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1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5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0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5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5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2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CB70-9C29-47D2-BEE7-B1EB995A2411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BD40-A6BC-4147-AE8D-66CA99F2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4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Downloading and Compiling </a:t>
            </a:r>
            <a:r>
              <a:rPr lang="en-US" altLang="ko-KR" sz="4400" dirty="0" err="1" smtClean="0"/>
              <a:t>Nori</a:t>
            </a:r>
            <a:endParaRPr lang="ko-KR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vector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0" y="2001837"/>
            <a:ext cx="5034887" cy="4009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2257833"/>
            <a:ext cx="6200775" cy="38576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94" y="1027906"/>
            <a:ext cx="2637167" cy="1483406"/>
          </a:xfrm>
        </p:spPr>
      </p:pic>
    </p:spTree>
    <p:extLst>
      <p:ext uri="{BB962C8B-B14F-4D97-AF65-F5344CB8AC3E}">
        <p14:creationId xmlns:p14="http://schemas.microsoft.com/office/powerpoint/2010/main" val="90160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7" y="1856508"/>
            <a:ext cx="4563783" cy="4239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bunny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87" y="2108700"/>
            <a:ext cx="6845113" cy="394375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43" y="738194"/>
            <a:ext cx="2236628" cy="2236628"/>
          </a:xfrm>
        </p:spPr>
      </p:pic>
    </p:spTree>
    <p:extLst>
      <p:ext uri="{BB962C8B-B14F-4D97-AF65-F5344CB8AC3E}">
        <p14:creationId xmlns:p14="http://schemas.microsoft.com/office/powerpoint/2010/main" val="63205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Downloading and Compiling Nori</vt:lpstr>
      <vt:lpstr>Normal vector</vt:lpstr>
      <vt:lpstr>bunny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Downloading and Compiling Nori</dc:title>
  <dc:creator>CGLab5</dc:creator>
  <cp:lastModifiedBy>CGLab5</cp:lastModifiedBy>
  <cp:revision>3</cp:revision>
  <dcterms:created xsi:type="dcterms:W3CDTF">2019-01-15T02:06:16Z</dcterms:created>
  <dcterms:modified xsi:type="dcterms:W3CDTF">2019-01-15T04:21:53Z</dcterms:modified>
</cp:coreProperties>
</file>