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E9F4-57CC-4965-8090-7C52EC9F813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0B5-001A-419F-80A0-A1953E9BD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3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E9F4-57CC-4965-8090-7C52EC9F813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0B5-001A-419F-80A0-A1953E9BD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6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E9F4-57CC-4965-8090-7C52EC9F813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0B5-001A-419F-80A0-A1953E9BD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6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E9F4-57CC-4965-8090-7C52EC9F813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0B5-001A-419F-80A0-A1953E9BD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11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E9F4-57CC-4965-8090-7C52EC9F813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0B5-001A-419F-80A0-A1953E9BD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2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E9F4-57CC-4965-8090-7C52EC9F813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0B5-001A-419F-80A0-A1953E9BD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31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E9F4-57CC-4965-8090-7C52EC9F813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0B5-001A-419F-80A0-A1953E9BD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2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E9F4-57CC-4965-8090-7C52EC9F813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0B5-001A-419F-80A0-A1953E9BD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3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E9F4-57CC-4965-8090-7C52EC9F813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0B5-001A-419F-80A0-A1953E9BD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99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E9F4-57CC-4965-8090-7C52EC9F813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0B5-001A-419F-80A0-A1953E9BD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0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E9F4-57CC-4965-8090-7C52EC9F813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70B5-001A-419F-80A0-A1953E9BD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4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DE9F4-57CC-4965-8090-7C52EC9F813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970B5-001A-419F-80A0-A1953E9BD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0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Octree Construction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 smtClean="0"/>
              <a:t>2019 01 14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16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octree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086" y="5349696"/>
            <a:ext cx="10515600" cy="1185407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자료 구조</a:t>
            </a:r>
            <a:endParaRPr lang="en-US" altLang="ko-KR" sz="1800" dirty="0" smtClean="0"/>
          </a:p>
          <a:p>
            <a:r>
              <a:rPr lang="en-US" altLang="ko-KR" sz="1800" dirty="0" smtClean="0"/>
              <a:t>3D </a:t>
            </a:r>
            <a:r>
              <a:rPr lang="ko-KR" altLang="en-US" sz="1800" dirty="0" smtClean="0"/>
              <a:t>공간을 </a:t>
            </a:r>
            <a:r>
              <a:rPr lang="en-US" altLang="ko-KR" sz="1800" dirty="0" smtClean="0"/>
              <a:t>8</a:t>
            </a:r>
            <a:r>
              <a:rPr lang="ko-KR" altLang="en-US" sz="1800" dirty="0" smtClean="0"/>
              <a:t>분할 하여 데이터를 저장한다</a:t>
            </a:r>
            <a:endParaRPr lang="en-US" altLang="ko-KR" sz="1800" dirty="0" smtClean="0"/>
          </a:p>
          <a:p>
            <a:r>
              <a:rPr lang="en-US" altLang="ko-KR" sz="1800" dirty="0" smtClean="0"/>
              <a:t>Ray intersection</a:t>
            </a:r>
            <a:r>
              <a:rPr lang="ko-KR" altLang="en-US" sz="1800" dirty="0" smtClean="0"/>
              <a:t>을 찾는데 걸리는 시간을 줄여서 렌더링을 좀 더 빠르게 하는데 이용된다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1026" name="Picture 2" descr="https://wjakob.github.io/nori/images/oc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6793"/>
            <a:ext cx="47625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317" y="1615895"/>
            <a:ext cx="2447925" cy="1000125"/>
          </a:xfrm>
          <a:prstGeom prst="rect">
            <a:avLst/>
          </a:prstGeom>
        </p:spPr>
      </p:pic>
      <p:pic>
        <p:nvPicPr>
          <p:cNvPr id="1028" name="Picture 4" descr="computer directory stru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2933"/>
            <a:ext cx="4543425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60311" y="4877389"/>
            <a:ext cx="1299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Tree structure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25832" y="4895395"/>
            <a:ext cx="693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octree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43154" y="1502933"/>
            <a:ext cx="0" cy="3682233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27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Theme</vt:lpstr>
      <vt:lpstr>Octree Construction</vt:lpstr>
      <vt:lpstr>octree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Octree Construction</dc:title>
  <dc:creator>CGLab5</dc:creator>
  <cp:lastModifiedBy>CGLab5</cp:lastModifiedBy>
  <cp:revision>2</cp:revision>
  <dcterms:created xsi:type="dcterms:W3CDTF">2019-01-14T05:32:40Z</dcterms:created>
  <dcterms:modified xsi:type="dcterms:W3CDTF">2019-01-14T07:15:21Z</dcterms:modified>
</cp:coreProperties>
</file>