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5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8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8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6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9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03B8-61BA-4F50-9358-B952FE93616B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0F8C-DA7D-4395-8F3A-C4EAFEDF5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Transforming Objects 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smtClean="0"/>
              <a:t>2019 01 12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4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 space, world space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654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</a:t>
            </a:r>
            <a:r>
              <a:rPr lang="en-US" altLang="ko-KR" sz="1800" dirty="0" smtClean="0"/>
              <a:t>e </a:t>
            </a:r>
            <a:r>
              <a:rPr lang="en-US" altLang="ko-KR" sz="1800" dirty="0"/>
              <a:t>change the size, the rotation and the position </a:t>
            </a:r>
            <a:r>
              <a:rPr lang="en-US" altLang="ko-KR" sz="1800" dirty="0" smtClean="0"/>
              <a:t>of </a:t>
            </a:r>
            <a:r>
              <a:rPr lang="en-US" altLang="ko-KR" sz="1800" dirty="0"/>
              <a:t>object using a 4x4 transformation matrix </a:t>
            </a:r>
          </a:p>
          <a:p>
            <a:r>
              <a:rPr lang="en-US" altLang="ko-KR" sz="1800" dirty="0" smtClean="0"/>
              <a:t>That matrix : object-to-world </a:t>
            </a:r>
            <a:r>
              <a:rPr lang="en-US" altLang="ko-KR" sz="1800" dirty="0"/>
              <a:t>matrix (in </a:t>
            </a:r>
            <a:r>
              <a:rPr lang="en-US" altLang="ko-KR" sz="1800" dirty="0" smtClean="0"/>
              <a:t>OpenGL, model </a:t>
            </a:r>
            <a:r>
              <a:rPr lang="en-US" altLang="ko-KR" sz="1800" dirty="0"/>
              <a:t>matrix</a:t>
            </a:r>
            <a:r>
              <a:rPr lang="en-US" altLang="ko-KR" sz="1800" dirty="0" smtClean="0"/>
              <a:t>).</a:t>
            </a:r>
          </a:p>
          <a:p>
            <a:endParaRPr lang="ko-KR" altLang="en-US" sz="1800" dirty="0"/>
          </a:p>
        </p:txBody>
      </p:sp>
      <p:pic>
        <p:nvPicPr>
          <p:cNvPr id="1026" name="Picture 2" descr="https://www.scratchapixel.com/images/upload/transformations/trees-transform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63" y="3222171"/>
            <a:ext cx="5952666" cy="24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cratchapixel.com/images/upload/transformations/cow-transform.p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876" y="3222171"/>
            <a:ext cx="3321776" cy="267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5426" y="5807631"/>
            <a:ext cx="475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Object space                        world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19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Transformation pipeline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31771"/>
            <a:ext cx="10515600" cy="2345192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Objects </a:t>
            </a:r>
            <a:r>
              <a:rPr lang="en-US" altLang="ko-KR" sz="1800" dirty="0"/>
              <a:t>are first transformed from object space to world space. </a:t>
            </a:r>
            <a:endParaRPr lang="en-US" altLang="ko-KR" sz="1800" dirty="0" smtClean="0"/>
          </a:p>
          <a:p>
            <a:r>
              <a:rPr lang="en-US" altLang="ko-KR" sz="1800" dirty="0" smtClean="0"/>
              <a:t>If </a:t>
            </a:r>
            <a:r>
              <a:rPr lang="en-US" altLang="ko-KR" sz="1800" dirty="0"/>
              <a:t>rasterization is used, objects are then transform from world-to-camera space. </a:t>
            </a:r>
            <a:endParaRPr lang="en-US" altLang="ko-KR" sz="1800" dirty="0" smtClean="0"/>
          </a:p>
          <a:p>
            <a:r>
              <a:rPr lang="en-US" altLang="ko-KR" sz="1800" dirty="0" smtClean="0"/>
              <a:t>Vertices </a:t>
            </a:r>
            <a:r>
              <a:rPr lang="en-US" altLang="ko-KR" sz="1800" dirty="0"/>
              <a:t>are then projected onto the screen (using the perspective projection matrix) to screen space </a:t>
            </a:r>
            <a:endParaRPr lang="en-US" altLang="ko-KR" sz="1800" dirty="0" smtClean="0"/>
          </a:p>
          <a:p>
            <a:r>
              <a:rPr lang="en-US" altLang="ko-KR" sz="1800" dirty="0"/>
              <a:t>A</a:t>
            </a:r>
            <a:r>
              <a:rPr lang="en-US" altLang="ko-KR" sz="1800" dirty="0" smtClean="0"/>
              <a:t>nd </a:t>
            </a:r>
            <a:r>
              <a:rPr lang="en-US" altLang="ko-KR" sz="1800" dirty="0"/>
              <a:t>then remapped to NDC (as part of the perspective projection matrix). </a:t>
            </a:r>
            <a:endParaRPr lang="en-US" altLang="ko-KR" sz="1800" dirty="0" smtClean="0"/>
          </a:p>
          <a:p>
            <a:r>
              <a:rPr lang="en-US" altLang="ko-KR" sz="1800" dirty="0" smtClean="0"/>
              <a:t>Finally</a:t>
            </a:r>
            <a:r>
              <a:rPr lang="en-US" altLang="ko-KR" sz="1800" dirty="0"/>
              <a:t>, points on the image plane in NDC coordinates are converted to their final raster or pixel coordinates.</a:t>
            </a:r>
            <a:endParaRPr lang="ko-KR" altLang="en-US" sz="1800" dirty="0"/>
          </a:p>
        </p:txBody>
      </p:sp>
      <p:pic>
        <p:nvPicPr>
          <p:cNvPr id="2050" name="Picture 2" descr="https://www.scratchapixel.com/images/upload/transformations/transform-pipeline.p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01" y="1820702"/>
            <a:ext cx="8248197" cy="170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Transforming Objects </vt:lpstr>
      <vt:lpstr>Object space, world space</vt:lpstr>
      <vt:lpstr>Transformation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CGLab5</dc:creator>
  <cp:lastModifiedBy>CGLab5</cp:lastModifiedBy>
  <cp:revision>5</cp:revision>
  <dcterms:created xsi:type="dcterms:W3CDTF">2019-01-14T04:02:36Z</dcterms:created>
  <dcterms:modified xsi:type="dcterms:W3CDTF">2019-01-14T05:07:26Z</dcterms:modified>
</cp:coreProperties>
</file>