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comments/comment1.xml" ContentType="application/vnd.openxmlformats-officedocument.presentationml.comment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9" r:id="rId3"/>
  </p:sldMasterIdLst>
  <p:notesMasterIdLst>
    <p:notesMasterId r:id="rId5"/>
  </p:notesMasterIdLst>
  <p:sldIdLst>
    <p:sldId id="256" r:id="rId4"/>
    <p:sldId id="265" r:id="rId6"/>
    <p:sldId id="287" r:id="rId7"/>
    <p:sldId id="283" r:id="rId8"/>
    <p:sldId id="299" r:id="rId9"/>
    <p:sldId id="291" r:id="rId10"/>
    <p:sldId id="321" r:id="rId11"/>
    <p:sldId id="266" r:id="rId12"/>
    <p:sldId id="322" r:id="rId13"/>
    <p:sldId id="323" r:id="rId14"/>
    <p:sldId id="286" r:id="rId15"/>
    <p:sldId id="284" r:id="rId16"/>
    <p:sldId id="289" r:id="rId17"/>
    <p:sldId id="325" r:id="rId18"/>
    <p:sldId id="324" r:id="rId19"/>
    <p:sldId id="326" r:id="rId20"/>
    <p:sldId id="327" r:id="rId21"/>
    <p:sldId id="333" r:id="rId22"/>
    <p:sldId id="279" r:id="rId23"/>
  </p:sldIdLst>
  <p:sldSz cx="12192000" cy="6858000"/>
  <p:notesSz cx="7103745" cy="10234295"/>
  <p:custDataLst>
    <p:tags r:id="rId28"/>
  </p:custDataLst>
  <p:defaultTex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SUS" initials="A"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E2B95F"/>
    <a:srgbClr val="DB4D4D"/>
    <a:srgbClr val="C39E8D"/>
    <a:srgbClr val="875C47"/>
    <a:srgbClr val="F5F4F9"/>
    <a:srgbClr val="DD3E65"/>
    <a:srgbClr val="FCAB3B"/>
    <a:srgbClr val="9DB07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autoAdjust="0"/>
  </p:normalViewPr>
  <p:slideViewPr>
    <p:cSldViewPr snapToGrid="0">
      <p:cViewPr>
        <p:scale>
          <a:sx n="75" d="100"/>
          <a:sy n="75" d="100"/>
        </p:scale>
        <p:origin x="1896" y="852"/>
      </p:cViewPr>
      <p:guideLst>
        <p:guide orient="horz" pos="2159"/>
        <p:guide pos="2949"/>
      </p:guideLst>
    </p:cSldViewPr>
  </p:slideViewPr>
  <p:notesTextViewPr>
    <p:cViewPr>
      <p:scale>
        <a:sx n="1" d="1"/>
        <a:sy n="1" d="1"/>
      </p:scale>
      <p:origin x="0" y="0"/>
    </p:cViewPr>
  </p:notesTextViewPr>
  <p:gridSpacing cx="72005" cy="72005"/>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 Type="http://schemas.openxmlformats.org/officeDocument/2006/relationships/slideMaster" Target="slideMasters/slideMaster2.xml"/><Relationship Id="rId28" Type="http://schemas.openxmlformats.org/officeDocument/2006/relationships/tags" Target="tags/tag2.xml"/><Relationship Id="rId27" Type="http://schemas.openxmlformats.org/officeDocument/2006/relationships/commentAuthors" Target="commentAuthors.xml"/><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1-02-26T16:25:20.261" idx="1">
    <p:pos x="10" y="10"/>
    <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163" cy="512763"/>
          </a:xfrm>
          <a:prstGeom prst="rect">
            <a:avLst/>
          </a:prstGeom>
        </p:spPr>
        <p:txBody>
          <a:bodyPr vert="horz" lIns="91440" tIns="45720" rIns="91440" bIns="45720" rtlCol="0"/>
          <a:lstStyle>
            <a:lvl1pPr algn="l" fontAlgn="auto">
              <a:defRPr sz="1200" noProof="1"/>
            </a:lvl1pPr>
          </a:lstStyle>
          <a:p>
            <a:endParaRPr lang="zh-CN" altLang="en-US"/>
          </a:p>
        </p:txBody>
      </p:sp>
      <p:sp>
        <p:nvSpPr>
          <p:cNvPr id="3" name="日期占位符 2"/>
          <p:cNvSpPr>
            <a:spLocks noGrp="1"/>
          </p:cNvSpPr>
          <p:nvPr>
            <p:ph type="dt" idx="1"/>
          </p:nvPr>
        </p:nvSpPr>
        <p:spPr>
          <a:xfrm>
            <a:off x="4024313" y="0"/>
            <a:ext cx="3078162" cy="512763"/>
          </a:xfrm>
          <a:prstGeom prst="rect">
            <a:avLst/>
          </a:prstGeom>
        </p:spPr>
        <p:txBody>
          <a:bodyPr vert="horz" lIns="91440" tIns="45720" rIns="91440" bIns="45720" rtlCol="0"/>
          <a:lstStyle>
            <a:lvl1pPr algn="r" fontAlgn="auto">
              <a:defRPr sz="1200" noProof="1" smtClean="0">
                <a:latin typeface="+mn-lt"/>
                <a:ea typeface="+mn-ea"/>
              </a:defRPr>
            </a:lvl1pPr>
          </a:lstStyle>
          <a:p>
            <a:fld id="{D2A48B96-639E-45A3-A0BA-2464DFDB1FAA}" type="datetimeFigureOut">
              <a:rPr lang="zh-CN" altLang="en-US"/>
            </a:fld>
            <a:endParaRPr lang="zh-CN" altLang="en-US"/>
          </a:p>
        </p:txBody>
      </p:sp>
      <p:sp>
        <p:nvSpPr>
          <p:cNvPr id="3076" name="幻灯片图像占位符 3"/>
          <p:cNvSpPr>
            <a:spLocks noGrp="1" noRot="1" noChangeAspect="1" noChangeArrowheads="1"/>
          </p:cNvSpPr>
          <p:nvPr>
            <p:ph type="sldImg" idx="4294967295"/>
          </p:nvPr>
        </p:nvSpPr>
        <p:spPr bwMode="auto">
          <a:xfrm>
            <a:off x="481013" y="1279525"/>
            <a:ext cx="6140450" cy="3454400"/>
          </a:xfrm>
          <a:prstGeom prst="rect">
            <a:avLst/>
          </a:prstGeom>
          <a:noFill/>
          <a:ln w="12700">
            <a:solidFill>
              <a:srgbClr val="000000"/>
            </a:solidFill>
            <a:round/>
          </a:ln>
          <a:extLst>
            <a:ext uri="{909E8E84-426E-40DD-AFC4-6F175D3DCCD1}">
              <a14:hiddenFill xmlns:a14="http://schemas.microsoft.com/office/drawing/2010/main">
                <a:solidFill>
                  <a:srgbClr val="FFFFFF"/>
                </a:solidFill>
              </a14:hiddenFill>
            </a:ext>
          </a:extLst>
        </p:spPr>
      </p:sp>
      <p:sp>
        <p:nvSpPr>
          <p:cNvPr id="3077" name="备注占位符 4"/>
          <p:cNvSpPr>
            <a:spLocks noGrp="1" noChangeArrowheads="1"/>
          </p:cNvSpPr>
          <p:nvPr>
            <p:ph type="body" sz="quarter" idx="9"/>
          </p:nvPr>
        </p:nvSpPr>
        <p:spPr bwMode="auto">
          <a:xfrm>
            <a:off x="709613" y="4926013"/>
            <a:ext cx="5683250" cy="402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9720263"/>
            <a:ext cx="3078163" cy="514350"/>
          </a:xfrm>
          <a:prstGeom prst="rect">
            <a:avLst/>
          </a:prstGeom>
        </p:spPr>
        <p:txBody>
          <a:bodyPr vert="horz" lIns="91440" tIns="45720" rIns="91440" bIns="45720" rtlCol="0" anchor="b"/>
          <a:lstStyle>
            <a:lvl1pPr algn="l" fontAlgn="auto">
              <a:defRPr sz="1200" noProof="1"/>
            </a:lvl1pPr>
          </a:lstStyle>
          <a:p>
            <a:endParaRPr lang="zh-CN" altLang="en-US"/>
          </a:p>
        </p:txBody>
      </p:sp>
      <p:sp>
        <p:nvSpPr>
          <p:cNvPr id="7" name="灯片编号占位符 6"/>
          <p:cNvSpPr>
            <a:spLocks noGrp="1"/>
          </p:cNvSpPr>
          <p:nvPr>
            <p:ph type="sldNum" sz="quarter" idx="5"/>
          </p:nvPr>
        </p:nvSpPr>
        <p:spPr>
          <a:xfrm>
            <a:off x="4024313" y="9720263"/>
            <a:ext cx="3078162" cy="514350"/>
          </a:xfrm>
          <a:prstGeom prst="rect">
            <a:avLst/>
          </a:prstGeom>
        </p:spPr>
        <p:txBody>
          <a:bodyPr vert="horz" wrap="square" lIns="91440" tIns="45720" rIns="91440" bIns="45720" numCol="1" anchor="b" anchorCtr="0" compatLnSpc="1"/>
          <a:lstStyle>
            <a:lvl1pPr algn="r">
              <a:defRPr sz="1200"/>
            </a:lvl1pPr>
          </a:lstStyle>
          <a:p>
            <a:fld id="{5D89CD2D-11FD-4E0C-BC5B-4F53CD520BE2}" type="slidenum">
              <a:rPr lang="zh-CN" altLang="en-US"/>
            </a:fld>
            <a:endParaRPr lang="zh-CN" altLang="en-US"/>
          </a:p>
        </p:txBody>
      </p:sp>
    </p:spTree>
  </p:cSld>
  <p:clrMap bg1="lt1" tx1="dk1" bg2="lt2" tx2="dk2" accent1="accent1" accent2="accent2" accent3="accent3" accent4="accent4" accent5="accent5" accent6="accent6" hlink="hlink" folHlink="folHlink"/>
  <p:notesStyle>
    <a:lvl1pPr algn="l" rtl="0" fontAlgn="base">
      <a:spcBef>
        <a:spcPct val="0"/>
      </a:spcBef>
      <a:spcAft>
        <a:spcPct val="0"/>
      </a:spcAft>
      <a:defRPr sz="1200" kern="1200">
        <a:solidFill>
          <a:schemeClr val="tx1"/>
        </a:solidFill>
        <a:latin typeface="+mn-lt"/>
        <a:ea typeface="+mn-ea"/>
        <a:cs typeface="+mn-cs"/>
      </a:defRPr>
    </a:lvl1pPr>
    <a:lvl2pPr marL="457200" algn="l" rtl="0" fontAlgn="base">
      <a:spcBef>
        <a:spcPct val="0"/>
      </a:spcBef>
      <a:spcAft>
        <a:spcPct val="0"/>
      </a:spcAft>
      <a:defRPr sz="1200" kern="1200">
        <a:solidFill>
          <a:schemeClr val="tx1"/>
        </a:solidFill>
        <a:latin typeface="+mn-lt"/>
        <a:ea typeface="+mn-ea"/>
        <a:cs typeface="+mn-cs"/>
      </a:defRPr>
    </a:lvl2pPr>
    <a:lvl3pPr marL="914400" algn="l" rtl="0" fontAlgn="base">
      <a:spcBef>
        <a:spcPct val="0"/>
      </a:spcBef>
      <a:spcAft>
        <a:spcPct val="0"/>
      </a:spcAft>
      <a:defRPr sz="1200" kern="1200">
        <a:solidFill>
          <a:schemeClr val="tx1"/>
        </a:solidFill>
        <a:latin typeface="+mn-lt"/>
        <a:ea typeface="+mn-ea"/>
        <a:cs typeface="+mn-cs"/>
      </a:defRPr>
    </a:lvl3pPr>
    <a:lvl4pPr marL="1371600" algn="l" rtl="0" fontAlgn="base">
      <a:spcBef>
        <a:spcPct val="0"/>
      </a:spcBef>
      <a:spcAft>
        <a:spcPct val="0"/>
      </a:spcAft>
      <a:defRPr sz="1200" kern="1200">
        <a:solidFill>
          <a:schemeClr val="tx1"/>
        </a:solidFill>
        <a:latin typeface="+mn-lt"/>
        <a:ea typeface="+mn-ea"/>
        <a:cs typeface="+mn-cs"/>
      </a:defRPr>
    </a:lvl4pPr>
    <a:lvl5pPr marL="1828800" algn="l" rtl="0" fontAlgn="base">
      <a:spcBef>
        <a:spcPct val="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D89CD2D-11FD-4E0C-BC5B-4F53CD520BE2}"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D89CD2D-11FD-4E0C-BC5B-4F53CD520BE2}"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D89CD2D-11FD-4E0C-BC5B-4F53CD520BE2}"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幻灯片图像占位符 1"/>
          <p:cNvSpPr>
            <a:spLocks noGrp="1" noRot="1" noChangeArrowheads="1"/>
          </p:cNvSpPr>
          <p:nvPr>
            <p:ph type="sldImg" idx="4294967295"/>
          </p:nvPr>
        </p:nvSpPr>
        <p:spPr>
          <a:ln>
            <a:miter lim="800000"/>
          </a:ln>
        </p:spPr>
      </p:sp>
      <p:sp>
        <p:nvSpPr>
          <p:cNvPr id="6146" name="文本占位符 2"/>
          <p:cNvSpPr>
            <a:spLocks noGrp="1" noChangeArrowheads="1"/>
          </p:cNvSpPr>
          <p:nvPr>
            <p:ph type="body" idx="4294967295"/>
          </p:nvPr>
        </p:nvSpPr>
        <p:spPr/>
        <p:txBody>
          <a:bodyPr/>
          <a:lstStyle/>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D89CD2D-11FD-4E0C-BC5B-4F53CD520BE2}"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D89CD2D-11FD-4E0C-BC5B-4F53CD520BE2}"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D89CD2D-11FD-4E0C-BC5B-4F53CD520BE2}"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D89CD2D-11FD-4E0C-BC5B-4F53CD520BE2}"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D89CD2D-11FD-4E0C-BC5B-4F53CD520BE2}"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D89CD2D-11FD-4E0C-BC5B-4F53CD520BE2}"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D89CD2D-11FD-4E0C-BC5B-4F53CD520BE2}"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noProof="1"/>
              <a:t>单击此处编辑母版标题样式</a:t>
            </a:r>
            <a:endParaRPr lang="zh-CN" altLang="en-US" noProof="1"/>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noProof="1"/>
              <a:t>单击此处编辑母版副标题样式</a:t>
            </a:r>
            <a:endParaRPr lang="zh-CN" altLang="en-US" noProof="1"/>
          </a:p>
        </p:txBody>
      </p:sp>
      <p:sp>
        <p:nvSpPr>
          <p:cNvPr id="4" name="日期占位符 3"/>
          <p:cNvSpPr>
            <a:spLocks noGrp="1"/>
          </p:cNvSpPr>
          <p:nvPr>
            <p:ph type="dt" sz="half" idx="10"/>
          </p:nvPr>
        </p:nvSpPr>
        <p:spPr/>
        <p:txBody>
          <a:bodyPr/>
          <a:lstStyle>
            <a:lvl1pPr>
              <a:defRPr/>
            </a:lvl1pPr>
          </a:lstStyle>
          <a:p>
            <a:fld id="{82F288E0-7875-42C4-84C8-98DBBD3BF4D2}"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A303B85D-7E39-4822-A6A9-3F63F423E88E}" type="slidenum">
              <a:rPr lang="zh-CN" altLang="en-US"/>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Click="0" advTm="2000">
        <p:split orient="vert"/>
      </p:transition>
    </mc:Choice>
    <mc:Fallback>
      <p:transition spd="slow" advClick="0" advTm="2000">
        <p:split orient="vert"/>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200" y="365125"/>
            <a:ext cx="10515600" cy="5811838"/>
          </a:xfrm>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3" name="日期占位符 3"/>
          <p:cNvSpPr>
            <a:spLocks noGrp="1"/>
          </p:cNvSpPr>
          <p:nvPr>
            <p:ph type="dt" sz="half" idx="10"/>
          </p:nvPr>
        </p:nvSpPr>
        <p:spPr/>
        <p:txBody>
          <a:bodyPr/>
          <a:lstStyle>
            <a:lvl1pPr>
              <a:defRPr/>
            </a:lvl1pPr>
          </a:lstStyle>
          <a:p>
            <a:fld id="{82F288E0-7875-42C4-84C8-98DBBD3BF4D2}" type="datetimeFigureOut">
              <a:rPr lang="zh-CN" altLang="en-US"/>
            </a:fld>
            <a:endParaRPr lang="zh-CN" altLang="en-US"/>
          </a:p>
        </p:txBody>
      </p:sp>
      <p:sp>
        <p:nvSpPr>
          <p:cNvPr id="4" name="页脚占位符 4"/>
          <p:cNvSpPr>
            <a:spLocks noGrp="1"/>
          </p:cNvSpPr>
          <p:nvPr>
            <p:ph type="ftr" sz="quarter" idx="11"/>
          </p:nvPr>
        </p:nvSpPr>
        <p:spPr/>
        <p:txBody>
          <a:bodyPr/>
          <a:lstStyle>
            <a:lvl1pPr>
              <a:defRPr/>
            </a:lvl1pPr>
          </a:lstStyle>
          <a:p>
            <a:endParaRPr lang="zh-CN" altLang="en-US"/>
          </a:p>
        </p:txBody>
      </p:sp>
      <p:sp>
        <p:nvSpPr>
          <p:cNvPr id="5" name="灯片编号占位符 5"/>
          <p:cNvSpPr>
            <a:spLocks noGrp="1"/>
          </p:cNvSpPr>
          <p:nvPr>
            <p:ph type="sldNum" sz="quarter" idx="12"/>
          </p:nvPr>
        </p:nvSpPr>
        <p:spPr/>
        <p:txBody>
          <a:bodyPr/>
          <a:lstStyle>
            <a:lvl1pPr>
              <a:defRPr/>
            </a:lvl1pPr>
          </a:lstStyle>
          <a:p>
            <a:fld id="{FB2B291B-9A9D-4E99-94FD-1D715405BDA4}" type="slidenum">
              <a:rPr lang="zh-CN" altLang="en-US"/>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Click="0" advTm="2000">
        <p:split orient="vert"/>
      </p:transition>
    </mc:Choice>
    <mc:Fallback>
      <p:transition spd="slow" advClick="0" advTm="2000">
        <p:split orient="vert"/>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noProof="1"/>
              <a:t>单击此处编辑母版标题样式</a:t>
            </a:r>
            <a:endParaRPr lang="zh-CN" altLang="en-US" noProof="1"/>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noProof="1"/>
              <a:t>单击此处编辑母版副标题样式</a:t>
            </a:r>
            <a:endParaRPr lang="zh-CN" altLang="en-US" noProof="1"/>
          </a:p>
        </p:txBody>
      </p:sp>
      <p:sp>
        <p:nvSpPr>
          <p:cNvPr id="4" name="日期占位符 3"/>
          <p:cNvSpPr>
            <a:spLocks noGrp="1"/>
          </p:cNvSpPr>
          <p:nvPr>
            <p:ph type="dt" sz="half" idx="10"/>
          </p:nvPr>
        </p:nvSpPr>
        <p:spPr/>
        <p:txBody>
          <a:bodyPr/>
          <a:lstStyle>
            <a:lvl1pPr>
              <a:defRPr/>
            </a:lvl1pPr>
          </a:lstStyle>
          <a:p>
            <a:fld id="{82F288E0-7875-42C4-84C8-98DBBD3BF4D2}"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EDEF7EE1-BE12-4BA5-A4F7-B0A71CA8BEFE}" type="slidenum">
              <a:rPr lang="zh-CN" altLang="en-US"/>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Click="0" advTm="2000">
        <p:split orient="vert"/>
      </p:transition>
    </mc:Choice>
    <mc:Fallback>
      <p:transition spd="slow" advClick="0" advTm="2000">
        <p:split orient="vert"/>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日期占位符 3"/>
          <p:cNvSpPr>
            <a:spLocks noGrp="1"/>
          </p:cNvSpPr>
          <p:nvPr>
            <p:ph type="dt" sz="half" idx="10"/>
          </p:nvPr>
        </p:nvSpPr>
        <p:spPr/>
        <p:txBody>
          <a:bodyPr/>
          <a:lstStyle>
            <a:lvl1pPr>
              <a:defRPr/>
            </a:lvl1pPr>
          </a:lstStyle>
          <a:p>
            <a:fld id="{82F288E0-7875-42C4-84C8-98DBBD3BF4D2}"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837EA6B9-351E-4A1E-A4F2-796618DB8AF6}" type="slidenum">
              <a:rPr lang="zh-CN" altLang="en-US"/>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Click="0" advTm="2000">
        <p:split orient="vert"/>
      </p:transition>
    </mc:Choice>
    <mc:Fallback>
      <p:transition spd="slow" advClick="0" advTm="2000">
        <p:split orient="vert"/>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noProof="1"/>
              <a:t>单击此处编辑母版标题样式</a:t>
            </a:r>
            <a:endParaRPr lang="zh-CN" altLang="en-US" noProof="1"/>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noProof="1"/>
              <a:t>单击此处编辑母版文本样式</a:t>
            </a:r>
            <a:endParaRPr lang="zh-CN" altLang="en-US" noProof="1"/>
          </a:p>
        </p:txBody>
      </p:sp>
      <p:sp>
        <p:nvSpPr>
          <p:cNvPr id="4" name="日期占位符 3"/>
          <p:cNvSpPr>
            <a:spLocks noGrp="1"/>
          </p:cNvSpPr>
          <p:nvPr>
            <p:ph type="dt" sz="half" idx="10"/>
          </p:nvPr>
        </p:nvSpPr>
        <p:spPr/>
        <p:txBody>
          <a:bodyPr/>
          <a:lstStyle>
            <a:lvl1pPr>
              <a:defRPr/>
            </a:lvl1pPr>
          </a:lstStyle>
          <a:p>
            <a:fld id="{82F288E0-7875-42C4-84C8-98DBBD3BF4D2}"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E8C7B995-E3D1-4889-8F17-07A91A8B1985}" type="slidenum">
              <a:rPr lang="zh-CN" altLang="en-US"/>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Click="0" advTm="2000">
        <p:split orient="vert"/>
      </p:transition>
    </mc:Choice>
    <mc:Fallback>
      <p:transition spd="slow" advClick="0" advTm="2000">
        <p:split orient="vert"/>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endParaRPr lang="zh-CN" altLang="en-US" noProof="1"/>
          </a:p>
        </p:txBody>
      </p:sp>
      <p:sp>
        <p:nvSpPr>
          <p:cNvPr id="3" name="内容占位符 2"/>
          <p:cNvSpPr>
            <a:spLocks noGrp="1"/>
          </p:cNvSpPr>
          <p:nvPr>
            <p:ph sz="half" idx="1"/>
          </p:nvPr>
        </p:nvSpPr>
        <p:spPr>
          <a:xfrm>
            <a:off x="838200" y="1825625"/>
            <a:ext cx="5181600" cy="4351338"/>
          </a:xfrm>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内容占位符 3"/>
          <p:cNvSpPr>
            <a:spLocks noGrp="1"/>
          </p:cNvSpPr>
          <p:nvPr>
            <p:ph sz="half" idx="2"/>
          </p:nvPr>
        </p:nvSpPr>
        <p:spPr>
          <a:xfrm>
            <a:off x="6172200" y="1825625"/>
            <a:ext cx="5181600" cy="4351338"/>
          </a:xfrm>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5" name="日期占位符 3"/>
          <p:cNvSpPr>
            <a:spLocks noGrp="1"/>
          </p:cNvSpPr>
          <p:nvPr>
            <p:ph type="dt" sz="half" idx="10"/>
          </p:nvPr>
        </p:nvSpPr>
        <p:spPr/>
        <p:txBody>
          <a:bodyPr/>
          <a:lstStyle>
            <a:lvl1pPr>
              <a:defRPr/>
            </a:lvl1pPr>
          </a:lstStyle>
          <a:p>
            <a:fld id="{82F288E0-7875-42C4-84C8-98DBBD3BF4D2}" type="datetimeFigureOut">
              <a:rPr lang="zh-CN" altLang="en-US"/>
            </a:fld>
            <a:endParaRPr lang="zh-CN" altLang="en-US"/>
          </a:p>
        </p:txBody>
      </p:sp>
      <p:sp>
        <p:nvSpPr>
          <p:cNvPr id="6" name="页脚占位符 4"/>
          <p:cNvSpPr>
            <a:spLocks noGrp="1"/>
          </p:cNvSpPr>
          <p:nvPr>
            <p:ph type="ftr" sz="quarter" idx="11"/>
          </p:nvPr>
        </p:nvSpPr>
        <p:spPr/>
        <p:txBody>
          <a:bodyPr/>
          <a:lstStyle>
            <a:lvl1pPr>
              <a:defRPr/>
            </a:lvl1pPr>
          </a:lstStyle>
          <a:p>
            <a:endParaRPr lang="zh-CN" altLang="en-US"/>
          </a:p>
        </p:txBody>
      </p:sp>
      <p:sp>
        <p:nvSpPr>
          <p:cNvPr id="7" name="灯片编号占位符 5"/>
          <p:cNvSpPr>
            <a:spLocks noGrp="1"/>
          </p:cNvSpPr>
          <p:nvPr>
            <p:ph type="sldNum" sz="quarter" idx="12"/>
          </p:nvPr>
        </p:nvSpPr>
        <p:spPr/>
        <p:txBody>
          <a:bodyPr/>
          <a:lstStyle>
            <a:lvl1pPr>
              <a:defRPr/>
            </a:lvl1pPr>
          </a:lstStyle>
          <a:p>
            <a:fld id="{066C5AA6-B4F3-48D5-87C9-AE17701A4170}" type="slidenum">
              <a:rPr lang="zh-CN" altLang="en-US"/>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Click="0" advTm="2000">
        <p:split orient="vert"/>
      </p:transition>
    </mc:Choice>
    <mc:Fallback>
      <p:transition spd="slow" advClick="0" advTm="2000">
        <p:split orient="vert"/>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noProof="1"/>
              <a:t>单击此处编辑母版标题样式</a:t>
            </a:r>
            <a:endParaRPr lang="zh-CN" altLang="en-US" noProof="1"/>
          </a:p>
        </p:txBody>
      </p:sp>
      <p:sp>
        <p:nvSpPr>
          <p:cNvPr id="3" name="文本占位符 2"/>
          <p:cNvSpPr>
            <a:spLocks noGrp="1"/>
          </p:cNvSpPr>
          <p:nvPr>
            <p:ph type="body" idx="1"/>
          </p:nvPr>
        </p:nvSpPr>
        <p:spPr>
          <a:xfrm>
            <a:off x="1186774" y="1778438"/>
            <a:ext cx="4873574" cy="823912"/>
          </a:xfrm>
        </p:spPr>
        <p:txBody>
          <a:bodyPr anchor="ctr"/>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noProof="1"/>
              <a:t>单击此处编辑母版文本样式</a:t>
            </a:r>
            <a:endParaRPr lang="zh-CN" altLang="en-US" noProof="1"/>
          </a:p>
        </p:txBody>
      </p:sp>
      <p:sp>
        <p:nvSpPr>
          <p:cNvPr id="4" name="内容占位符 3"/>
          <p:cNvSpPr>
            <a:spLocks noGrp="1"/>
          </p:cNvSpPr>
          <p:nvPr>
            <p:ph sz="half" idx="2"/>
          </p:nvPr>
        </p:nvSpPr>
        <p:spPr>
          <a:xfrm>
            <a:off x="1186774" y="2665379"/>
            <a:ext cx="4873574" cy="3524284"/>
          </a:xfrm>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5" name="文本占位符 4"/>
          <p:cNvSpPr>
            <a:spLocks noGrp="1"/>
          </p:cNvSpPr>
          <p:nvPr>
            <p:ph type="body" sz="quarter" idx="3"/>
          </p:nvPr>
        </p:nvSpPr>
        <p:spPr>
          <a:xfrm>
            <a:off x="6256938" y="1778438"/>
            <a:ext cx="4897576" cy="823912"/>
          </a:xfrm>
        </p:spPr>
        <p:txBody>
          <a:bodyPr anchor="ctr"/>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noProof="1"/>
              <a:t>单击此处编辑母版文本样式</a:t>
            </a:r>
            <a:endParaRPr lang="zh-CN" altLang="en-US" noProof="1"/>
          </a:p>
        </p:txBody>
      </p:sp>
      <p:sp>
        <p:nvSpPr>
          <p:cNvPr id="6" name="内容占位符 5"/>
          <p:cNvSpPr>
            <a:spLocks noGrp="1"/>
          </p:cNvSpPr>
          <p:nvPr>
            <p:ph sz="quarter" idx="4"/>
          </p:nvPr>
        </p:nvSpPr>
        <p:spPr>
          <a:xfrm>
            <a:off x="6256938" y="2665379"/>
            <a:ext cx="4897576" cy="3524284"/>
          </a:xfrm>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7" name="日期占位符 3"/>
          <p:cNvSpPr>
            <a:spLocks noGrp="1"/>
          </p:cNvSpPr>
          <p:nvPr>
            <p:ph type="dt" sz="half" idx="10"/>
          </p:nvPr>
        </p:nvSpPr>
        <p:spPr/>
        <p:txBody>
          <a:bodyPr/>
          <a:lstStyle>
            <a:lvl1pPr>
              <a:defRPr/>
            </a:lvl1pPr>
          </a:lstStyle>
          <a:p>
            <a:fld id="{82F288E0-7875-42C4-84C8-98DBBD3BF4D2}" type="datetimeFigureOut">
              <a:rPr lang="zh-CN" altLang="en-US"/>
            </a:fld>
            <a:endParaRPr lang="zh-CN" altLang="en-US"/>
          </a:p>
        </p:txBody>
      </p:sp>
      <p:sp>
        <p:nvSpPr>
          <p:cNvPr id="8" name="页脚占位符 4"/>
          <p:cNvSpPr>
            <a:spLocks noGrp="1"/>
          </p:cNvSpPr>
          <p:nvPr>
            <p:ph type="ftr" sz="quarter" idx="11"/>
          </p:nvPr>
        </p:nvSpPr>
        <p:spPr/>
        <p:txBody>
          <a:bodyPr/>
          <a:lstStyle>
            <a:lvl1pPr>
              <a:defRPr/>
            </a:lvl1pPr>
          </a:lstStyle>
          <a:p>
            <a:endParaRPr lang="zh-CN" altLang="en-US"/>
          </a:p>
        </p:txBody>
      </p:sp>
      <p:sp>
        <p:nvSpPr>
          <p:cNvPr id="9" name="灯片编号占位符 5"/>
          <p:cNvSpPr>
            <a:spLocks noGrp="1"/>
          </p:cNvSpPr>
          <p:nvPr>
            <p:ph type="sldNum" sz="quarter" idx="12"/>
          </p:nvPr>
        </p:nvSpPr>
        <p:spPr/>
        <p:txBody>
          <a:bodyPr/>
          <a:lstStyle>
            <a:lvl1pPr>
              <a:defRPr/>
            </a:lvl1pPr>
          </a:lstStyle>
          <a:p>
            <a:fld id="{F9B1068E-9FF0-4ACE-8767-37A57D03721E}" type="slidenum">
              <a:rPr lang="zh-CN" altLang="en-US"/>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Click="0" advTm="2000">
        <p:split orient="vert"/>
      </p:transition>
    </mc:Choice>
    <mc:Fallback>
      <p:transition spd="slow" advClick="0" advTm="2000">
        <p:split orient="vert"/>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endParaRPr lang="zh-CN" altLang="en-US" noProof="1"/>
          </a:p>
        </p:txBody>
      </p:sp>
      <p:sp>
        <p:nvSpPr>
          <p:cNvPr id="3" name="日期占位符 3"/>
          <p:cNvSpPr>
            <a:spLocks noGrp="1"/>
          </p:cNvSpPr>
          <p:nvPr>
            <p:ph type="dt" sz="half" idx="10"/>
          </p:nvPr>
        </p:nvSpPr>
        <p:spPr/>
        <p:txBody>
          <a:bodyPr/>
          <a:lstStyle>
            <a:lvl1pPr>
              <a:defRPr/>
            </a:lvl1pPr>
          </a:lstStyle>
          <a:p>
            <a:fld id="{82F288E0-7875-42C4-84C8-98DBBD3BF4D2}" type="datetimeFigureOut">
              <a:rPr lang="zh-CN" altLang="en-US"/>
            </a:fld>
            <a:endParaRPr lang="zh-CN" altLang="en-US"/>
          </a:p>
        </p:txBody>
      </p:sp>
      <p:sp>
        <p:nvSpPr>
          <p:cNvPr id="4" name="页脚占位符 4"/>
          <p:cNvSpPr>
            <a:spLocks noGrp="1"/>
          </p:cNvSpPr>
          <p:nvPr>
            <p:ph type="ftr" sz="quarter" idx="11"/>
          </p:nvPr>
        </p:nvSpPr>
        <p:spPr/>
        <p:txBody>
          <a:bodyPr/>
          <a:lstStyle>
            <a:lvl1pPr>
              <a:defRPr/>
            </a:lvl1pPr>
          </a:lstStyle>
          <a:p>
            <a:endParaRPr lang="zh-CN" altLang="en-US"/>
          </a:p>
        </p:txBody>
      </p:sp>
      <p:sp>
        <p:nvSpPr>
          <p:cNvPr id="5" name="灯片编号占位符 5"/>
          <p:cNvSpPr>
            <a:spLocks noGrp="1"/>
          </p:cNvSpPr>
          <p:nvPr>
            <p:ph type="sldNum" sz="quarter" idx="12"/>
          </p:nvPr>
        </p:nvSpPr>
        <p:spPr/>
        <p:txBody>
          <a:bodyPr/>
          <a:lstStyle>
            <a:lvl1pPr>
              <a:defRPr/>
            </a:lvl1pPr>
          </a:lstStyle>
          <a:p>
            <a:fld id="{E13602A9-F5CD-4C02-9EEE-82DEE4942170}" type="slidenum">
              <a:rPr lang="zh-CN" altLang="en-US"/>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Click="0" advTm="2000">
        <p:split orient="vert"/>
      </p:transition>
    </mc:Choice>
    <mc:Fallback>
      <p:transition spd="slow" advClick="0" advTm="2000">
        <p:split orient="vert"/>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fld id="{82F288E0-7875-42C4-84C8-98DBBD3BF4D2}" type="datetimeFigureOut">
              <a:rPr lang="zh-CN" altLang="en-US"/>
            </a:fld>
            <a:endParaRPr lang="zh-CN" altLang="en-US"/>
          </a:p>
        </p:txBody>
      </p:sp>
      <p:sp>
        <p:nvSpPr>
          <p:cNvPr id="3" name="页脚占位符 4"/>
          <p:cNvSpPr>
            <a:spLocks noGrp="1"/>
          </p:cNvSpPr>
          <p:nvPr>
            <p:ph type="ftr" sz="quarter" idx="11"/>
          </p:nvPr>
        </p:nvSpPr>
        <p:spPr/>
        <p:txBody>
          <a:bodyPr/>
          <a:lstStyle>
            <a:lvl1pPr>
              <a:defRPr/>
            </a:lvl1pPr>
          </a:lstStyle>
          <a:p>
            <a:endParaRPr lang="zh-CN" altLang="en-US"/>
          </a:p>
        </p:txBody>
      </p:sp>
      <p:sp>
        <p:nvSpPr>
          <p:cNvPr id="4" name="灯片编号占位符 5"/>
          <p:cNvSpPr>
            <a:spLocks noGrp="1"/>
          </p:cNvSpPr>
          <p:nvPr>
            <p:ph type="sldNum" sz="quarter" idx="12"/>
          </p:nvPr>
        </p:nvSpPr>
        <p:spPr/>
        <p:txBody>
          <a:bodyPr/>
          <a:lstStyle>
            <a:lvl1pPr>
              <a:defRPr/>
            </a:lvl1pPr>
          </a:lstStyle>
          <a:p>
            <a:fld id="{71577C02-A41A-4D14-87E2-E872165FA35E}" type="slidenum">
              <a:rPr lang="zh-CN" altLang="en-US"/>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Click="0" advTm="2000">
        <p:split orient="vert"/>
      </p:transition>
    </mc:Choice>
    <mc:Fallback>
      <p:transition spd="slow" advClick="0" advTm="2000">
        <p:split orient="vert"/>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r>
              <a:rPr lang="zh-CN" altLang="en-US" noProof="1"/>
              <a:t>单击此处编辑母版标题样式</a:t>
            </a:r>
            <a:endParaRPr lang="zh-CN" altLang="en-US" noProof="1"/>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noProof="1"/>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noProof="1"/>
              <a:t>单击此处编辑母版文本样式</a:t>
            </a:r>
            <a:endParaRPr lang="zh-CN" altLang="en-US" noProof="1"/>
          </a:p>
        </p:txBody>
      </p:sp>
      <p:sp>
        <p:nvSpPr>
          <p:cNvPr id="5" name="日期占位符 3"/>
          <p:cNvSpPr>
            <a:spLocks noGrp="1"/>
          </p:cNvSpPr>
          <p:nvPr>
            <p:ph type="dt" sz="half" idx="10"/>
          </p:nvPr>
        </p:nvSpPr>
        <p:spPr/>
        <p:txBody>
          <a:bodyPr/>
          <a:lstStyle>
            <a:lvl1pPr>
              <a:defRPr/>
            </a:lvl1pPr>
          </a:lstStyle>
          <a:p>
            <a:fld id="{82F288E0-7875-42C4-84C8-98DBBD3BF4D2}" type="datetimeFigureOut">
              <a:rPr lang="zh-CN" altLang="en-US"/>
            </a:fld>
            <a:endParaRPr lang="zh-CN" altLang="en-US"/>
          </a:p>
        </p:txBody>
      </p:sp>
      <p:sp>
        <p:nvSpPr>
          <p:cNvPr id="6" name="页脚占位符 4"/>
          <p:cNvSpPr>
            <a:spLocks noGrp="1"/>
          </p:cNvSpPr>
          <p:nvPr>
            <p:ph type="ftr" sz="quarter" idx="11"/>
          </p:nvPr>
        </p:nvSpPr>
        <p:spPr/>
        <p:txBody>
          <a:bodyPr/>
          <a:lstStyle>
            <a:lvl1pPr>
              <a:defRPr/>
            </a:lvl1pPr>
          </a:lstStyle>
          <a:p>
            <a:endParaRPr lang="zh-CN" altLang="en-US"/>
          </a:p>
        </p:txBody>
      </p:sp>
      <p:sp>
        <p:nvSpPr>
          <p:cNvPr id="7" name="灯片编号占位符 5"/>
          <p:cNvSpPr>
            <a:spLocks noGrp="1"/>
          </p:cNvSpPr>
          <p:nvPr>
            <p:ph type="sldNum" sz="quarter" idx="12"/>
          </p:nvPr>
        </p:nvSpPr>
        <p:spPr/>
        <p:txBody>
          <a:bodyPr/>
          <a:lstStyle>
            <a:lvl1pPr>
              <a:defRPr/>
            </a:lvl1pPr>
          </a:lstStyle>
          <a:p>
            <a:fld id="{33094D11-6801-4914-A0FF-A77DEEF53CE0}" type="slidenum">
              <a:rPr lang="zh-CN" altLang="en-US"/>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Click="0" advTm="2000">
        <p:split orient="vert"/>
      </p:transition>
    </mc:Choice>
    <mc:Fallback>
      <p:transition spd="slow" advClick="0" advTm="2000">
        <p:split orient="vert"/>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noProof="1"/>
              <a:t>单击此处编辑母版标题样式</a:t>
            </a:r>
            <a:endParaRPr lang="zh-CN" altLang="en-US" noProof="1"/>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日期占位符 3"/>
          <p:cNvSpPr>
            <a:spLocks noGrp="1"/>
          </p:cNvSpPr>
          <p:nvPr>
            <p:ph type="dt" sz="half" idx="10"/>
          </p:nvPr>
        </p:nvSpPr>
        <p:spPr/>
        <p:txBody>
          <a:bodyPr/>
          <a:lstStyle>
            <a:lvl1pPr>
              <a:defRPr/>
            </a:lvl1pPr>
          </a:lstStyle>
          <a:p>
            <a:fld id="{82F288E0-7875-42C4-84C8-98DBBD3BF4D2}"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D0618C7F-F535-4402-8B5C-0C78B1A6CCF4}" type="slidenum">
              <a:rPr lang="zh-CN" altLang="en-US"/>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Click="0" advTm="2000">
        <p:split orient="vert"/>
      </p:transition>
    </mc:Choice>
    <mc:Fallback>
      <p:transition spd="slow" advClick="0" advTm="2000">
        <p:split orient="vert"/>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日期占位符 3"/>
          <p:cNvSpPr>
            <a:spLocks noGrp="1"/>
          </p:cNvSpPr>
          <p:nvPr>
            <p:ph type="dt" sz="half" idx="10"/>
          </p:nvPr>
        </p:nvSpPr>
        <p:spPr/>
        <p:txBody>
          <a:bodyPr/>
          <a:lstStyle>
            <a:lvl1pPr>
              <a:defRPr/>
            </a:lvl1pPr>
          </a:lstStyle>
          <a:p>
            <a:fld id="{82F288E0-7875-42C4-84C8-98DBBD3BF4D2}"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C01E8B33-7572-4315-B949-1414AD977656}" type="slidenum">
              <a:rPr lang="zh-CN" altLang="en-US"/>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Click="0" advTm="2000">
        <p:split orient="vert"/>
      </p:transition>
    </mc:Choice>
    <mc:Fallback>
      <p:transition spd="slow" advClick="0" advTm="2000">
        <p:split orient="vert"/>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200" y="365125"/>
            <a:ext cx="10515600" cy="5811838"/>
          </a:xfrm>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3" name="日期占位符 3"/>
          <p:cNvSpPr>
            <a:spLocks noGrp="1"/>
          </p:cNvSpPr>
          <p:nvPr>
            <p:ph type="dt" sz="half" idx="10"/>
          </p:nvPr>
        </p:nvSpPr>
        <p:spPr/>
        <p:txBody>
          <a:bodyPr/>
          <a:lstStyle>
            <a:lvl1pPr>
              <a:defRPr/>
            </a:lvl1pPr>
          </a:lstStyle>
          <a:p>
            <a:fld id="{82F288E0-7875-42C4-84C8-98DBBD3BF4D2}" type="datetimeFigureOut">
              <a:rPr lang="zh-CN" altLang="en-US"/>
            </a:fld>
            <a:endParaRPr lang="zh-CN" altLang="en-US"/>
          </a:p>
        </p:txBody>
      </p:sp>
      <p:sp>
        <p:nvSpPr>
          <p:cNvPr id="4" name="页脚占位符 4"/>
          <p:cNvSpPr>
            <a:spLocks noGrp="1"/>
          </p:cNvSpPr>
          <p:nvPr>
            <p:ph type="ftr" sz="quarter" idx="11"/>
          </p:nvPr>
        </p:nvSpPr>
        <p:spPr/>
        <p:txBody>
          <a:bodyPr/>
          <a:lstStyle>
            <a:lvl1pPr>
              <a:defRPr/>
            </a:lvl1pPr>
          </a:lstStyle>
          <a:p>
            <a:endParaRPr lang="zh-CN" altLang="en-US"/>
          </a:p>
        </p:txBody>
      </p:sp>
      <p:sp>
        <p:nvSpPr>
          <p:cNvPr id="5" name="灯片编号占位符 5"/>
          <p:cNvSpPr>
            <a:spLocks noGrp="1"/>
          </p:cNvSpPr>
          <p:nvPr>
            <p:ph type="sldNum" sz="quarter" idx="12"/>
          </p:nvPr>
        </p:nvSpPr>
        <p:spPr/>
        <p:txBody>
          <a:bodyPr/>
          <a:lstStyle>
            <a:lvl1pPr>
              <a:defRPr/>
            </a:lvl1pPr>
          </a:lstStyle>
          <a:p>
            <a:fld id="{7A63A157-1278-4574-90A0-AAC2BA4D4705}" type="slidenum">
              <a:rPr lang="zh-CN" altLang="en-US"/>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Click="0" advTm="2000">
        <p:split orient="vert"/>
      </p:transition>
    </mc:Choice>
    <mc:Fallback>
      <p:transition spd="slow" advClick="0" advTm="2000">
        <p:split orient="vert"/>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First Slide">
    <p:spTree>
      <p:nvGrpSpPr>
        <p:cNvPr id="1" name=""/>
        <p:cNvGrpSpPr/>
        <p:nvPr/>
      </p:nvGrpSpPr>
      <p:grpSpPr>
        <a:xfrm>
          <a:off x="0" y="0"/>
          <a:ext cx="0" cy="0"/>
          <a:chOff x="0" y="0"/>
          <a:chExt cx="0" cy="0"/>
        </a:xfrm>
      </p:grpSpPr>
      <p:sp>
        <p:nvSpPr>
          <p:cNvPr id="15" name="Picture Placeholder 2"/>
          <p:cNvSpPr>
            <a:spLocks noGrp="1"/>
          </p:cNvSpPr>
          <p:nvPr>
            <p:ph type="pic" sz="quarter" idx="17"/>
          </p:nvPr>
        </p:nvSpPr>
        <p:spPr>
          <a:xfrm>
            <a:off x="4064000" y="441961"/>
            <a:ext cx="4368800" cy="3083564"/>
          </a:xfrm>
          <a:custGeom>
            <a:avLst/>
            <a:gdLst/>
            <a:ahLst/>
            <a:cxnLst/>
            <a:rect l="l" t="t" r="r" b="b"/>
            <a:pathLst>
              <a:path w="3276600" h="3124200">
                <a:moveTo>
                  <a:pt x="3028950" y="0"/>
                </a:moveTo>
                <a:cubicBezTo>
                  <a:pt x="3165723" y="0"/>
                  <a:pt x="3276600" y="110877"/>
                  <a:pt x="3276600" y="247650"/>
                </a:cubicBezTo>
                <a:lnTo>
                  <a:pt x="3276600" y="2876550"/>
                </a:lnTo>
                <a:cubicBezTo>
                  <a:pt x="3276600" y="3013323"/>
                  <a:pt x="3165723" y="3124200"/>
                  <a:pt x="3028950" y="3124200"/>
                </a:cubicBezTo>
                <a:cubicBezTo>
                  <a:pt x="2892177" y="3124200"/>
                  <a:pt x="2781300" y="3013323"/>
                  <a:pt x="2781300" y="2876550"/>
                </a:cubicBezTo>
                <a:lnTo>
                  <a:pt x="2781300" y="247650"/>
                </a:lnTo>
                <a:cubicBezTo>
                  <a:pt x="2781300" y="110877"/>
                  <a:pt x="2892177" y="0"/>
                  <a:pt x="3028950" y="0"/>
                </a:cubicBezTo>
                <a:close/>
                <a:moveTo>
                  <a:pt x="2317750" y="0"/>
                </a:moveTo>
                <a:cubicBezTo>
                  <a:pt x="2454523" y="0"/>
                  <a:pt x="2565400" y="110877"/>
                  <a:pt x="2565400" y="247650"/>
                </a:cubicBezTo>
                <a:lnTo>
                  <a:pt x="2565400" y="2876550"/>
                </a:lnTo>
                <a:cubicBezTo>
                  <a:pt x="2565400" y="3013323"/>
                  <a:pt x="2454523" y="3124200"/>
                  <a:pt x="2317750" y="3124200"/>
                </a:cubicBezTo>
                <a:cubicBezTo>
                  <a:pt x="2180977" y="3124200"/>
                  <a:pt x="2070100" y="3013323"/>
                  <a:pt x="2070100" y="2876550"/>
                </a:cubicBezTo>
                <a:lnTo>
                  <a:pt x="2070100" y="247650"/>
                </a:lnTo>
                <a:cubicBezTo>
                  <a:pt x="2070100" y="110877"/>
                  <a:pt x="2180977" y="0"/>
                  <a:pt x="2317750" y="0"/>
                </a:cubicBezTo>
                <a:close/>
                <a:moveTo>
                  <a:pt x="1606550" y="0"/>
                </a:moveTo>
                <a:cubicBezTo>
                  <a:pt x="1743323" y="0"/>
                  <a:pt x="1854200" y="110877"/>
                  <a:pt x="1854200" y="247650"/>
                </a:cubicBezTo>
                <a:lnTo>
                  <a:pt x="1854200" y="2876550"/>
                </a:lnTo>
                <a:cubicBezTo>
                  <a:pt x="1854200" y="3013323"/>
                  <a:pt x="1743323" y="3124200"/>
                  <a:pt x="1606550" y="3124200"/>
                </a:cubicBezTo>
                <a:cubicBezTo>
                  <a:pt x="1469777" y="3124200"/>
                  <a:pt x="1358900" y="3013323"/>
                  <a:pt x="1358900" y="2876550"/>
                </a:cubicBezTo>
                <a:lnTo>
                  <a:pt x="1358900" y="247650"/>
                </a:lnTo>
                <a:cubicBezTo>
                  <a:pt x="1358900" y="110877"/>
                  <a:pt x="1469777" y="0"/>
                  <a:pt x="1606550" y="0"/>
                </a:cubicBezTo>
                <a:close/>
                <a:moveTo>
                  <a:pt x="958850" y="0"/>
                </a:moveTo>
                <a:cubicBezTo>
                  <a:pt x="1095623" y="0"/>
                  <a:pt x="1206500" y="110877"/>
                  <a:pt x="1206500" y="247650"/>
                </a:cubicBezTo>
                <a:lnTo>
                  <a:pt x="1206500" y="2876550"/>
                </a:lnTo>
                <a:cubicBezTo>
                  <a:pt x="1206500" y="3013323"/>
                  <a:pt x="1095623" y="3124200"/>
                  <a:pt x="958850" y="3124200"/>
                </a:cubicBezTo>
                <a:cubicBezTo>
                  <a:pt x="822077" y="3124200"/>
                  <a:pt x="711200" y="3013323"/>
                  <a:pt x="711200" y="2876550"/>
                </a:cubicBezTo>
                <a:lnTo>
                  <a:pt x="711200" y="247650"/>
                </a:lnTo>
                <a:cubicBezTo>
                  <a:pt x="711200" y="110877"/>
                  <a:pt x="822077" y="0"/>
                  <a:pt x="958850" y="0"/>
                </a:cubicBezTo>
                <a:close/>
                <a:moveTo>
                  <a:pt x="247650" y="0"/>
                </a:moveTo>
                <a:cubicBezTo>
                  <a:pt x="384423" y="0"/>
                  <a:pt x="495300" y="110877"/>
                  <a:pt x="495300" y="247650"/>
                </a:cubicBezTo>
                <a:lnTo>
                  <a:pt x="495300" y="2876550"/>
                </a:lnTo>
                <a:cubicBezTo>
                  <a:pt x="495300" y="3013323"/>
                  <a:pt x="384423" y="3124200"/>
                  <a:pt x="247650" y="3124200"/>
                </a:cubicBezTo>
                <a:cubicBezTo>
                  <a:pt x="110877" y="3124200"/>
                  <a:pt x="0" y="3013323"/>
                  <a:pt x="0" y="2876550"/>
                </a:cubicBezTo>
                <a:lnTo>
                  <a:pt x="0" y="247650"/>
                </a:lnTo>
                <a:cubicBezTo>
                  <a:pt x="0" y="110877"/>
                  <a:pt x="110877" y="0"/>
                  <a:pt x="247650" y="0"/>
                </a:cubicBezTo>
                <a:close/>
              </a:path>
            </a:pathLst>
          </a:custGeom>
          <a:effectLst/>
        </p:spPr>
        <p:txBody>
          <a:bodyPr lIns="95057" tIns="47529" rIns="95057" bIns="47529"/>
          <a:lstStyle>
            <a:lvl1pPr marL="0" indent="0" algn="ctr">
              <a:buNone/>
              <a:defRPr sz="1080">
                <a:solidFill>
                  <a:srgbClr val="7F7F7F"/>
                </a:solidFill>
                <a:latin typeface="Lato Regular"/>
                <a:cs typeface="Lato Regular"/>
              </a:defRPr>
            </a:lvl1pPr>
          </a:lstStyle>
          <a:p>
            <a:endParaRPr lang="en-US" noProof="1"/>
          </a:p>
        </p:txBody>
      </p:sp>
      <p:sp>
        <p:nvSpPr>
          <p:cNvPr id="8" name="Text Placeholder 7"/>
          <p:cNvSpPr>
            <a:spLocks noGrp="1"/>
          </p:cNvSpPr>
          <p:nvPr>
            <p:ph type="body" sz="quarter" idx="10" hasCustomPrompt="1"/>
          </p:nvPr>
        </p:nvSpPr>
        <p:spPr>
          <a:xfrm>
            <a:off x="3954706" y="3801452"/>
            <a:ext cx="4511964" cy="431780"/>
          </a:xfrm>
          <a:prstGeom prst="rect">
            <a:avLst/>
          </a:prstGeom>
        </p:spPr>
        <p:txBody>
          <a:bodyPr lIns="0" tIns="40504" rIns="0" bIns="40504" anchor="ctr"/>
          <a:lstStyle>
            <a:lvl1pPr marL="0" indent="0" algn="ctr">
              <a:lnSpc>
                <a:spcPct val="100000"/>
              </a:lnSpc>
              <a:spcBef>
                <a:spcPts val="0"/>
              </a:spcBef>
              <a:buNone/>
              <a:defRPr sz="4200" b="1">
                <a:solidFill>
                  <a:schemeClr val="bg1"/>
                </a:solidFill>
                <a:latin typeface="Lato Hairline"/>
                <a:cs typeface="Lato Hairline"/>
              </a:defRPr>
            </a:lvl1pPr>
          </a:lstStyle>
          <a:p>
            <a:pPr lvl="0"/>
            <a:r>
              <a:rPr lang="es-ES_tradnl" noProof="1"/>
              <a:t>TITLE HERE</a:t>
            </a:r>
            <a:endParaRPr lang="es-ES_tradnl" noProof="1"/>
          </a:p>
        </p:txBody>
      </p:sp>
      <p:sp>
        <p:nvSpPr>
          <p:cNvPr id="9" name="Text Placeholder 7"/>
          <p:cNvSpPr>
            <a:spLocks noGrp="1"/>
          </p:cNvSpPr>
          <p:nvPr>
            <p:ph type="body" sz="quarter" idx="11" hasCustomPrompt="1"/>
          </p:nvPr>
        </p:nvSpPr>
        <p:spPr>
          <a:xfrm>
            <a:off x="3954706" y="4385250"/>
            <a:ext cx="4511964" cy="228451"/>
          </a:xfrm>
          <a:prstGeom prst="rect">
            <a:avLst/>
          </a:prstGeom>
        </p:spPr>
        <p:txBody>
          <a:bodyPr lIns="0" tIns="40504" rIns="0" bIns="40504" anchor="ctr"/>
          <a:lstStyle>
            <a:lvl1pPr marL="0" indent="0" algn="ctr">
              <a:lnSpc>
                <a:spcPct val="100000"/>
              </a:lnSpc>
              <a:spcBef>
                <a:spcPts val="0"/>
              </a:spcBef>
              <a:spcAft>
                <a:spcPts val="0"/>
              </a:spcAft>
              <a:buNone/>
              <a:defRPr sz="1800" b="0">
                <a:solidFill>
                  <a:schemeClr val="accent3"/>
                </a:solidFill>
                <a:latin typeface="Lato Light"/>
                <a:cs typeface="Lato Light"/>
              </a:defRPr>
            </a:lvl1pPr>
          </a:lstStyle>
          <a:p>
            <a:pPr lvl="0"/>
            <a:r>
              <a:rPr lang="es-ES_tradnl" noProof="1"/>
              <a:t>Ultimate Powerpoint Template</a:t>
            </a:r>
            <a:endParaRPr lang="es-ES_tradnl" noProof="1"/>
          </a:p>
        </p:txBody>
      </p:sp>
      <p:sp>
        <p:nvSpPr>
          <p:cNvPr id="10" name="Text Placeholder 2"/>
          <p:cNvSpPr>
            <a:spLocks noGrp="1"/>
          </p:cNvSpPr>
          <p:nvPr>
            <p:ph type="body" sz="quarter" idx="16" hasCustomPrompt="1"/>
          </p:nvPr>
        </p:nvSpPr>
        <p:spPr>
          <a:xfrm>
            <a:off x="3975167" y="4817825"/>
            <a:ext cx="4488039" cy="1536868"/>
          </a:xfrm>
          <a:prstGeom prst="rect">
            <a:avLst/>
          </a:prstGeom>
        </p:spPr>
        <p:txBody>
          <a:bodyPr lIns="0" tIns="0" rIns="0" bIns="0"/>
          <a:lstStyle>
            <a:lvl1pPr marL="0" indent="0" algn="ctr">
              <a:lnSpc>
                <a:spcPct val="130000"/>
              </a:lnSpc>
              <a:buNone/>
              <a:defRPr sz="1440">
                <a:solidFill>
                  <a:schemeClr val="tx1">
                    <a:lumMod val="50000"/>
                    <a:lumOff val="50000"/>
                  </a:schemeClr>
                </a:solidFill>
                <a:latin typeface="Lato Regular"/>
                <a:cs typeface="Lato Regular"/>
              </a:defRPr>
            </a:lvl1pPr>
          </a:lstStyle>
          <a:p>
            <a:pPr lvl="0"/>
            <a:r>
              <a:rPr lang="en-US" noProof="1"/>
              <a:t>Lorem ipsum dolor sit amet, consectetur adipiscing elit. Fusce diam tortor, mattis quis dapibus vitae, euismod non purus. Maecenas ut lacus nec mauris feugiat tristique.</a:t>
            </a:r>
            <a:endParaRPr lang="en-US" noProof="1"/>
          </a:p>
        </p:txBody>
      </p:sp>
      <p:sp>
        <p:nvSpPr>
          <p:cNvPr id="6" name="日期占位符 3"/>
          <p:cNvSpPr>
            <a:spLocks noGrp="1"/>
          </p:cNvSpPr>
          <p:nvPr>
            <p:ph type="dt" sz="half" idx="18"/>
          </p:nvPr>
        </p:nvSpPr>
        <p:spPr/>
        <p:txBody>
          <a:bodyPr/>
          <a:lstStyle>
            <a:lvl1pPr>
              <a:defRPr/>
            </a:lvl1pPr>
          </a:lstStyle>
          <a:p>
            <a:fld id="{82F288E0-7875-42C4-84C8-98DBBD3BF4D2}" type="datetimeFigureOut">
              <a:rPr lang="zh-CN" altLang="en-US"/>
            </a:fld>
            <a:endParaRPr lang="zh-CN" altLang="en-US"/>
          </a:p>
        </p:txBody>
      </p:sp>
      <p:sp>
        <p:nvSpPr>
          <p:cNvPr id="7" name="页脚占位符 4"/>
          <p:cNvSpPr>
            <a:spLocks noGrp="1"/>
          </p:cNvSpPr>
          <p:nvPr>
            <p:ph type="ftr" sz="quarter" idx="19"/>
          </p:nvPr>
        </p:nvSpPr>
        <p:spPr/>
        <p:txBody>
          <a:bodyPr/>
          <a:lstStyle>
            <a:lvl1pPr>
              <a:defRPr/>
            </a:lvl1pPr>
          </a:lstStyle>
          <a:p>
            <a:endParaRPr lang="zh-CN" altLang="en-US"/>
          </a:p>
        </p:txBody>
      </p:sp>
      <p:sp>
        <p:nvSpPr>
          <p:cNvPr id="11" name="灯片编号占位符 5"/>
          <p:cNvSpPr>
            <a:spLocks noGrp="1"/>
          </p:cNvSpPr>
          <p:nvPr>
            <p:ph type="sldNum" sz="quarter" idx="20"/>
          </p:nvPr>
        </p:nvSpPr>
        <p:spPr/>
        <p:txBody>
          <a:bodyPr/>
          <a:lstStyle>
            <a:lvl1pPr>
              <a:defRPr/>
            </a:lvl1pPr>
          </a:lstStyle>
          <a:p>
            <a:fld id="{7C3A123E-565A-4F39-9B42-E9C6945F9157}" type="slidenum">
              <a:rPr lang="zh-CN" altLang="en-US"/>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Click="0" advTm="2000">
        <p:split orient="vert"/>
      </p:transition>
    </mc:Choice>
    <mc:Fallback>
      <p:transition spd="slow" advClick="0" advTm="2000">
        <p:split orient="vert"/>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noProof="1"/>
              <a:t>单击此处编辑母版标题样式</a:t>
            </a:r>
            <a:endParaRPr lang="zh-CN" altLang="en-US" noProof="1"/>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noProof="1"/>
              <a:t>单击此处编辑母版文本样式</a:t>
            </a:r>
            <a:endParaRPr lang="zh-CN" altLang="en-US" noProof="1"/>
          </a:p>
        </p:txBody>
      </p:sp>
      <p:sp>
        <p:nvSpPr>
          <p:cNvPr id="4" name="日期占位符 3"/>
          <p:cNvSpPr>
            <a:spLocks noGrp="1"/>
          </p:cNvSpPr>
          <p:nvPr>
            <p:ph type="dt" sz="half" idx="10"/>
          </p:nvPr>
        </p:nvSpPr>
        <p:spPr/>
        <p:txBody>
          <a:bodyPr/>
          <a:lstStyle>
            <a:lvl1pPr>
              <a:defRPr/>
            </a:lvl1pPr>
          </a:lstStyle>
          <a:p>
            <a:fld id="{82F288E0-7875-42C4-84C8-98DBBD3BF4D2}"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4D84BBD2-3EE4-4290-8B9C-A94E8245D4D4}" type="slidenum">
              <a:rPr lang="zh-CN" altLang="en-US"/>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Click="0" advTm="2000">
        <p:split orient="vert"/>
      </p:transition>
    </mc:Choice>
    <mc:Fallback>
      <p:transition spd="slow" advClick="0" advTm="2000">
        <p:split orient="vert"/>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endParaRPr lang="zh-CN" altLang="en-US" noProof="1"/>
          </a:p>
        </p:txBody>
      </p:sp>
      <p:sp>
        <p:nvSpPr>
          <p:cNvPr id="3" name="内容占位符 2"/>
          <p:cNvSpPr>
            <a:spLocks noGrp="1"/>
          </p:cNvSpPr>
          <p:nvPr>
            <p:ph sz="half" idx="1"/>
          </p:nvPr>
        </p:nvSpPr>
        <p:spPr>
          <a:xfrm>
            <a:off x="838200" y="1825625"/>
            <a:ext cx="5181600" cy="4351338"/>
          </a:xfrm>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内容占位符 3"/>
          <p:cNvSpPr>
            <a:spLocks noGrp="1"/>
          </p:cNvSpPr>
          <p:nvPr>
            <p:ph sz="half" idx="2"/>
          </p:nvPr>
        </p:nvSpPr>
        <p:spPr>
          <a:xfrm>
            <a:off x="6172200" y="1825625"/>
            <a:ext cx="5181600" cy="4351338"/>
          </a:xfrm>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5" name="日期占位符 3"/>
          <p:cNvSpPr>
            <a:spLocks noGrp="1"/>
          </p:cNvSpPr>
          <p:nvPr>
            <p:ph type="dt" sz="half" idx="10"/>
          </p:nvPr>
        </p:nvSpPr>
        <p:spPr/>
        <p:txBody>
          <a:bodyPr/>
          <a:lstStyle>
            <a:lvl1pPr>
              <a:defRPr/>
            </a:lvl1pPr>
          </a:lstStyle>
          <a:p>
            <a:fld id="{82F288E0-7875-42C4-84C8-98DBBD3BF4D2}" type="datetimeFigureOut">
              <a:rPr lang="zh-CN" altLang="en-US"/>
            </a:fld>
            <a:endParaRPr lang="zh-CN" altLang="en-US"/>
          </a:p>
        </p:txBody>
      </p:sp>
      <p:sp>
        <p:nvSpPr>
          <p:cNvPr id="6" name="页脚占位符 4"/>
          <p:cNvSpPr>
            <a:spLocks noGrp="1"/>
          </p:cNvSpPr>
          <p:nvPr>
            <p:ph type="ftr" sz="quarter" idx="11"/>
          </p:nvPr>
        </p:nvSpPr>
        <p:spPr/>
        <p:txBody>
          <a:bodyPr/>
          <a:lstStyle>
            <a:lvl1pPr>
              <a:defRPr/>
            </a:lvl1pPr>
          </a:lstStyle>
          <a:p>
            <a:endParaRPr lang="zh-CN" altLang="en-US"/>
          </a:p>
        </p:txBody>
      </p:sp>
      <p:sp>
        <p:nvSpPr>
          <p:cNvPr id="7" name="灯片编号占位符 5"/>
          <p:cNvSpPr>
            <a:spLocks noGrp="1"/>
          </p:cNvSpPr>
          <p:nvPr>
            <p:ph type="sldNum" sz="quarter" idx="12"/>
          </p:nvPr>
        </p:nvSpPr>
        <p:spPr/>
        <p:txBody>
          <a:bodyPr/>
          <a:lstStyle>
            <a:lvl1pPr>
              <a:defRPr/>
            </a:lvl1pPr>
          </a:lstStyle>
          <a:p>
            <a:fld id="{6E665DEC-531F-4E72-9A2C-7AB3C4E0FBE1}" type="slidenum">
              <a:rPr lang="zh-CN" altLang="en-US"/>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Click="0" advTm="2000">
        <p:split orient="vert"/>
      </p:transition>
    </mc:Choice>
    <mc:Fallback>
      <p:transition spd="slow" advClick="0" advTm="2000">
        <p:split orient="vert"/>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noProof="1"/>
              <a:t>单击此处编辑母版标题样式</a:t>
            </a:r>
            <a:endParaRPr lang="zh-CN" altLang="en-US" noProof="1"/>
          </a:p>
        </p:txBody>
      </p:sp>
      <p:sp>
        <p:nvSpPr>
          <p:cNvPr id="3" name="文本占位符 2"/>
          <p:cNvSpPr>
            <a:spLocks noGrp="1"/>
          </p:cNvSpPr>
          <p:nvPr>
            <p:ph type="body" idx="1"/>
          </p:nvPr>
        </p:nvSpPr>
        <p:spPr>
          <a:xfrm>
            <a:off x="1186774" y="1778438"/>
            <a:ext cx="4873574" cy="823912"/>
          </a:xfrm>
        </p:spPr>
        <p:txBody>
          <a:bodyPr anchor="ctr"/>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noProof="1"/>
              <a:t>单击此处编辑母版文本样式</a:t>
            </a:r>
            <a:endParaRPr lang="zh-CN" altLang="en-US" noProof="1"/>
          </a:p>
        </p:txBody>
      </p:sp>
      <p:sp>
        <p:nvSpPr>
          <p:cNvPr id="4" name="内容占位符 3"/>
          <p:cNvSpPr>
            <a:spLocks noGrp="1"/>
          </p:cNvSpPr>
          <p:nvPr>
            <p:ph sz="half" idx="2"/>
          </p:nvPr>
        </p:nvSpPr>
        <p:spPr>
          <a:xfrm>
            <a:off x="1186774" y="2665379"/>
            <a:ext cx="4873574" cy="3524284"/>
          </a:xfrm>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5" name="文本占位符 4"/>
          <p:cNvSpPr>
            <a:spLocks noGrp="1"/>
          </p:cNvSpPr>
          <p:nvPr>
            <p:ph type="body" sz="quarter" idx="3"/>
          </p:nvPr>
        </p:nvSpPr>
        <p:spPr>
          <a:xfrm>
            <a:off x="6256938" y="1778438"/>
            <a:ext cx="4897576" cy="823912"/>
          </a:xfrm>
        </p:spPr>
        <p:txBody>
          <a:bodyPr anchor="ctr"/>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noProof="1"/>
              <a:t>单击此处编辑母版文本样式</a:t>
            </a:r>
            <a:endParaRPr lang="zh-CN" altLang="en-US" noProof="1"/>
          </a:p>
        </p:txBody>
      </p:sp>
      <p:sp>
        <p:nvSpPr>
          <p:cNvPr id="6" name="内容占位符 5"/>
          <p:cNvSpPr>
            <a:spLocks noGrp="1"/>
          </p:cNvSpPr>
          <p:nvPr>
            <p:ph sz="quarter" idx="4"/>
          </p:nvPr>
        </p:nvSpPr>
        <p:spPr>
          <a:xfrm>
            <a:off x="6256938" y="2665379"/>
            <a:ext cx="4897576" cy="3524284"/>
          </a:xfrm>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7" name="日期占位符 3"/>
          <p:cNvSpPr>
            <a:spLocks noGrp="1"/>
          </p:cNvSpPr>
          <p:nvPr>
            <p:ph type="dt" sz="half" idx="10"/>
          </p:nvPr>
        </p:nvSpPr>
        <p:spPr/>
        <p:txBody>
          <a:bodyPr/>
          <a:lstStyle>
            <a:lvl1pPr>
              <a:defRPr/>
            </a:lvl1pPr>
          </a:lstStyle>
          <a:p>
            <a:fld id="{82F288E0-7875-42C4-84C8-98DBBD3BF4D2}" type="datetimeFigureOut">
              <a:rPr lang="zh-CN" altLang="en-US"/>
            </a:fld>
            <a:endParaRPr lang="zh-CN" altLang="en-US"/>
          </a:p>
        </p:txBody>
      </p:sp>
      <p:sp>
        <p:nvSpPr>
          <p:cNvPr id="8" name="页脚占位符 4"/>
          <p:cNvSpPr>
            <a:spLocks noGrp="1"/>
          </p:cNvSpPr>
          <p:nvPr>
            <p:ph type="ftr" sz="quarter" idx="11"/>
          </p:nvPr>
        </p:nvSpPr>
        <p:spPr/>
        <p:txBody>
          <a:bodyPr/>
          <a:lstStyle>
            <a:lvl1pPr>
              <a:defRPr/>
            </a:lvl1pPr>
          </a:lstStyle>
          <a:p>
            <a:endParaRPr lang="zh-CN" altLang="en-US"/>
          </a:p>
        </p:txBody>
      </p:sp>
      <p:sp>
        <p:nvSpPr>
          <p:cNvPr id="9" name="灯片编号占位符 5"/>
          <p:cNvSpPr>
            <a:spLocks noGrp="1"/>
          </p:cNvSpPr>
          <p:nvPr>
            <p:ph type="sldNum" sz="quarter" idx="12"/>
          </p:nvPr>
        </p:nvSpPr>
        <p:spPr/>
        <p:txBody>
          <a:bodyPr/>
          <a:lstStyle>
            <a:lvl1pPr>
              <a:defRPr/>
            </a:lvl1pPr>
          </a:lstStyle>
          <a:p>
            <a:fld id="{885C732C-6149-4F14-A684-582B94A23673}" type="slidenum">
              <a:rPr lang="zh-CN" altLang="en-US"/>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Click="0" advTm="2000">
        <p:split orient="vert"/>
      </p:transition>
    </mc:Choice>
    <mc:Fallback>
      <p:transition spd="slow" advClick="0" advTm="2000">
        <p:split orient="vert"/>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endParaRPr lang="zh-CN" altLang="en-US" noProof="1"/>
          </a:p>
        </p:txBody>
      </p:sp>
      <p:sp>
        <p:nvSpPr>
          <p:cNvPr id="3" name="日期占位符 3"/>
          <p:cNvSpPr>
            <a:spLocks noGrp="1"/>
          </p:cNvSpPr>
          <p:nvPr>
            <p:ph type="dt" sz="half" idx="10"/>
          </p:nvPr>
        </p:nvSpPr>
        <p:spPr/>
        <p:txBody>
          <a:bodyPr/>
          <a:lstStyle>
            <a:lvl1pPr>
              <a:defRPr/>
            </a:lvl1pPr>
          </a:lstStyle>
          <a:p>
            <a:fld id="{82F288E0-7875-42C4-84C8-98DBBD3BF4D2}" type="datetimeFigureOut">
              <a:rPr lang="zh-CN" altLang="en-US"/>
            </a:fld>
            <a:endParaRPr lang="zh-CN" altLang="en-US"/>
          </a:p>
        </p:txBody>
      </p:sp>
      <p:sp>
        <p:nvSpPr>
          <p:cNvPr id="4" name="页脚占位符 4"/>
          <p:cNvSpPr>
            <a:spLocks noGrp="1"/>
          </p:cNvSpPr>
          <p:nvPr>
            <p:ph type="ftr" sz="quarter" idx="11"/>
          </p:nvPr>
        </p:nvSpPr>
        <p:spPr/>
        <p:txBody>
          <a:bodyPr/>
          <a:lstStyle>
            <a:lvl1pPr>
              <a:defRPr/>
            </a:lvl1pPr>
          </a:lstStyle>
          <a:p>
            <a:endParaRPr lang="zh-CN" altLang="en-US"/>
          </a:p>
        </p:txBody>
      </p:sp>
      <p:sp>
        <p:nvSpPr>
          <p:cNvPr id="5" name="灯片编号占位符 5"/>
          <p:cNvSpPr>
            <a:spLocks noGrp="1"/>
          </p:cNvSpPr>
          <p:nvPr>
            <p:ph type="sldNum" sz="quarter" idx="12"/>
          </p:nvPr>
        </p:nvSpPr>
        <p:spPr/>
        <p:txBody>
          <a:bodyPr/>
          <a:lstStyle>
            <a:lvl1pPr>
              <a:defRPr/>
            </a:lvl1pPr>
          </a:lstStyle>
          <a:p>
            <a:fld id="{554337E5-3096-495B-BE84-B3B15D3BF400}" type="slidenum">
              <a:rPr lang="zh-CN" altLang="en-US"/>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Click="0" advTm="2000">
        <p:split orient="vert"/>
      </p:transition>
    </mc:Choice>
    <mc:Fallback>
      <p:transition spd="slow" advClick="0" advTm="2000">
        <p:split orient="vert"/>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fld id="{82F288E0-7875-42C4-84C8-98DBBD3BF4D2}" type="datetimeFigureOut">
              <a:rPr lang="zh-CN" altLang="en-US"/>
            </a:fld>
            <a:endParaRPr lang="zh-CN" altLang="en-US"/>
          </a:p>
        </p:txBody>
      </p:sp>
      <p:sp>
        <p:nvSpPr>
          <p:cNvPr id="3" name="页脚占位符 4"/>
          <p:cNvSpPr>
            <a:spLocks noGrp="1"/>
          </p:cNvSpPr>
          <p:nvPr>
            <p:ph type="ftr" sz="quarter" idx="11"/>
          </p:nvPr>
        </p:nvSpPr>
        <p:spPr/>
        <p:txBody>
          <a:bodyPr/>
          <a:lstStyle>
            <a:lvl1pPr>
              <a:defRPr/>
            </a:lvl1pPr>
          </a:lstStyle>
          <a:p>
            <a:endParaRPr lang="zh-CN" altLang="en-US"/>
          </a:p>
        </p:txBody>
      </p:sp>
      <p:sp>
        <p:nvSpPr>
          <p:cNvPr id="4" name="灯片编号占位符 5"/>
          <p:cNvSpPr>
            <a:spLocks noGrp="1"/>
          </p:cNvSpPr>
          <p:nvPr>
            <p:ph type="sldNum" sz="quarter" idx="12"/>
          </p:nvPr>
        </p:nvSpPr>
        <p:spPr/>
        <p:txBody>
          <a:bodyPr/>
          <a:lstStyle>
            <a:lvl1pPr>
              <a:defRPr/>
            </a:lvl1pPr>
          </a:lstStyle>
          <a:p>
            <a:fld id="{37E9C5CE-92A6-457A-B576-9F5DC02E9E84}" type="slidenum">
              <a:rPr lang="zh-CN" altLang="en-US"/>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Click="0" advTm="2000">
        <p:split orient="vert"/>
      </p:transition>
    </mc:Choice>
    <mc:Fallback>
      <p:transition spd="slow" advClick="0" advTm="2000">
        <p:split orient="vert"/>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r>
              <a:rPr lang="zh-CN" altLang="en-US" noProof="1"/>
              <a:t>单击此处编辑母版标题样式</a:t>
            </a:r>
            <a:endParaRPr lang="zh-CN" altLang="en-US" noProof="1"/>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noProof="1"/>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noProof="1"/>
              <a:t>单击此处编辑母版文本样式</a:t>
            </a:r>
            <a:endParaRPr lang="zh-CN" altLang="en-US" noProof="1"/>
          </a:p>
        </p:txBody>
      </p:sp>
      <p:sp>
        <p:nvSpPr>
          <p:cNvPr id="5" name="日期占位符 3"/>
          <p:cNvSpPr>
            <a:spLocks noGrp="1"/>
          </p:cNvSpPr>
          <p:nvPr>
            <p:ph type="dt" sz="half" idx="10"/>
          </p:nvPr>
        </p:nvSpPr>
        <p:spPr/>
        <p:txBody>
          <a:bodyPr/>
          <a:lstStyle>
            <a:lvl1pPr>
              <a:defRPr/>
            </a:lvl1pPr>
          </a:lstStyle>
          <a:p>
            <a:fld id="{82F288E0-7875-42C4-84C8-98DBBD3BF4D2}" type="datetimeFigureOut">
              <a:rPr lang="zh-CN" altLang="en-US"/>
            </a:fld>
            <a:endParaRPr lang="zh-CN" altLang="en-US"/>
          </a:p>
        </p:txBody>
      </p:sp>
      <p:sp>
        <p:nvSpPr>
          <p:cNvPr id="6" name="页脚占位符 4"/>
          <p:cNvSpPr>
            <a:spLocks noGrp="1"/>
          </p:cNvSpPr>
          <p:nvPr>
            <p:ph type="ftr" sz="quarter" idx="11"/>
          </p:nvPr>
        </p:nvSpPr>
        <p:spPr/>
        <p:txBody>
          <a:bodyPr/>
          <a:lstStyle>
            <a:lvl1pPr>
              <a:defRPr/>
            </a:lvl1pPr>
          </a:lstStyle>
          <a:p>
            <a:endParaRPr lang="zh-CN" altLang="en-US"/>
          </a:p>
        </p:txBody>
      </p:sp>
      <p:sp>
        <p:nvSpPr>
          <p:cNvPr id="7" name="灯片编号占位符 5"/>
          <p:cNvSpPr>
            <a:spLocks noGrp="1"/>
          </p:cNvSpPr>
          <p:nvPr>
            <p:ph type="sldNum" sz="quarter" idx="12"/>
          </p:nvPr>
        </p:nvSpPr>
        <p:spPr/>
        <p:txBody>
          <a:bodyPr/>
          <a:lstStyle>
            <a:lvl1pPr>
              <a:defRPr/>
            </a:lvl1pPr>
          </a:lstStyle>
          <a:p>
            <a:fld id="{9CA5E794-DAD6-449E-983F-651742A78764}" type="slidenum">
              <a:rPr lang="zh-CN" altLang="en-US"/>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Click="0" advTm="2000">
        <p:split orient="vert"/>
      </p:transition>
    </mc:Choice>
    <mc:Fallback>
      <p:transition spd="slow" advClick="0" advTm="2000">
        <p:split orient="vert"/>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noProof="1"/>
              <a:t>单击此处编辑母版标题样式</a:t>
            </a:r>
            <a:endParaRPr lang="zh-CN" altLang="en-US" noProof="1"/>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日期占位符 3"/>
          <p:cNvSpPr>
            <a:spLocks noGrp="1"/>
          </p:cNvSpPr>
          <p:nvPr>
            <p:ph type="dt" sz="half" idx="10"/>
          </p:nvPr>
        </p:nvSpPr>
        <p:spPr/>
        <p:txBody>
          <a:bodyPr/>
          <a:lstStyle>
            <a:lvl1pPr>
              <a:defRPr/>
            </a:lvl1pPr>
          </a:lstStyle>
          <a:p>
            <a:fld id="{82F288E0-7875-42C4-84C8-98DBBD3BF4D2}"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CADA718B-EACB-4EBC-B823-2702D36DFE57}" type="slidenum">
              <a:rPr lang="zh-CN" altLang="en-US"/>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Click="0" advTm="2000">
        <p:split orient="vert"/>
      </p:transition>
    </mc:Choice>
    <mc:Fallback>
      <p:transition spd="slow" advClick="0" advTm="2000">
        <p:split orient="vert"/>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image" Target="../media/image1.png"/><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19.xml"/><Relationship Id="rId8" Type="http://schemas.openxmlformats.org/officeDocument/2006/relationships/slideLayout" Target="../slideLayouts/slideLayout18.xml"/><Relationship Id="rId7" Type="http://schemas.openxmlformats.org/officeDocument/2006/relationships/slideLayout" Target="../slideLayouts/slideLayout17.xml"/><Relationship Id="rId6" Type="http://schemas.openxmlformats.org/officeDocument/2006/relationships/slideLayout" Target="../slideLayouts/slideLayout16.xml"/><Relationship Id="rId5" Type="http://schemas.openxmlformats.org/officeDocument/2006/relationships/slideLayout" Target="../slideLayouts/slideLayout15.xml"/><Relationship Id="rId4" Type="http://schemas.openxmlformats.org/officeDocument/2006/relationships/slideLayout" Target="../slideLayouts/slideLayout14.xml"/><Relationship Id="rId3" Type="http://schemas.openxmlformats.org/officeDocument/2006/relationships/slideLayout" Target="../slideLayouts/slideLayout13.xml"/><Relationship Id="rId2" Type="http://schemas.openxmlformats.org/officeDocument/2006/relationships/slideLayout" Target="../slideLayouts/slideLayout12.xml"/><Relationship Id="rId13" Type="http://schemas.openxmlformats.org/officeDocument/2006/relationships/theme" Target="../theme/theme2.xml"/><Relationship Id="rId12" Type="http://schemas.openxmlformats.org/officeDocument/2006/relationships/image" Target="../media/image1.png"/><Relationship Id="rId11" Type="http://schemas.openxmlformats.org/officeDocument/2006/relationships/slideLayout" Target="../slideLayouts/slideLayout21.xml"/><Relationship Id="rId10" Type="http://schemas.openxmlformats.org/officeDocument/2006/relationships/slideLayout" Target="../slideLayouts/slideLayout20.xml"/><Relationship Id="rId1"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1"/>
          <a:srcRect/>
          <a:stretch>
            <a:fillRect/>
          </a:stretch>
        </a:blip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idx="4294967295"/>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a:t>单击此处编辑母版标题样式</a:t>
            </a:r>
            <a:endParaRPr lang="zh-CN" altLang="en-US"/>
          </a:p>
        </p:txBody>
      </p:sp>
      <p:sp>
        <p:nvSpPr>
          <p:cNvPr id="1027" name="文本占位符 2"/>
          <p:cNvSpPr>
            <a:spLocks noGrp="1" noChangeArrowheads="1"/>
          </p:cNvSpPr>
          <p:nvPr>
            <p:ph type="body" idx="9"/>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fontAlgn="auto">
              <a:defRPr sz="1200" noProof="1" smtClean="0">
                <a:solidFill>
                  <a:schemeClr val="tx1">
                    <a:tint val="75000"/>
                  </a:schemeClr>
                </a:solidFill>
                <a:latin typeface="+mn-lt"/>
                <a:ea typeface="+mn-ea"/>
              </a:defRPr>
            </a:lvl1pPr>
          </a:lstStyle>
          <a:p>
            <a:fld id="{82F288E0-7875-42C4-84C8-98DBBD3BF4D2}" type="datetimeFigureOut">
              <a:rPr lang="zh-CN" altLang="en-US"/>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fontAlgn="auto">
              <a:defRPr sz="1200" noProof="1">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lstStyle>
            <a:lvl1pPr algn="r">
              <a:defRPr sz="1200">
                <a:solidFill>
                  <a:srgbClr val="898989"/>
                </a:solidFill>
              </a:defRPr>
            </a:lvl1pPr>
          </a:lstStyle>
          <a:p>
            <a:fld id="{A86FE1F2-F7C0-4A9A-9130-1F9A11B912E8}" type="slidenum">
              <a:rPr lang="zh-CN" altLang="en-US"/>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mc:AlternateContent xmlns:mc="http://schemas.openxmlformats.org/markup-compatibility/2006">
    <mc:Choice xmlns:p14="http://schemas.microsoft.com/office/powerpoint/2010/main" Requires="p14">
      <p:transition spd="slow" p14:dur="1500" advClick="0" advTm="2000">
        <p:split orient="vert"/>
      </p:transition>
    </mc:Choice>
    <mc:Fallback>
      <p:transition spd="slow" advClick="0" advTm="2000">
        <p:split orient="vert"/>
      </p:transition>
    </mc:Fallback>
  </mc:AlternateContent>
  <p:txStyles>
    <p:title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2"/>
          <a:srcRect/>
          <a:stretch>
            <a:fillRect/>
          </a:stretch>
        </a:blipFill>
        <a:effectLst/>
      </p:bgPr>
    </p:bg>
    <p:spTree>
      <p:nvGrpSpPr>
        <p:cNvPr id="1" name=""/>
        <p:cNvGrpSpPr/>
        <p:nvPr/>
      </p:nvGrpSpPr>
      <p:grpSpPr>
        <a:xfrm>
          <a:off x="0" y="0"/>
          <a:ext cx="0" cy="0"/>
          <a:chOff x="0" y="0"/>
          <a:chExt cx="0" cy="0"/>
        </a:xfrm>
      </p:grpSpPr>
      <p:sp>
        <p:nvSpPr>
          <p:cNvPr id="2050" name="标题占位符 1"/>
          <p:cNvSpPr>
            <a:spLocks noGrp="1" noChangeArrowheads="1"/>
          </p:cNvSpPr>
          <p:nvPr>
            <p:ph type="title" idx="4294967295"/>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a:t>单击此处编辑母版标题样式</a:t>
            </a:r>
            <a:endParaRPr lang="zh-CN" altLang="en-US"/>
          </a:p>
        </p:txBody>
      </p:sp>
      <p:sp>
        <p:nvSpPr>
          <p:cNvPr id="2051" name="文本占位符 2"/>
          <p:cNvSpPr>
            <a:spLocks noGrp="1" noChangeArrowheads="1"/>
          </p:cNvSpPr>
          <p:nvPr>
            <p:ph type="body" idx="9"/>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fontAlgn="auto">
              <a:defRPr sz="1200" noProof="1" smtClean="0">
                <a:solidFill>
                  <a:schemeClr val="tx1">
                    <a:tint val="75000"/>
                  </a:schemeClr>
                </a:solidFill>
                <a:latin typeface="+mn-lt"/>
                <a:ea typeface="+mn-ea"/>
              </a:defRPr>
            </a:lvl1pPr>
          </a:lstStyle>
          <a:p>
            <a:fld id="{82F288E0-7875-42C4-84C8-98DBBD3BF4D2}" type="datetimeFigureOut">
              <a:rPr lang="zh-CN" altLang="en-US"/>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fontAlgn="auto">
              <a:defRPr sz="1200" noProof="1">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lstStyle>
            <a:lvl1pPr algn="r">
              <a:defRPr sz="1200">
                <a:solidFill>
                  <a:srgbClr val="898989"/>
                </a:solidFill>
              </a:defRPr>
            </a:lvl1pPr>
          </a:lstStyle>
          <a:p>
            <a:fld id="{59DD727B-4D80-4EC7-AF49-96F0CE18EB97}" type="slidenum">
              <a:rPr lang="zh-CN" altLang="en-US"/>
            </a:fld>
            <a:endParaRPr lang="zh-CN" altLang="en-US"/>
          </a:p>
        </p:txBody>
      </p:sp>
    </p:spTree>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Lst>
  <mc:AlternateContent xmlns:mc="http://schemas.openxmlformats.org/markup-compatibility/2006">
    <mc:Choice xmlns:p14="http://schemas.microsoft.com/office/powerpoint/2010/main" Requires="p14">
      <p:transition spd="slow" p14:dur="1500" advClick="0" advTm="2000">
        <p:split orient="vert"/>
      </p:transition>
    </mc:Choice>
    <mc:Fallback>
      <p:transition spd="slow" advClick="0" advTm="2000">
        <p:split orient="vert"/>
      </p:transition>
    </mc:Fallback>
  </mc:AlternateContent>
  <p:txStyles>
    <p:title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image" Target="../media/image10.png"/><Relationship Id="rId8" Type="http://schemas.openxmlformats.org/officeDocument/2006/relationships/image" Target="../media/image9.png"/><Relationship Id="rId7" Type="http://schemas.openxmlformats.org/officeDocument/2006/relationships/image" Target="../media/image8.png"/><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 Id="rId3" Type="http://schemas.openxmlformats.org/officeDocument/2006/relationships/image" Target="../media/image4.png"/><Relationship Id="rId2" Type="http://schemas.openxmlformats.org/officeDocument/2006/relationships/image" Target="../media/image3.png"/><Relationship Id="rId18" Type="http://schemas.openxmlformats.org/officeDocument/2006/relationships/notesSlide" Target="../notesSlides/notesSlide1.xml"/><Relationship Id="rId17" Type="http://schemas.openxmlformats.org/officeDocument/2006/relationships/slideLayout" Target="../slideLayouts/slideLayout1.xml"/><Relationship Id="rId16" Type="http://schemas.openxmlformats.org/officeDocument/2006/relationships/image" Target="../media/image15.png"/><Relationship Id="rId15" Type="http://schemas.microsoft.com/office/2007/relationships/media" Target="file:///D:\&#34183;&#23376;\&#29980;&#29980;&#30340;&#26085;&#23376;.mp3" TargetMode="External"/><Relationship Id="rId14" Type="http://schemas.openxmlformats.org/officeDocument/2006/relationships/audio" Target="file:///D:\&#34183;&#23376;\&#29980;&#29980;&#30340;&#26085;&#23376;.mp3" TargetMode="External"/><Relationship Id="rId13" Type="http://schemas.openxmlformats.org/officeDocument/2006/relationships/image" Target="../media/image14.png"/><Relationship Id="rId12" Type="http://schemas.openxmlformats.org/officeDocument/2006/relationships/image" Target="../media/image13.png"/><Relationship Id="rId11" Type="http://schemas.openxmlformats.org/officeDocument/2006/relationships/image" Target="../media/image12.png"/><Relationship Id="rId10" Type="http://schemas.openxmlformats.org/officeDocument/2006/relationships/image" Target="../media/image11.png"/><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7.png"/></Relationships>
</file>

<file path=ppt/slides/_rels/slide11.xml.rels><?xml version="1.0" encoding="UTF-8" standalone="yes"?>
<Relationships xmlns="http://schemas.openxmlformats.org/package/2006/relationships"><Relationship Id="rId9" Type="http://schemas.openxmlformats.org/officeDocument/2006/relationships/image" Target="../media/image8.png"/><Relationship Id="rId8" Type="http://schemas.openxmlformats.org/officeDocument/2006/relationships/image" Target="../media/image10.png"/><Relationship Id="rId7" Type="http://schemas.openxmlformats.org/officeDocument/2006/relationships/image" Target="../media/image9.png"/><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 Id="rId3" Type="http://schemas.openxmlformats.org/officeDocument/2006/relationships/image" Target="../media/image4.png"/><Relationship Id="rId2" Type="http://schemas.openxmlformats.org/officeDocument/2006/relationships/image" Target="../media/image3.png"/><Relationship Id="rId12" Type="http://schemas.openxmlformats.org/officeDocument/2006/relationships/notesSlide" Target="../notesSlides/notesSlide8.xml"/><Relationship Id="rId11" Type="http://schemas.openxmlformats.org/officeDocument/2006/relationships/slideLayout" Target="../slideLayouts/slideLayout12.xml"/><Relationship Id="rId10" Type="http://schemas.openxmlformats.org/officeDocument/2006/relationships/image" Target="../media/image11.png"/><Relationship Id="rId1" Type="http://schemas.openxmlformats.org/officeDocument/2006/relationships/image" Target="../media/image2.png"/></Relationships>
</file>

<file path=ppt/slides/_rels/slide12.xml.rels><?xml version="1.0" encoding="UTF-8" standalone="yes"?>
<Relationships xmlns="http://schemas.openxmlformats.org/package/2006/relationships"><Relationship Id="rId6" Type="http://schemas.openxmlformats.org/officeDocument/2006/relationships/notesSlide" Target="../notesSlides/notesSlide9.xml"/><Relationship Id="rId5" Type="http://schemas.openxmlformats.org/officeDocument/2006/relationships/slideLayout" Target="../slideLayouts/slideLayout2.xml"/><Relationship Id="rId4" Type="http://schemas.openxmlformats.org/officeDocument/2006/relationships/image" Target="../media/image7.png"/><Relationship Id="rId3" Type="http://schemas.openxmlformats.org/officeDocument/2006/relationships/image" Target="../media/image22.png"/><Relationship Id="rId2" Type="http://schemas.openxmlformats.org/officeDocument/2006/relationships/image" Target="../media/image3.png"/><Relationship Id="rId1" Type="http://schemas.openxmlformats.org/officeDocument/2006/relationships/image" Target="../media/image23.png"/></Relationships>
</file>

<file path=ppt/slides/_rels/slide13.xml.rels><?xml version="1.0" encoding="UTF-8" standalone="yes"?>
<Relationships xmlns="http://schemas.openxmlformats.org/package/2006/relationships"><Relationship Id="rId8" Type="http://schemas.openxmlformats.org/officeDocument/2006/relationships/notesSlide" Target="../notesSlides/notesSlide10.xml"/><Relationship Id="rId7" Type="http://schemas.openxmlformats.org/officeDocument/2006/relationships/slideLayout" Target="../slideLayouts/slideLayout11.xml"/><Relationship Id="rId6" Type="http://schemas.openxmlformats.org/officeDocument/2006/relationships/image" Target="../media/image24.png"/><Relationship Id="rId5" Type="http://schemas.openxmlformats.org/officeDocument/2006/relationships/image" Target="../media/image4.png"/><Relationship Id="rId4" Type="http://schemas.openxmlformats.org/officeDocument/2006/relationships/image" Target="../media/image2.png"/><Relationship Id="rId3"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image" Target="../media/image13.png"/></Relationships>
</file>

<file path=ppt/slides/_rels/slide14.xml.rels><?xml version="1.0" encoding="UTF-8" standalone="yes"?>
<Relationships xmlns="http://schemas.openxmlformats.org/package/2006/relationships"><Relationship Id="rId6" Type="http://schemas.openxmlformats.org/officeDocument/2006/relationships/slideLayout" Target="../slideLayouts/slideLayout11.xml"/><Relationship Id="rId5" Type="http://schemas.openxmlformats.org/officeDocument/2006/relationships/image" Target="../media/image24.png"/><Relationship Id="rId4" Type="http://schemas.openxmlformats.org/officeDocument/2006/relationships/image" Target="../media/image4.png"/><Relationship Id="rId3" Type="http://schemas.openxmlformats.org/officeDocument/2006/relationships/image" Target="../media/image2.png"/><Relationship Id="rId2" Type="http://schemas.openxmlformats.org/officeDocument/2006/relationships/image" Target="../media/image8.png"/><Relationship Id="rId1" Type="http://schemas.openxmlformats.org/officeDocument/2006/relationships/image" Target="../media/image3.png"/></Relationships>
</file>

<file path=ppt/slides/_rels/slide15.xml.rels><?xml version="1.0" encoding="UTF-8" standalone="yes"?>
<Relationships xmlns="http://schemas.openxmlformats.org/package/2006/relationships"><Relationship Id="rId7" Type="http://schemas.openxmlformats.org/officeDocument/2006/relationships/slideLayout" Target="../slideLayouts/slideLayout11.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4.png"/><Relationship Id="rId3" Type="http://schemas.openxmlformats.org/officeDocument/2006/relationships/image" Target="../media/image2.png"/><Relationship Id="rId2" Type="http://schemas.openxmlformats.org/officeDocument/2006/relationships/image" Target="../media/image8.png"/><Relationship Id="rId1" Type="http://schemas.openxmlformats.org/officeDocument/2006/relationships/image" Target="../media/image3.png"/></Relationships>
</file>

<file path=ppt/slides/_rels/slide16.xml.rels><?xml version="1.0" encoding="UTF-8" standalone="yes"?>
<Relationships xmlns="http://schemas.openxmlformats.org/package/2006/relationships"><Relationship Id="rId6" Type="http://schemas.openxmlformats.org/officeDocument/2006/relationships/slideLayout" Target="../slideLayouts/slideLayout11.xml"/><Relationship Id="rId5" Type="http://schemas.openxmlformats.org/officeDocument/2006/relationships/image" Target="../media/image24.png"/><Relationship Id="rId4" Type="http://schemas.openxmlformats.org/officeDocument/2006/relationships/image" Target="../media/image4.png"/><Relationship Id="rId3" Type="http://schemas.openxmlformats.org/officeDocument/2006/relationships/image" Target="../media/image2.png"/><Relationship Id="rId2" Type="http://schemas.openxmlformats.org/officeDocument/2006/relationships/image" Target="../media/image8.png"/><Relationship Id="rId1" Type="http://schemas.openxmlformats.org/officeDocument/2006/relationships/image" Target="../media/image3.png"/></Relationships>
</file>

<file path=ppt/slides/_rels/slide17.xml.rels><?xml version="1.0" encoding="UTF-8" standalone="yes"?>
<Relationships xmlns="http://schemas.openxmlformats.org/package/2006/relationships"><Relationship Id="rId7" Type="http://schemas.openxmlformats.org/officeDocument/2006/relationships/comments" Target="../comments/comment1.xml"/><Relationship Id="rId6" Type="http://schemas.openxmlformats.org/officeDocument/2006/relationships/slideLayout" Target="../slideLayouts/slideLayout11.xml"/><Relationship Id="rId5" Type="http://schemas.openxmlformats.org/officeDocument/2006/relationships/image" Target="../media/image24.png"/><Relationship Id="rId4" Type="http://schemas.openxmlformats.org/officeDocument/2006/relationships/image" Target="../media/image4.png"/><Relationship Id="rId3" Type="http://schemas.openxmlformats.org/officeDocument/2006/relationships/image" Target="../media/image2.png"/><Relationship Id="rId2" Type="http://schemas.openxmlformats.org/officeDocument/2006/relationships/image" Target="../media/image8.png"/><Relationship Id="rId1" Type="http://schemas.openxmlformats.org/officeDocument/2006/relationships/image" Target="../media/image3.png"/></Relationships>
</file>

<file path=ppt/slides/_rels/slide18.xml.rels><?xml version="1.0" encoding="UTF-8" standalone="yes"?>
<Relationships xmlns="http://schemas.openxmlformats.org/package/2006/relationships"><Relationship Id="rId4" Type="http://schemas.openxmlformats.org/officeDocument/2006/relationships/slideLayout" Target="../slideLayouts/slideLayout11.xml"/><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tags" Target="../tags/tag1.xml"/></Relationships>
</file>

<file path=ppt/slides/_rels/slide19.xml.rels><?xml version="1.0" encoding="UTF-8" standalone="yes"?>
<Relationships xmlns="http://schemas.openxmlformats.org/package/2006/relationships"><Relationship Id="rId9" Type="http://schemas.openxmlformats.org/officeDocument/2006/relationships/image" Target="../media/image10.png"/><Relationship Id="rId8" Type="http://schemas.openxmlformats.org/officeDocument/2006/relationships/image" Target="../media/image9.png"/><Relationship Id="rId7" Type="http://schemas.openxmlformats.org/officeDocument/2006/relationships/image" Target="../media/image8.png"/><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 Id="rId3" Type="http://schemas.openxmlformats.org/officeDocument/2006/relationships/image" Target="../media/image4.png"/><Relationship Id="rId2" Type="http://schemas.openxmlformats.org/officeDocument/2006/relationships/image" Target="../media/image3.png"/><Relationship Id="rId14" Type="http://schemas.openxmlformats.org/officeDocument/2006/relationships/notesSlide" Target="../notesSlides/notesSlide11.xml"/><Relationship Id="rId13" Type="http://schemas.openxmlformats.org/officeDocument/2006/relationships/slideLayout" Target="../slideLayouts/slideLayout11.xml"/><Relationship Id="rId12" Type="http://schemas.openxmlformats.org/officeDocument/2006/relationships/image" Target="../media/image14.png"/><Relationship Id="rId11" Type="http://schemas.openxmlformats.org/officeDocument/2006/relationships/image" Target="../media/image13.png"/><Relationship Id="rId10" Type="http://schemas.openxmlformats.org/officeDocument/2006/relationships/image" Target="../media/image11.png"/><Relationship Id="rId1" Type="http://schemas.openxmlformats.org/officeDocument/2006/relationships/image" Target="../media/image2.png"/></Relationships>
</file>

<file path=ppt/slides/_rels/slide2.xml.rels><?xml version="1.0" encoding="UTF-8" standalone="yes"?>
<Relationships xmlns="http://schemas.openxmlformats.org/package/2006/relationships"><Relationship Id="rId9" Type="http://schemas.openxmlformats.org/officeDocument/2006/relationships/image" Target="../media/image14.png"/><Relationship Id="rId8" Type="http://schemas.openxmlformats.org/officeDocument/2006/relationships/image" Target="../media/image4.png"/><Relationship Id="rId7" Type="http://schemas.openxmlformats.org/officeDocument/2006/relationships/image" Target="../media/image6.png"/><Relationship Id="rId6" Type="http://schemas.openxmlformats.org/officeDocument/2006/relationships/image" Target="../media/image9.png"/><Relationship Id="rId5" Type="http://schemas.openxmlformats.org/officeDocument/2006/relationships/image" Target="../media/image2.png"/><Relationship Id="rId4" Type="http://schemas.openxmlformats.org/officeDocument/2006/relationships/image" Target="../media/image11.png"/><Relationship Id="rId3" Type="http://schemas.openxmlformats.org/officeDocument/2006/relationships/image" Target="../media/image8.png"/><Relationship Id="rId2" Type="http://schemas.openxmlformats.org/officeDocument/2006/relationships/image" Target="../media/image3.png"/><Relationship Id="rId14" Type="http://schemas.openxmlformats.org/officeDocument/2006/relationships/notesSlide" Target="../notesSlides/notesSlide2.xml"/><Relationship Id="rId13" Type="http://schemas.openxmlformats.org/officeDocument/2006/relationships/slideLayout" Target="../slideLayouts/slideLayout1.xml"/><Relationship Id="rId12" Type="http://schemas.openxmlformats.org/officeDocument/2006/relationships/image" Target="../media/image17.png"/><Relationship Id="rId11" Type="http://schemas.openxmlformats.org/officeDocument/2006/relationships/image" Target="../media/image16.png"/><Relationship Id="rId10" Type="http://schemas.openxmlformats.org/officeDocument/2006/relationships/image" Target="../media/image5.png"/><Relationship Id="rId1" Type="http://schemas.openxmlformats.org/officeDocument/2006/relationships/image" Target="../media/image7.png"/></Relationships>
</file>

<file path=ppt/slides/_rels/slide3.xml.rels><?xml version="1.0" encoding="UTF-8" standalone="yes"?>
<Relationships xmlns="http://schemas.openxmlformats.org/package/2006/relationships"><Relationship Id="rId9" Type="http://schemas.openxmlformats.org/officeDocument/2006/relationships/image" Target="../media/image8.png"/><Relationship Id="rId8" Type="http://schemas.openxmlformats.org/officeDocument/2006/relationships/image" Target="../media/image10.png"/><Relationship Id="rId7" Type="http://schemas.openxmlformats.org/officeDocument/2006/relationships/image" Target="../media/image9.png"/><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 Id="rId3" Type="http://schemas.openxmlformats.org/officeDocument/2006/relationships/image" Target="../media/image4.png"/><Relationship Id="rId2" Type="http://schemas.openxmlformats.org/officeDocument/2006/relationships/image" Target="../media/image3.png"/><Relationship Id="rId12" Type="http://schemas.openxmlformats.org/officeDocument/2006/relationships/notesSlide" Target="../notesSlides/notesSlide3.xml"/><Relationship Id="rId11" Type="http://schemas.openxmlformats.org/officeDocument/2006/relationships/slideLayout" Target="../slideLayouts/slideLayout12.xml"/><Relationship Id="rId10" Type="http://schemas.openxmlformats.org/officeDocument/2006/relationships/image" Target="../media/image11.png"/><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2.xml"/><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image" Target="../media/image7.png"/></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2.xml"/><Relationship Id="rId2" Type="http://schemas.openxmlformats.org/officeDocument/2006/relationships/image" Target="../media/image20.png"/><Relationship Id="rId1" Type="http://schemas.openxmlformats.org/officeDocument/2006/relationships/image" Target="../media/image7.png"/></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12.xml"/><Relationship Id="rId2" Type="http://schemas.openxmlformats.org/officeDocument/2006/relationships/image" Target="../media/image21.png"/><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image" Target="../media/image7.png"/></Relationships>
</file>

<file path=ppt/slides/_rels/slide8.xml.rels><?xml version="1.0" encoding="UTF-8" standalone="yes"?>
<Relationships xmlns="http://schemas.openxmlformats.org/package/2006/relationships"><Relationship Id="rId9" Type="http://schemas.openxmlformats.org/officeDocument/2006/relationships/notesSlide" Target="../notesSlides/notesSlide7.xml"/><Relationship Id="rId8" Type="http://schemas.openxmlformats.org/officeDocument/2006/relationships/slideLayout" Target="../slideLayouts/slideLayout1.xml"/><Relationship Id="rId7" Type="http://schemas.openxmlformats.org/officeDocument/2006/relationships/image" Target="../media/image2.png"/><Relationship Id="rId6" Type="http://schemas.openxmlformats.org/officeDocument/2006/relationships/image" Target="../media/image5.png"/><Relationship Id="rId5" Type="http://schemas.openxmlformats.org/officeDocument/2006/relationships/image" Target="../media/image8.png"/><Relationship Id="rId4" Type="http://schemas.openxmlformats.org/officeDocument/2006/relationships/image" Target="../media/image14.png"/><Relationship Id="rId3" Type="http://schemas.openxmlformats.org/officeDocument/2006/relationships/image" Target="../media/image4.png"/><Relationship Id="rId2" Type="http://schemas.openxmlformats.org/officeDocument/2006/relationships/image" Target="../media/image22.png"/><Relationship Id="rId1"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文本框 21"/>
          <p:cNvSpPr txBox="1">
            <a:spLocks noChangeArrowheads="1"/>
          </p:cNvSpPr>
          <p:nvPr/>
        </p:nvSpPr>
        <p:spPr bwMode="auto">
          <a:xfrm>
            <a:off x="0" y="2427288"/>
            <a:ext cx="12114213" cy="17157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lnSpc>
                <a:spcPct val="120000"/>
              </a:lnSpc>
            </a:pPr>
            <a:r>
              <a:rPr lang="en-US" altLang="zh-CN" sz="8800" dirty="0">
                <a:solidFill>
                  <a:schemeClr val="bg1"/>
                </a:solidFill>
                <a:latin typeface="字魂131号-酷乐潮玩体" panose="00000500000000000000" pitchFamily="2" charset="-122"/>
                <a:ea typeface="字魂131号-酷乐潮玩体" panose="00000500000000000000" pitchFamily="2" charset="-122"/>
              </a:rPr>
              <a:t>Git</a:t>
            </a:r>
            <a:r>
              <a:rPr lang="zh-CN" altLang="en-US" sz="8800" dirty="0">
                <a:solidFill>
                  <a:schemeClr val="bg1"/>
                </a:solidFill>
                <a:latin typeface="字魂131号-酷乐潮玩体" panose="00000500000000000000" pitchFamily="2" charset="-122"/>
                <a:ea typeface="字魂131号-酷乐潮玩体" panose="00000500000000000000" pitchFamily="2" charset="-122"/>
              </a:rPr>
              <a:t>和</a:t>
            </a:r>
            <a:r>
              <a:rPr lang="en-US" altLang="zh-CN" sz="8800" dirty="0">
                <a:solidFill>
                  <a:schemeClr val="bg1"/>
                </a:solidFill>
                <a:latin typeface="字魂131号-酷乐潮玩体" panose="00000500000000000000" pitchFamily="2" charset="-122"/>
                <a:ea typeface="字魂131号-酷乐潮玩体" panose="00000500000000000000" pitchFamily="2" charset="-122"/>
              </a:rPr>
              <a:t>Github</a:t>
            </a:r>
            <a:endParaRPr lang="en-US" altLang="zh-CN" sz="8800" dirty="0">
              <a:solidFill>
                <a:schemeClr val="bg1"/>
              </a:solidFill>
              <a:latin typeface="字魂131号-酷乐潮玩体" panose="00000500000000000000" pitchFamily="2" charset="-122"/>
              <a:ea typeface="字魂131号-酷乐潮玩体" panose="00000500000000000000" pitchFamily="2" charset="-122"/>
            </a:endParaRPr>
          </a:p>
        </p:txBody>
      </p:sp>
      <p:sp>
        <p:nvSpPr>
          <p:cNvPr id="4098" name="文本框 22"/>
          <p:cNvSpPr txBox="1">
            <a:spLocks noChangeArrowheads="1"/>
          </p:cNvSpPr>
          <p:nvPr/>
        </p:nvSpPr>
        <p:spPr bwMode="auto">
          <a:xfrm>
            <a:off x="5592445" y="4792980"/>
            <a:ext cx="5103813"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2800" dirty="0">
                <a:solidFill>
                  <a:srgbClr val="808080"/>
                </a:solidFill>
                <a:latin typeface="字魂131号-酷乐潮玩体" panose="00000500000000000000" pitchFamily="2" charset="-122"/>
                <a:ea typeface="字魂131号-酷乐潮玩体" panose="00000500000000000000" pitchFamily="2" charset="-122"/>
              </a:rPr>
              <a:t>周启豪</a:t>
            </a:r>
            <a:endParaRPr lang="zh-CN" altLang="en-US" sz="2800" dirty="0">
              <a:solidFill>
                <a:srgbClr val="808080"/>
              </a:solidFill>
              <a:latin typeface="字魂131号-酷乐潮玩体" panose="00000500000000000000" pitchFamily="2" charset="-122"/>
              <a:ea typeface="字魂131号-酷乐潮玩体" panose="00000500000000000000" pitchFamily="2" charset="-122"/>
            </a:endParaRPr>
          </a:p>
        </p:txBody>
      </p:sp>
      <p:sp>
        <p:nvSpPr>
          <p:cNvPr id="4099" name="文本框 23"/>
          <p:cNvSpPr txBox="1">
            <a:spLocks noChangeArrowheads="1"/>
          </p:cNvSpPr>
          <p:nvPr/>
        </p:nvSpPr>
        <p:spPr bwMode="auto">
          <a:xfrm>
            <a:off x="4365466" y="3860800"/>
            <a:ext cx="3383280" cy="755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lnSpc>
                <a:spcPct val="120000"/>
              </a:lnSpc>
            </a:pPr>
            <a:r>
              <a:rPr lang="zh-CN" altLang="en-US" sz="3600" dirty="0">
                <a:solidFill>
                  <a:srgbClr val="C39E8D"/>
                </a:solidFill>
                <a:latin typeface="字魂131号-酷乐潮玩体" panose="00000500000000000000" pitchFamily="2" charset="-122"/>
                <a:ea typeface="字魂131号-酷乐潮玩体" panose="00000500000000000000" pitchFamily="2" charset="-122"/>
                <a:sym typeface="宋体" panose="02010600030101010101" pitchFamily="2" charset="-122"/>
              </a:rPr>
              <a:t>使用及注册方法</a:t>
            </a:r>
            <a:endParaRPr lang="zh-CN" altLang="en-US" sz="3600" dirty="0">
              <a:solidFill>
                <a:srgbClr val="C39E8D"/>
              </a:solidFill>
              <a:latin typeface="字魂131号-酷乐潮玩体" panose="00000500000000000000" pitchFamily="2" charset="-122"/>
              <a:ea typeface="字魂131号-酷乐潮玩体" panose="00000500000000000000" pitchFamily="2" charset="-122"/>
              <a:sym typeface="宋体" panose="02010600030101010101" pitchFamily="2" charset="-122"/>
            </a:endParaRPr>
          </a:p>
        </p:txBody>
      </p:sp>
      <p:pic>
        <p:nvPicPr>
          <p:cNvPr id="4100" name="图片 1" descr="图层 9"/>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340000">
            <a:off x="9105900" y="427038"/>
            <a:ext cx="908050" cy="1146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1" name="图片 2" descr="图层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28275" y="263525"/>
            <a:ext cx="1390650" cy="2168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2" name="图片 3"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7813" y="2586038"/>
            <a:ext cx="2286000" cy="3857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3" name="图片 5" descr="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82300" y="2586038"/>
            <a:ext cx="936625" cy="157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4" name="图片 6" descr="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4260000">
            <a:off x="6276181" y="-627856"/>
            <a:ext cx="1576388" cy="281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5" name="图片 7" descr="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6060000">
            <a:off x="883443" y="-1127918"/>
            <a:ext cx="2424113" cy="323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6" name="图片 8" descr="图层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rot="-1680000">
            <a:off x="8983663" y="5603875"/>
            <a:ext cx="976312"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7" name="图片 9" descr="图层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33388" y="509588"/>
            <a:ext cx="796925" cy="1176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8" name="图片 10" descr="图层 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rot="-3720000">
            <a:off x="4963319" y="5579269"/>
            <a:ext cx="836613" cy="879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9" name="图片 12" descr="图层 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rot="2040000">
            <a:off x="6276975" y="5581650"/>
            <a:ext cx="836613" cy="879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10" name="图片 13" descr="图层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rot="-10020000">
            <a:off x="3624263" y="387350"/>
            <a:ext cx="976312"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11" name="图片 14" descr="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600000">
            <a:off x="10815638" y="4321175"/>
            <a:ext cx="1098550" cy="1465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12" name="图片 4" descr="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rot="-1800000">
            <a:off x="9863138" y="3886200"/>
            <a:ext cx="1646237" cy="285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13" name="图片 15" descr="图层 9"/>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160000">
            <a:off x="419100" y="2097088"/>
            <a:ext cx="628650" cy="79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14" name="图片 16" descr="图层 9"/>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460000">
            <a:off x="4749800" y="439738"/>
            <a:ext cx="574675" cy="72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115" name="组合 24"/>
          <p:cNvGrpSpPr/>
          <p:nvPr/>
        </p:nvGrpSpPr>
        <p:grpSpPr bwMode="auto">
          <a:xfrm>
            <a:off x="4264025" y="1500188"/>
            <a:ext cx="3584575" cy="1317625"/>
            <a:chOff x="6497" y="2363"/>
            <a:chExt cx="5645" cy="2074"/>
          </a:xfrm>
        </p:grpSpPr>
        <p:pic>
          <p:nvPicPr>
            <p:cNvPr id="4116" name="图片 11" descr="689"/>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rot="10800000">
              <a:off x="6497" y="2363"/>
              <a:ext cx="3353" cy="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17" name="图片 17" descr="689"/>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rot="10800000" flipH="1">
              <a:off x="8944" y="2363"/>
              <a:ext cx="3199" cy="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4118" name="图片 18" descr="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3480000">
            <a:off x="2629694" y="5236369"/>
            <a:ext cx="935037" cy="157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19" name="图片 19" descr="图层 9"/>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160000">
            <a:off x="9925050" y="6043613"/>
            <a:ext cx="384175"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20" name="图片 21" descr="66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8124825" y="4705350"/>
            <a:ext cx="1693863" cy="1890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21" name="图片 23" descr="666"/>
          <p:cNvPicPr>
            <a:picLocks noChangeAspect="1" noChangeArrowheads="1"/>
          </p:cNvPicPr>
          <p:nvPr/>
        </p:nvPicPr>
        <p:blipFill>
          <a:blip r:embed="rId13">
            <a:extLst>
              <a:ext uri="{28A0092B-C50C-407E-A947-70E740481C1C}">
                <a14:useLocalDpi xmlns:a14="http://schemas.microsoft.com/office/drawing/2010/main" val="0"/>
              </a:ext>
            </a:extLst>
          </a:blip>
          <a:srcRect l="1262" t="80202" r="79013" b="4141"/>
          <a:stretch>
            <a:fillRect/>
          </a:stretch>
        </p:blipFill>
        <p:spPr bwMode="auto">
          <a:xfrm>
            <a:off x="1795463" y="4616450"/>
            <a:ext cx="1168400" cy="1228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甜甜的日子">
            <a:hlinkClick r:id="" action="ppaction://media"/>
          </p:cNvPr>
          <p:cNvPicPr>
            <a:picLocks noChangeAspect="1"/>
          </p:cNvPicPr>
          <p:nvPr>
            <a:audioFile r:link="rId14"/>
            <p:extLst>
              <p:ext uri="{DAA4B4D4-6D71-4841-9C94-3DE7FCFB9230}">
                <p14:media xmlns:p14="http://schemas.microsoft.com/office/powerpoint/2010/main" r:link="rId15"/>
              </p:ext>
            </p:extLst>
          </p:nvPr>
        </p:nvPicPr>
        <p:blipFill>
          <a:blip r:embed="rId16"/>
          <a:stretch>
            <a:fillRect/>
          </a:stretch>
        </p:blipFill>
        <p:spPr>
          <a:xfrm>
            <a:off x="3608354" y="-697981"/>
            <a:ext cx="609600" cy="6096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advClick="0" advTm="2000">
        <p:split orient="vert"/>
      </p:transition>
    </mc:Choice>
    <mc:Fallback>
      <p:transition spd="slow" advClick="0" advTm="2000">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2"/>
                                        </p:tgtEl>
                                      </p:cBhvr>
                                    </p:cmd>
                                  </p:childTnLst>
                                </p:cTn>
                              </p:par>
                            </p:childTnLst>
                          </p:cTn>
                        </p:par>
                        <p:par>
                          <p:cTn id="7" fill="hold">
                            <p:stCondLst>
                              <p:cond delay="0"/>
                            </p:stCondLst>
                            <p:childTnLst>
                              <p:par>
                                <p:cTn id="8" presetID="10" presetClass="entr" presetSubtype="0" fill="hold" grpId="0" nodeType="afterEffect">
                                  <p:stCondLst>
                                    <p:cond delay="0"/>
                                  </p:stCondLst>
                                  <p:childTnLst>
                                    <p:set>
                                      <p:cBhvr>
                                        <p:cTn id="9" dur="1" fill="hold">
                                          <p:stCondLst>
                                            <p:cond delay="0"/>
                                          </p:stCondLst>
                                        </p:cTn>
                                        <p:tgtEl>
                                          <p:spTgt spid="4098"/>
                                        </p:tgtEl>
                                        <p:attrNameLst>
                                          <p:attrName>style.visibility</p:attrName>
                                        </p:attrNameLst>
                                      </p:cBhvr>
                                      <p:to>
                                        <p:strVal val="visible"/>
                                      </p:to>
                                    </p:set>
                                    <p:animEffect transition="in" filter="fade">
                                      <p:cBhvr>
                                        <p:cTn id="10" dur="500"/>
                                        <p:tgtEl>
                                          <p:spTgt spid="4098"/>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4099"/>
                                        </p:tgtEl>
                                        <p:attrNameLst>
                                          <p:attrName>style.visibility</p:attrName>
                                        </p:attrNameLst>
                                      </p:cBhvr>
                                      <p:to>
                                        <p:strVal val="visible"/>
                                      </p:to>
                                    </p:set>
                                    <p:animEffect transition="in" filter="fade">
                                      <p:cBhvr>
                                        <p:cTn id="14" dur="500"/>
                                        <p:tgtEl>
                                          <p:spTgt spid="4099"/>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4097"/>
                                        </p:tgtEl>
                                        <p:attrNameLst>
                                          <p:attrName>style.visibility</p:attrName>
                                        </p:attrNameLst>
                                      </p:cBhvr>
                                      <p:to>
                                        <p:strVal val="visible"/>
                                      </p:to>
                                    </p:set>
                                    <p:animEffect transition="in" filter="fade">
                                      <p:cBhvr>
                                        <p:cTn id="18" dur="500"/>
                                        <p:tgtEl>
                                          <p:spTgt spid="4097"/>
                                        </p:tgtEl>
                                      </p:cBhvr>
                                    </p:animEffect>
                                  </p:childTnLst>
                                </p:cTn>
                              </p:par>
                            </p:childTnLst>
                          </p:cTn>
                        </p:par>
                      </p:childTnLst>
                    </p:cTn>
                  </p:par>
                </p:childTnLst>
              </p:cTn>
              <p:prevCondLst>
                <p:cond evt="onPrev" delay="0">
                  <p:tgtEl>
                    <p:sldTgt/>
                  </p:tgtEl>
                </p:cond>
              </p:prevCondLst>
              <p:nextCondLst>
                <p:cond evt="onNext" delay="0">
                  <p:tgtEl>
                    <p:sldTgt/>
                  </p:tgtEl>
                </p:cond>
              </p:nextCondLst>
            </p:seq>
            <p:audio>
              <p:cMediaNode vol="80000" numSld="999" showWhenStopped="0">
                <p:cTn id="19" repeatCount="indefinite" fill="hold" display="0">
                  <p:stCondLst>
                    <p:cond delay="indefinite"/>
                  </p:stCondLst>
                  <p:endCondLst>
                    <p:cond evt="onStopAudio" delay="0">
                      <p:tgtEl>
                        <p:sldTgt/>
                      </p:tgtEl>
                    </p:cond>
                  </p:endCondLst>
                </p:cTn>
                <p:tgtEl>
                  <p:spTgt spid="2"/>
                </p:tgtEl>
              </p:cMediaNode>
            </p:audio>
          </p:childTnLst>
        </p:cTn>
      </p:par>
    </p:tnLst>
    <p:bldLst>
      <p:bldP spid="4097" grpId="0"/>
      <p:bldP spid="4098" grpId="0"/>
      <p:bldP spid="4099"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0241" name="组合 7"/>
          <p:cNvGrpSpPr/>
          <p:nvPr/>
        </p:nvGrpSpPr>
        <p:grpSpPr bwMode="auto">
          <a:xfrm>
            <a:off x="428625" y="390525"/>
            <a:ext cx="1300163" cy="1403350"/>
            <a:chOff x="15921" y="-1350"/>
            <a:chExt cx="2306" cy="2492"/>
          </a:xfrm>
        </p:grpSpPr>
        <p:pic>
          <p:nvPicPr>
            <p:cNvPr id="10242" name="图片 5" descr="5"/>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6180000">
              <a:off x="16209" y="-1639"/>
              <a:ext cx="1730" cy="2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3" name="图片 6" descr="5"/>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8280000">
              <a:off x="17074" y="-192"/>
              <a:ext cx="1000" cy="1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5" name="文本框 4"/>
          <p:cNvSpPr txBox="1"/>
          <p:nvPr/>
        </p:nvSpPr>
        <p:spPr>
          <a:xfrm>
            <a:off x="1821180" y="493395"/>
            <a:ext cx="7830185" cy="768350"/>
          </a:xfrm>
          <a:prstGeom prst="rect">
            <a:avLst/>
          </a:prstGeom>
          <a:noFill/>
        </p:spPr>
        <p:txBody>
          <a:bodyPr wrap="square">
            <a:spAutoFit/>
          </a:bodyPr>
          <a:p>
            <a:pPr fontAlgn="auto"/>
            <a:r>
              <a:rPr lang="zh-CN" altLang="en-US" sz="4400" noProof="1">
                <a:solidFill>
                  <a:schemeClr val="bg1"/>
                </a:solidFill>
                <a:effectLst>
                  <a:outerShdw blurRad="38100" dist="38100" dir="2700000" algn="tl">
                    <a:srgbClr val="000000">
                      <a:alpha val="43137"/>
                    </a:srgbClr>
                  </a:outerShdw>
                </a:effectLst>
                <a:latin typeface="字魂131号-酷乐潮玩体" panose="00000500000000000000" pitchFamily="2" charset="-122"/>
                <a:ea typeface="字魂131号-酷乐潮玩体" panose="00000500000000000000" pitchFamily="2" charset="-122"/>
              </a:rPr>
              <a:t>分支的冲突与合并</a:t>
            </a:r>
            <a:endParaRPr lang="en-US" altLang="zh-CN" sz="4400" noProof="1">
              <a:solidFill>
                <a:schemeClr val="bg1"/>
              </a:solidFill>
              <a:effectLst>
                <a:outerShdw blurRad="38100" dist="38100" dir="2700000" algn="tl">
                  <a:srgbClr val="000000">
                    <a:alpha val="43137"/>
                  </a:srgbClr>
                </a:outerShdw>
              </a:effectLst>
              <a:latin typeface="字魂131号-酷乐潮玩体" panose="00000500000000000000" pitchFamily="2" charset="-122"/>
              <a:ea typeface="字魂131号-酷乐潮玩体" panose="00000500000000000000" pitchFamily="2" charset="-122"/>
            </a:endParaRPr>
          </a:p>
        </p:txBody>
      </p:sp>
      <p:sp>
        <p:nvSpPr>
          <p:cNvPr id="10245" name="文本框 16"/>
          <p:cNvSpPr txBox="1">
            <a:spLocks noChangeArrowheads="1"/>
          </p:cNvSpPr>
          <p:nvPr/>
        </p:nvSpPr>
        <p:spPr bwMode="auto">
          <a:xfrm>
            <a:off x="1585913" y="1261745"/>
            <a:ext cx="25400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p>
            <a:pPr>
              <a:lnSpc>
                <a:spcPct val="90000"/>
              </a:lnSpc>
            </a:pPr>
            <a:r>
              <a:rPr lang="zh-CN" altLang="en-US" sz="2000">
                <a:solidFill>
                  <a:srgbClr val="808080"/>
                </a:solidFill>
                <a:latin typeface="字魂131号-酷乐潮玩体" panose="00000500000000000000" pitchFamily="2" charset="-122"/>
                <a:ea typeface="字魂131号-酷乐潮玩体" panose="00000500000000000000" pitchFamily="2" charset="-122"/>
              </a:rPr>
              <a:t>Activity </a:t>
            </a:r>
            <a:r>
              <a:rPr lang="en-US" altLang="zh-CN" sz="2000">
                <a:solidFill>
                  <a:srgbClr val="808080"/>
                </a:solidFill>
                <a:latin typeface="字魂131号-酷乐潮玩体" panose="00000500000000000000" pitchFamily="2" charset="-122"/>
                <a:ea typeface="字魂131号-酷乐潮玩体" panose="00000500000000000000" pitchFamily="2" charset="-122"/>
              </a:rPr>
              <a:t>O</a:t>
            </a:r>
            <a:r>
              <a:rPr lang="zh-CN" altLang="en-US" sz="2000">
                <a:solidFill>
                  <a:srgbClr val="808080"/>
                </a:solidFill>
                <a:latin typeface="字魂131号-酷乐潮玩体" panose="00000500000000000000" pitchFamily="2" charset="-122"/>
                <a:ea typeface="字魂131号-酷乐潮玩体" panose="00000500000000000000" pitchFamily="2" charset="-122"/>
              </a:rPr>
              <a:t>verview</a:t>
            </a:r>
            <a:endParaRPr lang="zh-CN" altLang="en-US" sz="2000">
              <a:solidFill>
                <a:srgbClr val="808080"/>
              </a:solidFill>
              <a:latin typeface="字魂131号-酷乐潮玩体" panose="00000500000000000000" pitchFamily="2" charset="-122"/>
              <a:ea typeface="字魂131号-酷乐潮玩体" panose="00000500000000000000" pitchFamily="2" charset="-122"/>
            </a:endParaRPr>
          </a:p>
        </p:txBody>
      </p:sp>
      <p:sp>
        <p:nvSpPr>
          <p:cNvPr id="4" name="文本框 3"/>
          <p:cNvSpPr txBox="1"/>
          <p:nvPr/>
        </p:nvSpPr>
        <p:spPr>
          <a:xfrm>
            <a:off x="1259840" y="2569845"/>
            <a:ext cx="9672320" cy="1891665"/>
          </a:xfrm>
          <a:prstGeom prst="rect">
            <a:avLst/>
          </a:prstGeom>
          <a:noFill/>
        </p:spPr>
        <p:txBody>
          <a:bodyPr>
            <a:spAutoFit/>
          </a:bodyPr>
          <a:p>
            <a:pPr fontAlgn="auto">
              <a:lnSpc>
                <a:spcPct val="150000"/>
              </a:lnSpc>
            </a:pPr>
            <a:r>
              <a:rPr lang="zh-CN" sz="2400" b="1" noProof="1">
                <a:gradFill>
                  <a:gsLst>
                    <a:gs pos="0">
                      <a:srgbClr val="C11053"/>
                    </a:gs>
                    <a:gs pos="100000">
                      <a:srgbClr val="D15995"/>
                    </a:gs>
                  </a:gsLst>
                  <a:lin ang="5400000" scaled="0"/>
                </a:gradFill>
                <a:effectLst>
                  <a:outerShdw blurRad="38100" dist="38100" dir="2700000" algn="tl">
                    <a:srgbClr val="000000">
                      <a:alpha val="43137"/>
                    </a:srgbClr>
                  </a:outerShdw>
                </a:effectLst>
                <a:latin typeface="字魂131号-酷乐潮玩体" panose="00000500000000000000" pitchFamily="2" charset="-122"/>
                <a:ea typeface="字魂131号-酷乐潮玩体" panose="00000500000000000000" pitchFamily="2" charset="-122"/>
                <a:cs typeface="字魂131号-酷乐潮玩体" panose="00000500000000000000" pitchFamily="2" charset="-122"/>
              </a:rPr>
              <a:t>当</a:t>
            </a:r>
            <a:r>
              <a:rPr lang="en-US" altLang="zh-CN" sz="2400" b="1" noProof="1">
                <a:gradFill>
                  <a:gsLst>
                    <a:gs pos="0">
                      <a:srgbClr val="C11053"/>
                    </a:gs>
                    <a:gs pos="100000">
                      <a:srgbClr val="D15995"/>
                    </a:gs>
                  </a:gsLst>
                  <a:lin ang="5400000" scaled="0"/>
                </a:gradFill>
                <a:effectLst>
                  <a:outerShdw blurRad="38100" dist="38100" dir="2700000" algn="tl">
                    <a:srgbClr val="000000">
                      <a:alpha val="43137"/>
                    </a:srgbClr>
                  </a:outerShdw>
                </a:effectLst>
                <a:latin typeface="字魂131号-酷乐潮玩体" panose="00000500000000000000" pitchFamily="2" charset="-122"/>
                <a:ea typeface="字魂131号-酷乐潮玩体" panose="00000500000000000000" pitchFamily="2" charset="-122"/>
                <a:cs typeface="字魂131号-酷乐潮玩体" panose="00000500000000000000" pitchFamily="2" charset="-122"/>
              </a:rPr>
              <a:t>master</a:t>
            </a:r>
            <a:r>
              <a:rPr lang="zh-CN" altLang="en-US" sz="2400" b="1" noProof="1">
                <a:gradFill>
                  <a:gsLst>
                    <a:gs pos="0">
                      <a:srgbClr val="C11053"/>
                    </a:gs>
                    <a:gs pos="100000">
                      <a:srgbClr val="D15995"/>
                    </a:gs>
                  </a:gsLst>
                  <a:lin ang="5400000" scaled="0"/>
                </a:gradFill>
                <a:effectLst>
                  <a:outerShdw blurRad="38100" dist="38100" dir="2700000" algn="tl">
                    <a:srgbClr val="000000">
                      <a:alpha val="43137"/>
                    </a:srgbClr>
                  </a:outerShdw>
                </a:effectLst>
                <a:latin typeface="字魂131号-酷乐潮玩体" panose="00000500000000000000" pitchFamily="2" charset="-122"/>
                <a:ea typeface="字魂131号-酷乐潮玩体" panose="00000500000000000000" pitchFamily="2" charset="-122"/>
                <a:cs typeface="字魂131号-酷乐潮玩体" panose="00000500000000000000" pitchFamily="2" charset="-122"/>
              </a:rPr>
              <a:t>分支和其他分支中同一文件中内容出现不同时</a:t>
            </a:r>
            <a:r>
              <a:rPr lang="zh-CN" altLang="en-US" sz="2400" b="1">
                <a:gradFill>
                  <a:gsLst>
                    <a:gs pos="0">
                      <a:srgbClr val="C11053"/>
                    </a:gs>
                    <a:gs pos="100000">
                      <a:srgbClr val="D15995"/>
                    </a:gs>
                  </a:gsLst>
                  <a:lin ang="5400000" scaled="0"/>
                </a:gradFill>
                <a:effectLst>
                  <a:outerShdw blurRad="38100" dist="38100" dir="2700000" algn="tl">
                    <a:srgbClr val="000000">
                      <a:alpha val="43137"/>
                    </a:srgbClr>
                  </a:outerShdw>
                </a:effectLst>
                <a:latin typeface="字魂131号-酷乐潮玩体" panose="00000500000000000000" pitchFamily="2" charset="-122"/>
                <a:ea typeface="字魂131号-酷乐潮玩体" panose="00000500000000000000" pitchFamily="2" charset="-122"/>
                <a:cs typeface="字魂131号-酷乐潮玩体" panose="00000500000000000000" pitchFamily="2" charset="-122"/>
                <a:sym typeface="+mn-ea"/>
              </a:rPr>
              <a:t>：</a:t>
            </a:r>
            <a:endParaRPr lang="zh-CN" altLang="en-US" sz="2400" b="1">
              <a:gradFill>
                <a:gsLst>
                  <a:gs pos="0">
                    <a:srgbClr val="C11053"/>
                  </a:gs>
                  <a:gs pos="100000">
                    <a:srgbClr val="D15995"/>
                  </a:gs>
                </a:gsLst>
                <a:lin ang="5400000" scaled="0"/>
              </a:gradFill>
              <a:effectLst>
                <a:outerShdw blurRad="38100" dist="38100" dir="2700000" algn="tl">
                  <a:srgbClr val="000000">
                    <a:alpha val="43137"/>
                  </a:srgbClr>
                </a:outerShdw>
              </a:effectLst>
              <a:latin typeface="字魂131号-酷乐潮玩体" panose="00000500000000000000" pitchFamily="2" charset="-122"/>
              <a:ea typeface="字魂131号-酷乐潮玩体" panose="00000500000000000000" pitchFamily="2" charset="-122"/>
              <a:cs typeface="字魂131号-酷乐潮玩体" panose="00000500000000000000" pitchFamily="2" charset="-122"/>
              <a:sym typeface="+mn-ea"/>
            </a:endParaRPr>
          </a:p>
          <a:p>
            <a:pPr algn="l" fontAlgn="auto">
              <a:lnSpc>
                <a:spcPct val="150000"/>
              </a:lnSpc>
              <a:buClrTx/>
              <a:buSzTx/>
              <a:buFontTx/>
            </a:pPr>
            <a:r>
              <a:rPr lang="zh-CN" altLang="en-US" sz="1800" noProof="1">
                <a:solidFill>
                  <a:schemeClr val="bg1"/>
                </a:solidFill>
                <a:effectLst>
                  <a:outerShdw blurRad="38100" dist="38100" dir="2700000" algn="tl">
                    <a:srgbClr val="000000">
                      <a:alpha val="43137"/>
                    </a:srgbClr>
                  </a:outerShdw>
                </a:effectLst>
                <a:latin typeface="字魂131号-酷乐潮玩体" panose="00000500000000000000" pitchFamily="2" charset="-122"/>
                <a:ea typeface="字魂131号-酷乐潮玩体" panose="00000500000000000000" pitchFamily="2" charset="-122"/>
                <a:cs typeface="字魂131号-酷乐潮玩体" panose="00000500000000000000" pitchFamily="2" charset="-122"/>
              </a:rPr>
              <a:t>到</a:t>
            </a:r>
            <a:r>
              <a:rPr lang="en-US" altLang="zh-CN" sz="1800" noProof="1">
                <a:solidFill>
                  <a:schemeClr val="bg1"/>
                </a:solidFill>
                <a:effectLst>
                  <a:outerShdw blurRad="38100" dist="38100" dir="2700000" algn="tl">
                    <a:srgbClr val="000000">
                      <a:alpha val="43137"/>
                    </a:srgbClr>
                  </a:outerShdw>
                </a:effectLst>
                <a:latin typeface="字魂131号-酷乐潮玩体" panose="00000500000000000000" pitchFamily="2" charset="-122"/>
                <a:ea typeface="字魂131号-酷乐潮玩体" panose="00000500000000000000" pitchFamily="2" charset="-122"/>
                <a:cs typeface="字魂131号-酷乐潮玩体" panose="00000500000000000000" pitchFamily="2" charset="-122"/>
              </a:rPr>
              <a:t>master</a:t>
            </a:r>
            <a:r>
              <a:rPr lang="zh-CN" altLang="en-US" sz="1800" noProof="1">
                <a:solidFill>
                  <a:schemeClr val="bg1"/>
                </a:solidFill>
                <a:effectLst>
                  <a:outerShdw blurRad="38100" dist="38100" dir="2700000" algn="tl">
                    <a:srgbClr val="000000">
                      <a:alpha val="43137"/>
                    </a:srgbClr>
                  </a:outerShdw>
                </a:effectLst>
                <a:latin typeface="字魂131号-酷乐潮玩体" panose="00000500000000000000" pitchFamily="2" charset="-122"/>
                <a:ea typeface="字魂131号-酷乐潮玩体" panose="00000500000000000000" pitchFamily="2" charset="-122"/>
                <a:cs typeface="字魂131号-酷乐潮玩体" panose="00000500000000000000" pitchFamily="2" charset="-122"/>
              </a:rPr>
              <a:t>分支下</a:t>
            </a:r>
            <a:r>
              <a:rPr lang="en-US" altLang="zh-CN" sz="1800" noProof="1">
                <a:solidFill>
                  <a:schemeClr val="bg1"/>
                </a:solidFill>
                <a:effectLst>
                  <a:outerShdw blurRad="38100" dist="38100" dir="2700000" algn="tl">
                    <a:srgbClr val="000000">
                      <a:alpha val="43137"/>
                    </a:srgbClr>
                  </a:outerShdw>
                </a:effectLst>
                <a:latin typeface="字魂131号-酷乐潮玩体" panose="00000500000000000000" pitchFamily="2" charset="-122"/>
                <a:ea typeface="字魂131号-酷乐潮玩体" panose="00000500000000000000" pitchFamily="2" charset="-122"/>
                <a:cs typeface="字魂131号-酷乐潮玩体" panose="00000500000000000000" pitchFamily="2" charset="-122"/>
              </a:rPr>
              <a:t>使用 git merge “</a:t>
            </a:r>
            <a:r>
              <a:rPr lang="zh-CN" altLang="en-US" sz="1800" noProof="1">
                <a:solidFill>
                  <a:schemeClr val="bg1"/>
                </a:solidFill>
                <a:effectLst>
                  <a:outerShdw blurRad="38100" dist="38100" dir="2700000" algn="tl">
                    <a:srgbClr val="000000">
                      <a:alpha val="43137"/>
                    </a:srgbClr>
                  </a:outerShdw>
                </a:effectLst>
                <a:latin typeface="字魂131号-酷乐潮玩体" panose="00000500000000000000" pitchFamily="2" charset="-122"/>
                <a:ea typeface="字魂131号-酷乐潮玩体" panose="00000500000000000000" pitchFamily="2" charset="-122"/>
                <a:cs typeface="字魂131号-酷乐潮玩体" panose="00000500000000000000" pitchFamily="2" charset="-122"/>
              </a:rPr>
              <a:t>分支名</a:t>
            </a:r>
            <a:r>
              <a:rPr lang="en-US" altLang="zh-CN" sz="1800" noProof="1">
                <a:solidFill>
                  <a:schemeClr val="bg1"/>
                </a:solidFill>
                <a:effectLst>
                  <a:outerShdw blurRad="38100" dist="38100" dir="2700000" algn="tl">
                    <a:srgbClr val="000000">
                      <a:alpha val="43137"/>
                    </a:srgbClr>
                  </a:outerShdw>
                </a:effectLst>
                <a:latin typeface="字魂131号-酷乐潮玩体" panose="00000500000000000000" pitchFamily="2" charset="-122"/>
                <a:ea typeface="字魂131号-酷乐潮玩体" panose="00000500000000000000" pitchFamily="2" charset="-122"/>
                <a:cs typeface="字魂131号-酷乐潮玩体" panose="00000500000000000000" pitchFamily="2" charset="-122"/>
              </a:rPr>
              <a:t>”</a:t>
            </a:r>
            <a:endParaRPr lang="en-US" altLang="zh-CN" sz="1800" noProof="1">
              <a:solidFill>
                <a:schemeClr val="bg1"/>
              </a:solidFill>
              <a:effectLst>
                <a:outerShdw blurRad="38100" dist="38100" dir="2700000" algn="tl">
                  <a:srgbClr val="000000">
                    <a:alpha val="43137"/>
                  </a:srgbClr>
                </a:outerShdw>
              </a:effectLst>
              <a:latin typeface="字魂131号-酷乐潮玩体" panose="00000500000000000000" pitchFamily="2" charset="-122"/>
              <a:ea typeface="字魂131号-酷乐潮玩体" panose="00000500000000000000" pitchFamily="2" charset="-122"/>
              <a:cs typeface="字魂131号-酷乐潮玩体" panose="00000500000000000000" pitchFamily="2" charset="-122"/>
            </a:endParaRPr>
          </a:p>
          <a:p>
            <a:pPr algn="l" fontAlgn="auto">
              <a:lnSpc>
                <a:spcPct val="150000"/>
              </a:lnSpc>
              <a:buClrTx/>
              <a:buSzTx/>
              <a:buFontTx/>
            </a:pPr>
            <a:r>
              <a:rPr lang="zh-CN" altLang="en-US" sz="1800" noProof="1">
                <a:solidFill>
                  <a:schemeClr val="bg1"/>
                </a:solidFill>
                <a:effectLst>
                  <a:outerShdw blurRad="38100" dist="38100" dir="2700000" algn="tl">
                    <a:srgbClr val="000000">
                      <a:alpha val="43137"/>
                    </a:srgbClr>
                  </a:outerShdw>
                </a:effectLst>
                <a:latin typeface="字魂131号-酷乐潮玩体" panose="00000500000000000000" pitchFamily="2" charset="-122"/>
                <a:ea typeface="字魂131号-酷乐潮玩体" panose="00000500000000000000" pitchFamily="2" charset="-122"/>
                <a:cs typeface="字魂131号-酷乐潮玩体" panose="00000500000000000000" pitchFamily="2" charset="-122"/>
              </a:rPr>
              <a:t>当产生冲突时，需要手动去工作区中，将冲突部分修正</a:t>
            </a:r>
            <a:endParaRPr lang="en-US" altLang="zh-CN" sz="1800" noProof="1">
              <a:solidFill>
                <a:schemeClr val="bg1"/>
              </a:solidFill>
              <a:effectLst>
                <a:outerShdw blurRad="38100" dist="38100" dir="2700000" algn="tl">
                  <a:srgbClr val="000000">
                    <a:alpha val="43137"/>
                  </a:srgbClr>
                </a:outerShdw>
              </a:effectLst>
              <a:latin typeface="字魂131号-酷乐潮玩体" panose="00000500000000000000" pitchFamily="2" charset="-122"/>
              <a:ea typeface="字魂131号-酷乐潮玩体" panose="00000500000000000000" pitchFamily="2" charset="-122"/>
              <a:cs typeface="字魂131号-酷乐潮玩体" panose="00000500000000000000" pitchFamily="2" charset="-122"/>
            </a:endParaRPr>
          </a:p>
          <a:p>
            <a:pPr fontAlgn="auto">
              <a:lnSpc>
                <a:spcPct val="150000"/>
              </a:lnSpc>
            </a:pPr>
            <a:endParaRPr lang="en-US" altLang="zh-CN" sz="1800" noProof="1">
              <a:solidFill>
                <a:schemeClr val="bg1"/>
              </a:solidFill>
              <a:effectLst>
                <a:outerShdw blurRad="38100" dist="38100" dir="2700000" algn="tl">
                  <a:srgbClr val="000000">
                    <a:alpha val="43137"/>
                  </a:srgbClr>
                </a:outerShdw>
              </a:effectLst>
              <a:latin typeface="字魂131号-酷乐潮玩体" panose="00000500000000000000" pitchFamily="2" charset="-122"/>
              <a:ea typeface="字魂131号-酷乐潮玩体" panose="00000500000000000000" pitchFamily="2" charset="-122"/>
              <a:cs typeface="字魂131号-酷乐潮玩体" panose="00000500000000000000" pitchFamily="2" charset="-122"/>
            </a:endParaRPr>
          </a:p>
        </p:txBody>
      </p:sp>
      <p:sp>
        <p:nvSpPr>
          <p:cNvPr id="6" name="文本框 5"/>
          <p:cNvSpPr txBox="1"/>
          <p:nvPr/>
        </p:nvSpPr>
        <p:spPr>
          <a:xfrm>
            <a:off x="3054350" y="4389120"/>
            <a:ext cx="5364480" cy="2030095"/>
          </a:xfrm>
          <a:prstGeom prst="rect">
            <a:avLst/>
          </a:prstGeom>
          <a:noFill/>
        </p:spPr>
        <p:txBody>
          <a:bodyPr wrap="square" rtlCol="0">
            <a:spAutoFit/>
          </a:bodyPr>
          <a:p>
            <a:r>
              <a:rPr lang="zh-CN" altLang="en-US" sz="1800">
                <a:solidFill>
                  <a:schemeClr val="bg1"/>
                </a:solidFill>
                <a:effectLst>
                  <a:outerShdw blurRad="38100" dist="38100" dir="2700000" algn="tl">
                    <a:srgbClr val="000000">
                      <a:alpha val="43137"/>
                    </a:srgbClr>
                  </a:outerShdw>
                </a:effectLst>
                <a:latin typeface="字魂131号-酷乐潮玩体" panose="00000500000000000000" pitchFamily="2" charset="-122"/>
                <a:ea typeface="字魂131号-酷乐潮玩体" panose="00000500000000000000" pitchFamily="2" charset="-122"/>
                <a:cs typeface="字魂131号-酷乐潮玩体" panose="00000500000000000000" pitchFamily="2" charset="-122"/>
              </a:rPr>
              <a:t>注意：</a:t>
            </a:r>
            <a:endParaRPr lang="zh-CN" altLang="en-US" sz="1800">
              <a:solidFill>
                <a:schemeClr val="bg1"/>
              </a:solidFill>
              <a:effectLst>
                <a:outerShdw blurRad="38100" dist="38100" dir="2700000" algn="tl">
                  <a:srgbClr val="000000">
                    <a:alpha val="43137"/>
                  </a:srgbClr>
                </a:outerShdw>
              </a:effectLst>
              <a:latin typeface="字魂131号-酷乐潮玩体" panose="00000500000000000000" pitchFamily="2" charset="-122"/>
              <a:ea typeface="字魂131号-酷乐潮玩体" panose="00000500000000000000" pitchFamily="2" charset="-122"/>
              <a:cs typeface="字魂131号-酷乐潮玩体" panose="00000500000000000000" pitchFamily="2" charset="-122"/>
            </a:endParaRPr>
          </a:p>
          <a:p>
            <a:r>
              <a:rPr lang="zh-CN" altLang="en-US" sz="1800">
                <a:solidFill>
                  <a:schemeClr val="bg1"/>
                </a:solidFill>
                <a:effectLst>
                  <a:outerShdw blurRad="38100" dist="38100" dir="2700000" algn="tl">
                    <a:srgbClr val="000000">
                      <a:alpha val="43137"/>
                    </a:srgbClr>
                  </a:outerShdw>
                </a:effectLst>
                <a:latin typeface="字魂131号-酷乐潮玩体" panose="00000500000000000000" pitchFamily="2" charset="-122"/>
                <a:ea typeface="字魂131号-酷乐潮玩体" panose="00000500000000000000" pitchFamily="2" charset="-122"/>
                <a:cs typeface="字魂131号-酷乐潮玩体" panose="00000500000000000000" pitchFamily="2" charset="-122"/>
              </a:rPr>
              <a:t>解决分支冲突时，修正冲突后需要使用 </a:t>
            </a:r>
            <a:r>
              <a:rPr lang="en-US" altLang="zh-CN" sz="1800">
                <a:solidFill>
                  <a:schemeClr val="bg1"/>
                </a:solidFill>
                <a:effectLst>
                  <a:outerShdw blurRad="38100" dist="38100" dir="2700000" algn="tl">
                    <a:srgbClr val="000000">
                      <a:alpha val="43137"/>
                    </a:srgbClr>
                  </a:outerShdw>
                </a:effectLst>
                <a:latin typeface="字魂131号-酷乐潮玩体" panose="00000500000000000000" pitchFamily="2" charset="-122"/>
                <a:ea typeface="字魂131号-酷乐潮玩体" panose="00000500000000000000" pitchFamily="2" charset="-122"/>
                <a:cs typeface="字魂131号-酷乐潮玩体" panose="00000500000000000000" pitchFamily="2" charset="-122"/>
              </a:rPr>
              <a:t>git add “</a:t>
            </a:r>
            <a:r>
              <a:rPr lang="zh-CN" altLang="en-US" sz="1800">
                <a:solidFill>
                  <a:schemeClr val="bg1"/>
                </a:solidFill>
                <a:effectLst>
                  <a:outerShdw blurRad="38100" dist="38100" dir="2700000" algn="tl">
                    <a:srgbClr val="000000">
                      <a:alpha val="43137"/>
                    </a:srgbClr>
                  </a:outerShdw>
                </a:effectLst>
                <a:latin typeface="字魂131号-酷乐潮玩体" panose="00000500000000000000" pitchFamily="2" charset="-122"/>
                <a:ea typeface="字魂131号-酷乐潮玩体" panose="00000500000000000000" pitchFamily="2" charset="-122"/>
                <a:cs typeface="字魂131号-酷乐潮玩体" panose="00000500000000000000" pitchFamily="2" charset="-122"/>
              </a:rPr>
              <a:t>文件名</a:t>
            </a:r>
            <a:r>
              <a:rPr lang="en-US" altLang="zh-CN" sz="1800">
                <a:solidFill>
                  <a:schemeClr val="bg1"/>
                </a:solidFill>
                <a:effectLst>
                  <a:outerShdw blurRad="38100" dist="38100" dir="2700000" algn="tl">
                    <a:srgbClr val="000000">
                      <a:alpha val="43137"/>
                    </a:srgbClr>
                  </a:outerShdw>
                </a:effectLst>
                <a:latin typeface="字魂131号-酷乐潮玩体" panose="00000500000000000000" pitchFamily="2" charset="-122"/>
                <a:ea typeface="字魂131号-酷乐潮玩体" panose="00000500000000000000" pitchFamily="2" charset="-122"/>
                <a:cs typeface="字魂131号-酷乐潮玩体" panose="00000500000000000000" pitchFamily="2" charset="-122"/>
              </a:rPr>
              <a:t>”</a:t>
            </a:r>
            <a:r>
              <a:rPr lang="zh-CN" altLang="en-US" sz="1800">
                <a:solidFill>
                  <a:schemeClr val="bg1"/>
                </a:solidFill>
                <a:effectLst>
                  <a:outerShdw blurRad="38100" dist="38100" dir="2700000" algn="tl">
                    <a:srgbClr val="000000">
                      <a:alpha val="43137"/>
                    </a:srgbClr>
                  </a:outerShdw>
                </a:effectLst>
                <a:latin typeface="字魂131号-酷乐潮玩体" panose="00000500000000000000" pitchFamily="2" charset="-122"/>
                <a:ea typeface="字魂131号-酷乐潮玩体" panose="00000500000000000000" pitchFamily="2" charset="-122"/>
                <a:cs typeface="字魂131号-酷乐潮玩体" panose="00000500000000000000" pitchFamily="2" charset="-122"/>
              </a:rPr>
              <a:t>再次存入暂存区</a:t>
            </a:r>
            <a:endParaRPr lang="zh-CN" altLang="en-US" sz="1800">
              <a:solidFill>
                <a:schemeClr val="bg1"/>
              </a:solidFill>
              <a:effectLst>
                <a:outerShdw blurRad="38100" dist="38100" dir="2700000" algn="tl">
                  <a:srgbClr val="000000">
                    <a:alpha val="43137"/>
                  </a:srgbClr>
                </a:outerShdw>
              </a:effectLst>
              <a:latin typeface="字魂131号-酷乐潮玩体" panose="00000500000000000000" pitchFamily="2" charset="-122"/>
              <a:ea typeface="字魂131号-酷乐潮玩体" panose="00000500000000000000" pitchFamily="2" charset="-122"/>
              <a:cs typeface="字魂131号-酷乐潮玩体" panose="00000500000000000000" pitchFamily="2" charset="-122"/>
            </a:endParaRPr>
          </a:p>
          <a:p>
            <a:r>
              <a:rPr lang="zh-CN" altLang="en-US" sz="1800">
                <a:solidFill>
                  <a:schemeClr val="bg1"/>
                </a:solidFill>
                <a:effectLst>
                  <a:outerShdw blurRad="38100" dist="38100" dir="2700000" algn="tl">
                    <a:srgbClr val="000000">
                      <a:alpha val="43137"/>
                    </a:srgbClr>
                  </a:outerShdw>
                </a:effectLst>
                <a:latin typeface="字魂131号-酷乐潮玩体" panose="00000500000000000000" pitchFamily="2" charset="-122"/>
                <a:ea typeface="字魂131号-酷乐潮玩体" panose="00000500000000000000" pitchFamily="2" charset="-122"/>
                <a:cs typeface="字魂131号-酷乐潮玩体" panose="00000500000000000000" pitchFamily="2" charset="-122"/>
              </a:rPr>
              <a:t>使用 </a:t>
            </a:r>
            <a:r>
              <a:rPr lang="en-US" altLang="zh-CN" sz="1800">
                <a:solidFill>
                  <a:schemeClr val="bg1"/>
                </a:solidFill>
                <a:effectLst>
                  <a:outerShdw blurRad="38100" dist="38100" dir="2700000" algn="tl">
                    <a:srgbClr val="000000">
                      <a:alpha val="43137"/>
                    </a:srgbClr>
                  </a:outerShdw>
                </a:effectLst>
                <a:latin typeface="字魂131号-酷乐潮玩体" panose="00000500000000000000" pitchFamily="2" charset="-122"/>
                <a:ea typeface="字魂131号-酷乐潮玩体" panose="00000500000000000000" pitchFamily="2" charset="-122"/>
                <a:cs typeface="字魂131号-酷乐潮玩体" panose="00000500000000000000" pitchFamily="2" charset="-122"/>
              </a:rPr>
              <a:t>git commit -m”</a:t>
            </a:r>
            <a:r>
              <a:rPr lang="zh-CN" altLang="en-US" sz="1800">
                <a:solidFill>
                  <a:schemeClr val="bg1"/>
                </a:solidFill>
                <a:effectLst>
                  <a:outerShdw blurRad="38100" dist="38100" dir="2700000" algn="tl">
                    <a:srgbClr val="000000">
                      <a:alpha val="43137"/>
                    </a:srgbClr>
                  </a:outerShdw>
                </a:effectLst>
                <a:latin typeface="字魂131号-酷乐潮玩体" panose="00000500000000000000" pitchFamily="2" charset="-122"/>
                <a:ea typeface="字魂131号-酷乐潮玩体" panose="00000500000000000000" pitchFamily="2" charset="-122"/>
                <a:cs typeface="字魂131号-酷乐潮玩体" panose="00000500000000000000" pitchFamily="2" charset="-122"/>
              </a:rPr>
              <a:t>注释</a:t>
            </a:r>
            <a:r>
              <a:rPr lang="en-US" altLang="zh-CN" sz="1800">
                <a:solidFill>
                  <a:schemeClr val="bg1"/>
                </a:solidFill>
                <a:effectLst>
                  <a:outerShdw blurRad="38100" dist="38100" dir="2700000" algn="tl">
                    <a:srgbClr val="000000">
                      <a:alpha val="43137"/>
                    </a:srgbClr>
                  </a:outerShdw>
                </a:effectLst>
                <a:latin typeface="字魂131号-酷乐潮玩体" panose="00000500000000000000" pitchFamily="2" charset="-122"/>
                <a:ea typeface="字魂131号-酷乐潮玩体" panose="00000500000000000000" pitchFamily="2" charset="-122"/>
                <a:cs typeface="字魂131号-酷乐潮玩体" panose="00000500000000000000" pitchFamily="2" charset="-122"/>
              </a:rPr>
              <a:t>”</a:t>
            </a:r>
            <a:r>
              <a:rPr lang="zh-CN" altLang="en-US" sz="1800">
                <a:solidFill>
                  <a:schemeClr val="bg1"/>
                </a:solidFill>
                <a:effectLst>
                  <a:outerShdw blurRad="38100" dist="38100" dir="2700000" algn="tl">
                    <a:srgbClr val="000000">
                      <a:alpha val="43137"/>
                    </a:srgbClr>
                  </a:outerShdw>
                </a:effectLst>
                <a:latin typeface="字魂131号-酷乐潮玩体" panose="00000500000000000000" pitchFamily="2" charset="-122"/>
                <a:ea typeface="字魂131号-酷乐潮玩体" panose="00000500000000000000" pitchFamily="2" charset="-122"/>
                <a:cs typeface="字魂131号-酷乐潮玩体" panose="00000500000000000000" pitchFamily="2" charset="-122"/>
              </a:rPr>
              <a:t>（这里后面不能携带文件名）</a:t>
            </a:r>
            <a:endParaRPr lang="zh-CN" altLang="en-US" sz="1800">
              <a:solidFill>
                <a:schemeClr val="bg1"/>
              </a:solidFill>
              <a:effectLst>
                <a:outerShdw blurRad="38100" dist="38100" dir="2700000" algn="tl">
                  <a:srgbClr val="000000">
                    <a:alpha val="43137"/>
                  </a:srgbClr>
                </a:outerShdw>
              </a:effectLst>
              <a:latin typeface="字魂131号-酷乐潮玩体" panose="00000500000000000000" pitchFamily="2" charset="-122"/>
              <a:ea typeface="字魂131号-酷乐潮玩体" panose="00000500000000000000" pitchFamily="2" charset="-122"/>
              <a:cs typeface="字魂131号-酷乐潮玩体" panose="00000500000000000000" pitchFamily="2" charset="-122"/>
            </a:endParaRPr>
          </a:p>
          <a:p>
            <a:r>
              <a:rPr lang="zh-CN" altLang="en-US" sz="1800">
                <a:solidFill>
                  <a:schemeClr val="bg1"/>
                </a:solidFill>
                <a:effectLst>
                  <a:outerShdw blurRad="38100" dist="38100" dir="2700000" algn="tl">
                    <a:srgbClr val="000000">
                      <a:alpha val="43137"/>
                    </a:srgbClr>
                  </a:outerShdw>
                </a:effectLst>
                <a:latin typeface="字魂131号-酷乐潮玩体" panose="00000500000000000000" pitchFamily="2" charset="-122"/>
                <a:ea typeface="字魂131号-酷乐潮玩体" panose="00000500000000000000" pitchFamily="2" charset="-122"/>
                <a:cs typeface="字魂131号-酷乐潮玩体" panose="00000500000000000000" pitchFamily="2" charset="-122"/>
              </a:rPr>
              <a:t>即可解决冲突</a:t>
            </a:r>
            <a:endParaRPr lang="zh-CN" altLang="en-US"/>
          </a:p>
          <a:p>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Click="0" advTm="2000">
        <p:split orient="vert"/>
      </p:transition>
    </mc:Choice>
    <mc:Fallback>
      <p:transition spd="slow" advClick="0" advTm="2000">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图片 3" descr="图层 9"/>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340000">
            <a:off x="9105900" y="427038"/>
            <a:ext cx="908050" cy="1146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图片 4" descr="图层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28275" y="263525"/>
            <a:ext cx="1390650" cy="2168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图片 5"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7813" y="2392363"/>
            <a:ext cx="2400300" cy="405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2" name="图片 6" descr="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86600" y="1657350"/>
            <a:ext cx="1646238" cy="2767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3" name="图片 7" descr="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4260000">
            <a:off x="6276181" y="-627856"/>
            <a:ext cx="1576388" cy="281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4" name="图片 8" descr="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6060000">
            <a:off x="1551781" y="-35718"/>
            <a:ext cx="2424113" cy="323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5" name="图片 9" descr="图层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33388" y="509588"/>
            <a:ext cx="796925" cy="1176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6" name="图片 10" descr="图层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rot="-3720000">
            <a:off x="4963319" y="5579269"/>
            <a:ext cx="836613" cy="879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7" name="图片 12" descr="图层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rot="2040000">
            <a:off x="5851525" y="4359275"/>
            <a:ext cx="1724025" cy="181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8" name="图片 13" descr="图层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rot="-10020000">
            <a:off x="3624263" y="387350"/>
            <a:ext cx="976312"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9" name="图片 11" descr="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0101263" y="2727325"/>
            <a:ext cx="2090737" cy="3627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300" name="图片 16" descr="图层 9"/>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460000">
            <a:off x="4749800" y="439738"/>
            <a:ext cx="574675" cy="72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301" name="图片 18" descr="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3480000">
            <a:off x="2629694" y="5236369"/>
            <a:ext cx="935037" cy="157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302" name="图片 19" descr="图层 9"/>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160000">
            <a:off x="11034713" y="3402013"/>
            <a:ext cx="384175"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303" name="图片 14" descr="图层 9"/>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160000">
            <a:off x="2571750" y="241300"/>
            <a:ext cx="384175" cy="48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304" name="图片 15" descr="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3388" y="1951038"/>
            <a:ext cx="669925" cy="1127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305" name="图片 17" descr="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1620000">
            <a:off x="8261350" y="3821113"/>
            <a:ext cx="1954213" cy="2605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306" name="图片 20" descr="图层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rot="-10020000">
            <a:off x="7677150" y="5513388"/>
            <a:ext cx="974725"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307" name="图片 21" descr="图层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rot="8760000">
            <a:off x="9645650" y="5607050"/>
            <a:ext cx="974725"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308" name="图片 22" descr="图层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81525" y="1350963"/>
            <a:ext cx="966788" cy="1509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309" name="图片 23"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0800000">
            <a:off x="5548313" y="1685925"/>
            <a:ext cx="1328737" cy="2243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310" name="图片 24" descr="图层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rot="-720000">
            <a:off x="8890000" y="1987550"/>
            <a:ext cx="1112838" cy="163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311" name="图片 25" descr="图层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rot="-3720000">
            <a:off x="6919119" y="1486694"/>
            <a:ext cx="836613" cy="879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312" name="图片 26" descr="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rot="5400000">
            <a:off x="2951163" y="2957513"/>
            <a:ext cx="2090737" cy="3627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313" name="图片 27" descr="图层 9"/>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160000">
            <a:off x="6264275" y="5946775"/>
            <a:ext cx="384175"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314" name="图片 28" descr="图层 9"/>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095750" y="5829300"/>
            <a:ext cx="485775" cy="614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315" name="图片 29" descr="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4260000">
            <a:off x="3119438" y="2590800"/>
            <a:ext cx="869950" cy="155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316" name="图片 30" descr="图层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rot="8760000">
            <a:off x="4540250" y="3124200"/>
            <a:ext cx="712788" cy="608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317" name="图片 31" descr="图层 9"/>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280000">
            <a:off x="8140700" y="2208213"/>
            <a:ext cx="654050" cy="823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 name="流程图: 过程 32"/>
          <p:cNvSpPr/>
          <p:nvPr/>
        </p:nvSpPr>
        <p:spPr>
          <a:xfrm>
            <a:off x="-12700" y="1592263"/>
            <a:ext cx="12192000" cy="2662237"/>
          </a:xfrm>
          <a:prstGeom prst="flowChartProcess">
            <a:avLst/>
          </a:prstGeom>
          <a:solidFill>
            <a:srgbClr val="3A3A3A">
              <a:alpha val="7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34" name="文本框 33"/>
          <p:cNvSpPr txBox="1"/>
          <p:nvPr/>
        </p:nvSpPr>
        <p:spPr>
          <a:xfrm>
            <a:off x="3538538" y="2118678"/>
            <a:ext cx="8031162" cy="1106805"/>
          </a:xfrm>
          <a:prstGeom prst="rect">
            <a:avLst/>
          </a:prstGeom>
          <a:noFill/>
        </p:spPr>
        <p:txBody>
          <a:bodyPr>
            <a:spAutoFit/>
          </a:bodyPr>
          <a:lstStyle/>
          <a:p>
            <a:pPr fontAlgn="auto"/>
            <a:r>
              <a:rPr lang="zh-CN" altLang="en-US" sz="6600" noProof="1">
                <a:solidFill>
                  <a:schemeClr val="bg1"/>
                </a:solidFill>
                <a:effectLst>
                  <a:outerShdw blurRad="38100" dist="38100" dir="2700000" algn="tl">
                    <a:srgbClr val="000000">
                      <a:alpha val="43137"/>
                    </a:srgbClr>
                  </a:outerShdw>
                </a:effectLst>
                <a:latin typeface="字魂131号-酷乐潮玩体" panose="00000500000000000000" pitchFamily="2" charset="-122"/>
                <a:ea typeface="字魂131号-酷乐潮玩体" panose="00000500000000000000" pitchFamily="2" charset="-122"/>
                <a:sym typeface="+mn-ea"/>
              </a:rPr>
              <a:t>注册</a:t>
            </a:r>
            <a:r>
              <a:rPr lang="en-US" altLang="zh-CN" sz="6600" noProof="1">
                <a:solidFill>
                  <a:schemeClr val="bg1"/>
                </a:solidFill>
                <a:effectLst>
                  <a:outerShdw blurRad="38100" dist="38100" dir="2700000" algn="tl">
                    <a:srgbClr val="000000">
                      <a:alpha val="43137"/>
                    </a:srgbClr>
                  </a:outerShdw>
                </a:effectLst>
                <a:latin typeface="字魂131号-酷乐潮玩体" panose="00000500000000000000" pitchFamily="2" charset="-122"/>
                <a:ea typeface="字魂131号-酷乐潮玩体" panose="00000500000000000000" pitchFamily="2" charset="-122"/>
                <a:sym typeface="+mn-ea"/>
              </a:rPr>
              <a:t>GitHub</a:t>
            </a:r>
            <a:endParaRPr lang="en-US" altLang="zh-CN" sz="6600" b="1" noProof="1">
              <a:solidFill>
                <a:schemeClr val="bg1"/>
              </a:solidFill>
              <a:effectLst>
                <a:outerShdw blurRad="38100" dist="38100" dir="2700000" algn="tl">
                  <a:srgbClr val="000000">
                    <a:alpha val="43137"/>
                  </a:srgbClr>
                </a:outerShdw>
              </a:effectLst>
              <a:latin typeface="字魂131号-酷乐潮玩体" panose="00000500000000000000" pitchFamily="2" charset="-122"/>
              <a:ea typeface="字魂131号-酷乐潮玩体" panose="00000500000000000000" pitchFamily="2" charset="-122"/>
              <a:sym typeface="+mn-ea"/>
            </a:endParaRPr>
          </a:p>
        </p:txBody>
      </p:sp>
      <p:sp>
        <p:nvSpPr>
          <p:cNvPr id="35" name="剪去对角的矩形 34"/>
          <p:cNvSpPr/>
          <p:nvPr/>
        </p:nvSpPr>
        <p:spPr>
          <a:xfrm>
            <a:off x="141288" y="1733550"/>
            <a:ext cx="11891962" cy="2381250"/>
          </a:xfrm>
          <a:prstGeom prst="snip2DiagRect">
            <a:avLst/>
          </a:prstGeom>
          <a:noFill/>
          <a:ln>
            <a:solidFill>
              <a:schemeClr val="bg1"/>
            </a:solidFill>
            <a:prstDash val="dash"/>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12321" name="文本框 22"/>
          <p:cNvSpPr txBox="1">
            <a:spLocks noChangeArrowheads="1"/>
          </p:cNvSpPr>
          <p:nvPr/>
        </p:nvSpPr>
        <p:spPr bwMode="auto">
          <a:xfrm>
            <a:off x="3538538" y="3225800"/>
            <a:ext cx="51038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3200">
                <a:solidFill>
                  <a:srgbClr val="808080"/>
                </a:solidFill>
                <a:latin typeface="字魂131号-酷乐潮玩体" panose="00000500000000000000" pitchFamily="2" charset="-122"/>
                <a:ea typeface="字魂131号-酷乐潮玩体" panose="00000500000000000000" pitchFamily="2" charset="-122"/>
              </a:rPr>
              <a:t>Dream of the forest</a:t>
            </a:r>
            <a:endParaRPr lang="zh-CN" altLang="en-US" sz="3200">
              <a:solidFill>
                <a:srgbClr val="808080"/>
              </a:solidFill>
              <a:latin typeface="字魂131号-酷乐潮玩体" panose="00000500000000000000" pitchFamily="2" charset="-122"/>
              <a:ea typeface="字魂131号-酷乐潮玩体" panose="00000500000000000000" pitchFamily="2" charset="-122"/>
            </a:endParaRPr>
          </a:p>
        </p:txBody>
      </p:sp>
      <p:sp>
        <p:nvSpPr>
          <p:cNvPr id="36" name="文本框 35"/>
          <p:cNvSpPr txBox="1"/>
          <p:nvPr/>
        </p:nvSpPr>
        <p:spPr>
          <a:xfrm>
            <a:off x="555625" y="74295"/>
            <a:ext cx="2856230" cy="4507865"/>
          </a:xfrm>
          <a:prstGeom prst="rect">
            <a:avLst/>
          </a:prstGeom>
          <a:noFill/>
        </p:spPr>
        <p:txBody>
          <a:bodyPr wrap="none">
            <a:spAutoFit/>
          </a:bodyPr>
          <a:lstStyle/>
          <a:p>
            <a:pPr fontAlgn="auto"/>
            <a:r>
              <a:rPr lang="en-US" altLang="zh-CN" sz="19900" b="1" noProof="1">
                <a:gradFill>
                  <a:gsLst>
                    <a:gs pos="14000">
                      <a:srgbClr val="DB4D4D"/>
                    </a:gs>
                    <a:gs pos="100000">
                      <a:srgbClr val="E2B95F"/>
                    </a:gs>
                  </a:gsLst>
                  <a:lin ang="5400000" scaled="0"/>
                </a:gradFill>
                <a:effectLst>
                  <a:outerShdw blurRad="38100" dist="38100" dir="2700000" algn="tl">
                    <a:srgbClr val="000000">
                      <a:alpha val="43137"/>
                    </a:srgbClr>
                  </a:outerShdw>
                </a:effectLst>
                <a:latin typeface="字魂131号-酷乐潮玩体" panose="00000500000000000000" pitchFamily="2" charset="-122"/>
                <a:ea typeface="字魂131号-酷乐潮玩体" panose="00000500000000000000" pitchFamily="2" charset="-122"/>
                <a:sym typeface="+mn-ea"/>
              </a:rPr>
              <a:t>02</a:t>
            </a:r>
            <a:r>
              <a:rPr lang="zh-CN" altLang="en-US" sz="28700" b="1" noProof="1">
                <a:gradFill>
                  <a:gsLst>
                    <a:gs pos="0">
                      <a:srgbClr val="C11053"/>
                    </a:gs>
                    <a:gs pos="100000">
                      <a:srgbClr val="D15995"/>
                    </a:gs>
                  </a:gsLst>
                  <a:lin ang="5400000" scaled="0"/>
                </a:gradFill>
                <a:effectLst>
                  <a:outerShdw blurRad="38100" dist="38100" dir="2700000" algn="tl">
                    <a:srgbClr val="000000">
                      <a:alpha val="43137"/>
                    </a:srgbClr>
                  </a:outerShdw>
                </a:effectLst>
                <a:latin typeface="字魂131号-酷乐潮玩体" panose="00000500000000000000" pitchFamily="2" charset="-122"/>
                <a:ea typeface="字魂131号-酷乐潮玩体" panose="00000500000000000000" pitchFamily="2" charset="-122"/>
                <a:sym typeface="+mn-ea"/>
              </a:rPr>
              <a:t> </a:t>
            </a:r>
            <a:endParaRPr lang="zh-CN" altLang="en-US" sz="28700" b="1" noProof="1">
              <a:gradFill>
                <a:gsLst>
                  <a:gs pos="0">
                    <a:srgbClr val="C11053"/>
                  </a:gs>
                  <a:gs pos="100000">
                    <a:srgbClr val="D15995"/>
                  </a:gs>
                </a:gsLst>
                <a:lin ang="5400000" scaled="0"/>
              </a:gradFill>
              <a:effectLst>
                <a:outerShdw blurRad="38100" dist="38100" dir="2700000" algn="tl">
                  <a:srgbClr val="000000">
                    <a:alpha val="43137"/>
                  </a:srgbClr>
                </a:outerShdw>
              </a:effectLst>
              <a:latin typeface="字魂131号-酷乐潮玩体" panose="00000500000000000000" pitchFamily="2" charset="-122"/>
              <a:ea typeface="字魂131号-酷乐潮玩体" panose="00000500000000000000" pitchFamily="2"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500" advClick="0" advTm="2000">
        <p:split orient="vert"/>
      </p:transition>
    </mc:Choice>
    <mc:Fallback>
      <p:transition spd="slow" advClick="0" advTm="2000">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fade">
                                      <p:cBhvr>
                                        <p:cTn id="7" dur="500"/>
                                        <p:tgtEl>
                                          <p:spTgt spid="3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4"/>
                                        </p:tgtEl>
                                        <p:attrNameLst>
                                          <p:attrName>style.visibility</p:attrName>
                                        </p:attrNameLst>
                                      </p:cBhvr>
                                      <p:to>
                                        <p:strVal val="visible"/>
                                      </p:to>
                                    </p:set>
                                    <p:animEffect transition="in" filter="fade">
                                      <p:cBhvr>
                                        <p:cTn id="10" dur="500"/>
                                        <p:tgtEl>
                                          <p:spTgt spid="3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321"/>
                                        </p:tgtEl>
                                        <p:attrNameLst>
                                          <p:attrName>style.visibility</p:attrName>
                                        </p:attrNameLst>
                                      </p:cBhvr>
                                      <p:to>
                                        <p:strVal val="visible"/>
                                      </p:to>
                                    </p:set>
                                    <p:animEffect transition="in" filter="fade">
                                      <p:cBhvr>
                                        <p:cTn id="13" dur="500"/>
                                        <p:tgtEl>
                                          <p:spTgt spid="12321"/>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3"/>
                                        </p:tgtEl>
                                        <p:attrNameLst>
                                          <p:attrName>style.visibility</p:attrName>
                                        </p:attrNameLst>
                                      </p:cBhvr>
                                      <p:to>
                                        <p:strVal val="visible"/>
                                      </p:to>
                                    </p:set>
                                    <p:animEffect transition="in" filter="fade">
                                      <p:cBhvr>
                                        <p:cTn id="16" dur="500"/>
                                        <p:tgtEl>
                                          <p:spTgt spid="33"/>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5"/>
                                        </p:tgtEl>
                                        <p:attrNameLst>
                                          <p:attrName>style.visibility</p:attrName>
                                        </p:attrNameLst>
                                      </p:cBhvr>
                                      <p:to>
                                        <p:strVal val="visible"/>
                                      </p:to>
                                    </p:set>
                                    <p:animEffect transition="in" filter="fade">
                                      <p:cBhvr>
                                        <p:cTn id="19"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4" grpId="0"/>
      <p:bldP spid="35" grpId="0" animBg="1"/>
      <p:bldP spid="12321" grpId="0"/>
      <p:bldP spid="3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313" name="组合 7"/>
          <p:cNvGrpSpPr/>
          <p:nvPr/>
        </p:nvGrpSpPr>
        <p:grpSpPr bwMode="auto">
          <a:xfrm>
            <a:off x="542925" y="1394460"/>
            <a:ext cx="3663950" cy="3364865"/>
            <a:chOff x="1305" y="1190"/>
            <a:chExt cx="8264" cy="8367"/>
          </a:xfrm>
        </p:grpSpPr>
        <p:pic>
          <p:nvPicPr>
            <p:cNvPr id="6" name="图片 5"/>
            <p:cNvPicPr>
              <a:picLocks noChangeAspect="1"/>
            </p:cNvPicPr>
            <p:nvPr/>
          </p:nvPicPr>
          <p:blipFill>
            <a:blip r:embed="rId1"/>
            <a:srcRect l="5678" r="33701" b="34652"/>
            <a:stretch>
              <a:fillRect/>
            </a:stretch>
          </p:blipFill>
          <p:spPr>
            <a:xfrm>
              <a:off x="1305" y="1190"/>
              <a:ext cx="8265" cy="7813"/>
            </a:xfrm>
            <a:prstGeom prst="octagon">
              <a:avLst/>
            </a:prstGeom>
          </p:spPr>
        </p:pic>
        <p:pic>
          <p:nvPicPr>
            <p:cNvPr id="13315" name="图片 6" descr="图层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26" y="4115"/>
              <a:ext cx="3487" cy="5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13316" name="图片 8" descr="68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3360000">
            <a:off x="588963" y="5011738"/>
            <a:ext cx="1460500" cy="134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17" name="图片 9" descr="68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7740000">
            <a:off x="2988469" y="365919"/>
            <a:ext cx="903288"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3318" name="组合 10"/>
          <p:cNvGrpSpPr/>
          <p:nvPr/>
        </p:nvGrpSpPr>
        <p:grpSpPr bwMode="auto">
          <a:xfrm>
            <a:off x="3929380" y="422910"/>
            <a:ext cx="1298575" cy="1403350"/>
            <a:chOff x="15921" y="-1350"/>
            <a:chExt cx="2306" cy="2492"/>
          </a:xfrm>
        </p:grpSpPr>
        <p:pic>
          <p:nvPicPr>
            <p:cNvPr id="13319" name="图片 11" descr="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6180000">
              <a:off x="16209" y="-1639"/>
              <a:ext cx="1730" cy="2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20" name="图片 12" descr="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8280000">
              <a:off x="17074" y="-192"/>
              <a:ext cx="1000" cy="1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4" name="文本框 13"/>
          <p:cNvSpPr txBox="1"/>
          <p:nvPr/>
        </p:nvSpPr>
        <p:spPr>
          <a:xfrm>
            <a:off x="5321300" y="525145"/>
            <a:ext cx="5418455" cy="768350"/>
          </a:xfrm>
          <a:prstGeom prst="rect">
            <a:avLst/>
          </a:prstGeom>
          <a:noFill/>
        </p:spPr>
        <p:txBody>
          <a:bodyPr wrap="square">
            <a:spAutoFit/>
          </a:bodyPr>
          <a:lstStyle/>
          <a:p>
            <a:pPr fontAlgn="auto"/>
            <a:r>
              <a:rPr lang="en-US" altLang="zh-CN" sz="4400" noProof="1">
                <a:solidFill>
                  <a:schemeClr val="bg1"/>
                </a:solidFill>
                <a:effectLst>
                  <a:outerShdw blurRad="38100" dist="38100" dir="2700000" algn="tl">
                    <a:srgbClr val="000000">
                      <a:alpha val="43137"/>
                    </a:srgbClr>
                  </a:outerShdw>
                </a:effectLst>
                <a:latin typeface="字魂131号-酷乐潮玩体" panose="00000500000000000000" pitchFamily="2" charset="-122"/>
                <a:ea typeface="字魂131号-酷乐潮玩体" panose="00000500000000000000" pitchFamily="2" charset="-122"/>
              </a:rPr>
              <a:t>GitHub </a:t>
            </a:r>
            <a:r>
              <a:rPr lang="zh-CN" altLang="en-US" sz="4400" noProof="1">
                <a:solidFill>
                  <a:schemeClr val="bg1"/>
                </a:solidFill>
                <a:effectLst>
                  <a:outerShdw blurRad="38100" dist="38100" dir="2700000" algn="tl">
                    <a:srgbClr val="000000">
                      <a:alpha val="43137"/>
                    </a:srgbClr>
                  </a:outerShdw>
                </a:effectLst>
                <a:latin typeface="字魂131号-酷乐潮玩体" panose="00000500000000000000" pitchFamily="2" charset="-122"/>
                <a:ea typeface="字魂131号-酷乐潮玩体" panose="00000500000000000000" pitchFamily="2" charset="-122"/>
              </a:rPr>
              <a:t>注册</a:t>
            </a:r>
            <a:endParaRPr lang="zh-CN" altLang="en-US" sz="4400" noProof="1">
              <a:solidFill>
                <a:schemeClr val="bg1"/>
              </a:solidFill>
              <a:effectLst>
                <a:outerShdw blurRad="38100" dist="38100" dir="2700000" algn="tl">
                  <a:srgbClr val="000000">
                    <a:alpha val="43137"/>
                  </a:srgbClr>
                </a:outerShdw>
              </a:effectLst>
              <a:latin typeface="字魂131号-酷乐潮玩体" panose="00000500000000000000" pitchFamily="2" charset="-122"/>
              <a:ea typeface="字魂131号-酷乐潮玩体" panose="00000500000000000000" pitchFamily="2" charset="-122"/>
            </a:endParaRPr>
          </a:p>
        </p:txBody>
      </p:sp>
      <p:sp>
        <p:nvSpPr>
          <p:cNvPr id="13322" name="文本框 16"/>
          <p:cNvSpPr txBox="1">
            <a:spLocks noChangeArrowheads="1"/>
          </p:cNvSpPr>
          <p:nvPr/>
        </p:nvSpPr>
        <p:spPr bwMode="auto">
          <a:xfrm>
            <a:off x="5321300" y="1128395"/>
            <a:ext cx="25400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90000"/>
              </a:lnSpc>
            </a:pPr>
            <a:r>
              <a:rPr lang="zh-CN" altLang="en-US" sz="2000">
                <a:solidFill>
                  <a:srgbClr val="808080"/>
                </a:solidFill>
                <a:latin typeface="字魂131号-酷乐潮玩体" panose="00000500000000000000" pitchFamily="2" charset="-122"/>
                <a:ea typeface="字魂131号-酷乐潮玩体" panose="00000500000000000000" pitchFamily="2" charset="-122"/>
              </a:rPr>
              <a:t>Activity </a:t>
            </a:r>
            <a:r>
              <a:rPr lang="en-US" altLang="zh-CN" sz="2000">
                <a:solidFill>
                  <a:srgbClr val="808080"/>
                </a:solidFill>
                <a:latin typeface="字魂131号-酷乐潮玩体" panose="00000500000000000000" pitchFamily="2" charset="-122"/>
                <a:ea typeface="字魂131号-酷乐潮玩体" panose="00000500000000000000" pitchFamily="2" charset="-122"/>
              </a:rPr>
              <a:t>O</a:t>
            </a:r>
            <a:r>
              <a:rPr lang="zh-CN" altLang="en-US" sz="2000">
                <a:solidFill>
                  <a:srgbClr val="808080"/>
                </a:solidFill>
                <a:latin typeface="字魂131号-酷乐潮玩体" panose="00000500000000000000" pitchFamily="2" charset="-122"/>
                <a:ea typeface="字魂131号-酷乐潮玩体" panose="00000500000000000000" pitchFamily="2" charset="-122"/>
              </a:rPr>
              <a:t>verview</a:t>
            </a:r>
            <a:endParaRPr lang="zh-CN" altLang="en-US" sz="2000">
              <a:solidFill>
                <a:srgbClr val="808080"/>
              </a:solidFill>
              <a:latin typeface="字魂131号-酷乐潮玩体" panose="00000500000000000000" pitchFamily="2" charset="-122"/>
              <a:ea typeface="字魂131号-酷乐潮玩体" panose="00000500000000000000" pitchFamily="2" charset="-122"/>
            </a:endParaRPr>
          </a:p>
        </p:txBody>
      </p:sp>
      <p:sp>
        <p:nvSpPr>
          <p:cNvPr id="15" name="文本框 14"/>
          <p:cNvSpPr txBox="1"/>
          <p:nvPr/>
        </p:nvSpPr>
        <p:spPr>
          <a:xfrm>
            <a:off x="4993640" y="2818765"/>
            <a:ext cx="4808855" cy="922020"/>
          </a:xfrm>
          <a:prstGeom prst="rect">
            <a:avLst/>
          </a:prstGeom>
          <a:noFill/>
        </p:spPr>
        <p:txBody>
          <a:bodyPr>
            <a:spAutoFit/>
          </a:bodyPr>
          <a:lstStyle/>
          <a:p>
            <a:pPr fontAlgn="auto">
              <a:lnSpc>
                <a:spcPct val="150000"/>
              </a:lnSpc>
            </a:pPr>
            <a:r>
              <a:rPr lang="en-US" altLang="zh-CN" noProof="1">
                <a:solidFill>
                  <a:schemeClr val="bg1"/>
                </a:solidFill>
                <a:effectLst>
                  <a:outerShdw blurRad="38100" dist="38100" dir="2700000" algn="tl">
                    <a:srgbClr val="000000">
                      <a:alpha val="43137"/>
                    </a:srgbClr>
                  </a:outerShdw>
                </a:effectLst>
                <a:latin typeface="字魂131号-酷乐潮玩体" panose="00000500000000000000" pitchFamily="2" charset="-122"/>
                <a:ea typeface="字魂131号-酷乐潮玩体" panose="00000500000000000000" pitchFamily="2" charset="-122"/>
                <a:cs typeface="字魂131号-酷乐潮玩体" panose="00000500000000000000" pitchFamily="2" charset="-122"/>
              </a:rPr>
              <a:t>www.github.com</a:t>
            </a:r>
            <a:endParaRPr lang="en-US" altLang="zh-CN" noProof="1">
              <a:solidFill>
                <a:schemeClr val="bg1"/>
              </a:solidFill>
              <a:effectLst>
                <a:outerShdw blurRad="38100" dist="38100" dir="2700000" algn="tl">
                  <a:srgbClr val="000000">
                    <a:alpha val="43137"/>
                  </a:srgbClr>
                </a:outerShdw>
              </a:effectLst>
              <a:latin typeface="字魂131号-酷乐潮玩体" panose="00000500000000000000" pitchFamily="2" charset="-122"/>
              <a:ea typeface="字魂131号-酷乐潮玩体" panose="00000500000000000000" pitchFamily="2" charset="-122"/>
              <a:cs typeface="字魂131号-酷乐潮玩体" panose="00000500000000000000" pitchFamily="2" charset="-122"/>
            </a:endParaRPr>
          </a:p>
          <a:p>
            <a:pPr fontAlgn="auto">
              <a:lnSpc>
                <a:spcPct val="150000"/>
              </a:lnSpc>
            </a:pPr>
            <a:r>
              <a:rPr lang="zh-CN" altLang="en-US" noProof="1">
                <a:solidFill>
                  <a:schemeClr val="bg1"/>
                </a:solidFill>
                <a:effectLst>
                  <a:outerShdw blurRad="38100" dist="38100" dir="2700000" algn="tl">
                    <a:srgbClr val="000000">
                      <a:alpha val="43137"/>
                    </a:srgbClr>
                  </a:outerShdw>
                </a:effectLst>
                <a:latin typeface="字魂131号-酷乐潮玩体" panose="00000500000000000000" pitchFamily="2" charset="-122"/>
                <a:ea typeface="字魂131号-酷乐潮玩体" panose="00000500000000000000" pitchFamily="2" charset="-122"/>
                <a:cs typeface="字魂131号-酷乐潮玩体" panose="00000500000000000000" pitchFamily="2" charset="-122"/>
              </a:rPr>
              <a:t>建议使用</a:t>
            </a:r>
            <a:r>
              <a:rPr lang="en-US" altLang="zh-CN" noProof="1">
                <a:solidFill>
                  <a:schemeClr val="bg1"/>
                </a:solidFill>
                <a:effectLst>
                  <a:outerShdw blurRad="38100" dist="38100" dir="2700000" algn="tl">
                    <a:srgbClr val="000000">
                      <a:alpha val="43137"/>
                    </a:srgbClr>
                  </a:outerShdw>
                </a:effectLst>
                <a:latin typeface="字魂131号-酷乐潮玩体" panose="00000500000000000000" pitchFamily="2" charset="-122"/>
                <a:ea typeface="字魂131号-酷乐潮玩体" panose="00000500000000000000" pitchFamily="2" charset="-122"/>
                <a:cs typeface="字魂131号-酷乐潮玩体" panose="00000500000000000000" pitchFamily="2" charset="-122"/>
              </a:rPr>
              <a:t>Windows10 </a:t>
            </a:r>
            <a:r>
              <a:rPr lang="zh-CN" altLang="en-US" noProof="1">
                <a:solidFill>
                  <a:schemeClr val="bg1"/>
                </a:solidFill>
                <a:effectLst>
                  <a:outerShdw blurRad="38100" dist="38100" dir="2700000" algn="tl">
                    <a:srgbClr val="000000">
                      <a:alpha val="43137"/>
                    </a:srgbClr>
                  </a:outerShdw>
                </a:effectLst>
                <a:latin typeface="字魂131号-酷乐潮玩体" panose="00000500000000000000" pitchFamily="2" charset="-122"/>
                <a:ea typeface="字魂131号-酷乐潮玩体" panose="00000500000000000000" pitchFamily="2" charset="-122"/>
                <a:cs typeface="字魂131号-酷乐潮玩体" panose="00000500000000000000" pitchFamily="2" charset="-122"/>
              </a:rPr>
              <a:t>自带浏览器注册</a:t>
            </a:r>
            <a:endParaRPr lang="zh-CN" altLang="en-US" noProof="1">
              <a:solidFill>
                <a:schemeClr val="bg1"/>
              </a:solidFill>
              <a:effectLst>
                <a:outerShdw blurRad="38100" dist="38100" dir="2700000" algn="tl">
                  <a:srgbClr val="000000">
                    <a:alpha val="43137"/>
                  </a:srgbClr>
                </a:outerShdw>
              </a:effectLst>
              <a:latin typeface="字魂131号-酷乐潮玩体" panose="00000500000000000000" pitchFamily="2" charset="-122"/>
              <a:ea typeface="字魂131号-酷乐潮玩体" panose="00000500000000000000" pitchFamily="2" charset="-122"/>
              <a:cs typeface="字魂131号-酷乐潮玩体" panose="00000500000000000000"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500" advClick="0" advTm="2000">
        <p:split orient="vert"/>
      </p:transition>
    </mc:Choice>
    <mc:Fallback>
      <p:transition spd="slow" advClick="0" advTm="2000">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313"/>
                                        </p:tgtEl>
                                        <p:attrNameLst>
                                          <p:attrName>style.visibility</p:attrName>
                                        </p:attrNameLst>
                                      </p:cBhvr>
                                      <p:to>
                                        <p:strVal val="visible"/>
                                      </p:to>
                                    </p:set>
                                    <p:animEffect transition="in" filter="fade">
                                      <p:cBhvr>
                                        <p:cTn id="7" dur="500"/>
                                        <p:tgtEl>
                                          <p:spTgt spid="13313"/>
                                        </p:tgtEl>
                                      </p:cBhvr>
                                    </p:animEffect>
                                  </p:childTnLst>
                                </p:cTn>
                              </p:par>
                              <p:par>
                                <p:cTn id="8" presetID="10" presetClass="entr" presetSubtype="0" fill="hold" nodeType="withEffect">
                                  <p:stCondLst>
                                    <p:cond delay="0"/>
                                  </p:stCondLst>
                                  <p:childTnLst>
                                    <p:set>
                                      <p:cBhvr>
                                        <p:cTn id="9" dur="1" fill="hold">
                                          <p:stCondLst>
                                            <p:cond delay="0"/>
                                          </p:stCondLst>
                                        </p:cTn>
                                        <p:tgtEl>
                                          <p:spTgt spid="13316"/>
                                        </p:tgtEl>
                                        <p:attrNameLst>
                                          <p:attrName>style.visibility</p:attrName>
                                        </p:attrNameLst>
                                      </p:cBhvr>
                                      <p:to>
                                        <p:strVal val="visible"/>
                                      </p:to>
                                    </p:set>
                                    <p:animEffect transition="in" filter="fade">
                                      <p:cBhvr>
                                        <p:cTn id="10" dur="500"/>
                                        <p:tgtEl>
                                          <p:spTgt spid="13316"/>
                                        </p:tgtEl>
                                      </p:cBhvr>
                                    </p:animEffect>
                                  </p:childTnLst>
                                </p:cTn>
                              </p:par>
                              <p:par>
                                <p:cTn id="11" presetID="10" presetClass="entr" presetSubtype="0" fill="hold" nodeType="withEffect">
                                  <p:stCondLst>
                                    <p:cond delay="0"/>
                                  </p:stCondLst>
                                  <p:childTnLst>
                                    <p:set>
                                      <p:cBhvr>
                                        <p:cTn id="12" dur="1" fill="hold">
                                          <p:stCondLst>
                                            <p:cond delay="0"/>
                                          </p:stCondLst>
                                        </p:cTn>
                                        <p:tgtEl>
                                          <p:spTgt spid="13317"/>
                                        </p:tgtEl>
                                        <p:attrNameLst>
                                          <p:attrName>style.visibility</p:attrName>
                                        </p:attrNameLst>
                                      </p:cBhvr>
                                      <p:to>
                                        <p:strVal val="visible"/>
                                      </p:to>
                                    </p:set>
                                    <p:animEffect transition="in" filter="fade">
                                      <p:cBhvr>
                                        <p:cTn id="13" dur="500"/>
                                        <p:tgtEl>
                                          <p:spTgt spid="13317"/>
                                        </p:tgtEl>
                                      </p:cBhvr>
                                    </p:animEffect>
                                  </p:childTnLst>
                                </p:cTn>
                              </p:par>
                              <p:par>
                                <p:cTn id="14" presetID="10" presetClass="entr" presetSubtype="0" fill="hold" nodeType="withEffect">
                                  <p:stCondLst>
                                    <p:cond delay="0"/>
                                  </p:stCondLst>
                                  <p:childTnLst>
                                    <p:set>
                                      <p:cBhvr>
                                        <p:cTn id="15" dur="1" fill="hold">
                                          <p:stCondLst>
                                            <p:cond delay="0"/>
                                          </p:stCondLst>
                                        </p:cTn>
                                        <p:tgtEl>
                                          <p:spTgt spid="13318"/>
                                        </p:tgtEl>
                                        <p:attrNameLst>
                                          <p:attrName>style.visibility</p:attrName>
                                        </p:attrNameLst>
                                      </p:cBhvr>
                                      <p:to>
                                        <p:strVal val="visible"/>
                                      </p:to>
                                    </p:set>
                                    <p:animEffect transition="in" filter="fade">
                                      <p:cBhvr>
                                        <p:cTn id="16" dur="500"/>
                                        <p:tgtEl>
                                          <p:spTgt spid="13318"/>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fade">
                                      <p:cBhvr>
                                        <p:cTn id="19" dur="500"/>
                                        <p:tgtEl>
                                          <p:spTgt spid="14"/>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3322"/>
                                        </p:tgtEl>
                                        <p:attrNameLst>
                                          <p:attrName>style.visibility</p:attrName>
                                        </p:attrNameLst>
                                      </p:cBhvr>
                                      <p:to>
                                        <p:strVal val="visible"/>
                                      </p:to>
                                    </p:set>
                                    <p:animEffect transition="in" filter="fade">
                                      <p:cBhvr>
                                        <p:cTn id="22" dur="500"/>
                                        <p:tgtEl>
                                          <p:spTgt spid="13322"/>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fade">
                                      <p:cBhvr>
                                        <p:cTn id="25"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3322" grpId="0"/>
      <p:bldP spid="1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文本框 34"/>
          <p:cNvSpPr txBox="1"/>
          <p:nvPr/>
        </p:nvSpPr>
        <p:spPr>
          <a:xfrm>
            <a:off x="1007110" y="1595755"/>
            <a:ext cx="2893060" cy="570865"/>
          </a:xfrm>
          <a:prstGeom prst="rect">
            <a:avLst/>
          </a:prstGeom>
          <a:noFill/>
        </p:spPr>
        <p:txBody>
          <a:bodyPr wrap="square">
            <a:spAutoFit/>
          </a:bodyPr>
          <a:lstStyle/>
          <a:p>
            <a:pPr algn="r" fontAlgn="auto">
              <a:lnSpc>
                <a:spcPct val="130000"/>
              </a:lnSpc>
            </a:pPr>
            <a:r>
              <a:rPr lang="zh-CN" altLang="en-US" sz="2400" b="1" noProof="1">
                <a:gradFill>
                  <a:gsLst>
                    <a:gs pos="0">
                      <a:srgbClr val="A6054A"/>
                    </a:gs>
                    <a:gs pos="100000">
                      <a:srgbClr val="D15995"/>
                    </a:gs>
                  </a:gsLst>
                  <a:lin ang="5400000" scaled="0"/>
                </a:gradFill>
                <a:effectLst>
                  <a:outerShdw blurRad="38100" dist="38100" dir="2700000" algn="tl">
                    <a:srgbClr val="000000">
                      <a:alpha val="43137"/>
                    </a:srgbClr>
                  </a:outerShdw>
                </a:effectLst>
                <a:latin typeface="字魂131号-酷乐潮玩体" panose="00000500000000000000" pitchFamily="2" charset="-122"/>
                <a:ea typeface="字魂131号-酷乐潮玩体" panose="00000500000000000000" pitchFamily="2" charset="-122"/>
                <a:sym typeface="+mn-ea"/>
              </a:rPr>
              <a:t>为什么要创建别名</a:t>
            </a:r>
            <a:endParaRPr lang="zh-CN" altLang="en-US" sz="2400" b="1" noProof="1">
              <a:gradFill>
                <a:gsLst>
                  <a:gs pos="0">
                    <a:srgbClr val="A6054A"/>
                  </a:gs>
                  <a:gs pos="100000">
                    <a:srgbClr val="D15995"/>
                  </a:gs>
                </a:gsLst>
                <a:lin ang="5400000" scaled="0"/>
              </a:gradFill>
              <a:effectLst>
                <a:outerShdw blurRad="38100" dist="38100" dir="2700000" algn="tl">
                  <a:srgbClr val="000000">
                    <a:alpha val="43137"/>
                  </a:srgbClr>
                </a:outerShdw>
              </a:effectLst>
              <a:latin typeface="字魂131号-酷乐潮玩体" panose="00000500000000000000" pitchFamily="2" charset="-122"/>
              <a:ea typeface="字魂131号-酷乐潮玩体" panose="00000500000000000000" pitchFamily="2" charset="-122"/>
              <a:sym typeface="+mn-ea"/>
            </a:endParaRPr>
          </a:p>
        </p:txBody>
      </p:sp>
      <p:sp>
        <p:nvSpPr>
          <p:cNvPr id="42" name="文本框 41"/>
          <p:cNvSpPr txBox="1"/>
          <p:nvPr/>
        </p:nvSpPr>
        <p:spPr>
          <a:xfrm>
            <a:off x="3668078" y="3240088"/>
            <a:ext cx="5308600" cy="1691005"/>
          </a:xfrm>
          <a:prstGeom prst="rect">
            <a:avLst/>
          </a:prstGeom>
          <a:noFill/>
        </p:spPr>
        <p:txBody>
          <a:bodyPr>
            <a:spAutoFit/>
          </a:bodyPr>
          <a:lstStyle/>
          <a:p>
            <a:pPr fontAlgn="auto">
              <a:lnSpc>
                <a:spcPct val="130000"/>
              </a:lnSpc>
            </a:pPr>
            <a:r>
              <a:rPr lang="en-US" sz="1600" noProof="1">
                <a:solidFill>
                  <a:schemeClr val="bg1"/>
                </a:solidFill>
                <a:effectLst>
                  <a:outerShdw blurRad="38100" dist="38100" dir="2700000" algn="tl">
                    <a:srgbClr val="000000">
                      <a:alpha val="43137"/>
                    </a:srgbClr>
                  </a:outerShdw>
                </a:effectLst>
                <a:latin typeface="字魂131号-酷乐潮玩体" panose="00000500000000000000" pitchFamily="2" charset="-122"/>
                <a:ea typeface="字魂131号-酷乐潮玩体" panose="00000500000000000000" pitchFamily="2" charset="-122"/>
                <a:cs typeface="字魂131号-酷乐潮玩体" panose="00000500000000000000" pitchFamily="2" charset="-122"/>
                <a:sym typeface="+mn-ea"/>
              </a:rPr>
              <a:t>git remote add “</a:t>
            </a:r>
            <a:r>
              <a:rPr lang="zh-CN" altLang="en-US" sz="1600" noProof="1">
                <a:solidFill>
                  <a:schemeClr val="bg1"/>
                </a:solidFill>
                <a:effectLst>
                  <a:outerShdw blurRad="38100" dist="38100" dir="2700000" algn="tl">
                    <a:srgbClr val="000000">
                      <a:alpha val="43137"/>
                    </a:srgbClr>
                  </a:outerShdw>
                </a:effectLst>
                <a:latin typeface="字魂131号-酷乐潮玩体" panose="00000500000000000000" pitchFamily="2" charset="-122"/>
                <a:ea typeface="字魂131号-酷乐潮玩体" panose="00000500000000000000" pitchFamily="2" charset="-122"/>
                <a:cs typeface="字魂131号-酷乐潮玩体" panose="00000500000000000000" pitchFamily="2" charset="-122"/>
                <a:sym typeface="+mn-ea"/>
              </a:rPr>
              <a:t>别名</a:t>
            </a:r>
            <a:r>
              <a:rPr lang="en-US" sz="1600" noProof="1">
                <a:solidFill>
                  <a:schemeClr val="bg1"/>
                </a:solidFill>
                <a:effectLst>
                  <a:outerShdw blurRad="38100" dist="38100" dir="2700000" algn="tl">
                    <a:srgbClr val="000000">
                      <a:alpha val="43137"/>
                    </a:srgbClr>
                  </a:outerShdw>
                </a:effectLst>
                <a:latin typeface="字魂131号-酷乐潮玩体" panose="00000500000000000000" pitchFamily="2" charset="-122"/>
                <a:ea typeface="字魂131号-酷乐潮玩体" panose="00000500000000000000" pitchFamily="2" charset="-122"/>
                <a:cs typeface="字魂131号-酷乐潮玩体" panose="00000500000000000000" pitchFamily="2" charset="-122"/>
                <a:sym typeface="+mn-ea"/>
              </a:rPr>
              <a:t>” “</a:t>
            </a:r>
            <a:r>
              <a:rPr lang="zh-CN" altLang="en-US" sz="1600" noProof="1">
                <a:solidFill>
                  <a:schemeClr val="bg1"/>
                </a:solidFill>
                <a:effectLst>
                  <a:outerShdw blurRad="38100" dist="38100" dir="2700000" algn="tl">
                    <a:srgbClr val="000000">
                      <a:alpha val="43137"/>
                    </a:srgbClr>
                  </a:outerShdw>
                </a:effectLst>
                <a:latin typeface="字魂131号-酷乐潮玩体" panose="00000500000000000000" pitchFamily="2" charset="-122"/>
                <a:ea typeface="字魂131号-酷乐潮玩体" panose="00000500000000000000" pitchFamily="2" charset="-122"/>
                <a:cs typeface="字魂131号-酷乐潮玩体" panose="00000500000000000000" pitchFamily="2" charset="-122"/>
                <a:sym typeface="+mn-ea"/>
              </a:rPr>
              <a:t>远程库地址</a:t>
            </a:r>
            <a:r>
              <a:rPr lang="en-US" sz="1600" noProof="1">
                <a:solidFill>
                  <a:schemeClr val="bg1"/>
                </a:solidFill>
                <a:effectLst>
                  <a:outerShdw blurRad="38100" dist="38100" dir="2700000" algn="tl">
                    <a:srgbClr val="000000">
                      <a:alpha val="43137"/>
                    </a:srgbClr>
                  </a:outerShdw>
                </a:effectLst>
                <a:latin typeface="字魂131号-酷乐潮玩体" panose="00000500000000000000" pitchFamily="2" charset="-122"/>
                <a:ea typeface="字魂131号-酷乐潮玩体" panose="00000500000000000000" pitchFamily="2" charset="-122"/>
                <a:cs typeface="字魂131号-酷乐潮玩体" panose="00000500000000000000" pitchFamily="2" charset="-122"/>
                <a:sym typeface="+mn-ea"/>
              </a:rPr>
              <a:t>”</a:t>
            </a:r>
            <a:r>
              <a:rPr sz="1600" noProof="1">
                <a:solidFill>
                  <a:schemeClr val="bg1"/>
                </a:solidFill>
                <a:effectLst>
                  <a:outerShdw blurRad="38100" dist="38100" dir="2700000" algn="tl">
                    <a:srgbClr val="000000">
                      <a:alpha val="43137"/>
                    </a:srgbClr>
                  </a:outerShdw>
                </a:effectLst>
                <a:latin typeface="字魂131号-酷乐潮玩体" panose="00000500000000000000" pitchFamily="2" charset="-122"/>
                <a:ea typeface="字魂131号-酷乐潮玩体" panose="00000500000000000000" pitchFamily="2" charset="-122"/>
                <a:cs typeface="字魂131号-酷乐潮玩体" panose="00000500000000000000" pitchFamily="2" charset="-122"/>
                <a:sym typeface="+mn-ea"/>
              </a:rPr>
              <a:t> </a:t>
            </a:r>
            <a:endParaRPr sz="1600" noProof="1">
              <a:solidFill>
                <a:schemeClr val="bg1"/>
              </a:solidFill>
              <a:effectLst>
                <a:outerShdw blurRad="38100" dist="38100" dir="2700000" algn="tl">
                  <a:srgbClr val="000000">
                    <a:alpha val="43137"/>
                  </a:srgbClr>
                </a:outerShdw>
              </a:effectLst>
              <a:latin typeface="字魂131号-酷乐潮玩体" panose="00000500000000000000" pitchFamily="2" charset="-122"/>
              <a:ea typeface="字魂131号-酷乐潮玩体" panose="00000500000000000000" pitchFamily="2" charset="-122"/>
              <a:cs typeface="字魂131号-酷乐潮玩体" panose="00000500000000000000" pitchFamily="2" charset="-122"/>
              <a:sym typeface="+mn-ea"/>
            </a:endParaRPr>
          </a:p>
          <a:p>
            <a:pPr fontAlgn="auto">
              <a:lnSpc>
                <a:spcPct val="130000"/>
              </a:lnSpc>
            </a:pPr>
            <a:r>
              <a:rPr lang="zh-CN" sz="1600" noProof="1">
                <a:solidFill>
                  <a:schemeClr val="bg1"/>
                </a:solidFill>
                <a:effectLst>
                  <a:outerShdw blurRad="38100" dist="38100" dir="2700000" algn="tl">
                    <a:srgbClr val="000000">
                      <a:alpha val="43137"/>
                    </a:srgbClr>
                  </a:outerShdw>
                </a:effectLst>
                <a:latin typeface="字魂131号-酷乐潮玩体" panose="00000500000000000000" pitchFamily="2" charset="-122"/>
                <a:ea typeface="字魂131号-酷乐潮玩体" panose="00000500000000000000" pitchFamily="2" charset="-122"/>
                <a:cs typeface="字魂131号-酷乐潮玩体" panose="00000500000000000000" pitchFamily="2" charset="-122"/>
                <a:sym typeface="+mn-ea"/>
              </a:rPr>
              <a:t>修改别名</a:t>
            </a:r>
            <a:endParaRPr lang="zh-CN" sz="1600" noProof="1">
              <a:solidFill>
                <a:schemeClr val="bg1"/>
              </a:solidFill>
              <a:effectLst>
                <a:outerShdw blurRad="38100" dist="38100" dir="2700000" algn="tl">
                  <a:srgbClr val="000000">
                    <a:alpha val="43137"/>
                  </a:srgbClr>
                </a:outerShdw>
              </a:effectLst>
              <a:latin typeface="字魂131号-酷乐潮玩体" panose="00000500000000000000" pitchFamily="2" charset="-122"/>
              <a:ea typeface="字魂131号-酷乐潮玩体" panose="00000500000000000000" pitchFamily="2" charset="-122"/>
              <a:cs typeface="字魂131号-酷乐潮玩体" panose="00000500000000000000" pitchFamily="2" charset="-122"/>
              <a:sym typeface="+mn-ea"/>
            </a:endParaRPr>
          </a:p>
          <a:p>
            <a:pPr fontAlgn="auto">
              <a:lnSpc>
                <a:spcPct val="130000"/>
              </a:lnSpc>
            </a:pPr>
            <a:r>
              <a:rPr lang="en-US" sz="1600">
                <a:solidFill>
                  <a:schemeClr val="bg1"/>
                </a:solidFill>
                <a:effectLst>
                  <a:outerShdw blurRad="38100" dist="38100" dir="2700000" algn="tl">
                    <a:srgbClr val="000000">
                      <a:alpha val="43137"/>
                    </a:srgbClr>
                  </a:outerShdw>
                </a:effectLst>
                <a:latin typeface="字魂131号-酷乐潮玩体" panose="00000500000000000000" pitchFamily="2" charset="-122"/>
                <a:ea typeface="字魂131号-酷乐潮玩体" panose="00000500000000000000" pitchFamily="2" charset="-122"/>
                <a:cs typeface="字魂131号-酷乐潮玩体" panose="00000500000000000000" pitchFamily="2" charset="-122"/>
                <a:sym typeface="+mn-ea"/>
              </a:rPr>
              <a:t>git remote -v</a:t>
            </a:r>
            <a:endParaRPr lang="en-US" sz="1600">
              <a:solidFill>
                <a:schemeClr val="bg1"/>
              </a:solidFill>
              <a:effectLst>
                <a:outerShdw blurRad="38100" dist="38100" dir="2700000" algn="tl">
                  <a:srgbClr val="000000">
                    <a:alpha val="43137"/>
                  </a:srgbClr>
                </a:outerShdw>
              </a:effectLst>
              <a:latin typeface="字魂131号-酷乐潮玩体" panose="00000500000000000000" pitchFamily="2" charset="-122"/>
              <a:ea typeface="字魂131号-酷乐潮玩体" panose="00000500000000000000" pitchFamily="2" charset="-122"/>
              <a:cs typeface="字魂131号-酷乐潮玩体" panose="00000500000000000000" pitchFamily="2" charset="-122"/>
              <a:sym typeface="+mn-ea"/>
            </a:endParaRPr>
          </a:p>
          <a:p>
            <a:pPr fontAlgn="auto">
              <a:lnSpc>
                <a:spcPct val="130000"/>
              </a:lnSpc>
            </a:pPr>
            <a:r>
              <a:rPr lang="zh-CN" altLang="en-US" sz="1600">
                <a:solidFill>
                  <a:schemeClr val="bg1"/>
                </a:solidFill>
                <a:effectLst>
                  <a:outerShdw blurRad="38100" dist="38100" dir="2700000" algn="tl">
                    <a:srgbClr val="000000">
                      <a:alpha val="43137"/>
                    </a:srgbClr>
                  </a:outerShdw>
                </a:effectLst>
                <a:latin typeface="字魂131号-酷乐潮玩体" panose="00000500000000000000" pitchFamily="2" charset="-122"/>
                <a:ea typeface="字魂131号-酷乐潮玩体" panose="00000500000000000000" pitchFamily="2" charset="-122"/>
                <a:cs typeface="字魂131号-酷乐潮玩体" panose="00000500000000000000" pitchFamily="2" charset="-122"/>
                <a:sym typeface="+mn-ea"/>
              </a:rPr>
              <a:t>查看远程库与别名</a:t>
            </a:r>
            <a:endParaRPr lang="zh-CN" sz="1600" noProof="1">
              <a:solidFill>
                <a:schemeClr val="bg1"/>
              </a:solidFill>
              <a:effectLst>
                <a:outerShdw blurRad="38100" dist="38100" dir="2700000" algn="tl">
                  <a:srgbClr val="000000">
                    <a:alpha val="43137"/>
                  </a:srgbClr>
                </a:outerShdw>
              </a:effectLst>
              <a:latin typeface="字魂131号-酷乐潮玩体" panose="00000500000000000000" pitchFamily="2" charset="-122"/>
              <a:ea typeface="字魂131号-酷乐潮玩体" panose="00000500000000000000" pitchFamily="2" charset="-122"/>
              <a:cs typeface="字魂131号-酷乐潮玩体" panose="00000500000000000000" pitchFamily="2" charset="-122"/>
              <a:sym typeface="+mn-ea"/>
            </a:endParaRPr>
          </a:p>
          <a:p>
            <a:pPr fontAlgn="auto">
              <a:lnSpc>
                <a:spcPct val="130000"/>
              </a:lnSpc>
            </a:pPr>
            <a:endParaRPr lang="zh-CN" sz="1600" noProof="1">
              <a:solidFill>
                <a:schemeClr val="bg1"/>
              </a:solidFill>
              <a:effectLst>
                <a:outerShdw blurRad="38100" dist="38100" dir="2700000" algn="tl">
                  <a:srgbClr val="000000">
                    <a:alpha val="43137"/>
                  </a:srgbClr>
                </a:outerShdw>
              </a:effectLst>
              <a:latin typeface="字魂131号-酷乐潮玩体" panose="00000500000000000000" pitchFamily="2" charset="-122"/>
              <a:ea typeface="字魂131号-酷乐潮玩体" panose="00000500000000000000" pitchFamily="2" charset="-122"/>
              <a:cs typeface="字魂131号-酷乐潮玩体" panose="00000500000000000000" pitchFamily="2" charset="-122"/>
              <a:sym typeface="+mn-ea"/>
            </a:endParaRPr>
          </a:p>
        </p:txBody>
      </p:sp>
      <p:cxnSp>
        <p:nvCxnSpPr>
          <p:cNvPr id="19" name="直接连接符 18"/>
          <p:cNvCxnSpPr/>
          <p:nvPr/>
        </p:nvCxnSpPr>
        <p:spPr>
          <a:xfrm>
            <a:off x="3450590" y="3228975"/>
            <a:ext cx="0" cy="1493838"/>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3526790" y="3240088"/>
            <a:ext cx="0" cy="1482725"/>
          </a:xfrm>
          <a:prstGeom prst="line">
            <a:avLst/>
          </a:prstGeom>
          <a:ln w="19050">
            <a:solidFill>
              <a:schemeClr val="bg1"/>
            </a:solidFill>
            <a:prstDash val="sysDot"/>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967740" y="338455"/>
            <a:ext cx="6637655" cy="768350"/>
          </a:xfrm>
          <a:prstGeom prst="rect">
            <a:avLst/>
          </a:prstGeom>
          <a:noFill/>
        </p:spPr>
        <p:txBody>
          <a:bodyPr wrap="square">
            <a:spAutoFit/>
          </a:bodyPr>
          <a:lstStyle/>
          <a:p>
            <a:pPr fontAlgn="auto"/>
            <a:r>
              <a:rPr lang="zh-CN" altLang="en-US" sz="4400" noProof="1">
                <a:solidFill>
                  <a:schemeClr val="bg1"/>
                </a:solidFill>
                <a:effectLst>
                  <a:outerShdw blurRad="38100" dist="38100" dir="2700000" algn="tl">
                    <a:srgbClr val="000000">
                      <a:alpha val="43137"/>
                    </a:srgbClr>
                  </a:outerShdw>
                </a:effectLst>
                <a:latin typeface="字魂131号-酷乐潮玩体" panose="00000500000000000000" pitchFamily="2" charset="-122"/>
                <a:ea typeface="字魂131号-酷乐潮玩体" panose="00000500000000000000" pitchFamily="2" charset="-122"/>
              </a:rPr>
              <a:t>创建远程仓库别名</a:t>
            </a:r>
            <a:endParaRPr lang="zh-CN" altLang="en-US" sz="4400" noProof="1">
              <a:solidFill>
                <a:schemeClr val="bg1"/>
              </a:solidFill>
              <a:effectLst>
                <a:outerShdw blurRad="38100" dist="38100" dir="2700000" algn="tl">
                  <a:srgbClr val="000000">
                    <a:alpha val="43137"/>
                  </a:srgbClr>
                </a:outerShdw>
              </a:effectLst>
              <a:latin typeface="字魂131号-酷乐潮玩体" panose="00000500000000000000" pitchFamily="2" charset="-122"/>
              <a:ea typeface="字魂131号-酷乐潮玩体" panose="00000500000000000000" pitchFamily="2" charset="-122"/>
            </a:endParaRPr>
          </a:p>
        </p:txBody>
      </p:sp>
      <p:sp>
        <p:nvSpPr>
          <p:cNvPr id="14345" name="文本框 16"/>
          <p:cNvSpPr txBox="1">
            <a:spLocks noChangeArrowheads="1"/>
          </p:cNvSpPr>
          <p:nvPr/>
        </p:nvSpPr>
        <p:spPr bwMode="auto">
          <a:xfrm>
            <a:off x="1058863" y="1106488"/>
            <a:ext cx="25400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90000"/>
              </a:lnSpc>
            </a:pPr>
            <a:r>
              <a:rPr lang="zh-CN" altLang="en-US" sz="2000">
                <a:solidFill>
                  <a:srgbClr val="808080"/>
                </a:solidFill>
                <a:latin typeface="字魂131号-酷乐潮玩体" panose="00000500000000000000" pitchFamily="2" charset="-122"/>
                <a:ea typeface="字魂131号-酷乐潮玩体" panose="00000500000000000000" pitchFamily="2" charset="-122"/>
              </a:rPr>
              <a:t>Activity </a:t>
            </a:r>
            <a:r>
              <a:rPr lang="en-US" altLang="zh-CN" sz="2000">
                <a:solidFill>
                  <a:srgbClr val="808080"/>
                </a:solidFill>
                <a:latin typeface="字魂131号-酷乐潮玩体" panose="00000500000000000000" pitchFamily="2" charset="-122"/>
                <a:ea typeface="字魂131号-酷乐潮玩体" panose="00000500000000000000" pitchFamily="2" charset="-122"/>
              </a:rPr>
              <a:t>O</a:t>
            </a:r>
            <a:r>
              <a:rPr lang="zh-CN" altLang="en-US" sz="2000">
                <a:solidFill>
                  <a:srgbClr val="808080"/>
                </a:solidFill>
                <a:latin typeface="字魂131号-酷乐潮玩体" panose="00000500000000000000" pitchFamily="2" charset="-122"/>
                <a:ea typeface="字魂131号-酷乐潮玩体" panose="00000500000000000000" pitchFamily="2" charset="-122"/>
              </a:rPr>
              <a:t>verview</a:t>
            </a:r>
            <a:endParaRPr lang="zh-CN" altLang="en-US" sz="2000">
              <a:solidFill>
                <a:srgbClr val="808080"/>
              </a:solidFill>
              <a:latin typeface="字魂131号-酷乐潮玩体" panose="00000500000000000000" pitchFamily="2" charset="-122"/>
              <a:ea typeface="字魂131号-酷乐潮玩体" panose="00000500000000000000" pitchFamily="2" charset="-122"/>
            </a:endParaRPr>
          </a:p>
        </p:txBody>
      </p:sp>
      <p:pic>
        <p:nvPicPr>
          <p:cNvPr id="14346" name="图片 21" descr="666"/>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840000" flipH="1">
            <a:off x="263525" y="3278188"/>
            <a:ext cx="2209800" cy="2449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7" name="图片 8" descr="图层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5963" y="4422775"/>
            <a:ext cx="1389062" cy="2168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4348" name="组合 14"/>
          <p:cNvGrpSpPr/>
          <p:nvPr/>
        </p:nvGrpSpPr>
        <p:grpSpPr bwMode="auto">
          <a:xfrm rot="-9720000">
            <a:off x="2139950" y="5280025"/>
            <a:ext cx="611188" cy="1236663"/>
            <a:chOff x="4900" y="9475"/>
            <a:chExt cx="1447" cy="2932"/>
          </a:xfrm>
        </p:grpSpPr>
        <p:pic>
          <p:nvPicPr>
            <p:cNvPr id="14349" name="图片 9" descr="图层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7800000">
              <a:off x="4786" y="9587"/>
              <a:ext cx="1536" cy="1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50" name="图片 11" descr="图层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2460000">
              <a:off x="5440" y="11262"/>
              <a:ext cx="907" cy="1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14351" name="图片 17" descr="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10800000">
            <a:off x="9959340" y="179705"/>
            <a:ext cx="1925638" cy="324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52" name="图片 20" descr="68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461375" y="179388"/>
            <a:ext cx="1397000" cy="1416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文本框 3"/>
          <p:cNvSpPr txBox="1"/>
          <p:nvPr/>
        </p:nvSpPr>
        <p:spPr>
          <a:xfrm>
            <a:off x="1329690" y="2166620"/>
            <a:ext cx="6384290" cy="337185"/>
          </a:xfrm>
          <a:prstGeom prst="rect">
            <a:avLst/>
          </a:prstGeom>
          <a:noFill/>
        </p:spPr>
        <p:txBody>
          <a:bodyPr wrap="square" rtlCol="0">
            <a:spAutoFit/>
          </a:bodyPr>
          <a:p>
            <a:r>
              <a:rPr lang="zh-CN" sz="1600">
                <a:solidFill>
                  <a:schemeClr val="bg1"/>
                </a:solidFill>
                <a:effectLst>
                  <a:outerShdw blurRad="38100" dist="38100" dir="2700000" algn="tl">
                    <a:srgbClr val="000000">
                      <a:alpha val="43137"/>
                    </a:srgbClr>
                  </a:outerShdw>
                </a:effectLst>
                <a:latin typeface="字魂131号-酷乐潮玩体" panose="00000500000000000000" pitchFamily="2" charset="-122"/>
                <a:ea typeface="字魂131号-酷乐潮玩体" panose="00000500000000000000" pitchFamily="2" charset="-122"/>
                <a:cs typeface="字魂131号-酷乐潮玩体" panose="00000500000000000000" pitchFamily="2" charset="-122"/>
              </a:rPr>
              <a:t>库地址太长，每次上传都需要地址，创建别名方便上传</a:t>
            </a:r>
            <a:endParaRPr lang="zh-CN" sz="1600">
              <a:solidFill>
                <a:schemeClr val="bg1"/>
              </a:solidFill>
              <a:effectLst>
                <a:outerShdw blurRad="38100" dist="38100" dir="2700000" algn="tl">
                  <a:srgbClr val="000000">
                    <a:alpha val="43137"/>
                  </a:srgbClr>
                </a:outerShdw>
              </a:effectLst>
              <a:latin typeface="字魂131号-酷乐潮玩体" panose="00000500000000000000" pitchFamily="2" charset="-122"/>
              <a:ea typeface="字魂131号-酷乐潮玩体" panose="00000500000000000000" pitchFamily="2" charset="-122"/>
              <a:cs typeface="字魂131号-酷乐潮玩体" panose="00000500000000000000"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500" advClick="0" advTm="2000">
        <p:split orient="vert"/>
      </p:transition>
    </mc:Choice>
    <mc:Fallback>
      <p:transition spd="slow" advClick="0" advTm="2000">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500"/>
                                        <p:tgtEl>
                                          <p:spTgt spid="3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2"/>
                                        </p:tgtEl>
                                        <p:attrNameLst>
                                          <p:attrName>style.visibility</p:attrName>
                                        </p:attrNameLst>
                                      </p:cBhvr>
                                      <p:to>
                                        <p:strVal val="visible"/>
                                      </p:to>
                                    </p:set>
                                    <p:animEffect transition="in" filter="fade">
                                      <p:cBhvr>
                                        <p:cTn id="10" dur="500"/>
                                        <p:tgtEl>
                                          <p:spTgt spid="42"/>
                                        </p:tgtEl>
                                      </p:cBhvr>
                                    </p:animEffect>
                                  </p:childTnLst>
                                </p:cTn>
                              </p:par>
                              <p:par>
                                <p:cTn id="11" presetID="10" presetClass="entr" presetSubtype="0" fill="hold" nodeType="with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fade">
                                      <p:cBhvr>
                                        <p:cTn id="13" dur="500"/>
                                        <p:tgtEl>
                                          <p:spTgt spid="19"/>
                                        </p:tgtEl>
                                      </p:cBhvr>
                                    </p:animEffect>
                                  </p:childTnLst>
                                </p:cTn>
                              </p:par>
                              <p:par>
                                <p:cTn id="14" presetID="10" presetClass="entr" presetSubtype="0" fill="hold" nodeType="withEffect">
                                  <p:stCondLst>
                                    <p:cond delay="0"/>
                                  </p:stCondLst>
                                  <p:childTnLst>
                                    <p:set>
                                      <p:cBhvr>
                                        <p:cTn id="15" dur="1" fill="hold">
                                          <p:stCondLst>
                                            <p:cond delay="0"/>
                                          </p:stCondLst>
                                        </p:cTn>
                                        <p:tgtEl>
                                          <p:spTgt spid="20"/>
                                        </p:tgtEl>
                                        <p:attrNameLst>
                                          <p:attrName>style.visibility</p:attrName>
                                        </p:attrNameLst>
                                      </p:cBhvr>
                                      <p:to>
                                        <p:strVal val="visible"/>
                                      </p:to>
                                    </p:set>
                                    <p:animEffect transition="in" filter="fade">
                                      <p:cBhvr>
                                        <p:cTn id="16" dur="500"/>
                                        <p:tgtEl>
                                          <p:spTgt spid="20"/>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fade">
                                      <p:cBhvr>
                                        <p:cTn id="19" dur="500"/>
                                        <p:tgtEl>
                                          <p:spTgt spid="2"/>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4345"/>
                                        </p:tgtEl>
                                        <p:attrNameLst>
                                          <p:attrName>style.visibility</p:attrName>
                                        </p:attrNameLst>
                                      </p:cBhvr>
                                      <p:to>
                                        <p:strVal val="visible"/>
                                      </p:to>
                                    </p:set>
                                    <p:animEffect transition="in" filter="fade">
                                      <p:cBhvr>
                                        <p:cTn id="22" dur="500"/>
                                        <p:tgtEl>
                                          <p:spTgt spid="14345"/>
                                        </p:tgtEl>
                                      </p:cBhvr>
                                    </p:animEffect>
                                  </p:childTnLst>
                                </p:cTn>
                              </p:par>
                              <p:par>
                                <p:cTn id="23" presetID="10" presetClass="entr" presetSubtype="0" fill="hold" nodeType="withEffect">
                                  <p:stCondLst>
                                    <p:cond delay="0"/>
                                  </p:stCondLst>
                                  <p:childTnLst>
                                    <p:set>
                                      <p:cBhvr>
                                        <p:cTn id="24" dur="1" fill="hold">
                                          <p:stCondLst>
                                            <p:cond delay="0"/>
                                          </p:stCondLst>
                                        </p:cTn>
                                        <p:tgtEl>
                                          <p:spTgt spid="14346"/>
                                        </p:tgtEl>
                                        <p:attrNameLst>
                                          <p:attrName>style.visibility</p:attrName>
                                        </p:attrNameLst>
                                      </p:cBhvr>
                                      <p:to>
                                        <p:strVal val="visible"/>
                                      </p:to>
                                    </p:set>
                                    <p:animEffect transition="in" filter="fade">
                                      <p:cBhvr>
                                        <p:cTn id="25" dur="500"/>
                                        <p:tgtEl>
                                          <p:spTgt spid="14346"/>
                                        </p:tgtEl>
                                      </p:cBhvr>
                                    </p:animEffect>
                                  </p:childTnLst>
                                </p:cTn>
                              </p:par>
                              <p:par>
                                <p:cTn id="26" presetID="10" presetClass="entr" presetSubtype="0" fill="hold" nodeType="withEffect">
                                  <p:stCondLst>
                                    <p:cond delay="0"/>
                                  </p:stCondLst>
                                  <p:childTnLst>
                                    <p:set>
                                      <p:cBhvr>
                                        <p:cTn id="27" dur="1" fill="hold">
                                          <p:stCondLst>
                                            <p:cond delay="0"/>
                                          </p:stCondLst>
                                        </p:cTn>
                                        <p:tgtEl>
                                          <p:spTgt spid="14347"/>
                                        </p:tgtEl>
                                        <p:attrNameLst>
                                          <p:attrName>style.visibility</p:attrName>
                                        </p:attrNameLst>
                                      </p:cBhvr>
                                      <p:to>
                                        <p:strVal val="visible"/>
                                      </p:to>
                                    </p:set>
                                    <p:animEffect transition="in" filter="fade">
                                      <p:cBhvr>
                                        <p:cTn id="28" dur="500"/>
                                        <p:tgtEl>
                                          <p:spTgt spid="14347"/>
                                        </p:tgtEl>
                                      </p:cBhvr>
                                    </p:animEffect>
                                  </p:childTnLst>
                                </p:cTn>
                              </p:par>
                              <p:par>
                                <p:cTn id="29" presetID="10" presetClass="entr" presetSubtype="0" fill="hold" nodeType="withEffect">
                                  <p:stCondLst>
                                    <p:cond delay="0"/>
                                  </p:stCondLst>
                                  <p:childTnLst>
                                    <p:set>
                                      <p:cBhvr>
                                        <p:cTn id="30" dur="1" fill="hold">
                                          <p:stCondLst>
                                            <p:cond delay="0"/>
                                          </p:stCondLst>
                                        </p:cTn>
                                        <p:tgtEl>
                                          <p:spTgt spid="14348"/>
                                        </p:tgtEl>
                                        <p:attrNameLst>
                                          <p:attrName>style.visibility</p:attrName>
                                        </p:attrNameLst>
                                      </p:cBhvr>
                                      <p:to>
                                        <p:strVal val="visible"/>
                                      </p:to>
                                    </p:set>
                                    <p:animEffect transition="in" filter="fade">
                                      <p:cBhvr>
                                        <p:cTn id="31" dur="500"/>
                                        <p:tgtEl>
                                          <p:spTgt spid="14348"/>
                                        </p:tgtEl>
                                      </p:cBhvr>
                                    </p:animEffect>
                                  </p:childTnLst>
                                </p:cTn>
                              </p:par>
                              <p:par>
                                <p:cTn id="32" presetID="10" presetClass="entr" presetSubtype="0" fill="hold" nodeType="withEffect">
                                  <p:stCondLst>
                                    <p:cond delay="0"/>
                                  </p:stCondLst>
                                  <p:childTnLst>
                                    <p:set>
                                      <p:cBhvr>
                                        <p:cTn id="33" dur="1" fill="hold">
                                          <p:stCondLst>
                                            <p:cond delay="0"/>
                                          </p:stCondLst>
                                        </p:cTn>
                                        <p:tgtEl>
                                          <p:spTgt spid="14351"/>
                                        </p:tgtEl>
                                        <p:attrNameLst>
                                          <p:attrName>style.visibility</p:attrName>
                                        </p:attrNameLst>
                                      </p:cBhvr>
                                      <p:to>
                                        <p:strVal val="visible"/>
                                      </p:to>
                                    </p:set>
                                    <p:animEffect transition="in" filter="fade">
                                      <p:cBhvr>
                                        <p:cTn id="34" dur="500"/>
                                        <p:tgtEl>
                                          <p:spTgt spid="14351"/>
                                        </p:tgtEl>
                                      </p:cBhvr>
                                    </p:animEffect>
                                  </p:childTnLst>
                                </p:cTn>
                              </p:par>
                              <p:par>
                                <p:cTn id="35" presetID="10" presetClass="entr" presetSubtype="0" fill="hold" nodeType="withEffect">
                                  <p:stCondLst>
                                    <p:cond delay="0"/>
                                  </p:stCondLst>
                                  <p:childTnLst>
                                    <p:set>
                                      <p:cBhvr>
                                        <p:cTn id="36" dur="1" fill="hold">
                                          <p:stCondLst>
                                            <p:cond delay="0"/>
                                          </p:stCondLst>
                                        </p:cTn>
                                        <p:tgtEl>
                                          <p:spTgt spid="14352"/>
                                        </p:tgtEl>
                                        <p:attrNameLst>
                                          <p:attrName>style.visibility</p:attrName>
                                        </p:attrNameLst>
                                      </p:cBhvr>
                                      <p:to>
                                        <p:strVal val="visible"/>
                                      </p:to>
                                    </p:set>
                                    <p:animEffect transition="in" filter="fade">
                                      <p:cBhvr>
                                        <p:cTn id="37" dur="500"/>
                                        <p:tgtEl>
                                          <p:spTgt spid="143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42" grpId="0"/>
      <p:bldP spid="2" grpId="0"/>
      <p:bldP spid="1434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 name="文本框 34"/>
          <p:cNvSpPr txBox="1"/>
          <p:nvPr/>
        </p:nvSpPr>
        <p:spPr>
          <a:xfrm>
            <a:off x="1781175" y="2132965"/>
            <a:ext cx="7583805" cy="570865"/>
          </a:xfrm>
          <a:prstGeom prst="rect">
            <a:avLst/>
          </a:prstGeom>
          <a:noFill/>
        </p:spPr>
        <p:txBody>
          <a:bodyPr wrap="square">
            <a:spAutoFit/>
          </a:bodyPr>
          <a:p>
            <a:pPr algn="l" fontAlgn="auto">
              <a:lnSpc>
                <a:spcPct val="130000"/>
              </a:lnSpc>
            </a:pPr>
            <a:r>
              <a:rPr lang="zh-CN" altLang="en-US" sz="2400" b="1" noProof="1">
                <a:gradFill>
                  <a:gsLst>
                    <a:gs pos="0">
                      <a:srgbClr val="A6054A"/>
                    </a:gs>
                    <a:gs pos="100000">
                      <a:srgbClr val="D15995"/>
                    </a:gs>
                  </a:gsLst>
                  <a:lin ang="5400000" scaled="0"/>
                </a:gradFill>
                <a:effectLst>
                  <a:outerShdw blurRad="38100" dist="38100" dir="2700000" algn="tl">
                    <a:srgbClr val="000000">
                      <a:alpha val="43137"/>
                    </a:srgbClr>
                  </a:outerShdw>
                </a:effectLst>
                <a:latin typeface="字魂131号-酷乐潮玩体" panose="00000500000000000000" pitchFamily="2" charset="-122"/>
                <a:ea typeface="字魂131号-酷乐潮玩体" panose="00000500000000000000" pitchFamily="2" charset="-122"/>
                <a:sym typeface="+mn-ea"/>
              </a:rPr>
              <a:t>将项目经理的文件从远程库复制一份到本地</a:t>
            </a:r>
            <a:endParaRPr lang="zh-CN" altLang="en-US" sz="2400" b="1" noProof="1">
              <a:gradFill>
                <a:gsLst>
                  <a:gs pos="0">
                    <a:srgbClr val="A6054A"/>
                  </a:gs>
                  <a:gs pos="100000">
                    <a:srgbClr val="D15995"/>
                  </a:gs>
                </a:gsLst>
                <a:lin ang="5400000" scaled="0"/>
              </a:gradFill>
              <a:effectLst>
                <a:outerShdw blurRad="38100" dist="38100" dir="2700000" algn="tl">
                  <a:srgbClr val="000000">
                    <a:alpha val="43137"/>
                  </a:srgbClr>
                </a:outerShdw>
              </a:effectLst>
              <a:latin typeface="字魂131号-酷乐潮玩体" panose="00000500000000000000" pitchFamily="2" charset="-122"/>
              <a:ea typeface="字魂131号-酷乐潮玩体" panose="00000500000000000000" pitchFamily="2" charset="-122"/>
              <a:sym typeface="+mn-ea"/>
            </a:endParaRPr>
          </a:p>
        </p:txBody>
      </p:sp>
      <p:sp>
        <p:nvSpPr>
          <p:cNvPr id="4" name="文本框 3"/>
          <p:cNvSpPr txBox="1"/>
          <p:nvPr/>
        </p:nvSpPr>
        <p:spPr>
          <a:xfrm>
            <a:off x="967740" y="338455"/>
            <a:ext cx="6637655" cy="768350"/>
          </a:xfrm>
          <a:prstGeom prst="rect">
            <a:avLst/>
          </a:prstGeom>
          <a:noFill/>
        </p:spPr>
        <p:txBody>
          <a:bodyPr wrap="square">
            <a:spAutoFit/>
          </a:bodyPr>
          <a:p>
            <a:pPr fontAlgn="auto"/>
            <a:r>
              <a:rPr lang="zh-CN" altLang="en-US" sz="4400" noProof="1">
                <a:solidFill>
                  <a:schemeClr val="bg1"/>
                </a:solidFill>
                <a:effectLst>
                  <a:outerShdw blurRad="38100" dist="38100" dir="2700000" algn="tl">
                    <a:srgbClr val="000000">
                      <a:alpha val="43137"/>
                    </a:srgbClr>
                  </a:outerShdw>
                </a:effectLst>
                <a:latin typeface="字魂131号-酷乐潮玩体" panose="00000500000000000000" pitchFamily="2" charset="-122"/>
                <a:ea typeface="字魂131号-酷乐潮玩体" panose="00000500000000000000" pitchFamily="2" charset="-122"/>
              </a:rPr>
              <a:t>克隆操作</a:t>
            </a:r>
            <a:endParaRPr lang="zh-CN" altLang="en-US" sz="4400" noProof="1">
              <a:solidFill>
                <a:schemeClr val="bg1"/>
              </a:solidFill>
              <a:effectLst>
                <a:outerShdw blurRad="38100" dist="38100" dir="2700000" algn="tl">
                  <a:srgbClr val="000000">
                    <a:alpha val="43137"/>
                  </a:srgbClr>
                </a:outerShdw>
              </a:effectLst>
              <a:latin typeface="字魂131号-酷乐潮玩体" panose="00000500000000000000" pitchFamily="2" charset="-122"/>
              <a:ea typeface="字魂131号-酷乐潮玩体" panose="00000500000000000000" pitchFamily="2" charset="-122"/>
            </a:endParaRPr>
          </a:p>
        </p:txBody>
      </p:sp>
      <p:sp>
        <p:nvSpPr>
          <p:cNvPr id="14345" name="文本框 16"/>
          <p:cNvSpPr txBox="1">
            <a:spLocks noChangeArrowheads="1"/>
          </p:cNvSpPr>
          <p:nvPr/>
        </p:nvSpPr>
        <p:spPr bwMode="auto">
          <a:xfrm>
            <a:off x="1058863" y="1106488"/>
            <a:ext cx="25400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p>
            <a:pPr>
              <a:lnSpc>
                <a:spcPct val="90000"/>
              </a:lnSpc>
            </a:pPr>
            <a:r>
              <a:rPr lang="zh-CN" altLang="en-US" sz="2000">
                <a:solidFill>
                  <a:srgbClr val="808080"/>
                </a:solidFill>
                <a:latin typeface="字魂131号-酷乐潮玩体" panose="00000500000000000000" pitchFamily="2" charset="-122"/>
                <a:ea typeface="字魂131号-酷乐潮玩体" panose="00000500000000000000" pitchFamily="2" charset="-122"/>
              </a:rPr>
              <a:t>Activity </a:t>
            </a:r>
            <a:r>
              <a:rPr lang="en-US" altLang="zh-CN" sz="2000">
                <a:solidFill>
                  <a:srgbClr val="808080"/>
                </a:solidFill>
                <a:latin typeface="字魂131号-酷乐潮玩体" panose="00000500000000000000" pitchFamily="2" charset="-122"/>
                <a:ea typeface="字魂131号-酷乐潮玩体" panose="00000500000000000000" pitchFamily="2" charset="-122"/>
              </a:rPr>
              <a:t>O</a:t>
            </a:r>
            <a:r>
              <a:rPr lang="zh-CN" altLang="en-US" sz="2000">
                <a:solidFill>
                  <a:srgbClr val="808080"/>
                </a:solidFill>
                <a:latin typeface="字魂131号-酷乐潮玩体" panose="00000500000000000000" pitchFamily="2" charset="-122"/>
                <a:ea typeface="字魂131号-酷乐潮玩体" panose="00000500000000000000" pitchFamily="2" charset="-122"/>
              </a:rPr>
              <a:t>verview</a:t>
            </a:r>
            <a:endParaRPr lang="zh-CN" altLang="en-US" sz="2000">
              <a:solidFill>
                <a:srgbClr val="808080"/>
              </a:solidFill>
              <a:latin typeface="字魂131号-酷乐潮玩体" panose="00000500000000000000" pitchFamily="2" charset="-122"/>
              <a:ea typeface="字魂131号-酷乐潮玩体" panose="00000500000000000000" pitchFamily="2" charset="-122"/>
            </a:endParaRPr>
          </a:p>
        </p:txBody>
      </p:sp>
      <p:pic>
        <p:nvPicPr>
          <p:cNvPr id="14347" name="图片 8" descr="图层 10"/>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15963" y="4422775"/>
            <a:ext cx="1389062" cy="2168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4348" name="组合 14"/>
          <p:cNvGrpSpPr/>
          <p:nvPr/>
        </p:nvGrpSpPr>
        <p:grpSpPr bwMode="auto">
          <a:xfrm rot="-9720000">
            <a:off x="2139950" y="5280025"/>
            <a:ext cx="611188" cy="1236663"/>
            <a:chOff x="4900" y="9475"/>
            <a:chExt cx="1447" cy="2932"/>
          </a:xfrm>
        </p:grpSpPr>
        <p:pic>
          <p:nvPicPr>
            <p:cNvPr id="14349" name="图片 9" descr="图层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7800000">
              <a:off x="4786" y="9587"/>
              <a:ext cx="1536" cy="1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50" name="图片 11" descr="图层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2460000">
              <a:off x="5440" y="11262"/>
              <a:ext cx="907" cy="1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14351" name="图片 17" descr="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10800000">
            <a:off x="9959340" y="179705"/>
            <a:ext cx="1925638" cy="324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52" name="图片 20" descr="68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461375" y="179388"/>
            <a:ext cx="1397000" cy="1416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文本框 4"/>
          <p:cNvSpPr txBox="1"/>
          <p:nvPr/>
        </p:nvSpPr>
        <p:spPr>
          <a:xfrm>
            <a:off x="2504440" y="3335020"/>
            <a:ext cx="6384290" cy="1814830"/>
          </a:xfrm>
          <a:prstGeom prst="rect">
            <a:avLst/>
          </a:prstGeom>
          <a:noFill/>
        </p:spPr>
        <p:txBody>
          <a:bodyPr wrap="square" rtlCol="0">
            <a:spAutoFit/>
          </a:bodyPr>
          <a:p>
            <a:pPr algn="ctr"/>
            <a:r>
              <a:rPr lang="en-US" altLang="zh-CN" sz="2800">
                <a:solidFill>
                  <a:schemeClr val="bg1"/>
                </a:solidFill>
                <a:effectLst>
                  <a:outerShdw blurRad="38100" dist="38100" dir="2700000" algn="tl">
                    <a:srgbClr val="000000">
                      <a:alpha val="43137"/>
                    </a:srgbClr>
                  </a:outerShdw>
                </a:effectLst>
                <a:latin typeface="字魂131号-酷乐潮玩体" panose="00000500000000000000" pitchFamily="2" charset="-122"/>
                <a:ea typeface="字魂131号-酷乐潮玩体" panose="00000500000000000000" pitchFamily="2" charset="-122"/>
                <a:cs typeface="字魂131号-酷乐潮玩体" panose="00000500000000000000" pitchFamily="2" charset="-122"/>
              </a:rPr>
              <a:t>git clon “</a:t>
            </a:r>
            <a:r>
              <a:rPr lang="zh-CN" altLang="en-US" sz="2800">
                <a:solidFill>
                  <a:schemeClr val="bg1"/>
                </a:solidFill>
                <a:effectLst>
                  <a:outerShdw blurRad="38100" dist="38100" dir="2700000" algn="tl">
                    <a:srgbClr val="000000">
                      <a:alpha val="43137"/>
                    </a:srgbClr>
                  </a:outerShdw>
                </a:effectLst>
                <a:latin typeface="字魂131号-酷乐潮玩体" panose="00000500000000000000" pitchFamily="2" charset="-122"/>
                <a:ea typeface="字魂131号-酷乐潮玩体" panose="00000500000000000000" pitchFamily="2" charset="-122"/>
                <a:cs typeface="字魂131号-酷乐潮玩体" panose="00000500000000000000" pitchFamily="2" charset="-122"/>
              </a:rPr>
              <a:t>远程库地址</a:t>
            </a:r>
            <a:r>
              <a:rPr lang="en-US" altLang="zh-CN" sz="2800">
                <a:solidFill>
                  <a:schemeClr val="bg1"/>
                </a:solidFill>
                <a:effectLst>
                  <a:outerShdw blurRad="38100" dist="38100" dir="2700000" algn="tl">
                    <a:srgbClr val="000000">
                      <a:alpha val="43137"/>
                    </a:srgbClr>
                  </a:outerShdw>
                </a:effectLst>
                <a:latin typeface="字魂131号-酷乐潮玩体" panose="00000500000000000000" pitchFamily="2" charset="-122"/>
                <a:ea typeface="字魂131号-酷乐潮玩体" panose="00000500000000000000" pitchFamily="2" charset="-122"/>
                <a:cs typeface="字魂131号-酷乐潮玩体" panose="00000500000000000000" pitchFamily="2" charset="-122"/>
              </a:rPr>
              <a:t>”</a:t>
            </a:r>
            <a:endParaRPr lang="en-US" altLang="zh-CN" sz="2800">
              <a:solidFill>
                <a:schemeClr val="bg1"/>
              </a:solidFill>
              <a:effectLst>
                <a:outerShdw blurRad="38100" dist="38100" dir="2700000" algn="tl">
                  <a:srgbClr val="000000">
                    <a:alpha val="43137"/>
                  </a:srgbClr>
                </a:outerShdw>
              </a:effectLst>
              <a:latin typeface="字魂131号-酷乐潮玩体" panose="00000500000000000000" pitchFamily="2" charset="-122"/>
              <a:ea typeface="字魂131号-酷乐潮玩体" panose="00000500000000000000" pitchFamily="2" charset="-122"/>
              <a:cs typeface="字魂131号-酷乐潮玩体" panose="00000500000000000000" pitchFamily="2" charset="-122"/>
            </a:endParaRPr>
          </a:p>
          <a:p>
            <a:pPr algn="ctr"/>
            <a:r>
              <a:rPr lang="zh-CN" altLang="en-US" sz="2800">
                <a:solidFill>
                  <a:schemeClr val="bg1"/>
                </a:solidFill>
                <a:effectLst>
                  <a:outerShdw blurRad="38100" dist="38100" dir="2700000" algn="tl">
                    <a:srgbClr val="000000">
                      <a:alpha val="43137"/>
                    </a:srgbClr>
                  </a:outerShdw>
                </a:effectLst>
                <a:latin typeface="字魂131号-酷乐潮玩体" panose="00000500000000000000" pitchFamily="2" charset="-122"/>
                <a:ea typeface="字魂131号-酷乐潮玩体" panose="00000500000000000000" pitchFamily="2" charset="-122"/>
                <a:cs typeface="字魂131号-酷乐潮玩体" panose="00000500000000000000" pitchFamily="2" charset="-122"/>
              </a:rPr>
              <a:t>即可克隆一份文件到本地</a:t>
            </a:r>
            <a:endParaRPr lang="zh-CN" altLang="en-US" sz="2800">
              <a:solidFill>
                <a:schemeClr val="bg1"/>
              </a:solidFill>
              <a:effectLst>
                <a:outerShdw blurRad="38100" dist="38100" dir="2700000" algn="tl">
                  <a:srgbClr val="000000">
                    <a:alpha val="43137"/>
                  </a:srgbClr>
                </a:outerShdw>
              </a:effectLst>
              <a:latin typeface="字魂131号-酷乐潮玩体" panose="00000500000000000000" pitchFamily="2" charset="-122"/>
              <a:ea typeface="字魂131号-酷乐潮玩体" panose="00000500000000000000" pitchFamily="2" charset="-122"/>
              <a:cs typeface="字魂131号-酷乐潮玩体" panose="00000500000000000000" pitchFamily="2" charset="-122"/>
            </a:endParaRPr>
          </a:p>
          <a:p>
            <a:pPr algn="ctr"/>
            <a:r>
              <a:rPr lang="zh-CN" altLang="en-US" sz="2800">
                <a:solidFill>
                  <a:schemeClr val="bg1"/>
                </a:solidFill>
                <a:effectLst>
                  <a:outerShdw blurRad="38100" dist="38100" dir="2700000" algn="tl">
                    <a:srgbClr val="000000">
                      <a:alpha val="43137"/>
                    </a:srgbClr>
                  </a:outerShdw>
                </a:effectLst>
                <a:latin typeface="字魂131号-酷乐潮玩体" panose="00000500000000000000" pitchFamily="2" charset="-122"/>
                <a:ea typeface="字魂131号-酷乐潮玩体" panose="00000500000000000000" pitchFamily="2" charset="-122"/>
                <a:cs typeface="字魂131号-酷乐潮玩体" panose="00000500000000000000" pitchFamily="2" charset="-122"/>
              </a:rPr>
              <a:t>克隆过的文件包括别名在内都和远程库一样</a:t>
            </a:r>
            <a:endParaRPr lang="zh-CN" altLang="en-US" sz="2800">
              <a:solidFill>
                <a:schemeClr val="bg1"/>
              </a:solidFill>
              <a:effectLst>
                <a:outerShdw blurRad="38100" dist="38100" dir="2700000" algn="tl">
                  <a:srgbClr val="000000">
                    <a:alpha val="43137"/>
                  </a:srgbClr>
                </a:outerShdw>
              </a:effectLst>
              <a:latin typeface="字魂131号-酷乐潮玩体" panose="00000500000000000000" pitchFamily="2" charset="-122"/>
              <a:ea typeface="字魂131号-酷乐潮玩体" panose="00000500000000000000" pitchFamily="2" charset="-122"/>
              <a:cs typeface="字魂131号-酷乐潮玩体" panose="00000500000000000000"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500" advClick="0" advTm="2000">
        <p:split orient="vert"/>
      </p:transition>
    </mc:Choice>
    <mc:Fallback>
      <p:transition spd="slow" advClick="0" advTm="2000">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500"/>
                                        <p:tgtEl>
                                          <p:spTgt spid="3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4345"/>
                                        </p:tgtEl>
                                        <p:attrNameLst>
                                          <p:attrName>style.visibility</p:attrName>
                                        </p:attrNameLst>
                                      </p:cBhvr>
                                      <p:to>
                                        <p:strVal val="visible"/>
                                      </p:to>
                                    </p:set>
                                    <p:animEffect transition="in" filter="fade">
                                      <p:cBhvr>
                                        <p:cTn id="13" dur="500"/>
                                        <p:tgtEl>
                                          <p:spTgt spid="14345"/>
                                        </p:tgtEl>
                                      </p:cBhvr>
                                    </p:animEffect>
                                  </p:childTnLst>
                                </p:cTn>
                              </p:par>
                              <p:par>
                                <p:cTn id="14" presetID="10" presetClass="entr" presetSubtype="0" fill="hold" nodeType="withEffect">
                                  <p:stCondLst>
                                    <p:cond delay="0"/>
                                  </p:stCondLst>
                                  <p:childTnLst>
                                    <p:set>
                                      <p:cBhvr>
                                        <p:cTn id="15" dur="1" fill="hold">
                                          <p:stCondLst>
                                            <p:cond delay="0"/>
                                          </p:stCondLst>
                                        </p:cTn>
                                        <p:tgtEl>
                                          <p:spTgt spid="14347"/>
                                        </p:tgtEl>
                                        <p:attrNameLst>
                                          <p:attrName>style.visibility</p:attrName>
                                        </p:attrNameLst>
                                      </p:cBhvr>
                                      <p:to>
                                        <p:strVal val="visible"/>
                                      </p:to>
                                    </p:set>
                                    <p:animEffect transition="in" filter="fade">
                                      <p:cBhvr>
                                        <p:cTn id="16" dur="500"/>
                                        <p:tgtEl>
                                          <p:spTgt spid="14347"/>
                                        </p:tgtEl>
                                      </p:cBhvr>
                                    </p:animEffect>
                                  </p:childTnLst>
                                </p:cTn>
                              </p:par>
                              <p:par>
                                <p:cTn id="17" presetID="10" presetClass="entr" presetSubtype="0" fill="hold" nodeType="withEffect">
                                  <p:stCondLst>
                                    <p:cond delay="0"/>
                                  </p:stCondLst>
                                  <p:childTnLst>
                                    <p:set>
                                      <p:cBhvr>
                                        <p:cTn id="18" dur="1" fill="hold">
                                          <p:stCondLst>
                                            <p:cond delay="0"/>
                                          </p:stCondLst>
                                        </p:cTn>
                                        <p:tgtEl>
                                          <p:spTgt spid="14348"/>
                                        </p:tgtEl>
                                        <p:attrNameLst>
                                          <p:attrName>style.visibility</p:attrName>
                                        </p:attrNameLst>
                                      </p:cBhvr>
                                      <p:to>
                                        <p:strVal val="visible"/>
                                      </p:to>
                                    </p:set>
                                    <p:animEffect transition="in" filter="fade">
                                      <p:cBhvr>
                                        <p:cTn id="19" dur="500"/>
                                        <p:tgtEl>
                                          <p:spTgt spid="14348"/>
                                        </p:tgtEl>
                                      </p:cBhvr>
                                    </p:animEffect>
                                  </p:childTnLst>
                                </p:cTn>
                              </p:par>
                              <p:par>
                                <p:cTn id="20" presetID="10" presetClass="entr" presetSubtype="0" fill="hold" nodeType="withEffect">
                                  <p:stCondLst>
                                    <p:cond delay="0"/>
                                  </p:stCondLst>
                                  <p:childTnLst>
                                    <p:set>
                                      <p:cBhvr>
                                        <p:cTn id="21" dur="1" fill="hold">
                                          <p:stCondLst>
                                            <p:cond delay="0"/>
                                          </p:stCondLst>
                                        </p:cTn>
                                        <p:tgtEl>
                                          <p:spTgt spid="14351"/>
                                        </p:tgtEl>
                                        <p:attrNameLst>
                                          <p:attrName>style.visibility</p:attrName>
                                        </p:attrNameLst>
                                      </p:cBhvr>
                                      <p:to>
                                        <p:strVal val="visible"/>
                                      </p:to>
                                    </p:set>
                                    <p:animEffect transition="in" filter="fade">
                                      <p:cBhvr>
                                        <p:cTn id="22" dur="500"/>
                                        <p:tgtEl>
                                          <p:spTgt spid="14351"/>
                                        </p:tgtEl>
                                      </p:cBhvr>
                                    </p:animEffect>
                                  </p:childTnLst>
                                </p:cTn>
                              </p:par>
                              <p:par>
                                <p:cTn id="23" presetID="10" presetClass="entr" presetSubtype="0" fill="hold" nodeType="withEffect">
                                  <p:stCondLst>
                                    <p:cond delay="0"/>
                                  </p:stCondLst>
                                  <p:childTnLst>
                                    <p:set>
                                      <p:cBhvr>
                                        <p:cTn id="24" dur="1" fill="hold">
                                          <p:stCondLst>
                                            <p:cond delay="0"/>
                                          </p:stCondLst>
                                        </p:cTn>
                                        <p:tgtEl>
                                          <p:spTgt spid="14352"/>
                                        </p:tgtEl>
                                        <p:attrNameLst>
                                          <p:attrName>style.visibility</p:attrName>
                                        </p:attrNameLst>
                                      </p:cBhvr>
                                      <p:to>
                                        <p:strVal val="visible"/>
                                      </p:to>
                                    </p:set>
                                    <p:animEffect transition="in" filter="fade">
                                      <p:cBhvr>
                                        <p:cTn id="25" dur="500"/>
                                        <p:tgtEl>
                                          <p:spTgt spid="143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4" grpId="0"/>
      <p:bldP spid="1434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 name="文本框 34"/>
          <p:cNvSpPr txBox="1"/>
          <p:nvPr/>
        </p:nvSpPr>
        <p:spPr>
          <a:xfrm>
            <a:off x="2254885" y="2160905"/>
            <a:ext cx="6134735" cy="570865"/>
          </a:xfrm>
          <a:prstGeom prst="rect">
            <a:avLst/>
          </a:prstGeom>
          <a:noFill/>
        </p:spPr>
        <p:txBody>
          <a:bodyPr wrap="square">
            <a:spAutoFit/>
          </a:bodyPr>
          <a:p>
            <a:pPr algn="l" fontAlgn="auto">
              <a:lnSpc>
                <a:spcPct val="130000"/>
              </a:lnSpc>
            </a:pPr>
            <a:r>
              <a:rPr lang="en-US" altLang="zh-CN" sz="2400" b="1" noProof="1">
                <a:gradFill>
                  <a:gsLst>
                    <a:gs pos="0">
                      <a:srgbClr val="A6054A"/>
                    </a:gs>
                    <a:gs pos="100000">
                      <a:srgbClr val="D15995"/>
                    </a:gs>
                  </a:gsLst>
                  <a:lin ang="5400000" scaled="0"/>
                </a:gradFill>
                <a:effectLst>
                  <a:outerShdw blurRad="38100" dist="38100" dir="2700000" algn="tl">
                    <a:srgbClr val="000000">
                      <a:alpha val="43137"/>
                    </a:srgbClr>
                  </a:outerShdw>
                </a:effectLst>
                <a:latin typeface="字魂131号-酷乐潮玩体" panose="00000500000000000000" pitchFamily="2" charset="-122"/>
                <a:ea typeface="字魂131号-酷乐潮玩体" panose="00000500000000000000" pitchFamily="2" charset="-122"/>
                <a:sym typeface="+mn-ea"/>
              </a:rPr>
              <a:t>git push “</a:t>
            </a:r>
            <a:r>
              <a:rPr lang="zh-CN" altLang="en-US" sz="2400" b="1" noProof="1">
                <a:gradFill>
                  <a:gsLst>
                    <a:gs pos="0">
                      <a:srgbClr val="A6054A"/>
                    </a:gs>
                    <a:gs pos="100000">
                      <a:srgbClr val="D15995"/>
                    </a:gs>
                  </a:gsLst>
                  <a:lin ang="5400000" scaled="0"/>
                </a:gradFill>
                <a:effectLst>
                  <a:outerShdw blurRad="38100" dist="38100" dir="2700000" algn="tl">
                    <a:srgbClr val="000000">
                      <a:alpha val="43137"/>
                    </a:srgbClr>
                  </a:outerShdw>
                </a:effectLst>
                <a:latin typeface="字魂131号-酷乐潮玩体" panose="00000500000000000000" pitchFamily="2" charset="-122"/>
                <a:ea typeface="字魂131号-酷乐潮玩体" panose="00000500000000000000" pitchFamily="2" charset="-122"/>
                <a:sym typeface="+mn-ea"/>
              </a:rPr>
              <a:t>远程库别名</a:t>
            </a:r>
            <a:r>
              <a:rPr lang="en-US" altLang="zh-CN" sz="2400" b="1" noProof="1">
                <a:gradFill>
                  <a:gsLst>
                    <a:gs pos="0">
                      <a:srgbClr val="A6054A"/>
                    </a:gs>
                    <a:gs pos="100000">
                      <a:srgbClr val="D15995"/>
                    </a:gs>
                  </a:gsLst>
                  <a:lin ang="5400000" scaled="0"/>
                </a:gradFill>
                <a:effectLst>
                  <a:outerShdw blurRad="38100" dist="38100" dir="2700000" algn="tl">
                    <a:srgbClr val="000000">
                      <a:alpha val="43137"/>
                    </a:srgbClr>
                  </a:outerShdw>
                </a:effectLst>
                <a:latin typeface="字魂131号-酷乐潮玩体" panose="00000500000000000000" pitchFamily="2" charset="-122"/>
                <a:ea typeface="字魂131号-酷乐潮玩体" panose="00000500000000000000" pitchFamily="2" charset="-122"/>
                <a:sym typeface="+mn-ea"/>
              </a:rPr>
              <a:t>”“</a:t>
            </a:r>
            <a:r>
              <a:rPr lang="zh-CN" altLang="en-US" sz="2400" b="1" noProof="1">
                <a:gradFill>
                  <a:gsLst>
                    <a:gs pos="0">
                      <a:srgbClr val="A6054A"/>
                    </a:gs>
                    <a:gs pos="100000">
                      <a:srgbClr val="D15995"/>
                    </a:gs>
                  </a:gsLst>
                  <a:lin ang="5400000" scaled="0"/>
                </a:gradFill>
                <a:effectLst>
                  <a:outerShdw blurRad="38100" dist="38100" dir="2700000" algn="tl">
                    <a:srgbClr val="000000">
                      <a:alpha val="43137"/>
                    </a:srgbClr>
                  </a:outerShdw>
                </a:effectLst>
                <a:latin typeface="字魂131号-酷乐潮玩体" panose="00000500000000000000" pitchFamily="2" charset="-122"/>
                <a:ea typeface="字魂131号-酷乐潮玩体" panose="00000500000000000000" pitchFamily="2" charset="-122"/>
                <a:sym typeface="+mn-ea"/>
              </a:rPr>
              <a:t>分支名</a:t>
            </a:r>
            <a:r>
              <a:rPr lang="en-US" altLang="zh-CN" sz="2400" b="1" noProof="1">
                <a:gradFill>
                  <a:gsLst>
                    <a:gs pos="0">
                      <a:srgbClr val="A6054A"/>
                    </a:gs>
                    <a:gs pos="100000">
                      <a:srgbClr val="D15995"/>
                    </a:gs>
                  </a:gsLst>
                  <a:lin ang="5400000" scaled="0"/>
                </a:gradFill>
                <a:effectLst>
                  <a:outerShdw blurRad="38100" dist="38100" dir="2700000" algn="tl">
                    <a:srgbClr val="000000">
                      <a:alpha val="43137"/>
                    </a:srgbClr>
                  </a:outerShdw>
                </a:effectLst>
                <a:latin typeface="字魂131号-酷乐潮玩体" panose="00000500000000000000" pitchFamily="2" charset="-122"/>
                <a:ea typeface="字魂131号-酷乐潮玩体" panose="00000500000000000000" pitchFamily="2" charset="-122"/>
                <a:sym typeface="+mn-ea"/>
              </a:rPr>
              <a:t>”</a:t>
            </a:r>
            <a:endParaRPr lang="en-US" altLang="zh-CN" sz="2400" b="1" noProof="1">
              <a:gradFill>
                <a:gsLst>
                  <a:gs pos="0">
                    <a:srgbClr val="A6054A"/>
                  </a:gs>
                  <a:gs pos="100000">
                    <a:srgbClr val="D15995"/>
                  </a:gs>
                </a:gsLst>
                <a:lin ang="5400000" scaled="0"/>
              </a:gradFill>
              <a:effectLst>
                <a:outerShdw blurRad="38100" dist="38100" dir="2700000" algn="tl">
                  <a:srgbClr val="000000">
                    <a:alpha val="43137"/>
                  </a:srgbClr>
                </a:outerShdw>
              </a:effectLst>
              <a:latin typeface="字魂131号-酷乐潮玩体" panose="00000500000000000000" pitchFamily="2" charset="-122"/>
              <a:ea typeface="字魂131号-酷乐潮玩体" panose="00000500000000000000" pitchFamily="2" charset="-122"/>
              <a:sym typeface="+mn-ea"/>
            </a:endParaRPr>
          </a:p>
        </p:txBody>
      </p:sp>
      <p:sp>
        <p:nvSpPr>
          <p:cNvPr id="4" name="文本框 3"/>
          <p:cNvSpPr txBox="1"/>
          <p:nvPr/>
        </p:nvSpPr>
        <p:spPr>
          <a:xfrm>
            <a:off x="967740" y="338455"/>
            <a:ext cx="6637655" cy="768350"/>
          </a:xfrm>
          <a:prstGeom prst="rect">
            <a:avLst/>
          </a:prstGeom>
          <a:noFill/>
        </p:spPr>
        <p:txBody>
          <a:bodyPr wrap="square">
            <a:spAutoFit/>
          </a:bodyPr>
          <a:p>
            <a:pPr fontAlgn="auto"/>
            <a:r>
              <a:rPr lang="en-US" altLang="zh-CN" sz="4400" noProof="1">
                <a:solidFill>
                  <a:schemeClr val="bg1"/>
                </a:solidFill>
                <a:effectLst>
                  <a:outerShdw blurRad="38100" dist="38100" dir="2700000" algn="tl">
                    <a:srgbClr val="000000">
                      <a:alpha val="43137"/>
                    </a:srgbClr>
                  </a:outerShdw>
                </a:effectLst>
                <a:latin typeface="字魂131号-酷乐潮玩体" panose="00000500000000000000" pitchFamily="2" charset="-122"/>
                <a:ea typeface="字魂131号-酷乐潮玩体" panose="00000500000000000000" pitchFamily="2" charset="-122"/>
              </a:rPr>
              <a:t>PUSH</a:t>
            </a:r>
            <a:r>
              <a:rPr lang="zh-CN" altLang="en-US" sz="4400" noProof="1">
                <a:solidFill>
                  <a:schemeClr val="bg1"/>
                </a:solidFill>
                <a:effectLst>
                  <a:outerShdw blurRad="38100" dist="38100" dir="2700000" algn="tl">
                    <a:srgbClr val="000000">
                      <a:alpha val="43137"/>
                    </a:srgbClr>
                  </a:outerShdw>
                </a:effectLst>
                <a:latin typeface="字魂131号-酷乐潮玩体" panose="00000500000000000000" pitchFamily="2" charset="-122"/>
                <a:ea typeface="字魂131号-酷乐潮玩体" panose="00000500000000000000" pitchFamily="2" charset="-122"/>
              </a:rPr>
              <a:t>操作</a:t>
            </a:r>
            <a:endParaRPr lang="zh-CN" altLang="en-US" sz="4400" noProof="1">
              <a:solidFill>
                <a:schemeClr val="bg1"/>
              </a:solidFill>
              <a:effectLst>
                <a:outerShdw blurRad="38100" dist="38100" dir="2700000" algn="tl">
                  <a:srgbClr val="000000">
                    <a:alpha val="43137"/>
                  </a:srgbClr>
                </a:outerShdw>
              </a:effectLst>
              <a:latin typeface="字魂131号-酷乐潮玩体" panose="00000500000000000000" pitchFamily="2" charset="-122"/>
              <a:ea typeface="字魂131号-酷乐潮玩体" panose="00000500000000000000" pitchFamily="2" charset="-122"/>
            </a:endParaRPr>
          </a:p>
        </p:txBody>
      </p:sp>
      <p:sp>
        <p:nvSpPr>
          <p:cNvPr id="14345" name="文本框 16"/>
          <p:cNvSpPr txBox="1">
            <a:spLocks noChangeArrowheads="1"/>
          </p:cNvSpPr>
          <p:nvPr/>
        </p:nvSpPr>
        <p:spPr bwMode="auto">
          <a:xfrm>
            <a:off x="1058863" y="1106488"/>
            <a:ext cx="25400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p>
            <a:pPr>
              <a:lnSpc>
                <a:spcPct val="90000"/>
              </a:lnSpc>
            </a:pPr>
            <a:r>
              <a:rPr lang="zh-CN" altLang="en-US" sz="2000">
                <a:solidFill>
                  <a:srgbClr val="808080"/>
                </a:solidFill>
                <a:latin typeface="字魂131号-酷乐潮玩体" panose="00000500000000000000" pitchFamily="2" charset="-122"/>
                <a:ea typeface="字魂131号-酷乐潮玩体" panose="00000500000000000000" pitchFamily="2" charset="-122"/>
              </a:rPr>
              <a:t>Activity </a:t>
            </a:r>
            <a:r>
              <a:rPr lang="en-US" altLang="zh-CN" sz="2000">
                <a:solidFill>
                  <a:srgbClr val="808080"/>
                </a:solidFill>
                <a:latin typeface="字魂131号-酷乐潮玩体" panose="00000500000000000000" pitchFamily="2" charset="-122"/>
                <a:ea typeface="字魂131号-酷乐潮玩体" panose="00000500000000000000" pitchFamily="2" charset="-122"/>
              </a:rPr>
              <a:t>O</a:t>
            </a:r>
            <a:r>
              <a:rPr lang="zh-CN" altLang="en-US" sz="2000">
                <a:solidFill>
                  <a:srgbClr val="808080"/>
                </a:solidFill>
                <a:latin typeface="字魂131号-酷乐潮玩体" panose="00000500000000000000" pitchFamily="2" charset="-122"/>
                <a:ea typeface="字魂131号-酷乐潮玩体" panose="00000500000000000000" pitchFamily="2" charset="-122"/>
              </a:rPr>
              <a:t>verview</a:t>
            </a:r>
            <a:endParaRPr lang="zh-CN" altLang="en-US" sz="2000">
              <a:solidFill>
                <a:srgbClr val="808080"/>
              </a:solidFill>
              <a:latin typeface="字魂131号-酷乐潮玩体" panose="00000500000000000000" pitchFamily="2" charset="-122"/>
              <a:ea typeface="字魂131号-酷乐潮玩体" panose="00000500000000000000" pitchFamily="2" charset="-122"/>
            </a:endParaRPr>
          </a:p>
        </p:txBody>
      </p:sp>
      <p:pic>
        <p:nvPicPr>
          <p:cNvPr id="14347" name="图片 8" descr="图层 10"/>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15963" y="4422775"/>
            <a:ext cx="1389062" cy="2168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4348" name="组合 14"/>
          <p:cNvGrpSpPr/>
          <p:nvPr/>
        </p:nvGrpSpPr>
        <p:grpSpPr bwMode="auto">
          <a:xfrm rot="-9720000">
            <a:off x="2139950" y="5280025"/>
            <a:ext cx="611188" cy="1236663"/>
            <a:chOff x="4900" y="9475"/>
            <a:chExt cx="1447" cy="2932"/>
          </a:xfrm>
        </p:grpSpPr>
        <p:pic>
          <p:nvPicPr>
            <p:cNvPr id="14349" name="图片 9" descr="图层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7800000">
              <a:off x="4786" y="9587"/>
              <a:ext cx="1536" cy="1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50" name="图片 11" descr="图层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2460000">
              <a:off x="5440" y="11262"/>
              <a:ext cx="907" cy="1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14351" name="图片 17" descr="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10800000">
            <a:off x="9959340" y="179705"/>
            <a:ext cx="1925638" cy="324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52" name="图片 20" descr="68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461375" y="179388"/>
            <a:ext cx="1397000" cy="1416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文本框 4"/>
          <p:cNvSpPr txBox="1"/>
          <p:nvPr/>
        </p:nvSpPr>
        <p:spPr>
          <a:xfrm>
            <a:off x="2577465" y="2731770"/>
            <a:ext cx="6384290" cy="583565"/>
          </a:xfrm>
          <a:prstGeom prst="rect">
            <a:avLst/>
          </a:prstGeom>
          <a:noFill/>
        </p:spPr>
        <p:txBody>
          <a:bodyPr wrap="square" rtlCol="0">
            <a:spAutoFit/>
          </a:bodyPr>
          <a:p>
            <a:r>
              <a:rPr lang="zh-CN" sz="1600">
                <a:solidFill>
                  <a:schemeClr val="bg1"/>
                </a:solidFill>
                <a:effectLst>
                  <a:outerShdw blurRad="38100" dist="38100" dir="2700000" algn="tl">
                    <a:srgbClr val="000000">
                      <a:alpha val="43137"/>
                    </a:srgbClr>
                  </a:outerShdw>
                </a:effectLst>
                <a:latin typeface="字魂131号-酷乐潮玩体" panose="00000500000000000000" pitchFamily="2" charset="-122"/>
                <a:ea typeface="字魂131号-酷乐潮玩体" panose="00000500000000000000" pitchFamily="2" charset="-122"/>
                <a:cs typeface="字魂131号-酷乐潮玩体" panose="00000500000000000000" pitchFamily="2" charset="-122"/>
              </a:rPr>
              <a:t>输入上述命令后会弹出一个登录窗口，登录好注册好的账号即可实现向远程库推送东西</a:t>
            </a:r>
            <a:endParaRPr lang="zh-CN" sz="1600">
              <a:solidFill>
                <a:schemeClr val="bg1"/>
              </a:solidFill>
              <a:effectLst>
                <a:outerShdw blurRad="38100" dist="38100" dir="2700000" algn="tl">
                  <a:srgbClr val="000000">
                    <a:alpha val="43137"/>
                  </a:srgbClr>
                </a:outerShdw>
              </a:effectLst>
              <a:latin typeface="字魂131号-酷乐潮玩体" panose="00000500000000000000" pitchFamily="2" charset="-122"/>
              <a:ea typeface="字魂131号-酷乐潮玩体" panose="00000500000000000000" pitchFamily="2" charset="-122"/>
              <a:cs typeface="字魂131号-酷乐潮玩体" panose="00000500000000000000" pitchFamily="2" charset="-122"/>
            </a:endParaRPr>
          </a:p>
        </p:txBody>
      </p:sp>
      <p:pic>
        <p:nvPicPr>
          <p:cNvPr id="6" name="图片 5" descr="P32RCMOS}2@MVWRZ%NE_LIK"/>
          <p:cNvPicPr>
            <a:picLocks noChangeAspect="1"/>
          </p:cNvPicPr>
          <p:nvPr/>
        </p:nvPicPr>
        <p:blipFill>
          <a:blip r:embed="rId6"/>
          <a:stretch>
            <a:fillRect/>
          </a:stretch>
        </p:blipFill>
        <p:spPr>
          <a:xfrm>
            <a:off x="3489325" y="3315335"/>
            <a:ext cx="5614670" cy="326834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advClick="0" advTm="2000">
        <p:split orient="vert"/>
      </p:transition>
    </mc:Choice>
    <mc:Fallback>
      <p:transition spd="slow" advClick="0" advTm="2000">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500"/>
                                        <p:tgtEl>
                                          <p:spTgt spid="3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4345"/>
                                        </p:tgtEl>
                                        <p:attrNameLst>
                                          <p:attrName>style.visibility</p:attrName>
                                        </p:attrNameLst>
                                      </p:cBhvr>
                                      <p:to>
                                        <p:strVal val="visible"/>
                                      </p:to>
                                    </p:set>
                                    <p:animEffect transition="in" filter="fade">
                                      <p:cBhvr>
                                        <p:cTn id="13" dur="500"/>
                                        <p:tgtEl>
                                          <p:spTgt spid="14345"/>
                                        </p:tgtEl>
                                      </p:cBhvr>
                                    </p:animEffect>
                                  </p:childTnLst>
                                </p:cTn>
                              </p:par>
                              <p:par>
                                <p:cTn id="14" presetID="10" presetClass="entr" presetSubtype="0" fill="hold" nodeType="withEffect">
                                  <p:stCondLst>
                                    <p:cond delay="0"/>
                                  </p:stCondLst>
                                  <p:childTnLst>
                                    <p:set>
                                      <p:cBhvr>
                                        <p:cTn id="15" dur="1" fill="hold">
                                          <p:stCondLst>
                                            <p:cond delay="0"/>
                                          </p:stCondLst>
                                        </p:cTn>
                                        <p:tgtEl>
                                          <p:spTgt spid="14347"/>
                                        </p:tgtEl>
                                        <p:attrNameLst>
                                          <p:attrName>style.visibility</p:attrName>
                                        </p:attrNameLst>
                                      </p:cBhvr>
                                      <p:to>
                                        <p:strVal val="visible"/>
                                      </p:to>
                                    </p:set>
                                    <p:animEffect transition="in" filter="fade">
                                      <p:cBhvr>
                                        <p:cTn id="16" dur="500"/>
                                        <p:tgtEl>
                                          <p:spTgt spid="14347"/>
                                        </p:tgtEl>
                                      </p:cBhvr>
                                    </p:animEffect>
                                  </p:childTnLst>
                                </p:cTn>
                              </p:par>
                              <p:par>
                                <p:cTn id="17" presetID="10" presetClass="entr" presetSubtype="0" fill="hold" nodeType="withEffect">
                                  <p:stCondLst>
                                    <p:cond delay="0"/>
                                  </p:stCondLst>
                                  <p:childTnLst>
                                    <p:set>
                                      <p:cBhvr>
                                        <p:cTn id="18" dur="1" fill="hold">
                                          <p:stCondLst>
                                            <p:cond delay="0"/>
                                          </p:stCondLst>
                                        </p:cTn>
                                        <p:tgtEl>
                                          <p:spTgt spid="14348"/>
                                        </p:tgtEl>
                                        <p:attrNameLst>
                                          <p:attrName>style.visibility</p:attrName>
                                        </p:attrNameLst>
                                      </p:cBhvr>
                                      <p:to>
                                        <p:strVal val="visible"/>
                                      </p:to>
                                    </p:set>
                                    <p:animEffect transition="in" filter="fade">
                                      <p:cBhvr>
                                        <p:cTn id="19" dur="500"/>
                                        <p:tgtEl>
                                          <p:spTgt spid="14348"/>
                                        </p:tgtEl>
                                      </p:cBhvr>
                                    </p:animEffect>
                                  </p:childTnLst>
                                </p:cTn>
                              </p:par>
                              <p:par>
                                <p:cTn id="20" presetID="10" presetClass="entr" presetSubtype="0" fill="hold" nodeType="withEffect">
                                  <p:stCondLst>
                                    <p:cond delay="0"/>
                                  </p:stCondLst>
                                  <p:childTnLst>
                                    <p:set>
                                      <p:cBhvr>
                                        <p:cTn id="21" dur="1" fill="hold">
                                          <p:stCondLst>
                                            <p:cond delay="0"/>
                                          </p:stCondLst>
                                        </p:cTn>
                                        <p:tgtEl>
                                          <p:spTgt spid="14351"/>
                                        </p:tgtEl>
                                        <p:attrNameLst>
                                          <p:attrName>style.visibility</p:attrName>
                                        </p:attrNameLst>
                                      </p:cBhvr>
                                      <p:to>
                                        <p:strVal val="visible"/>
                                      </p:to>
                                    </p:set>
                                    <p:animEffect transition="in" filter="fade">
                                      <p:cBhvr>
                                        <p:cTn id="22" dur="500"/>
                                        <p:tgtEl>
                                          <p:spTgt spid="14351"/>
                                        </p:tgtEl>
                                      </p:cBhvr>
                                    </p:animEffect>
                                  </p:childTnLst>
                                </p:cTn>
                              </p:par>
                              <p:par>
                                <p:cTn id="23" presetID="10" presetClass="entr" presetSubtype="0" fill="hold" nodeType="withEffect">
                                  <p:stCondLst>
                                    <p:cond delay="0"/>
                                  </p:stCondLst>
                                  <p:childTnLst>
                                    <p:set>
                                      <p:cBhvr>
                                        <p:cTn id="24" dur="1" fill="hold">
                                          <p:stCondLst>
                                            <p:cond delay="0"/>
                                          </p:stCondLst>
                                        </p:cTn>
                                        <p:tgtEl>
                                          <p:spTgt spid="14352"/>
                                        </p:tgtEl>
                                        <p:attrNameLst>
                                          <p:attrName>style.visibility</p:attrName>
                                        </p:attrNameLst>
                                      </p:cBhvr>
                                      <p:to>
                                        <p:strVal val="visible"/>
                                      </p:to>
                                    </p:set>
                                    <p:animEffect transition="in" filter="fade">
                                      <p:cBhvr>
                                        <p:cTn id="25" dur="500"/>
                                        <p:tgtEl>
                                          <p:spTgt spid="143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4" grpId="0"/>
      <p:bldP spid="1434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 name="文本框 34"/>
          <p:cNvSpPr txBox="1"/>
          <p:nvPr/>
        </p:nvSpPr>
        <p:spPr>
          <a:xfrm>
            <a:off x="3028315" y="1704975"/>
            <a:ext cx="6134735" cy="5367020"/>
          </a:xfrm>
          <a:prstGeom prst="rect">
            <a:avLst/>
          </a:prstGeom>
          <a:noFill/>
        </p:spPr>
        <p:txBody>
          <a:bodyPr wrap="square">
            <a:spAutoFit/>
          </a:bodyPr>
          <a:p>
            <a:pPr algn="l" fontAlgn="auto">
              <a:lnSpc>
                <a:spcPct val="130000"/>
              </a:lnSpc>
            </a:pPr>
            <a:r>
              <a:rPr lang="zh-CN" altLang="en-US" sz="2400" b="1" noProof="1">
                <a:gradFill>
                  <a:gsLst>
                    <a:gs pos="0">
                      <a:srgbClr val="A6054A"/>
                    </a:gs>
                    <a:gs pos="100000">
                      <a:srgbClr val="D15995"/>
                    </a:gs>
                  </a:gsLst>
                  <a:lin ang="5400000" scaled="0"/>
                </a:gradFill>
                <a:effectLst>
                  <a:outerShdw blurRad="38100" dist="38100" dir="2700000" algn="tl">
                    <a:srgbClr val="000000">
                      <a:alpha val="43137"/>
                    </a:srgbClr>
                  </a:outerShdw>
                </a:effectLst>
                <a:latin typeface="字魂131号-酷乐潮玩体" panose="00000500000000000000" pitchFamily="2" charset="-122"/>
                <a:ea typeface="字魂131号-酷乐潮玩体" panose="00000500000000000000" pitchFamily="2" charset="-122"/>
                <a:sym typeface="+mn-ea"/>
              </a:rPr>
              <a:t>一</a:t>
            </a:r>
            <a:r>
              <a:rPr lang="en-US" altLang="zh-CN" sz="2400" b="1" noProof="1">
                <a:gradFill>
                  <a:gsLst>
                    <a:gs pos="0">
                      <a:srgbClr val="A6054A"/>
                    </a:gs>
                    <a:gs pos="100000">
                      <a:srgbClr val="D15995"/>
                    </a:gs>
                  </a:gsLst>
                  <a:lin ang="5400000" scaled="0"/>
                </a:gradFill>
                <a:effectLst>
                  <a:outerShdw blurRad="38100" dist="38100" dir="2700000" algn="tl">
                    <a:srgbClr val="000000">
                      <a:alpha val="43137"/>
                    </a:srgbClr>
                  </a:outerShdw>
                </a:effectLst>
                <a:latin typeface="字魂131号-酷乐潮玩体" panose="00000500000000000000" pitchFamily="2" charset="-122"/>
                <a:ea typeface="字魂131号-酷乐潮玩体" panose="00000500000000000000" pitchFamily="2" charset="-122"/>
                <a:sym typeface="+mn-ea"/>
              </a:rPr>
              <a:t>.</a:t>
            </a:r>
            <a:r>
              <a:rPr lang="en-US" altLang="zh-CN" sz="2400" b="1" noProof="1">
                <a:gradFill>
                  <a:gsLst>
                    <a:gs pos="0">
                      <a:srgbClr val="A6054A"/>
                    </a:gs>
                    <a:gs pos="100000">
                      <a:srgbClr val="D15995"/>
                    </a:gs>
                  </a:gsLst>
                  <a:lin ang="5400000" scaled="0"/>
                </a:gradFill>
                <a:effectLst>
                  <a:outerShdw blurRad="38100" dist="38100" dir="2700000" algn="tl">
                    <a:srgbClr val="000000">
                      <a:alpha val="43137"/>
                    </a:srgbClr>
                  </a:outerShdw>
                </a:effectLst>
                <a:latin typeface="字魂131号-酷乐潮玩体" panose="00000500000000000000" pitchFamily="2" charset="-122"/>
                <a:ea typeface="字魂131号-酷乐潮玩体" panose="00000500000000000000" pitchFamily="2" charset="-122"/>
                <a:sym typeface="+mn-ea"/>
              </a:rPr>
              <a:t>git pull “</a:t>
            </a:r>
            <a:r>
              <a:rPr lang="zh-CN" altLang="en-US" sz="2400" b="1" noProof="1">
                <a:gradFill>
                  <a:gsLst>
                    <a:gs pos="0">
                      <a:srgbClr val="A6054A"/>
                    </a:gs>
                    <a:gs pos="100000">
                      <a:srgbClr val="D15995"/>
                    </a:gs>
                  </a:gsLst>
                  <a:lin ang="5400000" scaled="0"/>
                </a:gradFill>
                <a:effectLst>
                  <a:outerShdw blurRad="38100" dist="38100" dir="2700000" algn="tl">
                    <a:srgbClr val="000000">
                      <a:alpha val="43137"/>
                    </a:srgbClr>
                  </a:outerShdw>
                </a:effectLst>
                <a:latin typeface="字魂131号-酷乐潮玩体" panose="00000500000000000000" pitchFamily="2" charset="-122"/>
                <a:ea typeface="字魂131号-酷乐潮玩体" panose="00000500000000000000" pitchFamily="2" charset="-122"/>
                <a:sym typeface="+mn-ea"/>
              </a:rPr>
              <a:t>远程库别名</a:t>
            </a:r>
            <a:r>
              <a:rPr lang="en-US" altLang="zh-CN" sz="2400" b="1" noProof="1">
                <a:gradFill>
                  <a:gsLst>
                    <a:gs pos="0">
                      <a:srgbClr val="A6054A"/>
                    </a:gs>
                    <a:gs pos="100000">
                      <a:srgbClr val="D15995"/>
                    </a:gs>
                  </a:gsLst>
                  <a:lin ang="5400000" scaled="0"/>
                </a:gradFill>
                <a:effectLst>
                  <a:outerShdw blurRad="38100" dist="38100" dir="2700000" algn="tl">
                    <a:srgbClr val="000000">
                      <a:alpha val="43137"/>
                    </a:srgbClr>
                  </a:outerShdw>
                </a:effectLst>
                <a:latin typeface="字魂131号-酷乐潮玩体" panose="00000500000000000000" pitchFamily="2" charset="-122"/>
                <a:ea typeface="字魂131号-酷乐潮玩体" panose="00000500000000000000" pitchFamily="2" charset="-122"/>
                <a:sym typeface="+mn-ea"/>
              </a:rPr>
              <a:t>”“</a:t>
            </a:r>
            <a:r>
              <a:rPr lang="zh-CN" altLang="en-US" sz="2400" b="1" noProof="1">
                <a:gradFill>
                  <a:gsLst>
                    <a:gs pos="0">
                      <a:srgbClr val="A6054A"/>
                    </a:gs>
                    <a:gs pos="100000">
                      <a:srgbClr val="D15995"/>
                    </a:gs>
                  </a:gsLst>
                  <a:lin ang="5400000" scaled="0"/>
                </a:gradFill>
                <a:effectLst>
                  <a:outerShdw blurRad="38100" dist="38100" dir="2700000" algn="tl">
                    <a:srgbClr val="000000">
                      <a:alpha val="43137"/>
                    </a:srgbClr>
                  </a:outerShdw>
                </a:effectLst>
                <a:latin typeface="字魂131号-酷乐潮玩体" panose="00000500000000000000" pitchFamily="2" charset="-122"/>
                <a:ea typeface="字魂131号-酷乐潮玩体" panose="00000500000000000000" pitchFamily="2" charset="-122"/>
                <a:sym typeface="+mn-ea"/>
              </a:rPr>
              <a:t>分支名</a:t>
            </a:r>
            <a:r>
              <a:rPr lang="en-US" altLang="zh-CN" sz="2400" b="1" noProof="1">
                <a:gradFill>
                  <a:gsLst>
                    <a:gs pos="0">
                      <a:srgbClr val="A6054A"/>
                    </a:gs>
                    <a:gs pos="100000">
                      <a:srgbClr val="D15995"/>
                    </a:gs>
                  </a:gsLst>
                  <a:lin ang="5400000" scaled="0"/>
                </a:gradFill>
                <a:effectLst>
                  <a:outerShdw blurRad="38100" dist="38100" dir="2700000" algn="tl">
                    <a:srgbClr val="000000">
                      <a:alpha val="43137"/>
                    </a:srgbClr>
                  </a:outerShdw>
                </a:effectLst>
                <a:latin typeface="字魂131号-酷乐潮玩体" panose="00000500000000000000" pitchFamily="2" charset="-122"/>
                <a:ea typeface="字魂131号-酷乐潮玩体" panose="00000500000000000000" pitchFamily="2" charset="-122"/>
                <a:sym typeface="+mn-ea"/>
              </a:rPr>
              <a:t>”</a:t>
            </a:r>
            <a:endParaRPr lang="en-US" altLang="zh-CN" sz="2400" b="1" noProof="1">
              <a:gradFill>
                <a:gsLst>
                  <a:gs pos="0">
                    <a:srgbClr val="A6054A"/>
                  </a:gs>
                  <a:gs pos="100000">
                    <a:srgbClr val="D15995"/>
                  </a:gs>
                </a:gsLst>
                <a:lin ang="5400000" scaled="0"/>
              </a:gradFill>
              <a:effectLst>
                <a:outerShdw blurRad="38100" dist="38100" dir="2700000" algn="tl">
                  <a:srgbClr val="000000">
                    <a:alpha val="43137"/>
                  </a:srgbClr>
                </a:outerShdw>
              </a:effectLst>
              <a:latin typeface="字魂131号-酷乐潮玩体" panose="00000500000000000000" pitchFamily="2" charset="-122"/>
              <a:ea typeface="字魂131号-酷乐潮玩体" panose="00000500000000000000" pitchFamily="2" charset="-122"/>
              <a:sym typeface="+mn-ea"/>
            </a:endParaRPr>
          </a:p>
          <a:p>
            <a:pPr algn="l" fontAlgn="auto">
              <a:lnSpc>
                <a:spcPct val="130000"/>
              </a:lnSpc>
            </a:pPr>
            <a:endParaRPr lang="zh-CN" altLang="en-US" sz="2400" b="1" noProof="1">
              <a:gradFill>
                <a:gsLst>
                  <a:gs pos="0">
                    <a:srgbClr val="A6054A"/>
                  </a:gs>
                  <a:gs pos="100000">
                    <a:srgbClr val="D15995"/>
                  </a:gs>
                </a:gsLst>
                <a:lin ang="5400000" scaled="0"/>
              </a:gradFill>
              <a:effectLst>
                <a:outerShdw blurRad="38100" dist="38100" dir="2700000" algn="tl">
                  <a:srgbClr val="000000">
                    <a:alpha val="43137"/>
                  </a:srgbClr>
                </a:outerShdw>
              </a:effectLst>
              <a:latin typeface="字魂131号-酷乐潮玩体" panose="00000500000000000000" pitchFamily="2" charset="-122"/>
              <a:ea typeface="字魂131号-酷乐潮玩体" panose="00000500000000000000" pitchFamily="2" charset="-122"/>
              <a:sym typeface="+mn-ea"/>
            </a:endParaRPr>
          </a:p>
          <a:p>
            <a:pPr algn="l" fontAlgn="auto">
              <a:lnSpc>
                <a:spcPct val="130000"/>
              </a:lnSpc>
            </a:pPr>
            <a:r>
              <a:rPr lang="zh-CN" altLang="en-US" sz="2400" b="1" noProof="1">
                <a:gradFill>
                  <a:gsLst>
                    <a:gs pos="0">
                      <a:srgbClr val="A6054A"/>
                    </a:gs>
                    <a:gs pos="100000">
                      <a:srgbClr val="D15995"/>
                    </a:gs>
                  </a:gsLst>
                  <a:lin ang="5400000" scaled="0"/>
                </a:gradFill>
                <a:effectLst>
                  <a:outerShdw blurRad="38100" dist="38100" dir="2700000" algn="tl">
                    <a:srgbClr val="000000">
                      <a:alpha val="43137"/>
                    </a:srgbClr>
                  </a:outerShdw>
                </a:effectLst>
                <a:latin typeface="字魂131号-酷乐潮玩体" panose="00000500000000000000" pitchFamily="2" charset="-122"/>
                <a:ea typeface="字魂131号-酷乐潮玩体" panose="00000500000000000000" pitchFamily="2" charset="-122"/>
                <a:sym typeface="+mn-ea"/>
              </a:rPr>
              <a:t>二</a:t>
            </a:r>
            <a:r>
              <a:rPr lang="en-US" altLang="zh-CN" sz="2400" b="1" noProof="1">
                <a:gradFill>
                  <a:gsLst>
                    <a:gs pos="0">
                      <a:srgbClr val="A6054A"/>
                    </a:gs>
                    <a:gs pos="100000">
                      <a:srgbClr val="D15995"/>
                    </a:gs>
                  </a:gsLst>
                  <a:lin ang="5400000" scaled="0"/>
                </a:gradFill>
                <a:effectLst>
                  <a:outerShdw blurRad="38100" dist="38100" dir="2700000" algn="tl">
                    <a:srgbClr val="000000">
                      <a:alpha val="43137"/>
                    </a:srgbClr>
                  </a:outerShdw>
                </a:effectLst>
                <a:latin typeface="字魂131号-酷乐潮玩体" panose="00000500000000000000" pitchFamily="2" charset="-122"/>
                <a:ea typeface="字魂131号-酷乐潮玩体" panose="00000500000000000000" pitchFamily="2" charset="-122"/>
                <a:sym typeface="+mn-ea"/>
              </a:rPr>
              <a:t>.</a:t>
            </a:r>
            <a:r>
              <a:rPr lang="zh-CN" altLang="en-US" sz="2400" b="1" noProof="1">
                <a:gradFill>
                  <a:gsLst>
                    <a:gs pos="0">
                      <a:srgbClr val="A6054A"/>
                    </a:gs>
                    <a:gs pos="100000">
                      <a:srgbClr val="D15995"/>
                    </a:gs>
                  </a:gsLst>
                  <a:lin ang="5400000" scaled="0"/>
                </a:gradFill>
                <a:effectLst>
                  <a:outerShdw blurRad="38100" dist="38100" dir="2700000" algn="tl">
                    <a:srgbClr val="000000">
                      <a:alpha val="43137"/>
                    </a:srgbClr>
                  </a:outerShdw>
                </a:effectLst>
                <a:latin typeface="字魂131号-酷乐潮玩体" panose="00000500000000000000" pitchFamily="2" charset="-122"/>
                <a:ea typeface="字魂131号-酷乐潮玩体" panose="00000500000000000000" pitchFamily="2" charset="-122"/>
                <a:sym typeface="+mn-ea"/>
              </a:rPr>
              <a:t>先抓取远程库中内容，切换到远程库目录下进行甄别</a:t>
            </a:r>
            <a:endParaRPr lang="zh-CN" altLang="en-US" sz="2400" b="1" noProof="1">
              <a:gradFill>
                <a:gsLst>
                  <a:gs pos="0">
                    <a:srgbClr val="A6054A"/>
                  </a:gs>
                  <a:gs pos="100000">
                    <a:srgbClr val="D15995"/>
                  </a:gs>
                </a:gsLst>
                <a:lin ang="5400000" scaled="0"/>
              </a:gradFill>
              <a:effectLst>
                <a:outerShdw blurRad="38100" dist="38100" dir="2700000" algn="tl">
                  <a:srgbClr val="000000">
                    <a:alpha val="43137"/>
                  </a:srgbClr>
                </a:outerShdw>
              </a:effectLst>
              <a:latin typeface="字魂131号-酷乐潮玩体" panose="00000500000000000000" pitchFamily="2" charset="-122"/>
              <a:ea typeface="字魂131号-酷乐潮玩体" panose="00000500000000000000" pitchFamily="2" charset="-122"/>
              <a:sym typeface="+mn-ea"/>
            </a:endParaRPr>
          </a:p>
          <a:p>
            <a:pPr algn="l" fontAlgn="auto">
              <a:lnSpc>
                <a:spcPct val="130000"/>
              </a:lnSpc>
            </a:pPr>
            <a:r>
              <a:rPr lang="en-US" altLang="zh-CN" sz="2400" b="1" noProof="1">
                <a:gradFill>
                  <a:gsLst>
                    <a:gs pos="0">
                      <a:srgbClr val="A6054A"/>
                    </a:gs>
                    <a:gs pos="100000">
                      <a:srgbClr val="D15995"/>
                    </a:gs>
                  </a:gsLst>
                  <a:lin ang="5400000" scaled="0"/>
                </a:gradFill>
                <a:effectLst>
                  <a:outerShdw blurRad="38100" dist="38100" dir="2700000" algn="tl">
                    <a:srgbClr val="000000">
                      <a:alpha val="43137"/>
                    </a:srgbClr>
                  </a:outerShdw>
                </a:effectLst>
                <a:latin typeface="字魂131号-酷乐潮玩体" panose="00000500000000000000" pitchFamily="2" charset="-122"/>
                <a:ea typeface="字魂131号-酷乐潮玩体" panose="00000500000000000000" pitchFamily="2" charset="-122"/>
                <a:sym typeface="+mn-ea"/>
              </a:rPr>
              <a:t>git fetch</a:t>
            </a:r>
            <a:r>
              <a:rPr lang="en-US" altLang="zh-CN" sz="2400" b="1">
                <a:gradFill>
                  <a:gsLst>
                    <a:gs pos="0">
                      <a:srgbClr val="A6054A"/>
                    </a:gs>
                    <a:gs pos="100000">
                      <a:srgbClr val="D15995"/>
                    </a:gs>
                  </a:gsLst>
                  <a:lin ang="5400000" scaled="0"/>
                </a:gradFill>
                <a:effectLst>
                  <a:outerShdw blurRad="38100" dist="38100" dir="2700000" algn="tl">
                    <a:srgbClr val="000000">
                      <a:alpha val="43137"/>
                    </a:srgbClr>
                  </a:outerShdw>
                </a:effectLst>
                <a:latin typeface="字魂131号-酷乐潮玩体" panose="00000500000000000000" pitchFamily="2" charset="-122"/>
                <a:ea typeface="字魂131号-酷乐潮玩体" panose="00000500000000000000" pitchFamily="2" charset="-122"/>
                <a:sym typeface="+mn-ea"/>
              </a:rPr>
              <a:t>“</a:t>
            </a:r>
            <a:r>
              <a:rPr lang="zh-CN" altLang="en-US" sz="2400" b="1">
                <a:gradFill>
                  <a:gsLst>
                    <a:gs pos="0">
                      <a:srgbClr val="A6054A"/>
                    </a:gs>
                    <a:gs pos="100000">
                      <a:srgbClr val="D15995"/>
                    </a:gs>
                  </a:gsLst>
                  <a:lin ang="5400000" scaled="0"/>
                </a:gradFill>
                <a:effectLst>
                  <a:outerShdw blurRad="38100" dist="38100" dir="2700000" algn="tl">
                    <a:srgbClr val="000000">
                      <a:alpha val="43137"/>
                    </a:srgbClr>
                  </a:outerShdw>
                </a:effectLst>
                <a:latin typeface="字魂131号-酷乐潮玩体" panose="00000500000000000000" pitchFamily="2" charset="-122"/>
                <a:ea typeface="字魂131号-酷乐潮玩体" panose="00000500000000000000" pitchFamily="2" charset="-122"/>
                <a:sym typeface="+mn-ea"/>
              </a:rPr>
              <a:t>远程库别名</a:t>
            </a:r>
            <a:r>
              <a:rPr lang="en-US" altLang="zh-CN" sz="2400" b="1">
                <a:gradFill>
                  <a:gsLst>
                    <a:gs pos="0">
                      <a:srgbClr val="A6054A"/>
                    </a:gs>
                    <a:gs pos="100000">
                      <a:srgbClr val="D15995"/>
                    </a:gs>
                  </a:gsLst>
                  <a:lin ang="5400000" scaled="0"/>
                </a:gradFill>
                <a:effectLst>
                  <a:outerShdw blurRad="38100" dist="38100" dir="2700000" algn="tl">
                    <a:srgbClr val="000000">
                      <a:alpha val="43137"/>
                    </a:srgbClr>
                  </a:outerShdw>
                </a:effectLst>
                <a:latin typeface="字魂131号-酷乐潮玩体" panose="00000500000000000000" pitchFamily="2" charset="-122"/>
                <a:ea typeface="字魂131号-酷乐潮玩体" panose="00000500000000000000" pitchFamily="2" charset="-122"/>
                <a:sym typeface="+mn-ea"/>
              </a:rPr>
              <a:t>”“</a:t>
            </a:r>
            <a:r>
              <a:rPr lang="zh-CN" altLang="en-US" sz="2400" b="1">
                <a:gradFill>
                  <a:gsLst>
                    <a:gs pos="0">
                      <a:srgbClr val="A6054A"/>
                    </a:gs>
                    <a:gs pos="100000">
                      <a:srgbClr val="D15995"/>
                    </a:gs>
                  </a:gsLst>
                  <a:lin ang="5400000" scaled="0"/>
                </a:gradFill>
                <a:effectLst>
                  <a:outerShdw blurRad="38100" dist="38100" dir="2700000" algn="tl">
                    <a:srgbClr val="000000">
                      <a:alpha val="43137"/>
                    </a:srgbClr>
                  </a:outerShdw>
                </a:effectLst>
                <a:latin typeface="字魂131号-酷乐潮玩体" panose="00000500000000000000" pitchFamily="2" charset="-122"/>
                <a:ea typeface="字魂131号-酷乐潮玩体" panose="00000500000000000000" pitchFamily="2" charset="-122"/>
                <a:sym typeface="+mn-ea"/>
              </a:rPr>
              <a:t>分支名</a:t>
            </a:r>
            <a:r>
              <a:rPr lang="en-US" altLang="zh-CN" sz="2400" b="1">
                <a:gradFill>
                  <a:gsLst>
                    <a:gs pos="0">
                      <a:srgbClr val="A6054A"/>
                    </a:gs>
                    <a:gs pos="100000">
                      <a:srgbClr val="D15995"/>
                    </a:gs>
                  </a:gsLst>
                  <a:lin ang="5400000" scaled="0"/>
                </a:gradFill>
                <a:effectLst>
                  <a:outerShdw blurRad="38100" dist="38100" dir="2700000" algn="tl">
                    <a:srgbClr val="000000">
                      <a:alpha val="43137"/>
                    </a:srgbClr>
                  </a:outerShdw>
                </a:effectLst>
                <a:latin typeface="字魂131号-酷乐潮玩体" panose="00000500000000000000" pitchFamily="2" charset="-122"/>
                <a:ea typeface="字魂131号-酷乐潮玩体" panose="00000500000000000000" pitchFamily="2" charset="-122"/>
                <a:sym typeface="+mn-ea"/>
              </a:rPr>
              <a:t>”</a:t>
            </a:r>
            <a:endParaRPr lang="en-US" altLang="zh-CN" sz="2400" b="1">
              <a:gradFill>
                <a:gsLst>
                  <a:gs pos="0">
                    <a:srgbClr val="A6054A"/>
                  </a:gs>
                  <a:gs pos="100000">
                    <a:srgbClr val="D15995"/>
                  </a:gs>
                </a:gsLst>
                <a:lin ang="5400000" scaled="0"/>
              </a:gradFill>
              <a:effectLst>
                <a:outerShdw blurRad="38100" dist="38100" dir="2700000" algn="tl">
                  <a:srgbClr val="000000">
                    <a:alpha val="43137"/>
                  </a:srgbClr>
                </a:outerShdw>
              </a:effectLst>
              <a:latin typeface="字魂131号-酷乐潮玩体" panose="00000500000000000000" pitchFamily="2" charset="-122"/>
              <a:ea typeface="字魂131号-酷乐潮玩体" panose="00000500000000000000" pitchFamily="2" charset="-122"/>
              <a:sym typeface="+mn-ea"/>
            </a:endParaRPr>
          </a:p>
          <a:p>
            <a:pPr algn="l" fontAlgn="auto">
              <a:lnSpc>
                <a:spcPct val="130000"/>
              </a:lnSpc>
            </a:pPr>
            <a:r>
              <a:rPr lang="zh-CN" altLang="en-US" sz="2400" b="1">
                <a:gradFill>
                  <a:gsLst>
                    <a:gs pos="0">
                      <a:srgbClr val="A6054A"/>
                    </a:gs>
                    <a:gs pos="100000">
                      <a:srgbClr val="D15995"/>
                    </a:gs>
                  </a:gsLst>
                  <a:lin ang="5400000" scaled="0"/>
                </a:gradFill>
                <a:effectLst>
                  <a:outerShdw blurRad="38100" dist="38100" dir="2700000" algn="tl">
                    <a:srgbClr val="000000">
                      <a:alpha val="43137"/>
                    </a:srgbClr>
                  </a:outerShdw>
                </a:effectLst>
                <a:latin typeface="字魂131号-酷乐潮玩体" panose="00000500000000000000" pitchFamily="2" charset="-122"/>
                <a:ea typeface="字魂131号-酷乐潮玩体" panose="00000500000000000000" pitchFamily="2" charset="-122"/>
                <a:sym typeface="+mn-ea"/>
              </a:rPr>
              <a:t>没问题的话，切换本地库目录下到使用：</a:t>
            </a:r>
            <a:endParaRPr lang="zh-CN" altLang="en-US" sz="2400" b="1">
              <a:gradFill>
                <a:gsLst>
                  <a:gs pos="0">
                    <a:srgbClr val="A6054A"/>
                  </a:gs>
                  <a:gs pos="100000">
                    <a:srgbClr val="D15995"/>
                  </a:gs>
                </a:gsLst>
                <a:lin ang="5400000" scaled="0"/>
              </a:gradFill>
              <a:effectLst>
                <a:outerShdw blurRad="38100" dist="38100" dir="2700000" algn="tl">
                  <a:srgbClr val="000000">
                    <a:alpha val="43137"/>
                  </a:srgbClr>
                </a:outerShdw>
              </a:effectLst>
              <a:latin typeface="字魂131号-酷乐潮玩体" panose="00000500000000000000" pitchFamily="2" charset="-122"/>
              <a:ea typeface="字魂131号-酷乐潮玩体" panose="00000500000000000000" pitchFamily="2" charset="-122"/>
              <a:sym typeface="+mn-ea"/>
            </a:endParaRPr>
          </a:p>
          <a:p>
            <a:pPr algn="l" fontAlgn="auto">
              <a:lnSpc>
                <a:spcPct val="130000"/>
              </a:lnSpc>
            </a:pPr>
            <a:r>
              <a:rPr lang="en-US" altLang="zh-CN" sz="2400" b="1">
                <a:gradFill>
                  <a:gsLst>
                    <a:gs pos="0">
                      <a:srgbClr val="A6054A"/>
                    </a:gs>
                    <a:gs pos="100000">
                      <a:srgbClr val="D15995"/>
                    </a:gs>
                  </a:gsLst>
                  <a:lin ang="5400000" scaled="0"/>
                </a:gradFill>
                <a:effectLst>
                  <a:outerShdw blurRad="38100" dist="38100" dir="2700000" algn="tl">
                    <a:srgbClr val="000000">
                      <a:alpha val="43137"/>
                    </a:srgbClr>
                  </a:outerShdw>
                </a:effectLst>
                <a:latin typeface="字魂131号-酷乐潮玩体" panose="00000500000000000000" pitchFamily="2" charset="-122"/>
                <a:ea typeface="字魂131号-酷乐潮玩体" panose="00000500000000000000" pitchFamily="2" charset="-122"/>
                <a:sym typeface="+mn-ea"/>
              </a:rPr>
              <a:t>git merge “</a:t>
            </a:r>
            <a:r>
              <a:rPr lang="zh-CN" altLang="en-US" sz="2400" b="1">
                <a:gradFill>
                  <a:gsLst>
                    <a:gs pos="0">
                      <a:srgbClr val="A6054A"/>
                    </a:gs>
                    <a:gs pos="100000">
                      <a:srgbClr val="D15995"/>
                    </a:gs>
                  </a:gsLst>
                  <a:lin ang="5400000" scaled="0"/>
                </a:gradFill>
                <a:effectLst>
                  <a:outerShdw blurRad="38100" dist="38100" dir="2700000" algn="tl">
                    <a:srgbClr val="000000">
                      <a:alpha val="43137"/>
                    </a:srgbClr>
                  </a:outerShdw>
                </a:effectLst>
                <a:latin typeface="字魂131号-酷乐潮玩体" panose="00000500000000000000" pitchFamily="2" charset="-122"/>
                <a:ea typeface="字魂131号-酷乐潮玩体" panose="00000500000000000000" pitchFamily="2" charset="-122"/>
                <a:sym typeface="+mn-ea"/>
              </a:rPr>
              <a:t>远程库别名</a:t>
            </a:r>
            <a:r>
              <a:rPr lang="en-US" altLang="zh-CN" sz="2400" b="1">
                <a:gradFill>
                  <a:gsLst>
                    <a:gs pos="0">
                      <a:srgbClr val="A6054A"/>
                    </a:gs>
                    <a:gs pos="100000">
                      <a:srgbClr val="D15995"/>
                    </a:gs>
                  </a:gsLst>
                  <a:lin ang="5400000" scaled="0"/>
                </a:gradFill>
                <a:effectLst>
                  <a:outerShdw blurRad="38100" dist="38100" dir="2700000" algn="tl">
                    <a:srgbClr val="000000">
                      <a:alpha val="43137"/>
                    </a:srgbClr>
                  </a:outerShdw>
                </a:effectLst>
                <a:latin typeface="字魂131号-酷乐潮玩体" panose="00000500000000000000" pitchFamily="2" charset="-122"/>
                <a:ea typeface="字魂131号-酷乐潮玩体" panose="00000500000000000000" pitchFamily="2" charset="-122"/>
                <a:sym typeface="+mn-ea"/>
              </a:rPr>
              <a:t>”/“</a:t>
            </a:r>
            <a:r>
              <a:rPr lang="zh-CN" altLang="en-US" sz="2400" b="1">
                <a:gradFill>
                  <a:gsLst>
                    <a:gs pos="0">
                      <a:srgbClr val="A6054A"/>
                    </a:gs>
                    <a:gs pos="100000">
                      <a:srgbClr val="D15995"/>
                    </a:gs>
                  </a:gsLst>
                  <a:lin ang="5400000" scaled="0"/>
                </a:gradFill>
                <a:effectLst>
                  <a:outerShdw blurRad="38100" dist="38100" dir="2700000" algn="tl">
                    <a:srgbClr val="000000">
                      <a:alpha val="43137"/>
                    </a:srgbClr>
                  </a:outerShdw>
                </a:effectLst>
                <a:latin typeface="字魂131号-酷乐潮玩体" panose="00000500000000000000" pitchFamily="2" charset="-122"/>
                <a:ea typeface="字魂131号-酷乐潮玩体" panose="00000500000000000000" pitchFamily="2" charset="-122"/>
                <a:sym typeface="+mn-ea"/>
              </a:rPr>
              <a:t>分支名</a:t>
            </a:r>
            <a:r>
              <a:rPr lang="en-US" altLang="zh-CN" sz="2400" b="1">
                <a:gradFill>
                  <a:gsLst>
                    <a:gs pos="0">
                      <a:srgbClr val="A6054A"/>
                    </a:gs>
                    <a:gs pos="100000">
                      <a:srgbClr val="D15995"/>
                    </a:gs>
                  </a:gsLst>
                  <a:lin ang="5400000" scaled="0"/>
                </a:gradFill>
                <a:effectLst>
                  <a:outerShdw blurRad="38100" dist="38100" dir="2700000" algn="tl">
                    <a:srgbClr val="000000">
                      <a:alpha val="43137"/>
                    </a:srgbClr>
                  </a:outerShdw>
                </a:effectLst>
                <a:latin typeface="字魂131号-酷乐潮玩体" panose="00000500000000000000" pitchFamily="2" charset="-122"/>
                <a:ea typeface="字魂131号-酷乐潮玩体" panose="00000500000000000000" pitchFamily="2" charset="-122"/>
                <a:sym typeface="+mn-ea"/>
              </a:rPr>
              <a:t>”</a:t>
            </a:r>
            <a:endParaRPr lang="en-US" altLang="zh-CN" sz="2400" b="1">
              <a:gradFill>
                <a:gsLst>
                  <a:gs pos="0">
                    <a:srgbClr val="A6054A"/>
                  </a:gs>
                  <a:gs pos="100000">
                    <a:srgbClr val="D15995"/>
                  </a:gs>
                </a:gsLst>
                <a:lin ang="5400000" scaled="0"/>
              </a:gradFill>
              <a:effectLst>
                <a:outerShdw blurRad="38100" dist="38100" dir="2700000" algn="tl">
                  <a:srgbClr val="000000">
                    <a:alpha val="43137"/>
                  </a:srgbClr>
                </a:outerShdw>
              </a:effectLst>
              <a:latin typeface="字魂131号-酷乐潮玩体" panose="00000500000000000000" pitchFamily="2" charset="-122"/>
              <a:ea typeface="字魂131号-酷乐潮玩体" panose="00000500000000000000" pitchFamily="2" charset="-122"/>
              <a:sym typeface="+mn-ea"/>
            </a:endParaRPr>
          </a:p>
          <a:p>
            <a:pPr algn="l" fontAlgn="auto">
              <a:lnSpc>
                <a:spcPct val="130000"/>
              </a:lnSpc>
            </a:pPr>
            <a:r>
              <a:rPr lang="zh-CN" altLang="en-US" sz="2400" b="1">
                <a:gradFill>
                  <a:gsLst>
                    <a:gs pos="0">
                      <a:srgbClr val="A6054A"/>
                    </a:gs>
                    <a:gs pos="100000">
                      <a:srgbClr val="D15995"/>
                    </a:gs>
                  </a:gsLst>
                  <a:lin ang="5400000" scaled="0"/>
                </a:gradFill>
                <a:effectLst>
                  <a:outerShdw blurRad="38100" dist="38100" dir="2700000" algn="tl">
                    <a:srgbClr val="000000">
                      <a:alpha val="43137"/>
                    </a:srgbClr>
                  </a:outerShdw>
                </a:effectLst>
                <a:latin typeface="字魂131号-酷乐潮玩体" panose="00000500000000000000" pitchFamily="2" charset="-122"/>
                <a:ea typeface="字魂131号-酷乐潮玩体" panose="00000500000000000000" pitchFamily="2" charset="-122"/>
                <a:sym typeface="+mn-ea"/>
              </a:rPr>
              <a:t>来进行合并</a:t>
            </a:r>
            <a:endParaRPr lang="zh-CN" altLang="en-US" sz="2400" b="1">
              <a:gradFill>
                <a:gsLst>
                  <a:gs pos="0">
                    <a:srgbClr val="A6054A"/>
                  </a:gs>
                  <a:gs pos="100000">
                    <a:srgbClr val="D15995"/>
                  </a:gs>
                </a:gsLst>
                <a:lin ang="5400000" scaled="0"/>
              </a:gradFill>
              <a:effectLst>
                <a:outerShdw blurRad="38100" dist="38100" dir="2700000" algn="tl">
                  <a:srgbClr val="000000">
                    <a:alpha val="43137"/>
                  </a:srgbClr>
                </a:outerShdw>
              </a:effectLst>
              <a:latin typeface="字魂131号-酷乐潮玩体" panose="00000500000000000000" pitchFamily="2" charset="-122"/>
              <a:ea typeface="字魂131号-酷乐潮玩体" panose="00000500000000000000" pitchFamily="2" charset="-122"/>
              <a:sym typeface="+mn-ea"/>
            </a:endParaRPr>
          </a:p>
          <a:p>
            <a:pPr algn="l" fontAlgn="auto">
              <a:lnSpc>
                <a:spcPct val="130000"/>
              </a:lnSpc>
            </a:pPr>
            <a:endParaRPr lang="en-US" altLang="zh-CN" sz="2400" b="1">
              <a:gradFill>
                <a:gsLst>
                  <a:gs pos="0">
                    <a:srgbClr val="A6054A"/>
                  </a:gs>
                  <a:gs pos="100000">
                    <a:srgbClr val="D15995"/>
                  </a:gs>
                </a:gsLst>
                <a:lin ang="5400000" scaled="0"/>
              </a:gradFill>
              <a:effectLst>
                <a:outerShdw blurRad="38100" dist="38100" dir="2700000" algn="tl">
                  <a:srgbClr val="000000">
                    <a:alpha val="43137"/>
                  </a:srgbClr>
                </a:outerShdw>
              </a:effectLst>
              <a:latin typeface="字魂131号-酷乐潮玩体" panose="00000500000000000000" pitchFamily="2" charset="-122"/>
              <a:ea typeface="字魂131号-酷乐潮玩体" panose="00000500000000000000" pitchFamily="2" charset="-122"/>
              <a:sym typeface="+mn-ea"/>
            </a:endParaRPr>
          </a:p>
          <a:p>
            <a:pPr algn="l" fontAlgn="auto">
              <a:lnSpc>
                <a:spcPct val="130000"/>
              </a:lnSpc>
            </a:pPr>
            <a:endParaRPr lang="en-US" altLang="zh-CN" sz="2400" b="1" noProof="1">
              <a:gradFill>
                <a:gsLst>
                  <a:gs pos="0">
                    <a:srgbClr val="A6054A"/>
                  </a:gs>
                  <a:gs pos="100000">
                    <a:srgbClr val="D15995"/>
                  </a:gs>
                </a:gsLst>
                <a:lin ang="5400000" scaled="0"/>
              </a:gradFill>
              <a:effectLst>
                <a:outerShdw blurRad="38100" dist="38100" dir="2700000" algn="tl">
                  <a:srgbClr val="000000">
                    <a:alpha val="43137"/>
                  </a:srgbClr>
                </a:outerShdw>
              </a:effectLst>
              <a:latin typeface="字魂131号-酷乐潮玩体" panose="00000500000000000000" pitchFamily="2" charset="-122"/>
              <a:ea typeface="字魂131号-酷乐潮玩体" panose="00000500000000000000" pitchFamily="2" charset="-122"/>
              <a:sym typeface="+mn-ea"/>
            </a:endParaRPr>
          </a:p>
          <a:p>
            <a:pPr algn="l" fontAlgn="auto">
              <a:lnSpc>
                <a:spcPct val="130000"/>
              </a:lnSpc>
            </a:pPr>
            <a:endParaRPr lang="en-US" altLang="zh-CN" sz="2400" b="1" noProof="1">
              <a:gradFill>
                <a:gsLst>
                  <a:gs pos="0">
                    <a:srgbClr val="A6054A"/>
                  </a:gs>
                  <a:gs pos="100000">
                    <a:srgbClr val="D15995"/>
                  </a:gs>
                </a:gsLst>
                <a:lin ang="5400000" scaled="0"/>
              </a:gradFill>
              <a:effectLst>
                <a:outerShdw blurRad="38100" dist="38100" dir="2700000" algn="tl">
                  <a:srgbClr val="000000">
                    <a:alpha val="43137"/>
                  </a:srgbClr>
                </a:outerShdw>
              </a:effectLst>
              <a:latin typeface="字魂131号-酷乐潮玩体" panose="00000500000000000000" pitchFamily="2" charset="-122"/>
              <a:ea typeface="字魂131号-酷乐潮玩体" panose="00000500000000000000" pitchFamily="2" charset="-122"/>
              <a:sym typeface="+mn-ea"/>
            </a:endParaRPr>
          </a:p>
        </p:txBody>
      </p:sp>
      <p:sp>
        <p:nvSpPr>
          <p:cNvPr id="4" name="文本框 3"/>
          <p:cNvSpPr txBox="1"/>
          <p:nvPr/>
        </p:nvSpPr>
        <p:spPr>
          <a:xfrm>
            <a:off x="967740" y="338455"/>
            <a:ext cx="6637655" cy="768350"/>
          </a:xfrm>
          <a:prstGeom prst="rect">
            <a:avLst/>
          </a:prstGeom>
          <a:noFill/>
        </p:spPr>
        <p:txBody>
          <a:bodyPr wrap="square">
            <a:spAutoFit/>
          </a:bodyPr>
          <a:p>
            <a:pPr fontAlgn="auto"/>
            <a:r>
              <a:rPr lang="en-US" altLang="zh-CN" sz="4400" noProof="1">
                <a:solidFill>
                  <a:schemeClr val="bg1"/>
                </a:solidFill>
                <a:effectLst>
                  <a:outerShdw blurRad="38100" dist="38100" dir="2700000" algn="tl">
                    <a:srgbClr val="000000">
                      <a:alpha val="43137"/>
                    </a:srgbClr>
                  </a:outerShdw>
                </a:effectLst>
                <a:latin typeface="字魂131号-酷乐潮玩体" panose="00000500000000000000" pitchFamily="2" charset="-122"/>
                <a:ea typeface="字魂131号-酷乐潮玩体" panose="00000500000000000000" pitchFamily="2" charset="-122"/>
              </a:rPr>
              <a:t>PULL</a:t>
            </a:r>
            <a:r>
              <a:rPr lang="zh-CN" altLang="en-US" sz="4400" noProof="1">
                <a:solidFill>
                  <a:schemeClr val="bg1"/>
                </a:solidFill>
                <a:effectLst>
                  <a:outerShdw blurRad="38100" dist="38100" dir="2700000" algn="tl">
                    <a:srgbClr val="000000">
                      <a:alpha val="43137"/>
                    </a:srgbClr>
                  </a:outerShdw>
                </a:effectLst>
                <a:latin typeface="字魂131号-酷乐潮玩体" panose="00000500000000000000" pitchFamily="2" charset="-122"/>
                <a:ea typeface="字魂131号-酷乐潮玩体" panose="00000500000000000000" pitchFamily="2" charset="-122"/>
              </a:rPr>
              <a:t>操作</a:t>
            </a:r>
            <a:endParaRPr lang="zh-CN" altLang="en-US" sz="4400" noProof="1">
              <a:solidFill>
                <a:schemeClr val="bg1"/>
              </a:solidFill>
              <a:effectLst>
                <a:outerShdw blurRad="38100" dist="38100" dir="2700000" algn="tl">
                  <a:srgbClr val="000000">
                    <a:alpha val="43137"/>
                  </a:srgbClr>
                </a:outerShdw>
              </a:effectLst>
              <a:latin typeface="字魂131号-酷乐潮玩体" panose="00000500000000000000" pitchFamily="2" charset="-122"/>
              <a:ea typeface="字魂131号-酷乐潮玩体" panose="00000500000000000000" pitchFamily="2" charset="-122"/>
            </a:endParaRPr>
          </a:p>
        </p:txBody>
      </p:sp>
      <p:sp>
        <p:nvSpPr>
          <p:cNvPr id="14345" name="文本框 16"/>
          <p:cNvSpPr txBox="1">
            <a:spLocks noChangeArrowheads="1"/>
          </p:cNvSpPr>
          <p:nvPr/>
        </p:nvSpPr>
        <p:spPr bwMode="auto">
          <a:xfrm>
            <a:off x="1058863" y="1106488"/>
            <a:ext cx="25400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p>
            <a:pPr>
              <a:lnSpc>
                <a:spcPct val="90000"/>
              </a:lnSpc>
            </a:pPr>
            <a:r>
              <a:rPr lang="zh-CN" altLang="en-US" sz="2000">
                <a:solidFill>
                  <a:srgbClr val="808080"/>
                </a:solidFill>
                <a:latin typeface="字魂131号-酷乐潮玩体" panose="00000500000000000000" pitchFamily="2" charset="-122"/>
                <a:ea typeface="字魂131号-酷乐潮玩体" panose="00000500000000000000" pitchFamily="2" charset="-122"/>
              </a:rPr>
              <a:t>Activity </a:t>
            </a:r>
            <a:r>
              <a:rPr lang="en-US" altLang="zh-CN" sz="2000">
                <a:solidFill>
                  <a:srgbClr val="808080"/>
                </a:solidFill>
                <a:latin typeface="字魂131号-酷乐潮玩体" panose="00000500000000000000" pitchFamily="2" charset="-122"/>
                <a:ea typeface="字魂131号-酷乐潮玩体" panose="00000500000000000000" pitchFamily="2" charset="-122"/>
              </a:rPr>
              <a:t>O</a:t>
            </a:r>
            <a:r>
              <a:rPr lang="zh-CN" altLang="en-US" sz="2000">
                <a:solidFill>
                  <a:srgbClr val="808080"/>
                </a:solidFill>
                <a:latin typeface="字魂131号-酷乐潮玩体" panose="00000500000000000000" pitchFamily="2" charset="-122"/>
                <a:ea typeface="字魂131号-酷乐潮玩体" panose="00000500000000000000" pitchFamily="2" charset="-122"/>
              </a:rPr>
              <a:t>verview</a:t>
            </a:r>
            <a:endParaRPr lang="zh-CN" altLang="en-US" sz="2000">
              <a:solidFill>
                <a:srgbClr val="808080"/>
              </a:solidFill>
              <a:latin typeface="字魂131号-酷乐潮玩体" panose="00000500000000000000" pitchFamily="2" charset="-122"/>
              <a:ea typeface="字魂131号-酷乐潮玩体" panose="00000500000000000000" pitchFamily="2" charset="-122"/>
            </a:endParaRPr>
          </a:p>
        </p:txBody>
      </p:sp>
      <p:pic>
        <p:nvPicPr>
          <p:cNvPr id="14347" name="图片 8" descr="图层 10"/>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15963" y="4422775"/>
            <a:ext cx="1389062" cy="2168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4348" name="组合 14"/>
          <p:cNvGrpSpPr/>
          <p:nvPr/>
        </p:nvGrpSpPr>
        <p:grpSpPr bwMode="auto">
          <a:xfrm rot="-9720000">
            <a:off x="2139950" y="5280025"/>
            <a:ext cx="611188" cy="1236663"/>
            <a:chOff x="4900" y="9475"/>
            <a:chExt cx="1447" cy="2932"/>
          </a:xfrm>
        </p:grpSpPr>
        <p:pic>
          <p:nvPicPr>
            <p:cNvPr id="14349" name="图片 9" descr="图层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7800000">
              <a:off x="4786" y="9587"/>
              <a:ext cx="1536" cy="1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50" name="图片 11" descr="图层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2460000">
              <a:off x="5440" y="11262"/>
              <a:ext cx="907" cy="1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14351" name="图片 17" descr="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10800000">
            <a:off x="9959340" y="179705"/>
            <a:ext cx="1925638" cy="324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52" name="图片 20" descr="68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461375" y="179388"/>
            <a:ext cx="1397000" cy="1416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mc:Choice xmlns:p14="http://schemas.microsoft.com/office/powerpoint/2010/main" Requires="p14">
      <p:transition spd="slow" p14:dur="1500" advClick="0" advTm="2000">
        <p:split orient="vert"/>
      </p:transition>
    </mc:Choice>
    <mc:Fallback>
      <p:transition spd="slow" advClick="0" advTm="2000">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500"/>
                                        <p:tgtEl>
                                          <p:spTgt spid="3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4345"/>
                                        </p:tgtEl>
                                        <p:attrNameLst>
                                          <p:attrName>style.visibility</p:attrName>
                                        </p:attrNameLst>
                                      </p:cBhvr>
                                      <p:to>
                                        <p:strVal val="visible"/>
                                      </p:to>
                                    </p:set>
                                    <p:animEffect transition="in" filter="fade">
                                      <p:cBhvr>
                                        <p:cTn id="13" dur="500"/>
                                        <p:tgtEl>
                                          <p:spTgt spid="14345"/>
                                        </p:tgtEl>
                                      </p:cBhvr>
                                    </p:animEffect>
                                  </p:childTnLst>
                                </p:cTn>
                              </p:par>
                              <p:par>
                                <p:cTn id="14" presetID="10" presetClass="entr" presetSubtype="0" fill="hold" nodeType="withEffect">
                                  <p:stCondLst>
                                    <p:cond delay="0"/>
                                  </p:stCondLst>
                                  <p:childTnLst>
                                    <p:set>
                                      <p:cBhvr>
                                        <p:cTn id="15" dur="1" fill="hold">
                                          <p:stCondLst>
                                            <p:cond delay="0"/>
                                          </p:stCondLst>
                                        </p:cTn>
                                        <p:tgtEl>
                                          <p:spTgt spid="14347"/>
                                        </p:tgtEl>
                                        <p:attrNameLst>
                                          <p:attrName>style.visibility</p:attrName>
                                        </p:attrNameLst>
                                      </p:cBhvr>
                                      <p:to>
                                        <p:strVal val="visible"/>
                                      </p:to>
                                    </p:set>
                                    <p:animEffect transition="in" filter="fade">
                                      <p:cBhvr>
                                        <p:cTn id="16" dur="500"/>
                                        <p:tgtEl>
                                          <p:spTgt spid="14347"/>
                                        </p:tgtEl>
                                      </p:cBhvr>
                                    </p:animEffect>
                                  </p:childTnLst>
                                </p:cTn>
                              </p:par>
                              <p:par>
                                <p:cTn id="17" presetID="10" presetClass="entr" presetSubtype="0" fill="hold" nodeType="withEffect">
                                  <p:stCondLst>
                                    <p:cond delay="0"/>
                                  </p:stCondLst>
                                  <p:childTnLst>
                                    <p:set>
                                      <p:cBhvr>
                                        <p:cTn id="18" dur="1" fill="hold">
                                          <p:stCondLst>
                                            <p:cond delay="0"/>
                                          </p:stCondLst>
                                        </p:cTn>
                                        <p:tgtEl>
                                          <p:spTgt spid="14348"/>
                                        </p:tgtEl>
                                        <p:attrNameLst>
                                          <p:attrName>style.visibility</p:attrName>
                                        </p:attrNameLst>
                                      </p:cBhvr>
                                      <p:to>
                                        <p:strVal val="visible"/>
                                      </p:to>
                                    </p:set>
                                    <p:animEffect transition="in" filter="fade">
                                      <p:cBhvr>
                                        <p:cTn id="19" dur="500"/>
                                        <p:tgtEl>
                                          <p:spTgt spid="14348"/>
                                        </p:tgtEl>
                                      </p:cBhvr>
                                    </p:animEffect>
                                  </p:childTnLst>
                                </p:cTn>
                              </p:par>
                              <p:par>
                                <p:cTn id="20" presetID="10" presetClass="entr" presetSubtype="0" fill="hold" nodeType="withEffect">
                                  <p:stCondLst>
                                    <p:cond delay="0"/>
                                  </p:stCondLst>
                                  <p:childTnLst>
                                    <p:set>
                                      <p:cBhvr>
                                        <p:cTn id="21" dur="1" fill="hold">
                                          <p:stCondLst>
                                            <p:cond delay="0"/>
                                          </p:stCondLst>
                                        </p:cTn>
                                        <p:tgtEl>
                                          <p:spTgt spid="14351"/>
                                        </p:tgtEl>
                                        <p:attrNameLst>
                                          <p:attrName>style.visibility</p:attrName>
                                        </p:attrNameLst>
                                      </p:cBhvr>
                                      <p:to>
                                        <p:strVal val="visible"/>
                                      </p:to>
                                    </p:set>
                                    <p:animEffect transition="in" filter="fade">
                                      <p:cBhvr>
                                        <p:cTn id="22" dur="500"/>
                                        <p:tgtEl>
                                          <p:spTgt spid="14351"/>
                                        </p:tgtEl>
                                      </p:cBhvr>
                                    </p:animEffect>
                                  </p:childTnLst>
                                </p:cTn>
                              </p:par>
                              <p:par>
                                <p:cTn id="23" presetID="10" presetClass="entr" presetSubtype="0" fill="hold" nodeType="withEffect">
                                  <p:stCondLst>
                                    <p:cond delay="0"/>
                                  </p:stCondLst>
                                  <p:childTnLst>
                                    <p:set>
                                      <p:cBhvr>
                                        <p:cTn id="24" dur="1" fill="hold">
                                          <p:stCondLst>
                                            <p:cond delay="0"/>
                                          </p:stCondLst>
                                        </p:cTn>
                                        <p:tgtEl>
                                          <p:spTgt spid="14352"/>
                                        </p:tgtEl>
                                        <p:attrNameLst>
                                          <p:attrName>style.visibility</p:attrName>
                                        </p:attrNameLst>
                                      </p:cBhvr>
                                      <p:to>
                                        <p:strVal val="visible"/>
                                      </p:to>
                                    </p:set>
                                    <p:animEffect transition="in" filter="fade">
                                      <p:cBhvr>
                                        <p:cTn id="25" dur="500"/>
                                        <p:tgtEl>
                                          <p:spTgt spid="143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4" grpId="0"/>
      <p:bldP spid="1434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967740" y="338455"/>
            <a:ext cx="6637655" cy="768350"/>
          </a:xfrm>
          <a:prstGeom prst="rect">
            <a:avLst/>
          </a:prstGeom>
          <a:noFill/>
        </p:spPr>
        <p:txBody>
          <a:bodyPr wrap="square">
            <a:spAutoFit/>
          </a:bodyPr>
          <a:p>
            <a:pPr fontAlgn="auto"/>
            <a:r>
              <a:rPr lang="zh-CN" sz="4400" noProof="1">
                <a:solidFill>
                  <a:schemeClr val="bg1"/>
                </a:solidFill>
                <a:effectLst>
                  <a:outerShdw blurRad="38100" dist="38100" dir="2700000" algn="tl">
                    <a:srgbClr val="000000">
                      <a:alpha val="43137"/>
                    </a:srgbClr>
                  </a:outerShdw>
                </a:effectLst>
                <a:latin typeface="字魂131号-酷乐潮玩体" panose="00000500000000000000" pitchFamily="2" charset="-122"/>
                <a:ea typeface="字魂131号-酷乐潮玩体" panose="00000500000000000000" pitchFamily="2" charset="-122"/>
              </a:rPr>
              <a:t>合作中的远程冲突</a:t>
            </a:r>
            <a:endParaRPr lang="zh-CN" sz="4400" noProof="1">
              <a:solidFill>
                <a:schemeClr val="bg1"/>
              </a:solidFill>
              <a:effectLst>
                <a:outerShdw blurRad="38100" dist="38100" dir="2700000" algn="tl">
                  <a:srgbClr val="000000">
                    <a:alpha val="43137"/>
                  </a:srgbClr>
                </a:outerShdw>
              </a:effectLst>
              <a:latin typeface="字魂131号-酷乐潮玩体" panose="00000500000000000000" pitchFamily="2" charset="-122"/>
              <a:ea typeface="字魂131号-酷乐潮玩体" panose="00000500000000000000" pitchFamily="2" charset="-122"/>
            </a:endParaRPr>
          </a:p>
        </p:txBody>
      </p:sp>
      <p:sp>
        <p:nvSpPr>
          <p:cNvPr id="14345" name="文本框 16"/>
          <p:cNvSpPr txBox="1">
            <a:spLocks noChangeArrowheads="1"/>
          </p:cNvSpPr>
          <p:nvPr/>
        </p:nvSpPr>
        <p:spPr bwMode="auto">
          <a:xfrm>
            <a:off x="1111568" y="1051878"/>
            <a:ext cx="25400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p>
            <a:pPr>
              <a:lnSpc>
                <a:spcPct val="90000"/>
              </a:lnSpc>
            </a:pPr>
            <a:r>
              <a:rPr lang="zh-CN" altLang="en-US" sz="2000">
                <a:solidFill>
                  <a:srgbClr val="808080"/>
                </a:solidFill>
                <a:latin typeface="字魂131号-酷乐潮玩体" panose="00000500000000000000" pitchFamily="2" charset="-122"/>
                <a:ea typeface="字魂131号-酷乐潮玩体" panose="00000500000000000000" pitchFamily="2" charset="-122"/>
              </a:rPr>
              <a:t>Activity </a:t>
            </a:r>
            <a:r>
              <a:rPr lang="en-US" altLang="zh-CN" sz="2000">
                <a:solidFill>
                  <a:srgbClr val="808080"/>
                </a:solidFill>
                <a:latin typeface="字魂131号-酷乐潮玩体" panose="00000500000000000000" pitchFamily="2" charset="-122"/>
                <a:ea typeface="字魂131号-酷乐潮玩体" panose="00000500000000000000" pitchFamily="2" charset="-122"/>
              </a:rPr>
              <a:t>O</a:t>
            </a:r>
            <a:r>
              <a:rPr lang="zh-CN" altLang="en-US" sz="2000">
                <a:solidFill>
                  <a:srgbClr val="808080"/>
                </a:solidFill>
                <a:latin typeface="字魂131号-酷乐潮玩体" panose="00000500000000000000" pitchFamily="2" charset="-122"/>
                <a:ea typeface="字魂131号-酷乐潮玩体" panose="00000500000000000000" pitchFamily="2" charset="-122"/>
              </a:rPr>
              <a:t>verview</a:t>
            </a:r>
            <a:endParaRPr lang="zh-CN" altLang="en-US" sz="2000">
              <a:solidFill>
                <a:srgbClr val="808080"/>
              </a:solidFill>
              <a:latin typeface="字魂131号-酷乐潮玩体" panose="00000500000000000000" pitchFamily="2" charset="-122"/>
              <a:ea typeface="字魂131号-酷乐潮玩体" panose="00000500000000000000" pitchFamily="2" charset="-122"/>
            </a:endParaRPr>
          </a:p>
        </p:txBody>
      </p:sp>
      <p:pic>
        <p:nvPicPr>
          <p:cNvPr id="14347" name="图片 8" descr="图层 10"/>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15963" y="4422775"/>
            <a:ext cx="1389062" cy="2168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4348" name="组合 14"/>
          <p:cNvGrpSpPr/>
          <p:nvPr/>
        </p:nvGrpSpPr>
        <p:grpSpPr bwMode="auto">
          <a:xfrm rot="-9720000">
            <a:off x="2139950" y="5280025"/>
            <a:ext cx="611188" cy="1236663"/>
            <a:chOff x="4900" y="9475"/>
            <a:chExt cx="1447" cy="2932"/>
          </a:xfrm>
        </p:grpSpPr>
        <p:pic>
          <p:nvPicPr>
            <p:cNvPr id="14349" name="图片 9" descr="图层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7800000">
              <a:off x="4786" y="9587"/>
              <a:ext cx="1536" cy="1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50" name="图片 11" descr="图层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2460000">
              <a:off x="5440" y="11262"/>
              <a:ext cx="907" cy="1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14351" name="图片 17" descr="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10800000">
            <a:off x="9959340" y="179705"/>
            <a:ext cx="1925638" cy="324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52" name="图片 20" descr="68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461375" y="179388"/>
            <a:ext cx="1397000" cy="1416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文本框 4"/>
          <p:cNvSpPr txBox="1"/>
          <p:nvPr/>
        </p:nvSpPr>
        <p:spPr>
          <a:xfrm>
            <a:off x="2004695" y="2028825"/>
            <a:ext cx="7549515" cy="2799715"/>
          </a:xfrm>
          <a:prstGeom prst="rect">
            <a:avLst/>
          </a:prstGeom>
          <a:noFill/>
        </p:spPr>
        <p:txBody>
          <a:bodyPr wrap="square" rtlCol="0">
            <a:spAutoFit/>
          </a:bodyPr>
          <a:p>
            <a:r>
              <a:rPr lang="zh-CN" altLang="en-US" sz="2400" b="1">
                <a:gradFill>
                  <a:gsLst>
                    <a:gs pos="0">
                      <a:srgbClr val="A6054A"/>
                    </a:gs>
                    <a:gs pos="100000">
                      <a:srgbClr val="D15995"/>
                    </a:gs>
                  </a:gsLst>
                  <a:lin ang="5400000" scaled="0"/>
                </a:gradFill>
                <a:effectLst>
                  <a:outerShdw blurRad="38100" dist="38100" dir="2700000" algn="tl">
                    <a:srgbClr val="000000">
                      <a:alpha val="43137"/>
                    </a:srgbClr>
                  </a:outerShdw>
                </a:effectLst>
                <a:latin typeface="字魂131号-酷乐潮玩体" panose="00000500000000000000" pitchFamily="2" charset="-122"/>
                <a:ea typeface="字魂131号-酷乐潮玩体" panose="00000500000000000000" pitchFamily="2" charset="-122"/>
              </a:rPr>
              <a:t>当项目有多位成员一起开发时：</a:t>
            </a:r>
            <a:endParaRPr lang="zh-CN" altLang="en-US" sz="2400" b="1">
              <a:gradFill>
                <a:gsLst>
                  <a:gs pos="0">
                    <a:srgbClr val="A6054A"/>
                  </a:gs>
                  <a:gs pos="100000">
                    <a:srgbClr val="D15995"/>
                  </a:gs>
                </a:gsLst>
                <a:lin ang="5400000" scaled="0"/>
              </a:gradFill>
              <a:effectLst>
                <a:outerShdw blurRad="38100" dist="38100" dir="2700000" algn="tl">
                  <a:srgbClr val="000000">
                    <a:alpha val="43137"/>
                  </a:srgbClr>
                </a:outerShdw>
              </a:effectLst>
              <a:latin typeface="字魂131号-酷乐潮玩体" panose="00000500000000000000" pitchFamily="2" charset="-122"/>
              <a:ea typeface="字魂131号-酷乐潮玩体" panose="00000500000000000000" pitchFamily="2" charset="-122"/>
            </a:endParaRPr>
          </a:p>
          <a:p>
            <a:endParaRPr lang="zh-CN" altLang="en-US" sz="2400" b="1">
              <a:gradFill>
                <a:gsLst>
                  <a:gs pos="0">
                    <a:srgbClr val="A6054A"/>
                  </a:gs>
                  <a:gs pos="100000">
                    <a:srgbClr val="D15995"/>
                  </a:gs>
                </a:gsLst>
                <a:lin ang="5400000" scaled="0"/>
              </a:gradFill>
              <a:effectLst>
                <a:outerShdw blurRad="38100" dist="38100" dir="2700000" algn="tl">
                  <a:srgbClr val="000000">
                    <a:alpha val="43137"/>
                  </a:srgbClr>
                </a:outerShdw>
              </a:effectLst>
              <a:latin typeface="字魂131号-酷乐潮玩体" panose="00000500000000000000" pitchFamily="2" charset="-122"/>
              <a:ea typeface="字魂131号-酷乐潮玩体" panose="00000500000000000000" pitchFamily="2" charset="-122"/>
            </a:endParaRPr>
          </a:p>
          <a:p>
            <a:endParaRPr lang="zh-CN" altLang="en-US" sz="2400" b="1">
              <a:gradFill>
                <a:gsLst>
                  <a:gs pos="0">
                    <a:srgbClr val="A6054A"/>
                  </a:gs>
                  <a:gs pos="100000">
                    <a:srgbClr val="D15995"/>
                  </a:gs>
                </a:gsLst>
                <a:lin ang="5400000" scaled="0"/>
              </a:gradFill>
              <a:effectLst>
                <a:outerShdw blurRad="38100" dist="38100" dir="2700000" algn="tl">
                  <a:srgbClr val="000000">
                    <a:alpha val="43137"/>
                  </a:srgbClr>
                </a:outerShdw>
              </a:effectLst>
              <a:latin typeface="字魂131号-酷乐潮玩体" panose="00000500000000000000" pitchFamily="2" charset="-122"/>
              <a:ea typeface="字魂131号-酷乐潮玩体" panose="00000500000000000000" pitchFamily="2" charset="-122"/>
            </a:endParaRPr>
          </a:p>
          <a:p>
            <a:r>
              <a:rPr lang="zh-CN" sz="1600">
                <a:solidFill>
                  <a:schemeClr val="bg1"/>
                </a:solidFill>
                <a:effectLst>
                  <a:outerShdw blurRad="38100" dist="38100" dir="2700000" algn="tl">
                    <a:srgbClr val="000000">
                      <a:alpha val="43137"/>
                    </a:srgbClr>
                  </a:outerShdw>
                </a:effectLst>
                <a:latin typeface="字魂131号-酷乐潮玩体" panose="00000500000000000000" pitchFamily="2" charset="-122"/>
                <a:ea typeface="字魂131号-酷乐潮玩体" panose="00000500000000000000" pitchFamily="2" charset="-122"/>
                <a:cs typeface="字魂131号-酷乐潮玩体" panose="00000500000000000000" pitchFamily="2" charset="-122"/>
              </a:rPr>
              <a:t>若远程库中的同一分支中的同一文件与自己上传的文件不一致时，就会发生冲突（上传失败）</a:t>
            </a:r>
            <a:endParaRPr lang="zh-CN" sz="1600">
              <a:solidFill>
                <a:schemeClr val="bg1"/>
              </a:solidFill>
              <a:effectLst>
                <a:outerShdw blurRad="38100" dist="38100" dir="2700000" algn="tl">
                  <a:srgbClr val="000000">
                    <a:alpha val="43137"/>
                  </a:srgbClr>
                </a:outerShdw>
              </a:effectLst>
              <a:latin typeface="字魂131号-酷乐潮玩体" panose="00000500000000000000" pitchFamily="2" charset="-122"/>
              <a:ea typeface="字魂131号-酷乐潮玩体" panose="00000500000000000000" pitchFamily="2" charset="-122"/>
              <a:cs typeface="字魂131号-酷乐潮玩体" panose="00000500000000000000" pitchFamily="2" charset="-122"/>
            </a:endParaRPr>
          </a:p>
          <a:p>
            <a:endParaRPr lang="zh-CN" sz="1600">
              <a:solidFill>
                <a:schemeClr val="bg1"/>
              </a:solidFill>
              <a:effectLst>
                <a:outerShdw blurRad="38100" dist="38100" dir="2700000" algn="tl">
                  <a:srgbClr val="000000">
                    <a:alpha val="43137"/>
                  </a:srgbClr>
                </a:outerShdw>
              </a:effectLst>
              <a:latin typeface="字魂131号-酷乐潮玩体" panose="00000500000000000000" pitchFamily="2" charset="-122"/>
              <a:ea typeface="字魂131号-酷乐潮玩体" panose="00000500000000000000" pitchFamily="2" charset="-122"/>
              <a:cs typeface="字魂131号-酷乐潮玩体" panose="00000500000000000000" pitchFamily="2" charset="-122"/>
            </a:endParaRPr>
          </a:p>
          <a:p>
            <a:endParaRPr lang="zh-CN" sz="1600">
              <a:solidFill>
                <a:schemeClr val="bg1"/>
              </a:solidFill>
              <a:effectLst>
                <a:outerShdw blurRad="38100" dist="38100" dir="2700000" algn="tl">
                  <a:srgbClr val="000000">
                    <a:alpha val="43137"/>
                  </a:srgbClr>
                </a:outerShdw>
              </a:effectLst>
              <a:latin typeface="字魂131号-酷乐潮玩体" panose="00000500000000000000" pitchFamily="2" charset="-122"/>
              <a:ea typeface="字魂131号-酷乐潮玩体" panose="00000500000000000000" pitchFamily="2" charset="-122"/>
              <a:cs typeface="字魂131号-酷乐潮玩体" panose="00000500000000000000" pitchFamily="2" charset="-122"/>
            </a:endParaRPr>
          </a:p>
          <a:p>
            <a:r>
              <a:rPr lang="zh-CN" altLang="en-US" sz="2000">
                <a:solidFill>
                  <a:schemeClr val="bg1"/>
                </a:solidFill>
                <a:effectLst>
                  <a:outerShdw blurRad="38100" dist="38100" dir="2700000" algn="tl">
                    <a:srgbClr val="000000">
                      <a:alpha val="43137"/>
                    </a:srgbClr>
                  </a:outerShdw>
                </a:effectLst>
                <a:latin typeface="字魂131号-酷乐潮玩体" panose="00000500000000000000" pitchFamily="2" charset="-122"/>
                <a:ea typeface="字魂131号-酷乐潮玩体" panose="00000500000000000000" pitchFamily="2" charset="-122"/>
                <a:cs typeface="字魂131号-酷乐潮玩体" panose="00000500000000000000" pitchFamily="2" charset="-122"/>
              </a:rPr>
              <a:t>这个时候，先</a:t>
            </a:r>
            <a:r>
              <a:rPr lang="en-US" altLang="zh-CN" sz="2000">
                <a:solidFill>
                  <a:schemeClr val="bg1"/>
                </a:solidFill>
                <a:effectLst>
                  <a:outerShdw blurRad="38100" dist="38100" dir="2700000" algn="tl">
                    <a:srgbClr val="000000">
                      <a:alpha val="43137"/>
                    </a:srgbClr>
                  </a:outerShdw>
                </a:effectLst>
                <a:latin typeface="字魂131号-酷乐潮玩体" panose="00000500000000000000" pitchFamily="2" charset="-122"/>
                <a:ea typeface="字魂131号-酷乐潮玩体" panose="00000500000000000000" pitchFamily="2" charset="-122"/>
                <a:cs typeface="字魂131号-酷乐潮玩体" panose="00000500000000000000" pitchFamily="2" charset="-122"/>
              </a:rPr>
              <a:t>pull</a:t>
            </a:r>
            <a:r>
              <a:rPr lang="zh-CN" altLang="en-US" sz="2000">
                <a:solidFill>
                  <a:schemeClr val="bg1"/>
                </a:solidFill>
                <a:effectLst>
                  <a:outerShdw blurRad="38100" dist="38100" dir="2700000" algn="tl">
                    <a:srgbClr val="000000">
                      <a:alpha val="43137"/>
                    </a:srgbClr>
                  </a:outerShdw>
                </a:effectLst>
                <a:latin typeface="字魂131号-酷乐潮玩体" panose="00000500000000000000" pitchFamily="2" charset="-122"/>
                <a:ea typeface="字魂131号-酷乐潮玩体" panose="00000500000000000000" pitchFamily="2" charset="-122"/>
                <a:cs typeface="字魂131号-酷乐潮玩体" panose="00000500000000000000" pitchFamily="2" charset="-122"/>
              </a:rPr>
              <a:t>拉取远程库的文件，在本地来进行冲突修改，再上传至远程库，方法同单人情况下相同</a:t>
            </a:r>
            <a:endParaRPr lang="zh-CN" altLang="en-US" sz="2000">
              <a:solidFill>
                <a:schemeClr val="bg1"/>
              </a:solidFill>
              <a:effectLst>
                <a:outerShdw blurRad="38100" dist="38100" dir="2700000" algn="tl">
                  <a:srgbClr val="000000">
                    <a:alpha val="43137"/>
                  </a:srgbClr>
                </a:outerShdw>
              </a:effectLst>
              <a:latin typeface="字魂131号-酷乐潮玩体" panose="00000500000000000000" pitchFamily="2" charset="-122"/>
              <a:ea typeface="字魂131号-酷乐潮玩体" panose="00000500000000000000" pitchFamily="2" charset="-122"/>
              <a:cs typeface="字魂131号-酷乐潮玩体" panose="00000500000000000000"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500" advClick="0" advTm="2000">
        <p:split orient="vert"/>
      </p:transition>
    </mc:Choice>
    <mc:Fallback>
      <p:transition spd="slow" advClick="0" advTm="2000">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4345"/>
                                        </p:tgtEl>
                                        <p:attrNameLst>
                                          <p:attrName>style.visibility</p:attrName>
                                        </p:attrNameLst>
                                      </p:cBhvr>
                                      <p:to>
                                        <p:strVal val="visible"/>
                                      </p:to>
                                    </p:set>
                                    <p:animEffect transition="in" filter="fade">
                                      <p:cBhvr>
                                        <p:cTn id="10" dur="500"/>
                                        <p:tgtEl>
                                          <p:spTgt spid="14345"/>
                                        </p:tgtEl>
                                      </p:cBhvr>
                                    </p:animEffect>
                                  </p:childTnLst>
                                </p:cTn>
                              </p:par>
                              <p:par>
                                <p:cTn id="11" presetID="10" presetClass="entr" presetSubtype="0" fill="hold" nodeType="withEffect">
                                  <p:stCondLst>
                                    <p:cond delay="0"/>
                                  </p:stCondLst>
                                  <p:childTnLst>
                                    <p:set>
                                      <p:cBhvr>
                                        <p:cTn id="12" dur="1" fill="hold">
                                          <p:stCondLst>
                                            <p:cond delay="0"/>
                                          </p:stCondLst>
                                        </p:cTn>
                                        <p:tgtEl>
                                          <p:spTgt spid="14347"/>
                                        </p:tgtEl>
                                        <p:attrNameLst>
                                          <p:attrName>style.visibility</p:attrName>
                                        </p:attrNameLst>
                                      </p:cBhvr>
                                      <p:to>
                                        <p:strVal val="visible"/>
                                      </p:to>
                                    </p:set>
                                    <p:animEffect transition="in" filter="fade">
                                      <p:cBhvr>
                                        <p:cTn id="13" dur="500"/>
                                        <p:tgtEl>
                                          <p:spTgt spid="14347"/>
                                        </p:tgtEl>
                                      </p:cBhvr>
                                    </p:animEffect>
                                  </p:childTnLst>
                                </p:cTn>
                              </p:par>
                              <p:par>
                                <p:cTn id="14" presetID="10" presetClass="entr" presetSubtype="0" fill="hold" nodeType="withEffect">
                                  <p:stCondLst>
                                    <p:cond delay="0"/>
                                  </p:stCondLst>
                                  <p:childTnLst>
                                    <p:set>
                                      <p:cBhvr>
                                        <p:cTn id="15" dur="1" fill="hold">
                                          <p:stCondLst>
                                            <p:cond delay="0"/>
                                          </p:stCondLst>
                                        </p:cTn>
                                        <p:tgtEl>
                                          <p:spTgt spid="14348"/>
                                        </p:tgtEl>
                                        <p:attrNameLst>
                                          <p:attrName>style.visibility</p:attrName>
                                        </p:attrNameLst>
                                      </p:cBhvr>
                                      <p:to>
                                        <p:strVal val="visible"/>
                                      </p:to>
                                    </p:set>
                                    <p:animEffect transition="in" filter="fade">
                                      <p:cBhvr>
                                        <p:cTn id="16" dur="500"/>
                                        <p:tgtEl>
                                          <p:spTgt spid="14348"/>
                                        </p:tgtEl>
                                      </p:cBhvr>
                                    </p:animEffect>
                                  </p:childTnLst>
                                </p:cTn>
                              </p:par>
                              <p:par>
                                <p:cTn id="17" presetID="10" presetClass="entr" presetSubtype="0" fill="hold" nodeType="withEffect">
                                  <p:stCondLst>
                                    <p:cond delay="0"/>
                                  </p:stCondLst>
                                  <p:childTnLst>
                                    <p:set>
                                      <p:cBhvr>
                                        <p:cTn id="18" dur="1" fill="hold">
                                          <p:stCondLst>
                                            <p:cond delay="0"/>
                                          </p:stCondLst>
                                        </p:cTn>
                                        <p:tgtEl>
                                          <p:spTgt spid="14351"/>
                                        </p:tgtEl>
                                        <p:attrNameLst>
                                          <p:attrName>style.visibility</p:attrName>
                                        </p:attrNameLst>
                                      </p:cBhvr>
                                      <p:to>
                                        <p:strVal val="visible"/>
                                      </p:to>
                                    </p:set>
                                    <p:animEffect transition="in" filter="fade">
                                      <p:cBhvr>
                                        <p:cTn id="19" dur="500"/>
                                        <p:tgtEl>
                                          <p:spTgt spid="14351"/>
                                        </p:tgtEl>
                                      </p:cBhvr>
                                    </p:animEffect>
                                  </p:childTnLst>
                                </p:cTn>
                              </p:par>
                              <p:par>
                                <p:cTn id="20" presetID="10" presetClass="entr" presetSubtype="0" fill="hold" nodeType="withEffect">
                                  <p:stCondLst>
                                    <p:cond delay="0"/>
                                  </p:stCondLst>
                                  <p:childTnLst>
                                    <p:set>
                                      <p:cBhvr>
                                        <p:cTn id="21" dur="1" fill="hold">
                                          <p:stCondLst>
                                            <p:cond delay="0"/>
                                          </p:stCondLst>
                                        </p:cTn>
                                        <p:tgtEl>
                                          <p:spTgt spid="14352"/>
                                        </p:tgtEl>
                                        <p:attrNameLst>
                                          <p:attrName>style.visibility</p:attrName>
                                        </p:attrNameLst>
                                      </p:cBhvr>
                                      <p:to>
                                        <p:strVal val="visible"/>
                                      </p:to>
                                    </p:set>
                                    <p:animEffect transition="in" filter="fade">
                                      <p:cBhvr>
                                        <p:cTn id="22" dur="500"/>
                                        <p:tgtEl>
                                          <p:spTgt spid="143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434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nvSpPr>
        <p:spPr>
          <a:xfrm>
            <a:off x="776605" y="537210"/>
            <a:ext cx="5982970" cy="4092575"/>
          </a:xfrm>
          <a:prstGeom prst="rect">
            <a:avLst/>
          </a:prstGeom>
          <a:noFill/>
        </p:spPr>
        <p:txBody>
          <a:bodyPr wrap="square" rtlCol="0">
            <a:spAutoFit/>
          </a:bodyPr>
          <a:p>
            <a:pPr algn="l">
              <a:buClrTx/>
              <a:buSzTx/>
              <a:buFontTx/>
            </a:pPr>
            <a:r>
              <a:rPr lang="zh-CN" altLang="en-US" sz="2000">
                <a:solidFill>
                  <a:schemeClr val="bg1"/>
                </a:solidFill>
                <a:effectLst>
                  <a:outerShdw blurRad="38100" dist="38100" dir="2700000" algn="tl">
                    <a:srgbClr val="000000">
                      <a:alpha val="43137"/>
                    </a:srgbClr>
                  </a:outerShdw>
                </a:effectLst>
                <a:latin typeface="字魂131号-酷乐潮玩体" panose="00000500000000000000" pitchFamily="2" charset="-122"/>
                <a:ea typeface="字魂131号-酷乐潮玩体" panose="00000500000000000000" pitchFamily="2" charset="-122"/>
                <a:cs typeface="字魂131号-酷乐潮玩体" panose="00000500000000000000" pitchFamily="2" charset="-122"/>
              </a:rPr>
              <a:t>第一步：打开ipaddress.com,查询如下两个域名，并分别记录下其对应的ip：</a:t>
            </a:r>
            <a:endParaRPr lang="zh-CN" altLang="en-US" sz="2000">
              <a:solidFill>
                <a:schemeClr val="bg1"/>
              </a:solidFill>
              <a:effectLst>
                <a:outerShdw blurRad="38100" dist="38100" dir="2700000" algn="tl">
                  <a:srgbClr val="000000">
                    <a:alpha val="43137"/>
                  </a:srgbClr>
                </a:outerShdw>
              </a:effectLst>
              <a:latin typeface="字魂131号-酷乐潮玩体" panose="00000500000000000000" pitchFamily="2" charset="-122"/>
              <a:ea typeface="字魂131号-酷乐潮玩体" panose="00000500000000000000" pitchFamily="2" charset="-122"/>
              <a:cs typeface="字魂131号-酷乐潮玩体" panose="00000500000000000000" pitchFamily="2" charset="-122"/>
            </a:endParaRPr>
          </a:p>
          <a:p>
            <a:pPr algn="l">
              <a:buClrTx/>
              <a:buSzTx/>
              <a:buFontTx/>
            </a:pPr>
            <a:r>
              <a:rPr lang="zh-CN" altLang="en-US" sz="2000">
                <a:solidFill>
                  <a:schemeClr val="bg1"/>
                </a:solidFill>
                <a:effectLst>
                  <a:outerShdw blurRad="38100" dist="38100" dir="2700000" algn="tl">
                    <a:srgbClr val="000000">
                      <a:alpha val="43137"/>
                    </a:srgbClr>
                  </a:outerShdw>
                </a:effectLst>
                <a:latin typeface="字魂131号-酷乐潮玩体" panose="00000500000000000000" pitchFamily="2" charset="-122"/>
                <a:ea typeface="字魂131号-酷乐潮玩体" panose="00000500000000000000" pitchFamily="2" charset="-122"/>
                <a:cs typeface="字魂131号-酷乐潮玩体" panose="00000500000000000000" pitchFamily="2" charset="-122"/>
              </a:rPr>
              <a:t>1、github.com</a:t>
            </a:r>
            <a:endParaRPr lang="zh-CN" altLang="en-US" sz="2000">
              <a:solidFill>
                <a:schemeClr val="bg1"/>
              </a:solidFill>
              <a:effectLst>
                <a:outerShdw blurRad="38100" dist="38100" dir="2700000" algn="tl">
                  <a:srgbClr val="000000">
                    <a:alpha val="43137"/>
                  </a:srgbClr>
                </a:outerShdw>
              </a:effectLst>
              <a:latin typeface="字魂131号-酷乐潮玩体" panose="00000500000000000000" pitchFamily="2" charset="-122"/>
              <a:ea typeface="字魂131号-酷乐潮玩体" panose="00000500000000000000" pitchFamily="2" charset="-122"/>
              <a:cs typeface="字魂131号-酷乐潮玩体" panose="00000500000000000000" pitchFamily="2" charset="-122"/>
            </a:endParaRPr>
          </a:p>
          <a:p>
            <a:pPr algn="l">
              <a:buClrTx/>
              <a:buSzTx/>
              <a:buFontTx/>
            </a:pPr>
            <a:r>
              <a:rPr lang="zh-CN" altLang="en-US" sz="2000">
                <a:solidFill>
                  <a:schemeClr val="bg1"/>
                </a:solidFill>
                <a:effectLst>
                  <a:outerShdw blurRad="38100" dist="38100" dir="2700000" algn="tl">
                    <a:srgbClr val="000000">
                      <a:alpha val="43137"/>
                    </a:srgbClr>
                  </a:outerShdw>
                </a:effectLst>
                <a:latin typeface="字魂131号-酷乐潮玩体" panose="00000500000000000000" pitchFamily="2" charset="-122"/>
                <a:ea typeface="字魂131号-酷乐潮玩体" panose="00000500000000000000" pitchFamily="2" charset="-122"/>
                <a:cs typeface="字魂131号-酷乐潮玩体" panose="00000500000000000000" pitchFamily="2" charset="-122"/>
              </a:rPr>
              <a:t>2、github.global.ssl.fastly.net</a:t>
            </a:r>
            <a:endParaRPr lang="zh-CN" altLang="en-US" sz="2000">
              <a:solidFill>
                <a:schemeClr val="bg1"/>
              </a:solidFill>
              <a:effectLst>
                <a:outerShdw blurRad="38100" dist="38100" dir="2700000" algn="tl">
                  <a:srgbClr val="000000">
                    <a:alpha val="43137"/>
                  </a:srgbClr>
                </a:outerShdw>
              </a:effectLst>
              <a:latin typeface="字魂131号-酷乐潮玩体" panose="00000500000000000000" pitchFamily="2" charset="-122"/>
              <a:ea typeface="字魂131号-酷乐潮玩体" panose="00000500000000000000" pitchFamily="2" charset="-122"/>
              <a:cs typeface="字魂131号-酷乐潮玩体" panose="00000500000000000000" pitchFamily="2" charset="-122"/>
            </a:endParaRPr>
          </a:p>
          <a:p>
            <a:pPr algn="l">
              <a:buClrTx/>
              <a:buSzTx/>
              <a:buFontTx/>
            </a:pPr>
            <a:endParaRPr lang="zh-CN" altLang="en-US" sz="2000">
              <a:solidFill>
                <a:schemeClr val="bg1"/>
              </a:solidFill>
              <a:effectLst>
                <a:outerShdw blurRad="38100" dist="38100" dir="2700000" algn="tl">
                  <a:srgbClr val="000000">
                    <a:alpha val="43137"/>
                  </a:srgbClr>
                </a:outerShdw>
              </a:effectLst>
              <a:latin typeface="字魂131号-酷乐潮玩体" panose="00000500000000000000" pitchFamily="2" charset="-122"/>
              <a:ea typeface="字魂131号-酷乐潮玩体" panose="00000500000000000000" pitchFamily="2" charset="-122"/>
              <a:cs typeface="字魂131号-酷乐潮玩体" panose="00000500000000000000" pitchFamily="2" charset="-122"/>
            </a:endParaRPr>
          </a:p>
          <a:p>
            <a:pPr algn="l">
              <a:buClrTx/>
              <a:buSzTx/>
              <a:buFontTx/>
            </a:pPr>
            <a:r>
              <a:rPr lang="zh-CN" altLang="en-US" sz="2000">
                <a:solidFill>
                  <a:schemeClr val="bg1"/>
                </a:solidFill>
                <a:effectLst>
                  <a:outerShdw blurRad="38100" dist="38100" dir="2700000" algn="tl">
                    <a:srgbClr val="000000">
                      <a:alpha val="43137"/>
                    </a:srgbClr>
                  </a:outerShdw>
                </a:effectLst>
                <a:latin typeface="字魂131号-酷乐潮玩体" panose="00000500000000000000" pitchFamily="2" charset="-122"/>
                <a:ea typeface="字魂131号-酷乐潮玩体" panose="00000500000000000000" pitchFamily="2" charset="-122"/>
                <a:cs typeface="字魂131号-酷乐潮玩体" panose="00000500000000000000" pitchFamily="2" charset="-122"/>
              </a:rPr>
              <a:t>第二步：更新host文件(win用户是在c:\windows\system32\drivers\etc目录下)，如：</a:t>
            </a:r>
            <a:endParaRPr lang="zh-CN" altLang="en-US" sz="2000">
              <a:solidFill>
                <a:schemeClr val="bg1"/>
              </a:solidFill>
              <a:effectLst>
                <a:outerShdw blurRad="38100" dist="38100" dir="2700000" algn="tl">
                  <a:srgbClr val="000000">
                    <a:alpha val="43137"/>
                  </a:srgbClr>
                </a:outerShdw>
              </a:effectLst>
              <a:latin typeface="字魂131号-酷乐潮玩体" panose="00000500000000000000" pitchFamily="2" charset="-122"/>
              <a:ea typeface="字魂131号-酷乐潮玩体" panose="00000500000000000000" pitchFamily="2" charset="-122"/>
              <a:cs typeface="字魂131号-酷乐潮玩体" panose="00000500000000000000" pitchFamily="2" charset="-122"/>
            </a:endParaRPr>
          </a:p>
          <a:p>
            <a:pPr algn="l">
              <a:buClrTx/>
              <a:buSzTx/>
              <a:buFontTx/>
            </a:pPr>
            <a:r>
              <a:rPr lang="zh-CN" altLang="en-US" sz="2000">
                <a:solidFill>
                  <a:schemeClr val="bg1"/>
                </a:solidFill>
                <a:effectLst>
                  <a:outerShdw blurRad="38100" dist="38100" dir="2700000" algn="tl">
                    <a:srgbClr val="000000">
                      <a:alpha val="43137"/>
                    </a:srgbClr>
                  </a:outerShdw>
                </a:effectLst>
                <a:latin typeface="字魂131号-酷乐潮玩体" panose="00000500000000000000" pitchFamily="2" charset="-122"/>
                <a:ea typeface="字魂131号-酷乐潮玩体" panose="00000500000000000000" pitchFamily="2" charset="-122"/>
                <a:cs typeface="字魂131号-酷乐潮玩体" panose="00000500000000000000" pitchFamily="2" charset="-122"/>
              </a:rPr>
              <a:t>140.82.113.3 github.com</a:t>
            </a:r>
            <a:endParaRPr lang="zh-CN" altLang="en-US" sz="2000">
              <a:solidFill>
                <a:schemeClr val="bg1"/>
              </a:solidFill>
              <a:effectLst>
                <a:outerShdw blurRad="38100" dist="38100" dir="2700000" algn="tl">
                  <a:srgbClr val="000000">
                    <a:alpha val="43137"/>
                  </a:srgbClr>
                </a:outerShdw>
              </a:effectLst>
              <a:latin typeface="字魂131号-酷乐潮玩体" panose="00000500000000000000" pitchFamily="2" charset="-122"/>
              <a:ea typeface="字魂131号-酷乐潮玩体" panose="00000500000000000000" pitchFamily="2" charset="-122"/>
              <a:cs typeface="字魂131号-酷乐潮玩体" panose="00000500000000000000" pitchFamily="2" charset="-122"/>
            </a:endParaRPr>
          </a:p>
          <a:p>
            <a:pPr algn="l">
              <a:buClrTx/>
              <a:buSzTx/>
              <a:buFontTx/>
            </a:pPr>
            <a:r>
              <a:rPr lang="zh-CN" altLang="en-US" sz="2000">
                <a:solidFill>
                  <a:schemeClr val="bg1"/>
                </a:solidFill>
                <a:effectLst>
                  <a:outerShdw blurRad="38100" dist="38100" dir="2700000" algn="tl">
                    <a:srgbClr val="000000">
                      <a:alpha val="43137"/>
                    </a:srgbClr>
                  </a:outerShdw>
                </a:effectLst>
                <a:latin typeface="字魂131号-酷乐潮玩体" panose="00000500000000000000" pitchFamily="2" charset="-122"/>
                <a:ea typeface="字魂131号-酷乐潮玩体" panose="00000500000000000000" pitchFamily="2" charset="-122"/>
                <a:cs typeface="字魂131号-酷乐潮玩体" panose="00000500000000000000" pitchFamily="2" charset="-122"/>
              </a:rPr>
              <a:t>199.232.69.194 github.global.ssl.fastly.net</a:t>
            </a:r>
            <a:endParaRPr lang="zh-CN" altLang="en-US" sz="2000">
              <a:solidFill>
                <a:schemeClr val="bg1"/>
              </a:solidFill>
              <a:effectLst>
                <a:outerShdw blurRad="38100" dist="38100" dir="2700000" algn="tl">
                  <a:srgbClr val="000000">
                    <a:alpha val="43137"/>
                  </a:srgbClr>
                </a:outerShdw>
              </a:effectLst>
              <a:latin typeface="字魂131号-酷乐潮玩体" panose="00000500000000000000" pitchFamily="2" charset="-122"/>
              <a:ea typeface="字魂131号-酷乐潮玩体" panose="00000500000000000000" pitchFamily="2" charset="-122"/>
              <a:cs typeface="字魂131号-酷乐潮玩体" panose="00000500000000000000" pitchFamily="2" charset="-122"/>
            </a:endParaRPr>
          </a:p>
          <a:p>
            <a:pPr algn="l">
              <a:buClrTx/>
              <a:buSzTx/>
              <a:buFontTx/>
            </a:pPr>
            <a:endParaRPr lang="zh-CN" altLang="en-US" sz="2000">
              <a:solidFill>
                <a:schemeClr val="bg1"/>
              </a:solidFill>
              <a:effectLst>
                <a:outerShdw blurRad="38100" dist="38100" dir="2700000" algn="tl">
                  <a:srgbClr val="000000">
                    <a:alpha val="43137"/>
                  </a:srgbClr>
                </a:outerShdw>
              </a:effectLst>
              <a:latin typeface="字魂131号-酷乐潮玩体" panose="00000500000000000000" pitchFamily="2" charset="-122"/>
              <a:ea typeface="字魂131号-酷乐潮玩体" panose="00000500000000000000" pitchFamily="2" charset="-122"/>
              <a:cs typeface="字魂131号-酷乐潮玩体" panose="00000500000000000000" pitchFamily="2" charset="-122"/>
            </a:endParaRPr>
          </a:p>
          <a:p>
            <a:pPr algn="l">
              <a:buClrTx/>
              <a:buSzTx/>
              <a:buFontTx/>
            </a:pPr>
            <a:endParaRPr lang="zh-CN" altLang="en-US" sz="2000">
              <a:solidFill>
                <a:schemeClr val="bg1"/>
              </a:solidFill>
              <a:effectLst>
                <a:outerShdw blurRad="38100" dist="38100" dir="2700000" algn="tl">
                  <a:srgbClr val="000000">
                    <a:alpha val="43137"/>
                  </a:srgbClr>
                </a:outerShdw>
              </a:effectLst>
              <a:latin typeface="字魂131号-酷乐潮玩体" panose="00000500000000000000" pitchFamily="2" charset="-122"/>
              <a:ea typeface="字魂131号-酷乐潮玩体" panose="00000500000000000000" pitchFamily="2" charset="-122"/>
              <a:cs typeface="字魂131号-酷乐潮玩体" panose="00000500000000000000" pitchFamily="2" charset="-122"/>
            </a:endParaRPr>
          </a:p>
          <a:p>
            <a:pPr algn="l">
              <a:buClrTx/>
              <a:buSzTx/>
              <a:buFontTx/>
            </a:pPr>
            <a:endParaRPr lang="zh-CN" altLang="en-US" sz="2000">
              <a:solidFill>
                <a:schemeClr val="bg1"/>
              </a:solidFill>
              <a:effectLst>
                <a:outerShdw blurRad="38100" dist="38100" dir="2700000" algn="tl">
                  <a:srgbClr val="000000">
                    <a:alpha val="43137"/>
                  </a:srgbClr>
                </a:outerShdw>
              </a:effectLst>
              <a:latin typeface="字魂131号-酷乐潮玩体" panose="00000500000000000000" pitchFamily="2" charset="-122"/>
              <a:ea typeface="字魂131号-酷乐潮玩体" panose="00000500000000000000" pitchFamily="2" charset="-122"/>
              <a:cs typeface="字魂131号-酷乐潮玩体" panose="00000500000000000000" pitchFamily="2" charset="-122"/>
            </a:endParaRPr>
          </a:p>
          <a:p>
            <a:pPr algn="l">
              <a:buClrTx/>
              <a:buSzTx/>
              <a:buFontTx/>
            </a:pPr>
            <a:r>
              <a:rPr lang="zh-CN" altLang="en-US" sz="2000">
                <a:solidFill>
                  <a:schemeClr val="bg1"/>
                </a:solidFill>
                <a:effectLst>
                  <a:outerShdw blurRad="38100" dist="38100" dir="2700000" algn="tl">
                    <a:srgbClr val="000000">
                      <a:alpha val="43137"/>
                    </a:srgbClr>
                  </a:outerShdw>
                </a:effectLst>
                <a:latin typeface="字魂131号-酷乐潮玩体" panose="00000500000000000000" pitchFamily="2" charset="-122"/>
                <a:ea typeface="字魂131号-酷乐潮玩体" panose="00000500000000000000" pitchFamily="2" charset="-122"/>
                <a:cs typeface="字魂131号-酷乐潮玩体" panose="00000500000000000000" pitchFamily="2" charset="-122"/>
              </a:rPr>
              <a:t>保存到：C:\Windows\System32\drivers\etc</a:t>
            </a:r>
            <a:r>
              <a:rPr lang="en-US" altLang="zh-CN" sz="2000">
                <a:solidFill>
                  <a:schemeClr val="bg1"/>
                </a:solidFill>
                <a:effectLst>
                  <a:outerShdw blurRad="38100" dist="38100" dir="2700000" algn="tl">
                    <a:srgbClr val="000000">
                      <a:alpha val="43137"/>
                    </a:srgbClr>
                  </a:outerShdw>
                </a:effectLst>
                <a:latin typeface="字魂131号-酷乐潮玩体" panose="00000500000000000000" pitchFamily="2" charset="-122"/>
                <a:ea typeface="字魂131号-酷乐潮玩体" panose="00000500000000000000" pitchFamily="2" charset="-122"/>
                <a:cs typeface="字魂131号-酷乐潮玩体" panose="00000500000000000000" pitchFamily="2" charset="-122"/>
              </a:rPr>
              <a:t>\hosts</a:t>
            </a:r>
            <a:endParaRPr lang="en-US" altLang="zh-CN" sz="2000">
              <a:solidFill>
                <a:schemeClr val="bg1"/>
              </a:solidFill>
              <a:effectLst>
                <a:outerShdw blurRad="38100" dist="38100" dir="2700000" algn="tl">
                  <a:srgbClr val="000000">
                    <a:alpha val="43137"/>
                  </a:srgbClr>
                </a:outerShdw>
              </a:effectLst>
              <a:latin typeface="字魂131号-酷乐潮玩体" panose="00000500000000000000" pitchFamily="2" charset="-122"/>
              <a:ea typeface="字魂131号-酷乐潮玩体" panose="00000500000000000000" pitchFamily="2" charset="-122"/>
              <a:cs typeface="字魂131号-酷乐潮玩体" panose="00000500000000000000" pitchFamily="2" charset="-122"/>
            </a:endParaRPr>
          </a:p>
        </p:txBody>
      </p:sp>
      <p:pic>
        <p:nvPicPr>
          <p:cNvPr id="6" name="图片 5" descr="F7N835~73M[QF%`TXZXF8`2"/>
          <p:cNvPicPr>
            <a:picLocks noChangeAspect="1"/>
          </p:cNvPicPr>
          <p:nvPr>
            <p:custDataLst>
              <p:tags r:id="rId1"/>
            </p:custDataLst>
          </p:nvPr>
        </p:nvPicPr>
        <p:blipFill>
          <a:blip r:embed="rId2"/>
          <a:stretch>
            <a:fillRect/>
          </a:stretch>
        </p:blipFill>
        <p:spPr>
          <a:xfrm>
            <a:off x="7700010" y="647700"/>
            <a:ext cx="3850640" cy="4906645"/>
          </a:xfrm>
          <a:prstGeom prst="rect">
            <a:avLst/>
          </a:prstGeom>
        </p:spPr>
      </p:pic>
      <p:pic>
        <p:nvPicPr>
          <p:cNvPr id="7" name="图片 6" descr="7M}P]8(AGYI871WKON6)RVA"/>
          <p:cNvPicPr>
            <a:picLocks noChangeAspect="1"/>
          </p:cNvPicPr>
          <p:nvPr/>
        </p:nvPicPr>
        <p:blipFill>
          <a:blip r:embed="rId3"/>
          <a:stretch>
            <a:fillRect/>
          </a:stretch>
        </p:blipFill>
        <p:spPr>
          <a:xfrm>
            <a:off x="1076325" y="4629785"/>
            <a:ext cx="4090035" cy="190881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advClick="0" advTm="2000">
        <p:split orient="vert"/>
      </p:transition>
    </mc:Choice>
    <mc:Fallback>
      <p:transition spd="slow" advClick="0" advTm="2000">
        <p:split orient="vert"/>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3" name="图片 1" descr="图层 9"/>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340000">
            <a:off x="9105900" y="427038"/>
            <a:ext cx="908050" cy="1146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674" name="图片 2" descr="图层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28275" y="263525"/>
            <a:ext cx="1390650" cy="2168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675" name="图片 3"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7813" y="2586038"/>
            <a:ext cx="2286000" cy="3857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676" name="图片 5" descr="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82300" y="2586038"/>
            <a:ext cx="936625" cy="157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677" name="图片 6" descr="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4260000">
            <a:off x="6276181" y="-627856"/>
            <a:ext cx="1576388" cy="281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678" name="图片 7" descr="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6060000">
            <a:off x="883443" y="-1127918"/>
            <a:ext cx="2424113" cy="323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679" name="图片 8" descr="图层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rot="-1680000">
            <a:off x="8983663" y="5603875"/>
            <a:ext cx="976312"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680" name="图片 9" descr="图层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33388" y="509588"/>
            <a:ext cx="796925" cy="1176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681" name="图片 10" descr="图层 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rot="-3720000">
            <a:off x="4963319" y="5579269"/>
            <a:ext cx="836613" cy="879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682" name="图片 12" descr="图层 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rot="2040000">
            <a:off x="6276975" y="5581650"/>
            <a:ext cx="836613" cy="879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683" name="图片 13" descr="图层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rot="-10020000">
            <a:off x="3624263" y="387350"/>
            <a:ext cx="976312"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684" name="图片 14" descr="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600000">
            <a:off x="10815638" y="4321175"/>
            <a:ext cx="1098550" cy="1465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685" name="图片 4" descr="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rot="-1800000">
            <a:off x="9863138" y="3886200"/>
            <a:ext cx="1646237" cy="285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686" name="图片 15" descr="图层 9"/>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160000">
            <a:off x="419100" y="2097088"/>
            <a:ext cx="628650" cy="79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687" name="图片 16" descr="图层 9"/>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460000">
            <a:off x="4749800" y="439738"/>
            <a:ext cx="574675" cy="72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688" name="图片 18" descr="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3480000">
            <a:off x="2629694" y="5236369"/>
            <a:ext cx="935037" cy="157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689" name="图片 19" descr="图层 9"/>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160000">
            <a:off x="9925050" y="6043613"/>
            <a:ext cx="384175"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690" name="图片 21" descr="66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124825" y="4705350"/>
            <a:ext cx="1693863" cy="1890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691" name="图片 23" descr="666"/>
          <p:cNvPicPr>
            <a:picLocks noChangeAspect="1" noChangeArrowheads="1"/>
          </p:cNvPicPr>
          <p:nvPr/>
        </p:nvPicPr>
        <p:blipFill>
          <a:blip r:embed="rId12">
            <a:extLst>
              <a:ext uri="{28A0092B-C50C-407E-A947-70E740481C1C}">
                <a14:useLocalDpi xmlns:a14="http://schemas.microsoft.com/office/drawing/2010/main" val="0"/>
              </a:ext>
            </a:extLst>
          </a:blip>
          <a:srcRect l="1262" t="80202" r="79015" b="4141"/>
          <a:stretch>
            <a:fillRect/>
          </a:stretch>
        </p:blipFill>
        <p:spPr bwMode="auto">
          <a:xfrm>
            <a:off x="1795463" y="4616450"/>
            <a:ext cx="1168400" cy="1228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文本框 20"/>
          <p:cNvSpPr txBox="1"/>
          <p:nvPr/>
        </p:nvSpPr>
        <p:spPr>
          <a:xfrm>
            <a:off x="2963863" y="2022158"/>
            <a:ext cx="8031162" cy="2214562"/>
          </a:xfrm>
          <a:prstGeom prst="rect">
            <a:avLst/>
          </a:prstGeom>
          <a:noFill/>
        </p:spPr>
        <p:txBody>
          <a:bodyPr>
            <a:spAutoFit/>
          </a:bodyPr>
          <a:lstStyle/>
          <a:p>
            <a:pPr fontAlgn="auto"/>
            <a:r>
              <a:rPr lang="en-US" altLang="zh-CN" sz="13800" b="1" noProof="1">
                <a:solidFill>
                  <a:schemeClr val="bg1"/>
                </a:solidFill>
                <a:effectLst>
                  <a:outerShdw blurRad="38100" dist="38100" dir="2700000" algn="tl">
                    <a:srgbClr val="000000">
                      <a:alpha val="43137"/>
                    </a:srgbClr>
                  </a:outerShdw>
                </a:effectLst>
                <a:latin typeface="字魂131号-酷乐潮玩体" panose="00000500000000000000" pitchFamily="2" charset="-122"/>
                <a:ea typeface="字魂131号-酷乐潮玩体" panose="00000500000000000000" pitchFamily="2" charset="-122"/>
                <a:cs typeface="字魂131号-酷乐潮玩体" panose="00000500000000000000" pitchFamily="2" charset="-122"/>
              </a:rPr>
              <a:t>THANKS</a:t>
            </a:r>
            <a:r>
              <a:rPr lang="zh-CN" altLang="en-US" sz="13800" b="1" noProof="1">
                <a:solidFill>
                  <a:schemeClr val="bg1"/>
                </a:solidFill>
                <a:effectLst>
                  <a:outerShdw blurRad="38100" dist="38100" dir="2700000" algn="tl">
                    <a:srgbClr val="000000">
                      <a:alpha val="43137"/>
                    </a:srgbClr>
                  </a:outerShdw>
                </a:effectLst>
                <a:latin typeface="字魂131号-酷乐潮玩体" panose="00000500000000000000" pitchFamily="2" charset="-122"/>
                <a:ea typeface="字魂131号-酷乐潮玩体" panose="00000500000000000000" pitchFamily="2" charset="-122"/>
                <a:cs typeface="字魂131号-酷乐潮玩体" panose="00000500000000000000" pitchFamily="2" charset="-122"/>
              </a:rPr>
              <a:t>！</a:t>
            </a:r>
            <a:endParaRPr lang="zh-CN" altLang="en-US" sz="13800" b="1" noProof="1">
              <a:solidFill>
                <a:schemeClr val="bg1"/>
              </a:solidFill>
              <a:effectLst>
                <a:outerShdw blurRad="38100" dist="38100" dir="2700000" algn="tl">
                  <a:srgbClr val="000000">
                    <a:alpha val="43137"/>
                  </a:srgbClr>
                </a:outerShdw>
              </a:effectLst>
              <a:latin typeface="字魂131号-酷乐潮玩体" panose="00000500000000000000" pitchFamily="2" charset="-122"/>
              <a:ea typeface="字魂131号-酷乐潮玩体" panose="00000500000000000000" pitchFamily="2" charset="-122"/>
              <a:cs typeface="字魂131号-酷乐潮玩体" panose="00000500000000000000" pitchFamily="2" charset="-122"/>
            </a:endParaRPr>
          </a:p>
        </p:txBody>
      </p:sp>
      <p:sp>
        <p:nvSpPr>
          <p:cNvPr id="23" name="任意多边形 22"/>
          <p:cNvSpPr/>
          <p:nvPr/>
        </p:nvSpPr>
        <p:spPr>
          <a:xfrm>
            <a:off x="0" y="4195763"/>
            <a:ext cx="12192000" cy="2662237"/>
          </a:xfrm>
          <a:custGeom>
            <a:avLst/>
            <a:gdLst>
              <a:gd name="connsiteX0" fmla="*/ 0 w 12192000"/>
              <a:gd name="connsiteY0" fmla="*/ 0 h 2662795"/>
              <a:gd name="connsiteX1" fmla="*/ 500336 w 12192000"/>
              <a:gd name="connsiteY1" fmla="*/ 219312 h 2662795"/>
              <a:gd name="connsiteX2" fmla="*/ 1899137 w 12192000"/>
              <a:gd name="connsiteY2" fmla="*/ 689315 h 2662795"/>
              <a:gd name="connsiteX3" fmla="*/ 3362177 w 12192000"/>
              <a:gd name="connsiteY3" fmla="*/ 576774 h 2662795"/>
              <a:gd name="connsiteX4" fmla="*/ 4501660 w 12192000"/>
              <a:gd name="connsiteY4" fmla="*/ 450165 h 2662795"/>
              <a:gd name="connsiteX5" fmla="*/ 6091309 w 12192000"/>
              <a:gd name="connsiteY5" fmla="*/ 520503 h 2662795"/>
              <a:gd name="connsiteX6" fmla="*/ 7849771 w 12192000"/>
              <a:gd name="connsiteY6" fmla="*/ 787789 h 2662795"/>
              <a:gd name="connsiteX7" fmla="*/ 9411285 w 12192000"/>
              <a:gd name="connsiteY7" fmla="*/ 801857 h 2662795"/>
              <a:gd name="connsiteX8" fmla="*/ 10944663 w 12192000"/>
              <a:gd name="connsiteY8" fmla="*/ 844060 h 2662795"/>
              <a:gd name="connsiteX9" fmla="*/ 12175491 w 12192000"/>
              <a:gd name="connsiteY9" fmla="*/ 424008 h 2662795"/>
              <a:gd name="connsiteX10" fmla="*/ 12183035 w 12192000"/>
              <a:gd name="connsiteY10" fmla="*/ 420587 h 2662795"/>
              <a:gd name="connsiteX11" fmla="*/ 12192000 w 12192000"/>
              <a:gd name="connsiteY11" fmla="*/ 420896 h 2662795"/>
              <a:gd name="connsiteX12" fmla="*/ 12192000 w 12192000"/>
              <a:gd name="connsiteY12" fmla="*/ 2662795 h 2662795"/>
              <a:gd name="connsiteX13" fmla="*/ 0 w 12192000"/>
              <a:gd name="connsiteY13" fmla="*/ 2662795 h 2662795"/>
              <a:gd name="connsiteX14" fmla="*/ 0 w 12192000"/>
              <a:gd name="connsiteY14" fmla="*/ 0 h 2662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192000" h="2662795">
                <a:moveTo>
                  <a:pt x="0" y="0"/>
                </a:moveTo>
                <a:lnTo>
                  <a:pt x="500336" y="219312"/>
                </a:lnTo>
                <a:cubicBezTo>
                  <a:pt x="997266" y="432360"/>
                  <a:pt x="1478865" y="617218"/>
                  <a:pt x="1899137" y="689315"/>
                </a:cubicBezTo>
                <a:cubicBezTo>
                  <a:pt x="2459500" y="785444"/>
                  <a:pt x="2928423" y="616632"/>
                  <a:pt x="3362177" y="576774"/>
                </a:cubicBezTo>
                <a:cubicBezTo>
                  <a:pt x="3795931" y="536916"/>
                  <a:pt x="4046805" y="459544"/>
                  <a:pt x="4501660" y="450165"/>
                </a:cubicBezTo>
                <a:cubicBezTo>
                  <a:pt x="4956515" y="440787"/>
                  <a:pt x="5533291" y="464232"/>
                  <a:pt x="6091309" y="520503"/>
                </a:cubicBezTo>
                <a:cubicBezTo>
                  <a:pt x="6649327" y="576774"/>
                  <a:pt x="7296442" y="740897"/>
                  <a:pt x="7849771" y="787789"/>
                </a:cubicBezTo>
                <a:cubicBezTo>
                  <a:pt x="8403100" y="834681"/>
                  <a:pt x="9411285" y="801857"/>
                  <a:pt x="9411285" y="801857"/>
                </a:cubicBezTo>
                <a:cubicBezTo>
                  <a:pt x="9927100" y="811235"/>
                  <a:pt x="10478085" y="909709"/>
                  <a:pt x="10944663" y="844060"/>
                </a:cubicBezTo>
                <a:cubicBezTo>
                  <a:pt x="11352919" y="786617"/>
                  <a:pt x="12016079" y="495812"/>
                  <a:pt x="12175491" y="424008"/>
                </a:cubicBezTo>
                <a:lnTo>
                  <a:pt x="12183035" y="420587"/>
                </a:lnTo>
                <a:lnTo>
                  <a:pt x="12192000" y="420896"/>
                </a:lnTo>
                <a:lnTo>
                  <a:pt x="12192000" y="2662795"/>
                </a:lnTo>
                <a:lnTo>
                  <a:pt x="0" y="2662795"/>
                </a:lnTo>
                <a:lnTo>
                  <a:pt x="0" y="0"/>
                </a:lnTo>
                <a:close/>
              </a:path>
            </a:pathLst>
          </a:custGeom>
          <a:solidFill>
            <a:srgbClr val="3A3A3A">
              <a:alpha val="5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28694" name="矩形 15"/>
          <p:cNvSpPr>
            <a:spLocks noChangeArrowheads="1"/>
          </p:cNvSpPr>
          <p:nvPr/>
        </p:nvSpPr>
        <p:spPr bwMode="auto">
          <a:xfrm>
            <a:off x="5232400" y="5942013"/>
            <a:ext cx="6400800" cy="55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r>
              <a:rPr lang="en-US" altLang="zh-CN" sz="1000" dirty="0">
                <a:solidFill>
                  <a:schemeClr val="bg1"/>
                </a:solidFill>
                <a:latin typeface="微软雅黑" panose="020B0503020204020204" charset="-122"/>
                <a:ea typeface="微软雅黑" panose="020B0503020204020204" charset="-122"/>
              </a:rPr>
              <a:t>Confidentiality: The project contained in this message may be confidential and legally protected under applicable law. Without permission, you are hereby notified that any use, forwarding, dissemination, or reproduction of this message is strictly prohibited and may be unlawful</a:t>
            </a:r>
            <a:endParaRPr lang="zh-CN" altLang="en-US" sz="1000" dirty="0">
              <a:solidFill>
                <a:schemeClr val="bg1"/>
              </a:solidFill>
              <a:latin typeface="微软雅黑" panose="020B0503020204020204" charset="-122"/>
              <a:ea typeface="微软雅黑" panose="020B0503020204020204" charset="-122"/>
            </a:endParaRPr>
          </a:p>
        </p:txBody>
      </p:sp>
      <p:sp>
        <p:nvSpPr>
          <p:cNvPr id="28695" name="文本框 17"/>
          <p:cNvSpPr txBox="1">
            <a:spLocks noChangeArrowheads="1"/>
          </p:cNvSpPr>
          <p:nvPr/>
        </p:nvSpPr>
        <p:spPr bwMode="auto">
          <a:xfrm>
            <a:off x="9979025" y="5357813"/>
            <a:ext cx="16541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r>
              <a:rPr lang="en-US" altLang="zh-CN" sz="3200" b="1" dirty="0">
                <a:solidFill>
                  <a:schemeClr val="bg1"/>
                </a:solidFill>
                <a:latin typeface="微软雅黑" panose="020B0503020204020204" charset="-122"/>
                <a:ea typeface="微软雅黑" panose="020B0503020204020204" charset="-122"/>
              </a:rPr>
              <a:t>LOGO</a:t>
            </a:r>
            <a:endParaRPr lang="en-US" altLang="zh-CN" sz="3200" b="1" dirty="0">
              <a:solidFill>
                <a:schemeClr val="bg1"/>
              </a:solidFill>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500" advClick="0" advTm="2000">
        <p:split orient="vert"/>
      </p:transition>
    </mc:Choice>
    <mc:Fallback>
      <p:transition spd="slow" advClick="0" advTm="2000">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文本框 23"/>
          <p:cNvSpPr txBox="1"/>
          <p:nvPr/>
        </p:nvSpPr>
        <p:spPr>
          <a:xfrm>
            <a:off x="1423988" y="2228850"/>
            <a:ext cx="4926012" cy="768350"/>
          </a:xfrm>
          <a:prstGeom prst="rect">
            <a:avLst/>
          </a:prstGeom>
          <a:noFill/>
        </p:spPr>
        <p:txBody>
          <a:bodyPr>
            <a:spAutoFit/>
          </a:bodyPr>
          <a:lstStyle/>
          <a:p>
            <a:pPr fontAlgn="auto"/>
            <a:r>
              <a:rPr lang="en-US" altLang="zh-CN" sz="4400" noProof="1">
                <a:solidFill>
                  <a:srgbClr val="C39E8D"/>
                </a:solidFill>
                <a:effectLst>
                  <a:outerShdw blurRad="38100" dist="38100" dir="2700000" algn="tl">
                    <a:srgbClr val="000000">
                      <a:alpha val="43137"/>
                    </a:srgbClr>
                  </a:outerShdw>
                </a:effectLst>
                <a:latin typeface="字魂131号-酷乐潮玩体" panose="00000500000000000000" pitchFamily="2" charset="-122"/>
                <a:ea typeface="字魂131号-酷乐潮玩体" panose="00000500000000000000" pitchFamily="2" charset="-122"/>
              </a:rPr>
              <a:t>Git</a:t>
            </a:r>
            <a:r>
              <a:rPr lang="zh-CN" altLang="en-US" sz="4400" noProof="1">
                <a:solidFill>
                  <a:srgbClr val="C39E8D"/>
                </a:solidFill>
                <a:effectLst>
                  <a:outerShdw blurRad="38100" dist="38100" dir="2700000" algn="tl">
                    <a:srgbClr val="000000">
                      <a:alpha val="43137"/>
                    </a:srgbClr>
                  </a:outerShdw>
                </a:effectLst>
                <a:latin typeface="字魂131号-酷乐潮玩体" panose="00000500000000000000" pitchFamily="2" charset="-122"/>
                <a:ea typeface="字魂131号-酷乐潮玩体" panose="00000500000000000000" pitchFamily="2" charset="-122"/>
              </a:rPr>
              <a:t>的安装</a:t>
            </a:r>
            <a:endParaRPr lang="zh-CN" altLang="en-US" sz="4400" noProof="1">
              <a:solidFill>
                <a:srgbClr val="C39E8D"/>
              </a:solidFill>
              <a:effectLst>
                <a:outerShdw blurRad="38100" dist="38100" dir="2700000" algn="tl">
                  <a:srgbClr val="000000">
                    <a:alpha val="43137"/>
                  </a:srgbClr>
                </a:outerShdw>
              </a:effectLst>
              <a:latin typeface="字魂131号-酷乐潮玩体" panose="00000500000000000000" pitchFamily="2" charset="-122"/>
              <a:ea typeface="字魂131号-酷乐潮玩体" panose="00000500000000000000" pitchFamily="2" charset="-122"/>
            </a:endParaRPr>
          </a:p>
        </p:txBody>
      </p:sp>
      <p:sp>
        <p:nvSpPr>
          <p:cNvPr id="25" name="剪去对角的矩形 24"/>
          <p:cNvSpPr/>
          <p:nvPr/>
        </p:nvSpPr>
        <p:spPr>
          <a:xfrm>
            <a:off x="1423670" y="3066415"/>
            <a:ext cx="8794750" cy="1067435"/>
          </a:xfrm>
          <a:prstGeom prst="snip2DiagRect">
            <a:avLst/>
          </a:prstGeom>
          <a:noFill/>
          <a:ln>
            <a:solidFill>
              <a:schemeClr val="bg1"/>
            </a:solidFill>
            <a:prstDash val="dash"/>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r>
              <a:rPr lang="zh-CN" altLang="en-US" noProof="1">
                <a:effectLst>
                  <a:outerShdw blurRad="38100" dist="38100" dir="2700000" algn="tl">
                    <a:srgbClr val="000000">
                      <a:alpha val="43137"/>
                    </a:srgbClr>
                  </a:outerShdw>
                </a:effectLst>
                <a:latin typeface="字魂131号-酷乐潮玩体" panose="00000500000000000000" pitchFamily="2" charset="-122"/>
                <a:ea typeface="字魂131号-酷乐潮玩体" panose="00000500000000000000" pitchFamily="2" charset="-122"/>
                <a:cs typeface="字魂131号-酷乐潮玩体" panose="00000500000000000000" pitchFamily="2" charset="-122"/>
              </a:rPr>
              <a:t>根据电脑是</a:t>
            </a:r>
            <a:r>
              <a:rPr lang="en-US" altLang="zh-CN" noProof="1">
                <a:effectLst>
                  <a:outerShdw blurRad="38100" dist="38100" dir="2700000" algn="tl">
                    <a:srgbClr val="000000">
                      <a:alpha val="43137"/>
                    </a:srgbClr>
                  </a:outerShdw>
                </a:effectLst>
                <a:latin typeface="字魂131号-酷乐潮玩体" panose="00000500000000000000" pitchFamily="2" charset="-122"/>
                <a:ea typeface="字魂131号-酷乐潮玩体" panose="00000500000000000000" pitchFamily="2" charset="-122"/>
                <a:cs typeface="字魂131号-酷乐潮玩体" panose="00000500000000000000" pitchFamily="2" charset="-122"/>
              </a:rPr>
              <a:t>32</a:t>
            </a:r>
            <a:r>
              <a:rPr lang="zh-CN" altLang="en-US" noProof="1">
                <a:effectLst>
                  <a:outerShdw blurRad="38100" dist="38100" dir="2700000" algn="tl">
                    <a:srgbClr val="000000">
                      <a:alpha val="43137"/>
                    </a:srgbClr>
                  </a:outerShdw>
                </a:effectLst>
                <a:latin typeface="字魂131号-酷乐潮玩体" panose="00000500000000000000" pitchFamily="2" charset="-122"/>
                <a:ea typeface="字魂131号-酷乐潮玩体" panose="00000500000000000000" pitchFamily="2" charset="-122"/>
                <a:cs typeface="字魂131号-酷乐潮玩体" panose="00000500000000000000" pitchFamily="2" charset="-122"/>
              </a:rPr>
              <a:t>位还是</a:t>
            </a:r>
            <a:r>
              <a:rPr lang="en-US" altLang="zh-CN" noProof="1">
                <a:effectLst>
                  <a:outerShdw blurRad="38100" dist="38100" dir="2700000" algn="tl">
                    <a:srgbClr val="000000">
                      <a:alpha val="43137"/>
                    </a:srgbClr>
                  </a:outerShdw>
                </a:effectLst>
                <a:latin typeface="字魂131号-酷乐潮玩体" panose="00000500000000000000" pitchFamily="2" charset="-122"/>
                <a:ea typeface="字魂131号-酷乐潮玩体" panose="00000500000000000000" pitchFamily="2" charset="-122"/>
                <a:cs typeface="字魂131号-酷乐潮玩体" panose="00000500000000000000" pitchFamily="2" charset="-122"/>
              </a:rPr>
              <a:t>64</a:t>
            </a:r>
            <a:r>
              <a:rPr lang="zh-CN" altLang="en-US" noProof="1">
                <a:effectLst>
                  <a:outerShdw blurRad="38100" dist="38100" dir="2700000" algn="tl">
                    <a:srgbClr val="000000">
                      <a:alpha val="43137"/>
                    </a:srgbClr>
                  </a:outerShdw>
                </a:effectLst>
                <a:latin typeface="字魂131号-酷乐潮玩体" panose="00000500000000000000" pitchFamily="2" charset="-122"/>
                <a:ea typeface="字魂131号-酷乐潮玩体" panose="00000500000000000000" pitchFamily="2" charset="-122"/>
                <a:cs typeface="字魂131号-酷乐潮玩体" panose="00000500000000000000" pitchFamily="2" charset="-122"/>
              </a:rPr>
              <a:t>位，打开压缩包中的安装程序，一直点击下一步即可</a:t>
            </a:r>
            <a:endParaRPr lang="zh-CN" altLang="en-US" noProof="1">
              <a:effectLst>
                <a:outerShdw blurRad="38100" dist="38100" dir="2700000" algn="tl">
                  <a:srgbClr val="000000">
                    <a:alpha val="43137"/>
                  </a:srgbClr>
                </a:outerShdw>
              </a:effectLst>
              <a:latin typeface="字魂131号-酷乐潮玩体" panose="00000500000000000000" pitchFamily="2" charset="-122"/>
              <a:ea typeface="字魂131号-酷乐潮玩体" panose="00000500000000000000" pitchFamily="2" charset="-122"/>
              <a:cs typeface="字魂131号-酷乐潮玩体" panose="00000500000000000000" pitchFamily="2" charset="-122"/>
            </a:endParaRPr>
          </a:p>
        </p:txBody>
      </p:sp>
      <p:sp>
        <p:nvSpPr>
          <p:cNvPr id="32" name="蝴蝶结"/>
          <p:cNvSpPr/>
          <p:nvPr/>
        </p:nvSpPr>
        <p:spPr bwMode="auto">
          <a:xfrm>
            <a:off x="5554663" y="4133850"/>
            <a:ext cx="557212" cy="346075"/>
          </a:xfrm>
          <a:custGeom>
            <a:avLst/>
            <a:gdLst>
              <a:gd name="T0" fmla="*/ 1256562 w 1655763"/>
              <a:gd name="T1" fmla="*/ 503112 h 779463"/>
              <a:gd name="T2" fmla="*/ 1450624 w 1655763"/>
              <a:gd name="T3" fmla="*/ 535755 h 779463"/>
              <a:gd name="T4" fmla="*/ 1590953 w 1655763"/>
              <a:gd name="T5" fmla="*/ 545156 h 779463"/>
              <a:gd name="T6" fmla="*/ 1696592 w 1655763"/>
              <a:gd name="T7" fmla="*/ 540194 h 779463"/>
              <a:gd name="T8" fmla="*/ 1792059 w 1655763"/>
              <a:gd name="T9" fmla="*/ 520348 h 779463"/>
              <a:gd name="T10" fmla="*/ 1870569 w 1655763"/>
              <a:gd name="T11" fmla="*/ 481698 h 779463"/>
              <a:gd name="T12" fmla="*/ 1828836 w 1655763"/>
              <a:gd name="T13" fmla="*/ 893522 h 779463"/>
              <a:gd name="T14" fmla="*/ 1674161 w 1655763"/>
              <a:gd name="T15" fmla="*/ 873676 h 779463"/>
              <a:gd name="T16" fmla="*/ 1563044 w 1655763"/>
              <a:gd name="T17" fmla="*/ 845733 h 779463"/>
              <a:gd name="T18" fmla="*/ 1447494 w 1655763"/>
              <a:gd name="T19" fmla="*/ 801600 h 779463"/>
              <a:gd name="T20" fmla="*/ 1334813 w 1655763"/>
              <a:gd name="T21" fmla="*/ 736836 h 779463"/>
              <a:gd name="T22" fmla="*/ 1233608 w 1655763"/>
              <a:gd name="T23" fmla="*/ 647786 h 779463"/>
              <a:gd name="T24" fmla="*/ 1184049 w 1655763"/>
              <a:gd name="T25" fmla="*/ 584067 h 779463"/>
              <a:gd name="T26" fmla="*/ 1147011 w 1655763"/>
              <a:gd name="T27" fmla="*/ 520869 h 779463"/>
              <a:gd name="T28" fmla="*/ 777546 w 1655763"/>
              <a:gd name="T29" fmla="*/ 480654 h 779463"/>
              <a:gd name="T30" fmla="*/ 744102 w 1655763"/>
              <a:gd name="T31" fmla="*/ 548812 h 779463"/>
              <a:gd name="T32" fmla="*/ 704651 w 1655763"/>
              <a:gd name="T33" fmla="*/ 609137 h 779463"/>
              <a:gd name="T34" fmla="*/ 630972 w 1655763"/>
              <a:gd name="T35" fmla="*/ 689047 h 779463"/>
              <a:gd name="T36" fmla="*/ 523589 w 1655763"/>
              <a:gd name="T37" fmla="*/ 767390 h 779463"/>
              <a:gd name="T38" fmla="*/ 408629 w 1655763"/>
              <a:gd name="T39" fmla="*/ 822753 h 779463"/>
              <a:gd name="T40" fmla="*/ 293670 w 1655763"/>
              <a:gd name="T41" fmla="*/ 859573 h 779463"/>
              <a:gd name="T42" fmla="*/ 173485 w 1655763"/>
              <a:gd name="T43" fmla="*/ 883599 h 779463"/>
              <a:gd name="T44" fmla="*/ 26388 w 1655763"/>
              <a:gd name="T45" fmla="*/ 895350 h 779463"/>
              <a:gd name="T46" fmla="*/ 65579 w 1655763"/>
              <a:gd name="T47" fmla="*/ 500762 h 779463"/>
              <a:gd name="T48" fmla="*/ 152583 w 1655763"/>
              <a:gd name="T49" fmla="*/ 530793 h 779463"/>
              <a:gd name="T50" fmla="*/ 253433 w 1655763"/>
              <a:gd name="T51" fmla="*/ 544111 h 779463"/>
              <a:gd name="T52" fmla="*/ 361861 w 1655763"/>
              <a:gd name="T53" fmla="*/ 543851 h 779463"/>
              <a:gd name="T54" fmla="*/ 544229 w 1655763"/>
              <a:gd name="T55" fmla="*/ 523221 h 779463"/>
              <a:gd name="T56" fmla="*/ 730256 w 1655763"/>
              <a:gd name="T57" fmla="*/ 484309 h 779463"/>
              <a:gd name="T58" fmla="*/ 1009861 w 1655763"/>
              <a:gd name="T59" fmla="*/ 81278 h 779463"/>
              <a:gd name="T60" fmla="*/ 1030672 w 1655763"/>
              <a:gd name="T61" fmla="*/ 93802 h 779463"/>
              <a:gd name="T62" fmla="*/ 1039256 w 1655763"/>
              <a:gd name="T63" fmla="*/ 117282 h 779463"/>
              <a:gd name="T64" fmla="*/ 1032753 w 1655763"/>
              <a:gd name="T65" fmla="*/ 408706 h 779463"/>
              <a:gd name="T66" fmla="*/ 1013503 w 1655763"/>
              <a:gd name="T67" fmla="*/ 423055 h 779463"/>
              <a:gd name="T68" fmla="*/ 893062 w 1655763"/>
              <a:gd name="T69" fmla="*/ 423055 h 779463"/>
              <a:gd name="T70" fmla="*/ 873811 w 1655763"/>
              <a:gd name="T71" fmla="*/ 408706 h 779463"/>
              <a:gd name="T72" fmla="*/ 867569 w 1655763"/>
              <a:gd name="T73" fmla="*/ 117282 h 779463"/>
              <a:gd name="T74" fmla="*/ 875893 w 1655763"/>
              <a:gd name="T75" fmla="*/ 93802 h 779463"/>
              <a:gd name="T76" fmla="*/ 896703 w 1655763"/>
              <a:gd name="T77" fmla="*/ 81278 h 779463"/>
              <a:gd name="T78" fmla="*/ 1642981 w 1655763"/>
              <a:gd name="T79" fmla="*/ 3129 h 779463"/>
              <a:gd name="T80" fmla="*/ 1661026 w 1655763"/>
              <a:gd name="T81" fmla="*/ 19297 h 779463"/>
              <a:gd name="T82" fmla="*/ 1665209 w 1655763"/>
              <a:gd name="T83" fmla="*/ 471999 h 779463"/>
              <a:gd name="T84" fmla="*/ 1654749 w 1655763"/>
              <a:gd name="T85" fmla="*/ 494164 h 779463"/>
              <a:gd name="T86" fmla="*/ 1632521 w 1655763"/>
              <a:gd name="T87" fmla="*/ 504855 h 779463"/>
              <a:gd name="T88" fmla="*/ 1109488 w 1655763"/>
              <a:gd name="T89" fmla="*/ 422973 h 779463"/>
              <a:gd name="T90" fmla="*/ 1093273 w 1655763"/>
              <a:gd name="T91" fmla="*/ 404979 h 779463"/>
              <a:gd name="T92" fmla="*/ 1091182 w 1655763"/>
              <a:gd name="T93" fmla="*/ 106916 h 779463"/>
              <a:gd name="T94" fmla="*/ 1103473 w 1655763"/>
              <a:gd name="T95" fmla="*/ 86055 h 779463"/>
              <a:gd name="T96" fmla="*/ 1127270 w 1655763"/>
              <a:gd name="T97" fmla="*/ 77710 h 779463"/>
              <a:gd name="T98" fmla="*/ 793928 w 1655763"/>
              <a:gd name="T99" fmla="*/ 80839 h 779463"/>
              <a:gd name="T100" fmla="*/ 811981 w 1655763"/>
              <a:gd name="T101" fmla="*/ 97007 h 779463"/>
              <a:gd name="T102" fmla="*/ 816429 w 1655763"/>
              <a:gd name="T103" fmla="*/ 394548 h 779463"/>
              <a:gd name="T104" fmla="*/ 805701 w 1655763"/>
              <a:gd name="T105" fmla="*/ 416714 h 779463"/>
              <a:gd name="T106" fmla="*/ 783463 w 1655763"/>
              <a:gd name="T107" fmla="*/ 427406 h 779463"/>
              <a:gd name="T108" fmla="*/ 260192 w 1655763"/>
              <a:gd name="T109" fmla="*/ 500683 h 779463"/>
              <a:gd name="T110" fmla="*/ 243970 w 1655763"/>
              <a:gd name="T111" fmla="*/ 482689 h 779463"/>
              <a:gd name="T112" fmla="*/ 241878 w 1655763"/>
              <a:gd name="T113" fmla="*/ 29467 h 779463"/>
              <a:gd name="T114" fmla="*/ 254174 w 1655763"/>
              <a:gd name="T115" fmla="*/ 8606 h 779463"/>
              <a:gd name="T116" fmla="*/ 277983 w 1655763"/>
              <a:gd name="T117" fmla="*/ 0 h 779463"/>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1655763" h="779463">
                <a:moveTo>
                  <a:pt x="977900" y="409575"/>
                </a:moveTo>
                <a:lnTo>
                  <a:pt x="983114" y="411167"/>
                </a:lnTo>
                <a:lnTo>
                  <a:pt x="998304" y="415259"/>
                </a:lnTo>
                <a:lnTo>
                  <a:pt x="1022335" y="421624"/>
                </a:lnTo>
                <a:lnTo>
                  <a:pt x="1053848" y="429354"/>
                </a:lnTo>
                <a:lnTo>
                  <a:pt x="1072211" y="433674"/>
                </a:lnTo>
                <a:lnTo>
                  <a:pt x="1092162" y="437993"/>
                </a:lnTo>
                <a:lnTo>
                  <a:pt x="1113019" y="442313"/>
                </a:lnTo>
                <a:lnTo>
                  <a:pt x="1135690" y="447087"/>
                </a:lnTo>
                <a:lnTo>
                  <a:pt x="1159041" y="451406"/>
                </a:lnTo>
                <a:lnTo>
                  <a:pt x="1183526" y="455499"/>
                </a:lnTo>
                <a:lnTo>
                  <a:pt x="1208691" y="459591"/>
                </a:lnTo>
                <a:lnTo>
                  <a:pt x="1234536" y="463228"/>
                </a:lnTo>
                <a:lnTo>
                  <a:pt x="1260834" y="466411"/>
                </a:lnTo>
                <a:lnTo>
                  <a:pt x="1287813" y="469366"/>
                </a:lnTo>
                <a:lnTo>
                  <a:pt x="1315018" y="471640"/>
                </a:lnTo>
                <a:lnTo>
                  <a:pt x="1328394" y="472549"/>
                </a:lnTo>
                <a:lnTo>
                  <a:pt x="1341996" y="473459"/>
                </a:lnTo>
                <a:lnTo>
                  <a:pt x="1355599" y="473913"/>
                </a:lnTo>
                <a:lnTo>
                  <a:pt x="1369202" y="474368"/>
                </a:lnTo>
                <a:lnTo>
                  <a:pt x="1382804" y="474595"/>
                </a:lnTo>
                <a:lnTo>
                  <a:pt x="1396180" y="474595"/>
                </a:lnTo>
                <a:lnTo>
                  <a:pt x="1409556" y="474368"/>
                </a:lnTo>
                <a:lnTo>
                  <a:pt x="1422932" y="474141"/>
                </a:lnTo>
                <a:lnTo>
                  <a:pt x="1435854" y="473686"/>
                </a:lnTo>
                <a:lnTo>
                  <a:pt x="1449003" y="472549"/>
                </a:lnTo>
                <a:lnTo>
                  <a:pt x="1461926" y="471640"/>
                </a:lnTo>
                <a:lnTo>
                  <a:pt x="1474622" y="470276"/>
                </a:lnTo>
                <a:lnTo>
                  <a:pt x="1487091" y="468457"/>
                </a:lnTo>
                <a:lnTo>
                  <a:pt x="1499560" y="466638"/>
                </a:lnTo>
                <a:lnTo>
                  <a:pt x="1511575" y="464592"/>
                </a:lnTo>
                <a:lnTo>
                  <a:pt x="1523591" y="462091"/>
                </a:lnTo>
                <a:lnTo>
                  <a:pt x="1535153" y="459363"/>
                </a:lnTo>
                <a:lnTo>
                  <a:pt x="1546716" y="456181"/>
                </a:lnTo>
                <a:lnTo>
                  <a:pt x="1557598" y="452998"/>
                </a:lnTo>
                <a:lnTo>
                  <a:pt x="1568480" y="449360"/>
                </a:lnTo>
                <a:lnTo>
                  <a:pt x="1578908" y="445268"/>
                </a:lnTo>
                <a:lnTo>
                  <a:pt x="1589110" y="440721"/>
                </a:lnTo>
                <a:lnTo>
                  <a:pt x="1598859" y="435947"/>
                </a:lnTo>
                <a:lnTo>
                  <a:pt x="1608381" y="430718"/>
                </a:lnTo>
                <a:lnTo>
                  <a:pt x="1617222" y="425262"/>
                </a:lnTo>
                <a:lnTo>
                  <a:pt x="1625837" y="419351"/>
                </a:lnTo>
                <a:lnTo>
                  <a:pt x="1516110" y="589631"/>
                </a:lnTo>
                <a:lnTo>
                  <a:pt x="1655763" y="779463"/>
                </a:lnTo>
                <a:lnTo>
                  <a:pt x="1649869" y="779463"/>
                </a:lnTo>
                <a:lnTo>
                  <a:pt x="1632865" y="779463"/>
                </a:lnTo>
                <a:lnTo>
                  <a:pt x="1620623" y="779236"/>
                </a:lnTo>
                <a:lnTo>
                  <a:pt x="1606340" y="778781"/>
                </a:lnTo>
                <a:lnTo>
                  <a:pt x="1589564" y="777872"/>
                </a:lnTo>
                <a:lnTo>
                  <a:pt x="1570973" y="776280"/>
                </a:lnTo>
                <a:lnTo>
                  <a:pt x="1550796" y="774689"/>
                </a:lnTo>
                <a:lnTo>
                  <a:pt x="1528805" y="772188"/>
                </a:lnTo>
                <a:lnTo>
                  <a:pt x="1505454" y="769233"/>
                </a:lnTo>
                <a:lnTo>
                  <a:pt x="1480743" y="765368"/>
                </a:lnTo>
                <a:lnTo>
                  <a:pt x="1468047" y="763094"/>
                </a:lnTo>
                <a:lnTo>
                  <a:pt x="1455125" y="760594"/>
                </a:lnTo>
                <a:lnTo>
                  <a:pt x="1441749" y="757866"/>
                </a:lnTo>
                <a:lnTo>
                  <a:pt x="1428373" y="754910"/>
                </a:lnTo>
                <a:lnTo>
                  <a:pt x="1414770" y="751727"/>
                </a:lnTo>
                <a:lnTo>
                  <a:pt x="1400941" y="748317"/>
                </a:lnTo>
                <a:lnTo>
                  <a:pt x="1387112" y="744680"/>
                </a:lnTo>
                <a:lnTo>
                  <a:pt x="1373056" y="740815"/>
                </a:lnTo>
                <a:lnTo>
                  <a:pt x="1358546" y="736268"/>
                </a:lnTo>
                <a:lnTo>
                  <a:pt x="1344263" y="731948"/>
                </a:lnTo>
                <a:lnTo>
                  <a:pt x="1329981" y="727174"/>
                </a:lnTo>
                <a:lnTo>
                  <a:pt x="1315698" y="721945"/>
                </a:lnTo>
                <a:lnTo>
                  <a:pt x="1301415" y="716262"/>
                </a:lnTo>
                <a:lnTo>
                  <a:pt x="1286679" y="710805"/>
                </a:lnTo>
                <a:lnTo>
                  <a:pt x="1272396" y="704667"/>
                </a:lnTo>
                <a:lnTo>
                  <a:pt x="1258114" y="697847"/>
                </a:lnTo>
                <a:lnTo>
                  <a:pt x="1243831" y="691027"/>
                </a:lnTo>
                <a:lnTo>
                  <a:pt x="1229548" y="683752"/>
                </a:lnTo>
                <a:lnTo>
                  <a:pt x="1215492" y="676022"/>
                </a:lnTo>
                <a:lnTo>
                  <a:pt x="1201436" y="668065"/>
                </a:lnTo>
                <a:lnTo>
                  <a:pt x="1187607" y="659653"/>
                </a:lnTo>
                <a:lnTo>
                  <a:pt x="1173777" y="651014"/>
                </a:lnTo>
                <a:lnTo>
                  <a:pt x="1160175" y="641466"/>
                </a:lnTo>
                <a:lnTo>
                  <a:pt x="1146799" y="631690"/>
                </a:lnTo>
                <a:lnTo>
                  <a:pt x="1133876" y="621687"/>
                </a:lnTo>
                <a:lnTo>
                  <a:pt x="1120727" y="611229"/>
                </a:lnTo>
                <a:lnTo>
                  <a:pt x="1108258" y="599862"/>
                </a:lnTo>
                <a:lnTo>
                  <a:pt x="1096016" y="588267"/>
                </a:lnTo>
                <a:lnTo>
                  <a:pt x="1084000" y="576218"/>
                </a:lnTo>
                <a:lnTo>
                  <a:pt x="1072211" y="563942"/>
                </a:lnTo>
                <a:lnTo>
                  <a:pt x="1060876" y="550983"/>
                </a:lnTo>
                <a:lnTo>
                  <a:pt x="1055208" y="544163"/>
                </a:lnTo>
                <a:lnTo>
                  <a:pt x="1049994" y="537342"/>
                </a:lnTo>
                <a:lnTo>
                  <a:pt x="1044553" y="530295"/>
                </a:lnTo>
                <a:lnTo>
                  <a:pt x="1039112" y="523247"/>
                </a:lnTo>
                <a:lnTo>
                  <a:pt x="1034124" y="515972"/>
                </a:lnTo>
                <a:lnTo>
                  <a:pt x="1029136" y="508470"/>
                </a:lnTo>
                <a:lnTo>
                  <a:pt x="1024149" y="501195"/>
                </a:lnTo>
                <a:lnTo>
                  <a:pt x="1019388" y="493465"/>
                </a:lnTo>
                <a:lnTo>
                  <a:pt x="1014627" y="485735"/>
                </a:lnTo>
                <a:lnTo>
                  <a:pt x="1010093" y="477778"/>
                </a:lnTo>
                <a:lnTo>
                  <a:pt x="1005785" y="469821"/>
                </a:lnTo>
                <a:lnTo>
                  <a:pt x="1001251" y="461637"/>
                </a:lnTo>
                <a:lnTo>
                  <a:pt x="996944" y="453452"/>
                </a:lnTo>
                <a:lnTo>
                  <a:pt x="992863" y="444586"/>
                </a:lnTo>
                <a:lnTo>
                  <a:pt x="989009" y="436174"/>
                </a:lnTo>
                <a:lnTo>
                  <a:pt x="985155" y="427535"/>
                </a:lnTo>
                <a:lnTo>
                  <a:pt x="981301" y="418442"/>
                </a:lnTo>
                <a:lnTo>
                  <a:pt x="977900" y="409575"/>
                </a:lnTo>
                <a:close/>
                <a:moveTo>
                  <a:pt x="679450" y="409575"/>
                </a:moveTo>
                <a:lnTo>
                  <a:pt x="675817" y="418442"/>
                </a:lnTo>
                <a:lnTo>
                  <a:pt x="671956" y="427535"/>
                </a:lnTo>
                <a:lnTo>
                  <a:pt x="668096" y="436174"/>
                </a:lnTo>
                <a:lnTo>
                  <a:pt x="664008" y="444586"/>
                </a:lnTo>
                <a:lnTo>
                  <a:pt x="659920" y="453452"/>
                </a:lnTo>
                <a:lnTo>
                  <a:pt x="655833" y="461637"/>
                </a:lnTo>
                <a:lnTo>
                  <a:pt x="651518" y="469821"/>
                </a:lnTo>
                <a:lnTo>
                  <a:pt x="646749" y="477778"/>
                </a:lnTo>
                <a:lnTo>
                  <a:pt x="642207" y="485735"/>
                </a:lnTo>
                <a:lnTo>
                  <a:pt x="637666" y="493465"/>
                </a:lnTo>
                <a:lnTo>
                  <a:pt x="632670" y="501195"/>
                </a:lnTo>
                <a:lnTo>
                  <a:pt x="627901" y="508470"/>
                </a:lnTo>
                <a:lnTo>
                  <a:pt x="622678" y="515972"/>
                </a:lnTo>
                <a:lnTo>
                  <a:pt x="617682" y="523247"/>
                </a:lnTo>
                <a:lnTo>
                  <a:pt x="612459" y="530295"/>
                </a:lnTo>
                <a:lnTo>
                  <a:pt x="607236" y="537342"/>
                </a:lnTo>
                <a:lnTo>
                  <a:pt x="601558" y="544163"/>
                </a:lnTo>
                <a:lnTo>
                  <a:pt x="596108" y="550983"/>
                </a:lnTo>
                <a:lnTo>
                  <a:pt x="584527" y="563942"/>
                </a:lnTo>
                <a:lnTo>
                  <a:pt x="572945" y="576218"/>
                </a:lnTo>
                <a:lnTo>
                  <a:pt x="560910" y="588267"/>
                </a:lnTo>
                <a:lnTo>
                  <a:pt x="548420" y="599862"/>
                </a:lnTo>
                <a:lnTo>
                  <a:pt x="535930" y="611229"/>
                </a:lnTo>
                <a:lnTo>
                  <a:pt x="522986" y="621687"/>
                </a:lnTo>
                <a:lnTo>
                  <a:pt x="510042" y="631690"/>
                </a:lnTo>
                <a:lnTo>
                  <a:pt x="496416" y="641466"/>
                </a:lnTo>
                <a:lnTo>
                  <a:pt x="482791" y="651014"/>
                </a:lnTo>
                <a:lnTo>
                  <a:pt x="469393" y="659653"/>
                </a:lnTo>
                <a:lnTo>
                  <a:pt x="455086" y="668065"/>
                </a:lnTo>
                <a:lnTo>
                  <a:pt x="441461" y="676022"/>
                </a:lnTo>
                <a:lnTo>
                  <a:pt x="426927" y="683752"/>
                </a:lnTo>
                <a:lnTo>
                  <a:pt x="412848" y="691027"/>
                </a:lnTo>
                <a:lnTo>
                  <a:pt x="398541" y="697847"/>
                </a:lnTo>
                <a:lnTo>
                  <a:pt x="384007" y="704667"/>
                </a:lnTo>
                <a:lnTo>
                  <a:pt x="369701" y="710805"/>
                </a:lnTo>
                <a:lnTo>
                  <a:pt x="355167" y="716262"/>
                </a:lnTo>
                <a:lnTo>
                  <a:pt x="340633" y="721945"/>
                </a:lnTo>
                <a:lnTo>
                  <a:pt x="326327" y="727174"/>
                </a:lnTo>
                <a:lnTo>
                  <a:pt x="312020" y="731948"/>
                </a:lnTo>
                <a:lnTo>
                  <a:pt x="297714" y="736268"/>
                </a:lnTo>
                <a:lnTo>
                  <a:pt x="283634" y="740815"/>
                </a:lnTo>
                <a:lnTo>
                  <a:pt x="269555" y="744680"/>
                </a:lnTo>
                <a:lnTo>
                  <a:pt x="255248" y="748317"/>
                </a:lnTo>
                <a:lnTo>
                  <a:pt x="241622" y="751727"/>
                </a:lnTo>
                <a:lnTo>
                  <a:pt x="227997" y="754910"/>
                </a:lnTo>
                <a:lnTo>
                  <a:pt x="214372" y="757866"/>
                </a:lnTo>
                <a:lnTo>
                  <a:pt x="201201" y="760594"/>
                </a:lnTo>
                <a:lnTo>
                  <a:pt x="188256" y="763094"/>
                </a:lnTo>
                <a:lnTo>
                  <a:pt x="175312" y="765368"/>
                </a:lnTo>
                <a:lnTo>
                  <a:pt x="150787" y="769233"/>
                </a:lnTo>
                <a:lnTo>
                  <a:pt x="127397" y="772188"/>
                </a:lnTo>
                <a:lnTo>
                  <a:pt x="105369" y="774689"/>
                </a:lnTo>
                <a:lnTo>
                  <a:pt x="84931" y="776280"/>
                </a:lnTo>
                <a:lnTo>
                  <a:pt x="66537" y="777872"/>
                </a:lnTo>
                <a:lnTo>
                  <a:pt x="49959" y="778781"/>
                </a:lnTo>
                <a:lnTo>
                  <a:pt x="35199" y="779236"/>
                </a:lnTo>
                <a:lnTo>
                  <a:pt x="22936" y="779463"/>
                </a:lnTo>
                <a:lnTo>
                  <a:pt x="6131" y="779463"/>
                </a:lnTo>
                <a:lnTo>
                  <a:pt x="0" y="779463"/>
                </a:lnTo>
                <a:lnTo>
                  <a:pt x="139887" y="589631"/>
                </a:lnTo>
                <a:lnTo>
                  <a:pt x="30203" y="419351"/>
                </a:lnTo>
                <a:lnTo>
                  <a:pt x="38605" y="425262"/>
                </a:lnTo>
                <a:lnTo>
                  <a:pt x="47916" y="430718"/>
                </a:lnTo>
                <a:lnTo>
                  <a:pt x="56999" y="435947"/>
                </a:lnTo>
                <a:lnTo>
                  <a:pt x="66991" y="440721"/>
                </a:lnTo>
                <a:lnTo>
                  <a:pt x="76983" y="445268"/>
                </a:lnTo>
                <a:lnTo>
                  <a:pt x="87429" y="449360"/>
                </a:lnTo>
                <a:lnTo>
                  <a:pt x="98329" y="452998"/>
                </a:lnTo>
                <a:lnTo>
                  <a:pt x="109684" y="456181"/>
                </a:lnTo>
                <a:lnTo>
                  <a:pt x="120811" y="459363"/>
                </a:lnTo>
                <a:lnTo>
                  <a:pt x="132620" y="462091"/>
                </a:lnTo>
                <a:lnTo>
                  <a:pt x="144428" y="464592"/>
                </a:lnTo>
                <a:lnTo>
                  <a:pt x="156691" y="466638"/>
                </a:lnTo>
                <a:lnTo>
                  <a:pt x="168954" y="468457"/>
                </a:lnTo>
                <a:lnTo>
                  <a:pt x="181671" y="470276"/>
                </a:lnTo>
                <a:lnTo>
                  <a:pt x="194388" y="471640"/>
                </a:lnTo>
                <a:lnTo>
                  <a:pt x="207105" y="472549"/>
                </a:lnTo>
                <a:lnTo>
                  <a:pt x="220276" y="473686"/>
                </a:lnTo>
                <a:lnTo>
                  <a:pt x="233674" y="474141"/>
                </a:lnTo>
                <a:lnTo>
                  <a:pt x="246845" y="474368"/>
                </a:lnTo>
                <a:lnTo>
                  <a:pt x="260244" y="474595"/>
                </a:lnTo>
                <a:lnTo>
                  <a:pt x="273869" y="474595"/>
                </a:lnTo>
                <a:lnTo>
                  <a:pt x="287267" y="474368"/>
                </a:lnTo>
                <a:lnTo>
                  <a:pt x="300893" y="473913"/>
                </a:lnTo>
                <a:lnTo>
                  <a:pt x="314518" y="473459"/>
                </a:lnTo>
                <a:lnTo>
                  <a:pt x="328143" y="472549"/>
                </a:lnTo>
                <a:lnTo>
                  <a:pt x="341769" y="471640"/>
                </a:lnTo>
                <a:lnTo>
                  <a:pt x="368792" y="469366"/>
                </a:lnTo>
                <a:lnTo>
                  <a:pt x="395589" y="466411"/>
                </a:lnTo>
                <a:lnTo>
                  <a:pt x="422158" y="463228"/>
                </a:lnTo>
                <a:lnTo>
                  <a:pt x="448046" y="459591"/>
                </a:lnTo>
                <a:lnTo>
                  <a:pt x="473026" y="455499"/>
                </a:lnTo>
                <a:lnTo>
                  <a:pt x="497779" y="451406"/>
                </a:lnTo>
                <a:lnTo>
                  <a:pt x="521396" y="447087"/>
                </a:lnTo>
                <a:lnTo>
                  <a:pt x="543651" y="442313"/>
                </a:lnTo>
                <a:lnTo>
                  <a:pt x="564770" y="437993"/>
                </a:lnTo>
                <a:lnTo>
                  <a:pt x="584754" y="433674"/>
                </a:lnTo>
                <a:lnTo>
                  <a:pt x="602921" y="429354"/>
                </a:lnTo>
                <a:lnTo>
                  <a:pt x="634714" y="421624"/>
                </a:lnTo>
                <a:lnTo>
                  <a:pt x="658558" y="415259"/>
                </a:lnTo>
                <a:lnTo>
                  <a:pt x="674000" y="411167"/>
                </a:lnTo>
                <a:lnTo>
                  <a:pt x="679450" y="409575"/>
                </a:lnTo>
                <a:close/>
                <a:moveTo>
                  <a:pt x="785716" y="69850"/>
                </a:moveTo>
                <a:lnTo>
                  <a:pt x="871407" y="69850"/>
                </a:lnTo>
                <a:lnTo>
                  <a:pt x="874799" y="70304"/>
                </a:lnTo>
                <a:lnTo>
                  <a:pt x="877738" y="70758"/>
                </a:lnTo>
                <a:lnTo>
                  <a:pt x="880903" y="71440"/>
                </a:lnTo>
                <a:lnTo>
                  <a:pt x="883843" y="72575"/>
                </a:lnTo>
                <a:lnTo>
                  <a:pt x="886782" y="73711"/>
                </a:lnTo>
                <a:lnTo>
                  <a:pt x="889269" y="75528"/>
                </a:lnTo>
                <a:lnTo>
                  <a:pt x="891530" y="77345"/>
                </a:lnTo>
                <a:lnTo>
                  <a:pt x="893791" y="79389"/>
                </a:lnTo>
                <a:lnTo>
                  <a:pt x="895826" y="81661"/>
                </a:lnTo>
                <a:lnTo>
                  <a:pt x="897635" y="84159"/>
                </a:lnTo>
                <a:lnTo>
                  <a:pt x="899443" y="86657"/>
                </a:lnTo>
                <a:lnTo>
                  <a:pt x="900800" y="89383"/>
                </a:lnTo>
                <a:lnTo>
                  <a:pt x="901704" y="92563"/>
                </a:lnTo>
                <a:lnTo>
                  <a:pt x="902609" y="95516"/>
                </a:lnTo>
                <a:lnTo>
                  <a:pt x="903061" y="98695"/>
                </a:lnTo>
                <a:lnTo>
                  <a:pt x="903287" y="102102"/>
                </a:lnTo>
                <a:lnTo>
                  <a:pt x="903287" y="337863"/>
                </a:lnTo>
                <a:lnTo>
                  <a:pt x="903061" y="341042"/>
                </a:lnTo>
                <a:lnTo>
                  <a:pt x="902609" y="344222"/>
                </a:lnTo>
                <a:lnTo>
                  <a:pt x="901704" y="347175"/>
                </a:lnTo>
                <a:lnTo>
                  <a:pt x="900800" y="350355"/>
                </a:lnTo>
                <a:lnTo>
                  <a:pt x="899443" y="353080"/>
                </a:lnTo>
                <a:lnTo>
                  <a:pt x="897635" y="355806"/>
                </a:lnTo>
                <a:lnTo>
                  <a:pt x="895826" y="358077"/>
                </a:lnTo>
                <a:lnTo>
                  <a:pt x="893791" y="360348"/>
                </a:lnTo>
                <a:lnTo>
                  <a:pt x="891530" y="362393"/>
                </a:lnTo>
                <a:lnTo>
                  <a:pt x="889269" y="364437"/>
                </a:lnTo>
                <a:lnTo>
                  <a:pt x="886782" y="366027"/>
                </a:lnTo>
                <a:lnTo>
                  <a:pt x="883843" y="367162"/>
                </a:lnTo>
                <a:lnTo>
                  <a:pt x="880903" y="368298"/>
                </a:lnTo>
                <a:lnTo>
                  <a:pt x="877738" y="368979"/>
                </a:lnTo>
                <a:lnTo>
                  <a:pt x="874799" y="369661"/>
                </a:lnTo>
                <a:lnTo>
                  <a:pt x="871407" y="369888"/>
                </a:lnTo>
                <a:lnTo>
                  <a:pt x="785716" y="369888"/>
                </a:lnTo>
                <a:lnTo>
                  <a:pt x="782550" y="369661"/>
                </a:lnTo>
                <a:lnTo>
                  <a:pt x="779385" y="368979"/>
                </a:lnTo>
                <a:lnTo>
                  <a:pt x="776220" y="368298"/>
                </a:lnTo>
                <a:lnTo>
                  <a:pt x="773506" y="367162"/>
                </a:lnTo>
                <a:lnTo>
                  <a:pt x="770567" y="366027"/>
                </a:lnTo>
                <a:lnTo>
                  <a:pt x="768080" y="364437"/>
                </a:lnTo>
                <a:lnTo>
                  <a:pt x="765593" y="362393"/>
                </a:lnTo>
                <a:lnTo>
                  <a:pt x="763332" y="360348"/>
                </a:lnTo>
                <a:lnTo>
                  <a:pt x="761297" y="358077"/>
                </a:lnTo>
                <a:lnTo>
                  <a:pt x="759488" y="355806"/>
                </a:lnTo>
                <a:lnTo>
                  <a:pt x="757906" y="353080"/>
                </a:lnTo>
                <a:lnTo>
                  <a:pt x="756549" y="350355"/>
                </a:lnTo>
                <a:lnTo>
                  <a:pt x="755419" y="347175"/>
                </a:lnTo>
                <a:lnTo>
                  <a:pt x="754514" y="344222"/>
                </a:lnTo>
                <a:lnTo>
                  <a:pt x="754288" y="341042"/>
                </a:lnTo>
                <a:lnTo>
                  <a:pt x="754062" y="337863"/>
                </a:lnTo>
                <a:lnTo>
                  <a:pt x="754062" y="102102"/>
                </a:lnTo>
                <a:lnTo>
                  <a:pt x="754288" y="98695"/>
                </a:lnTo>
                <a:lnTo>
                  <a:pt x="754514" y="95516"/>
                </a:lnTo>
                <a:lnTo>
                  <a:pt x="755419" y="92563"/>
                </a:lnTo>
                <a:lnTo>
                  <a:pt x="756549" y="89383"/>
                </a:lnTo>
                <a:lnTo>
                  <a:pt x="757906" y="86657"/>
                </a:lnTo>
                <a:lnTo>
                  <a:pt x="759488" y="84159"/>
                </a:lnTo>
                <a:lnTo>
                  <a:pt x="761297" y="81661"/>
                </a:lnTo>
                <a:lnTo>
                  <a:pt x="763332" y="79389"/>
                </a:lnTo>
                <a:lnTo>
                  <a:pt x="765593" y="77345"/>
                </a:lnTo>
                <a:lnTo>
                  <a:pt x="768080" y="75528"/>
                </a:lnTo>
                <a:lnTo>
                  <a:pt x="770567" y="73711"/>
                </a:lnTo>
                <a:lnTo>
                  <a:pt x="773506" y="72575"/>
                </a:lnTo>
                <a:lnTo>
                  <a:pt x="776220" y="71440"/>
                </a:lnTo>
                <a:lnTo>
                  <a:pt x="779385" y="70758"/>
                </a:lnTo>
                <a:lnTo>
                  <a:pt x="782550" y="70304"/>
                </a:lnTo>
                <a:lnTo>
                  <a:pt x="785716" y="69850"/>
                </a:lnTo>
                <a:close/>
                <a:moveTo>
                  <a:pt x="1415750" y="0"/>
                </a:moveTo>
                <a:lnTo>
                  <a:pt x="1418933" y="454"/>
                </a:lnTo>
                <a:lnTo>
                  <a:pt x="1422115" y="908"/>
                </a:lnTo>
                <a:lnTo>
                  <a:pt x="1425070" y="1589"/>
                </a:lnTo>
                <a:lnTo>
                  <a:pt x="1428025" y="2724"/>
                </a:lnTo>
                <a:lnTo>
                  <a:pt x="1430752" y="3859"/>
                </a:lnTo>
                <a:lnTo>
                  <a:pt x="1433707" y="5675"/>
                </a:lnTo>
                <a:lnTo>
                  <a:pt x="1435980" y="7492"/>
                </a:lnTo>
                <a:lnTo>
                  <a:pt x="1438253" y="9535"/>
                </a:lnTo>
                <a:lnTo>
                  <a:pt x="1440299" y="11805"/>
                </a:lnTo>
                <a:lnTo>
                  <a:pt x="1442117" y="14075"/>
                </a:lnTo>
                <a:lnTo>
                  <a:pt x="1443709" y="16799"/>
                </a:lnTo>
                <a:lnTo>
                  <a:pt x="1445072" y="19524"/>
                </a:lnTo>
                <a:lnTo>
                  <a:pt x="1446209" y="22702"/>
                </a:lnTo>
                <a:lnTo>
                  <a:pt x="1446891" y="25653"/>
                </a:lnTo>
                <a:lnTo>
                  <a:pt x="1447345" y="28831"/>
                </a:lnTo>
                <a:lnTo>
                  <a:pt x="1447800" y="32010"/>
                </a:lnTo>
                <a:lnTo>
                  <a:pt x="1447800" y="407728"/>
                </a:lnTo>
                <a:lnTo>
                  <a:pt x="1447345" y="410907"/>
                </a:lnTo>
                <a:lnTo>
                  <a:pt x="1446891" y="414085"/>
                </a:lnTo>
                <a:lnTo>
                  <a:pt x="1446209" y="417263"/>
                </a:lnTo>
                <a:lnTo>
                  <a:pt x="1445072" y="420214"/>
                </a:lnTo>
                <a:lnTo>
                  <a:pt x="1443709" y="422939"/>
                </a:lnTo>
                <a:lnTo>
                  <a:pt x="1442117" y="425663"/>
                </a:lnTo>
                <a:lnTo>
                  <a:pt x="1440299" y="427933"/>
                </a:lnTo>
                <a:lnTo>
                  <a:pt x="1438253" y="430203"/>
                </a:lnTo>
                <a:lnTo>
                  <a:pt x="1435980" y="432246"/>
                </a:lnTo>
                <a:lnTo>
                  <a:pt x="1433707" y="434063"/>
                </a:lnTo>
                <a:lnTo>
                  <a:pt x="1430752" y="435879"/>
                </a:lnTo>
                <a:lnTo>
                  <a:pt x="1428025" y="437241"/>
                </a:lnTo>
                <a:lnTo>
                  <a:pt x="1425070" y="438149"/>
                </a:lnTo>
                <a:lnTo>
                  <a:pt x="1422115" y="438830"/>
                </a:lnTo>
                <a:lnTo>
                  <a:pt x="1418933" y="439511"/>
                </a:lnTo>
                <a:lnTo>
                  <a:pt x="1415750" y="439738"/>
                </a:lnTo>
                <a:lnTo>
                  <a:pt x="979786" y="372086"/>
                </a:lnTo>
                <a:lnTo>
                  <a:pt x="976377" y="372086"/>
                </a:lnTo>
                <a:lnTo>
                  <a:pt x="973195" y="371632"/>
                </a:lnTo>
                <a:lnTo>
                  <a:pt x="970240" y="370724"/>
                </a:lnTo>
                <a:lnTo>
                  <a:pt x="967058" y="369589"/>
                </a:lnTo>
                <a:lnTo>
                  <a:pt x="964330" y="368227"/>
                </a:lnTo>
                <a:lnTo>
                  <a:pt x="961830" y="366637"/>
                </a:lnTo>
                <a:lnTo>
                  <a:pt x="959102" y="364821"/>
                </a:lnTo>
                <a:lnTo>
                  <a:pt x="957056" y="362778"/>
                </a:lnTo>
                <a:lnTo>
                  <a:pt x="955011" y="360508"/>
                </a:lnTo>
                <a:lnTo>
                  <a:pt x="952965" y="358011"/>
                </a:lnTo>
                <a:lnTo>
                  <a:pt x="951374" y="355513"/>
                </a:lnTo>
                <a:lnTo>
                  <a:pt x="950237" y="352562"/>
                </a:lnTo>
                <a:lnTo>
                  <a:pt x="949101" y="349838"/>
                </a:lnTo>
                <a:lnTo>
                  <a:pt x="948419" y="346660"/>
                </a:lnTo>
                <a:lnTo>
                  <a:pt x="947964" y="343481"/>
                </a:lnTo>
                <a:lnTo>
                  <a:pt x="947737" y="340076"/>
                </a:lnTo>
                <a:lnTo>
                  <a:pt x="947737" y="99435"/>
                </a:lnTo>
                <a:lnTo>
                  <a:pt x="947964" y="96483"/>
                </a:lnTo>
                <a:lnTo>
                  <a:pt x="948419" y="93078"/>
                </a:lnTo>
                <a:lnTo>
                  <a:pt x="949101" y="89900"/>
                </a:lnTo>
                <a:lnTo>
                  <a:pt x="950237" y="87176"/>
                </a:lnTo>
                <a:lnTo>
                  <a:pt x="951374" y="84451"/>
                </a:lnTo>
                <a:lnTo>
                  <a:pt x="952965" y="81727"/>
                </a:lnTo>
                <a:lnTo>
                  <a:pt x="955011" y="79230"/>
                </a:lnTo>
                <a:lnTo>
                  <a:pt x="957056" y="76960"/>
                </a:lnTo>
                <a:lnTo>
                  <a:pt x="959102" y="74917"/>
                </a:lnTo>
                <a:lnTo>
                  <a:pt x="961830" y="73100"/>
                </a:lnTo>
                <a:lnTo>
                  <a:pt x="964330" y="71511"/>
                </a:lnTo>
                <a:lnTo>
                  <a:pt x="967058" y="70376"/>
                </a:lnTo>
                <a:lnTo>
                  <a:pt x="970240" y="69014"/>
                </a:lnTo>
                <a:lnTo>
                  <a:pt x="973195" y="68333"/>
                </a:lnTo>
                <a:lnTo>
                  <a:pt x="976377" y="67652"/>
                </a:lnTo>
                <a:lnTo>
                  <a:pt x="979786" y="67652"/>
                </a:lnTo>
                <a:lnTo>
                  <a:pt x="1415750" y="0"/>
                </a:lnTo>
                <a:close/>
                <a:moveTo>
                  <a:pt x="241614" y="0"/>
                </a:moveTo>
                <a:lnTo>
                  <a:pt x="677776" y="67652"/>
                </a:lnTo>
                <a:lnTo>
                  <a:pt x="680960" y="67652"/>
                </a:lnTo>
                <a:lnTo>
                  <a:pt x="684144" y="68333"/>
                </a:lnTo>
                <a:lnTo>
                  <a:pt x="687100" y="69014"/>
                </a:lnTo>
                <a:lnTo>
                  <a:pt x="690056" y="70376"/>
                </a:lnTo>
                <a:lnTo>
                  <a:pt x="692785" y="71511"/>
                </a:lnTo>
                <a:lnTo>
                  <a:pt x="695286" y="73100"/>
                </a:lnTo>
                <a:lnTo>
                  <a:pt x="698015" y="74917"/>
                </a:lnTo>
                <a:lnTo>
                  <a:pt x="700289" y="76960"/>
                </a:lnTo>
                <a:lnTo>
                  <a:pt x="702336" y="79230"/>
                </a:lnTo>
                <a:lnTo>
                  <a:pt x="704155" y="81727"/>
                </a:lnTo>
                <a:lnTo>
                  <a:pt x="705747" y="84451"/>
                </a:lnTo>
                <a:lnTo>
                  <a:pt x="706884" y="87176"/>
                </a:lnTo>
                <a:lnTo>
                  <a:pt x="708249" y="89900"/>
                </a:lnTo>
                <a:lnTo>
                  <a:pt x="708931" y="93078"/>
                </a:lnTo>
                <a:lnTo>
                  <a:pt x="709613" y="96483"/>
                </a:lnTo>
                <a:lnTo>
                  <a:pt x="709613" y="99435"/>
                </a:lnTo>
                <a:lnTo>
                  <a:pt x="709613" y="340076"/>
                </a:lnTo>
                <a:lnTo>
                  <a:pt x="709613" y="343481"/>
                </a:lnTo>
                <a:lnTo>
                  <a:pt x="708931" y="346660"/>
                </a:lnTo>
                <a:lnTo>
                  <a:pt x="708249" y="349838"/>
                </a:lnTo>
                <a:lnTo>
                  <a:pt x="706884" y="352562"/>
                </a:lnTo>
                <a:lnTo>
                  <a:pt x="705747" y="355513"/>
                </a:lnTo>
                <a:lnTo>
                  <a:pt x="704155" y="358011"/>
                </a:lnTo>
                <a:lnTo>
                  <a:pt x="702336" y="360508"/>
                </a:lnTo>
                <a:lnTo>
                  <a:pt x="700289" y="362778"/>
                </a:lnTo>
                <a:lnTo>
                  <a:pt x="698015" y="364821"/>
                </a:lnTo>
                <a:lnTo>
                  <a:pt x="695286" y="366637"/>
                </a:lnTo>
                <a:lnTo>
                  <a:pt x="692785" y="368227"/>
                </a:lnTo>
                <a:lnTo>
                  <a:pt x="690056" y="369589"/>
                </a:lnTo>
                <a:lnTo>
                  <a:pt x="687100" y="370724"/>
                </a:lnTo>
                <a:lnTo>
                  <a:pt x="684144" y="371632"/>
                </a:lnTo>
                <a:lnTo>
                  <a:pt x="680960" y="372086"/>
                </a:lnTo>
                <a:lnTo>
                  <a:pt x="677776" y="372086"/>
                </a:lnTo>
                <a:lnTo>
                  <a:pt x="241614" y="439738"/>
                </a:lnTo>
                <a:lnTo>
                  <a:pt x="238203" y="439511"/>
                </a:lnTo>
                <a:lnTo>
                  <a:pt x="234792" y="438830"/>
                </a:lnTo>
                <a:lnTo>
                  <a:pt x="231835" y="438149"/>
                </a:lnTo>
                <a:lnTo>
                  <a:pt x="228879" y="437241"/>
                </a:lnTo>
                <a:lnTo>
                  <a:pt x="226150" y="435879"/>
                </a:lnTo>
                <a:lnTo>
                  <a:pt x="223649" y="434063"/>
                </a:lnTo>
                <a:lnTo>
                  <a:pt x="220920" y="432246"/>
                </a:lnTo>
                <a:lnTo>
                  <a:pt x="218646" y="430203"/>
                </a:lnTo>
                <a:lnTo>
                  <a:pt x="216599" y="427933"/>
                </a:lnTo>
                <a:lnTo>
                  <a:pt x="214780" y="425663"/>
                </a:lnTo>
                <a:lnTo>
                  <a:pt x="213416" y="422939"/>
                </a:lnTo>
                <a:lnTo>
                  <a:pt x="212051" y="420214"/>
                </a:lnTo>
                <a:lnTo>
                  <a:pt x="210914" y="417263"/>
                </a:lnTo>
                <a:lnTo>
                  <a:pt x="210232" y="414085"/>
                </a:lnTo>
                <a:lnTo>
                  <a:pt x="209777" y="410907"/>
                </a:lnTo>
                <a:lnTo>
                  <a:pt x="209550" y="407728"/>
                </a:lnTo>
                <a:lnTo>
                  <a:pt x="209550" y="32010"/>
                </a:lnTo>
                <a:lnTo>
                  <a:pt x="209777" y="28831"/>
                </a:lnTo>
                <a:lnTo>
                  <a:pt x="210232" y="25653"/>
                </a:lnTo>
                <a:lnTo>
                  <a:pt x="210914" y="22702"/>
                </a:lnTo>
                <a:lnTo>
                  <a:pt x="212051" y="19524"/>
                </a:lnTo>
                <a:lnTo>
                  <a:pt x="213416" y="16799"/>
                </a:lnTo>
                <a:lnTo>
                  <a:pt x="214780" y="14075"/>
                </a:lnTo>
                <a:lnTo>
                  <a:pt x="216599" y="11805"/>
                </a:lnTo>
                <a:lnTo>
                  <a:pt x="218646" y="9535"/>
                </a:lnTo>
                <a:lnTo>
                  <a:pt x="220920" y="7492"/>
                </a:lnTo>
                <a:lnTo>
                  <a:pt x="223649" y="5675"/>
                </a:lnTo>
                <a:lnTo>
                  <a:pt x="226150" y="3859"/>
                </a:lnTo>
                <a:lnTo>
                  <a:pt x="228879" y="2724"/>
                </a:lnTo>
                <a:lnTo>
                  <a:pt x="231835" y="1589"/>
                </a:lnTo>
                <a:lnTo>
                  <a:pt x="234792" y="908"/>
                </a:lnTo>
                <a:lnTo>
                  <a:pt x="238203" y="454"/>
                </a:lnTo>
                <a:lnTo>
                  <a:pt x="241614" y="0"/>
                </a:lnTo>
                <a:close/>
              </a:path>
            </a:pathLst>
          </a:custGeom>
          <a:gradFill>
            <a:gsLst>
              <a:gs pos="0">
                <a:srgbClr val="DB4D4D"/>
              </a:gs>
              <a:gs pos="100000">
                <a:srgbClr val="E2B95F"/>
              </a:gs>
            </a:gsLst>
            <a:lin ang="5400000" scaled="0"/>
          </a:gradFill>
          <a:ln>
            <a:noFill/>
          </a:ln>
          <a:effectLst>
            <a:outerShdw blurRad="50800" dist="38100" dir="2700000" algn="tl" rotWithShape="0">
              <a:prstClr val="black">
                <a:alpha val="40000"/>
              </a:prstClr>
            </a:outerShdw>
          </a:effectLst>
          <a:extLst>
            <a:ext uri="{91240B29-F687-4F45-9708-019B960494DF}">
              <a14:hiddenLine xmlns:a14="http://schemas.microsoft.com/office/drawing/2010/main" w="9525">
                <a:solidFill>
                  <a:srgbClr val="000000"/>
                </a:solidFill>
                <a:round/>
              </a14:hiddenLine>
            </a:ext>
          </a:extLst>
        </p:spPr>
        <p:txBody>
          <a:bodyPr anchor="ctr">
            <a:scene3d>
              <a:camera prst="orthographicFront"/>
              <a:lightRig rig="threePt" dir="t"/>
            </a:scene3d>
            <a:sp3d>
              <a:contourClr>
                <a:srgbClr val="FFFFFF"/>
              </a:contourClr>
            </a:sp3d>
          </a:bodyPr>
          <a:lstStyle/>
          <a:p>
            <a:pPr algn="ctr" fontAlgn="auto">
              <a:defRPr/>
            </a:pPr>
            <a:endParaRPr lang="zh-CN" altLang="en-US" noProof="1">
              <a:solidFill>
                <a:srgbClr val="FFFFFF"/>
              </a:solidFill>
            </a:endParaRPr>
          </a:p>
        </p:txBody>
      </p:sp>
      <p:pic>
        <p:nvPicPr>
          <p:cNvPr id="5130" name="图片 7" descr="5"/>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10080000">
            <a:off x="7888288" y="-1223963"/>
            <a:ext cx="2822575" cy="3763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131" name="组合 11"/>
          <p:cNvGrpSpPr/>
          <p:nvPr/>
        </p:nvGrpSpPr>
        <p:grpSpPr bwMode="auto">
          <a:xfrm>
            <a:off x="-215900" y="-609600"/>
            <a:ext cx="12601575" cy="3244850"/>
            <a:chOff x="314" y="-919"/>
            <a:chExt cx="18313" cy="4715"/>
          </a:xfrm>
        </p:grpSpPr>
        <p:pic>
          <p:nvPicPr>
            <p:cNvPr id="5132" name="图片 10" descr="图层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9720000">
              <a:off x="3455" y="1117"/>
              <a:ext cx="1240" cy="19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33" name="图片 8" descr="图层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9120000">
              <a:off x="3393" y="467"/>
              <a:ext cx="1536" cy="1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34" name="图片 14" descr="5"/>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10200000">
              <a:off x="314" y="1489"/>
              <a:ext cx="1730" cy="2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35" name="图片 4" descr="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9000000">
              <a:off x="371" y="-919"/>
              <a:ext cx="2594" cy="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36" name="图片 19" descr="图层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8640000">
              <a:off x="2842" y="319"/>
              <a:ext cx="605" cy="7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37" name="图片 9" descr="图层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7200000">
              <a:off x="10687" y="294"/>
              <a:ext cx="1255" cy="18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38" name="图片 13" descr="图层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0020000">
              <a:off x="15429" y="1765"/>
              <a:ext cx="753" cy="6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39" name="图片 16" descr="图层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2460000">
              <a:off x="17285" y="464"/>
              <a:ext cx="907" cy="1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40" name="图片 6" descr="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rot="7920000">
              <a:off x="16022" y="188"/>
              <a:ext cx="1868" cy="3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41" name="图片 3" descr="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rot="10800000">
              <a:off x="6336" y="-543"/>
              <a:ext cx="1870" cy="31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42" name="图片 15" descr="图层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10020000">
              <a:off x="9378" y="506"/>
              <a:ext cx="990" cy="1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43" name="图片 2" descr="666"/>
            <p:cNvPicPr>
              <a:picLocks noChangeAspect="1" noChangeArrowheads="1"/>
            </p:cNvPicPr>
            <p:nvPr/>
          </p:nvPicPr>
          <p:blipFill>
            <a:blip r:embed="rId9">
              <a:extLst>
                <a:ext uri="{28A0092B-C50C-407E-A947-70E740481C1C}">
                  <a14:useLocalDpi xmlns:a14="http://schemas.microsoft.com/office/drawing/2010/main" val="0"/>
                </a:ext>
              </a:extLst>
            </a:blip>
            <a:srcRect l="1262" t="80202" r="79015" b="4141"/>
            <a:stretch>
              <a:fillRect/>
            </a:stretch>
          </p:blipFill>
          <p:spPr bwMode="auto">
            <a:xfrm rot="1980000">
              <a:off x="8119" y="174"/>
              <a:ext cx="1971" cy="2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44" name="图片 18" descr="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rot="3480000">
              <a:off x="5279" y="27"/>
              <a:ext cx="928" cy="1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45" name="图片 5" descr="559"/>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242" y="214"/>
              <a:ext cx="2256" cy="24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 name="剪去对角的矩形 1"/>
          <p:cNvSpPr/>
          <p:nvPr/>
        </p:nvSpPr>
        <p:spPr>
          <a:xfrm>
            <a:off x="1409065" y="4828540"/>
            <a:ext cx="8809355" cy="1245870"/>
          </a:xfrm>
          <a:prstGeom prst="snip2DiagRect">
            <a:avLst/>
          </a:prstGeom>
          <a:noFill/>
          <a:ln>
            <a:solidFill>
              <a:schemeClr val="bg1"/>
            </a:solidFill>
            <a:prstDash val="dash"/>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anchor="ctr"/>
          <a:p>
            <a:pPr algn="ctr" fontAlgn="auto"/>
            <a:endParaRPr lang="zh-CN" altLang="en-US" noProof="1">
              <a:latin typeface="字魂131号-酷乐潮玩体" panose="00000500000000000000" pitchFamily="2" charset="-122"/>
              <a:ea typeface="字魂131号-酷乐潮玩体" panose="00000500000000000000" pitchFamily="2" charset="-122"/>
              <a:cs typeface="字魂131号-酷乐潮玩体" panose="00000500000000000000" pitchFamily="2" charset="-122"/>
            </a:endParaRPr>
          </a:p>
        </p:txBody>
      </p:sp>
      <p:sp>
        <p:nvSpPr>
          <p:cNvPr id="3" name="蝴蝶结"/>
          <p:cNvSpPr/>
          <p:nvPr/>
        </p:nvSpPr>
        <p:spPr bwMode="auto">
          <a:xfrm>
            <a:off x="5554663" y="6074410"/>
            <a:ext cx="557212" cy="346075"/>
          </a:xfrm>
          <a:custGeom>
            <a:avLst/>
            <a:gdLst>
              <a:gd name="T0" fmla="*/ 1256562 w 1655763"/>
              <a:gd name="T1" fmla="*/ 503112 h 779463"/>
              <a:gd name="T2" fmla="*/ 1450624 w 1655763"/>
              <a:gd name="T3" fmla="*/ 535755 h 779463"/>
              <a:gd name="T4" fmla="*/ 1590953 w 1655763"/>
              <a:gd name="T5" fmla="*/ 545156 h 779463"/>
              <a:gd name="T6" fmla="*/ 1696592 w 1655763"/>
              <a:gd name="T7" fmla="*/ 540194 h 779463"/>
              <a:gd name="T8" fmla="*/ 1792059 w 1655763"/>
              <a:gd name="T9" fmla="*/ 520348 h 779463"/>
              <a:gd name="T10" fmla="*/ 1870569 w 1655763"/>
              <a:gd name="T11" fmla="*/ 481698 h 779463"/>
              <a:gd name="T12" fmla="*/ 1828836 w 1655763"/>
              <a:gd name="T13" fmla="*/ 893522 h 779463"/>
              <a:gd name="T14" fmla="*/ 1674161 w 1655763"/>
              <a:gd name="T15" fmla="*/ 873676 h 779463"/>
              <a:gd name="T16" fmla="*/ 1563044 w 1655763"/>
              <a:gd name="T17" fmla="*/ 845733 h 779463"/>
              <a:gd name="T18" fmla="*/ 1447494 w 1655763"/>
              <a:gd name="T19" fmla="*/ 801600 h 779463"/>
              <a:gd name="T20" fmla="*/ 1334813 w 1655763"/>
              <a:gd name="T21" fmla="*/ 736836 h 779463"/>
              <a:gd name="T22" fmla="*/ 1233608 w 1655763"/>
              <a:gd name="T23" fmla="*/ 647786 h 779463"/>
              <a:gd name="T24" fmla="*/ 1184049 w 1655763"/>
              <a:gd name="T25" fmla="*/ 584067 h 779463"/>
              <a:gd name="T26" fmla="*/ 1147011 w 1655763"/>
              <a:gd name="T27" fmla="*/ 520869 h 779463"/>
              <a:gd name="T28" fmla="*/ 777546 w 1655763"/>
              <a:gd name="T29" fmla="*/ 480654 h 779463"/>
              <a:gd name="T30" fmla="*/ 744102 w 1655763"/>
              <a:gd name="T31" fmla="*/ 548812 h 779463"/>
              <a:gd name="T32" fmla="*/ 704651 w 1655763"/>
              <a:gd name="T33" fmla="*/ 609137 h 779463"/>
              <a:gd name="T34" fmla="*/ 630972 w 1655763"/>
              <a:gd name="T35" fmla="*/ 689047 h 779463"/>
              <a:gd name="T36" fmla="*/ 523589 w 1655763"/>
              <a:gd name="T37" fmla="*/ 767390 h 779463"/>
              <a:gd name="T38" fmla="*/ 408629 w 1655763"/>
              <a:gd name="T39" fmla="*/ 822753 h 779463"/>
              <a:gd name="T40" fmla="*/ 293670 w 1655763"/>
              <a:gd name="T41" fmla="*/ 859573 h 779463"/>
              <a:gd name="T42" fmla="*/ 173485 w 1655763"/>
              <a:gd name="T43" fmla="*/ 883599 h 779463"/>
              <a:gd name="T44" fmla="*/ 26388 w 1655763"/>
              <a:gd name="T45" fmla="*/ 895350 h 779463"/>
              <a:gd name="T46" fmla="*/ 65579 w 1655763"/>
              <a:gd name="T47" fmla="*/ 500762 h 779463"/>
              <a:gd name="T48" fmla="*/ 152583 w 1655763"/>
              <a:gd name="T49" fmla="*/ 530793 h 779463"/>
              <a:gd name="T50" fmla="*/ 253433 w 1655763"/>
              <a:gd name="T51" fmla="*/ 544111 h 779463"/>
              <a:gd name="T52" fmla="*/ 361861 w 1655763"/>
              <a:gd name="T53" fmla="*/ 543851 h 779463"/>
              <a:gd name="T54" fmla="*/ 544229 w 1655763"/>
              <a:gd name="T55" fmla="*/ 523221 h 779463"/>
              <a:gd name="T56" fmla="*/ 730256 w 1655763"/>
              <a:gd name="T57" fmla="*/ 484309 h 779463"/>
              <a:gd name="T58" fmla="*/ 1009861 w 1655763"/>
              <a:gd name="T59" fmla="*/ 81278 h 779463"/>
              <a:gd name="T60" fmla="*/ 1030672 w 1655763"/>
              <a:gd name="T61" fmla="*/ 93802 h 779463"/>
              <a:gd name="T62" fmla="*/ 1039256 w 1655763"/>
              <a:gd name="T63" fmla="*/ 117282 h 779463"/>
              <a:gd name="T64" fmla="*/ 1032753 w 1655763"/>
              <a:gd name="T65" fmla="*/ 408706 h 779463"/>
              <a:gd name="T66" fmla="*/ 1013503 w 1655763"/>
              <a:gd name="T67" fmla="*/ 423055 h 779463"/>
              <a:gd name="T68" fmla="*/ 893062 w 1655763"/>
              <a:gd name="T69" fmla="*/ 423055 h 779463"/>
              <a:gd name="T70" fmla="*/ 873811 w 1655763"/>
              <a:gd name="T71" fmla="*/ 408706 h 779463"/>
              <a:gd name="T72" fmla="*/ 867569 w 1655763"/>
              <a:gd name="T73" fmla="*/ 117282 h 779463"/>
              <a:gd name="T74" fmla="*/ 875893 w 1655763"/>
              <a:gd name="T75" fmla="*/ 93802 h 779463"/>
              <a:gd name="T76" fmla="*/ 896703 w 1655763"/>
              <a:gd name="T77" fmla="*/ 81278 h 779463"/>
              <a:gd name="T78" fmla="*/ 1642981 w 1655763"/>
              <a:gd name="T79" fmla="*/ 3129 h 779463"/>
              <a:gd name="T80" fmla="*/ 1661026 w 1655763"/>
              <a:gd name="T81" fmla="*/ 19297 h 779463"/>
              <a:gd name="T82" fmla="*/ 1665209 w 1655763"/>
              <a:gd name="T83" fmla="*/ 471999 h 779463"/>
              <a:gd name="T84" fmla="*/ 1654749 w 1655763"/>
              <a:gd name="T85" fmla="*/ 494164 h 779463"/>
              <a:gd name="T86" fmla="*/ 1632521 w 1655763"/>
              <a:gd name="T87" fmla="*/ 504855 h 779463"/>
              <a:gd name="T88" fmla="*/ 1109488 w 1655763"/>
              <a:gd name="T89" fmla="*/ 422973 h 779463"/>
              <a:gd name="T90" fmla="*/ 1093273 w 1655763"/>
              <a:gd name="T91" fmla="*/ 404979 h 779463"/>
              <a:gd name="T92" fmla="*/ 1091182 w 1655763"/>
              <a:gd name="T93" fmla="*/ 106916 h 779463"/>
              <a:gd name="T94" fmla="*/ 1103473 w 1655763"/>
              <a:gd name="T95" fmla="*/ 86055 h 779463"/>
              <a:gd name="T96" fmla="*/ 1127270 w 1655763"/>
              <a:gd name="T97" fmla="*/ 77710 h 779463"/>
              <a:gd name="T98" fmla="*/ 793928 w 1655763"/>
              <a:gd name="T99" fmla="*/ 80839 h 779463"/>
              <a:gd name="T100" fmla="*/ 811981 w 1655763"/>
              <a:gd name="T101" fmla="*/ 97007 h 779463"/>
              <a:gd name="T102" fmla="*/ 816429 w 1655763"/>
              <a:gd name="T103" fmla="*/ 394548 h 779463"/>
              <a:gd name="T104" fmla="*/ 805701 w 1655763"/>
              <a:gd name="T105" fmla="*/ 416714 h 779463"/>
              <a:gd name="T106" fmla="*/ 783463 w 1655763"/>
              <a:gd name="T107" fmla="*/ 427406 h 779463"/>
              <a:gd name="T108" fmla="*/ 260192 w 1655763"/>
              <a:gd name="T109" fmla="*/ 500683 h 779463"/>
              <a:gd name="T110" fmla="*/ 243970 w 1655763"/>
              <a:gd name="T111" fmla="*/ 482689 h 779463"/>
              <a:gd name="T112" fmla="*/ 241878 w 1655763"/>
              <a:gd name="T113" fmla="*/ 29467 h 779463"/>
              <a:gd name="T114" fmla="*/ 254174 w 1655763"/>
              <a:gd name="T115" fmla="*/ 8606 h 779463"/>
              <a:gd name="T116" fmla="*/ 277983 w 1655763"/>
              <a:gd name="T117" fmla="*/ 0 h 779463"/>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1655763" h="779463">
                <a:moveTo>
                  <a:pt x="977900" y="409575"/>
                </a:moveTo>
                <a:lnTo>
                  <a:pt x="983114" y="411167"/>
                </a:lnTo>
                <a:lnTo>
                  <a:pt x="998304" y="415259"/>
                </a:lnTo>
                <a:lnTo>
                  <a:pt x="1022335" y="421624"/>
                </a:lnTo>
                <a:lnTo>
                  <a:pt x="1053848" y="429354"/>
                </a:lnTo>
                <a:lnTo>
                  <a:pt x="1072211" y="433674"/>
                </a:lnTo>
                <a:lnTo>
                  <a:pt x="1092162" y="437993"/>
                </a:lnTo>
                <a:lnTo>
                  <a:pt x="1113019" y="442313"/>
                </a:lnTo>
                <a:lnTo>
                  <a:pt x="1135690" y="447087"/>
                </a:lnTo>
                <a:lnTo>
                  <a:pt x="1159041" y="451406"/>
                </a:lnTo>
                <a:lnTo>
                  <a:pt x="1183526" y="455499"/>
                </a:lnTo>
                <a:lnTo>
                  <a:pt x="1208691" y="459591"/>
                </a:lnTo>
                <a:lnTo>
                  <a:pt x="1234536" y="463228"/>
                </a:lnTo>
                <a:lnTo>
                  <a:pt x="1260834" y="466411"/>
                </a:lnTo>
                <a:lnTo>
                  <a:pt x="1287813" y="469366"/>
                </a:lnTo>
                <a:lnTo>
                  <a:pt x="1315018" y="471640"/>
                </a:lnTo>
                <a:lnTo>
                  <a:pt x="1328394" y="472549"/>
                </a:lnTo>
                <a:lnTo>
                  <a:pt x="1341996" y="473459"/>
                </a:lnTo>
                <a:lnTo>
                  <a:pt x="1355599" y="473913"/>
                </a:lnTo>
                <a:lnTo>
                  <a:pt x="1369202" y="474368"/>
                </a:lnTo>
                <a:lnTo>
                  <a:pt x="1382804" y="474595"/>
                </a:lnTo>
                <a:lnTo>
                  <a:pt x="1396180" y="474595"/>
                </a:lnTo>
                <a:lnTo>
                  <a:pt x="1409556" y="474368"/>
                </a:lnTo>
                <a:lnTo>
                  <a:pt x="1422932" y="474141"/>
                </a:lnTo>
                <a:lnTo>
                  <a:pt x="1435854" y="473686"/>
                </a:lnTo>
                <a:lnTo>
                  <a:pt x="1449003" y="472549"/>
                </a:lnTo>
                <a:lnTo>
                  <a:pt x="1461926" y="471640"/>
                </a:lnTo>
                <a:lnTo>
                  <a:pt x="1474622" y="470276"/>
                </a:lnTo>
                <a:lnTo>
                  <a:pt x="1487091" y="468457"/>
                </a:lnTo>
                <a:lnTo>
                  <a:pt x="1499560" y="466638"/>
                </a:lnTo>
                <a:lnTo>
                  <a:pt x="1511575" y="464592"/>
                </a:lnTo>
                <a:lnTo>
                  <a:pt x="1523591" y="462091"/>
                </a:lnTo>
                <a:lnTo>
                  <a:pt x="1535153" y="459363"/>
                </a:lnTo>
                <a:lnTo>
                  <a:pt x="1546716" y="456181"/>
                </a:lnTo>
                <a:lnTo>
                  <a:pt x="1557598" y="452998"/>
                </a:lnTo>
                <a:lnTo>
                  <a:pt x="1568480" y="449360"/>
                </a:lnTo>
                <a:lnTo>
                  <a:pt x="1578908" y="445268"/>
                </a:lnTo>
                <a:lnTo>
                  <a:pt x="1589110" y="440721"/>
                </a:lnTo>
                <a:lnTo>
                  <a:pt x="1598859" y="435947"/>
                </a:lnTo>
                <a:lnTo>
                  <a:pt x="1608381" y="430718"/>
                </a:lnTo>
                <a:lnTo>
                  <a:pt x="1617222" y="425262"/>
                </a:lnTo>
                <a:lnTo>
                  <a:pt x="1625837" y="419351"/>
                </a:lnTo>
                <a:lnTo>
                  <a:pt x="1516110" y="589631"/>
                </a:lnTo>
                <a:lnTo>
                  <a:pt x="1655763" y="779463"/>
                </a:lnTo>
                <a:lnTo>
                  <a:pt x="1649869" y="779463"/>
                </a:lnTo>
                <a:lnTo>
                  <a:pt x="1632865" y="779463"/>
                </a:lnTo>
                <a:lnTo>
                  <a:pt x="1620623" y="779236"/>
                </a:lnTo>
                <a:lnTo>
                  <a:pt x="1606340" y="778781"/>
                </a:lnTo>
                <a:lnTo>
                  <a:pt x="1589564" y="777872"/>
                </a:lnTo>
                <a:lnTo>
                  <a:pt x="1570973" y="776280"/>
                </a:lnTo>
                <a:lnTo>
                  <a:pt x="1550796" y="774689"/>
                </a:lnTo>
                <a:lnTo>
                  <a:pt x="1528805" y="772188"/>
                </a:lnTo>
                <a:lnTo>
                  <a:pt x="1505454" y="769233"/>
                </a:lnTo>
                <a:lnTo>
                  <a:pt x="1480743" y="765368"/>
                </a:lnTo>
                <a:lnTo>
                  <a:pt x="1468047" y="763094"/>
                </a:lnTo>
                <a:lnTo>
                  <a:pt x="1455125" y="760594"/>
                </a:lnTo>
                <a:lnTo>
                  <a:pt x="1441749" y="757866"/>
                </a:lnTo>
                <a:lnTo>
                  <a:pt x="1428373" y="754910"/>
                </a:lnTo>
                <a:lnTo>
                  <a:pt x="1414770" y="751727"/>
                </a:lnTo>
                <a:lnTo>
                  <a:pt x="1400941" y="748317"/>
                </a:lnTo>
                <a:lnTo>
                  <a:pt x="1387112" y="744680"/>
                </a:lnTo>
                <a:lnTo>
                  <a:pt x="1373056" y="740815"/>
                </a:lnTo>
                <a:lnTo>
                  <a:pt x="1358546" y="736268"/>
                </a:lnTo>
                <a:lnTo>
                  <a:pt x="1344263" y="731948"/>
                </a:lnTo>
                <a:lnTo>
                  <a:pt x="1329981" y="727174"/>
                </a:lnTo>
                <a:lnTo>
                  <a:pt x="1315698" y="721945"/>
                </a:lnTo>
                <a:lnTo>
                  <a:pt x="1301415" y="716262"/>
                </a:lnTo>
                <a:lnTo>
                  <a:pt x="1286679" y="710805"/>
                </a:lnTo>
                <a:lnTo>
                  <a:pt x="1272396" y="704667"/>
                </a:lnTo>
                <a:lnTo>
                  <a:pt x="1258114" y="697847"/>
                </a:lnTo>
                <a:lnTo>
                  <a:pt x="1243831" y="691027"/>
                </a:lnTo>
                <a:lnTo>
                  <a:pt x="1229548" y="683752"/>
                </a:lnTo>
                <a:lnTo>
                  <a:pt x="1215492" y="676022"/>
                </a:lnTo>
                <a:lnTo>
                  <a:pt x="1201436" y="668065"/>
                </a:lnTo>
                <a:lnTo>
                  <a:pt x="1187607" y="659653"/>
                </a:lnTo>
                <a:lnTo>
                  <a:pt x="1173777" y="651014"/>
                </a:lnTo>
                <a:lnTo>
                  <a:pt x="1160175" y="641466"/>
                </a:lnTo>
                <a:lnTo>
                  <a:pt x="1146799" y="631690"/>
                </a:lnTo>
                <a:lnTo>
                  <a:pt x="1133876" y="621687"/>
                </a:lnTo>
                <a:lnTo>
                  <a:pt x="1120727" y="611229"/>
                </a:lnTo>
                <a:lnTo>
                  <a:pt x="1108258" y="599862"/>
                </a:lnTo>
                <a:lnTo>
                  <a:pt x="1096016" y="588267"/>
                </a:lnTo>
                <a:lnTo>
                  <a:pt x="1084000" y="576218"/>
                </a:lnTo>
                <a:lnTo>
                  <a:pt x="1072211" y="563942"/>
                </a:lnTo>
                <a:lnTo>
                  <a:pt x="1060876" y="550983"/>
                </a:lnTo>
                <a:lnTo>
                  <a:pt x="1055208" y="544163"/>
                </a:lnTo>
                <a:lnTo>
                  <a:pt x="1049994" y="537342"/>
                </a:lnTo>
                <a:lnTo>
                  <a:pt x="1044553" y="530295"/>
                </a:lnTo>
                <a:lnTo>
                  <a:pt x="1039112" y="523247"/>
                </a:lnTo>
                <a:lnTo>
                  <a:pt x="1034124" y="515972"/>
                </a:lnTo>
                <a:lnTo>
                  <a:pt x="1029136" y="508470"/>
                </a:lnTo>
                <a:lnTo>
                  <a:pt x="1024149" y="501195"/>
                </a:lnTo>
                <a:lnTo>
                  <a:pt x="1019388" y="493465"/>
                </a:lnTo>
                <a:lnTo>
                  <a:pt x="1014627" y="485735"/>
                </a:lnTo>
                <a:lnTo>
                  <a:pt x="1010093" y="477778"/>
                </a:lnTo>
                <a:lnTo>
                  <a:pt x="1005785" y="469821"/>
                </a:lnTo>
                <a:lnTo>
                  <a:pt x="1001251" y="461637"/>
                </a:lnTo>
                <a:lnTo>
                  <a:pt x="996944" y="453452"/>
                </a:lnTo>
                <a:lnTo>
                  <a:pt x="992863" y="444586"/>
                </a:lnTo>
                <a:lnTo>
                  <a:pt x="989009" y="436174"/>
                </a:lnTo>
                <a:lnTo>
                  <a:pt x="985155" y="427535"/>
                </a:lnTo>
                <a:lnTo>
                  <a:pt x="981301" y="418442"/>
                </a:lnTo>
                <a:lnTo>
                  <a:pt x="977900" y="409575"/>
                </a:lnTo>
                <a:close/>
                <a:moveTo>
                  <a:pt x="679450" y="409575"/>
                </a:moveTo>
                <a:lnTo>
                  <a:pt x="675817" y="418442"/>
                </a:lnTo>
                <a:lnTo>
                  <a:pt x="671956" y="427535"/>
                </a:lnTo>
                <a:lnTo>
                  <a:pt x="668096" y="436174"/>
                </a:lnTo>
                <a:lnTo>
                  <a:pt x="664008" y="444586"/>
                </a:lnTo>
                <a:lnTo>
                  <a:pt x="659920" y="453452"/>
                </a:lnTo>
                <a:lnTo>
                  <a:pt x="655833" y="461637"/>
                </a:lnTo>
                <a:lnTo>
                  <a:pt x="651518" y="469821"/>
                </a:lnTo>
                <a:lnTo>
                  <a:pt x="646749" y="477778"/>
                </a:lnTo>
                <a:lnTo>
                  <a:pt x="642207" y="485735"/>
                </a:lnTo>
                <a:lnTo>
                  <a:pt x="637666" y="493465"/>
                </a:lnTo>
                <a:lnTo>
                  <a:pt x="632670" y="501195"/>
                </a:lnTo>
                <a:lnTo>
                  <a:pt x="627901" y="508470"/>
                </a:lnTo>
                <a:lnTo>
                  <a:pt x="622678" y="515972"/>
                </a:lnTo>
                <a:lnTo>
                  <a:pt x="617682" y="523247"/>
                </a:lnTo>
                <a:lnTo>
                  <a:pt x="612459" y="530295"/>
                </a:lnTo>
                <a:lnTo>
                  <a:pt x="607236" y="537342"/>
                </a:lnTo>
                <a:lnTo>
                  <a:pt x="601558" y="544163"/>
                </a:lnTo>
                <a:lnTo>
                  <a:pt x="596108" y="550983"/>
                </a:lnTo>
                <a:lnTo>
                  <a:pt x="584527" y="563942"/>
                </a:lnTo>
                <a:lnTo>
                  <a:pt x="572945" y="576218"/>
                </a:lnTo>
                <a:lnTo>
                  <a:pt x="560910" y="588267"/>
                </a:lnTo>
                <a:lnTo>
                  <a:pt x="548420" y="599862"/>
                </a:lnTo>
                <a:lnTo>
                  <a:pt x="535930" y="611229"/>
                </a:lnTo>
                <a:lnTo>
                  <a:pt x="522986" y="621687"/>
                </a:lnTo>
                <a:lnTo>
                  <a:pt x="510042" y="631690"/>
                </a:lnTo>
                <a:lnTo>
                  <a:pt x="496416" y="641466"/>
                </a:lnTo>
                <a:lnTo>
                  <a:pt x="482791" y="651014"/>
                </a:lnTo>
                <a:lnTo>
                  <a:pt x="469393" y="659653"/>
                </a:lnTo>
                <a:lnTo>
                  <a:pt x="455086" y="668065"/>
                </a:lnTo>
                <a:lnTo>
                  <a:pt x="441461" y="676022"/>
                </a:lnTo>
                <a:lnTo>
                  <a:pt x="426927" y="683752"/>
                </a:lnTo>
                <a:lnTo>
                  <a:pt x="412848" y="691027"/>
                </a:lnTo>
                <a:lnTo>
                  <a:pt x="398541" y="697847"/>
                </a:lnTo>
                <a:lnTo>
                  <a:pt x="384007" y="704667"/>
                </a:lnTo>
                <a:lnTo>
                  <a:pt x="369701" y="710805"/>
                </a:lnTo>
                <a:lnTo>
                  <a:pt x="355167" y="716262"/>
                </a:lnTo>
                <a:lnTo>
                  <a:pt x="340633" y="721945"/>
                </a:lnTo>
                <a:lnTo>
                  <a:pt x="326327" y="727174"/>
                </a:lnTo>
                <a:lnTo>
                  <a:pt x="312020" y="731948"/>
                </a:lnTo>
                <a:lnTo>
                  <a:pt x="297714" y="736268"/>
                </a:lnTo>
                <a:lnTo>
                  <a:pt x="283634" y="740815"/>
                </a:lnTo>
                <a:lnTo>
                  <a:pt x="269555" y="744680"/>
                </a:lnTo>
                <a:lnTo>
                  <a:pt x="255248" y="748317"/>
                </a:lnTo>
                <a:lnTo>
                  <a:pt x="241622" y="751727"/>
                </a:lnTo>
                <a:lnTo>
                  <a:pt x="227997" y="754910"/>
                </a:lnTo>
                <a:lnTo>
                  <a:pt x="214372" y="757866"/>
                </a:lnTo>
                <a:lnTo>
                  <a:pt x="201201" y="760594"/>
                </a:lnTo>
                <a:lnTo>
                  <a:pt x="188256" y="763094"/>
                </a:lnTo>
                <a:lnTo>
                  <a:pt x="175312" y="765368"/>
                </a:lnTo>
                <a:lnTo>
                  <a:pt x="150787" y="769233"/>
                </a:lnTo>
                <a:lnTo>
                  <a:pt x="127397" y="772188"/>
                </a:lnTo>
                <a:lnTo>
                  <a:pt x="105369" y="774689"/>
                </a:lnTo>
                <a:lnTo>
                  <a:pt x="84931" y="776280"/>
                </a:lnTo>
                <a:lnTo>
                  <a:pt x="66537" y="777872"/>
                </a:lnTo>
                <a:lnTo>
                  <a:pt x="49959" y="778781"/>
                </a:lnTo>
                <a:lnTo>
                  <a:pt x="35199" y="779236"/>
                </a:lnTo>
                <a:lnTo>
                  <a:pt x="22936" y="779463"/>
                </a:lnTo>
                <a:lnTo>
                  <a:pt x="6131" y="779463"/>
                </a:lnTo>
                <a:lnTo>
                  <a:pt x="0" y="779463"/>
                </a:lnTo>
                <a:lnTo>
                  <a:pt x="139887" y="589631"/>
                </a:lnTo>
                <a:lnTo>
                  <a:pt x="30203" y="419351"/>
                </a:lnTo>
                <a:lnTo>
                  <a:pt x="38605" y="425262"/>
                </a:lnTo>
                <a:lnTo>
                  <a:pt x="47916" y="430718"/>
                </a:lnTo>
                <a:lnTo>
                  <a:pt x="56999" y="435947"/>
                </a:lnTo>
                <a:lnTo>
                  <a:pt x="66991" y="440721"/>
                </a:lnTo>
                <a:lnTo>
                  <a:pt x="76983" y="445268"/>
                </a:lnTo>
                <a:lnTo>
                  <a:pt x="87429" y="449360"/>
                </a:lnTo>
                <a:lnTo>
                  <a:pt x="98329" y="452998"/>
                </a:lnTo>
                <a:lnTo>
                  <a:pt x="109684" y="456181"/>
                </a:lnTo>
                <a:lnTo>
                  <a:pt x="120811" y="459363"/>
                </a:lnTo>
                <a:lnTo>
                  <a:pt x="132620" y="462091"/>
                </a:lnTo>
                <a:lnTo>
                  <a:pt x="144428" y="464592"/>
                </a:lnTo>
                <a:lnTo>
                  <a:pt x="156691" y="466638"/>
                </a:lnTo>
                <a:lnTo>
                  <a:pt x="168954" y="468457"/>
                </a:lnTo>
                <a:lnTo>
                  <a:pt x="181671" y="470276"/>
                </a:lnTo>
                <a:lnTo>
                  <a:pt x="194388" y="471640"/>
                </a:lnTo>
                <a:lnTo>
                  <a:pt x="207105" y="472549"/>
                </a:lnTo>
                <a:lnTo>
                  <a:pt x="220276" y="473686"/>
                </a:lnTo>
                <a:lnTo>
                  <a:pt x="233674" y="474141"/>
                </a:lnTo>
                <a:lnTo>
                  <a:pt x="246845" y="474368"/>
                </a:lnTo>
                <a:lnTo>
                  <a:pt x="260244" y="474595"/>
                </a:lnTo>
                <a:lnTo>
                  <a:pt x="273869" y="474595"/>
                </a:lnTo>
                <a:lnTo>
                  <a:pt x="287267" y="474368"/>
                </a:lnTo>
                <a:lnTo>
                  <a:pt x="300893" y="473913"/>
                </a:lnTo>
                <a:lnTo>
                  <a:pt x="314518" y="473459"/>
                </a:lnTo>
                <a:lnTo>
                  <a:pt x="328143" y="472549"/>
                </a:lnTo>
                <a:lnTo>
                  <a:pt x="341769" y="471640"/>
                </a:lnTo>
                <a:lnTo>
                  <a:pt x="368792" y="469366"/>
                </a:lnTo>
                <a:lnTo>
                  <a:pt x="395589" y="466411"/>
                </a:lnTo>
                <a:lnTo>
                  <a:pt x="422158" y="463228"/>
                </a:lnTo>
                <a:lnTo>
                  <a:pt x="448046" y="459591"/>
                </a:lnTo>
                <a:lnTo>
                  <a:pt x="473026" y="455499"/>
                </a:lnTo>
                <a:lnTo>
                  <a:pt x="497779" y="451406"/>
                </a:lnTo>
                <a:lnTo>
                  <a:pt x="521396" y="447087"/>
                </a:lnTo>
                <a:lnTo>
                  <a:pt x="543651" y="442313"/>
                </a:lnTo>
                <a:lnTo>
                  <a:pt x="564770" y="437993"/>
                </a:lnTo>
                <a:lnTo>
                  <a:pt x="584754" y="433674"/>
                </a:lnTo>
                <a:lnTo>
                  <a:pt x="602921" y="429354"/>
                </a:lnTo>
                <a:lnTo>
                  <a:pt x="634714" y="421624"/>
                </a:lnTo>
                <a:lnTo>
                  <a:pt x="658558" y="415259"/>
                </a:lnTo>
                <a:lnTo>
                  <a:pt x="674000" y="411167"/>
                </a:lnTo>
                <a:lnTo>
                  <a:pt x="679450" y="409575"/>
                </a:lnTo>
                <a:close/>
                <a:moveTo>
                  <a:pt x="785716" y="69850"/>
                </a:moveTo>
                <a:lnTo>
                  <a:pt x="871407" y="69850"/>
                </a:lnTo>
                <a:lnTo>
                  <a:pt x="874799" y="70304"/>
                </a:lnTo>
                <a:lnTo>
                  <a:pt x="877738" y="70758"/>
                </a:lnTo>
                <a:lnTo>
                  <a:pt x="880903" y="71440"/>
                </a:lnTo>
                <a:lnTo>
                  <a:pt x="883843" y="72575"/>
                </a:lnTo>
                <a:lnTo>
                  <a:pt x="886782" y="73711"/>
                </a:lnTo>
                <a:lnTo>
                  <a:pt x="889269" y="75528"/>
                </a:lnTo>
                <a:lnTo>
                  <a:pt x="891530" y="77345"/>
                </a:lnTo>
                <a:lnTo>
                  <a:pt x="893791" y="79389"/>
                </a:lnTo>
                <a:lnTo>
                  <a:pt x="895826" y="81661"/>
                </a:lnTo>
                <a:lnTo>
                  <a:pt x="897635" y="84159"/>
                </a:lnTo>
                <a:lnTo>
                  <a:pt x="899443" y="86657"/>
                </a:lnTo>
                <a:lnTo>
                  <a:pt x="900800" y="89383"/>
                </a:lnTo>
                <a:lnTo>
                  <a:pt x="901704" y="92563"/>
                </a:lnTo>
                <a:lnTo>
                  <a:pt x="902609" y="95516"/>
                </a:lnTo>
                <a:lnTo>
                  <a:pt x="903061" y="98695"/>
                </a:lnTo>
                <a:lnTo>
                  <a:pt x="903287" y="102102"/>
                </a:lnTo>
                <a:lnTo>
                  <a:pt x="903287" y="337863"/>
                </a:lnTo>
                <a:lnTo>
                  <a:pt x="903061" y="341042"/>
                </a:lnTo>
                <a:lnTo>
                  <a:pt x="902609" y="344222"/>
                </a:lnTo>
                <a:lnTo>
                  <a:pt x="901704" y="347175"/>
                </a:lnTo>
                <a:lnTo>
                  <a:pt x="900800" y="350355"/>
                </a:lnTo>
                <a:lnTo>
                  <a:pt x="899443" y="353080"/>
                </a:lnTo>
                <a:lnTo>
                  <a:pt x="897635" y="355806"/>
                </a:lnTo>
                <a:lnTo>
                  <a:pt x="895826" y="358077"/>
                </a:lnTo>
                <a:lnTo>
                  <a:pt x="893791" y="360348"/>
                </a:lnTo>
                <a:lnTo>
                  <a:pt x="891530" y="362393"/>
                </a:lnTo>
                <a:lnTo>
                  <a:pt x="889269" y="364437"/>
                </a:lnTo>
                <a:lnTo>
                  <a:pt x="886782" y="366027"/>
                </a:lnTo>
                <a:lnTo>
                  <a:pt x="883843" y="367162"/>
                </a:lnTo>
                <a:lnTo>
                  <a:pt x="880903" y="368298"/>
                </a:lnTo>
                <a:lnTo>
                  <a:pt x="877738" y="368979"/>
                </a:lnTo>
                <a:lnTo>
                  <a:pt x="874799" y="369661"/>
                </a:lnTo>
                <a:lnTo>
                  <a:pt x="871407" y="369888"/>
                </a:lnTo>
                <a:lnTo>
                  <a:pt x="785716" y="369888"/>
                </a:lnTo>
                <a:lnTo>
                  <a:pt x="782550" y="369661"/>
                </a:lnTo>
                <a:lnTo>
                  <a:pt x="779385" y="368979"/>
                </a:lnTo>
                <a:lnTo>
                  <a:pt x="776220" y="368298"/>
                </a:lnTo>
                <a:lnTo>
                  <a:pt x="773506" y="367162"/>
                </a:lnTo>
                <a:lnTo>
                  <a:pt x="770567" y="366027"/>
                </a:lnTo>
                <a:lnTo>
                  <a:pt x="768080" y="364437"/>
                </a:lnTo>
                <a:lnTo>
                  <a:pt x="765593" y="362393"/>
                </a:lnTo>
                <a:lnTo>
                  <a:pt x="763332" y="360348"/>
                </a:lnTo>
                <a:lnTo>
                  <a:pt x="761297" y="358077"/>
                </a:lnTo>
                <a:lnTo>
                  <a:pt x="759488" y="355806"/>
                </a:lnTo>
                <a:lnTo>
                  <a:pt x="757906" y="353080"/>
                </a:lnTo>
                <a:lnTo>
                  <a:pt x="756549" y="350355"/>
                </a:lnTo>
                <a:lnTo>
                  <a:pt x="755419" y="347175"/>
                </a:lnTo>
                <a:lnTo>
                  <a:pt x="754514" y="344222"/>
                </a:lnTo>
                <a:lnTo>
                  <a:pt x="754288" y="341042"/>
                </a:lnTo>
                <a:lnTo>
                  <a:pt x="754062" y="337863"/>
                </a:lnTo>
                <a:lnTo>
                  <a:pt x="754062" y="102102"/>
                </a:lnTo>
                <a:lnTo>
                  <a:pt x="754288" y="98695"/>
                </a:lnTo>
                <a:lnTo>
                  <a:pt x="754514" y="95516"/>
                </a:lnTo>
                <a:lnTo>
                  <a:pt x="755419" y="92563"/>
                </a:lnTo>
                <a:lnTo>
                  <a:pt x="756549" y="89383"/>
                </a:lnTo>
                <a:lnTo>
                  <a:pt x="757906" y="86657"/>
                </a:lnTo>
                <a:lnTo>
                  <a:pt x="759488" y="84159"/>
                </a:lnTo>
                <a:lnTo>
                  <a:pt x="761297" y="81661"/>
                </a:lnTo>
                <a:lnTo>
                  <a:pt x="763332" y="79389"/>
                </a:lnTo>
                <a:lnTo>
                  <a:pt x="765593" y="77345"/>
                </a:lnTo>
                <a:lnTo>
                  <a:pt x="768080" y="75528"/>
                </a:lnTo>
                <a:lnTo>
                  <a:pt x="770567" y="73711"/>
                </a:lnTo>
                <a:lnTo>
                  <a:pt x="773506" y="72575"/>
                </a:lnTo>
                <a:lnTo>
                  <a:pt x="776220" y="71440"/>
                </a:lnTo>
                <a:lnTo>
                  <a:pt x="779385" y="70758"/>
                </a:lnTo>
                <a:lnTo>
                  <a:pt x="782550" y="70304"/>
                </a:lnTo>
                <a:lnTo>
                  <a:pt x="785716" y="69850"/>
                </a:lnTo>
                <a:close/>
                <a:moveTo>
                  <a:pt x="1415750" y="0"/>
                </a:moveTo>
                <a:lnTo>
                  <a:pt x="1418933" y="454"/>
                </a:lnTo>
                <a:lnTo>
                  <a:pt x="1422115" y="908"/>
                </a:lnTo>
                <a:lnTo>
                  <a:pt x="1425070" y="1589"/>
                </a:lnTo>
                <a:lnTo>
                  <a:pt x="1428025" y="2724"/>
                </a:lnTo>
                <a:lnTo>
                  <a:pt x="1430752" y="3859"/>
                </a:lnTo>
                <a:lnTo>
                  <a:pt x="1433707" y="5675"/>
                </a:lnTo>
                <a:lnTo>
                  <a:pt x="1435980" y="7492"/>
                </a:lnTo>
                <a:lnTo>
                  <a:pt x="1438253" y="9535"/>
                </a:lnTo>
                <a:lnTo>
                  <a:pt x="1440299" y="11805"/>
                </a:lnTo>
                <a:lnTo>
                  <a:pt x="1442117" y="14075"/>
                </a:lnTo>
                <a:lnTo>
                  <a:pt x="1443709" y="16799"/>
                </a:lnTo>
                <a:lnTo>
                  <a:pt x="1445072" y="19524"/>
                </a:lnTo>
                <a:lnTo>
                  <a:pt x="1446209" y="22702"/>
                </a:lnTo>
                <a:lnTo>
                  <a:pt x="1446891" y="25653"/>
                </a:lnTo>
                <a:lnTo>
                  <a:pt x="1447345" y="28831"/>
                </a:lnTo>
                <a:lnTo>
                  <a:pt x="1447800" y="32010"/>
                </a:lnTo>
                <a:lnTo>
                  <a:pt x="1447800" y="407728"/>
                </a:lnTo>
                <a:lnTo>
                  <a:pt x="1447345" y="410907"/>
                </a:lnTo>
                <a:lnTo>
                  <a:pt x="1446891" y="414085"/>
                </a:lnTo>
                <a:lnTo>
                  <a:pt x="1446209" y="417263"/>
                </a:lnTo>
                <a:lnTo>
                  <a:pt x="1445072" y="420214"/>
                </a:lnTo>
                <a:lnTo>
                  <a:pt x="1443709" y="422939"/>
                </a:lnTo>
                <a:lnTo>
                  <a:pt x="1442117" y="425663"/>
                </a:lnTo>
                <a:lnTo>
                  <a:pt x="1440299" y="427933"/>
                </a:lnTo>
                <a:lnTo>
                  <a:pt x="1438253" y="430203"/>
                </a:lnTo>
                <a:lnTo>
                  <a:pt x="1435980" y="432246"/>
                </a:lnTo>
                <a:lnTo>
                  <a:pt x="1433707" y="434063"/>
                </a:lnTo>
                <a:lnTo>
                  <a:pt x="1430752" y="435879"/>
                </a:lnTo>
                <a:lnTo>
                  <a:pt x="1428025" y="437241"/>
                </a:lnTo>
                <a:lnTo>
                  <a:pt x="1425070" y="438149"/>
                </a:lnTo>
                <a:lnTo>
                  <a:pt x="1422115" y="438830"/>
                </a:lnTo>
                <a:lnTo>
                  <a:pt x="1418933" y="439511"/>
                </a:lnTo>
                <a:lnTo>
                  <a:pt x="1415750" y="439738"/>
                </a:lnTo>
                <a:lnTo>
                  <a:pt x="979786" y="372086"/>
                </a:lnTo>
                <a:lnTo>
                  <a:pt x="976377" y="372086"/>
                </a:lnTo>
                <a:lnTo>
                  <a:pt x="973195" y="371632"/>
                </a:lnTo>
                <a:lnTo>
                  <a:pt x="970240" y="370724"/>
                </a:lnTo>
                <a:lnTo>
                  <a:pt x="967058" y="369589"/>
                </a:lnTo>
                <a:lnTo>
                  <a:pt x="964330" y="368227"/>
                </a:lnTo>
                <a:lnTo>
                  <a:pt x="961830" y="366637"/>
                </a:lnTo>
                <a:lnTo>
                  <a:pt x="959102" y="364821"/>
                </a:lnTo>
                <a:lnTo>
                  <a:pt x="957056" y="362778"/>
                </a:lnTo>
                <a:lnTo>
                  <a:pt x="955011" y="360508"/>
                </a:lnTo>
                <a:lnTo>
                  <a:pt x="952965" y="358011"/>
                </a:lnTo>
                <a:lnTo>
                  <a:pt x="951374" y="355513"/>
                </a:lnTo>
                <a:lnTo>
                  <a:pt x="950237" y="352562"/>
                </a:lnTo>
                <a:lnTo>
                  <a:pt x="949101" y="349838"/>
                </a:lnTo>
                <a:lnTo>
                  <a:pt x="948419" y="346660"/>
                </a:lnTo>
                <a:lnTo>
                  <a:pt x="947964" y="343481"/>
                </a:lnTo>
                <a:lnTo>
                  <a:pt x="947737" y="340076"/>
                </a:lnTo>
                <a:lnTo>
                  <a:pt x="947737" y="99435"/>
                </a:lnTo>
                <a:lnTo>
                  <a:pt x="947964" y="96483"/>
                </a:lnTo>
                <a:lnTo>
                  <a:pt x="948419" y="93078"/>
                </a:lnTo>
                <a:lnTo>
                  <a:pt x="949101" y="89900"/>
                </a:lnTo>
                <a:lnTo>
                  <a:pt x="950237" y="87176"/>
                </a:lnTo>
                <a:lnTo>
                  <a:pt x="951374" y="84451"/>
                </a:lnTo>
                <a:lnTo>
                  <a:pt x="952965" y="81727"/>
                </a:lnTo>
                <a:lnTo>
                  <a:pt x="955011" y="79230"/>
                </a:lnTo>
                <a:lnTo>
                  <a:pt x="957056" y="76960"/>
                </a:lnTo>
                <a:lnTo>
                  <a:pt x="959102" y="74917"/>
                </a:lnTo>
                <a:lnTo>
                  <a:pt x="961830" y="73100"/>
                </a:lnTo>
                <a:lnTo>
                  <a:pt x="964330" y="71511"/>
                </a:lnTo>
                <a:lnTo>
                  <a:pt x="967058" y="70376"/>
                </a:lnTo>
                <a:lnTo>
                  <a:pt x="970240" y="69014"/>
                </a:lnTo>
                <a:lnTo>
                  <a:pt x="973195" y="68333"/>
                </a:lnTo>
                <a:lnTo>
                  <a:pt x="976377" y="67652"/>
                </a:lnTo>
                <a:lnTo>
                  <a:pt x="979786" y="67652"/>
                </a:lnTo>
                <a:lnTo>
                  <a:pt x="1415750" y="0"/>
                </a:lnTo>
                <a:close/>
                <a:moveTo>
                  <a:pt x="241614" y="0"/>
                </a:moveTo>
                <a:lnTo>
                  <a:pt x="677776" y="67652"/>
                </a:lnTo>
                <a:lnTo>
                  <a:pt x="680960" y="67652"/>
                </a:lnTo>
                <a:lnTo>
                  <a:pt x="684144" y="68333"/>
                </a:lnTo>
                <a:lnTo>
                  <a:pt x="687100" y="69014"/>
                </a:lnTo>
                <a:lnTo>
                  <a:pt x="690056" y="70376"/>
                </a:lnTo>
                <a:lnTo>
                  <a:pt x="692785" y="71511"/>
                </a:lnTo>
                <a:lnTo>
                  <a:pt x="695286" y="73100"/>
                </a:lnTo>
                <a:lnTo>
                  <a:pt x="698015" y="74917"/>
                </a:lnTo>
                <a:lnTo>
                  <a:pt x="700289" y="76960"/>
                </a:lnTo>
                <a:lnTo>
                  <a:pt x="702336" y="79230"/>
                </a:lnTo>
                <a:lnTo>
                  <a:pt x="704155" y="81727"/>
                </a:lnTo>
                <a:lnTo>
                  <a:pt x="705747" y="84451"/>
                </a:lnTo>
                <a:lnTo>
                  <a:pt x="706884" y="87176"/>
                </a:lnTo>
                <a:lnTo>
                  <a:pt x="708249" y="89900"/>
                </a:lnTo>
                <a:lnTo>
                  <a:pt x="708931" y="93078"/>
                </a:lnTo>
                <a:lnTo>
                  <a:pt x="709613" y="96483"/>
                </a:lnTo>
                <a:lnTo>
                  <a:pt x="709613" y="99435"/>
                </a:lnTo>
                <a:lnTo>
                  <a:pt x="709613" y="340076"/>
                </a:lnTo>
                <a:lnTo>
                  <a:pt x="709613" y="343481"/>
                </a:lnTo>
                <a:lnTo>
                  <a:pt x="708931" y="346660"/>
                </a:lnTo>
                <a:lnTo>
                  <a:pt x="708249" y="349838"/>
                </a:lnTo>
                <a:lnTo>
                  <a:pt x="706884" y="352562"/>
                </a:lnTo>
                <a:lnTo>
                  <a:pt x="705747" y="355513"/>
                </a:lnTo>
                <a:lnTo>
                  <a:pt x="704155" y="358011"/>
                </a:lnTo>
                <a:lnTo>
                  <a:pt x="702336" y="360508"/>
                </a:lnTo>
                <a:lnTo>
                  <a:pt x="700289" y="362778"/>
                </a:lnTo>
                <a:lnTo>
                  <a:pt x="698015" y="364821"/>
                </a:lnTo>
                <a:lnTo>
                  <a:pt x="695286" y="366637"/>
                </a:lnTo>
                <a:lnTo>
                  <a:pt x="692785" y="368227"/>
                </a:lnTo>
                <a:lnTo>
                  <a:pt x="690056" y="369589"/>
                </a:lnTo>
                <a:lnTo>
                  <a:pt x="687100" y="370724"/>
                </a:lnTo>
                <a:lnTo>
                  <a:pt x="684144" y="371632"/>
                </a:lnTo>
                <a:lnTo>
                  <a:pt x="680960" y="372086"/>
                </a:lnTo>
                <a:lnTo>
                  <a:pt x="677776" y="372086"/>
                </a:lnTo>
                <a:lnTo>
                  <a:pt x="241614" y="439738"/>
                </a:lnTo>
                <a:lnTo>
                  <a:pt x="238203" y="439511"/>
                </a:lnTo>
                <a:lnTo>
                  <a:pt x="234792" y="438830"/>
                </a:lnTo>
                <a:lnTo>
                  <a:pt x="231835" y="438149"/>
                </a:lnTo>
                <a:lnTo>
                  <a:pt x="228879" y="437241"/>
                </a:lnTo>
                <a:lnTo>
                  <a:pt x="226150" y="435879"/>
                </a:lnTo>
                <a:lnTo>
                  <a:pt x="223649" y="434063"/>
                </a:lnTo>
                <a:lnTo>
                  <a:pt x="220920" y="432246"/>
                </a:lnTo>
                <a:lnTo>
                  <a:pt x="218646" y="430203"/>
                </a:lnTo>
                <a:lnTo>
                  <a:pt x="216599" y="427933"/>
                </a:lnTo>
                <a:lnTo>
                  <a:pt x="214780" y="425663"/>
                </a:lnTo>
                <a:lnTo>
                  <a:pt x="213416" y="422939"/>
                </a:lnTo>
                <a:lnTo>
                  <a:pt x="212051" y="420214"/>
                </a:lnTo>
                <a:lnTo>
                  <a:pt x="210914" y="417263"/>
                </a:lnTo>
                <a:lnTo>
                  <a:pt x="210232" y="414085"/>
                </a:lnTo>
                <a:lnTo>
                  <a:pt x="209777" y="410907"/>
                </a:lnTo>
                <a:lnTo>
                  <a:pt x="209550" y="407728"/>
                </a:lnTo>
                <a:lnTo>
                  <a:pt x="209550" y="32010"/>
                </a:lnTo>
                <a:lnTo>
                  <a:pt x="209777" y="28831"/>
                </a:lnTo>
                <a:lnTo>
                  <a:pt x="210232" y="25653"/>
                </a:lnTo>
                <a:lnTo>
                  <a:pt x="210914" y="22702"/>
                </a:lnTo>
                <a:lnTo>
                  <a:pt x="212051" y="19524"/>
                </a:lnTo>
                <a:lnTo>
                  <a:pt x="213416" y="16799"/>
                </a:lnTo>
                <a:lnTo>
                  <a:pt x="214780" y="14075"/>
                </a:lnTo>
                <a:lnTo>
                  <a:pt x="216599" y="11805"/>
                </a:lnTo>
                <a:lnTo>
                  <a:pt x="218646" y="9535"/>
                </a:lnTo>
                <a:lnTo>
                  <a:pt x="220920" y="7492"/>
                </a:lnTo>
                <a:lnTo>
                  <a:pt x="223649" y="5675"/>
                </a:lnTo>
                <a:lnTo>
                  <a:pt x="226150" y="3859"/>
                </a:lnTo>
                <a:lnTo>
                  <a:pt x="228879" y="2724"/>
                </a:lnTo>
                <a:lnTo>
                  <a:pt x="231835" y="1589"/>
                </a:lnTo>
                <a:lnTo>
                  <a:pt x="234792" y="908"/>
                </a:lnTo>
                <a:lnTo>
                  <a:pt x="238203" y="454"/>
                </a:lnTo>
                <a:lnTo>
                  <a:pt x="241614" y="0"/>
                </a:lnTo>
                <a:close/>
              </a:path>
            </a:pathLst>
          </a:custGeom>
          <a:gradFill>
            <a:gsLst>
              <a:gs pos="0">
                <a:srgbClr val="DB4D4D"/>
              </a:gs>
              <a:gs pos="100000">
                <a:srgbClr val="E2B95F"/>
              </a:gs>
            </a:gsLst>
            <a:lin ang="5400000" scaled="0"/>
          </a:gradFill>
          <a:ln>
            <a:noFill/>
          </a:ln>
          <a:effectLst>
            <a:outerShdw blurRad="50800" dist="38100" dir="2700000" algn="tl" rotWithShape="0">
              <a:prstClr val="black">
                <a:alpha val="40000"/>
              </a:prstClr>
            </a:outerShdw>
          </a:effectLst>
          <a:extLst>
            <a:ext uri="{91240B29-F687-4F45-9708-019B960494DF}">
              <a14:hiddenLine xmlns:a14="http://schemas.microsoft.com/office/drawing/2010/main" w="9525">
                <a:solidFill>
                  <a:srgbClr val="000000"/>
                </a:solidFill>
                <a:round/>
              </a14:hiddenLine>
            </a:ext>
          </a:extLst>
        </p:spPr>
        <p:txBody>
          <a:bodyPr anchor="ctr">
            <a:scene3d>
              <a:camera prst="orthographicFront"/>
              <a:lightRig rig="threePt" dir="t"/>
            </a:scene3d>
            <a:sp3d>
              <a:contourClr>
                <a:srgbClr val="FFFFFF"/>
              </a:contourClr>
            </a:sp3d>
          </a:bodyPr>
          <a:p>
            <a:pPr algn="ctr" fontAlgn="auto">
              <a:defRPr/>
            </a:pPr>
            <a:endParaRPr lang="zh-CN" altLang="en-US" noProof="1">
              <a:solidFill>
                <a:srgbClr val="FFFFFF"/>
              </a:solidFill>
            </a:endParaRPr>
          </a:p>
        </p:txBody>
      </p:sp>
      <p:pic>
        <p:nvPicPr>
          <p:cNvPr id="4" name="图片 3" descr="[K4}QIHL1R30`LK~GJL~(E7"/>
          <p:cNvPicPr>
            <a:picLocks noChangeAspect="1"/>
          </p:cNvPicPr>
          <p:nvPr/>
        </p:nvPicPr>
        <p:blipFill>
          <a:blip r:embed="rId12"/>
          <a:stretch>
            <a:fillRect/>
          </a:stretch>
        </p:blipFill>
        <p:spPr>
          <a:xfrm>
            <a:off x="2366645" y="5210810"/>
            <a:ext cx="7258050" cy="59055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advClick="0" advTm="2000">
        <p:split orient="vert"/>
      </p:transition>
    </mc:Choice>
    <mc:Fallback>
      <p:transition spd="slow" advClick="0" advTm="2000">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5"/>
                                        </p:tgtEl>
                                        <p:attrNameLst>
                                          <p:attrName>style.visibility</p:attrName>
                                        </p:attrNameLst>
                                      </p:cBhvr>
                                      <p:to>
                                        <p:strVal val="visible"/>
                                      </p:to>
                                    </p:set>
                                    <p:animEffect transition="in" filter="fade">
                                      <p:cBhvr>
                                        <p:cTn id="10" dur="500"/>
                                        <p:tgtEl>
                                          <p:spTgt spid="2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2"/>
                                        </p:tgtEl>
                                        <p:attrNameLst>
                                          <p:attrName>style.visibility</p:attrName>
                                        </p:attrNameLst>
                                      </p:cBhvr>
                                      <p:to>
                                        <p:strVal val="visible"/>
                                      </p:to>
                                    </p:set>
                                    <p:animEffect transition="in" filter="fade">
                                      <p:cBhvr>
                                        <p:cTn id="13" dur="500"/>
                                        <p:tgtEl>
                                          <p:spTgt spid="32"/>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500"/>
                                        <p:tgtEl>
                                          <p:spTgt spid="2"/>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fade">
                                      <p:cBhvr>
                                        <p:cTn id="1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5" grpId="0" bldLvl="0" animBg="1"/>
      <p:bldP spid="32" grpId="0" bldLvl="0" animBg="1"/>
      <p:bldP spid="2" grpId="0" bldLvl="0" animBg="1"/>
      <p:bldP spid="3" grpId="0" bldLvl="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69" name="图片 3" descr="图层 9"/>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340000">
            <a:off x="9105900" y="427038"/>
            <a:ext cx="908050" cy="1146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0" name="图片 4" descr="图层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28275" y="263525"/>
            <a:ext cx="1390650" cy="2168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1" name="图片 5"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7813" y="2392363"/>
            <a:ext cx="2400300" cy="405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2" name="图片 6" descr="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86600" y="1657350"/>
            <a:ext cx="1646238" cy="2767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3" name="图片 7" descr="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4260000">
            <a:off x="6276181" y="-627856"/>
            <a:ext cx="1576388" cy="281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4" name="图片 8" descr="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6060000">
            <a:off x="1551781" y="-35718"/>
            <a:ext cx="2424113" cy="323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5" name="图片 9" descr="图层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33388" y="509588"/>
            <a:ext cx="796925" cy="1176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6" name="图片 10" descr="图层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rot="-3720000">
            <a:off x="4963319" y="5579269"/>
            <a:ext cx="836613" cy="879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7" name="图片 12" descr="图层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rot="2040000">
            <a:off x="5851525" y="4359275"/>
            <a:ext cx="1724025" cy="181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8" name="图片 13" descr="图层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rot="-10020000">
            <a:off x="3624263" y="387350"/>
            <a:ext cx="976312"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9" name="图片 11" descr="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0101263" y="2727325"/>
            <a:ext cx="2090737" cy="3627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80" name="图片 16" descr="图层 9"/>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460000">
            <a:off x="4749800" y="439738"/>
            <a:ext cx="574675" cy="72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81" name="图片 18" descr="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3480000">
            <a:off x="2629694" y="5236369"/>
            <a:ext cx="935037" cy="157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82" name="图片 19" descr="图层 9"/>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160000">
            <a:off x="11034713" y="3402013"/>
            <a:ext cx="384175"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83" name="图片 14" descr="图层 9"/>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160000">
            <a:off x="2571750" y="241300"/>
            <a:ext cx="384175" cy="48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84" name="图片 15" descr="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3388" y="1951038"/>
            <a:ext cx="669925" cy="1127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85" name="图片 17" descr="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1620000">
            <a:off x="8261350" y="3821113"/>
            <a:ext cx="1954213" cy="2605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86" name="图片 20" descr="图层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rot="-10020000">
            <a:off x="7677150" y="5513388"/>
            <a:ext cx="974725"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87" name="图片 21" descr="图层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rot="8760000">
            <a:off x="9645650" y="5607050"/>
            <a:ext cx="974725"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88" name="图片 22" descr="图层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81525" y="1350963"/>
            <a:ext cx="966788" cy="1509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89" name="图片 23"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0800000">
            <a:off x="5548313" y="1685925"/>
            <a:ext cx="1328737" cy="2243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90" name="图片 24" descr="图层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rot="-720000">
            <a:off x="8890000" y="1987550"/>
            <a:ext cx="1112838" cy="163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91" name="图片 25" descr="图层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rot="-3720000">
            <a:off x="6919119" y="1486694"/>
            <a:ext cx="836613" cy="879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92" name="图片 26" descr="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rot="5400000">
            <a:off x="2951163" y="2957513"/>
            <a:ext cx="2090737" cy="3627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93" name="图片 27" descr="图层 9"/>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160000">
            <a:off x="6264275" y="5946775"/>
            <a:ext cx="384175"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94" name="图片 28" descr="图层 9"/>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095750" y="5829300"/>
            <a:ext cx="485775" cy="614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95" name="图片 29" descr="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4260000">
            <a:off x="3119438" y="2590800"/>
            <a:ext cx="869950" cy="155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96" name="图片 30" descr="图层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rot="8760000">
            <a:off x="4540250" y="3124200"/>
            <a:ext cx="712788" cy="608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97" name="图片 31" descr="图层 9"/>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280000">
            <a:off x="8140700" y="2208213"/>
            <a:ext cx="654050" cy="823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 name="流程图: 过程 32"/>
          <p:cNvSpPr/>
          <p:nvPr/>
        </p:nvSpPr>
        <p:spPr>
          <a:xfrm>
            <a:off x="-12700" y="1592263"/>
            <a:ext cx="12192000" cy="2662237"/>
          </a:xfrm>
          <a:prstGeom prst="flowChartProcess">
            <a:avLst/>
          </a:prstGeom>
          <a:solidFill>
            <a:srgbClr val="3A3A3A">
              <a:alpha val="7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34" name="文本框 33"/>
          <p:cNvSpPr txBox="1"/>
          <p:nvPr/>
        </p:nvSpPr>
        <p:spPr>
          <a:xfrm>
            <a:off x="3061970" y="2228533"/>
            <a:ext cx="8031163" cy="1106805"/>
          </a:xfrm>
          <a:prstGeom prst="rect">
            <a:avLst/>
          </a:prstGeom>
          <a:noFill/>
        </p:spPr>
        <p:txBody>
          <a:bodyPr wrap="square">
            <a:spAutoFit/>
          </a:bodyPr>
          <a:lstStyle/>
          <a:p>
            <a:pPr fontAlgn="auto"/>
            <a:r>
              <a:rPr lang="en-US" altLang="zh-CN" sz="6600" b="1" noProof="1">
                <a:solidFill>
                  <a:schemeClr val="bg1"/>
                </a:solidFill>
                <a:effectLst>
                  <a:outerShdw blurRad="38100" dist="38100" dir="2700000" algn="tl">
                    <a:srgbClr val="000000">
                      <a:alpha val="43137"/>
                    </a:srgbClr>
                  </a:outerShdw>
                </a:effectLst>
                <a:latin typeface="字魂131号-酷乐潮玩体" panose="00000500000000000000" pitchFamily="2" charset="-122"/>
                <a:ea typeface="字魂131号-酷乐潮玩体" panose="00000500000000000000" pitchFamily="2" charset="-122"/>
                <a:sym typeface="+mn-ea"/>
              </a:rPr>
              <a:t>Git</a:t>
            </a:r>
            <a:r>
              <a:rPr lang="zh-CN" altLang="en-US" sz="6600" b="1" noProof="1">
                <a:solidFill>
                  <a:schemeClr val="bg1"/>
                </a:solidFill>
                <a:effectLst>
                  <a:outerShdw blurRad="38100" dist="38100" dir="2700000" algn="tl">
                    <a:srgbClr val="000000">
                      <a:alpha val="43137"/>
                    </a:srgbClr>
                  </a:outerShdw>
                </a:effectLst>
                <a:latin typeface="字魂131号-酷乐潮玩体" panose="00000500000000000000" pitchFamily="2" charset="-122"/>
                <a:ea typeface="字魂131号-酷乐潮玩体" panose="00000500000000000000" pitchFamily="2" charset="-122"/>
                <a:sym typeface="+mn-ea"/>
              </a:rPr>
              <a:t>的使用</a:t>
            </a:r>
            <a:endParaRPr lang="zh-CN" altLang="en-US" sz="6600" b="1" noProof="1">
              <a:solidFill>
                <a:schemeClr val="bg1"/>
              </a:solidFill>
              <a:effectLst>
                <a:outerShdw blurRad="38100" dist="38100" dir="2700000" algn="tl">
                  <a:srgbClr val="000000">
                    <a:alpha val="43137"/>
                  </a:srgbClr>
                </a:outerShdw>
              </a:effectLst>
              <a:latin typeface="字魂131号-酷乐潮玩体" panose="00000500000000000000" pitchFamily="2" charset="-122"/>
              <a:ea typeface="字魂131号-酷乐潮玩体" panose="00000500000000000000" pitchFamily="2" charset="-122"/>
              <a:sym typeface="+mn-ea"/>
            </a:endParaRPr>
          </a:p>
        </p:txBody>
      </p:sp>
      <p:sp>
        <p:nvSpPr>
          <p:cNvPr id="35" name="剪去对角的矩形 34"/>
          <p:cNvSpPr/>
          <p:nvPr/>
        </p:nvSpPr>
        <p:spPr>
          <a:xfrm>
            <a:off x="141288" y="1733550"/>
            <a:ext cx="11891962" cy="2381250"/>
          </a:xfrm>
          <a:prstGeom prst="snip2DiagRect">
            <a:avLst/>
          </a:prstGeom>
          <a:noFill/>
          <a:ln>
            <a:solidFill>
              <a:schemeClr val="bg1"/>
            </a:solidFill>
            <a:prstDash val="dash"/>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36" name="文本框 35"/>
          <p:cNvSpPr txBox="1"/>
          <p:nvPr/>
        </p:nvSpPr>
        <p:spPr>
          <a:xfrm>
            <a:off x="569595" y="-41910"/>
            <a:ext cx="2108200" cy="4507865"/>
          </a:xfrm>
          <a:prstGeom prst="rect">
            <a:avLst/>
          </a:prstGeom>
          <a:noFill/>
        </p:spPr>
        <p:txBody>
          <a:bodyPr wrap="none">
            <a:spAutoFit/>
          </a:bodyPr>
          <a:lstStyle/>
          <a:p>
            <a:pPr fontAlgn="auto"/>
            <a:r>
              <a:rPr lang="en-US" altLang="zh-CN" sz="19900" b="1" noProof="1">
                <a:gradFill>
                  <a:gsLst>
                    <a:gs pos="14000">
                      <a:srgbClr val="DB4D4D"/>
                    </a:gs>
                    <a:gs pos="100000">
                      <a:srgbClr val="E2B95F"/>
                    </a:gs>
                  </a:gsLst>
                  <a:lin ang="5400000" scaled="0"/>
                </a:gradFill>
                <a:effectLst>
                  <a:outerShdw blurRad="38100" dist="38100" dir="2700000" algn="tl">
                    <a:srgbClr val="000000">
                      <a:alpha val="43137"/>
                    </a:srgbClr>
                  </a:outerShdw>
                </a:effectLst>
                <a:latin typeface="字魂131号-酷乐潮玩体" panose="00000500000000000000" pitchFamily="2" charset="-122"/>
                <a:ea typeface="字魂131号-酷乐潮玩体" panose="00000500000000000000" pitchFamily="2" charset="-122"/>
                <a:sym typeface="+mn-ea"/>
              </a:rPr>
              <a:t>01</a:t>
            </a:r>
            <a:r>
              <a:rPr lang="zh-CN" altLang="en-US" sz="28700" b="1" noProof="1">
                <a:gradFill>
                  <a:gsLst>
                    <a:gs pos="0">
                      <a:srgbClr val="C11053"/>
                    </a:gs>
                    <a:gs pos="100000">
                      <a:srgbClr val="D15995"/>
                    </a:gs>
                  </a:gsLst>
                  <a:lin ang="5400000" scaled="0"/>
                </a:gradFill>
                <a:effectLst>
                  <a:outerShdw blurRad="38100" dist="38100" dir="2700000" algn="tl">
                    <a:srgbClr val="000000">
                      <a:alpha val="43137"/>
                    </a:srgbClr>
                  </a:outerShdw>
                </a:effectLst>
                <a:latin typeface="字魂131号-酷乐潮玩体" panose="00000500000000000000" pitchFamily="2" charset="-122"/>
                <a:ea typeface="字魂131号-酷乐潮玩体" panose="00000500000000000000" pitchFamily="2" charset="-122"/>
                <a:sym typeface="+mn-ea"/>
              </a:rPr>
              <a:t> </a:t>
            </a:r>
            <a:endParaRPr lang="zh-CN" altLang="en-US" sz="28700" b="1" noProof="1">
              <a:gradFill>
                <a:gsLst>
                  <a:gs pos="0">
                    <a:srgbClr val="C11053"/>
                  </a:gs>
                  <a:gs pos="100000">
                    <a:srgbClr val="D15995"/>
                  </a:gs>
                </a:gsLst>
                <a:lin ang="5400000" scaled="0"/>
              </a:gradFill>
              <a:effectLst>
                <a:outerShdw blurRad="38100" dist="38100" dir="2700000" algn="tl">
                  <a:srgbClr val="000000">
                    <a:alpha val="43137"/>
                  </a:srgbClr>
                </a:outerShdw>
              </a:effectLst>
              <a:latin typeface="字魂131号-酷乐潮玩体" panose="00000500000000000000" pitchFamily="2" charset="-122"/>
              <a:ea typeface="字魂131号-酷乐潮玩体" panose="00000500000000000000" pitchFamily="2"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500" advClick="0" advTm="2000">
        <p:split orient="vert"/>
      </p:transition>
    </mc:Choice>
    <mc:Fallback>
      <p:transition spd="slow" advClick="0" advTm="2000">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fade">
                                      <p:cBhvr>
                                        <p:cTn id="7" dur="500"/>
                                        <p:tgtEl>
                                          <p:spTgt spid="3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4"/>
                                        </p:tgtEl>
                                        <p:attrNameLst>
                                          <p:attrName>style.visibility</p:attrName>
                                        </p:attrNameLst>
                                      </p:cBhvr>
                                      <p:to>
                                        <p:strVal val="visible"/>
                                      </p:to>
                                    </p:set>
                                    <p:animEffect transition="in" filter="fade">
                                      <p:cBhvr>
                                        <p:cTn id="10" dur="500"/>
                                        <p:tgtEl>
                                          <p:spTgt spid="3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3"/>
                                        </p:tgtEl>
                                        <p:attrNameLst>
                                          <p:attrName>style.visibility</p:attrName>
                                        </p:attrNameLst>
                                      </p:cBhvr>
                                      <p:to>
                                        <p:strVal val="visible"/>
                                      </p:to>
                                    </p:set>
                                    <p:animEffect transition="in" filter="fade">
                                      <p:cBhvr>
                                        <p:cTn id="13" dur="500"/>
                                        <p:tgtEl>
                                          <p:spTgt spid="33"/>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5"/>
                                        </p:tgtEl>
                                        <p:attrNameLst>
                                          <p:attrName>style.visibility</p:attrName>
                                        </p:attrNameLst>
                                      </p:cBhvr>
                                      <p:to>
                                        <p:strVal val="visible"/>
                                      </p:to>
                                    </p:set>
                                    <p:animEffect transition="in" filter="fade">
                                      <p:cBhvr>
                                        <p:cTn id="16"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4" grpId="0"/>
      <p:bldP spid="35" grpId="0" animBg="1"/>
      <p:bldP spid="3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193" name="组合 7"/>
          <p:cNvGrpSpPr/>
          <p:nvPr/>
        </p:nvGrpSpPr>
        <p:grpSpPr bwMode="auto">
          <a:xfrm>
            <a:off x="428625" y="400050"/>
            <a:ext cx="1300163" cy="1403350"/>
            <a:chOff x="15921" y="-1350"/>
            <a:chExt cx="2306" cy="2492"/>
          </a:xfrm>
        </p:grpSpPr>
        <p:pic>
          <p:nvPicPr>
            <p:cNvPr id="8194" name="图片 5" descr="5"/>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6180000">
              <a:off x="16209" y="-1639"/>
              <a:ext cx="1730" cy="2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5" name="图片 6" descr="5"/>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8280000">
              <a:off x="17074" y="-192"/>
              <a:ext cx="1000" cy="1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5" name="文本框 4"/>
          <p:cNvSpPr txBox="1"/>
          <p:nvPr/>
        </p:nvSpPr>
        <p:spPr>
          <a:xfrm>
            <a:off x="1820863" y="508000"/>
            <a:ext cx="3059112" cy="768350"/>
          </a:xfrm>
          <a:prstGeom prst="rect">
            <a:avLst/>
          </a:prstGeom>
          <a:noFill/>
        </p:spPr>
        <p:txBody>
          <a:bodyPr>
            <a:spAutoFit/>
          </a:bodyPr>
          <a:lstStyle/>
          <a:p>
            <a:pPr fontAlgn="auto"/>
            <a:r>
              <a:rPr lang="en-US" altLang="zh-CN" sz="4400" noProof="1">
                <a:solidFill>
                  <a:schemeClr val="bg1"/>
                </a:solidFill>
                <a:effectLst>
                  <a:outerShdw blurRad="38100" dist="38100" dir="2700000" algn="tl">
                    <a:srgbClr val="000000">
                      <a:alpha val="43137"/>
                    </a:srgbClr>
                  </a:outerShdw>
                </a:effectLst>
                <a:latin typeface="字魂131号-酷乐潮玩体" panose="00000500000000000000" pitchFamily="2" charset="-122"/>
                <a:ea typeface="字魂131号-酷乐潮玩体" panose="00000500000000000000" pitchFamily="2" charset="-122"/>
              </a:rPr>
              <a:t>Git</a:t>
            </a:r>
            <a:endParaRPr lang="en-US" altLang="zh-CN" sz="4400" noProof="1">
              <a:solidFill>
                <a:schemeClr val="bg1"/>
              </a:solidFill>
              <a:effectLst>
                <a:outerShdw blurRad="38100" dist="38100" dir="2700000" algn="tl">
                  <a:srgbClr val="000000">
                    <a:alpha val="43137"/>
                  </a:srgbClr>
                </a:outerShdw>
              </a:effectLst>
              <a:latin typeface="字魂131号-酷乐潮玩体" panose="00000500000000000000" pitchFamily="2" charset="-122"/>
              <a:ea typeface="字魂131号-酷乐潮玩体" panose="00000500000000000000" pitchFamily="2" charset="-122"/>
            </a:endParaRPr>
          </a:p>
        </p:txBody>
      </p:sp>
      <p:sp>
        <p:nvSpPr>
          <p:cNvPr id="8197" name="文本框 16"/>
          <p:cNvSpPr txBox="1">
            <a:spLocks noChangeArrowheads="1"/>
          </p:cNvSpPr>
          <p:nvPr/>
        </p:nvSpPr>
        <p:spPr bwMode="auto">
          <a:xfrm>
            <a:off x="1612583" y="1243330"/>
            <a:ext cx="25400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90000"/>
              </a:lnSpc>
            </a:pPr>
            <a:r>
              <a:rPr lang="zh-CN" altLang="en-US" sz="2000">
                <a:solidFill>
                  <a:srgbClr val="808080"/>
                </a:solidFill>
                <a:latin typeface="字魂131号-酷乐潮玩体" panose="00000500000000000000" pitchFamily="2" charset="-122"/>
                <a:ea typeface="字魂131号-酷乐潮玩体" panose="00000500000000000000" pitchFamily="2" charset="-122"/>
              </a:rPr>
              <a:t>Activity </a:t>
            </a:r>
            <a:r>
              <a:rPr lang="en-US" altLang="zh-CN" sz="2000">
                <a:solidFill>
                  <a:srgbClr val="808080"/>
                </a:solidFill>
                <a:latin typeface="字魂131号-酷乐潮玩体" panose="00000500000000000000" pitchFamily="2" charset="-122"/>
                <a:ea typeface="字魂131号-酷乐潮玩体" panose="00000500000000000000" pitchFamily="2" charset="-122"/>
              </a:rPr>
              <a:t>O</a:t>
            </a:r>
            <a:r>
              <a:rPr lang="zh-CN" altLang="en-US" sz="2000">
                <a:solidFill>
                  <a:srgbClr val="808080"/>
                </a:solidFill>
                <a:latin typeface="字魂131号-酷乐潮玩体" panose="00000500000000000000" pitchFamily="2" charset="-122"/>
                <a:ea typeface="字魂131号-酷乐潮玩体" panose="00000500000000000000" pitchFamily="2" charset="-122"/>
              </a:rPr>
              <a:t>verview</a:t>
            </a:r>
            <a:endParaRPr lang="zh-CN" altLang="en-US" sz="2000">
              <a:solidFill>
                <a:srgbClr val="808080"/>
              </a:solidFill>
              <a:latin typeface="字魂131号-酷乐潮玩体" panose="00000500000000000000" pitchFamily="2" charset="-122"/>
              <a:ea typeface="字魂131号-酷乐潮玩体" panose="00000500000000000000" pitchFamily="2" charset="-122"/>
            </a:endParaRPr>
          </a:p>
        </p:txBody>
      </p:sp>
      <p:grpSp>
        <p:nvGrpSpPr>
          <p:cNvPr id="15" name="组合 14"/>
          <p:cNvGrpSpPr/>
          <p:nvPr/>
        </p:nvGrpSpPr>
        <p:grpSpPr>
          <a:xfrm>
            <a:off x="518160" y="2802890"/>
            <a:ext cx="7803515" cy="3827363"/>
            <a:chOff x="1434" y="6622"/>
            <a:chExt cx="10950" cy="500"/>
          </a:xfrm>
        </p:grpSpPr>
        <p:sp>
          <p:nvSpPr>
            <p:cNvPr id="14" name="文本框 13"/>
            <p:cNvSpPr txBox="1"/>
            <p:nvPr/>
          </p:nvSpPr>
          <p:spPr>
            <a:xfrm>
              <a:off x="1434" y="6622"/>
              <a:ext cx="5567" cy="193"/>
            </a:xfrm>
            <a:prstGeom prst="rect">
              <a:avLst/>
            </a:prstGeom>
            <a:noFill/>
          </p:spPr>
          <p:txBody>
            <a:bodyPr wrap="square">
              <a:spAutoFit/>
            </a:bodyPr>
            <a:lstStyle/>
            <a:p>
              <a:pPr algn="ctr" fontAlgn="auto">
                <a:lnSpc>
                  <a:spcPct val="150000"/>
                </a:lnSpc>
              </a:pPr>
              <a:r>
                <a:rPr lang="en-US" altLang="zh-CN" sz="2400" b="1" noProof="1">
                  <a:gradFill>
                    <a:gsLst>
                      <a:gs pos="0">
                        <a:srgbClr val="C11053"/>
                      </a:gs>
                      <a:gs pos="100000">
                        <a:srgbClr val="D15995"/>
                      </a:gs>
                    </a:gsLst>
                    <a:lin ang="5400000" scaled="0"/>
                  </a:gradFill>
                  <a:effectLst>
                    <a:outerShdw blurRad="38100" dist="38100" dir="2700000" algn="tl">
                      <a:srgbClr val="000000">
                        <a:alpha val="43137"/>
                      </a:srgbClr>
                    </a:outerShdw>
                  </a:effectLst>
                  <a:latin typeface="字魂131号-酷乐潮玩体" panose="00000500000000000000" pitchFamily="2" charset="-122"/>
                  <a:ea typeface="字魂131号-酷乐潮玩体" panose="00000500000000000000" pitchFamily="2" charset="-122"/>
                  <a:cs typeface="字魂131号-酷乐潮玩体" panose="00000500000000000000" pitchFamily="2" charset="-122"/>
                </a:rPr>
                <a:t>1</a:t>
              </a:r>
              <a:endParaRPr lang="en-US" altLang="zh-CN" sz="2400" b="1" noProof="1">
                <a:gradFill>
                  <a:gsLst>
                    <a:gs pos="0">
                      <a:srgbClr val="C11053"/>
                    </a:gs>
                    <a:gs pos="100000">
                      <a:srgbClr val="D15995"/>
                    </a:gs>
                  </a:gsLst>
                  <a:lin ang="5400000" scaled="0"/>
                </a:gradFill>
                <a:effectLst>
                  <a:outerShdw blurRad="38100" dist="38100" dir="2700000" algn="tl">
                    <a:srgbClr val="000000">
                      <a:alpha val="43137"/>
                    </a:srgbClr>
                  </a:outerShdw>
                </a:effectLst>
                <a:latin typeface="字魂131号-酷乐潮玩体" panose="00000500000000000000" pitchFamily="2" charset="-122"/>
                <a:ea typeface="字魂131号-酷乐潮玩体" panose="00000500000000000000" pitchFamily="2" charset="-122"/>
                <a:cs typeface="字魂131号-酷乐潮玩体" panose="00000500000000000000" pitchFamily="2" charset="-122"/>
              </a:endParaRPr>
            </a:p>
            <a:p>
              <a:pPr algn="l" fontAlgn="auto">
                <a:lnSpc>
                  <a:spcPct val="150000"/>
                </a:lnSpc>
              </a:pPr>
              <a:r>
                <a:rPr lang="zh-CN" sz="1200" b="1" noProof="1">
                  <a:solidFill>
                    <a:schemeClr val="bg1"/>
                  </a:solidFill>
                  <a:effectLst>
                    <a:outerShdw blurRad="38100" dist="38100" dir="2700000" algn="tl">
                      <a:srgbClr val="000000">
                        <a:alpha val="43137"/>
                      </a:srgbClr>
                    </a:outerShdw>
                  </a:effectLst>
                  <a:latin typeface="字魂131号-酷乐潮玩体" panose="00000500000000000000" pitchFamily="2" charset="-122"/>
                  <a:ea typeface="字魂131号-酷乐潮玩体" panose="00000500000000000000" pitchFamily="2" charset="-122"/>
                  <a:cs typeface="字魂131号-酷乐潮玩体" panose="00000500000000000000" pitchFamily="2" charset="-122"/>
                  <a:sym typeface="+mn-ea"/>
                </a:rPr>
                <a:t>输入</a:t>
              </a:r>
              <a:r>
                <a:rPr lang="en-US" altLang="zh-CN" sz="1200" b="1" noProof="1">
                  <a:solidFill>
                    <a:schemeClr val="bg1"/>
                  </a:solidFill>
                  <a:effectLst>
                    <a:outerShdw blurRad="38100" dist="38100" dir="2700000" algn="tl">
                      <a:srgbClr val="000000">
                        <a:alpha val="43137"/>
                      </a:srgbClr>
                    </a:outerShdw>
                  </a:effectLst>
                  <a:latin typeface="字魂131号-酷乐潮玩体" panose="00000500000000000000" pitchFamily="2" charset="-122"/>
                  <a:ea typeface="字魂131号-酷乐潮玩体" panose="00000500000000000000" pitchFamily="2" charset="-122"/>
                  <a:cs typeface="字魂131号-酷乐潮玩体" panose="00000500000000000000" pitchFamily="2" charset="-122"/>
                  <a:sym typeface="+mn-ea"/>
                </a:rPr>
                <a:t>git init</a:t>
              </a:r>
              <a:r>
                <a:rPr lang="zh-CN" altLang="en-US" sz="1200" b="1" noProof="1">
                  <a:solidFill>
                    <a:schemeClr val="bg1"/>
                  </a:solidFill>
                  <a:effectLst>
                    <a:outerShdw blurRad="38100" dist="38100" dir="2700000" algn="tl">
                      <a:srgbClr val="000000">
                        <a:alpha val="43137"/>
                      </a:srgbClr>
                    </a:outerShdw>
                  </a:effectLst>
                  <a:latin typeface="字魂131号-酷乐潮玩体" panose="00000500000000000000" pitchFamily="2" charset="-122"/>
                  <a:ea typeface="字魂131号-酷乐潮玩体" panose="00000500000000000000" pitchFamily="2" charset="-122"/>
                  <a:cs typeface="字魂131号-酷乐潮玩体" panose="00000500000000000000" pitchFamily="2" charset="-122"/>
                  <a:sym typeface="+mn-ea"/>
                </a:rPr>
                <a:t>，创建一个空的本地库</a:t>
              </a:r>
              <a:r>
                <a:rPr lang="en-US" altLang="zh-CN" sz="1200" b="1" noProof="1">
                  <a:solidFill>
                    <a:schemeClr val="bg1"/>
                  </a:solidFill>
                  <a:effectLst>
                    <a:outerShdw blurRad="38100" dist="38100" dir="2700000" algn="tl">
                      <a:srgbClr val="000000">
                        <a:alpha val="43137"/>
                      </a:srgbClr>
                    </a:outerShdw>
                  </a:effectLst>
                  <a:latin typeface="字魂131号-酷乐潮玩体" panose="00000500000000000000" pitchFamily="2" charset="-122"/>
                  <a:ea typeface="字魂131号-酷乐潮玩体" panose="00000500000000000000" pitchFamily="2" charset="-122"/>
                  <a:cs typeface="字魂131号-酷乐潮玩体" panose="00000500000000000000" pitchFamily="2" charset="-122"/>
                  <a:sym typeface="+mn-ea"/>
                </a:rPr>
                <a:t>.git</a:t>
              </a:r>
              <a:r>
                <a:rPr lang="zh-CN" altLang="en-US" sz="1200" b="1" noProof="1">
                  <a:solidFill>
                    <a:schemeClr val="bg1"/>
                  </a:solidFill>
                  <a:effectLst>
                    <a:outerShdw blurRad="38100" dist="38100" dir="2700000" algn="tl">
                      <a:srgbClr val="000000">
                        <a:alpha val="43137"/>
                      </a:srgbClr>
                    </a:outerShdw>
                  </a:effectLst>
                  <a:latin typeface="字魂131号-酷乐潮玩体" panose="00000500000000000000" pitchFamily="2" charset="-122"/>
                  <a:ea typeface="字魂131号-酷乐潮玩体" panose="00000500000000000000" pitchFamily="2" charset="-122"/>
                  <a:cs typeface="字魂131号-酷乐潮玩体" panose="00000500000000000000" pitchFamily="2" charset="-122"/>
                  <a:sym typeface="+mn-ea"/>
                </a:rPr>
                <a:t>（默认隐藏）</a:t>
              </a:r>
              <a:r>
                <a:rPr lang="zh-CN" altLang="en-US" sz="1200" b="1" noProof="1">
                  <a:solidFill>
                    <a:schemeClr val="bg1"/>
                  </a:solidFill>
                  <a:effectLst>
                    <a:outerShdw blurRad="38100" dist="38100" dir="2700000" algn="tl">
                      <a:srgbClr val="000000">
                        <a:alpha val="43137"/>
                      </a:srgbClr>
                    </a:outerShdw>
                  </a:effectLst>
                  <a:latin typeface="字魂131号-酷乐潮玩体" panose="00000500000000000000" pitchFamily="2" charset="-122"/>
                  <a:ea typeface="字魂131号-酷乐潮玩体" panose="00000500000000000000" pitchFamily="2" charset="-122"/>
                  <a:cs typeface="字魂131号-酷乐潮玩体" panose="00000500000000000000" pitchFamily="2" charset="-122"/>
                  <a:sym typeface="+mn-ea"/>
                </a:rPr>
                <a:t>，按照图所示点击选项就能看见隐藏的文件夹</a:t>
              </a:r>
              <a:endParaRPr lang="en-US" altLang="zh-CN" sz="1200" b="1" noProof="1">
                <a:solidFill>
                  <a:schemeClr val="bg1"/>
                </a:solidFill>
                <a:effectLst>
                  <a:outerShdw blurRad="38100" dist="38100" dir="2700000" algn="tl">
                    <a:srgbClr val="000000">
                      <a:alpha val="43137"/>
                    </a:srgbClr>
                  </a:outerShdw>
                </a:effectLst>
                <a:latin typeface="字魂131号-酷乐潮玩体" panose="00000500000000000000" pitchFamily="2" charset="-122"/>
                <a:ea typeface="字魂131号-酷乐潮玩体" panose="00000500000000000000" pitchFamily="2" charset="-122"/>
                <a:cs typeface="字魂131号-酷乐潮玩体" panose="00000500000000000000" pitchFamily="2" charset="-122"/>
                <a:sym typeface="+mn-ea"/>
              </a:endParaRPr>
            </a:p>
            <a:p>
              <a:pPr algn="l" fontAlgn="auto">
                <a:lnSpc>
                  <a:spcPct val="150000"/>
                </a:lnSpc>
              </a:pPr>
              <a:r>
                <a:rPr lang="en-US" altLang="zh-CN" sz="1200" noProof="1">
                  <a:solidFill>
                    <a:schemeClr val="bg1"/>
                  </a:solidFill>
                  <a:effectLst>
                    <a:outerShdw blurRad="38100" dist="38100" dir="2700000" algn="tl">
                      <a:srgbClr val="000000">
                        <a:alpha val="43137"/>
                      </a:srgbClr>
                    </a:outerShdw>
                  </a:effectLst>
                  <a:latin typeface="字魂131号-酷乐潮玩体" panose="00000500000000000000" pitchFamily="2" charset="-122"/>
                  <a:ea typeface="字魂131号-酷乐潮玩体" panose="00000500000000000000" pitchFamily="2" charset="-122"/>
                  <a:cs typeface="字魂131号-酷乐潮玩体" panose="00000500000000000000" pitchFamily="2" charset="-122"/>
                  <a:sym typeface="+mn-ea"/>
                </a:rPr>
                <a:t> </a:t>
              </a:r>
              <a:endParaRPr lang="zh-CN" altLang="en-US" sz="1200" noProof="1">
                <a:solidFill>
                  <a:schemeClr val="bg1"/>
                </a:solidFill>
                <a:effectLst>
                  <a:outerShdw blurRad="38100" dist="38100" dir="2700000" algn="tl">
                    <a:srgbClr val="000000">
                      <a:alpha val="43137"/>
                    </a:srgbClr>
                  </a:outerShdw>
                </a:effectLst>
                <a:latin typeface="字魂131号-酷乐潮玩体" panose="00000500000000000000" pitchFamily="2" charset="-122"/>
                <a:ea typeface="字魂131号-酷乐潮玩体" panose="00000500000000000000" pitchFamily="2" charset="-122"/>
                <a:cs typeface="字魂131号-酷乐潮玩体" panose="00000500000000000000" pitchFamily="2" charset="-122"/>
              </a:endParaRPr>
            </a:p>
          </p:txBody>
        </p:sp>
        <p:sp>
          <p:nvSpPr>
            <p:cNvPr id="11" name="文本框 10"/>
            <p:cNvSpPr txBox="1"/>
            <p:nvPr/>
          </p:nvSpPr>
          <p:spPr>
            <a:xfrm>
              <a:off x="6817" y="6622"/>
              <a:ext cx="5567" cy="500"/>
            </a:xfrm>
            <a:prstGeom prst="rect">
              <a:avLst/>
            </a:prstGeom>
            <a:noFill/>
          </p:spPr>
          <p:txBody>
            <a:bodyPr>
              <a:spAutoFit/>
            </a:bodyPr>
            <a:lstStyle/>
            <a:p>
              <a:pPr algn="ctr" fontAlgn="auto">
                <a:lnSpc>
                  <a:spcPct val="150000"/>
                </a:lnSpc>
              </a:pPr>
              <a:r>
                <a:rPr lang="en-US" altLang="zh-CN" sz="2400" b="1" noProof="1">
                  <a:gradFill>
                    <a:gsLst>
                      <a:gs pos="0">
                        <a:srgbClr val="C11053"/>
                      </a:gs>
                      <a:gs pos="100000">
                        <a:srgbClr val="D15995"/>
                      </a:gs>
                    </a:gsLst>
                    <a:lin ang="5400000" scaled="0"/>
                  </a:gradFill>
                  <a:effectLst>
                    <a:outerShdw blurRad="38100" dist="38100" dir="2700000" algn="tl">
                      <a:srgbClr val="000000">
                        <a:alpha val="43137"/>
                      </a:srgbClr>
                    </a:outerShdw>
                  </a:effectLst>
                  <a:latin typeface="字魂131号-酷乐潮玩体" panose="00000500000000000000" pitchFamily="2" charset="-122"/>
                  <a:ea typeface="字魂131号-酷乐潮玩体" panose="00000500000000000000" pitchFamily="2" charset="-122"/>
                  <a:cs typeface="字魂131号-酷乐潮玩体" panose="00000500000000000000" pitchFamily="2" charset="-122"/>
                </a:rPr>
                <a:t>2</a:t>
              </a:r>
              <a:endParaRPr lang="en-US" altLang="zh-CN" sz="2400" b="1" noProof="1">
                <a:gradFill>
                  <a:gsLst>
                    <a:gs pos="0">
                      <a:srgbClr val="C11053"/>
                    </a:gs>
                    <a:gs pos="100000">
                      <a:srgbClr val="D15995"/>
                    </a:gs>
                  </a:gsLst>
                  <a:lin ang="5400000" scaled="0"/>
                </a:gradFill>
                <a:effectLst>
                  <a:outerShdw blurRad="38100" dist="38100" dir="2700000" algn="tl">
                    <a:srgbClr val="000000">
                      <a:alpha val="43137"/>
                    </a:srgbClr>
                  </a:outerShdw>
                </a:effectLst>
                <a:latin typeface="字魂131号-酷乐潮玩体" panose="00000500000000000000" pitchFamily="2" charset="-122"/>
                <a:ea typeface="字魂131号-酷乐潮玩体" panose="00000500000000000000" pitchFamily="2" charset="-122"/>
                <a:cs typeface="字魂131号-酷乐潮玩体" panose="00000500000000000000" pitchFamily="2" charset="-122"/>
              </a:endParaRPr>
            </a:p>
            <a:p>
              <a:pPr algn="l" fontAlgn="auto">
                <a:lnSpc>
                  <a:spcPct val="150000"/>
                </a:lnSpc>
                <a:buClrTx/>
                <a:buSzTx/>
                <a:buFontTx/>
              </a:pPr>
              <a:r>
                <a:rPr lang="zh-CN" altLang="en-US" sz="1200" b="1" noProof="1">
                  <a:solidFill>
                    <a:schemeClr val="bg1"/>
                  </a:solidFill>
                  <a:effectLst>
                    <a:outerShdw blurRad="38100" dist="38100" dir="2700000" algn="tl">
                      <a:srgbClr val="000000">
                        <a:alpha val="43137"/>
                      </a:srgbClr>
                    </a:outerShdw>
                  </a:effectLst>
                  <a:latin typeface="字魂131号-酷乐潮玩体" panose="00000500000000000000" pitchFamily="2" charset="-122"/>
                  <a:ea typeface="字魂131号-酷乐潮玩体" panose="00000500000000000000" pitchFamily="2" charset="-122"/>
                  <a:cs typeface="字魂131号-酷乐潮玩体" panose="00000500000000000000" pitchFamily="2" charset="-122"/>
                </a:rPr>
                <a:t>初始化本地仓库：</a:t>
              </a:r>
              <a:endParaRPr lang="zh-CN" altLang="en-US" sz="1200" b="1" noProof="1">
                <a:solidFill>
                  <a:schemeClr val="bg1"/>
                </a:solidFill>
                <a:effectLst>
                  <a:outerShdw blurRad="38100" dist="38100" dir="2700000" algn="tl">
                    <a:srgbClr val="000000">
                      <a:alpha val="43137"/>
                    </a:srgbClr>
                  </a:outerShdw>
                </a:effectLst>
                <a:latin typeface="字魂131号-酷乐潮玩体" panose="00000500000000000000" pitchFamily="2" charset="-122"/>
                <a:ea typeface="字魂131号-酷乐潮玩体" panose="00000500000000000000" pitchFamily="2" charset="-122"/>
                <a:cs typeface="字魂131号-酷乐潮玩体" panose="00000500000000000000" pitchFamily="2" charset="-122"/>
              </a:endParaRPr>
            </a:p>
            <a:p>
              <a:pPr algn="l" fontAlgn="auto">
                <a:lnSpc>
                  <a:spcPct val="150000"/>
                </a:lnSpc>
                <a:buClrTx/>
                <a:buSzTx/>
                <a:buFontTx/>
              </a:pPr>
              <a:r>
                <a:rPr lang="en-US" altLang="zh-CN" sz="1800" b="1" noProof="1">
                  <a:solidFill>
                    <a:schemeClr val="bg1"/>
                  </a:solidFill>
                  <a:effectLst>
                    <a:outerShdw blurRad="38100" dist="38100" dir="2700000" algn="tl">
                      <a:srgbClr val="000000">
                        <a:alpha val="43137"/>
                      </a:srgbClr>
                    </a:outerShdw>
                  </a:effectLst>
                  <a:latin typeface="字魂131号-酷乐潮玩体" panose="00000500000000000000" pitchFamily="2" charset="-122"/>
                  <a:ea typeface="字魂131号-酷乐潮玩体" panose="00000500000000000000" pitchFamily="2" charset="-122"/>
                  <a:cs typeface="字魂131号-酷乐潮玩体" panose="00000500000000000000" pitchFamily="2" charset="-122"/>
                </a:rPr>
                <a:t>git config --global user.name “</a:t>
              </a:r>
              <a:r>
                <a:rPr lang="zh-CN" altLang="en-US" sz="1800" b="1" noProof="1">
                  <a:solidFill>
                    <a:schemeClr val="bg1"/>
                  </a:solidFill>
                  <a:effectLst>
                    <a:outerShdw blurRad="38100" dist="38100" dir="2700000" algn="tl">
                      <a:srgbClr val="000000">
                        <a:alpha val="43137"/>
                      </a:srgbClr>
                    </a:outerShdw>
                  </a:effectLst>
                  <a:latin typeface="字魂131号-酷乐潮玩体" panose="00000500000000000000" pitchFamily="2" charset="-122"/>
                  <a:ea typeface="字魂131号-酷乐潮玩体" panose="00000500000000000000" pitchFamily="2" charset="-122"/>
                  <a:cs typeface="字魂131号-酷乐潮玩体" panose="00000500000000000000" pitchFamily="2" charset="-122"/>
                </a:rPr>
                <a:t>名字</a:t>
              </a:r>
              <a:r>
                <a:rPr lang="en-US" altLang="zh-CN" sz="1800" b="1" noProof="1">
                  <a:solidFill>
                    <a:schemeClr val="bg1"/>
                  </a:solidFill>
                  <a:effectLst>
                    <a:outerShdw blurRad="38100" dist="38100" dir="2700000" algn="tl">
                      <a:srgbClr val="000000">
                        <a:alpha val="43137"/>
                      </a:srgbClr>
                    </a:outerShdw>
                  </a:effectLst>
                  <a:latin typeface="字魂131号-酷乐潮玩体" panose="00000500000000000000" pitchFamily="2" charset="-122"/>
                  <a:ea typeface="字魂131号-酷乐潮玩体" panose="00000500000000000000" pitchFamily="2" charset="-122"/>
                  <a:cs typeface="字魂131号-酷乐潮玩体" panose="00000500000000000000" pitchFamily="2" charset="-122"/>
                </a:rPr>
                <a:t>”</a:t>
              </a:r>
              <a:endParaRPr lang="en-US" altLang="zh-CN" sz="1800" b="1" noProof="1">
                <a:solidFill>
                  <a:schemeClr val="bg1"/>
                </a:solidFill>
                <a:effectLst>
                  <a:outerShdw blurRad="38100" dist="38100" dir="2700000" algn="tl">
                    <a:srgbClr val="000000">
                      <a:alpha val="43137"/>
                    </a:srgbClr>
                  </a:outerShdw>
                </a:effectLst>
                <a:latin typeface="字魂131号-酷乐潮玩体" panose="00000500000000000000" pitchFamily="2" charset="-122"/>
                <a:ea typeface="字魂131号-酷乐潮玩体" panose="00000500000000000000" pitchFamily="2" charset="-122"/>
                <a:cs typeface="字魂131号-酷乐潮玩体" panose="00000500000000000000" pitchFamily="2" charset="-122"/>
              </a:endParaRPr>
            </a:p>
            <a:p>
              <a:pPr algn="l" fontAlgn="auto">
                <a:lnSpc>
                  <a:spcPct val="150000"/>
                </a:lnSpc>
                <a:buClrTx/>
                <a:buSzTx/>
                <a:buFontTx/>
              </a:pPr>
              <a:r>
                <a:rPr lang="zh-CN" altLang="en-US" sz="1800" b="1" noProof="1">
                  <a:solidFill>
                    <a:schemeClr val="bg1"/>
                  </a:solidFill>
                  <a:effectLst>
                    <a:outerShdw blurRad="38100" dist="38100" dir="2700000" algn="tl">
                      <a:srgbClr val="000000">
                        <a:alpha val="43137"/>
                      </a:srgbClr>
                    </a:outerShdw>
                  </a:effectLst>
                  <a:latin typeface="字魂131号-酷乐潮玩体" panose="00000500000000000000" pitchFamily="2" charset="-122"/>
                  <a:ea typeface="字魂131号-酷乐潮玩体" panose="00000500000000000000" pitchFamily="2" charset="-122"/>
                  <a:cs typeface="字魂131号-酷乐潮玩体" panose="00000500000000000000" pitchFamily="2" charset="-122"/>
                </a:rPr>
                <a:t>设置用户姓名</a:t>
              </a:r>
              <a:endParaRPr lang="zh-CN" altLang="en-US" sz="1800" b="1" noProof="1">
                <a:solidFill>
                  <a:schemeClr val="bg1"/>
                </a:solidFill>
                <a:effectLst>
                  <a:outerShdw blurRad="38100" dist="38100" dir="2700000" algn="tl">
                    <a:srgbClr val="000000">
                      <a:alpha val="43137"/>
                    </a:srgbClr>
                  </a:outerShdw>
                </a:effectLst>
                <a:latin typeface="字魂131号-酷乐潮玩体" panose="00000500000000000000" pitchFamily="2" charset="-122"/>
                <a:ea typeface="字魂131号-酷乐潮玩体" panose="00000500000000000000" pitchFamily="2" charset="-122"/>
                <a:cs typeface="字魂131号-酷乐潮玩体" panose="00000500000000000000" pitchFamily="2" charset="-122"/>
              </a:endParaRPr>
            </a:p>
            <a:p>
              <a:pPr algn="l" fontAlgn="auto">
                <a:lnSpc>
                  <a:spcPct val="150000"/>
                </a:lnSpc>
                <a:buClrTx/>
                <a:buSzTx/>
                <a:buFontTx/>
              </a:pPr>
              <a:r>
                <a:rPr lang="en-US" altLang="zh-CN" sz="1800" b="1">
                  <a:solidFill>
                    <a:schemeClr val="bg1"/>
                  </a:solidFill>
                  <a:effectLst>
                    <a:outerShdw blurRad="38100" dist="38100" dir="2700000" algn="tl">
                      <a:srgbClr val="000000">
                        <a:alpha val="43137"/>
                      </a:srgbClr>
                    </a:outerShdw>
                  </a:effectLst>
                  <a:latin typeface="字魂131号-酷乐潮玩体" panose="00000500000000000000" pitchFamily="2" charset="-122"/>
                  <a:ea typeface="字魂131号-酷乐潮玩体" panose="00000500000000000000" pitchFamily="2" charset="-122"/>
                  <a:cs typeface="字魂131号-酷乐潮玩体" panose="00000500000000000000" pitchFamily="2" charset="-122"/>
                  <a:sym typeface="+mn-ea"/>
                </a:rPr>
                <a:t>git config --global user.email “</a:t>
              </a:r>
              <a:r>
                <a:rPr lang="zh-CN" altLang="en-US" sz="1800" b="1">
                  <a:solidFill>
                    <a:schemeClr val="bg1"/>
                  </a:solidFill>
                  <a:effectLst>
                    <a:outerShdw blurRad="38100" dist="38100" dir="2700000" algn="tl">
                      <a:srgbClr val="000000">
                        <a:alpha val="43137"/>
                      </a:srgbClr>
                    </a:outerShdw>
                  </a:effectLst>
                  <a:latin typeface="字魂131号-酷乐潮玩体" panose="00000500000000000000" pitchFamily="2" charset="-122"/>
                  <a:ea typeface="字魂131号-酷乐潮玩体" panose="00000500000000000000" pitchFamily="2" charset="-122"/>
                  <a:cs typeface="字魂131号-酷乐潮玩体" panose="00000500000000000000" pitchFamily="2" charset="-122"/>
                  <a:sym typeface="+mn-ea"/>
                </a:rPr>
                <a:t>邮箱</a:t>
              </a:r>
              <a:r>
                <a:rPr lang="en-US" altLang="zh-CN" sz="1800" b="1">
                  <a:solidFill>
                    <a:schemeClr val="bg1"/>
                  </a:solidFill>
                  <a:effectLst>
                    <a:outerShdw blurRad="38100" dist="38100" dir="2700000" algn="tl">
                      <a:srgbClr val="000000">
                        <a:alpha val="43137"/>
                      </a:srgbClr>
                    </a:outerShdw>
                  </a:effectLst>
                  <a:latin typeface="字魂131号-酷乐潮玩体" panose="00000500000000000000" pitchFamily="2" charset="-122"/>
                  <a:ea typeface="字魂131号-酷乐潮玩体" panose="00000500000000000000" pitchFamily="2" charset="-122"/>
                  <a:cs typeface="字魂131号-酷乐潮玩体" panose="00000500000000000000" pitchFamily="2" charset="-122"/>
                  <a:sym typeface="+mn-ea"/>
                </a:rPr>
                <a:t>”</a:t>
              </a:r>
              <a:endParaRPr lang="en-US" altLang="zh-CN" sz="1800" b="1" noProof="1">
                <a:solidFill>
                  <a:schemeClr val="bg1"/>
                </a:solidFill>
                <a:effectLst>
                  <a:outerShdw blurRad="38100" dist="38100" dir="2700000" algn="tl">
                    <a:srgbClr val="000000">
                      <a:alpha val="43137"/>
                    </a:srgbClr>
                  </a:outerShdw>
                </a:effectLst>
                <a:latin typeface="字魂131号-酷乐潮玩体" panose="00000500000000000000" pitchFamily="2" charset="-122"/>
                <a:ea typeface="字魂131号-酷乐潮玩体" panose="00000500000000000000" pitchFamily="2" charset="-122"/>
                <a:cs typeface="字魂131号-酷乐潮玩体" panose="00000500000000000000" pitchFamily="2" charset="-122"/>
              </a:endParaRPr>
            </a:p>
            <a:p>
              <a:pPr algn="l" fontAlgn="auto">
                <a:lnSpc>
                  <a:spcPct val="150000"/>
                </a:lnSpc>
                <a:buClrTx/>
                <a:buSzTx/>
                <a:buFontTx/>
              </a:pPr>
              <a:endParaRPr lang="zh-CN" altLang="en-US" sz="1800" b="1" noProof="1">
                <a:solidFill>
                  <a:schemeClr val="bg1"/>
                </a:solidFill>
                <a:effectLst>
                  <a:outerShdw blurRad="38100" dist="38100" dir="2700000" algn="tl">
                    <a:srgbClr val="000000">
                      <a:alpha val="43137"/>
                    </a:srgbClr>
                  </a:outerShdw>
                </a:effectLst>
                <a:latin typeface="字魂131号-酷乐潮玩体" panose="00000500000000000000" pitchFamily="2" charset="-122"/>
                <a:ea typeface="字魂131号-酷乐潮玩体" panose="00000500000000000000" pitchFamily="2" charset="-122"/>
                <a:cs typeface="字魂131号-酷乐潮玩体" panose="00000500000000000000" pitchFamily="2" charset="-122"/>
              </a:endParaRPr>
            </a:p>
            <a:p>
              <a:pPr algn="l" fontAlgn="auto">
                <a:lnSpc>
                  <a:spcPct val="150000"/>
                </a:lnSpc>
                <a:buClrTx/>
                <a:buSzTx/>
                <a:buFontTx/>
              </a:pPr>
              <a:endParaRPr lang="zh-CN" altLang="en-US" sz="1800" b="1" noProof="1">
                <a:solidFill>
                  <a:schemeClr val="bg1"/>
                </a:solidFill>
                <a:effectLst>
                  <a:outerShdw blurRad="38100" dist="38100" dir="2700000" algn="tl">
                    <a:srgbClr val="000000">
                      <a:alpha val="43137"/>
                    </a:srgbClr>
                  </a:outerShdw>
                </a:effectLst>
                <a:latin typeface="字魂131号-酷乐潮玩体" panose="00000500000000000000" pitchFamily="2" charset="-122"/>
                <a:ea typeface="字魂131号-酷乐潮玩体" panose="00000500000000000000" pitchFamily="2" charset="-122"/>
                <a:cs typeface="字魂131号-酷乐潮玩体" panose="00000500000000000000" pitchFamily="2" charset="-122"/>
              </a:endParaRPr>
            </a:p>
          </p:txBody>
        </p:sp>
      </p:grpSp>
      <p:sp>
        <p:nvSpPr>
          <p:cNvPr id="43" name="剪去对角的矩形 42"/>
          <p:cNvSpPr/>
          <p:nvPr/>
        </p:nvSpPr>
        <p:spPr>
          <a:xfrm>
            <a:off x="1125855" y="1770380"/>
            <a:ext cx="9759315" cy="808990"/>
          </a:xfrm>
          <a:prstGeom prst="snip2DiagRect">
            <a:avLst/>
          </a:prstGeom>
          <a:noFill/>
          <a:ln>
            <a:solidFill>
              <a:schemeClr val="bg1"/>
            </a:solidFill>
            <a:prstDash val="dash"/>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anchor="ctr"/>
          <a:p>
            <a:pPr algn="l" fontAlgn="auto"/>
            <a:r>
              <a:rPr lang="zh-CN" altLang="en-US" noProof="1">
                <a:latin typeface="字魂131号-酷乐潮玩体" panose="00000500000000000000" pitchFamily="2" charset="-122"/>
                <a:ea typeface="字魂131号-酷乐潮玩体" panose="00000500000000000000" pitchFamily="2" charset="-122"/>
                <a:cs typeface="字魂131号-酷乐潮玩体" panose="00000500000000000000" pitchFamily="2" charset="-122"/>
              </a:rPr>
              <a:t>安装好</a:t>
            </a:r>
            <a:r>
              <a:rPr lang="en-US" altLang="zh-CN" noProof="1">
                <a:latin typeface="字魂131号-酷乐潮玩体" panose="00000500000000000000" pitchFamily="2" charset="-122"/>
                <a:ea typeface="字魂131号-酷乐潮玩体" panose="00000500000000000000" pitchFamily="2" charset="-122"/>
                <a:cs typeface="字魂131号-酷乐潮玩体" panose="00000500000000000000" pitchFamily="2" charset="-122"/>
              </a:rPr>
              <a:t>Git</a:t>
            </a:r>
            <a:r>
              <a:rPr lang="zh-CN" altLang="en-US" noProof="1">
                <a:latin typeface="字魂131号-酷乐潮玩体" panose="00000500000000000000" pitchFamily="2" charset="-122"/>
                <a:ea typeface="字魂131号-酷乐潮玩体" panose="00000500000000000000" pitchFamily="2" charset="-122"/>
                <a:cs typeface="字魂131号-酷乐潮玩体" panose="00000500000000000000" pitchFamily="2" charset="-122"/>
              </a:rPr>
              <a:t>之后，进入项目文件夹，右键鼠标点击</a:t>
            </a:r>
            <a:r>
              <a:rPr lang="en-US" altLang="zh-CN" noProof="1">
                <a:latin typeface="字魂131号-酷乐潮玩体" panose="00000500000000000000" pitchFamily="2" charset="-122"/>
                <a:ea typeface="字魂131号-酷乐潮玩体" panose="00000500000000000000" pitchFamily="2" charset="-122"/>
                <a:cs typeface="字魂131号-酷乐潮玩体" panose="00000500000000000000" pitchFamily="2" charset="-122"/>
              </a:rPr>
              <a:t>Git Bash Here</a:t>
            </a:r>
            <a:r>
              <a:rPr lang="zh-CN" altLang="en-US" noProof="1">
                <a:latin typeface="字魂131号-酷乐潮玩体" panose="00000500000000000000" pitchFamily="2" charset="-122"/>
                <a:ea typeface="字魂131号-酷乐潮玩体" panose="00000500000000000000" pitchFamily="2" charset="-122"/>
                <a:cs typeface="字魂131号-酷乐潮玩体" panose="00000500000000000000" pitchFamily="2" charset="-122"/>
              </a:rPr>
              <a:t>进入</a:t>
            </a:r>
            <a:r>
              <a:rPr lang="en-US" altLang="zh-CN" noProof="1">
                <a:latin typeface="字魂131号-酷乐潮玩体" panose="00000500000000000000" pitchFamily="2" charset="-122"/>
                <a:ea typeface="字魂131号-酷乐潮玩体" panose="00000500000000000000" pitchFamily="2" charset="-122"/>
                <a:cs typeface="字魂131号-酷乐潮玩体" panose="00000500000000000000" pitchFamily="2" charset="-122"/>
              </a:rPr>
              <a:t>1</a:t>
            </a:r>
            <a:r>
              <a:rPr lang="zh-CN" altLang="en-US" noProof="1">
                <a:latin typeface="字魂131号-酷乐潮玩体" panose="00000500000000000000" pitchFamily="2" charset="-122"/>
                <a:ea typeface="字魂131号-酷乐潮玩体" panose="00000500000000000000" pitchFamily="2" charset="-122"/>
                <a:cs typeface="字魂131号-酷乐潮玩体" panose="00000500000000000000" pitchFamily="2" charset="-122"/>
              </a:rPr>
              <a:t>步骤</a:t>
            </a:r>
            <a:endParaRPr lang="zh-CN" altLang="en-US" noProof="1">
              <a:latin typeface="字魂131号-酷乐潮玩体" panose="00000500000000000000" pitchFamily="2" charset="-122"/>
              <a:ea typeface="字魂131号-酷乐潮玩体" panose="00000500000000000000" pitchFamily="2" charset="-122"/>
              <a:cs typeface="字魂131号-酷乐潮玩体" panose="00000500000000000000" pitchFamily="2" charset="-122"/>
            </a:endParaRPr>
          </a:p>
        </p:txBody>
      </p:sp>
      <p:pic>
        <p:nvPicPr>
          <p:cNvPr id="2" name="图片 1"/>
          <p:cNvPicPr>
            <a:picLocks noChangeAspect="1"/>
          </p:cNvPicPr>
          <p:nvPr/>
        </p:nvPicPr>
        <p:blipFill>
          <a:blip r:embed="rId2"/>
          <a:stretch>
            <a:fillRect/>
          </a:stretch>
        </p:blipFill>
        <p:spPr>
          <a:xfrm>
            <a:off x="535940" y="4358005"/>
            <a:ext cx="3818255" cy="2091055"/>
          </a:xfrm>
          <a:prstGeom prst="rect">
            <a:avLst/>
          </a:prstGeom>
        </p:spPr>
      </p:pic>
      <p:sp>
        <p:nvSpPr>
          <p:cNvPr id="3" name="文本框 2"/>
          <p:cNvSpPr txBox="1"/>
          <p:nvPr/>
        </p:nvSpPr>
        <p:spPr>
          <a:xfrm>
            <a:off x="8026010" y="266065"/>
            <a:ext cx="3967235" cy="1476375"/>
          </a:xfrm>
          <a:prstGeom prst="rect">
            <a:avLst/>
          </a:prstGeom>
          <a:noFill/>
        </p:spPr>
        <p:txBody>
          <a:bodyPr wrap="square">
            <a:spAutoFit/>
          </a:bodyPr>
          <a:p>
            <a:pPr algn="ctr" fontAlgn="auto">
              <a:lnSpc>
                <a:spcPct val="150000"/>
              </a:lnSpc>
            </a:pPr>
            <a:r>
              <a:rPr lang="zh-CN" altLang="en-US" sz="2400" b="1" noProof="1">
                <a:gradFill>
                  <a:gsLst>
                    <a:gs pos="0">
                      <a:srgbClr val="C11053"/>
                    </a:gs>
                    <a:gs pos="100000">
                      <a:srgbClr val="D15995"/>
                    </a:gs>
                  </a:gsLst>
                  <a:lin ang="5400000" scaled="0"/>
                </a:gradFill>
                <a:effectLst>
                  <a:outerShdw blurRad="38100" dist="38100" dir="2700000" algn="tl">
                    <a:srgbClr val="000000">
                      <a:alpha val="43137"/>
                    </a:srgbClr>
                  </a:outerShdw>
                </a:effectLst>
                <a:latin typeface="字魂131号-酷乐潮玩体" panose="00000500000000000000" pitchFamily="2" charset="-122"/>
                <a:ea typeface="字魂131号-酷乐潮玩体" panose="00000500000000000000" pitchFamily="2" charset="-122"/>
                <a:cs typeface="字魂131号-酷乐潮玩体" panose="00000500000000000000" pitchFamily="2" charset="-122"/>
              </a:rPr>
              <a:t>注意</a:t>
            </a:r>
            <a:endParaRPr lang="zh-CN" altLang="en-US" sz="2400" b="1" noProof="1">
              <a:gradFill>
                <a:gsLst>
                  <a:gs pos="0">
                    <a:srgbClr val="C11053"/>
                  </a:gs>
                  <a:gs pos="100000">
                    <a:srgbClr val="D15995"/>
                  </a:gs>
                </a:gsLst>
                <a:lin ang="5400000" scaled="0"/>
              </a:gradFill>
              <a:effectLst>
                <a:outerShdw blurRad="38100" dist="38100" dir="2700000" algn="tl">
                  <a:srgbClr val="000000">
                    <a:alpha val="43137"/>
                  </a:srgbClr>
                </a:outerShdw>
              </a:effectLst>
              <a:latin typeface="字魂131号-酷乐潮玩体" panose="00000500000000000000" pitchFamily="2" charset="-122"/>
              <a:ea typeface="字魂131号-酷乐潮玩体" panose="00000500000000000000" pitchFamily="2" charset="-122"/>
              <a:cs typeface="字魂131号-酷乐潮玩体" panose="00000500000000000000" pitchFamily="2" charset="-122"/>
            </a:endParaRPr>
          </a:p>
          <a:p>
            <a:pPr algn="ctr" fontAlgn="auto">
              <a:lnSpc>
                <a:spcPct val="150000"/>
              </a:lnSpc>
            </a:pPr>
            <a:r>
              <a:rPr lang="zh-CN" noProof="1">
                <a:solidFill>
                  <a:schemeClr val="bg1"/>
                </a:solidFill>
                <a:effectLst>
                  <a:outerShdw blurRad="38100" dist="38100" dir="2700000" algn="tl">
                    <a:srgbClr val="000000">
                      <a:alpha val="43137"/>
                    </a:srgbClr>
                  </a:outerShdw>
                </a:effectLst>
                <a:latin typeface="字魂131号-酷乐潮玩体" panose="00000500000000000000" pitchFamily="2" charset="-122"/>
                <a:ea typeface="字魂131号-酷乐潮玩体" panose="00000500000000000000" pitchFamily="2" charset="-122"/>
                <a:cs typeface="字魂131号-酷乐潮玩体" panose="00000500000000000000" pitchFamily="2" charset="-122"/>
                <a:sym typeface="+mn-ea"/>
              </a:rPr>
              <a:t>想要添加到本地库的文件必须与</a:t>
            </a:r>
            <a:r>
              <a:rPr lang="en-US" altLang="zh-CN" noProof="1">
                <a:solidFill>
                  <a:schemeClr val="bg1"/>
                </a:solidFill>
                <a:effectLst>
                  <a:outerShdw blurRad="38100" dist="38100" dir="2700000" algn="tl">
                    <a:srgbClr val="000000">
                      <a:alpha val="43137"/>
                    </a:srgbClr>
                  </a:outerShdw>
                </a:effectLst>
                <a:latin typeface="字魂131号-酷乐潮玩体" panose="00000500000000000000" pitchFamily="2" charset="-122"/>
                <a:ea typeface="字魂131号-酷乐潮玩体" panose="00000500000000000000" pitchFamily="2" charset="-122"/>
                <a:cs typeface="字魂131号-酷乐潮玩体" panose="00000500000000000000" pitchFamily="2" charset="-122"/>
                <a:sym typeface="+mn-ea"/>
              </a:rPr>
              <a:t>.git</a:t>
            </a:r>
            <a:r>
              <a:rPr lang="zh-CN" altLang="en-US" noProof="1">
                <a:solidFill>
                  <a:schemeClr val="bg1"/>
                </a:solidFill>
                <a:effectLst>
                  <a:outerShdw blurRad="38100" dist="38100" dir="2700000" algn="tl">
                    <a:srgbClr val="000000">
                      <a:alpha val="43137"/>
                    </a:srgbClr>
                  </a:outerShdw>
                </a:effectLst>
                <a:latin typeface="字魂131号-酷乐潮玩体" panose="00000500000000000000" pitchFamily="2" charset="-122"/>
                <a:ea typeface="字魂131号-酷乐潮玩体" panose="00000500000000000000" pitchFamily="2" charset="-122"/>
                <a:cs typeface="字魂131号-酷乐潮玩体" panose="00000500000000000000" pitchFamily="2" charset="-122"/>
                <a:sym typeface="+mn-ea"/>
              </a:rPr>
              <a:t>同目录</a:t>
            </a:r>
            <a:endParaRPr lang="zh-CN" altLang="en-US" noProof="1">
              <a:solidFill>
                <a:schemeClr val="bg1"/>
              </a:solidFill>
              <a:effectLst>
                <a:outerShdw blurRad="38100" dist="38100" dir="2700000" algn="tl">
                  <a:srgbClr val="000000">
                    <a:alpha val="43137"/>
                  </a:srgbClr>
                </a:outerShdw>
              </a:effectLst>
              <a:latin typeface="字魂131号-酷乐潮玩体" panose="00000500000000000000" pitchFamily="2" charset="-122"/>
              <a:ea typeface="字魂131号-酷乐潮玩体" panose="00000500000000000000" pitchFamily="2" charset="-122"/>
              <a:cs typeface="字魂131号-酷乐潮玩体" panose="00000500000000000000" pitchFamily="2" charset="-122"/>
              <a:sym typeface="+mn-ea"/>
            </a:endParaRPr>
          </a:p>
        </p:txBody>
      </p:sp>
      <p:pic>
        <p:nvPicPr>
          <p:cNvPr id="6" name="图片 5" descr="DR}43C_]@M)]A6IA4}UTBRR"/>
          <p:cNvPicPr>
            <a:picLocks noChangeAspect="1"/>
          </p:cNvPicPr>
          <p:nvPr/>
        </p:nvPicPr>
        <p:blipFill>
          <a:blip r:embed="rId3"/>
          <a:stretch>
            <a:fillRect/>
          </a:stretch>
        </p:blipFill>
        <p:spPr>
          <a:xfrm>
            <a:off x="8149590" y="3662045"/>
            <a:ext cx="3720465" cy="245491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advClick="0" advTm="2000">
        <p:split orient="vert"/>
      </p:transition>
    </mc:Choice>
    <mc:Fallback>
      <p:transition spd="slow" advClick="0" advTm="2000">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3"/>
                                        </p:tgtEl>
                                        <p:attrNameLst>
                                          <p:attrName>style.visibility</p:attrName>
                                        </p:attrNameLst>
                                      </p:cBhvr>
                                      <p:to>
                                        <p:strVal val="visible"/>
                                      </p:to>
                                    </p:set>
                                    <p:animEffect transition="in" filter="fade">
                                      <p:cBhvr>
                                        <p:cTn id="10"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bldLvl="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8" name="组合 16"/>
          <p:cNvGrpSpPr/>
          <p:nvPr/>
        </p:nvGrpSpPr>
        <p:grpSpPr bwMode="auto">
          <a:xfrm>
            <a:off x="241300" y="189230"/>
            <a:ext cx="1298575" cy="1403350"/>
            <a:chOff x="15921" y="-1350"/>
            <a:chExt cx="2306" cy="2492"/>
          </a:xfrm>
        </p:grpSpPr>
        <p:pic>
          <p:nvPicPr>
            <p:cNvPr id="9219" name="图片 18" descr="5"/>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6180000">
              <a:off x="16209" y="-1639"/>
              <a:ext cx="1730" cy="2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0" name="图片 19" descr="5"/>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8280000">
              <a:off x="17074" y="-192"/>
              <a:ext cx="1000" cy="1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1" name="文本框 20"/>
          <p:cNvSpPr txBox="1"/>
          <p:nvPr/>
        </p:nvSpPr>
        <p:spPr>
          <a:xfrm>
            <a:off x="1633220" y="291465"/>
            <a:ext cx="5836285" cy="768350"/>
          </a:xfrm>
          <a:prstGeom prst="rect">
            <a:avLst/>
          </a:prstGeom>
          <a:noFill/>
        </p:spPr>
        <p:txBody>
          <a:bodyPr wrap="square">
            <a:spAutoFit/>
          </a:bodyPr>
          <a:lstStyle/>
          <a:p>
            <a:pPr fontAlgn="auto"/>
            <a:r>
              <a:rPr lang="en-US" altLang="zh-CN" sz="4400" noProof="1">
                <a:solidFill>
                  <a:schemeClr val="bg1"/>
                </a:solidFill>
                <a:effectLst>
                  <a:outerShdw blurRad="38100" dist="38100" dir="2700000" algn="tl">
                    <a:srgbClr val="000000">
                      <a:alpha val="43137"/>
                    </a:srgbClr>
                  </a:outerShdw>
                </a:effectLst>
                <a:latin typeface="字魂131号-酷乐潮玩体" panose="00000500000000000000" pitchFamily="2" charset="-122"/>
                <a:ea typeface="字魂131号-酷乐潮玩体" panose="00000500000000000000" pitchFamily="2" charset="-122"/>
              </a:rPr>
              <a:t>Git</a:t>
            </a:r>
            <a:r>
              <a:rPr lang="zh-CN" altLang="en-US" sz="4400" noProof="1">
                <a:solidFill>
                  <a:schemeClr val="bg1"/>
                </a:solidFill>
                <a:effectLst>
                  <a:outerShdw blurRad="38100" dist="38100" dir="2700000" algn="tl">
                    <a:srgbClr val="000000">
                      <a:alpha val="43137"/>
                    </a:srgbClr>
                  </a:outerShdw>
                </a:effectLst>
                <a:latin typeface="字魂131号-酷乐潮玩体" panose="00000500000000000000" pitchFamily="2" charset="-122"/>
                <a:ea typeface="字魂131号-酷乐潮玩体" panose="00000500000000000000" pitchFamily="2" charset="-122"/>
              </a:rPr>
              <a:t>的常用命令</a:t>
            </a:r>
            <a:endParaRPr lang="zh-CN" altLang="en-US" sz="4400" noProof="1">
              <a:solidFill>
                <a:schemeClr val="bg1"/>
              </a:solidFill>
              <a:effectLst>
                <a:outerShdw blurRad="38100" dist="38100" dir="2700000" algn="tl">
                  <a:srgbClr val="000000">
                    <a:alpha val="43137"/>
                  </a:srgbClr>
                </a:outerShdw>
              </a:effectLst>
              <a:latin typeface="字魂131号-酷乐潮玩体" panose="00000500000000000000" pitchFamily="2" charset="-122"/>
              <a:ea typeface="字魂131号-酷乐潮玩体" panose="00000500000000000000" pitchFamily="2" charset="-122"/>
            </a:endParaRPr>
          </a:p>
        </p:txBody>
      </p:sp>
      <p:sp>
        <p:nvSpPr>
          <p:cNvPr id="9222" name="文本框 16"/>
          <p:cNvSpPr txBox="1">
            <a:spLocks noChangeArrowheads="1"/>
          </p:cNvSpPr>
          <p:nvPr/>
        </p:nvSpPr>
        <p:spPr bwMode="auto">
          <a:xfrm>
            <a:off x="1633220" y="1059815"/>
            <a:ext cx="25400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90000"/>
              </a:lnSpc>
            </a:pPr>
            <a:r>
              <a:rPr lang="zh-CN" altLang="en-US" sz="2000">
                <a:solidFill>
                  <a:srgbClr val="808080"/>
                </a:solidFill>
                <a:latin typeface="字魂131号-酷乐潮玩体" panose="00000500000000000000" pitchFamily="2" charset="-122"/>
                <a:ea typeface="字魂131号-酷乐潮玩体" panose="00000500000000000000" pitchFamily="2" charset="-122"/>
              </a:rPr>
              <a:t>Activity </a:t>
            </a:r>
            <a:r>
              <a:rPr lang="en-US" altLang="zh-CN" sz="2000">
                <a:solidFill>
                  <a:srgbClr val="808080"/>
                </a:solidFill>
                <a:latin typeface="字魂131号-酷乐潮玩体" panose="00000500000000000000" pitchFamily="2" charset="-122"/>
                <a:ea typeface="字魂131号-酷乐潮玩体" panose="00000500000000000000" pitchFamily="2" charset="-122"/>
              </a:rPr>
              <a:t>O</a:t>
            </a:r>
            <a:r>
              <a:rPr lang="zh-CN" altLang="en-US" sz="2000">
                <a:solidFill>
                  <a:srgbClr val="808080"/>
                </a:solidFill>
                <a:latin typeface="字魂131号-酷乐潮玩体" panose="00000500000000000000" pitchFamily="2" charset="-122"/>
                <a:ea typeface="字魂131号-酷乐潮玩体" panose="00000500000000000000" pitchFamily="2" charset="-122"/>
              </a:rPr>
              <a:t>verview</a:t>
            </a:r>
            <a:endParaRPr lang="zh-CN" altLang="en-US" sz="2000">
              <a:solidFill>
                <a:srgbClr val="808080"/>
              </a:solidFill>
              <a:latin typeface="字魂131号-酷乐潮玩体" panose="00000500000000000000" pitchFamily="2" charset="-122"/>
              <a:ea typeface="字魂131号-酷乐潮玩体" panose="00000500000000000000" pitchFamily="2" charset="-122"/>
            </a:endParaRPr>
          </a:p>
        </p:txBody>
      </p:sp>
      <p:sp>
        <p:nvSpPr>
          <p:cNvPr id="22" name="文本框 21"/>
          <p:cNvSpPr txBox="1"/>
          <p:nvPr/>
        </p:nvSpPr>
        <p:spPr>
          <a:xfrm>
            <a:off x="612775" y="1513205"/>
            <a:ext cx="4444365" cy="4661535"/>
          </a:xfrm>
          <a:prstGeom prst="rect">
            <a:avLst/>
          </a:prstGeom>
          <a:noFill/>
        </p:spPr>
        <p:txBody>
          <a:bodyPr wrap="square">
            <a:spAutoFit/>
          </a:bodyPr>
          <a:lstStyle/>
          <a:p>
            <a:pPr fontAlgn="auto">
              <a:lnSpc>
                <a:spcPct val="150000"/>
              </a:lnSpc>
            </a:pPr>
            <a:r>
              <a:rPr lang="en-US" altLang="zh-CN" sz="2400" b="1" noProof="1">
                <a:gradFill>
                  <a:gsLst>
                    <a:gs pos="0">
                      <a:srgbClr val="C11053"/>
                    </a:gs>
                    <a:gs pos="100000">
                      <a:srgbClr val="D15995"/>
                    </a:gs>
                  </a:gsLst>
                  <a:lin ang="5400000" scaled="0"/>
                </a:gradFill>
                <a:effectLst>
                  <a:outerShdw blurRad="38100" dist="38100" dir="2700000" algn="tl">
                    <a:srgbClr val="000000">
                      <a:alpha val="43137"/>
                    </a:srgbClr>
                  </a:outerShdw>
                </a:effectLst>
                <a:latin typeface="字魂131号-酷乐潮玩体" panose="00000500000000000000" pitchFamily="2" charset="-122"/>
                <a:ea typeface="字魂131号-酷乐潮玩体" panose="00000500000000000000" pitchFamily="2" charset="-122"/>
                <a:cs typeface="字魂131号-酷乐潮玩体" panose="00000500000000000000" pitchFamily="2" charset="-122"/>
              </a:rPr>
              <a:t>add</a:t>
            </a:r>
            <a:r>
              <a:rPr lang="zh-CN" altLang="en-US" sz="2400" b="1" noProof="1">
                <a:gradFill>
                  <a:gsLst>
                    <a:gs pos="0">
                      <a:srgbClr val="C11053"/>
                    </a:gs>
                    <a:gs pos="100000">
                      <a:srgbClr val="D15995"/>
                    </a:gs>
                  </a:gsLst>
                  <a:lin ang="5400000" scaled="0"/>
                </a:gradFill>
                <a:effectLst>
                  <a:outerShdw blurRad="38100" dist="38100" dir="2700000" algn="tl">
                    <a:srgbClr val="000000">
                      <a:alpha val="43137"/>
                    </a:srgbClr>
                  </a:outerShdw>
                </a:effectLst>
                <a:latin typeface="字魂131号-酷乐潮玩体" panose="00000500000000000000" pitchFamily="2" charset="-122"/>
                <a:ea typeface="字魂131号-酷乐潮玩体" panose="00000500000000000000" pitchFamily="2" charset="-122"/>
                <a:cs typeface="字魂131号-酷乐潮玩体" panose="00000500000000000000" pitchFamily="2" charset="-122"/>
              </a:rPr>
              <a:t>：</a:t>
            </a:r>
            <a:endParaRPr lang="zh-CN" altLang="en-US" sz="2400" b="1" noProof="1">
              <a:gradFill>
                <a:gsLst>
                  <a:gs pos="0">
                    <a:srgbClr val="C11053"/>
                  </a:gs>
                  <a:gs pos="100000">
                    <a:srgbClr val="D15995"/>
                  </a:gs>
                </a:gsLst>
                <a:lin ang="5400000" scaled="0"/>
              </a:gradFill>
              <a:effectLst>
                <a:outerShdw blurRad="38100" dist="38100" dir="2700000" algn="tl">
                  <a:srgbClr val="000000">
                    <a:alpha val="43137"/>
                  </a:srgbClr>
                </a:outerShdw>
              </a:effectLst>
              <a:latin typeface="字魂131号-酷乐潮玩体" panose="00000500000000000000" pitchFamily="2" charset="-122"/>
              <a:ea typeface="字魂131号-酷乐潮玩体" panose="00000500000000000000" pitchFamily="2" charset="-122"/>
              <a:cs typeface="字魂131号-酷乐潮玩体" panose="00000500000000000000" pitchFamily="2" charset="-122"/>
            </a:endParaRPr>
          </a:p>
          <a:p>
            <a:pPr fontAlgn="auto">
              <a:lnSpc>
                <a:spcPct val="150000"/>
              </a:lnSpc>
            </a:pPr>
            <a:r>
              <a:rPr lang="en-US" altLang="zh-CN" sz="1800" noProof="1">
                <a:solidFill>
                  <a:schemeClr val="bg1"/>
                </a:solidFill>
                <a:effectLst>
                  <a:outerShdw blurRad="38100" dist="38100" dir="2700000" algn="tl">
                    <a:srgbClr val="000000">
                      <a:alpha val="43137"/>
                    </a:srgbClr>
                  </a:outerShdw>
                </a:effectLst>
                <a:latin typeface="字魂131号-酷乐潮玩体" panose="00000500000000000000" pitchFamily="2" charset="-122"/>
                <a:ea typeface="字魂131号-酷乐潮玩体" panose="00000500000000000000" pitchFamily="2" charset="-122"/>
                <a:cs typeface="字魂131号-酷乐潮玩体" panose="00000500000000000000" pitchFamily="2" charset="-122"/>
              </a:rPr>
              <a:t>git add “</a:t>
            </a:r>
            <a:r>
              <a:rPr lang="zh-CN" altLang="en-US" sz="1800" noProof="1">
                <a:solidFill>
                  <a:schemeClr val="bg1"/>
                </a:solidFill>
                <a:effectLst>
                  <a:outerShdw blurRad="38100" dist="38100" dir="2700000" algn="tl">
                    <a:srgbClr val="000000">
                      <a:alpha val="43137"/>
                    </a:srgbClr>
                  </a:outerShdw>
                </a:effectLst>
                <a:latin typeface="字魂131号-酷乐潮玩体" panose="00000500000000000000" pitchFamily="2" charset="-122"/>
                <a:ea typeface="字魂131号-酷乐潮玩体" panose="00000500000000000000" pitchFamily="2" charset="-122"/>
                <a:cs typeface="字魂131号-酷乐潮玩体" panose="00000500000000000000" pitchFamily="2" charset="-122"/>
              </a:rPr>
              <a:t>文件名</a:t>
            </a:r>
            <a:r>
              <a:rPr lang="en-US" altLang="zh-CN" sz="1800" noProof="1">
                <a:solidFill>
                  <a:schemeClr val="bg1"/>
                </a:solidFill>
                <a:effectLst>
                  <a:outerShdw blurRad="38100" dist="38100" dir="2700000" algn="tl">
                    <a:srgbClr val="000000">
                      <a:alpha val="43137"/>
                    </a:srgbClr>
                  </a:outerShdw>
                </a:effectLst>
                <a:latin typeface="字魂131号-酷乐潮玩体" panose="00000500000000000000" pitchFamily="2" charset="-122"/>
                <a:ea typeface="字魂131号-酷乐潮玩体" panose="00000500000000000000" pitchFamily="2" charset="-122"/>
                <a:cs typeface="字魂131号-酷乐潮玩体" panose="00000500000000000000" pitchFamily="2" charset="-122"/>
              </a:rPr>
              <a:t>”</a:t>
            </a:r>
            <a:endParaRPr lang="en-US" altLang="zh-CN" sz="1800" noProof="1">
              <a:solidFill>
                <a:schemeClr val="bg1"/>
              </a:solidFill>
              <a:effectLst>
                <a:outerShdw blurRad="38100" dist="38100" dir="2700000" algn="tl">
                  <a:srgbClr val="000000">
                    <a:alpha val="43137"/>
                  </a:srgbClr>
                </a:outerShdw>
              </a:effectLst>
              <a:latin typeface="字魂131号-酷乐潮玩体" panose="00000500000000000000" pitchFamily="2" charset="-122"/>
              <a:ea typeface="字魂131号-酷乐潮玩体" panose="00000500000000000000" pitchFamily="2" charset="-122"/>
              <a:cs typeface="字魂131号-酷乐潮玩体" panose="00000500000000000000" pitchFamily="2" charset="-122"/>
            </a:endParaRPr>
          </a:p>
          <a:p>
            <a:pPr fontAlgn="auto">
              <a:lnSpc>
                <a:spcPct val="150000"/>
              </a:lnSpc>
            </a:pPr>
            <a:r>
              <a:rPr lang="zh-CN" altLang="en-US" sz="1800" noProof="1">
                <a:solidFill>
                  <a:schemeClr val="bg1"/>
                </a:solidFill>
                <a:effectLst>
                  <a:outerShdw blurRad="38100" dist="38100" dir="2700000" algn="tl">
                    <a:srgbClr val="000000">
                      <a:alpha val="43137"/>
                    </a:srgbClr>
                  </a:outerShdw>
                </a:effectLst>
                <a:latin typeface="字魂131号-酷乐潮玩体" panose="00000500000000000000" pitchFamily="2" charset="-122"/>
                <a:ea typeface="字魂131号-酷乐潮玩体" panose="00000500000000000000" pitchFamily="2" charset="-122"/>
                <a:cs typeface="字魂131号-酷乐潮玩体" panose="00000500000000000000" pitchFamily="2" charset="-122"/>
              </a:rPr>
              <a:t>将文件添加到暂存区</a:t>
            </a:r>
            <a:endParaRPr lang="zh-CN" altLang="en-US" sz="1800" noProof="1">
              <a:solidFill>
                <a:schemeClr val="bg1"/>
              </a:solidFill>
              <a:effectLst>
                <a:outerShdw blurRad="38100" dist="38100" dir="2700000" algn="tl">
                  <a:srgbClr val="000000">
                    <a:alpha val="43137"/>
                  </a:srgbClr>
                </a:outerShdw>
              </a:effectLst>
              <a:latin typeface="字魂131号-酷乐潮玩体" panose="00000500000000000000" pitchFamily="2" charset="-122"/>
              <a:ea typeface="字魂131号-酷乐潮玩体" panose="00000500000000000000" pitchFamily="2" charset="-122"/>
              <a:cs typeface="字魂131号-酷乐潮玩体" panose="00000500000000000000" pitchFamily="2" charset="-122"/>
            </a:endParaRPr>
          </a:p>
          <a:p>
            <a:pPr fontAlgn="auto">
              <a:lnSpc>
                <a:spcPct val="150000"/>
              </a:lnSpc>
            </a:pPr>
            <a:r>
              <a:rPr lang="en-US" altLang="zh-CN" sz="2400" b="1" noProof="1">
                <a:gradFill>
                  <a:gsLst>
                    <a:gs pos="0">
                      <a:srgbClr val="C11053"/>
                    </a:gs>
                    <a:gs pos="100000">
                      <a:srgbClr val="D15995"/>
                    </a:gs>
                  </a:gsLst>
                  <a:lin ang="5400000" scaled="0"/>
                </a:gradFill>
                <a:effectLst>
                  <a:outerShdw blurRad="38100" dist="38100" dir="2700000" algn="tl">
                    <a:srgbClr val="000000">
                      <a:alpha val="43137"/>
                    </a:srgbClr>
                  </a:outerShdw>
                </a:effectLst>
                <a:latin typeface="字魂131号-酷乐潮玩体" panose="00000500000000000000" pitchFamily="2" charset="-122"/>
                <a:ea typeface="字魂131号-酷乐潮玩体" panose="00000500000000000000" pitchFamily="2" charset="-122"/>
                <a:cs typeface="字魂131号-酷乐潮玩体" panose="00000500000000000000" pitchFamily="2" charset="-122"/>
                <a:sym typeface="+mn-ea"/>
              </a:rPr>
              <a:t>commit</a:t>
            </a:r>
            <a:r>
              <a:rPr lang="zh-CN" altLang="en-US" sz="2400" b="1" noProof="1">
                <a:gradFill>
                  <a:gsLst>
                    <a:gs pos="0">
                      <a:srgbClr val="C11053"/>
                    </a:gs>
                    <a:gs pos="100000">
                      <a:srgbClr val="D15995"/>
                    </a:gs>
                  </a:gsLst>
                  <a:lin ang="5400000" scaled="0"/>
                </a:gradFill>
                <a:effectLst>
                  <a:outerShdw blurRad="38100" dist="38100" dir="2700000" algn="tl">
                    <a:srgbClr val="000000">
                      <a:alpha val="43137"/>
                    </a:srgbClr>
                  </a:outerShdw>
                </a:effectLst>
                <a:latin typeface="字魂131号-酷乐潮玩体" panose="00000500000000000000" pitchFamily="2" charset="-122"/>
                <a:ea typeface="字魂131号-酷乐潮玩体" panose="00000500000000000000" pitchFamily="2" charset="-122"/>
                <a:cs typeface="字魂131号-酷乐潮玩体" panose="00000500000000000000" pitchFamily="2" charset="-122"/>
              </a:rPr>
              <a:t>：</a:t>
            </a:r>
            <a:endParaRPr lang="zh-CN" altLang="en-US" sz="2400" b="1" noProof="1">
              <a:gradFill>
                <a:gsLst>
                  <a:gs pos="0">
                    <a:srgbClr val="C11053"/>
                  </a:gs>
                  <a:gs pos="100000">
                    <a:srgbClr val="D15995"/>
                  </a:gs>
                </a:gsLst>
                <a:lin ang="5400000" scaled="0"/>
              </a:gradFill>
              <a:effectLst>
                <a:outerShdw blurRad="38100" dist="38100" dir="2700000" algn="tl">
                  <a:srgbClr val="000000">
                    <a:alpha val="43137"/>
                  </a:srgbClr>
                </a:outerShdw>
              </a:effectLst>
              <a:latin typeface="字魂131号-酷乐潮玩体" panose="00000500000000000000" pitchFamily="2" charset="-122"/>
              <a:ea typeface="字魂131号-酷乐潮玩体" panose="00000500000000000000" pitchFamily="2" charset="-122"/>
              <a:cs typeface="字魂131号-酷乐潮玩体" panose="00000500000000000000" pitchFamily="2" charset="-122"/>
            </a:endParaRPr>
          </a:p>
          <a:p>
            <a:pPr fontAlgn="auto">
              <a:lnSpc>
                <a:spcPct val="150000"/>
              </a:lnSpc>
            </a:pPr>
            <a:r>
              <a:rPr lang="en-US" altLang="zh-CN" sz="1800" noProof="1">
                <a:solidFill>
                  <a:schemeClr val="bg1"/>
                </a:solidFill>
                <a:effectLst>
                  <a:outerShdw blurRad="38100" dist="38100" dir="2700000" algn="tl">
                    <a:srgbClr val="000000">
                      <a:alpha val="43137"/>
                    </a:srgbClr>
                  </a:outerShdw>
                </a:effectLst>
                <a:latin typeface="字魂131号-酷乐潮玩体" panose="00000500000000000000" pitchFamily="2" charset="-122"/>
                <a:ea typeface="字魂131号-酷乐潮玩体" panose="00000500000000000000" pitchFamily="2" charset="-122"/>
                <a:cs typeface="字魂131号-酷乐潮玩体" panose="00000500000000000000" pitchFamily="2" charset="-122"/>
              </a:rPr>
              <a:t>git commit -m”</a:t>
            </a:r>
            <a:r>
              <a:rPr lang="zh-CN" altLang="en-US" sz="1800" noProof="1">
                <a:solidFill>
                  <a:schemeClr val="bg1"/>
                </a:solidFill>
                <a:effectLst>
                  <a:outerShdw blurRad="38100" dist="38100" dir="2700000" algn="tl">
                    <a:srgbClr val="000000">
                      <a:alpha val="43137"/>
                    </a:srgbClr>
                  </a:outerShdw>
                </a:effectLst>
                <a:latin typeface="字魂131号-酷乐潮玩体" panose="00000500000000000000" pitchFamily="2" charset="-122"/>
                <a:ea typeface="字魂131号-酷乐潮玩体" panose="00000500000000000000" pitchFamily="2" charset="-122"/>
                <a:cs typeface="字魂131号-酷乐潮玩体" panose="00000500000000000000" pitchFamily="2" charset="-122"/>
              </a:rPr>
              <a:t>注释</a:t>
            </a:r>
            <a:r>
              <a:rPr lang="en-US" altLang="zh-CN" sz="1800" noProof="1">
                <a:solidFill>
                  <a:schemeClr val="bg1"/>
                </a:solidFill>
                <a:effectLst>
                  <a:outerShdw blurRad="38100" dist="38100" dir="2700000" algn="tl">
                    <a:srgbClr val="000000">
                      <a:alpha val="43137"/>
                    </a:srgbClr>
                  </a:outerShdw>
                </a:effectLst>
                <a:latin typeface="字魂131号-酷乐潮玩体" panose="00000500000000000000" pitchFamily="2" charset="-122"/>
                <a:ea typeface="字魂131号-酷乐潮玩体" panose="00000500000000000000" pitchFamily="2" charset="-122"/>
                <a:cs typeface="字魂131号-酷乐潮玩体" panose="00000500000000000000" pitchFamily="2" charset="-122"/>
              </a:rPr>
              <a:t>” “</a:t>
            </a:r>
            <a:r>
              <a:rPr lang="zh-CN" altLang="en-US" sz="1800" noProof="1">
                <a:solidFill>
                  <a:schemeClr val="bg1"/>
                </a:solidFill>
                <a:effectLst>
                  <a:outerShdw blurRad="38100" dist="38100" dir="2700000" algn="tl">
                    <a:srgbClr val="000000">
                      <a:alpha val="43137"/>
                    </a:srgbClr>
                  </a:outerShdw>
                </a:effectLst>
                <a:latin typeface="字魂131号-酷乐潮玩体" panose="00000500000000000000" pitchFamily="2" charset="-122"/>
                <a:ea typeface="字魂131号-酷乐潮玩体" panose="00000500000000000000" pitchFamily="2" charset="-122"/>
                <a:cs typeface="字魂131号-酷乐潮玩体" panose="00000500000000000000" pitchFamily="2" charset="-122"/>
              </a:rPr>
              <a:t>文件名</a:t>
            </a:r>
            <a:r>
              <a:rPr lang="en-US" altLang="zh-CN" sz="1800" noProof="1">
                <a:solidFill>
                  <a:schemeClr val="bg1"/>
                </a:solidFill>
                <a:effectLst>
                  <a:outerShdw blurRad="38100" dist="38100" dir="2700000" algn="tl">
                    <a:srgbClr val="000000">
                      <a:alpha val="43137"/>
                    </a:srgbClr>
                  </a:outerShdw>
                </a:effectLst>
                <a:latin typeface="字魂131号-酷乐潮玩体" panose="00000500000000000000" pitchFamily="2" charset="-122"/>
                <a:ea typeface="字魂131号-酷乐潮玩体" panose="00000500000000000000" pitchFamily="2" charset="-122"/>
                <a:cs typeface="字魂131号-酷乐潮玩体" panose="00000500000000000000" pitchFamily="2" charset="-122"/>
              </a:rPr>
              <a:t>”</a:t>
            </a:r>
            <a:endParaRPr lang="zh-CN" altLang="en-US" sz="1800" noProof="1">
              <a:solidFill>
                <a:schemeClr val="bg1"/>
              </a:solidFill>
              <a:effectLst>
                <a:outerShdw blurRad="38100" dist="38100" dir="2700000" algn="tl">
                  <a:srgbClr val="000000">
                    <a:alpha val="43137"/>
                  </a:srgbClr>
                </a:outerShdw>
              </a:effectLst>
              <a:latin typeface="字魂131号-酷乐潮玩体" panose="00000500000000000000" pitchFamily="2" charset="-122"/>
              <a:ea typeface="字魂131号-酷乐潮玩体" panose="00000500000000000000" pitchFamily="2" charset="-122"/>
              <a:cs typeface="字魂131号-酷乐潮玩体" panose="00000500000000000000" pitchFamily="2" charset="-122"/>
            </a:endParaRPr>
          </a:p>
          <a:p>
            <a:pPr fontAlgn="auto">
              <a:lnSpc>
                <a:spcPct val="150000"/>
              </a:lnSpc>
            </a:pPr>
            <a:r>
              <a:rPr lang="zh-CN" altLang="en-US" noProof="1">
                <a:solidFill>
                  <a:schemeClr val="bg1"/>
                </a:solidFill>
                <a:effectLst>
                  <a:outerShdw blurRad="38100" dist="38100" dir="2700000" algn="tl">
                    <a:srgbClr val="000000">
                      <a:alpha val="43137"/>
                    </a:srgbClr>
                  </a:outerShdw>
                </a:effectLst>
                <a:latin typeface="字魂131号-酷乐潮玩体" panose="00000500000000000000" pitchFamily="2" charset="-122"/>
                <a:ea typeface="字魂131号-酷乐潮玩体" panose="00000500000000000000" pitchFamily="2" charset="-122"/>
                <a:cs typeface="字魂131号-酷乐潮玩体" panose="00000500000000000000" pitchFamily="2" charset="-122"/>
                <a:sym typeface="+mn-ea"/>
              </a:rPr>
              <a:t>将文件提交到本地库</a:t>
            </a:r>
            <a:endParaRPr lang="zh-CN" altLang="en-US" sz="900" b="1" noProof="1">
              <a:gradFill>
                <a:gsLst>
                  <a:gs pos="0">
                    <a:srgbClr val="C11053"/>
                  </a:gs>
                  <a:gs pos="100000">
                    <a:srgbClr val="D15995"/>
                  </a:gs>
                </a:gsLst>
                <a:lin ang="5400000" scaled="0"/>
              </a:gradFill>
              <a:effectLst>
                <a:outerShdw blurRad="38100" dist="38100" dir="2700000" algn="tl">
                  <a:srgbClr val="000000">
                    <a:alpha val="43137"/>
                  </a:srgbClr>
                </a:outerShdw>
              </a:effectLst>
              <a:latin typeface="字魂131号-酷乐潮玩体" panose="00000500000000000000" pitchFamily="2" charset="-122"/>
              <a:ea typeface="字魂131号-酷乐潮玩体" panose="00000500000000000000" pitchFamily="2" charset="-122"/>
              <a:cs typeface="字魂131号-酷乐潮玩体" panose="00000500000000000000" pitchFamily="2" charset="-122"/>
            </a:endParaRPr>
          </a:p>
          <a:p>
            <a:pPr fontAlgn="auto">
              <a:lnSpc>
                <a:spcPct val="150000"/>
              </a:lnSpc>
            </a:pPr>
            <a:r>
              <a:rPr lang="en-US" altLang="zh-CN" sz="2400" b="1" noProof="1">
                <a:gradFill>
                  <a:gsLst>
                    <a:gs pos="0">
                      <a:srgbClr val="C11053"/>
                    </a:gs>
                    <a:gs pos="100000">
                      <a:srgbClr val="D15995"/>
                    </a:gs>
                  </a:gsLst>
                  <a:lin ang="5400000" scaled="0"/>
                </a:gradFill>
                <a:effectLst>
                  <a:outerShdw blurRad="38100" dist="38100" dir="2700000" algn="tl">
                    <a:srgbClr val="000000">
                      <a:alpha val="43137"/>
                    </a:srgbClr>
                  </a:outerShdw>
                </a:effectLst>
                <a:latin typeface="字魂131号-酷乐潮玩体" panose="00000500000000000000" pitchFamily="2" charset="-122"/>
                <a:ea typeface="字魂131号-酷乐潮玩体" panose="00000500000000000000" pitchFamily="2" charset="-122"/>
                <a:cs typeface="字魂131号-酷乐潮玩体" panose="00000500000000000000" pitchFamily="2" charset="-122"/>
              </a:rPr>
              <a:t>status</a:t>
            </a:r>
            <a:r>
              <a:rPr lang="zh-CN" altLang="en-US" sz="2400" b="1" noProof="1">
                <a:gradFill>
                  <a:gsLst>
                    <a:gs pos="0">
                      <a:srgbClr val="C11053"/>
                    </a:gs>
                    <a:gs pos="100000">
                      <a:srgbClr val="D15995"/>
                    </a:gs>
                  </a:gsLst>
                  <a:lin ang="5400000" scaled="0"/>
                </a:gradFill>
                <a:effectLst>
                  <a:outerShdw blurRad="38100" dist="38100" dir="2700000" algn="tl">
                    <a:srgbClr val="000000">
                      <a:alpha val="43137"/>
                    </a:srgbClr>
                  </a:outerShdw>
                </a:effectLst>
                <a:latin typeface="字魂131号-酷乐潮玩体" panose="00000500000000000000" pitchFamily="2" charset="-122"/>
                <a:ea typeface="字魂131号-酷乐潮玩体" panose="00000500000000000000" pitchFamily="2" charset="-122"/>
                <a:cs typeface="字魂131号-酷乐潮玩体" panose="00000500000000000000" pitchFamily="2" charset="-122"/>
              </a:rPr>
              <a:t>：</a:t>
            </a:r>
            <a:endParaRPr lang="zh-CN" altLang="en-US" sz="2400" b="1" noProof="1">
              <a:gradFill>
                <a:gsLst>
                  <a:gs pos="0">
                    <a:srgbClr val="C11053"/>
                  </a:gs>
                  <a:gs pos="100000">
                    <a:srgbClr val="D15995"/>
                  </a:gs>
                </a:gsLst>
                <a:lin ang="5400000" scaled="0"/>
              </a:gradFill>
              <a:effectLst>
                <a:outerShdw blurRad="38100" dist="38100" dir="2700000" algn="tl">
                  <a:srgbClr val="000000">
                    <a:alpha val="43137"/>
                  </a:srgbClr>
                </a:outerShdw>
              </a:effectLst>
              <a:latin typeface="字魂131号-酷乐潮玩体" panose="00000500000000000000" pitchFamily="2" charset="-122"/>
              <a:ea typeface="字魂131号-酷乐潮玩体" panose="00000500000000000000" pitchFamily="2" charset="-122"/>
              <a:cs typeface="字魂131号-酷乐潮玩体" panose="00000500000000000000" pitchFamily="2" charset="-122"/>
            </a:endParaRPr>
          </a:p>
          <a:p>
            <a:pPr fontAlgn="auto">
              <a:lnSpc>
                <a:spcPct val="150000"/>
              </a:lnSpc>
            </a:pPr>
            <a:r>
              <a:rPr lang="en-US" altLang="zh-CN" noProof="1">
                <a:solidFill>
                  <a:schemeClr val="bg1"/>
                </a:solidFill>
                <a:effectLst>
                  <a:outerShdw blurRad="38100" dist="38100" dir="2700000" algn="tl">
                    <a:srgbClr val="000000">
                      <a:alpha val="43137"/>
                    </a:srgbClr>
                  </a:outerShdw>
                </a:effectLst>
                <a:latin typeface="字魂131号-酷乐潮玩体" panose="00000500000000000000" pitchFamily="2" charset="-122"/>
                <a:ea typeface="字魂131号-酷乐潮玩体" panose="00000500000000000000" pitchFamily="2" charset="-122"/>
                <a:cs typeface="字魂131号-酷乐潮玩体" panose="00000500000000000000" pitchFamily="2" charset="-122"/>
                <a:sym typeface="+mn-ea"/>
              </a:rPr>
              <a:t>git status</a:t>
            </a:r>
            <a:endParaRPr lang="zh-CN" altLang="en-US" noProof="1">
              <a:solidFill>
                <a:schemeClr val="bg1"/>
              </a:solidFill>
              <a:effectLst>
                <a:outerShdw blurRad="38100" dist="38100" dir="2700000" algn="tl">
                  <a:srgbClr val="000000">
                    <a:alpha val="43137"/>
                  </a:srgbClr>
                </a:outerShdw>
              </a:effectLst>
              <a:latin typeface="字魂131号-酷乐潮玩体" panose="00000500000000000000" pitchFamily="2" charset="-122"/>
              <a:ea typeface="字魂131号-酷乐潮玩体" panose="00000500000000000000" pitchFamily="2" charset="-122"/>
              <a:cs typeface="字魂131号-酷乐潮玩体" panose="00000500000000000000" pitchFamily="2" charset="-122"/>
              <a:sym typeface="+mn-ea"/>
            </a:endParaRPr>
          </a:p>
          <a:p>
            <a:pPr fontAlgn="auto">
              <a:lnSpc>
                <a:spcPct val="150000"/>
              </a:lnSpc>
            </a:pPr>
            <a:r>
              <a:rPr lang="zh-CN" altLang="en-US" noProof="1">
                <a:solidFill>
                  <a:schemeClr val="bg1"/>
                </a:solidFill>
                <a:effectLst>
                  <a:outerShdw blurRad="38100" dist="38100" dir="2700000" algn="tl">
                    <a:srgbClr val="000000">
                      <a:alpha val="43137"/>
                    </a:srgbClr>
                  </a:outerShdw>
                </a:effectLst>
                <a:latin typeface="字魂131号-酷乐潮玩体" panose="00000500000000000000" pitchFamily="2" charset="-122"/>
                <a:ea typeface="字魂131号-酷乐潮玩体" panose="00000500000000000000" pitchFamily="2" charset="-122"/>
                <a:cs typeface="字魂131号-酷乐潮玩体" panose="00000500000000000000" pitchFamily="2" charset="-122"/>
              </a:rPr>
              <a:t>用来检查工作区中哪些文件还没添加到暂存区和哪些文件还没添加到本地库</a:t>
            </a:r>
            <a:endParaRPr lang="zh-CN" altLang="en-US" noProof="1">
              <a:solidFill>
                <a:schemeClr val="bg1"/>
              </a:solidFill>
              <a:effectLst>
                <a:outerShdw blurRad="38100" dist="38100" dir="2700000" algn="tl">
                  <a:srgbClr val="000000">
                    <a:alpha val="43137"/>
                  </a:srgbClr>
                </a:outerShdw>
              </a:effectLst>
              <a:latin typeface="字魂131号-酷乐潮玩体" panose="00000500000000000000" pitchFamily="2" charset="-122"/>
              <a:ea typeface="字魂131号-酷乐潮玩体" panose="00000500000000000000" pitchFamily="2" charset="-122"/>
              <a:cs typeface="字魂131号-酷乐潮玩体" panose="00000500000000000000" pitchFamily="2" charset="-122"/>
            </a:endParaRPr>
          </a:p>
        </p:txBody>
      </p:sp>
      <p:sp>
        <p:nvSpPr>
          <p:cNvPr id="2050" name="蝴蝶结"/>
          <p:cNvSpPr/>
          <p:nvPr/>
        </p:nvSpPr>
        <p:spPr bwMode="auto">
          <a:xfrm>
            <a:off x="147955" y="1441450"/>
            <a:ext cx="392113" cy="242888"/>
          </a:xfrm>
          <a:custGeom>
            <a:avLst/>
            <a:gdLst>
              <a:gd name="T0" fmla="*/ 1256562 w 1655763"/>
              <a:gd name="T1" fmla="*/ 503112 h 779463"/>
              <a:gd name="T2" fmla="*/ 1450624 w 1655763"/>
              <a:gd name="T3" fmla="*/ 535755 h 779463"/>
              <a:gd name="T4" fmla="*/ 1590953 w 1655763"/>
              <a:gd name="T5" fmla="*/ 545156 h 779463"/>
              <a:gd name="T6" fmla="*/ 1696592 w 1655763"/>
              <a:gd name="T7" fmla="*/ 540194 h 779463"/>
              <a:gd name="T8" fmla="*/ 1792059 w 1655763"/>
              <a:gd name="T9" fmla="*/ 520348 h 779463"/>
              <a:gd name="T10" fmla="*/ 1870569 w 1655763"/>
              <a:gd name="T11" fmla="*/ 481698 h 779463"/>
              <a:gd name="T12" fmla="*/ 1828836 w 1655763"/>
              <a:gd name="T13" fmla="*/ 893522 h 779463"/>
              <a:gd name="T14" fmla="*/ 1674161 w 1655763"/>
              <a:gd name="T15" fmla="*/ 873676 h 779463"/>
              <a:gd name="T16" fmla="*/ 1563044 w 1655763"/>
              <a:gd name="T17" fmla="*/ 845733 h 779463"/>
              <a:gd name="T18" fmla="*/ 1447494 w 1655763"/>
              <a:gd name="T19" fmla="*/ 801600 h 779463"/>
              <a:gd name="T20" fmla="*/ 1334813 w 1655763"/>
              <a:gd name="T21" fmla="*/ 736836 h 779463"/>
              <a:gd name="T22" fmla="*/ 1233608 w 1655763"/>
              <a:gd name="T23" fmla="*/ 647786 h 779463"/>
              <a:gd name="T24" fmla="*/ 1184049 w 1655763"/>
              <a:gd name="T25" fmla="*/ 584067 h 779463"/>
              <a:gd name="T26" fmla="*/ 1147011 w 1655763"/>
              <a:gd name="T27" fmla="*/ 520869 h 779463"/>
              <a:gd name="T28" fmla="*/ 777546 w 1655763"/>
              <a:gd name="T29" fmla="*/ 480654 h 779463"/>
              <a:gd name="T30" fmla="*/ 744102 w 1655763"/>
              <a:gd name="T31" fmla="*/ 548812 h 779463"/>
              <a:gd name="T32" fmla="*/ 704651 w 1655763"/>
              <a:gd name="T33" fmla="*/ 609137 h 779463"/>
              <a:gd name="T34" fmla="*/ 630972 w 1655763"/>
              <a:gd name="T35" fmla="*/ 689047 h 779463"/>
              <a:gd name="T36" fmla="*/ 523589 w 1655763"/>
              <a:gd name="T37" fmla="*/ 767390 h 779463"/>
              <a:gd name="T38" fmla="*/ 408629 w 1655763"/>
              <a:gd name="T39" fmla="*/ 822753 h 779463"/>
              <a:gd name="T40" fmla="*/ 293670 w 1655763"/>
              <a:gd name="T41" fmla="*/ 859573 h 779463"/>
              <a:gd name="T42" fmla="*/ 173485 w 1655763"/>
              <a:gd name="T43" fmla="*/ 883599 h 779463"/>
              <a:gd name="T44" fmla="*/ 26388 w 1655763"/>
              <a:gd name="T45" fmla="*/ 895350 h 779463"/>
              <a:gd name="T46" fmla="*/ 65579 w 1655763"/>
              <a:gd name="T47" fmla="*/ 500762 h 779463"/>
              <a:gd name="T48" fmla="*/ 152583 w 1655763"/>
              <a:gd name="T49" fmla="*/ 530793 h 779463"/>
              <a:gd name="T50" fmla="*/ 253433 w 1655763"/>
              <a:gd name="T51" fmla="*/ 544111 h 779463"/>
              <a:gd name="T52" fmla="*/ 361861 w 1655763"/>
              <a:gd name="T53" fmla="*/ 543851 h 779463"/>
              <a:gd name="T54" fmla="*/ 544229 w 1655763"/>
              <a:gd name="T55" fmla="*/ 523221 h 779463"/>
              <a:gd name="T56" fmla="*/ 730256 w 1655763"/>
              <a:gd name="T57" fmla="*/ 484309 h 779463"/>
              <a:gd name="T58" fmla="*/ 1009861 w 1655763"/>
              <a:gd name="T59" fmla="*/ 81278 h 779463"/>
              <a:gd name="T60" fmla="*/ 1030672 w 1655763"/>
              <a:gd name="T61" fmla="*/ 93802 h 779463"/>
              <a:gd name="T62" fmla="*/ 1039256 w 1655763"/>
              <a:gd name="T63" fmla="*/ 117282 h 779463"/>
              <a:gd name="T64" fmla="*/ 1032753 w 1655763"/>
              <a:gd name="T65" fmla="*/ 408706 h 779463"/>
              <a:gd name="T66" fmla="*/ 1013503 w 1655763"/>
              <a:gd name="T67" fmla="*/ 423055 h 779463"/>
              <a:gd name="T68" fmla="*/ 893062 w 1655763"/>
              <a:gd name="T69" fmla="*/ 423055 h 779463"/>
              <a:gd name="T70" fmla="*/ 873811 w 1655763"/>
              <a:gd name="T71" fmla="*/ 408706 h 779463"/>
              <a:gd name="T72" fmla="*/ 867569 w 1655763"/>
              <a:gd name="T73" fmla="*/ 117282 h 779463"/>
              <a:gd name="T74" fmla="*/ 875893 w 1655763"/>
              <a:gd name="T75" fmla="*/ 93802 h 779463"/>
              <a:gd name="T76" fmla="*/ 896703 w 1655763"/>
              <a:gd name="T77" fmla="*/ 81278 h 779463"/>
              <a:gd name="T78" fmla="*/ 1642981 w 1655763"/>
              <a:gd name="T79" fmla="*/ 3129 h 779463"/>
              <a:gd name="T80" fmla="*/ 1661026 w 1655763"/>
              <a:gd name="T81" fmla="*/ 19297 h 779463"/>
              <a:gd name="T82" fmla="*/ 1665209 w 1655763"/>
              <a:gd name="T83" fmla="*/ 471999 h 779463"/>
              <a:gd name="T84" fmla="*/ 1654749 w 1655763"/>
              <a:gd name="T85" fmla="*/ 494164 h 779463"/>
              <a:gd name="T86" fmla="*/ 1632521 w 1655763"/>
              <a:gd name="T87" fmla="*/ 504855 h 779463"/>
              <a:gd name="T88" fmla="*/ 1109488 w 1655763"/>
              <a:gd name="T89" fmla="*/ 422973 h 779463"/>
              <a:gd name="T90" fmla="*/ 1093273 w 1655763"/>
              <a:gd name="T91" fmla="*/ 404979 h 779463"/>
              <a:gd name="T92" fmla="*/ 1091182 w 1655763"/>
              <a:gd name="T93" fmla="*/ 106916 h 779463"/>
              <a:gd name="T94" fmla="*/ 1103473 w 1655763"/>
              <a:gd name="T95" fmla="*/ 86055 h 779463"/>
              <a:gd name="T96" fmla="*/ 1127270 w 1655763"/>
              <a:gd name="T97" fmla="*/ 77710 h 779463"/>
              <a:gd name="T98" fmla="*/ 793928 w 1655763"/>
              <a:gd name="T99" fmla="*/ 80839 h 779463"/>
              <a:gd name="T100" fmla="*/ 811981 w 1655763"/>
              <a:gd name="T101" fmla="*/ 97007 h 779463"/>
              <a:gd name="T102" fmla="*/ 816429 w 1655763"/>
              <a:gd name="T103" fmla="*/ 394548 h 779463"/>
              <a:gd name="T104" fmla="*/ 805701 w 1655763"/>
              <a:gd name="T105" fmla="*/ 416714 h 779463"/>
              <a:gd name="T106" fmla="*/ 783463 w 1655763"/>
              <a:gd name="T107" fmla="*/ 427406 h 779463"/>
              <a:gd name="T108" fmla="*/ 260192 w 1655763"/>
              <a:gd name="T109" fmla="*/ 500683 h 779463"/>
              <a:gd name="T110" fmla="*/ 243970 w 1655763"/>
              <a:gd name="T111" fmla="*/ 482689 h 779463"/>
              <a:gd name="T112" fmla="*/ 241878 w 1655763"/>
              <a:gd name="T113" fmla="*/ 29467 h 779463"/>
              <a:gd name="T114" fmla="*/ 254174 w 1655763"/>
              <a:gd name="T115" fmla="*/ 8606 h 779463"/>
              <a:gd name="T116" fmla="*/ 277983 w 1655763"/>
              <a:gd name="T117" fmla="*/ 0 h 779463"/>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1655763" h="779463">
                <a:moveTo>
                  <a:pt x="977900" y="409575"/>
                </a:moveTo>
                <a:lnTo>
                  <a:pt x="983114" y="411167"/>
                </a:lnTo>
                <a:lnTo>
                  <a:pt x="998304" y="415259"/>
                </a:lnTo>
                <a:lnTo>
                  <a:pt x="1022335" y="421624"/>
                </a:lnTo>
                <a:lnTo>
                  <a:pt x="1053848" y="429354"/>
                </a:lnTo>
                <a:lnTo>
                  <a:pt x="1072211" y="433674"/>
                </a:lnTo>
                <a:lnTo>
                  <a:pt x="1092162" y="437993"/>
                </a:lnTo>
                <a:lnTo>
                  <a:pt x="1113019" y="442313"/>
                </a:lnTo>
                <a:lnTo>
                  <a:pt x="1135690" y="447087"/>
                </a:lnTo>
                <a:lnTo>
                  <a:pt x="1159041" y="451406"/>
                </a:lnTo>
                <a:lnTo>
                  <a:pt x="1183526" y="455499"/>
                </a:lnTo>
                <a:lnTo>
                  <a:pt x="1208691" y="459591"/>
                </a:lnTo>
                <a:lnTo>
                  <a:pt x="1234536" y="463228"/>
                </a:lnTo>
                <a:lnTo>
                  <a:pt x="1260834" y="466411"/>
                </a:lnTo>
                <a:lnTo>
                  <a:pt x="1287813" y="469366"/>
                </a:lnTo>
                <a:lnTo>
                  <a:pt x="1315018" y="471640"/>
                </a:lnTo>
                <a:lnTo>
                  <a:pt x="1328394" y="472549"/>
                </a:lnTo>
                <a:lnTo>
                  <a:pt x="1341996" y="473459"/>
                </a:lnTo>
                <a:lnTo>
                  <a:pt x="1355599" y="473913"/>
                </a:lnTo>
                <a:lnTo>
                  <a:pt x="1369202" y="474368"/>
                </a:lnTo>
                <a:lnTo>
                  <a:pt x="1382804" y="474595"/>
                </a:lnTo>
                <a:lnTo>
                  <a:pt x="1396180" y="474595"/>
                </a:lnTo>
                <a:lnTo>
                  <a:pt x="1409556" y="474368"/>
                </a:lnTo>
                <a:lnTo>
                  <a:pt x="1422932" y="474141"/>
                </a:lnTo>
                <a:lnTo>
                  <a:pt x="1435854" y="473686"/>
                </a:lnTo>
                <a:lnTo>
                  <a:pt x="1449003" y="472549"/>
                </a:lnTo>
                <a:lnTo>
                  <a:pt x="1461926" y="471640"/>
                </a:lnTo>
                <a:lnTo>
                  <a:pt x="1474622" y="470276"/>
                </a:lnTo>
                <a:lnTo>
                  <a:pt x="1487091" y="468457"/>
                </a:lnTo>
                <a:lnTo>
                  <a:pt x="1499560" y="466638"/>
                </a:lnTo>
                <a:lnTo>
                  <a:pt x="1511575" y="464592"/>
                </a:lnTo>
                <a:lnTo>
                  <a:pt x="1523591" y="462091"/>
                </a:lnTo>
                <a:lnTo>
                  <a:pt x="1535153" y="459363"/>
                </a:lnTo>
                <a:lnTo>
                  <a:pt x="1546716" y="456181"/>
                </a:lnTo>
                <a:lnTo>
                  <a:pt x="1557598" y="452998"/>
                </a:lnTo>
                <a:lnTo>
                  <a:pt x="1568480" y="449360"/>
                </a:lnTo>
                <a:lnTo>
                  <a:pt x="1578908" y="445268"/>
                </a:lnTo>
                <a:lnTo>
                  <a:pt x="1589110" y="440721"/>
                </a:lnTo>
                <a:lnTo>
                  <a:pt x="1598859" y="435947"/>
                </a:lnTo>
                <a:lnTo>
                  <a:pt x="1608381" y="430718"/>
                </a:lnTo>
                <a:lnTo>
                  <a:pt x="1617222" y="425262"/>
                </a:lnTo>
                <a:lnTo>
                  <a:pt x="1625837" y="419351"/>
                </a:lnTo>
                <a:lnTo>
                  <a:pt x="1516110" y="589631"/>
                </a:lnTo>
                <a:lnTo>
                  <a:pt x="1655763" y="779463"/>
                </a:lnTo>
                <a:lnTo>
                  <a:pt x="1649869" y="779463"/>
                </a:lnTo>
                <a:lnTo>
                  <a:pt x="1632865" y="779463"/>
                </a:lnTo>
                <a:lnTo>
                  <a:pt x="1620623" y="779236"/>
                </a:lnTo>
                <a:lnTo>
                  <a:pt x="1606340" y="778781"/>
                </a:lnTo>
                <a:lnTo>
                  <a:pt x="1589564" y="777872"/>
                </a:lnTo>
                <a:lnTo>
                  <a:pt x="1570973" y="776280"/>
                </a:lnTo>
                <a:lnTo>
                  <a:pt x="1550796" y="774689"/>
                </a:lnTo>
                <a:lnTo>
                  <a:pt x="1528805" y="772188"/>
                </a:lnTo>
                <a:lnTo>
                  <a:pt x="1505454" y="769233"/>
                </a:lnTo>
                <a:lnTo>
                  <a:pt x="1480743" y="765368"/>
                </a:lnTo>
                <a:lnTo>
                  <a:pt x="1468047" y="763094"/>
                </a:lnTo>
                <a:lnTo>
                  <a:pt x="1455125" y="760594"/>
                </a:lnTo>
                <a:lnTo>
                  <a:pt x="1441749" y="757866"/>
                </a:lnTo>
                <a:lnTo>
                  <a:pt x="1428373" y="754910"/>
                </a:lnTo>
                <a:lnTo>
                  <a:pt x="1414770" y="751727"/>
                </a:lnTo>
                <a:lnTo>
                  <a:pt x="1400941" y="748317"/>
                </a:lnTo>
                <a:lnTo>
                  <a:pt x="1387112" y="744680"/>
                </a:lnTo>
                <a:lnTo>
                  <a:pt x="1373056" y="740815"/>
                </a:lnTo>
                <a:lnTo>
                  <a:pt x="1358546" y="736268"/>
                </a:lnTo>
                <a:lnTo>
                  <a:pt x="1344263" y="731948"/>
                </a:lnTo>
                <a:lnTo>
                  <a:pt x="1329981" y="727174"/>
                </a:lnTo>
                <a:lnTo>
                  <a:pt x="1315698" y="721945"/>
                </a:lnTo>
                <a:lnTo>
                  <a:pt x="1301415" y="716262"/>
                </a:lnTo>
                <a:lnTo>
                  <a:pt x="1286679" y="710805"/>
                </a:lnTo>
                <a:lnTo>
                  <a:pt x="1272396" y="704667"/>
                </a:lnTo>
                <a:lnTo>
                  <a:pt x="1258114" y="697847"/>
                </a:lnTo>
                <a:lnTo>
                  <a:pt x="1243831" y="691027"/>
                </a:lnTo>
                <a:lnTo>
                  <a:pt x="1229548" y="683752"/>
                </a:lnTo>
                <a:lnTo>
                  <a:pt x="1215492" y="676022"/>
                </a:lnTo>
                <a:lnTo>
                  <a:pt x="1201436" y="668065"/>
                </a:lnTo>
                <a:lnTo>
                  <a:pt x="1187607" y="659653"/>
                </a:lnTo>
                <a:lnTo>
                  <a:pt x="1173777" y="651014"/>
                </a:lnTo>
                <a:lnTo>
                  <a:pt x="1160175" y="641466"/>
                </a:lnTo>
                <a:lnTo>
                  <a:pt x="1146799" y="631690"/>
                </a:lnTo>
                <a:lnTo>
                  <a:pt x="1133876" y="621687"/>
                </a:lnTo>
                <a:lnTo>
                  <a:pt x="1120727" y="611229"/>
                </a:lnTo>
                <a:lnTo>
                  <a:pt x="1108258" y="599862"/>
                </a:lnTo>
                <a:lnTo>
                  <a:pt x="1096016" y="588267"/>
                </a:lnTo>
                <a:lnTo>
                  <a:pt x="1084000" y="576218"/>
                </a:lnTo>
                <a:lnTo>
                  <a:pt x="1072211" y="563942"/>
                </a:lnTo>
                <a:lnTo>
                  <a:pt x="1060876" y="550983"/>
                </a:lnTo>
                <a:lnTo>
                  <a:pt x="1055208" y="544163"/>
                </a:lnTo>
                <a:lnTo>
                  <a:pt x="1049994" y="537342"/>
                </a:lnTo>
                <a:lnTo>
                  <a:pt x="1044553" y="530295"/>
                </a:lnTo>
                <a:lnTo>
                  <a:pt x="1039112" y="523247"/>
                </a:lnTo>
                <a:lnTo>
                  <a:pt x="1034124" y="515972"/>
                </a:lnTo>
                <a:lnTo>
                  <a:pt x="1029136" y="508470"/>
                </a:lnTo>
                <a:lnTo>
                  <a:pt x="1024149" y="501195"/>
                </a:lnTo>
                <a:lnTo>
                  <a:pt x="1019388" y="493465"/>
                </a:lnTo>
                <a:lnTo>
                  <a:pt x="1014627" y="485735"/>
                </a:lnTo>
                <a:lnTo>
                  <a:pt x="1010093" y="477778"/>
                </a:lnTo>
                <a:lnTo>
                  <a:pt x="1005785" y="469821"/>
                </a:lnTo>
                <a:lnTo>
                  <a:pt x="1001251" y="461637"/>
                </a:lnTo>
                <a:lnTo>
                  <a:pt x="996944" y="453452"/>
                </a:lnTo>
                <a:lnTo>
                  <a:pt x="992863" y="444586"/>
                </a:lnTo>
                <a:lnTo>
                  <a:pt x="989009" y="436174"/>
                </a:lnTo>
                <a:lnTo>
                  <a:pt x="985155" y="427535"/>
                </a:lnTo>
                <a:lnTo>
                  <a:pt x="981301" y="418442"/>
                </a:lnTo>
                <a:lnTo>
                  <a:pt x="977900" y="409575"/>
                </a:lnTo>
                <a:close/>
                <a:moveTo>
                  <a:pt x="679450" y="409575"/>
                </a:moveTo>
                <a:lnTo>
                  <a:pt x="675817" y="418442"/>
                </a:lnTo>
                <a:lnTo>
                  <a:pt x="671956" y="427535"/>
                </a:lnTo>
                <a:lnTo>
                  <a:pt x="668096" y="436174"/>
                </a:lnTo>
                <a:lnTo>
                  <a:pt x="664008" y="444586"/>
                </a:lnTo>
                <a:lnTo>
                  <a:pt x="659920" y="453452"/>
                </a:lnTo>
                <a:lnTo>
                  <a:pt x="655833" y="461637"/>
                </a:lnTo>
                <a:lnTo>
                  <a:pt x="651518" y="469821"/>
                </a:lnTo>
                <a:lnTo>
                  <a:pt x="646749" y="477778"/>
                </a:lnTo>
                <a:lnTo>
                  <a:pt x="642207" y="485735"/>
                </a:lnTo>
                <a:lnTo>
                  <a:pt x="637666" y="493465"/>
                </a:lnTo>
                <a:lnTo>
                  <a:pt x="632670" y="501195"/>
                </a:lnTo>
                <a:lnTo>
                  <a:pt x="627901" y="508470"/>
                </a:lnTo>
                <a:lnTo>
                  <a:pt x="622678" y="515972"/>
                </a:lnTo>
                <a:lnTo>
                  <a:pt x="617682" y="523247"/>
                </a:lnTo>
                <a:lnTo>
                  <a:pt x="612459" y="530295"/>
                </a:lnTo>
                <a:lnTo>
                  <a:pt x="607236" y="537342"/>
                </a:lnTo>
                <a:lnTo>
                  <a:pt x="601558" y="544163"/>
                </a:lnTo>
                <a:lnTo>
                  <a:pt x="596108" y="550983"/>
                </a:lnTo>
                <a:lnTo>
                  <a:pt x="584527" y="563942"/>
                </a:lnTo>
                <a:lnTo>
                  <a:pt x="572945" y="576218"/>
                </a:lnTo>
                <a:lnTo>
                  <a:pt x="560910" y="588267"/>
                </a:lnTo>
                <a:lnTo>
                  <a:pt x="548420" y="599862"/>
                </a:lnTo>
                <a:lnTo>
                  <a:pt x="535930" y="611229"/>
                </a:lnTo>
                <a:lnTo>
                  <a:pt x="522986" y="621687"/>
                </a:lnTo>
                <a:lnTo>
                  <a:pt x="510042" y="631690"/>
                </a:lnTo>
                <a:lnTo>
                  <a:pt x="496416" y="641466"/>
                </a:lnTo>
                <a:lnTo>
                  <a:pt x="482791" y="651014"/>
                </a:lnTo>
                <a:lnTo>
                  <a:pt x="469393" y="659653"/>
                </a:lnTo>
                <a:lnTo>
                  <a:pt x="455086" y="668065"/>
                </a:lnTo>
                <a:lnTo>
                  <a:pt x="441461" y="676022"/>
                </a:lnTo>
                <a:lnTo>
                  <a:pt x="426927" y="683752"/>
                </a:lnTo>
                <a:lnTo>
                  <a:pt x="412848" y="691027"/>
                </a:lnTo>
                <a:lnTo>
                  <a:pt x="398541" y="697847"/>
                </a:lnTo>
                <a:lnTo>
                  <a:pt x="384007" y="704667"/>
                </a:lnTo>
                <a:lnTo>
                  <a:pt x="369701" y="710805"/>
                </a:lnTo>
                <a:lnTo>
                  <a:pt x="355167" y="716262"/>
                </a:lnTo>
                <a:lnTo>
                  <a:pt x="340633" y="721945"/>
                </a:lnTo>
                <a:lnTo>
                  <a:pt x="326327" y="727174"/>
                </a:lnTo>
                <a:lnTo>
                  <a:pt x="312020" y="731948"/>
                </a:lnTo>
                <a:lnTo>
                  <a:pt x="297714" y="736268"/>
                </a:lnTo>
                <a:lnTo>
                  <a:pt x="283634" y="740815"/>
                </a:lnTo>
                <a:lnTo>
                  <a:pt x="269555" y="744680"/>
                </a:lnTo>
                <a:lnTo>
                  <a:pt x="255248" y="748317"/>
                </a:lnTo>
                <a:lnTo>
                  <a:pt x="241622" y="751727"/>
                </a:lnTo>
                <a:lnTo>
                  <a:pt x="227997" y="754910"/>
                </a:lnTo>
                <a:lnTo>
                  <a:pt x="214372" y="757866"/>
                </a:lnTo>
                <a:lnTo>
                  <a:pt x="201201" y="760594"/>
                </a:lnTo>
                <a:lnTo>
                  <a:pt x="188256" y="763094"/>
                </a:lnTo>
                <a:lnTo>
                  <a:pt x="175312" y="765368"/>
                </a:lnTo>
                <a:lnTo>
                  <a:pt x="150787" y="769233"/>
                </a:lnTo>
                <a:lnTo>
                  <a:pt x="127397" y="772188"/>
                </a:lnTo>
                <a:lnTo>
                  <a:pt x="105369" y="774689"/>
                </a:lnTo>
                <a:lnTo>
                  <a:pt x="84931" y="776280"/>
                </a:lnTo>
                <a:lnTo>
                  <a:pt x="66537" y="777872"/>
                </a:lnTo>
                <a:lnTo>
                  <a:pt x="49959" y="778781"/>
                </a:lnTo>
                <a:lnTo>
                  <a:pt x="35199" y="779236"/>
                </a:lnTo>
                <a:lnTo>
                  <a:pt x="22936" y="779463"/>
                </a:lnTo>
                <a:lnTo>
                  <a:pt x="6131" y="779463"/>
                </a:lnTo>
                <a:lnTo>
                  <a:pt x="0" y="779463"/>
                </a:lnTo>
                <a:lnTo>
                  <a:pt x="139887" y="589631"/>
                </a:lnTo>
                <a:lnTo>
                  <a:pt x="30203" y="419351"/>
                </a:lnTo>
                <a:lnTo>
                  <a:pt x="38605" y="425262"/>
                </a:lnTo>
                <a:lnTo>
                  <a:pt x="47916" y="430718"/>
                </a:lnTo>
                <a:lnTo>
                  <a:pt x="56999" y="435947"/>
                </a:lnTo>
                <a:lnTo>
                  <a:pt x="66991" y="440721"/>
                </a:lnTo>
                <a:lnTo>
                  <a:pt x="76983" y="445268"/>
                </a:lnTo>
                <a:lnTo>
                  <a:pt x="87429" y="449360"/>
                </a:lnTo>
                <a:lnTo>
                  <a:pt x="98329" y="452998"/>
                </a:lnTo>
                <a:lnTo>
                  <a:pt x="109684" y="456181"/>
                </a:lnTo>
                <a:lnTo>
                  <a:pt x="120811" y="459363"/>
                </a:lnTo>
                <a:lnTo>
                  <a:pt x="132620" y="462091"/>
                </a:lnTo>
                <a:lnTo>
                  <a:pt x="144428" y="464592"/>
                </a:lnTo>
                <a:lnTo>
                  <a:pt x="156691" y="466638"/>
                </a:lnTo>
                <a:lnTo>
                  <a:pt x="168954" y="468457"/>
                </a:lnTo>
                <a:lnTo>
                  <a:pt x="181671" y="470276"/>
                </a:lnTo>
                <a:lnTo>
                  <a:pt x="194388" y="471640"/>
                </a:lnTo>
                <a:lnTo>
                  <a:pt x="207105" y="472549"/>
                </a:lnTo>
                <a:lnTo>
                  <a:pt x="220276" y="473686"/>
                </a:lnTo>
                <a:lnTo>
                  <a:pt x="233674" y="474141"/>
                </a:lnTo>
                <a:lnTo>
                  <a:pt x="246845" y="474368"/>
                </a:lnTo>
                <a:lnTo>
                  <a:pt x="260244" y="474595"/>
                </a:lnTo>
                <a:lnTo>
                  <a:pt x="273869" y="474595"/>
                </a:lnTo>
                <a:lnTo>
                  <a:pt x="287267" y="474368"/>
                </a:lnTo>
                <a:lnTo>
                  <a:pt x="300893" y="473913"/>
                </a:lnTo>
                <a:lnTo>
                  <a:pt x="314518" y="473459"/>
                </a:lnTo>
                <a:lnTo>
                  <a:pt x="328143" y="472549"/>
                </a:lnTo>
                <a:lnTo>
                  <a:pt x="341769" y="471640"/>
                </a:lnTo>
                <a:lnTo>
                  <a:pt x="368792" y="469366"/>
                </a:lnTo>
                <a:lnTo>
                  <a:pt x="395589" y="466411"/>
                </a:lnTo>
                <a:lnTo>
                  <a:pt x="422158" y="463228"/>
                </a:lnTo>
                <a:lnTo>
                  <a:pt x="448046" y="459591"/>
                </a:lnTo>
                <a:lnTo>
                  <a:pt x="473026" y="455499"/>
                </a:lnTo>
                <a:lnTo>
                  <a:pt x="497779" y="451406"/>
                </a:lnTo>
                <a:lnTo>
                  <a:pt x="521396" y="447087"/>
                </a:lnTo>
                <a:lnTo>
                  <a:pt x="543651" y="442313"/>
                </a:lnTo>
                <a:lnTo>
                  <a:pt x="564770" y="437993"/>
                </a:lnTo>
                <a:lnTo>
                  <a:pt x="584754" y="433674"/>
                </a:lnTo>
                <a:lnTo>
                  <a:pt x="602921" y="429354"/>
                </a:lnTo>
                <a:lnTo>
                  <a:pt x="634714" y="421624"/>
                </a:lnTo>
                <a:lnTo>
                  <a:pt x="658558" y="415259"/>
                </a:lnTo>
                <a:lnTo>
                  <a:pt x="674000" y="411167"/>
                </a:lnTo>
                <a:lnTo>
                  <a:pt x="679450" y="409575"/>
                </a:lnTo>
                <a:close/>
                <a:moveTo>
                  <a:pt x="785716" y="69850"/>
                </a:moveTo>
                <a:lnTo>
                  <a:pt x="871407" y="69850"/>
                </a:lnTo>
                <a:lnTo>
                  <a:pt x="874799" y="70304"/>
                </a:lnTo>
                <a:lnTo>
                  <a:pt x="877738" y="70758"/>
                </a:lnTo>
                <a:lnTo>
                  <a:pt x="880903" y="71440"/>
                </a:lnTo>
                <a:lnTo>
                  <a:pt x="883843" y="72575"/>
                </a:lnTo>
                <a:lnTo>
                  <a:pt x="886782" y="73711"/>
                </a:lnTo>
                <a:lnTo>
                  <a:pt x="889269" y="75528"/>
                </a:lnTo>
                <a:lnTo>
                  <a:pt x="891530" y="77345"/>
                </a:lnTo>
                <a:lnTo>
                  <a:pt x="893791" y="79389"/>
                </a:lnTo>
                <a:lnTo>
                  <a:pt x="895826" y="81661"/>
                </a:lnTo>
                <a:lnTo>
                  <a:pt x="897635" y="84159"/>
                </a:lnTo>
                <a:lnTo>
                  <a:pt x="899443" y="86657"/>
                </a:lnTo>
                <a:lnTo>
                  <a:pt x="900800" y="89383"/>
                </a:lnTo>
                <a:lnTo>
                  <a:pt x="901704" y="92563"/>
                </a:lnTo>
                <a:lnTo>
                  <a:pt x="902609" y="95516"/>
                </a:lnTo>
                <a:lnTo>
                  <a:pt x="903061" y="98695"/>
                </a:lnTo>
                <a:lnTo>
                  <a:pt x="903287" y="102102"/>
                </a:lnTo>
                <a:lnTo>
                  <a:pt x="903287" y="337863"/>
                </a:lnTo>
                <a:lnTo>
                  <a:pt x="903061" y="341042"/>
                </a:lnTo>
                <a:lnTo>
                  <a:pt x="902609" y="344222"/>
                </a:lnTo>
                <a:lnTo>
                  <a:pt x="901704" y="347175"/>
                </a:lnTo>
                <a:lnTo>
                  <a:pt x="900800" y="350355"/>
                </a:lnTo>
                <a:lnTo>
                  <a:pt x="899443" y="353080"/>
                </a:lnTo>
                <a:lnTo>
                  <a:pt x="897635" y="355806"/>
                </a:lnTo>
                <a:lnTo>
                  <a:pt x="895826" y="358077"/>
                </a:lnTo>
                <a:lnTo>
                  <a:pt x="893791" y="360348"/>
                </a:lnTo>
                <a:lnTo>
                  <a:pt x="891530" y="362393"/>
                </a:lnTo>
                <a:lnTo>
                  <a:pt x="889269" y="364437"/>
                </a:lnTo>
                <a:lnTo>
                  <a:pt x="886782" y="366027"/>
                </a:lnTo>
                <a:lnTo>
                  <a:pt x="883843" y="367162"/>
                </a:lnTo>
                <a:lnTo>
                  <a:pt x="880903" y="368298"/>
                </a:lnTo>
                <a:lnTo>
                  <a:pt x="877738" y="368979"/>
                </a:lnTo>
                <a:lnTo>
                  <a:pt x="874799" y="369661"/>
                </a:lnTo>
                <a:lnTo>
                  <a:pt x="871407" y="369888"/>
                </a:lnTo>
                <a:lnTo>
                  <a:pt x="785716" y="369888"/>
                </a:lnTo>
                <a:lnTo>
                  <a:pt x="782550" y="369661"/>
                </a:lnTo>
                <a:lnTo>
                  <a:pt x="779385" y="368979"/>
                </a:lnTo>
                <a:lnTo>
                  <a:pt x="776220" y="368298"/>
                </a:lnTo>
                <a:lnTo>
                  <a:pt x="773506" y="367162"/>
                </a:lnTo>
                <a:lnTo>
                  <a:pt x="770567" y="366027"/>
                </a:lnTo>
                <a:lnTo>
                  <a:pt x="768080" y="364437"/>
                </a:lnTo>
                <a:lnTo>
                  <a:pt x="765593" y="362393"/>
                </a:lnTo>
                <a:lnTo>
                  <a:pt x="763332" y="360348"/>
                </a:lnTo>
                <a:lnTo>
                  <a:pt x="761297" y="358077"/>
                </a:lnTo>
                <a:lnTo>
                  <a:pt x="759488" y="355806"/>
                </a:lnTo>
                <a:lnTo>
                  <a:pt x="757906" y="353080"/>
                </a:lnTo>
                <a:lnTo>
                  <a:pt x="756549" y="350355"/>
                </a:lnTo>
                <a:lnTo>
                  <a:pt x="755419" y="347175"/>
                </a:lnTo>
                <a:lnTo>
                  <a:pt x="754514" y="344222"/>
                </a:lnTo>
                <a:lnTo>
                  <a:pt x="754288" y="341042"/>
                </a:lnTo>
                <a:lnTo>
                  <a:pt x="754062" y="337863"/>
                </a:lnTo>
                <a:lnTo>
                  <a:pt x="754062" y="102102"/>
                </a:lnTo>
                <a:lnTo>
                  <a:pt x="754288" y="98695"/>
                </a:lnTo>
                <a:lnTo>
                  <a:pt x="754514" y="95516"/>
                </a:lnTo>
                <a:lnTo>
                  <a:pt x="755419" y="92563"/>
                </a:lnTo>
                <a:lnTo>
                  <a:pt x="756549" y="89383"/>
                </a:lnTo>
                <a:lnTo>
                  <a:pt x="757906" y="86657"/>
                </a:lnTo>
                <a:lnTo>
                  <a:pt x="759488" y="84159"/>
                </a:lnTo>
                <a:lnTo>
                  <a:pt x="761297" y="81661"/>
                </a:lnTo>
                <a:lnTo>
                  <a:pt x="763332" y="79389"/>
                </a:lnTo>
                <a:lnTo>
                  <a:pt x="765593" y="77345"/>
                </a:lnTo>
                <a:lnTo>
                  <a:pt x="768080" y="75528"/>
                </a:lnTo>
                <a:lnTo>
                  <a:pt x="770567" y="73711"/>
                </a:lnTo>
                <a:lnTo>
                  <a:pt x="773506" y="72575"/>
                </a:lnTo>
                <a:lnTo>
                  <a:pt x="776220" y="71440"/>
                </a:lnTo>
                <a:lnTo>
                  <a:pt x="779385" y="70758"/>
                </a:lnTo>
                <a:lnTo>
                  <a:pt x="782550" y="70304"/>
                </a:lnTo>
                <a:lnTo>
                  <a:pt x="785716" y="69850"/>
                </a:lnTo>
                <a:close/>
                <a:moveTo>
                  <a:pt x="1415750" y="0"/>
                </a:moveTo>
                <a:lnTo>
                  <a:pt x="1418933" y="454"/>
                </a:lnTo>
                <a:lnTo>
                  <a:pt x="1422115" y="908"/>
                </a:lnTo>
                <a:lnTo>
                  <a:pt x="1425070" y="1589"/>
                </a:lnTo>
                <a:lnTo>
                  <a:pt x="1428025" y="2724"/>
                </a:lnTo>
                <a:lnTo>
                  <a:pt x="1430752" y="3859"/>
                </a:lnTo>
                <a:lnTo>
                  <a:pt x="1433707" y="5675"/>
                </a:lnTo>
                <a:lnTo>
                  <a:pt x="1435980" y="7492"/>
                </a:lnTo>
                <a:lnTo>
                  <a:pt x="1438253" y="9535"/>
                </a:lnTo>
                <a:lnTo>
                  <a:pt x="1440299" y="11805"/>
                </a:lnTo>
                <a:lnTo>
                  <a:pt x="1442117" y="14075"/>
                </a:lnTo>
                <a:lnTo>
                  <a:pt x="1443709" y="16799"/>
                </a:lnTo>
                <a:lnTo>
                  <a:pt x="1445072" y="19524"/>
                </a:lnTo>
                <a:lnTo>
                  <a:pt x="1446209" y="22702"/>
                </a:lnTo>
                <a:lnTo>
                  <a:pt x="1446891" y="25653"/>
                </a:lnTo>
                <a:lnTo>
                  <a:pt x="1447345" y="28831"/>
                </a:lnTo>
                <a:lnTo>
                  <a:pt x="1447800" y="32010"/>
                </a:lnTo>
                <a:lnTo>
                  <a:pt x="1447800" y="407728"/>
                </a:lnTo>
                <a:lnTo>
                  <a:pt x="1447345" y="410907"/>
                </a:lnTo>
                <a:lnTo>
                  <a:pt x="1446891" y="414085"/>
                </a:lnTo>
                <a:lnTo>
                  <a:pt x="1446209" y="417263"/>
                </a:lnTo>
                <a:lnTo>
                  <a:pt x="1445072" y="420214"/>
                </a:lnTo>
                <a:lnTo>
                  <a:pt x="1443709" y="422939"/>
                </a:lnTo>
                <a:lnTo>
                  <a:pt x="1442117" y="425663"/>
                </a:lnTo>
                <a:lnTo>
                  <a:pt x="1440299" y="427933"/>
                </a:lnTo>
                <a:lnTo>
                  <a:pt x="1438253" y="430203"/>
                </a:lnTo>
                <a:lnTo>
                  <a:pt x="1435980" y="432246"/>
                </a:lnTo>
                <a:lnTo>
                  <a:pt x="1433707" y="434063"/>
                </a:lnTo>
                <a:lnTo>
                  <a:pt x="1430752" y="435879"/>
                </a:lnTo>
                <a:lnTo>
                  <a:pt x="1428025" y="437241"/>
                </a:lnTo>
                <a:lnTo>
                  <a:pt x="1425070" y="438149"/>
                </a:lnTo>
                <a:lnTo>
                  <a:pt x="1422115" y="438830"/>
                </a:lnTo>
                <a:lnTo>
                  <a:pt x="1418933" y="439511"/>
                </a:lnTo>
                <a:lnTo>
                  <a:pt x="1415750" y="439738"/>
                </a:lnTo>
                <a:lnTo>
                  <a:pt x="979786" y="372086"/>
                </a:lnTo>
                <a:lnTo>
                  <a:pt x="976377" y="372086"/>
                </a:lnTo>
                <a:lnTo>
                  <a:pt x="973195" y="371632"/>
                </a:lnTo>
                <a:lnTo>
                  <a:pt x="970240" y="370724"/>
                </a:lnTo>
                <a:lnTo>
                  <a:pt x="967058" y="369589"/>
                </a:lnTo>
                <a:lnTo>
                  <a:pt x="964330" y="368227"/>
                </a:lnTo>
                <a:lnTo>
                  <a:pt x="961830" y="366637"/>
                </a:lnTo>
                <a:lnTo>
                  <a:pt x="959102" y="364821"/>
                </a:lnTo>
                <a:lnTo>
                  <a:pt x="957056" y="362778"/>
                </a:lnTo>
                <a:lnTo>
                  <a:pt x="955011" y="360508"/>
                </a:lnTo>
                <a:lnTo>
                  <a:pt x="952965" y="358011"/>
                </a:lnTo>
                <a:lnTo>
                  <a:pt x="951374" y="355513"/>
                </a:lnTo>
                <a:lnTo>
                  <a:pt x="950237" y="352562"/>
                </a:lnTo>
                <a:lnTo>
                  <a:pt x="949101" y="349838"/>
                </a:lnTo>
                <a:lnTo>
                  <a:pt x="948419" y="346660"/>
                </a:lnTo>
                <a:lnTo>
                  <a:pt x="947964" y="343481"/>
                </a:lnTo>
                <a:lnTo>
                  <a:pt x="947737" y="340076"/>
                </a:lnTo>
                <a:lnTo>
                  <a:pt x="947737" y="99435"/>
                </a:lnTo>
                <a:lnTo>
                  <a:pt x="947964" y="96483"/>
                </a:lnTo>
                <a:lnTo>
                  <a:pt x="948419" y="93078"/>
                </a:lnTo>
                <a:lnTo>
                  <a:pt x="949101" y="89900"/>
                </a:lnTo>
                <a:lnTo>
                  <a:pt x="950237" y="87176"/>
                </a:lnTo>
                <a:lnTo>
                  <a:pt x="951374" y="84451"/>
                </a:lnTo>
                <a:lnTo>
                  <a:pt x="952965" y="81727"/>
                </a:lnTo>
                <a:lnTo>
                  <a:pt x="955011" y="79230"/>
                </a:lnTo>
                <a:lnTo>
                  <a:pt x="957056" y="76960"/>
                </a:lnTo>
                <a:lnTo>
                  <a:pt x="959102" y="74917"/>
                </a:lnTo>
                <a:lnTo>
                  <a:pt x="961830" y="73100"/>
                </a:lnTo>
                <a:lnTo>
                  <a:pt x="964330" y="71511"/>
                </a:lnTo>
                <a:lnTo>
                  <a:pt x="967058" y="70376"/>
                </a:lnTo>
                <a:lnTo>
                  <a:pt x="970240" y="69014"/>
                </a:lnTo>
                <a:lnTo>
                  <a:pt x="973195" y="68333"/>
                </a:lnTo>
                <a:lnTo>
                  <a:pt x="976377" y="67652"/>
                </a:lnTo>
                <a:lnTo>
                  <a:pt x="979786" y="67652"/>
                </a:lnTo>
                <a:lnTo>
                  <a:pt x="1415750" y="0"/>
                </a:lnTo>
                <a:close/>
                <a:moveTo>
                  <a:pt x="241614" y="0"/>
                </a:moveTo>
                <a:lnTo>
                  <a:pt x="677776" y="67652"/>
                </a:lnTo>
                <a:lnTo>
                  <a:pt x="680960" y="67652"/>
                </a:lnTo>
                <a:lnTo>
                  <a:pt x="684144" y="68333"/>
                </a:lnTo>
                <a:lnTo>
                  <a:pt x="687100" y="69014"/>
                </a:lnTo>
                <a:lnTo>
                  <a:pt x="690056" y="70376"/>
                </a:lnTo>
                <a:lnTo>
                  <a:pt x="692785" y="71511"/>
                </a:lnTo>
                <a:lnTo>
                  <a:pt x="695286" y="73100"/>
                </a:lnTo>
                <a:lnTo>
                  <a:pt x="698015" y="74917"/>
                </a:lnTo>
                <a:lnTo>
                  <a:pt x="700289" y="76960"/>
                </a:lnTo>
                <a:lnTo>
                  <a:pt x="702336" y="79230"/>
                </a:lnTo>
                <a:lnTo>
                  <a:pt x="704155" y="81727"/>
                </a:lnTo>
                <a:lnTo>
                  <a:pt x="705747" y="84451"/>
                </a:lnTo>
                <a:lnTo>
                  <a:pt x="706884" y="87176"/>
                </a:lnTo>
                <a:lnTo>
                  <a:pt x="708249" y="89900"/>
                </a:lnTo>
                <a:lnTo>
                  <a:pt x="708931" y="93078"/>
                </a:lnTo>
                <a:lnTo>
                  <a:pt x="709613" y="96483"/>
                </a:lnTo>
                <a:lnTo>
                  <a:pt x="709613" y="99435"/>
                </a:lnTo>
                <a:lnTo>
                  <a:pt x="709613" y="340076"/>
                </a:lnTo>
                <a:lnTo>
                  <a:pt x="709613" y="343481"/>
                </a:lnTo>
                <a:lnTo>
                  <a:pt x="708931" y="346660"/>
                </a:lnTo>
                <a:lnTo>
                  <a:pt x="708249" y="349838"/>
                </a:lnTo>
                <a:lnTo>
                  <a:pt x="706884" y="352562"/>
                </a:lnTo>
                <a:lnTo>
                  <a:pt x="705747" y="355513"/>
                </a:lnTo>
                <a:lnTo>
                  <a:pt x="704155" y="358011"/>
                </a:lnTo>
                <a:lnTo>
                  <a:pt x="702336" y="360508"/>
                </a:lnTo>
                <a:lnTo>
                  <a:pt x="700289" y="362778"/>
                </a:lnTo>
                <a:lnTo>
                  <a:pt x="698015" y="364821"/>
                </a:lnTo>
                <a:lnTo>
                  <a:pt x="695286" y="366637"/>
                </a:lnTo>
                <a:lnTo>
                  <a:pt x="692785" y="368227"/>
                </a:lnTo>
                <a:lnTo>
                  <a:pt x="690056" y="369589"/>
                </a:lnTo>
                <a:lnTo>
                  <a:pt x="687100" y="370724"/>
                </a:lnTo>
                <a:lnTo>
                  <a:pt x="684144" y="371632"/>
                </a:lnTo>
                <a:lnTo>
                  <a:pt x="680960" y="372086"/>
                </a:lnTo>
                <a:lnTo>
                  <a:pt x="677776" y="372086"/>
                </a:lnTo>
                <a:lnTo>
                  <a:pt x="241614" y="439738"/>
                </a:lnTo>
                <a:lnTo>
                  <a:pt x="238203" y="439511"/>
                </a:lnTo>
                <a:lnTo>
                  <a:pt x="234792" y="438830"/>
                </a:lnTo>
                <a:lnTo>
                  <a:pt x="231835" y="438149"/>
                </a:lnTo>
                <a:lnTo>
                  <a:pt x="228879" y="437241"/>
                </a:lnTo>
                <a:lnTo>
                  <a:pt x="226150" y="435879"/>
                </a:lnTo>
                <a:lnTo>
                  <a:pt x="223649" y="434063"/>
                </a:lnTo>
                <a:lnTo>
                  <a:pt x="220920" y="432246"/>
                </a:lnTo>
                <a:lnTo>
                  <a:pt x="218646" y="430203"/>
                </a:lnTo>
                <a:lnTo>
                  <a:pt x="216599" y="427933"/>
                </a:lnTo>
                <a:lnTo>
                  <a:pt x="214780" y="425663"/>
                </a:lnTo>
                <a:lnTo>
                  <a:pt x="213416" y="422939"/>
                </a:lnTo>
                <a:lnTo>
                  <a:pt x="212051" y="420214"/>
                </a:lnTo>
                <a:lnTo>
                  <a:pt x="210914" y="417263"/>
                </a:lnTo>
                <a:lnTo>
                  <a:pt x="210232" y="414085"/>
                </a:lnTo>
                <a:lnTo>
                  <a:pt x="209777" y="410907"/>
                </a:lnTo>
                <a:lnTo>
                  <a:pt x="209550" y="407728"/>
                </a:lnTo>
                <a:lnTo>
                  <a:pt x="209550" y="32010"/>
                </a:lnTo>
                <a:lnTo>
                  <a:pt x="209777" y="28831"/>
                </a:lnTo>
                <a:lnTo>
                  <a:pt x="210232" y="25653"/>
                </a:lnTo>
                <a:lnTo>
                  <a:pt x="210914" y="22702"/>
                </a:lnTo>
                <a:lnTo>
                  <a:pt x="212051" y="19524"/>
                </a:lnTo>
                <a:lnTo>
                  <a:pt x="213416" y="16799"/>
                </a:lnTo>
                <a:lnTo>
                  <a:pt x="214780" y="14075"/>
                </a:lnTo>
                <a:lnTo>
                  <a:pt x="216599" y="11805"/>
                </a:lnTo>
                <a:lnTo>
                  <a:pt x="218646" y="9535"/>
                </a:lnTo>
                <a:lnTo>
                  <a:pt x="220920" y="7492"/>
                </a:lnTo>
                <a:lnTo>
                  <a:pt x="223649" y="5675"/>
                </a:lnTo>
                <a:lnTo>
                  <a:pt x="226150" y="3859"/>
                </a:lnTo>
                <a:lnTo>
                  <a:pt x="228879" y="2724"/>
                </a:lnTo>
                <a:lnTo>
                  <a:pt x="231835" y="1589"/>
                </a:lnTo>
                <a:lnTo>
                  <a:pt x="234792" y="908"/>
                </a:lnTo>
                <a:lnTo>
                  <a:pt x="238203" y="454"/>
                </a:lnTo>
                <a:lnTo>
                  <a:pt x="241614" y="0"/>
                </a:lnTo>
                <a:close/>
              </a:path>
            </a:pathLst>
          </a:custGeom>
          <a:gradFill>
            <a:gsLst>
              <a:gs pos="0">
                <a:srgbClr val="C11053"/>
              </a:gs>
              <a:gs pos="100000">
                <a:srgbClr val="D15995"/>
              </a:gs>
            </a:gsLst>
            <a:lin ang="5400000" scaled="0"/>
          </a:gradFill>
          <a:ln>
            <a:noFill/>
          </a:ln>
          <a:effectLst>
            <a:outerShdw blurRad="50800" dist="38100" dir="2700000" algn="tl" rotWithShape="0">
              <a:prstClr val="black">
                <a:alpha val="40000"/>
              </a:prstClr>
            </a:outerShdw>
          </a:effectLst>
          <a:extLst>
            <a:ext uri="{91240B29-F687-4F45-9708-019B960494DF}">
              <a14:hiddenLine xmlns:a14="http://schemas.microsoft.com/office/drawing/2010/main" w="9525">
                <a:solidFill>
                  <a:srgbClr val="000000"/>
                </a:solidFill>
                <a:round/>
              </a14:hiddenLine>
            </a:ext>
          </a:extLst>
        </p:spPr>
        <p:txBody>
          <a:bodyPr anchor="ctr">
            <a:scene3d>
              <a:camera prst="orthographicFront"/>
              <a:lightRig rig="threePt" dir="t"/>
            </a:scene3d>
            <a:sp3d>
              <a:contourClr>
                <a:srgbClr val="FFFFFF"/>
              </a:contourClr>
            </a:sp3d>
          </a:bodyPr>
          <a:lstStyle/>
          <a:p>
            <a:pPr algn="ctr" fontAlgn="auto">
              <a:defRPr/>
            </a:pPr>
            <a:endParaRPr lang="zh-CN" altLang="en-US" noProof="1">
              <a:solidFill>
                <a:srgbClr val="FFFFFF"/>
              </a:solidFill>
            </a:endParaRPr>
          </a:p>
        </p:txBody>
      </p:sp>
      <p:sp>
        <p:nvSpPr>
          <p:cNvPr id="23" name="蝴蝶结"/>
          <p:cNvSpPr/>
          <p:nvPr/>
        </p:nvSpPr>
        <p:spPr bwMode="auto">
          <a:xfrm>
            <a:off x="6369050" y="4748213"/>
            <a:ext cx="392113" cy="244475"/>
          </a:xfrm>
          <a:custGeom>
            <a:avLst/>
            <a:gdLst>
              <a:gd name="T0" fmla="*/ 1256562 w 1655763"/>
              <a:gd name="T1" fmla="*/ 503112 h 779463"/>
              <a:gd name="T2" fmla="*/ 1450624 w 1655763"/>
              <a:gd name="T3" fmla="*/ 535755 h 779463"/>
              <a:gd name="T4" fmla="*/ 1590953 w 1655763"/>
              <a:gd name="T5" fmla="*/ 545156 h 779463"/>
              <a:gd name="T6" fmla="*/ 1696592 w 1655763"/>
              <a:gd name="T7" fmla="*/ 540194 h 779463"/>
              <a:gd name="T8" fmla="*/ 1792059 w 1655763"/>
              <a:gd name="T9" fmla="*/ 520348 h 779463"/>
              <a:gd name="T10" fmla="*/ 1870569 w 1655763"/>
              <a:gd name="T11" fmla="*/ 481698 h 779463"/>
              <a:gd name="T12" fmla="*/ 1828836 w 1655763"/>
              <a:gd name="T13" fmla="*/ 893522 h 779463"/>
              <a:gd name="T14" fmla="*/ 1674161 w 1655763"/>
              <a:gd name="T15" fmla="*/ 873676 h 779463"/>
              <a:gd name="T16" fmla="*/ 1563044 w 1655763"/>
              <a:gd name="T17" fmla="*/ 845733 h 779463"/>
              <a:gd name="T18" fmla="*/ 1447494 w 1655763"/>
              <a:gd name="T19" fmla="*/ 801600 h 779463"/>
              <a:gd name="T20" fmla="*/ 1334813 w 1655763"/>
              <a:gd name="T21" fmla="*/ 736836 h 779463"/>
              <a:gd name="T22" fmla="*/ 1233608 w 1655763"/>
              <a:gd name="T23" fmla="*/ 647786 h 779463"/>
              <a:gd name="T24" fmla="*/ 1184049 w 1655763"/>
              <a:gd name="T25" fmla="*/ 584067 h 779463"/>
              <a:gd name="T26" fmla="*/ 1147011 w 1655763"/>
              <a:gd name="T27" fmla="*/ 520869 h 779463"/>
              <a:gd name="T28" fmla="*/ 777546 w 1655763"/>
              <a:gd name="T29" fmla="*/ 480654 h 779463"/>
              <a:gd name="T30" fmla="*/ 744102 w 1655763"/>
              <a:gd name="T31" fmla="*/ 548812 h 779463"/>
              <a:gd name="T32" fmla="*/ 704651 w 1655763"/>
              <a:gd name="T33" fmla="*/ 609137 h 779463"/>
              <a:gd name="T34" fmla="*/ 630972 w 1655763"/>
              <a:gd name="T35" fmla="*/ 689047 h 779463"/>
              <a:gd name="T36" fmla="*/ 523589 w 1655763"/>
              <a:gd name="T37" fmla="*/ 767390 h 779463"/>
              <a:gd name="T38" fmla="*/ 408629 w 1655763"/>
              <a:gd name="T39" fmla="*/ 822753 h 779463"/>
              <a:gd name="T40" fmla="*/ 293670 w 1655763"/>
              <a:gd name="T41" fmla="*/ 859573 h 779463"/>
              <a:gd name="T42" fmla="*/ 173485 w 1655763"/>
              <a:gd name="T43" fmla="*/ 883599 h 779463"/>
              <a:gd name="T44" fmla="*/ 26388 w 1655763"/>
              <a:gd name="T45" fmla="*/ 895350 h 779463"/>
              <a:gd name="T46" fmla="*/ 65579 w 1655763"/>
              <a:gd name="T47" fmla="*/ 500762 h 779463"/>
              <a:gd name="T48" fmla="*/ 152583 w 1655763"/>
              <a:gd name="T49" fmla="*/ 530793 h 779463"/>
              <a:gd name="T50" fmla="*/ 253433 w 1655763"/>
              <a:gd name="T51" fmla="*/ 544111 h 779463"/>
              <a:gd name="T52" fmla="*/ 361861 w 1655763"/>
              <a:gd name="T53" fmla="*/ 543851 h 779463"/>
              <a:gd name="T54" fmla="*/ 544229 w 1655763"/>
              <a:gd name="T55" fmla="*/ 523221 h 779463"/>
              <a:gd name="T56" fmla="*/ 730256 w 1655763"/>
              <a:gd name="T57" fmla="*/ 484309 h 779463"/>
              <a:gd name="T58" fmla="*/ 1009861 w 1655763"/>
              <a:gd name="T59" fmla="*/ 81278 h 779463"/>
              <a:gd name="T60" fmla="*/ 1030672 w 1655763"/>
              <a:gd name="T61" fmla="*/ 93802 h 779463"/>
              <a:gd name="T62" fmla="*/ 1039256 w 1655763"/>
              <a:gd name="T63" fmla="*/ 117282 h 779463"/>
              <a:gd name="T64" fmla="*/ 1032753 w 1655763"/>
              <a:gd name="T65" fmla="*/ 408706 h 779463"/>
              <a:gd name="T66" fmla="*/ 1013503 w 1655763"/>
              <a:gd name="T67" fmla="*/ 423055 h 779463"/>
              <a:gd name="T68" fmla="*/ 893062 w 1655763"/>
              <a:gd name="T69" fmla="*/ 423055 h 779463"/>
              <a:gd name="T70" fmla="*/ 873811 w 1655763"/>
              <a:gd name="T71" fmla="*/ 408706 h 779463"/>
              <a:gd name="T72" fmla="*/ 867569 w 1655763"/>
              <a:gd name="T73" fmla="*/ 117282 h 779463"/>
              <a:gd name="T74" fmla="*/ 875893 w 1655763"/>
              <a:gd name="T75" fmla="*/ 93802 h 779463"/>
              <a:gd name="T76" fmla="*/ 896703 w 1655763"/>
              <a:gd name="T77" fmla="*/ 81278 h 779463"/>
              <a:gd name="T78" fmla="*/ 1642981 w 1655763"/>
              <a:gd name="T79" fmla="*/ 3129 h 779463"/>
              <a:gd name="T80" fmla="*/ 1661026 w 1655763"/>
              <a:gd name="T81" fmla="*/ 19297 h 779463"/>
              <a:gd name="T82" fmla="*/ 1665209 w 1655763"/>
              <a:gd name="T83" fmla="*/ 471999 h 779463"/>
              <a:gd name="T84" fmla="*/ 1654749 w 1655763"/>
              <a:gd name="T85" fmla="*/ 494164 h 779463"/>
              <a:gd name="T86" fmla="*/ 1632521 w 1655763"/>
              <a:gd name="T87" fmla="*/ 504855 h 779463"/>
              <a:gd name="T88" fmla="*/ 1109488 w 1655763"/>
              <a:gd name="T89" fmla="*/ 422973 h 779463"/>
              <a:gd name="T90" fmla="*/ 1093273 w 1655763"/>
              <a:gd name="T91" fmla="*/ 404979 h 779463"/>
              <a:gd name="T92" fmla="*/ 1091182 w 1655763"/>
              <a:gd name="T93" fmla="*/ 106916 h 779463"/>
              <a:gd name="T94" fmla="*/ 1103473 w 1655763"/>
              <a:gd name="T95" fmla="*/ 86055 h 779463"/>
              <a:gd name="T96" fmla="*/ 1127270 w 1655763"/>
              <a:gd name="T97" fmla="*/ 77710 h 779463"/>
              <a:gd name="T98" fmla="*/ 793928 w 1655763"/>
              <a:gd name="T99" fmla="*/ 80839 h 779463"/>
              <a:gd name="T100" fmla="*/ 811981 w 1655763"/>
              <a:gd name="T101" fmla="*/ 97007 h 779463"/>
              <a:gd name="T102" fmla="*/ 816429 w 1655763"/>
              <a:gd name="T103" fmla="*/ 394548 h 779463"/>
              <a:gd name="T104" fmla="*/ 805701 w 1655763"/>
              <a:gd name="T105" fmla="*/ 416714 h 779463"/>
              <a:gd name="T106" fmla="*/ 783463 w 1655763"/>
              <a:gd name="T107" fmla="*/ 427406 h 779463"/>
              <a:gd name="T108" fmla="*/ 260192 w 1655763"/>
              <a:gd name="T109" fmla="*/ 500683 h 779463"/>
              <a:gd name="T110" fmla="*/ 243970 w 1655763"/>
              <a:gd name="T111" fmla="*/ 482689 h 779463"/>
              <a:gd name="T112" fmla="*/ 241878 w 1655763"/>
              <a:gd name="T113" fmla="*/ 29467 h 779463"/>
              <a:gd name="T114" fmla="*/ 254174 w 1655763"/>
              <a:gd name="T115" fmla="*/ 8606 h 779463"/>
              <a:gd name="T116" fmla="*/ 277983 w 1655763"/>
              <a:gd name="T117" fmla="*/ 0 h 779463"/>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1655763" h="779463">
                <a:moveTo>
                  <a:pt x="977900" y="409575"/>
                </a:moveTo>
                <a:lnTo>
                  <a:pt x="983114" y="411167"/>
                </a:lnTo>
                <a:lnTo>
                  <a:pt x="998304" y="415259"/>
                </a:lnTo>
                <a:lnTo>
                  <a:pt x="1022335" y="421624"/>
                </a:lnTo>
                <a:lnTo>
                  <a:pt x="1053848" y="429354"/>
                </a:lnTo>
                <a:lnTo>
                  <a:pt x="1072211" y="433674"/>
                </a:lnTo>
                <a:lnTo>
                  <a:pt x="1092162" y="437993"/>
                </a:lnTo>
                <a:lnTo>
                  <a:pt x="1113019" y="442313"/>
                </a:lnTo>
                <a:lnTo>
                  <a:pt x="1135690" y="447087"/>
                </a:lnTo>
                <a:lnTo>
                  <a:pt x="1159041" y="451406"/>
                </a:lnTo>
                <a:lnTo>
                  <a:pt x="1183526" y="455499"/>
                </a:lnTo>
                <a:lnTo>
                  <a:pt x="1208691" y="459591"/>
                </a:lnTo>
                <a:lnTo>
                  <a:pt x="1234536" y="463228"/>
                </a:lnTo>
                <a:lnTo>
                  <a:pt x="1260834" y="466411"/>
                </a:lnTo>
                <a:lnTo>
                  <a:pt x="1287813" y="469366"/>
                </a:lnTo>
                <a:lnTo>
                  <a:pt x="1315018" y="471640"/>
                </a:lnTo>
                <a:lnTo>
                  <a:pt x="1328394" y="472549"/>
                </a:lnTo>
                <a:lnTo>
                  <a:pt x="1341996" y="473459"/>
                </a:lnTo>
                <a:lnTo>
                  <a:pt x="1355599" y="473913"/>
                </a:lnTo>
                <a:lnTo>
                  <a:pt x="1369202" y="474368"/>
                </a:lnTo>
                <a:lnTo>
                  <a:pt x="1382804" y="474595"/>
                </a:lnTo>
                <a:lnTo>
                  <a:pt x="1396180" y="474595"/>
                </a:lnTo>
                <a:lnTo>
                  <a:pt x="1409556" y="474368"/>
                </a:lnTo>
                <a:lnTo>
                  <a:pt x="1422932" y="474141"/>
                </a:lnTo>
                <a:lnTo>
                  <a:pt x="1435854" y="473686"/>
                </a:lnTo>
                <a:lnTo>
                  <a:pt x="1449003" y="472549"/>
                </a:lnTo>
                <a:lnTo>
                  <a:pt x="1461926" y="471640"/>
                </a:lnTo>
                <a:lnTo>
                  <a:pt x="1474622" y="470276"/>
                </a:lnTo>
                <a:lnTo>
                  <a:pt x="1487091" y="468457"/>
                </a:lnTo>
                <a:lnTo>
                  <a:pt x="1499560" y="466638"/>
                </a:lnTo>
                <a:lnTo>
                  <a:pt x="1511575" y="464592"/>
                </a:lnTo>
                <a:lnTo>
                  <a:pt x="1523591" y="462091"/>
                </a:lnTo>
                <a:lnTo>
                  <a:pt x="1535153" y="459363"/>
                </a:lnTo>
                <a:lnTo>
                  <a:pt x="1546716" y="456181"/>
                </a:lnTo>
                <a:lnTo>
                  <a:pt x="1557598" y="452998"/>
                </a:lnTo>
                <a:lnTo>
                  <a:pt x="1568480" y="449360"/>
                </a:lnTo>
                <a:lnTo>
                  <a:pt x="1578908" y="445268"/>
                </a:lnTo>
                <a:lnTo>
                  <a:pt x="1589110" y="440721"/>
                </a:lnTo>
                <a:lnTo>
                  <a:pt x="1598859" y="435947"/>
                </a:lnTo>
                <a:lnTo>
                  <a:pt x="1608381" y="430718"/>
                </a:lnTo>
                <a:lnTo>
                  <a:pt x="1617222" y="425262"/>
                </a:lnTo>
                <a:lnTo>
                  <a:pt x="1625837" y="419351"/>
                </a:lnTo>
                <a:lnTo>
                  <a:pt x="1516110" y="589631"/>
                </a:lnTo>
                <a:lnTo>
                  <a:pt x="1655763" y="779463"/>
                </a:lnTo>
                <a:lnTo>
                  <a:pt x="1649869" y="779463"/>
                </a:lnTo>
                <a:lnTo>
                  <a:pt x="1632865" y="779463"/>
                </a:lnTo>
                <a:lnTo>
                  <a:pt x="1620623" y="779236"/>
                </a:lnTo>
                <a:lnTo>
                  <a:pt x="1606340" y="778781"/>
                </a:lnTo>
                <a:lnTo>
                  <a:pt x="1589564" y="777872"/>
                </a:lnTo>
                <a:lnTo>
                  <a:pt x="1570973" y="776280"/>
                </a:lnTo>
                <a:lnTo>
                  <a:pt x="1550796" y="774689"/>
                </a:lnTo>
                <a:lnTo>
                  <a:pt x="1528805" y="772188"/>
                </a:lnTo>
                <a:lnTo>
                  <a:pt x="1505454" y="769233"/>
                </a:lnTo>
                <a:lnTo>
                  <a:pt x="1480743" y="765368"/>
                </a:lnTo>
                <a:lnTo>
                  <a:pt x="1468047" y="763094"/>
                </a:lnTo>
                <a:lnTo>
                  <a:pt x="1455125" y="760594"/>
                </a:lnTo>
                <a:lnTo>
                  <a:pt x="1441749" y="757866"/>
                </a:lnTo>
                <a:lnTo>
                  <a:pt x="1428373" y="754910"/>
                </a:lnTo>
                <a:lnTo>
                  <a:pt x="1414770" y="751727"/>
                </a:lnTo>
                <a:lnTo>
                  <a:pt x="1400941" y="748317"/>
                </a:lnTo>
                <a:lnTo>
                  <a:pt x="1387112" y="744680"/>
                </a:lnTo>
                <a:lnTo>
                  <a:pt x="1373056" y="740815"/>
                </a:lnTo>
                <a:lnTo>
                  <a:pt x="1358546" y="736268"/>
                </a:lnTo>
                <a:lnTo>
                  <a:pt x="1344263" y="731948"/>
                </a:lnTo>
                <a:lnTo>
                  <a:pt x="1329981" y="727174"/>
                </a:lnTo>
                <a:lnTo>
                  <a:pt x="1315698" y="721945"/>
                </a:lnTo>
                <a:lnTo>
                  <a:pt x="1301415" y="716262"/>
                </a:lnTo>
                <a:lnTo>
                  <a:pt x="1286679" y="710805"/>
                </a:lnTo>
                <a:lnTo>
                  <a:pt x="1272396" y="704667"/>
                </a:lnTo>
                <a:lnTo>
                  <a:pt x="1258114" y="697847"/>
                </a:lnTo>
                <a:lnTo>
                  <a:pt x="1243831" y="691027"/>
                </a:lnTo>
                <a:lnTo>
                  <a:pt x="1229548" y="683752"/>
                </a:lnTo>
                <a:lnTo>
                  <a:pt x="1215492" y="676022"/>
                </a:lnTo>
                <a:lnTo>
                  <a:pt x="1201436" y="668065"/>
                </a:lnTo>
                <a:lnTo>
                  <a:pt x="1187607" y="659653"/>
                </a:lnTo>
                <a:lnTo>
                  <a:pt x="1173777" y="651014"/>
                </a:lnTo>
                <a:lnTo>
                  <a:pt x="1160175" y="641466"/>
                </a:lnTo>
                <a:lnTo>
                  <a:pt x="1146799" y="631690"/>
                </a:lnTo>
                <a:lnTo>
                  <a:pt x="1133876" y="621687"/>
                </a:lnTo>
                <a:lnTo>
                  <a:pt x="1120727" y="611229"/>
                </a:lnTo>
                <a:lnTo>
                  <a:pt x="1108258" y="599862"/>
                </a:lnTo>
                <a:lnTo>
                  <a:pt x="1096016" y="588267"/>
                </a:lnTo>
                <a:lnTo>
                  <a:pt x="1084000" y="576218"/>
                </a:lnTo>
                <a:lnTo>
                  <a:pt x="1072211" y="563942"/>
                </a:lnTo>
                <a:lnTo>
                  <a:pt x="1060876" y="550983"/>
                </a:lnTo>
                <a:lnTo>
                  <a:pt x="1055208" y="544163"/>
                </a:lnTo>
                <a:lnTo>
                  <a:pt x="1049994" y="537342"/>
                </a:lnTo>
                <a:lnTo>
                  <a:pt x="1044553" y="530295"/>
                </a:lnTo>
                <a:lnTo>
                  <a:pt x="1039112" y="523247"/>
                </a:lnTo>
                <a:lnTo>
                  <a:pt x="1034124" y="515972"/>
                </a:lnTo>
                <a:lnTo>
                  <a:pt x="1029136" y="508470"/>
                </a:lnTo>
                <a:lnTo>
                  <a:pt x="1024149" y="501195"/>
                </a:lnTo>
                <a:lnTo>
                  <a:pt x="1019388" y="493465"/>
                </a:lnTo>
                <a:lnTo>
                  <a:pt x="1014627" y="485735"/>
                </a:lnTo>
                <a:lnTo>
                  <a:pt x="1010093" y="477778"/>
                </a:lnTo>
                <a:lnTo>
                  <a:pt x="1005785" y="469821"/>
                </a:lnTo>
                <a:lnTo>
                  <a:pt x="1001251" y="461637"/>
                </a:lnTo>
                <a:lnTo>
                  <a:pt x="996944" y="453452"/>
                </a:lnTo>
                <a:lnTo>
                  <a:pt x="992863" y="444586"/>
                </a:lnTo>
                <a:lnTo>
                  <a:pt x="989009" y="436174"/>
                </a:lnTo>
                <a:lnTo>
                  <a:pt x="985155" y="427535"/>
                </a:lnTo>
                <a:lnTo>
                  <a:pt x="981301" y="418442"/>
                </a:lnTo>
                <a:lnTo>
                  <a:pt x="977900" y="409575"/>
                </a:lnTo>
                <a:close/>
                <a:moveTo>
                  <a:pt x="679450" y="409575"/>
                </a:moveTo>
                <a:lnTo>
                  <a:pt x="675817" y="418442"/>
                </a:lnTo>
                <a:lnTo>
                  <a:pt x="671956" y="427535"/>
                </a:lnTo>
                <a:lnTo>
                  <a:pt x="668096" y="436174"/>
                </a:lnTo>
                <a:lnTo>
                  <a:pt x="664008" y="444586"/>
                </a:lnTo>
                <a:lnTo>
                  <a:pt x="659920" y="453452"/>
                </a:lnTo>
                <a:lnTo>
                  <a:pt x="655833" y="461637"/>
                </a:lnTo>
                <a:lnTo>
                  <a:pt x="651518" y="469821"/>
                </a:lnTo>
                <a:lnTo>
                  <a:pt x="646749" y="477778"/>
                </a:lnTo>
                <a:lnTo>
                  <a:pt x="642207" y="485735"/>
                </a:lnTo>
                <a:lnTo>
                  <a:pt x="637666" y="493465"/>
                </a:lnTo>
                <a:lnTo>
                  <a:pt x="632670" y="501195"/>
                </a:lnTo>
                <a:lnTo>
                  <a:pt x="627901" y="508470"/>
                </a:lnTo>
                <a:lnTo>
                  <a:pt x="622678" y="515972"/>
                </a:lnTo>
                <a:lnTo>
                  <a:pt x="617682" y="523247"/>
                </a:lnTo>
                <a:lnTo>
                  <a:pt x="612459" y="530295"/>
                </a:lnTo>
                <a:lnTo>
                  <a:pt x="607236" y="537342"/>
                </a:lnTo>
                <a:lnTo>
                  <a:pt x="601558" y="544163"/>
                </a:lnTo>
                <a:lnTo>
                  <a:pt x="596108" y="550983"/>
                </a:lnTo>
                <a:lnTo>
                  <a:pt x="584527" y="563942"/>
                </a:lnTo>
                <a:lnTo>
                  <a:pt x="572945" y="576218"/>
                </a:lnTo>
                <a:lnTo>
                  <a:pt x="560910" y="588267"/>
                </a:lnTo>
                <a:lnTo>
                  <a:pt x="548420" y="599862"/>
                </a:lnTo>
                <a:lnTo>
                  <a:pt x="535930" y="611229"/>
                </a:lnTo>
                <a:lnTo>
                  <a:pt x="522986" y="621687"/>
                </a:lnTo>
                <a:lnTo>
                  <a:pt x="510042" y="631690"/>
                </a:lnTo>
                <a:lnTo>
                  <a:pt x="496416" y="641466"/>
                </a:lnTo>
                <a:lnTo>
                  <a:pt x="482791" y="651014"/>
                </a:lnTo>
                <a:lnTo>
                  <a:pt x="469393" y="659653"/>
                </a:lnTo>
                <a:lnTo>
                  <a:pt x="455086" y="668065"/>
                </a:lnTo>
                <a:lnTo>
                  <a:pt x="441461" y="676022"/>
                </a:lnTo>
                <a:lnTo>
                  <a:pt x="426927" y="683752"/>
                </a:lnTo>
                <a:lnTo>
                  <a:pt x="412848" y="691027"/>
                </a:lnTo>
                <a:lnTo>
                  <a:pt x="398541" y="697847"/>
                </a:lnTo>
                <a:lnTo>
                  <a:pt x="384007" y="704667"/>
                </a:lnTo>
                <a:lnTo>
                  <a:pt x="369701" y="710805"/>
                </a:lnTo>
                <a:lnTo>
                  <a:pt x="355167" y="716262"/>
                </a:lnTo>
                <a:lnTo>
                  <a:pt x="340633" y="721945"/>
                </a:lnTo>
                <a:lnTo>
                  <a:pt x="326327" y="727174"/>
                </a:lnTo>
                <a:lnTo>
                  <a:pt x="312020" y="731948"/>
                </a:lnTo>
                <a:lnTo>
                  <a:pt x="297714" y="736268"/>
                </a:lnTo>
                <a:lnTo>
                  <a:pt x="283634" y="740815"/>
                </a:lnTo>
                <a:lnTo>
                  <a:pt x="269555" y="744680"/>
                </a:lnTo>
                <a:lnTo>
                  <a:pt x="255248" y="748317"/>
                </a:lnTo>
                <a:lnTo>
                  <a:pt x="241622" y="751727"/>
                </a:lnTo>
                <a:lnTo>
                  <a:pt x="227997" y="754910"/>
                </a:lnTo>
                <a:lnTo>
                  <a:pt x="214372" y="757866"/>
                </a:lnTo>
                <a:lnTo>
                  <a:pt x="201201" y="760594"/>
                </a:lnTo>
                <a:lnTo>
                  <a:pt x="188256" y="763094"/>
                </a:lnTo>
                <a:lnTo>
                  <a:pt x="175312" y="765368"/>
                </a:lnTo>
                <a:lnTo>
                  <a:pt x="150787" y="769233"/>
                </a:lnTo>
                <a:lnTo>
                  <a:pt x="127397" y="772188"/>
                </a:lnTo>
                <a:lnTo>
                  <a:pt x="105369" y="774689"/>
                </a:lnTo>
                <a:lnTo>
                  <a:pt x="84931" y="776280"/>
                </a:lnTo>
                <a:lnTo>
                  <a:pt x="66537" y="777872"/>
                </a:lnTo>
                <a:lnTo>
                  <a:pt x="49959" y="778781"/>
                </a:lnTo>
                <a:lnTo>
                  <a:pt x="35199" y="779236"/>
                </a:lnTo>
                <a:lnTo>
                  <a:pt x="22936" y="779463"/>
                </a:lnTo>
                <a:lnTo>
                  <a:pt x="6131" y="779463"/>
                </a:lnTo>
                <a:lnTo>
                  <a:pt x="0" y="779463"/>
                </a:lnTo>
                <a:lnTo>
                  <a:pt x="139887" y="589631"/>
                </a:lnTo>
                <a:lnTo>
                  <a:pt x="30203" y="419351"/>
                </a:lnTo>
                <a:lnTo>
                  <a:pt x="38605" y="425262"/>
                </a:lnTo>
                <a:lnTo>
                  <a:pt x="47916" y="430718"/>
                </a:lnTo>
                <a:lnTo>
                  <a:pt x="56999" y="435947"/>
                </a:lnTo>
                <a:lnTo>
                  <a:pt x="66991" y="440721"/>
                </a:lnTo>
                <a:lnTo>
                  <a:pt x="76983" y="445268"/>
                </a:lnTo>
                <a:lnTo>
                  <a:pt x="87429" y="449360"/>
                </a:lnTo>
                <a:lnTo>
                  <a:pt x="98329" y="452998"/>
                </a:lnTo>
                <a:lnTo>
                  <a:pt x="109684" y="456181"/>
                </a:lnTo>
                <a:lnTo>
                  <a:pt x="120811" y="459363"/>
                </a:lnTo>
                <a:lnTo>
                  <a:pt x="132620" y="462091"/>
                </a:lnTo>
                <a:lnTo>
                  <a:pt x="144428" y="464592"/>
                </a:lnTo>
                <a:lnTo>
                  <a:pt x="156691" y="466638"/>
                </a:lnTo>
                <a:lnTo>
                  <a:pt x="168954" y="468457"/>
                </a:lnTo>
                <a:lnTo>
                  <a:pt x="181671" y="470276"/>
                </a:lnTo>
                <a:lnTo>
                  <a:pt x="194388" y="471640"/>
                </a:lnTo>
                <a:lnTo>
                  <a:pt x="207105" y="472549"/>
                </a:lnTo>
                <a:lnTo>
                  <a:pt x="220276" y="473686"/>
                </a:lnTo>
                <a:lnTo>
                  <a:pt x="233674" y="474141"/>
                </a:lnTo>
                <a:lnTo>
                  <a:pt x="246845" y="474368"/>
                </a:lnTo>
                <a:lnTo>
                  <a:pt x="260244" y="474595"/>
                </a:lnTo>
                <a:lnTo>
                  <a:pt x="273869" y="474595"/>
                </a:lnTo>
                <a:lnTo>
                  <a:pt x="287267" y="474368"/>
                </a:lnTo>
                <a:lnTo>
                  <a:pt x="300893" y="473913"/>
                </a:lnTo>
                <a:lnTo>
                  <a:pt x="314518" y="473459"/>
                </a:lnTo>
                <a:lnTo>
                  <a:pt x="328143" y="472549"/>
                </a:lnTo>
                <a:lnTo>
                  <a:pt x="341769" y="471640"/>
                </a:lnTo>
                <a:lnTo>
                  <a:pt x="368792" y="469366"/>
                </a:lnTo>
                <a:lnTo>
                  <a:pt x="395589" y="466411"/>
                </a:lnTo>
                <a:lnTo>
                  <a:pt x="422158" y="463228"/>
                </a:lnTo>
                <a:lnTo>
                  <a:pt x="448046" y="459591"/>
                </a:lnTo>
                <a:lnTo>
                  <a:pt x="473026" y="455499"/>
                </a:lnTo>
                <a:lnTo>
                  <a:pt x="497779" y="451406"/>
                </a:lnTo>
                <a:lnTo>
                  <a:pt x="521396" y="447087"/>
                </a:lnTo>
                <a:lnTo>
                  <a:pt x="543651" y="442313"/>
                </a:lnTo>
                <a:lnTo>
                  <a:pt x="564770" y="437993"/>
                </a:lnTo>
                <a:lnTo>
                  <a:pt x="584754" y="433674"/>
                </a:lnTo>
                <a:lnTo>
                  <a:pt x="602921" y="429354"/>
                </a:lnTo>
                <a:lnTo>
                  <a:pt x="634714" y="421624"/>
                </a:lnTo>
                <a:lnTo>
                  <a:pt x="658558" y="415259"/>
                </a:lnTo>
                <a:lnTo>
                  <a:pt x="674000" y="411167"/>
                </a:lnTo>
                <a:lnTo>
                  <a:pt x="679450" y="409575"/>
                </a:lnTo>
                <a:close/>
                <a:moveTo>
                  <a:pt x="785716" y="69850"/>
                </a:moveTo>
                <a:lnTo>
                  <a:pt x="871407" y="69850"/>
                </a:lnTo>
                <a:lnTo>
                  <a:pt x="874799" y="70304"/>
                </a:lnTo>
                <a:lnTo>
                  <a:pt x="877738" y="70758"/>
                </a:lnTo>
                <a:lnTo>
                  <a:pt x="880903" y="71440"/>
                </a:lnTo>
                <a:lnTo>
                  <a:pt x="883843" y="72575"/>
                </a:lnTo>
                <a:lnTo>
                  <a:pt x="886782" y="73711"/>
                </a:lnTo>
                <a:lnTo>
                  <a:pt x="889269" y="75528"/>
                </a:lnTo>
                <a:lnTo>
                  <a:pt x="891530" y="77345"/>
                </a:lnTo>
                <a:lnTo>
                  <a:pt x="893791" y="79389"/>
                </a:lnTo>
                <a:lnTo>
                  <a:pt x="895826" y="81661"/>
                </a:lnTo>
                <a:lnTo>
                  <a:pt x="897635" y="84159"/>
                </a:lnTo>
                <a:lnTo>
                  <a:pt x="899443" y="86657"/>
                </a:lnTo>
                <a:lnTo>
                  <a:pt x="900800" y="89383"/>
                </a:lnTo>
                <a:lnTo>
                  <a:pt x="901704" y="92563"/>
                </a:lnTo>
                <a:lnTo>
                  <a:pt x="902609" y="95516"/>
                </a:lnTo>
                <a:lnTo>
                  <a:pt x="903061" y="98695"/>
                </a:lnTo>
                <a:lnTo>
                  <a:pt x="903287" y="102102"/>
                </a:lnTo>
                <a:lnTo>
                  <a:pt x="903287" y="337863"/>
                </a:lnTo>
                <a:lnTo>
                  <a:pt x="903061" y="341042"/>
                </a:lnTo>
                <a:lnTo>
                  <a:pt x="902609" y="344222"/>
                </a:lnTo>
                <a:lnTo>
                  <a:pt x="901704" y="347175"/>
                </a:lnTo>
                <a:lnTo>
                  <a:pt x="900800" y="350355"/>
                </a:lnTo>
                <a:lnTo>
                  <a:pt x="899443" y="353080"/>
                </a:lnTo>
                <a:lnTo>
                  <a:pt x="897635" y="355806"/>
                </a:lnTo>
                <a:lnTo>
                  <a:pt x="895826" y="358077"/>
                </a:lnTo>
                <a:lnTo>
                  <a:pt x="893791" y="360348"/>
                </a:lnTo>
                <a:lnTo>
                  <a:pt x="891530" y="362393"/>
                </a:lnTo>
                <a:lnTo>
                  <a:pt x="889269" y="364437"/>
                </a:lnTo>
                <a:lnTo>
                  <a:pt x="886782" y="366027"/>
                </a:lnTo>
                <a:lnTo>
                  <a:pt x="883843" y="367162"/>
                </a:lnTo>
                <a:lnTo>
                  <a:pt x="880903" y="368298"/>
                </a:lnTo>
                <a:lnTo>
                  <a:pt x="877738" y="368979"/>
                </a:lnTo>
                <a:lnTo>
                  <a:pt x="874799" y="369661"/>
                </a:lnTo>
                <a:lnTo>
                  <a:pt x="871407" y="369888"/>
                </a:lnTo>
                <a:lnTo>
                  <a:pt x="785716" y="369888"/>
                </a:lnTo>
                <a:lnTo>
                  <a:pt x="782550" y="369661"/>
                </a:lnTo>
                <a:lnTo>
                  <a:pt x="779385" y="368979"/>
                </a:lnTo>
                <a:lnTo>
                  <a:pt x="776220" y="368298"/>
                </a:lnTo>
                <a:lnTo>
                  <a:pt x="773506" y="367162"/>
                </a:lnTo>
                <a:lnTo>
                  <a:pt x="770567" y="366027"/>
                </a:lnTo>
                <a:lnTo>
                  <a:pt x="768080" y="364437"/>
                </a:lnTo>
                <a:lnTo>
                  <a:pt x="765593" y="362393"/>
                </a:lnTo>
                <a:lnTo>
                  <a:pt x="763332" y="360348"/>
                </a:lnTo>
                <a:lnTo>
                  <a:pt x="761297" y="358077"/>
                </a:lnTo>
                <a:lnTo>
                  <a:pt x="759488" y="355806"/>
                </a:lnTo>
                <a:lnTo>
                  <a:pt x="757906" y="353080"/>
                </a:lnTo>
                <a:lnTo>
                  <a:pt x="756549" y="350355"/>
                </a:lnTo>
                <a:lnTo>
                  <a:pt x="755419" y="347175"/>
                </a:lnTo>
                <a:lnTo>
                  <a:pt x="754514" y="344222"/>
                </a:lnTo>
                <a:lnTo>
                  <a:pt x="754288" y="341042"/>
                </a:lnTo>
                <a:lnTo>
                  <a:pt x="754062" y="337863"/>
                </a:lnTo>
                <a:lnTo>
                  <a:pt x="754062" y="102102"/>
                </a:lnTo>
                <a:lnTo>
                  <a:pt x="754288" y="98695"/>
                </a:lnTo>
                <a:lnTo>
                  <a:pt x="754514" y="95516"/>
                </a:lnTo>
                <a:lnTo>
                  <a:pt x="755419" y="92563"/>
                </a:lnTo>
                <a:lnTo>
                  <a:pt x="756549" y="89383"/>
                </a:lnTo>
                <a:lnTo>
                  <a:pt x="757906" y="86657"/>
                </a:lnTo>
                <a:lnTo>
                  <a:pt x="759488" y="84159"/>
                </a:lnTo>
                <a:lnTo>
                  <a:pt x="761297" y="81661"/>
                </a:lnTo>
                <a:lnTo>
                  <a:pt x="763332" y="79389"/>
                </a:lnTo>
                <a:lnTo>
                  <a:pt x="765593" y="77345"/>
                </a:lnTo>
                <a:lnTo>
                  <a:pt x="768080" y="75528"/>
                </a:lnTo>
                <a:lnTo>
                  <a:pt x="770567" y="73711"/>
                </a:lnTo>
                <a:lnTo>
                  <a:pt x="773506" y="72575"/>
                </a:lnTo>
                <a:lnTo>
                  <a:pt x="776220" y="71440"/>
                </a:lnTo>
                <a:lnTo>
                  <a:pt x="779385" y="70758"/>
                </a:lnTo>
                <a:lnTo>
                  <a:pt x="782550" y="70304"/>
                </a:lnTo>
                <a:lnTo>
                  <a:pt x="785716" y="69850"/>
                </a:lnTo>
                <a:close/>
                <a:moveTo>
                  <a:pt x="1415750" y="0"/>
                </a:moveTo>
                <a:lnTo>
                  <a:pt x="1418933" y="454"/>
                </a:lnTo>
                <a:lnTo>
                  <a:pt x="1422115" y="908"/>
                </a:lnTo>
                <a:lnTo>
                  <a:pt x="1425070" y="1589"/>
                </a:lnTo>
                <a:lnTo>
                  <a:pt x="1428025" y="2724"/>
                </a:lnTo>
                <a:lnTo>
                  <a:pt x="1430752" y="3859"/>
                </a:lnTo>
                <a:lnTo>
                  <a:pt x="1433707" y="5675"/>
                </a:lnTo>
                <a:lnTo>
                  <a:pt x="1435980" y="7492"/>
                </a:lnTo>
                <a:lnTo>
                  <a:pt x="1438253" y="9535"/>
                </a:lnTo>
                <a:lnTo>
                  <a:pt x="1440299" y="11805"/>
                </a:lnTo>
                <a:lnTo>
                  <a:pt x="1442117" y="14075"/>
                </a:lnTo>
                <a:lnTo>
                  <a:pt x="1443709" y="16799"/>
                </a:lnTo>
                <a:lnTo>
                  <a:pt x="1445072" y="19524"/>
                </a:lnTo>
                <a:lnTo>
                  <a:pt x="1446209" y="22702"/>
                </a:lnTo>
                <a:lnTo>
                  <a:pt x="1446891" y="25653"/>
                </a:lnTo>
                <a:lnTo>
                  <a:pt x="1447345" y="28831"/>
                </a:lnTo>
                <a:lnTo>
                  <a:pt x="1447800" y="32010"/>
                </a:lnTo>
                <a:lnTo>
                  <a:pt x="1447800" y="407728"/>
                </a:lnTo>
                <a:lnTo>
                  <a:pt x="1447345" y="410907"/>
                </a:lnTo>
                <a:lnTo>
                  <a:pt x="1446891" y="414085"/>
                </a:lnTo>
                <a:lnTo>
                  <a:pt x="1446209" y="417263"/>
                </a:lnTo>
                <a:lnTo>
                  <a:pt x="1445072" y="420214"/>
                </a:lnTo>
                <a:lnTo>
                  <a:pt x="1443709" y="422939"/>
                </a:lnTo>
                <a:lnTo>
                  <a:pt x="1442117" y="425663"/>
                </a:lnTo>
                <a:lnTo>
                  <a:pt x="1440299" y="427933"/>
                </a:lnTo>
                <a:lnTo>
                  <a:pt x="1438253" y="430203"/>
                </a:lnTo>
                <a:lnTo>
                  <a:pt x="1435980" y="432246"/>
                </a:lnTo>
                <a:lnTo>
                  <a:pt x="1433707" y="434063"/>
                </a:lnTo>
                <a:lnTo>
                  <a:pt x="1430752" y="435879"/>
                </a:lnTo>
                <a:lnTo>
                  <a:pt x="1428025" y="437241"/>
                </a:lnTo>
                <a:lnTo>
                  <a:pt x="1425070" y="438149"/>
                </a:lnTo>
                <a:lnTo>
                  <a:pt x="1422115" y="438830"/>
                </a:lnTo>
                <a:lnTo>
                  <a:pt x="1418933" y="439511"/>
                </a:lnTo>
                <a:lnTo>
                  <a:pt x="1415750" y="439738"/>
                </a:lnTo>
                <a:lnTo>
                  <a:pt x="979786" y="372086"/>
                </a:lnTo>
                <a:lnTo>
                  <a:pt x="976377" y="372086"/>
                </a:lnTo>
                <a:lnTo>
                  <a:pt x="973195" y="371632"/>
                </a:lnTo>
                <a:lnTo>
                  <a:pt x="970240" y="370724"/>
                </a:lnTo>
                <a:lnTo>
                  <a:pt x="967058" y="369589"/>
                </a:lnTo>
                <a:lnTo>
                  <a:pt x="964330" y="368227"/>
                </a:lnTo>
                <a:lnTo>
                  <a:pt x="961830" y="366637"/>
                </a:lnTo>
                <a:lnTo>
                  <a:pt x="959102" y="364821"/>
                </a:lnTo>
                <a:lnTo>
                  <a:pt x="957056" y="362778"/>
                </a:lnTo>
                <a:lnTo>
                  <a:pt x="955011" y="360508"/>
                </a:lnTo>
                <a:lnTo>
                  <a:pt x="952965" y="358011"/>
                </a:lnTo>
                <a:lnTo>
                  <a:pt x="951374" y="355513"/>
                </a:lnTo>
                <a:lnTo>
                  <a:pt x="950237" y="352562"/>
                </a:lnTo>
                <a:lnTo>
                  <a:pt x="949101" y="349838"/>
                </a:lnTo>
                <a:lnTo>
                  <a:pt x="948419" y="346660"/>
                </a:lnTo>
                <a:lnTo>
                  <a:pt x="947964" y="343481"/>
                </a:lnTo>
                <a:lnTo>
                  <a:pt x="947737" y="340076"/>
                </a:lnTo>
                <a:lnTo>
                  <a:pt x="947737" y="99435"/>
                </a:lnTo>
                <a:lnTo>
                  <a:pt x="947964" y="96483"/>
                </a:lnTo>
                <a:lnTo>
                  <a:pt x="948419" y="93078"/>
                </a:lnTo>
                <a:lnTo>
                  <a:pt x="949101" y="89900"/>
                </a:lnTo>
                <a:lnTo>
                  <a:pt x="950237" y="87176"/>
                </a:lnTo>
                <a:lnTo>
                  <a:pt x="951374" y="84451"/>
                </a:lnTo>
                <a:lnTo>
                  <a:pt x="952965" y="81727"/>
                </a:lnTo>
                <a:lnTo>
                  <a:pt x="955011" y="79230"/>
                </a:lnTo>
                <a:lnTo>
                  <a:pt x="957056" y="76960"/>
                </a:lnTo>
                <a:lnTo>
                  <a:pt x="959102" y="74917"/>
                </a:lnTo>
                <a:lnTo>
                  <a:pt x="961830" y="73100"/>
                </a:lnTo>
                <a:lnTo>
                  <a:pt x="964330" y="71511"/>
                </a:lnTo>
                <a:lnTo>
                  <a:pt x="967058" y="70376"/>
                </a:lnTo>
                <a:lnTo>
                  <a:pt x="970240" y="69014"/>
                </a:lnTo>
                <a:lnTo>
                  <a:pt x="973195" y="68333"/>
                </a:lnTo>
                <a:lnTo>
                  <a:pt x="976377" y="67652"/>
                </a:lnTo>
                <a:lnTo>
                  <a:pt x="979786" y="67652"/>
                </a:lnTo>
                <a:lnTo>
                  <a:pt x="1415750" y="0"/>
                </a:lnTo>
                <a:close/>
                <a:moveTo>
                  <a:pt x="241614" y="0"/>
                </a:moveTo>
                <a:lnTo>
                  <a:pt x="677776" y="67652"/>
                </a:lnTo>
                <a:lnTo>
                  <a:pt x="680960" y="67652"/>
                </a:lnTo>
                <a:lnTo>
                  <a:pt x="684144" y="68333"/>
                </a:lnTo>
                <a:lnTo>
                  <a:pt x="687100" y="69014"/>
                </a:lnTo>
                <a:lnTo>
                  <a:pt x="690056" y="70376"/>
                </a:lnTo>
                <a:lnTo>
                  <a:pt x="692785" y="71511"/>
                </a:lnTo>
                <a:lnTo>
                  <a:pt x="695286" y="73100"/>
                </a:lnTo>
                <a:lnTo>
                  <a:pt x="698015" y="74917"/>
                </a:lnTo>
                <a:lnTo>
                  <a:pt x="700289" y="76960"/>
                </a:lnTo>
                <a:lnTo>
                  <a:pt x="702336" y="79230"/>
                </a:lnTo>
                <a:lnTo>
                  <a:pt x="704155" y="81727"/>
                </a:lnTo>
                <a:lnTo>
                  <a:pt x="705747" y="84451"/>
                </a:lnTo>
                <a:lnTo>
                  <a:pt x="706884" y="87176"/>
                </a:lnTo>
                <a:lnTo>
                  <a:pt x="708249" y="89900"/>
                </a:lnTo>
                <a:lnTo>
                  <a:pt x="708931" y="93078"/>
                </a:lnTo>
                <a:lnTo>
                  <a:pt x="709613" y="96483"/>
                </a:lnTo>
                <a:lnTo>
                  <a:pt x="709613" y="99435"/>
                </a:lnTo>
                <a:lnTo>
                  <a:pt x="709613" y="340076"/>
                </a:lnTo>
                <a:lnTo>
                  <a:pt x="709613" y="343481"/>
                </a:lnTo>
                <a:lnTo>
                  <a:pt x="708931" y="346660"/>
                </a:lnTo>
                <a:lnTo>
                  <a:pt x="708249" y="349838"/>
                </a:lnTo>
                <a:lnTo>
                  <a:pt x="706884" y="352562"/>
                </a:lnTo>
                <a:lnTo>
                  <a:pt x="705747" y="355513"/>
                </a:lnTo>
                <a:lnTo>
                  <a:pt x="704155" y="358011"/>
                </a:lnTo>
                <a:lnTo>
                  <a:pt x="702336" y="360508"/>
                </a:lnTo>
                <a:lnTo>
                  <a:pt x="700289" y="362778"/>
                </a:lnTo>
                <a:lnTo>
                  <a:pt x="698015" y="364821"/>
                </a:lnTo>
                <a:lnTo>
                  <a:pt x="695286" y="366637"/>
                </a:lnTo>
                <a:lnTo>
                  <a:pt x="692785" y="368227"/>
                </a:lnTo>
                <a:lnTo>
                  <a:pt x="690056" y="369589"/>
                </a:lnTo>
                <a:lnTo>
                  <a:pt x="687100" y="370724"/>
                </a:lnTo>
                <a:lnTo>
                  <a:pt x="684144" y="371632"/>
                </a:lnTo>
                <a:lnTo>
                  <a:pt x="680960" y="372086"/>
                </a:lnTo>
                <a:lnTo>
                  <a:pt x="677776" y="372086"/>
                </a:lnTo>
                <a:lnTo>
                  <a:pt x="241614" y="439738"/>
                </a:lnTo>
                <a:lnTo>
                  <a:pt x="238203" y="439511"/>
                </a:lnTo>
                <a:lnTo>
                  <a:pt x="234792" y="438830"/>
                </a:lnTo>
                <a:lnTo>
                  <a:pt x="231835" y="438149"/>
                </a:lnTo>
                <a:lnTo>
                  <a:pt x="228879" y="437241"/>
                </a:lnTo>
                <a:lnTo>
                  <a:pt x="226150" y="435879"/>
                </a:lnTo>
                <a:lnTo>
                  <a:pt x="223649" y="434063"/>
                </a:lnTo>
                <a:lnTo>
                  <a:pt x="220920" y="432246"/>
                </a:lnTo>
                <a:lnTo>
                  <a:pt x="218646" y="430203"/>
                </a:lnTo>
                <a:lnTo>
                  <a:pt x="216599" y="427933"/>
                </a:lnTo>
                <a:lnTo>
                  <a:pt x="214780" y="425663"/>
                </a:lnTo>
                <a:lnTo>
                  <a:pt x="213416" y="422939"/>
                </a:lnTo>
                <a:lnTo>
                  <a:pt x="212051" y="420214"/>
                </a:lnTo>
                <a:lnTo>
                  <a:pt x="210914" y="417263"/>
                </a:lnTo>
                <a:lnTo>
                  <a:pt x="210232" y="414085"/>
                </a:lnTo>
                <a:lnTo>
                  <a:pt x="209777" y="410907"/>
                </a:lnTo>
                <a:lnTo>
                  <a:pt x="209550" y="407728"/>
                </a:lnTo>
                <a:lnTo>
                  <a:pt x="209550" y="32010"/>
                </a:lnTo>
                <a:lnTo>
                  <a:pt x="209777" y="28831"/>
                </a:lnTo>
                <a:lnTo>
                  <a:pt x="210232" y="25653"/>
                </a:lnTo>
                <a:lnTo>
                  <a:pt x="210914" y="22702"/>
                </a:lnTo>
                <a:lnTo>
                  <a:pt x="212051" y="19524"/>
                </a:lnTo>
                <a:lnTo>
                  <a:pt x="213416" y="16799"/>
                </a:lnTo>
                <a:lnTo>
                  <a:pt x="214780" y="14075"/>
                </a:lnTo>
                <a:lnTo>
                  <a:pt x="216599" y="11805"/>
                </a:lnTo>
                <a:lnTo>
                  <a:pt x="218646" y="9535"/>
                </a:lnTo>
                <a:lnTo>
                  <a:pt x="220920" y="7492"/>
                </a:lnTo>
                <a:lnTo>
                  <a:pt x="223649" y="5675"/>
                </a:lnTo>
                <a:lnTo>
                  <a:pt x="226150" y="3859"/>
                </a:lnTo>
                <a:lnTo>
                  <a:pt x="228879" y="2724"/>
                </a:lnTo>
                <a:lnTo>
                  <a:pt x="231835" y="1589"/>
                </a:lnTo>
                <a:lnTo>
                  <a:pt x="234792" y="908"/>
                </a:lnTo>
                <a:lnTo>
                  <a:pt x="238203" y="454"/>
                </a:lnTo>
                <a:lnTo>
                  <a:pt x="241614" y="0"/>
                </a:lnTo>
                <a:close/>
              </a:path>
            </a:pathLst>
          </a:custGeom>
          <a:gradFill>
            <a:gsLst>
              <a:gs pos="0">
                <a:srgbClr val="C11053"/>
              </a:gs>
              <a:gs pos="100000">
                <a:srgbClr val="D15995"/>
              </a:gs>
            </a:gsLst>
            <a:lin ang="5400000" scaled="0"/>
          </a:gradFill>
          <a:ln>
            <a:noFill/>
          </a:ln>
          <a:effectLst>
            <a:outerShdw blurRad="50800" dist="38100" dir="2700000" algn="tl" rotWithShape="0">
              <a:prstClr val="black">
                <a:alpha val="40000"/>
              </a:prstClr>
            </a:outerShdw>
          </a:effectLst>
          <a:extLst>
            <a:ext uri="{91240B29-F687-4F45-9708-019B960494DF}">
              <a14:hiddenLine xmlns:a14="http://schemas.microsoft.com/office/drawing/2010/main" w="9525">
                <a:solidFill>
                  <a:srgbClr val="000000"/>
                </a:solidFill>
                <a:round/>
              </a14:hiddenLine>
            </a:ext>
          </a:extLst>
        </p:spPr>
        <p:txBody>
          <a:bodyPr anchor="ctr">
            <a:scene3d>
              <a:camera prst="orthographicFront"/>
              <a:lightRig rig="threePt" dir="t"/>
            </a:scene3d>
            <a:sp3d>
              <a:contourClr>
                <a:srgbClr val="FFFFFF"/>
              </a:contourClr>
            </a:sp3d>
          </a:bodyPr>
          <a:lstStyle/>
          <a:p>
            <a:pPr algn="ctr" fontAlgn="auto">
              <a:defRPr/>
            </a:pPr>
            <a:endParaRPr lang="zh-CN" altLang="en-US" noProof="1">
              <a:solidFill>
                <a:srgbClr val="FFFFFF"/>
              </a:solidFill>
            </a:endParaRPr>
          </a:p>
        </p:txBody>
      </p:sp>
      <p:sp>
        <p:nvSpPr>
          <p:cNvPr id="24" name="蝴蝶结"/>
          <p:cNvSpPr/>
          <p:nvPr/>
        </p:nvSpPr>
        <p:spPr bwMode="auto">
          <a:xfrm>
            <a:off x="6369050" y="5510213"/>
            <a:ext cx="392113" cy="244475"/>
          </a:xfrm>
          <a:custGeom>
            <a:avLst/>
            <a:gdLst>
              <a:gd name="T0" fmla="*/ 1256562 w 1655763"/>
              <a:gd name="T1" fmla="*/ 503112 h 779463"/>
              <a:gd name="T2" fmla="*/ 1450624 w 1655763"/>
              <a:gd name="T3" fmla="*/ 535755 h 779463"/>
              <a:gd name="T4" fmla="*/ 1590953 w 1655763"/>
              <a:gd name="T5" fmla="*/ 545156 h 779463"/>
              <a:gd name="T6" fmla="*/ 1696592 w 1655763"/>
              <a:gd name="T7" fmla="*/ 540194 h 779463"/>
              <a:gd name="T8" fmla="*/ 1792059 w 1655763"/>
              <a:gd name="T9" fmla="*/ 520348 h 779463"/>
              <a:gd name="T10" fmla="*/ 1870569 w 1655763"/>
              <a:gd name="T11" fmla="*/ 481698 h 779463"/>
              <a:gd name="T12" fmla="*/ 1828836 w 1655763"/>
              <a:gd name="T13" fmla="*/ 893522 h 779463"/>
              <a:gd name="T14" fmla="*/ 1674161 w 1655763"/>
              <a:gd name="T15" fmla="*/ 873676 h 779463"/>
              <a:gd name="T16" fmla="*/ 1563044 w 1655763"/>
              <a:gd name="T17" fmla="*/ 845733 h 779463"/>
              <a:gd name="T18" fmla="*/ 1447494 w 1655763"/>
              <a:gd name="T19" fmla="*/ 801600 h 779463"/>
              <a:gd name="T20" fmla="*/ 1334813 w 1655763"/>
              <a:gd name="T21" fmla="*/ 736836 h 779463"/>
              <a:gd name="T22" fmla="*/ 1233608 w 1655763"/>
              <a:gd name="T23" fmla="*/ 647786 h 779463"/>
              <a:gd name="T24" fmla="*/ 1184049 w 1655763"/>
              <a:gd name="T25" fmla="*/ 584067 h 779463"/>
              <a:gd name="T26" fmla="*/ 1147011 w 1655763"/>
              <a:gd name="T27" fmla="*/ 520869 h 779463"/>
              <a:gd name="T28" fmla="*/ 777546 w 1655763"/>
              <a:gd name="T29" fmla="*/ 480654 h 779463"/>
              <a:gd name="T30" fmla="*/ 744102 w 1655763"/>
              <a:gd name="T31" fmla="*/ 548812 h 779463"/>
              <a:gd name="T32" fmla="*/ 704651 w 1655763"/>
              <a:gd name="T33" fmla="*/ 609137 h 779463"/>
              <a:gd name="T34" fmla="*/ 630972 w 1655763"/>
              <a:gd name="T35" fmla="*/ 689047 h 779463"/>
              <a:gd name="T36" fmla="*/ 523589 w 1655763"/>
              <a:gd name="T37" fmla="*/ 767390 h 779463"/>
              <a:gd name="T38" fmla="*/ 408629 w 1655763"/>
              <a:gd name="T39" fmla="*/ 822753 h 779463"/>
              <a:gd name="T40" fmla="*/ 293670 w 1655763"/>
              <a:gd name="T41" fmla="*/ 859573 h 779463"/>
              <a:gd name="T42" fmla="*/ 173485 w 1655763"/>
              <a:gd name="T43" fmla="*/ 883599 h 779463"/>
              <a:gd name="T44" fmla="*/ 26388 w 1655763"/>
              <a:gd name="T45" fmla="*/ 895350 h 779463"/>
              <a:gd name="T46" fmla="*/ 65579 w 1655763"/>
              <a:gd name="T47" fmla="*/ 500762 h 779463"/>
              <a:gd name="T48" fmla="*/ 152583 w 1655763"/>
              <a:gd name="T49" fmla="*/ 530793 h 779463"/>
              <a:gd name="T50" fmla="*/ 253433 w 1655763"/>
              <a:gd name="T51" fmla="*/ 544111 h 779463"/>
              <a:gd name="T52" fmla="*/ 361861 w 1655763"/>
              <a:gd name="T53" fmla="*/ 543851 h 779463"/>
              <a:gd name="T54" fmla="*/ 544229 w 1655763"/>
              <a:gd name="T55" fmla="*/ 523221 h 779463"/>
              <a:gd name="T56" fmla="*/ 730256 w 1655763"/>
              <a:gd name="T57" fmla="*/ 484309 h 779463"/>
              <a:gd name="T58" fmla="*/ 1009861 w 1655763"/>
              <a:gd name="T59" fmla="*/ 81278 h 779463"/>
              <a:gd name="T60" fmla="*/ 1030672 w 1655763"/>
              <a:gd name="T61" fmla="*/ 93802 h 779463"/>
              <a:gd name="T62" fmla="*/ 1039256 w 1655763"/>
              <a:gd name="T63" fmla="*/ 117282 h 779463"/>
              <a:gd name="T64" fmla="*/ 1032753 w 1655763"/>
              <a:gd name="T65" fmla="*/ 408706 h 779463"/>
              <a:gd name="T66" fmla="*/ 1013503 w 1655763"/>
              <a:gd name="T67" fmla="*/ 423055 h 779463"/>
              <a:gd name="T68" fmla="*/ 893062 w 1655763"/>
              <a:gd name="T69" fmla="*/ 423055 h 779463"/>
              <a:gd name="T70" fmla="*/ 873811 w 1655763"/>
              <a:gd name="T71" fmla="*/ 408706 h 779463"/>
              <a:gd name="T72" fmla="*/ 867569 w 1655763"/>
              <a:gd name="T73" fmla="*/ 117282 h 779463"/>
              <a:gd name="T74" fmla="*/ 875893 w 1655763"/>
              <a:gd name="T75" fmla="*/ 93802 h 779463"/>
              <a:gd name="T76" fmla="*/ 896703 w 1655763"/>
              <a:gd name="T77" fmla="*/ 81278 h 779463"/>
              <a:gd name="T78" fmla="*/ 1642981 w 1655763"/>
              <a:gd name="T79" fmla="*/ 3129 h 779463"/>
              <a:gd name="T80" fmla="*/ 1661026 w 1655763"/>
              <a:gd name="T81" fmla="*/ 19297 h 779463"/>
              <a:gd name="T82" fmla="*/ 1665209 w 1655763"/>
              <a:gd name="T83" fmla="*/ 471999 h 779463"/>
              <a:gd name="T84" fmla="*/ 1654749 w 1655763"/>
              <a:gd name="T85" fmla="*/ 494164 h 779463"/>
              <a:gd name="T86" fmla="*/ 1632521 w 1655763"/>
              <a:gd name="T87" fmla="*/ 504855 h 779463"/>
              <a:gd name="T88" fmla="*/ 1109488 w 1655763"/>
              <a:gd name="T89" fmla="*/ 422973 h 779463"/>
              <a:gd name="T90" fmla="*/ 1093273 w 1655763"/>
              <a:gd name="T91" fmla="*/ 404979 h 779463"/>
              <a:gd name="T92" fmla="*/ 1091182 w 1655763"/>
              <a:gd name="T93" fmla="*/ 106916 h 779463"/>
              <a:gd name="T94" fmla="*/ 1103473 w 1655763"/>
              <a:gd name="T95" fmla="*/ 86055 h 779463"/>
              <a:gd name="T96" fmla="*/ 1127270 w 1655763"/>
              <a:gd name="T97" fmla="*/ 77710 h 779463"/>
              <a:gd name="T98" fmla="*/ 793928 w 1655763"/>
              <a:gd name="T99" fmla="*/ 80839 h 779463"/>
              <a:gd name="T100" fmla="*/ 811981 w 1655763"/>
              <a:gd name="T101" fmla="*/ 97007 h 779463"/>
              <a:gd name="T102" fmla="*/ 816429 w 1655763"/>
              <a:gd name="T103" fmla="*/ 394548 h 779463"/>
              <a:gd name="T104" fmla="*/ 805701 w 1655763"/>
              <a:gd name="T105" fmla="*/ 416714 h 779463"/>
              <a:gd name="T106" fmla="*/ 783463 w 1655763"/>
              <a:gd name="T107" fmla="*/ 427406 h 779463"/>
              <a:gd name="T108" fmla="*/ 260192 w 1655763"/>
              <a:gd name="T109" fmla="*/ 500683 h 779463"/>
              <a:gd name="T110" fmla="*/ 243970 w 1655763"/>
              <a:gd name="T111" fmla="*/ 482689 h 779463"/>
              <a:gd name="T112" fmla="*/ 241878 w 1655763"/>
              <a:gd name="T113" fmla="*/ 29467 h 779463"/>
              <a:gd name="T114" fmla="*/ 254174 w 1655763"/>
              <a:gd name="T115" fmla="*/ 8606 h 779463"/>
              <a:gd name="T116" fmla="*/ 277983 w 1655763"/>
              <a:gd name="T117" fmla="*/ 0 h 779463"/>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1655763" h="779463">
                <a:moveTo>
                  <a:pt x="977900" y="409575"/>
                </a:moveTo>
                <a:lnTo>
                  <a:pt x="983114" y="411167"/>
                </a:lnTo>
                <a:lnTo>
                  <a:pt x="998304" y="415259"/>
                </a:lnTo>
                <a:lnTo>
                  <a:pt x="1022335" y="421624"/>
                </a:lnTo>
                <a:lnTo>
                  <a:pt x="1053848" y="429354"/>
                </a:lnTo>
                <a:lnTo>
                  <a:pt x="1072211" y="433674"/>
                </a:lnTo>
                <a:lnTo>
                  <a:pt x="1092162" y="437993"/>
                </a:lnTo>
                <a:lnTo>
                  <a:pt x="1113019" y="442313"/>
                </a:lnTo>
                <a:lnTo>
                  <a:pt x="1135690" y="447087"/>
                </a:lnTo>
                <a:lnTo>
                  <a:pt x="1159041" y="451406"/>
                </a:lnTo>
                <a:lnTo>
                  <a:pt x="1183526" y="455499"/>
                </a:lnTo>
                <a:lnTo>
                  <a:pt x="1208691" y="459591"/>
                </a:lnTo>
                <a:lnTo>
                  <a:pt x="1234536" y="463228"/>
                </a:lnTo>
                <a:lnTo>
                  <a:pt x="1260834" y="466411"/>
                </a:lnTo>
                <a:lnTo>
                  <a:pt x="1287813" y="469366"/>
                </a:lnTo>
                <a:lnTo>
                  <a:pt x="1315018" y="471640"/>
                </a:lnTo>
                <a:lnTo>
                  <a:pt x="1328394" y="472549"/>
                </a:lnTo>
                <a:lnTo>
                  <a:pt x="1341996" y="473459"/>
                </a:lnTo>
                <a:lnTo>
                  <a:pt x="1355599" y="473913"/>
                </a:lnTo>
                <a:lnTo>
                  <a:pt x="1369202" y="474368"/>
                </a:lnTo>
                <a:lnTo>
                  <a:pt x="1382804" y="474595"/>
                </a:lnTo>
                <a:lnTo>
                  <a:pt x="1396180" y="474595"/>
                </a:lnTo>
                <a:lnTo>
                  <a:pt x="1409556" y="474368"/>
                </a:lnTo>
                <a:lnTo>
                  <a:pt x="1422932" y="474141"/>
                </a:lnTo>
                <a:lnTo>
                  <a:pt x="1435854" y="473686"/>
                </a:lnTo>
                <a:lnTo>
                  <a:pt x="1449003" y="472549"/>
                </a:lnTo>
                <a:lnTo>
                  <a:pt x="1461926" y="471640"/>
                </a:lnTo>
                <a:lnTo>
                  <a:pt x="1474622" y="470276"/>
                </a:lnTo>
                <a:lnTo>
                  <a:pt x="1487091" y="468457"/>
                </a:lnTo>
                <a:lnTo>
                  <a:pt x="1499560" y="466638"/>
                </a:lnTo>
                <a:lnTo>
                  <a:pt x="1511575" y="464592"/>
                </a:lnTo>
                <a:lnTo>
                  <a:pt x="1523591" y="462091"/>
                </a:lnTo>
                <a:lnTo>
                  <a:pt x="1535153" y="459363"/>
                </a:lnTo>
                <a:lnTo>
                  <a:pt x="1546716" y="456181"/>
                </a:lnTo>
                <a:lnTo>
                  <a:pt x="1557598" y="452998"/>
                </a:lnTo>
                <a:lnTo>
                  <a:pt x="1568480" y="449360"/>
                </a:lnTo>
                <a:lnTo>
                  <a:pt x="1578908" y="445268"/>
                </a:lnTo>
                <a:lnTo>
                  <a:pt x="1589110" y="440721"/>
                </a:lnTo>
                <a:lnTo>
                  <a:pt x="1598859" y="435947"/>
                </a:lnTo>
                <a:lnTo>
                  <a:pt x="1608381" y="430718"/>
                </a:lnTo>
                <a:lnTo>
                  <a:pt x="1617222" y="425262"/>
                </a:lnTo>
                <a:lnTo>
                  <a:pt x="1625837" y="419351"/>
                </a:lnTo>
                <a:lnTo>
                  <a:pt x="1516110" y="589631"/>
                </a:lnTo>
                <a:lnTo>
                  <a:pt x="1655763" y="779463"/>
                </a:lnTo>
                <a:lnTo>
                  <a:pt x="1649869" y="779463"/>
                </a:lnTo>
                <a:lnTo>
                  <a:pt x="1632865" y="779463"/>
                </a:lnTo>
                <a:lnTo>
                  <a:pt x="1620623" y="779236"/>
                </a:lnTo>
                <a:lnTo>
                  <a:pt x="1606340" y="778781"/>
                </a:lnTo>
                <a:lnTo>
                  <a:pt x="1589564" y="777872"/>
                </a:lnTo>
                <a:lnTo>
                  <a:pt x="1570973" y="776280"/>
                </a:lnTo>
                <a:lnTo>
                  <a:pt x="1550796" y="774689"/>
                </a:lnTo>
                <a:lnTo>
                  <a:pt x="1528805" y="772188"/>
                </a:lnTo>
                <a:lnTo>
                  <a:pt x="1505454" y="769233"/>
                </a:lnTo>
                <a:lnTo>
                  <a:pt x="1480743" y="765368"/>
                </a:lnTo>
                <a:lnTo>
                  <a:pt x="1468047" y="763094"/>
                </a:lnTo>
                <a:lnTo>
                  <a:pt x="1455125" y="760594"/>
                </a:lnTo>
                <a:lnTo>
                  <a:pt x="1441749" y="757866"/>
                </a:lnTo>
                <a:lnTo>
                  <a:pt x="1428373" y="754910"/>
                </a:lnTo>
                <a:lnTo>
                  <a:pt x="1414770" y="751727"/>
                </a:lnTo>
                <a:lnTo>
                  <a:pt x="1400941" y="748317"/>
                </a:lnTo>
                <a:lnTo>
                  <a:pt x="1387112" y="744680"/>
                </a:lnTo>
                <a:lnTo>
                  <a:pt x="1373056" y="740815"/>
                </a:lnTo>
                <a:lnTo>
                  <a:pt x="1358546" y="736268"/>
                </a:lnTo>
                <a:lnTo>
                  <a:pt x="1344263" y="731948"/>
                </a:lnTo>
                <a:lnTo>
                  <a:pt x="1329981" y="727174"/>
                </a:lnTo>
                <a:lnTo>
                  <a:pt x="1315698" y="721945"/>
                </a:lnTo>
                <a:lnTo>
                  <a:pt x="1301415" y="716262"/>
                </a:lnTo>
                <a:lnTo>
                  <a:pt x="1286679" y="710805"/>
                </a:lnTo>
                <a:lnTo>
                  <a:pt x="1272396" y="704667"/>
                </a:lnTo>
                <a:lnTo>
                  <a:pt x="1258114" y="697847"/>
                </a:lnTo>
                <a:lnTo>
                  <a:pt x="1243831" y="691027"/>
                </a:lnTo>
                <a:lnTo>
                  <a:pt x="1229548" y="683752"/>
                </a:lnTo>
                <a:lnTo>
                  <a:pt x="1215492" y="676022"/>
                </a:lnTo>
                <a:lnTo>
                  <a:pt x="1201436" y="668065"/>
                </a:lnTo>
                <a:lnTo>
                  <a:pt x="1187607" y="659653"/>
                </a:lnTo>
                <a:lnTo>
                  <a:pt x="1173777" y="651014"/>
                </a:lnTo>
                <a:lnTo>
                  <a:pt x="1160175" y="641466"/>
                </a:lnTo>
                <a:lnTo>
                  <a:pt x="1146799" y="631690"/>
                </a:lnTo>
                <a:lnTo>
                  <a:pt x="1133876" y="621687"/>
                </a:lnTo>
                <a:lnTo>
                  <a:pt x="1120727" y="611229"/>
                </a:lnTo>
                <a:lnTo>
                  <a:pt x="1108258" y="599862"/>
                </a:lnTo>
                <a:lnTo>
                  <a:pt x="1096016" y="588267"/>
                </a:lnTo>
                <a:lnTo>
                  <a:pt x="1084000" y="576218"/>
                </a:lnTo>
                <a:lnTo>
                  <a:pt x="1072211" y="563942"/>
                </a:lnTo>
                <a:lnTo>
                  <a:pt x="1060876" y="550983"/>
                </a:lnTo>
                <a:lnTo>
                  <a:pt x="1055208" y="544163"/>
                </a:lnTo>
                <a:lnTo>
                  <a:pt x="1049994" y="537342"/>
                </a:lnTo>
                <a:lnTo>
                  <a:pt x="1044553" y="530295"/>
                </a:lnTo>
                <a:lnTo>
                  <a:pt x="1039112" y="523247"/>
                </a:lnTo>
                <a:lnTo>
                  <a:pt x="1034124" y="515972"/>
                </a:lnTo>
                <a:lnTo>
                  <a:pt x="1029136" y="508470"/>
                </a:lnTo>
                <a:lnTo>
                  <a:pt x="1024149" y="501195"/>
                </a:lnTo>
                <a:lnTo>
                  <a:pt x="1019388" y="493465"/>
                </a:lnTo>
                <a:lnTo>
                  <a:pt x="1014627" y="485735"/>
                </a:lnTo>
                <a:lnTo>
                  <a:pt x="1010093" y="477778"/>
                </a:lnTo>
                <a:lnTo>
                  <a:pt x="1005785" y="469821"/>
                </a:lnTo>
                <a:lnTo>
                  <a:pt x="1001251" y="461637"/>
                </a:lnTo>
                <a:lnTo>
                  <a:pt x="996944" y="453452"/>
                </a:lnTo>
                <a:lnTo>
                  <a:pt x="992863" y="444586"/>
                </a:lnTo>
                <a:lnTo>
                  <a:pt x="989009" y="436174"/>
                </a:lnTo>
                <a:lnTo>
                  <a:pt x="985155" y="427535"/>
                </a:lnTo>
                <a:lnTo>
                  <a:pt x="981301" y="418442"/>
                </a:lnTo>
                <a:lnTo>
                  <a:pt x="977900" y="409575"/>
                </a:lnTo>
                <a:close/>
                <a:moveTo>
                  <a:pt x="679450" y="409575"/>
                </a:moveTo>
                <a:lnTo>
                  <a:pt x="675817" y="418442"/>
                </a:lnTo>
                <a:lnTo>
                  <a:pt x="671956" y="427535"/>
                </a:lnTo>
                <a:lnTo>
                  <a:pt x="668096" y="436174"/>
                </a:lnTo>
                <a:lnTo>
                  <a:pt x="664008" y="444586"/>
                </a:lnTo>
                <a:lnTo>
                  <a:pt x="659920" y="453452"/>
                </a:lnTo>
                <a:lnTo>
                  <a:pt x="655833" y="461637"/>
                </a:lnTo>
                <a:lnTo>
                  <a:pt x="651518" y="469821"/>
                </a:lnTo>
                <a:lnTo>
                  <a:pt x="646749" y="477778"/>
                </a:lnTo>
                <a:lnTo>
                  <a:pt x="642207" y="485735"/>
                </a:lnTo>
                <a:lnTo>
                  <a:pt x="637666" y="493465"/>
                </a:lnTo>
                <a:lnTo>
                  <a:pt x="632670" y="501195"/>
                </a:lnTo>
                <a:lnTo>
                  <a:pt x="627901" y="508470"/>
                </a:lnTo>
                <a:lnTo>
                  <a:pt x="622678" y="515972"/>
                </a:lnTo>
                <a:lnTo>
                  <a:pt x="617682" y="523247"/>
                </a:lnTo>
                <a:lnTo>
                  <a:pt x="612459" y="530295"/>
                </a:lnTo>
                <a:lnTo>
                  <a:pt x="607236" y="537342"/>
                </a:lnTo>
                <a:lnTo>
                  <a:pt x="601558" y="544163"/>
                </a:lnTo>
                <a:lnTo>
                  <a:pt x="596108" y="550983"/>
                </a:lnTo>
                <a:lnTo>
                  <a:pt x="584527" y="563942"/>
                </a:lnTo>
                <a:lnTo>
                  <a:pt x="572945" y="576218"/>
                </a:lnTo>
                <a:lnTo>
                  <a:pt x="560910" y="588267"/>
                </a:lnTo>
                <a:lnTo>
                  <a:pt x="548420" y="599862"/>
                </a:lnTo>
                <a:lnTo>
                  <a:pt x="535930" y="611229"/>
                </a:lnTo>
                <a:lnTo>
                  <a:pt x="522986" y="621687"/>
                </a:lnTo>
                <a:lnTo>
                  <a:pt x="510042" y="631690"/>
                </a:lnTo>
                <a:lnTo>
                  <a:pt x="496416" y="641466"/>
                </a:lnTo>
                <a:lnTo>
                  <a:pt x="482791" y="651014"/>
                </a:lnTo>
                <a:lnTo>
                  <a:pt x="469393" y="659653"/>
                </a:lnTo>
                <a:lnTo>
                  <a:pt x="455086" y="668065"/>
                </a:lnTo>
                <a:lnTo>
                  <a:pt x="441461" y="676022"/>
                </a:lnTo>
                <a:lnTo>
                  <a:pt x="426927" y="683752"/>
                </a:lnTo>
                <a:lnTo>
                  <a:pt x="412848" y="691027"/>
                </a:lnTo>
                <a:lnTo>
                  <a:pt x="398541" y="697847"/>
                </a:lnTo>
                <a:lnTo>
                  <a:pt x="384007" y="704667"/>
                </a:lnTo>
                <a:lnTo>
                  <a:pt x="369701" y="710805"/>
                </a:lnTo>
                <a:lnTo>
                  <a:pt x="355167" y="716262"/>
                </a:lnTo>
                <a:lnTo>
                  <a:pt x="340633" y="721945"/>
                </a:lnTo>
                <a:lnTo>
                  <a:pt x="326327" y="727174"/>
                </a:lnTo>
                <a:lnTo>
                  <a:pt x="312020" y="731948"/>
                </a:lnTo>
                <a:lnTo>
                  <a:pt x="297714" y="736268"/>
                </a:lnTo>
                <a:lnTo>
                  <a:pt x="283634" y="740815"/>
                </a:lnTo>
                <a:lnTo>
                  <a:pt x="269555" y="744680"/>
                </a:lnTo>
                <a:lnTo>
                  <a:pt x="255248" y="748317"/>
                </a:lnTo>
                <a:lnTo>
                  <a:pt x="241622" y="751727"/>
                </a:lnTo>
                <a:lnTo>
                  <a:pt x="227997" y="754910"/>
                </a:lnTo>
                <a:lnTo>
                  <a:pt x="214372" y="757866"/>
                </a:lnTo>
                <a:lnTo>
                  <a:pt x="201201" y="760594"/>
                </a:lnTo>
                <a:lnTo>
                  <a:pt x="188256" y="763094"/>
                </a:lnTo>
                <a:lnTo>
                  <a:pt x="175312" y="765368"/>
                </a:lnTo>
                <a:lnTo>
                  <a:pt x="150787" y="769233"/>
                </a:lnTo>
                <a:lnTo>
                  <a:pt x="127397" y="772188"/>
                </a:lnTo>
                <a:lnTo>
                  <a:pt x="105369" y="774689"/>
                </a:lnTo>
                <a:lnTo>
                  <a:pt x="84931" y="776280"/>
                </a:lnTo>
                <a:lnTo>
                  <a:pt x="66537" y="777872"/>
                </a:lnTo>
                <a:lnTo>
                  <a:pt x="49959" y="778781"/>
                </a:lnTo>
                <a:lnTo>
                  <a:pt x="35199" y="779236"/>
                </a:lnTo>
                <a:lnTo>
                  <a:pt x="22936" y="779463"/>
                </a:lnTo>
                <a:lnTo>
                  <a:pt x="6131" y="779463"/>
                </a:lnTo>
                <a:lnTo>
                  <a:pt x="0" y="779463"/>
                </a:lnTo>
                <a:lnTo>
                  <a:pt x="139887" y="589631"/>
                </a:lnTo>
                <a:lnTo>
                  <a:pt x="30203" y="419351"/>
                </a:lnTo>
                <a:lnTo>
                  <a:pt x="38605" y="425262"/>
                </a:lnTo>
                <a:lnTo>
                  <a:pt x="47916" y="430718"/>
                </a:lnTo>
                <a:lnTo>
                  <a:pt x="56999" y="435947"/>
                </a:lnTo>
                <a:lnTo>
                  <a:pt x="66991" y="440721"/>
                </a:lnTo>
                <a:lnTo>
                  <a:pt x="76983" y="445268"/>
                </a:lnTo>
                <a:lnTo>
                  <a:pt x="87429" y="449360"/>
                </a:lnTo>
                <a:lnTo>
                  <a:pt x="98329" y="452998"/>
                </a:lnTo>
                <a:lnTo>
                  <a:pt x="109684" y="456181"/>
                </a:lnTo>
                <a:lnTo>
                  <a:pt x="120811" y="459363"/>
                </a:lnTo>
                <a:lnTo>
                  <a:pt x="132620" y="462091"/>
                </a:lnTo>
                <a:lnTo>
                  <a:pt x="144428" y="464592"/>
                </a:lnTo>
                <a:lnTo>
                  <a:pt x="156691" y="466638"/>
                </a:lnTo>
                <a:lnTo>
                  <a:pt x="168954" y="468457"/>
                </a:lnTo>
                <a:lnTo>
                  <a:pt x="181671" y="470276"/>
                </a:lnTo>
                <a:lnTo>
                  <a:pt x="194388" y="471640"/>
                </a:lnTo>
                <a:lnTo>
                  <a:pt x="207105" y="472549"/>
                </a:lnTo>
                <a:lnTo>
                  <a:pt x="220276" y="473686"/>
                </a:lnTo>
                <a:lnTo>
                  <a:pt x="233674" y="474141"/>
                </a:lnTo>
                <a:lnTo>
                  <a:pt x="246845" y="474368"/>
                </a:lnTo>
                <a:lnTo>
                  <a:pt x="260244" y="474595"/>
                </a:lnTo>
                <a:lnTo>
                  <a:pt x="273869" y="474595"/>
                </a:lnTo>
                <a:lnTo>
                  <a:pt x="287267" y="474368"/>
                </a:lnTo>
                <a:lnTo>
                  <a:pt x="300893" y="473913"/>
                </a:lnTo>
                <a:lnTo>
                  <a:pt x="314518" y="473459"/>
                </a:lnTo>
                <a:lnTo>
                  <a:pt x="328143" y="472549"/>
                </a:lnTo>
                <a:lnTo>
                  <a:pt x="341769" y="471640"/>
                </a:lnTo>
                <a:lnTo>
                  <a:pt x="368792" y="469366"/>
                </a:lnTo>
                <a:lnTo>
                  <a:pt x="395589" y="466411"/>
                </a:lnTo>
                <a:lnTo>
                  <a:pt x="422158" y="463228"/>
                </a:lnTo>
                <a:lnTo>
                  <a:pt x="448046" y="459591"/>
                </a:lnTo>
                <a:lnTo>
                  <a:pt x="473026" y="455499"/>
                </a:lnTo>
                <a:lnTo>
                  <a:pt x="497779" y="451406"/>
                </a:lnTo>
                <a:lnTo>
                  <a:pt x="521396" y="447087"/>
                </a:lnTo>
                <a:lnTo>
                  <a:pt x="543651" y="442313"/>
                </a:lnTo>
                <a:lnTo>
                  <a:pt x="564770" y="437993"/>
                </a:lnTo>
                <a:lnTo>
                  <a:pt x="584754" y="433674"/>
                </a:lnTo>
                <a:lnTo>
                  <a:pt x="602921" y="429354"/>
                </a:lnTo>
                <a:lnTo>
                  <a:pt x="634714" y="421624"/>
                </a:lnTo>
                <a:lnTo>
                  <a:pt x="658558" y="415259"/>
                </a:lnTo>
                <a:lnTo>
                  <a:pt x="674000" y="411167"/>
                </a:lnTo>
                <a:lnTo>
                  <a:pt x="679450" y="409575"/>
                </a:lnTo>
                <a:close/>
                <a:moveTo>
                  <a:pt x="785716" y="69850"/>
                </a:moveTo>
                <a:lnTo>
                  <a:pt x="871407" y="69850"/>
                </a:lnTo>
                <a:lnTo>
                  <a:pt x="874799" y="70304"/>
                </a:lnTo>
                <a:lnTo>
                  <a:pt x="877738" y="70758"/>
                </a:lnTo>
                <a:lnTo>
                  <a:pt x="880903" y="71440"/>
                </a:lnTo>
                <a:lnTo>
                  <a:pt x="883843" y="72575"/>
                </a:lnTo>
                <a:lnTo>
                  <a:pt x="886782" y="73711"/>
                </a:lnTo>
                <a:lnTo>
                  <a:pt x="889269" y="75528"/>
                </a:lnTo>
                <a:lnTo>
                  <a:pt x="891530" y="77345"/>
                </a:lnTo>
                <a:lnTo>
                  <a:pt x="893791" y="79389"/>
                </a:lnTo>
                <a:lnTo>
                  <a:pt x="895826" y="81661"/>
                </a:lnTo>
                <a:lnTo>
                  <a:pt x="897635" y="84159"/>
                </a:lnTo>
                <a:lnTo>
                  <a:pt x="899443" y="86657"/>
                </a:lnTo>
                <a:lnTo>
                  <a:pt x="900800" y="89383"/>
                </a:lnTo>
                <a:lnTo>
                  <a:pt x="901704" y="92563"/>
                </a:lnTo>
                <a:lnTo>
                  <a:pt x="902609" y="95516"/>
                </a:lnTo>
                <a:lnTo>
                  <a:pt x="903061" y="98695"/>
                </a:lnTo>
                <a:lnTo>
                  <a:pt x="903287" y="102102"/>
                </a:lnTo>
                <a:lnTo>
                  <a:pt x="903287" y="337863"/>
                </a:lnTo>
                <a:lnTo>
                  <a:pt x="903061" y="341042"/>
                </a:lnTo>
                <a:lnTo>
                  <a:pt x="902609" y="344222"/>
                </a:lnTo>
                <a:lnTo>
                  <a:pt x="901704" y="347175"/>
                </a:lnTo>
                <a:lnTo>
                  <a:pt x="900800" y="350355"/>
                </a:lnTo>
                <a:lnTo>
                  <a:pt x="899443" y="353080"/>
                </a:lnTo>
                <a:lnTo>
                  <a:pt x="897635" y="355806"/>
                </a:lnTo>
                <a:lnTo>
                  <a:pt x="895826" y="358077"/>
                </a:lnTo>
                <a:lnTo>
                  <a:pt x="893791" y="360348"/>
                </a:lnTo>
                <a:lnTo>
                  <a:pt x="891530" y="362393"/>
                </a:lnTo>
                <a:lnTo>
                  <a:pt x="889269" y="364437"/>
                </a:lnTo>
                <a:lnTo>
                  <a:pt x="886782" y="366027"/>
                </a:lnTo>
                <a:lnTo>
                  <a:pt x="883843" y="367162"/>
                </a:lnTo>
                <a:lnTo>
                  <a:pt x="880903" y="368298"/>
                </a:lnTo>
                <a:lnTo>
                  <a:pt x="877738" y="368979"/>
                </a:lnTo>
                <a:lnTo>
                  <a:pt x="874799" y="369661"/>
                </a:lnTo>
                <a:lnTo>
                  <a:pt x="871407" y="369888"/>
                </a:lnTo>
                <a:lnTo>
                  <a:pt x="785716" y="369888"/>
                </a:lnTo>
                <a:lnTo>
                  <a:pt x="782550" y="369661"/>
                </a:lnTo>
                <a:lnTo>
                  <a:pt x="779385" y="368979"/>
                </a:lnTo>
                <a:lnTo>
                  <a:pt x="776220" y="368298"/>
                </a:lnTo>
                <a:lnTo>
                  <a:pt x="773506" y="367162"/>
                </a:lnTo>
                <a:lnTo>
                  <a:pt x="770567" y="366027"/>
                </a:lnTo>
                <a:lnTo>
                  <a:pt x="768080" y="364437"/>
                </a:lnTo>
                <a:lnTo>
                  <a:pt x="765593" y="362393"/>
                </a:lnTo>
                <a:lnTo>
                  <a:pt x="763332" y="360348"/>
                </a:lnTo>
                <a:lnTo>
                  <a:pt x="761297" y="358077"/>
                </a:lnTo>
                <a:lnTo>
                  <a:pt x="759488" y="355806"/>
                </a:lnTo>
                <a:lnTo>
                  <a:pt x="757906" y="353080"/>
                </a:lnTo>
                <a:lnTo>
                  <a:pt x="756549" y="350355"/>
                </a:lnTo>
                <a:lnTo>
                  <a:pt x="755419" y="347175"/>
                </a:lnTo>
                <a:lnTo>
                  <a:pt x="754514" y="344222"/>
                </a:lnTo>
                <a:lnTo>
                  <a:pt x="754288" y="341042"/>
                </a:lnTo>
                <a:lnTo>
                  <a:pt x="754062" y="337863"/>
                </a:lnTo>
                <a:lnTo>
                  <a:pt x="754062" y="102102"/>
                </a:lnTo>
                <a:lnTo>
                  <a:pt x="754288" y="98695"/>
                </a:lnTo>
                <a:lnTo>
                  <a:pt x="754514" y="95516"/>
                </a:lnTo>
                <a:lnTo>
                  <a:pt x="755419" y="92563"/>
                </a:lnTo>
                <a:lnTo>
                  <a:pt x="756549" y="89383"/>
                </a:lnTo>
                <a:lnTo>
                  <a:pt x="757906" y="86657"/>
                </a:lnTo>
                <a:lnTo>
                  <a:pt x="759488" y="84159"/>
                </a:lnTo>
                <a:lnTo>
                  <a:pt x="761297" y="81661"/>
                </a:lnTo>
                <a:lnTo>
                  <a:pt x="763332" y="79389"/>
                </a:lnTo>
                <a:lnTo>
                  <a:pt x="765593" y="77345"/>
                </a:lnTo>
                <a:lnTo>
                  <a:pt x="768080" y="75528"/>
                </a:lnTo>
                <a:lnTo>
                  <a:pt x="770567" y="73711"/>
                </a:lnTo>
                <a:lnTo>
                  <a:pt x="773506" y="72575"/>
                </a:lnTo>
                <a:lnTo>
                  <a:pt x="776220" y="71440"/>
                </a:lnTo>
                <a:lnTo>
                  <a:pt x="779385" y="70758"/>
                </a:lnTo>
                <a:lnTo>
                  <a:pt x="782550" y="70304"/>
                </a:lnTo>
                <a:lnTo>
                  <a:pt x="785716" y="69850"/>
                </a:lnTo>
                <a:close/>
                <a:moveTo>
                  <a:pt x="1415750" y="0"/>
                </a:moveTo>
                <a:lnTo>
                  <a:pt x="1418933" y="454"/>
                </a:lnTo>
                <a:lnTo>
                  <a:pt x="1422115" y="908"/>
                </a:lnTo>
                <a:lnTo>
                  <a:pt x="1425070" y="1589"/>
                </a:lnTo>
                <a:lnTo>
                  <a:pt x="1428025" y="2724"/>
                </a:lnTo>
                <a:lnTo>
                  <a:pt x="1430752" y="3859"/>
                </a:lnTo>
                <a:lnTo>
                  <a:pt x="1433707" y="5675"/>
                </a:lnTo>
                <a:lnTo>
                  <a:pt x="1435980" y="7492"/>
                </a:lnTo>
                <a:lnTo>
                  <a:pt x="1438253" y="9535"/>
                </a:lnTo>
                <a:lnTo>
                  <a:pt x="1440299" y="11805"/>
                </a:lnTo>
                <a:lnTo>
                  <a:pt x="1442117" y="14075"/>
                </a:lnTo>
                <a:lnTo>
                  <a:pt x="1443709" y="16799"/>
                </a:lnTo>
                <a:lnTo>
                  <a:pt x="1445072" y="19524"/>
                </a:lnTo>
                <a:lnTo>
                  <a:pt x="1446209" y="22702"/>
                </a:lnTo>
                <a:lnTo>
                  <a:pt x="1446891" y="25653"/>
                </a:lnTo>
                <a:lnTo>
                  <a:pt x="1447345" y="28831"/>
                </a:lnTo>
                <a:lnTo>
                  <a:pt x="1447800" y="32010"/>
                </a:lnTo>
                <a:lnTo>
                  <a:pt x="1447800" y="407728"/>
                </a:lnTo>
                <a:lnTo>
                  <a:pt x="1447345" y="410907"/>
                </a:lnTo>
                <a:lnTo>
                  <a:pt x="1446891" y="414085"/>
                </a:lnTo>
                <a:lnTo>
                  <a:pt x="1446209" y="417263"/>
                </a:lnTo>
                <a:lnTo>
                  <a:pt x="1445072" y="420214"/>
                </a:lnTo>
                <a:lnTo>
                  <a:pt x="1443709" y="422939"/>
                </a:lnTo>
                <a:lnTo>
                  <a:pt x="1442117" y="425663"/>
                </a:lnTo>
                <a:lnTo>
                  <a:pt x="1440299" y="427933"/>
                </a:lnTo>
                <a:lnTo>
                  <a:pt x="1438253" y="430203"/>
                </a:lnTo>
                <a:lnTo>
                  <a:pt x="1435980" y="432246"/>
                </a:lnTo>
                <a:lnTo>
                  <a:pt x="1433707" y="434063"/>
                </a:lnTo>
                <a:lnTo>
                  <a:pt x="1430752" y="435879"/>
                </a:lnTo>
                <a:lnTo>
                  <a:pt x="1428025" y="437241"/>
                </a:lnTo>
                <a:lnTo>
                  <a:pt x="1425070" y="438149"/>
                </a:lnTo>
                <a:lnTo>
                  <a:pt x="1422115" y="438830"/>
                </a:lnTo>
                <a:lnTo>
                  <a:pt x="1418933" y="439511"/>
                </a:lnTo>
                <a:lnTo>
                  <a:pt x="1415750" y="439738"/>
                </a:lnTo>
                <a:lnTo>
                  <a:pt x="979786" y="372086"/>
                </a:lnTo>
                <a:lnTo>
                  <a:pt x="976377" y="372086"/>
                </a:lnTo>
                <a:lnTo>
                  <a:pt x="973195" y="371632"/>
                </a:lnTo>
                <a:lnTo>
                  <a:pt x="970240" y="370724"/>
                </a:lnTo>
                <a:lnTo>
                  <a:pt x="967058" y="369589"/>
                </a:lnTo>
                <a:lnTo>
                  <a:pt x="964330" y="368227"/>
                </a:lnTo>
                <a:lnTo>
                  <a:pt x="961830" y="366637"/>
                </a:lnTo>
                <a:lnTo>
                  <a:pt x="959102" y="364821"/>
                </a:lnTo>
                <a:lnTo>
                  <a:pt x="957056" y="362778"/>
                </a:lnTo>
                <a:lnTo>
                  <a:pt x="955011" y="360508"/>
                </a:lnTo>
                <a:lnTo>
                  <a:pt x="952965" y="358011"/>
                </a:lnTo>
                <a:lnTo>
                  <a:pt x="951374" y="355513"/>
                </a:lnTo>
                <a:lnTo>
                  <a:pt x="950237" y="352562"/>
                </a:lnTo>
                <a:lnTo>
                  <a:pt x="949101" y="349838"/>
                </a:lnTo>
                <a:lnTo>
                  <a:pt x="948419" y="346660"/>
                </a:lnTo>
                <a:lnTo>
                  <a:pt x="947964" y="343481"/>
                </a:lnTo>
                <a:lnTo>
                  <a:pt x="947737" y="340076"/>
                </a:lnTo>
                <a:lnTo>
                  <a:pt x="947737" y="99435"/>
                </a:lnTo>
                <a:lnTo>
                  <a:pt x="947964" y="96483"/>
                </a:lnTo>
                <a:lnTo>
                  <a:pt x="948419" y="93078"/>
                </a:lnTo>
                <a:lnTo>
                  <a:pt x="949101" y="89900"/>
                </a:lnTo>
                <a:lnTo>
                  <a:pt x="950237" y="87176"/>
                </a:lnTo>
                <a:lnTo>
                  <a:pt x="951374" y="84451"/>
                </a:lnTo>
                <a:lnTo>
                  <a:pt x="952965" y="81727"/>
                </a:lnTo>
                <a:lnTo>
                  <a:pt x="955011" y="79230"/>
                </a:lnTo>
                <a:lnTo>
                  <a:pt x="957056" y="76960"/>
                </a:lnTo>
                <a:lnTo>
                  <a:pt x="959102" y="74917"/>
                </a:lnTo>
                <a:lnTo>
                  <a:pt x="961830" y="73100"/>
                </a:lnTo>
                <a:lnTo>
                  <a:pt x="964330" y="71511"/>
                </a:lnTo>
                <a:lnTo>
                  <a:pt x="967058" y="70376"/>
                </a:lnTo>
                <a:lnTo>
                  <a:pt x="970240" y="69014"/>
                </a:lnTo>
                <a:lnTo>
                  <a:pt x="973195" y="68333"/>
                </a:lnTo>
                <a:lnTo>
                  <a:pt x="976377" y="67652"/>
                </a:lnTo>
                <a:lnTo>
                  <a:pt x="979786" y="67652"/>
                </a:lnTo>
                <a:lnTo>
                  <a:pt x="1415750" y="0"/>
                </a:lnTo>
                <a:close/>
                <a:moveTo>
                  <a:pt x="241614" y="0"/>
                </a:moveTo>
                <a:lnTo>
                  <a:pt x="677776" y="67652"/>
                </a:lnTo>
                <a:lnTo>
                  <a:pt x="680960" y="67652"/>
                </a:lnTo>
                <a:lnTo>
                  <a:pt x="684144" y="68333"/>
                </a:lnTo>
                <a:lnTo>
                  <a:pt x="687100" y="69014"/>
                </a:lnTo>
                <a:lnTo>
                  <a:pt x="690056" y="70376"/>
                </a:lnTo>
                <a:lnTo>
                  <a:pt x="692785" y="71511"/>
                </a:lnTo>
                <a:lnTo>
                  <a:pt x="695286" y="73100"/>
                </a:lnTo>
                <a:lnTo>
                  <a:pt x="698015" y="74917"/>
                </a:lnTo>
                <a:lnTo>
                  <a:pt x="700289" y="76960"/>
                </a:lnTo>
                <a:lnTo>
                  <a:pt x="702336" y="79230"/>
                </a:lnTo>
                <a:lnTo>
                  <a:pt x="704155" y="81727"/>
                </a:lnTo>
                <a:lnTo>
                  <a:pt x="705747" y="84451"/>
                </a:lnTo>
                <a:lnTo>
                  <a:pt x="706884" y="87176"/>
                </a:lnTo>
                <a:lnTo>
                  <a:pt x="708249" y="89900"/>
                </a:lnTo>
                <a:lnTo>
                  <a:pt x="708931" y="93078"/>
                </a:lnTo>
                <a:lnTo>
                  <a:pt x="709613" y="96483"/>
                </a:lnTo>
                <a:lnTo>
                  <a:pt x="709613" y="99435"/>
                </a:lnTo>
                <a:lnTo>
                  <a:pt x="709613" y="340076"/>
                </a:lnTo>
                <a:lnTo>
                  <a:pt x="709613" y="343481"/>
                </a:lnTo>
                <a:lnTo>
                  <a:pt x="708931" y="346660"/>
                </a:lnTo>
                <a:lnTo>
                  <a:pt x="708249" y="349838"/>
                </a:lnTo>
                <a:lnTo>
                  <a:pt x="706884" y="352562"/>
                </a:lnTo>
                <a:lnTo>
                  <a:pt x="705747" y="355513"/>
                </a:lnTo>
                <a:lnTo>
                  <a:pt x="704155" y="358011"/>
                </a:lnTo>
                <a:lnTo>
                  <a:pt x="702336" y="360508"/>
                </a:lnTo>
                <a:lnTo>
                  <a:pt x="700289" y="362778"/>
                </a:lnTo>
                <a:lnTo>
                  <a:pt x="698015" y="364821"/>
                </a:lnTo>
                <a:lnTo>
                  <a:pt x="695286" y="366637"/>
                </a:lnTo>
                <a:lnTo>
                  <a:pt x="692785" y="368227"/>
                </a:lnTo>
                <a:lnTo>
                  <a:pt x="690056" y="369589"/>
                </a:lnTo>
                <a:lnTo>
                  <a:pt x="687100" y="370724"/>
                </a:lnTo>
                <a:lnTo>
                  <a:pt x="684144" y="371632"/>
                </a:lnTo>
                <a:lnTo>
                  <a:pt x="680960" y="372086"/>
                </a:lnTo>
                <a:lnTo>
                  <a:pt x="677776" y="372086"/>
                </a:lnTo>
                <a:lnTo>
                  <a:pt x="241614" y="439738"/>
                </a:lnTo>
                <a:lnTo>
                  <a:pt x="238203" y="439511"/>
                </a:lnTo>
                <a:lnTo>
                  <a:pt x="234792" y="438830"/>
                </a:lnTo>
                <a:lnTo>
                  <a:pt x="231835" y="438149"/>
                </a:lnTo>
                <a:lnTo>
                  <a:pt x="228879" y="437241"/>
                </a:lnTo>
                <a:lnTo>
                  <a:pt x="226150" y="435879"/>
                </a:lnTo>
                <a:lnTo>
                  <a:pt x="223649" y="434063"/>
                </a:lnTo>
                <a:lnTo>
                  <a:pt x="220920" y="432246"/>
                </a:lnTo>
                <a:lnTo>
                  <a:pt x="218646" y="430203"/>
                </a:lnTo>
                <a:lnTo>
                  <a:pt x="216599" y="427933"/>
                </a:lnTo>
                <a:lnTo>
                  <a:pt x="214780" y="425663"/>
                </a:lnTo>
                <a:lnTo>
                  <a:pt x="213416" y="422939"/>
                </a:lnTo>
                <a:lnTo>
                  <a:pt x="212051" y="420214"/>
                </a:lnTo>
                <a:lnTo>
                  <a:pt x="210914" y="417263"/>
                </a:lnTo>
                <a:lnTo>
                  <a:pt x="210232" y="414085"/>
                </a:lnTo>
                <a:lnTo>
                  <a:pt x="209777" y="410907"/>
                </a:lnTo>
                <a:lnTo>
                  <a:pt x="209550" y="407728"/>
                </a:lnTo>
                <a:lnTo>
                  <a:pt x="209550" y="32010"/>
                </a:lnTo>
                <a:lnTo>
                  <a:pt x="209777" y="28831"/>
                </a:lnTo>
                <a:lnTo>
                  <a:pt x="210232" y="25653"/>
                </a:lnTo>
                <a:lnTo>
                  <a:pt x="210914" y="22702"/>
                </a:lnTo>
                <a:lnTo>
                  <a:pt x="212051" y="19524"/>
                </a:lnTo>
                <a:lnTo>
                  <a:pt x="213416" y="16799"/>
                </a:lnTo>
                <a:lnTo>
                  <a:pt x="214780" y="14075"/>
                </a:lnTo>
                <a:lnTo>
                  <a:pt x="216599" y="11805"/>
                </a:lnTo>
                <a:lnTo>
                  <a:pt x="218646" y="9535"/>
                </a:lnTo>
                <a:lnTo>
                  <a:pt x="220920" y="7492"/>
                </a:lnTo>
                <a:lnTo>
                  <a:pt x="223649" y="5675"/>
                </a:lnTo>
                <a:lnTo>
                  <a:pt x="226150" y="3859"/>
                </a:lnTo>
                <a:lnTo>
                  <a:pt x="228879" y="2724"/>
                </a:lnTo>
                <a:lnTo>
                  <a:pt x="231835" y="1589"/>
                </a:lnTo>
                <a:lnTo>
                  <a:pt x="234792" y="908"/>
                </a:lnTo>
                <a:lnTo>
                  <a:pt x="238203" y="454"/>
                </a:lnTo>
                <a:lnTo>
                  <a:pt x="241614" y="0"/>
                </a:lnTo>
                <a:close/>
              </a:path>
            </a:pathLst>
          </a:custGeom>
          <a:gradFill>
            <a:gsLst>
              <a:gs pos="0">
                <a:srgbClr val="C11053"/>
              </a:gs>
              <a:gs pos="100000">
                <a:srgbClr val="D15995"/>
              </a:gs>
            </a:gsLst>
            <a:lin ang="5400000" scaled="0"/>
          </a:gradFill>
          <a:ln>
            <a:noFill/>
          </a:ln>
          <a:effectLst>
            <a:outerShdw blurRad="50800" dist="38100" dir="2700000" algn="tl" rotWithShape="0">
              <a:prstClr val="black">
                <a:alpha val="40000"/>
              </a:prstClr>
            </a:outerShdw>
          </a:effectLst>
          <a:extLst>
            <a:ext uri="{91240B29-F687-4F45-9708-019B960494DF}">
              <a14:hiddenLine xmlns:a14="http://schemas.microsoft.com/office/drawing/2010/main" w="9525">
                <a:solidFill>
                  <a:srgbClr val="000000"/>
                </a:solidFill>
                <a:round/>
              </a14:hiddenLine>
            </a:ext>
          </a:extLst>
        </p:spPr>
        <p:txBody>
          <a:bodyPr anchor="ctr">
            <a:scene3d>
              <a:camera prst="orthographicFront"/>
              <a:lightRig rig="threePt" dir="t"/>
            </a:scene3d>
            <a:sp3d>
              <a:contourClr>
                <a:srgbClr val="FFFFFF"/>
              </a:contourClr>
            </a:sp3d>
          </a:bodyPr>
          <a:lstStyle/>
          <a:p>
            <a:pPr algn="ctr" fontAlgn="auto">
              <a:defRPr/>
            </a:pPr>
            <a:endParaRPr lang="zh-CN" altLang="en-US" noProof="1">
              <a:solidFill>
                <a:srgbClr val="FFFFFF"/>
              </a:solidFill>
            </a:endParaRPr>
          </a:p>
        </p:txBody>
      </p:sp>
      <p:sp>
        <p:nvSpPr>
          <p:cNvPr id="2" name="文本框 1"/>
          <p:cNvSpPr txBox="1"/>
          <p:nvPr/>
        </p:nvSpPr>
        <p:spPr>
          <a:xfrm>
            <a:off x="6285865" y="291465"/>
            <a:ext cx="2522855" cy="368300"/>
          </a:xfrm>
          <a:prstGeom prst="rect">
            <a:avLst/>
          </a:prstGeom>
          <a:noFill/>
        </p:spPr>
        <p:txBody>
          <a:bodyPr wrap="square" rtlCol="0">
            <a:spAutoFit/>
          </a:bodyPr>
          <a:p>
            <a:r>
              <a:rPr lang="zh-CN" altLang="en-US" sz="1800">
                <a:solidFill>
                  <a:schemeClr val="bg1"/>
                </a:solidFill>
                <a:effectLst>
                  <a:outerShdw blurRad="38100" dist="38100" dir="2700000" algn="tl">
                    <a:srgbClr val="000000">
                      <a:alpha val="43137"/>
                    </a:srgbClr>
                  </a:outerShdw>
                </a:effectLst>
                <a:latin typeface="字魂131号-酷乐潮玩体" panose="00000500000000000000" pitchFamily="2" charset="-122"/>
                <a:ea typeface="字魂131号-酷乐潮玩体" panose="00000500000000000000" pitchFamily="2" charset="-122"/>
                <a:cs typeface="字魂131号-酷乐潮玩体" panose="00000500000000000000" pitchFamily="2" charset="-122"/>
              </a:rPr>
              <a:t>如图：</a:t>
            </a:r>
            <a:endParaRPr lang="zh-CN" altLang="en-US" sz="1800">
              <a:solidFill>
                <a:schemeClr val="bg1"/>
              </a:solidFill>
              <a:effectLst>
                <a:outerShdw blurRad="38100" dist="38100" dir="2700000" algn="tl">
                  <a:srgbClr val="000000">
                    <a:alpha val="43137"/>
                  </a:srgbClr>
                </a:outerShdw>
              </a:effectLst>
              <a:latin typeface="字魂131号-酷乐潮玩体" panose="00000500000000000000" pitchFamily="2" charset="-122"/>
              <a:ea typeface="字魂131号-酷乐潮玩体" panose="00000500000000000000" pitchFamily="2" charset="-122"/>
              <a:cs typeface="字魂131号-酷乐潮玩体" panose="00000500000000000000" pitchFamily="2" charset="-122"/>
            </a:endParaRPr>
          </a:p>
        </p:txBody>
      </p:sp>
      <p:pic>
        <p:nvPicPr>
          <p:cNvPr id="4" name="图片 3" descr="{C)VPV~J)1TK@OJHZGF_~}V"/>
          <p:cNvPicPr>
            <a:picLocks noChangeAspect="1"/>
          </p:cNvPicPr>
          <p:nvPr/>
        </p:nvPicPr>
        <p:blipFill>
          <a:blip r:embed="rId2"/>
          <a:stretch>
            <a:fillRect/>
          </a:stretch>
        </p:blipFill>
        <p:spPr>
          <a:xfrm>
            <a:off x="7086600" y="749300"/>
            <a:ext cx="4767580" cy="197675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advClick="0" advTm="2000">
        <p:split orient="vert"/>
      </p:transition>
    </mc:Choice>
    <mc:Fallback>
      <p:transition spd="slow" advClick="0" advTm="2000">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9218"/>
                                        </p:tgtEl>
                                        <p:attrNameLst>
                                          <p:attrName>style.visibility</p:attrName>
                                        </p:attrNameLst>
                                      </p:cBhvr>
                                      <p:to>
                                        <p:strVal val="visible"/>
                                      </p:to>
                                    </p:set>
                                    <p:animEffect transition="in" filter="fade">
                                      <p:cBhvr>
                                        <p:cTn id="7" dur="500"/>
                                        <p:tgtEl>
                                          <p:spTgt spid="921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fade">
                                      <p:cBhvr>
                                        <p:cTn id="10" dur="500"/>
                                        <p:tgtEl>
                                          <p:spTgt spid="2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9222"/>
                                        </p:tgtEl>
                                        <p:attrNameLst>
                                          <p:attrName>style.visibility</p:attrName>
                                        </p:attrNameLst>
                                      </p:cBhvr>
                                      <p:to>
                                        <p:strVal val="visible"/>
                                      </p:to>
                                    </p:set>
                                    <p:animEffect transition="in" filter="fade">
                                      <p:cBhvr>
                                        <p:cTn id="13" dur="500"/>
                                        <p:tgtEl>
                                          <p:spTgt spid="9222"/>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2"/>
                                        </p:tgtEl>
                                        <p:attrNameLst>
                                          <p:attrName>style.visibility</p:attrName>
                                        </p:attrNameLst>
                                      </p:cBhvr>
                                      <p:to>
                                        <p:strVal val="visible"/>
                                      </p:to>
                                    </p:set>
                                    <p:animEffect transition="in" filter="fade">
                                      <p:cBhvr>
                                        <p:cTn id="16" dur="500"/>
                                        <p:tgtEl>
                                          <p:spTgt spid="22"/>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050"/>
                                        </p:tgtEl>
                                        <p:attrNameLst>
                                          <p:attrName>style.visibility</p:attrName>
                                        </p:attrNameLst>
                                      </p:cBhvr>
                                      <p:to>
                                        <p:strVal val="visible"/>
                                      </p:to>
                                    </p:set>
                                    <p:animEffect transition="in" filter="fade">
                                      <p:cBhvr>
                                        <p:cTn id="19" dur="500"/>
                                        <p:tgtEl>
                                          <p:spTgt spid="2050"/>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3"/>
                                        </p:tgtEl>
                                        <p:attrNameLst>
                                          <p:attrName>style.visibility</p:attrName>
                                        </p:attrNameLst>
                                      </p:cBhvr>
                                      <p:to>
                                        <p:strVal val="visible"/>
                                      </p:to>
                                    </p:set>
                                    <p:animEffect transition="in" filter="fade">
                                      <p:cBhvr>
                                        <p:cTn id="22" dur="500"/>
                                        <p:tgtEl>
                                          <p:spTgt spid="23"/>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4"/>
                                        </p:tgtEl>
                                        <p:attrNameLst>
                                          <p:attrName>style.visibility</p:attrName>
                                        </p:attrNameLst>
                                      </p:cBhvr>
                                      <p:to>
                                        <p:strVal val="visible"/>
                                      </p:to>
                                    </p:set>
                                    <p:animEffect transition="in" filter="fade">
                                      <p:cBhvr>
                                        <p:cTn id="25"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9222" grpId="0"/>
      <p:bldP spid="22" grpId="0"/>
      <p:bldP spid="2050" grpId="0" bldLvl="0" animBg="1"/>
      <p:bldP spid="23" grpId="0" animBg="1"/>
      <p:bldP spid="2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241" name="组合 7"/>
          <p:cNvGrpSpPr/>
          <p:nvPr/>
        </p:nvGrpSpPr>
        <p:grpSpPr bwMode="auto">
          <a:xfrm>
            <a:off x="428625" y="400050"/>
            <a:ext cx="1300163" cy="1403350"/>
            <a:chOff x="15921" y="-1350"/>
            <a:chExt cx="2306" cy="2492"/>
          </a:xfrm>
        </p:grpSpPr>
        <p:pic>
          <p:nvPicPr>
            <p:cNvPr id="10242" name="图片 5" descr="5"/>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6180000">
              <a:off x="16209" y="-1639"/>
              <a:ext cx="1730" cy="2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3" name="图片 6" descr="5"/>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8280000">
              <a:off x="17074" y="-192"/>
              <a:ext cx="1000" cy="1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5" name="文本框 4"/>
          <p:cNvSpPr txBox="1"/>
          <p:nvPr/>
        </p:nvSpPr>
        <p:spPr>
          <a:xfrm>
            <a:off x="1821180" y="448310"/>
            <a:ext cx="7830185" cy="768350"/>
          </a:xfrm>
          <a:prstGeom prst="rect">
            <a:avLst/>
          </a:prstGeom>
          <a:noFill/>
        </p:spPr>
        <p:txBody>
          <a:bodyPr wrap="square">
            <a:spAutoFit/>
          </a:bodyPr>
          <a:lstStyle/>
          <a:p>
            <a:pPr fontAlgn="auto"/>
            <a:r>
              <a:rPr lang="en-US" altLang="zh-CN" sz="4400" noProof="1">
                <a:solidFill>
                  <a:schemeClr val="bg1"/>
                </a:solidFill>
                <a:effectLst>
                  <a:outerShdw blurRad="38100" dist="38100" dir="2700000" algn="tl">
                    <a:srgbClr val="000000">
                      <a:alpha val="43137"/>
                    </a:srgbClr>
                  </a:outerShdw>
                </a:effectLst>
                <a:latin typeface="字魂131号-酷乐潮玩体" panose="00000500000000000000" pitchFamily="2" charset="-122"/>
                <a:ea typeface="字魂131号-酷乐潮玩体" panose="00000500000000000000" pitchFamily="2" charset="-122"/>
              </a:rPr>
              <a:t>Git log</a:t>
            </a:r>
            <a:r>
              <a:rPr lang="zh-CN" altLang="en-US" sz="4400" noProof="1">
                <a:solidFill>
                  <a:schemeClr val="bg1"/>
                </a:solidFill>
                <a:effectLst>
                  <a:outerShdw blurRad="38100" dist="38100" dir="2700000" algn="tl">
                    <a:srgbClr val="000000">
                      <a:alpha val="43137"/>
                    </a:srgbClr>
                  </a:outerShdw>
                </a:effectLst>
                <a:latin typeface="字魂131号-酷乐潮玩体" panose="00000500000000000000" pitchFamily="2" charset="-122"/>
                <a:ea typeface="字魂131号-酷乐潮玩体" panose="00000500000000000000" pitchFamily="2" charset="-122"/>
              </a:rPr>
              <a:t>、</a:t>
            </a:r>
            <a:r>
              <a:rPr lang="en-US" altLang="zh-CN" sz="4400" noProof="1">
                <a:solidFill>
                  <a:schemeClr val="bg1"/>
                </a:solidFill>
                <a:effectLst>
                  <a:outerShdw blurRad="38100" dist="38100" dir="2700000" algn="tl">
                    <a:srgbClr val="000000">
                      <a:alpha val="43137"/>
                    </a:srgbClr>
                  </a:outerShdw>
                </a:effectLst>
                <a:latin typeface="字魂131号-酷乐潮玩体" panose="00000500000000000000" pitchFamily="2" charset="-122"/>
                <a:ea typeface="字魂131号-酷乐潮玩体" panose="00000500000000000000" pitchFamily="2" charset="-122"/>
              </a:rPr>
              <a:t>reset</a:t>
            </a:r>
            <a:endParaRPr lang="en-US" altLang="zh-CN" sz="4400" noProof="1">
              <a:solidFill>
                <a:schemeClr val="bg1"/>
              </a:solidFill>
              <a:effectLst>
                <a:outerShdw blurRad="38100" dist="38100" dir="2700000" algn="tl">
                  <a:srgbClr val="000000">
                    <a:alpha val="43137"/>
                  </a:srgbClr>
                </a:outerShdw>
              </a:effectLst>
              <a:latin typeface="字魂131号-酷乐潮玩体" panose="00000500000000000000" pitchFamily="2" charset="-122"/>
              <a:ea typeface="字魂131号-酷乐潮玩体" panose="00000500000000000000" pitchFamily="2" charset="-122"/>
            </a:endParaRPr>
          </a:p>
        </p:txBody>
      </p:sp>
      <p:sp>
        <p:nvSpPr>
          <p:cNvPr id="10245" name="文本框 16"/>
          <p:cNvSpPr txBox="1">
            <a:spLocks noChangeArrowheads="1"/>
          </p:cNvSpPr>
          <p:nvPr/>
        </p:nvSpPr>
        <p:spPr bwMode="auto">
          <a:xfrm>
            <a:off x="1585913" y="1271270"/>
            <a:ext cx="25400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90000"/>
              </a:lnSpc>
            </a:pPr>
            <a:r>
              <a:rPr lang="zh-CN" altLang="en-US" sz="2000">
                <a:solidFill>
                  <a:srgbClr val="808080"/>
                </a:solidFill>
                <a:latin typeface="字魂131号-酷乐潮玩体" panose="00000500000000000000" pitchFamily="2" charset="-122"/>
                <a:ea typeface="字魂131号-酷乐潮玩体" panose="00000500000000000000" pitchFamily="2" charset="-122"/>
              </a:rPr>
              <a:t>Activity </a:t>
            </a:r>
            <a:r>
              <a:rPr lang="en-US" altLang="zh-CN" sz="2000">
                <a:solidFill>
                  <a:srgbClr val="808080"/>
                </a:solidFill>
                <a:latin typeface="字魂131号-酷乐潮玩体" panose="00000500000000000000" pitchFamily="2" charset="-122"/>
                <a:ea typeface="字魂131号-酷乐潮玩体" panose="00000500000000000000" pitchFamily="2" charset="-122"/>
              </a:rPr>
              <a:t>O</a:t>
            </a:r>
            <a:r>
              <a:rPr lang="zh-CN" altLang="en-US" sz="2000">
                <a:solidFill>
                  <a:srgbClr val="808080"/>
                </a:solidFill>
                <a:latin typeface="字魂131号-酷乐潮玩体" panose="00000500000000000000" pitchFamily="2" charset="-122"/>
                <a:ea typeface="字魂131号-酷乐潮玩体" panose="00000500000000000000" pitchFamily="2" charset="-122"/>
              </a:rPr>
              <a:t>verview</a:t>
            </a:r>
            <a:endParaRPr lang="zh-CN" altLang="en-US" sz="2000">
              <a:solidFill>
                <a:srgbClr val="808080"/>
              </a:solidFill>
              <a:latin typeface="字魂131号-酷乐潮玩体" panose="00000500000000000000" pitchFamily="2" charset="-122"/>
              <a:ea typeface="字魂131号-酷乐潮玩体" panose="00000500000000000000" pitchFamily="2" charset="-122"/>
            </a:endParaRPr>
          </a:p>
        </p:txBody>
      </p:sp>
      <p:sp>
        <p:nvSpPr>
          <p:cNvPr id="2" name="文本框 1"/>
          <p:cNvSpPr txBox="1"/>
          <p:nvPr/>
        </p:nvSpPr>
        <p:spPr>
          <a:xfrm>
            <a:off x="1490345" y="1741805"/>
            <a:ext cx="9672320" cy="3138170"/>
          </a:xfrm>
          <a:prstGeom prst="rect">
            <a:avLst/>
          </a:prstGeom>
          <a:noFill/>
        </p:spPr>
        <p:txBody>
          <a:bodyPr>
            <a:spAutoFit/>
          </a:bodyPr>
          <a:lstStyle/>
          <a:p>
            <a:pPr fontAlgn="auto">
              <a:lnSpc>
                <a:spcPct val="150000"/>
              </a:lnSpc>
            </a:pPr>
            <a:r>
              <a:rPr lang="en-US" altLang="zh-CN" sz="2400" b="1" noProof="1">
                <a:gradFill>
                  <a:gsLst>
                    <a:gs pos="0">
                      <a:srgbClr val="C11053"/>
                    </a:gs>
                    <a:gs pos="100000">
                      <a:srgbClr val="D15995"/>
                    </a:gs>
                  </a:gsLst>
                  <a:lin ang="5400000" scaled="0"/>
                </a:gradFill>
                <a:effectLst>
                  <a:outerShdw blurRad="38100" dist="38100" dir="2700000" algn="tl">
                    <a:srgbClr val="000000">
                      <a:alpha val="43137"/>
                    </a:srgbClr>
                  </a:outerShdw>
                </a:effectLst>
                <a:latin typeface="字魂131号-酷乐潮玩体" panose="00000500000000000000" pitchFamily="2" charset="-122"/>
                <a:ea typeface="字魂131号-酷乐潮玩体" panose="00000500000000000000" pitchFamily="2" charset="-122"/>
                <a:cs typeface="字魂131号-酷乐潮玩体" panose="00000500000000000000" pitchFamily="2" charset="-122"/>
              </a:rPr>
              <a:t>git log reflog</a:t>
            </a:r>
            <a:r>
              <a:rPr lang="zh-CN" altLang="en-US" sz="2400" b="1">
                <a:gradFill>
                  <a:gsLst>
                    <a:gs pos="0">
                      <a:srgbClr val="C11053"/>
                    </a:gs>
                    <a:gs pos="100000">
                      <a:srgbClr val="D15995"/>
                    </a:gs>
                  </a:gsLst>
                  <a:lin ang="5400000" scaled="0"/>
                </a:gradFill>
                <a:effectLst>
                  <a:outerShdw blurRad="38100" dist="38100" dir="2700000" algn="tl">
                    <a:srgbClr val="000000">
                      <a:alpha val="43137"/>
                    </a:srgbClr>
                  </a:outerShdw>
                </a:effectLst>
                <a:latin typeface="字魂131号-酷乐潮玩体" panose="00000500000000000000" pitchFamily="2" charset="-122"/>
                <a:ea typeface="字魂131号-酷乐潮玩体" panose="00000500000000000000" pitchFamily="2" charset="-122"/>
                <a:cs typeface="字魂131号-酷乐潮玩体" panose="00000500000000000000" pitchFamily="2" charset="-122"/>
                <a:sym typeface="+mn-ea"/>
              </a:rPr>
              <a:t>：</a:t>
            </a:r>
            <a:endParaRPr lang="en-US" altLang="zh-CN" sz="2400" b="1" noProof="1">
              <a:gradFill>
                <a:gsLst>
                  <a:gs pos="0">
                    <a:srgbClr val="C11053"/>
                  </a:gs>
                  <a:gs pos="100000">
                    <a:srgbClr val="D15995"/>
                  </a:gs>
                </a:gsLst>
                <a:lin ang="5400000" scaled="0"/>
              </a:gradFill>
              <a:effectLst>
                <a:outerShdw blurRad="38100" dist="38100" dir="2700000" algn="tl">
                  <a:srgbClr val="000000">
                    <a:alpha val="43137"/>
                  </a:srgbClr>
                </a:outerShdw>
              </a:effectLst>
              <a:latin typeface="字魂131号-酷乐潮玩体" panose="00000500000000000000" pitchFamily="2" charset="-122"/>
              <a:ea typeface="字魂131号-酷乐潮玩体" panose="00000500000000000000" pitchFamily="2" charset="-122"/>
              <a:cs typeface="字魂131号-酷乐潮玩体" panose="00000500000000000000" pitchFamily="2" charset="-122"/>
            </a:endParaRPr>
          </a:p>
          <a:p>
            <a:pPr fontAlgn="auto">
              <a:lnSpc>
                <a:spcPct val="150000"/>
              </a:lnSpc>
            </a:pPr>
            <a:r>
              <a:rPr lang="zh-CN" altLang="en-US" noProof="1">
                <a:solidFill>
                  <a:schemeClr val="bg1"/>
                </a:solidFill>
                <a:effectLst>
                  <a:outerShdw blurRad="38100" dist="38100" dir="2700000" algn="tl">
                    <a:srgbClr val="000000">
                      <a:alpha val="43137"/>
                    </a:srgbClr>
                  </a:outerShdw>
                </a:effectLst>
                <a:latin typeface="字魂131号-酷乐潮玩体" panose="00000500000000000000" pitchFamily="2" charset="-122"/>
                <a:ea typeface="字魂131号-酷乐潮玩体" panose="00000500000000000000" pitchFamily="2" charset="-122"/>
                <a:cs typeface="字魂131号-酷乐潮玩体" panose="00000500000000000000" pitchFamily="2" charset="-122"/>
              </a:rPr>
              <a:t>可以让我们进行版本前进和后退的操作：</a:t>
            </a:r>
            <a:endParaRPr lang="zh-CN" altLang="en-US" noProof="1">
              <a:solidFill>
                <a:schemeClr val="bg1"/>
              </a:solidFill>
              <a:effectLst>
                <a:outerShdw blurRad="38100" dist="38100" dir="2700000" algn="tl">
                  <a:srgbClr val="000000">
                    <a:alpha val="43137"/>
                  </a:srgbClr>
                </a:outerShdw>
              </a:effectLst>
              <a:latin typeface="字魂131号-酷乐潮玩体" panose="00000500000000000000" pitchFamily="2" charset="-122"/>
              <a:ea typeface="字魂131号-酷乐潮玩体" panose="00000500000000000000" pitchFamily="2" charset="-122"/>
              <a:cs typeface="字魂131号-酷乐潮玩体" panose="00000500000000000000" pitchFamily="2" charset="-122"/>
            </a:endParaRPr>
          </a:p>
          <a:p>
            <a:pPr fontAlgn="auto">
              <a:lnSpc>
                <a:spcPct val="150000"/>
              </a:lnSpc>
            </a:pPr>
            <a:r>
              <a:rPr lang="zh-CN" altLang="en-US" noProof="1">
                <a:solidFill>
                  <a:schemeClr val="bg1"/>
                </a:solidFill>
                <a:effectLst>
                  <a:outerShdw blurRad="38100" dist="38100" dir="2700000" algn="tl">
                    <a:srgbClr val="000000">
                      <a:alpha val="43137"/>
                    </a:srgbClr>
                  </a:outerShdw>
                </a:effectLst>
                <a:latin typeface="字魂131号-酷乐潮玩体" panose="00000500000000000000" pitchFamily="2" charset="-122"/>
                <a:ea typeface="字魂131号-酷乐潮玩体" panose="00000500000000000000" pitchFamily="2" charset="-122"/>
                <a:cs typeface="字魂131号-酷乐潮玩体" panose="00000500000000000000" pitchFamily="2" charset="-122"/>
              </a:rPr>
              <a:t>前面黄色数字为版本号索引</a:t>
            </a:r>
            <a:endParaRPr lang="zh-CN" altLang="en-US" noProof="1">
              <a:solidFill>
                <a:schemeClr val="bg1"/>
              </a:solidFill>
              <a:effectLst>
                <a:outerShdw blurRad="38100" dist="38100" dir="2700000" algn="tl">
                  <a:srgbClr val="000000">
                    <a:alpha val="43137"/>
                  </a:srgbClr>
                </a:outerShdw>
              </a:effectLst>
              <a:latin typeface="字魂131号-酷乐潮玩体" panose="00000500000000000000" pitchFamily="2" charset="-122"/>
              <a:ea typeface="字魂131号-酷乐潮玩体" panose="00000500000000000000" pitchFamily="2" charset="-122"/>
              <a:cs typeface="字魂131号-酷乐潮玩体" panose="00000500000000000000" pitchFamily="2" charset="-122"/>
            </a:endParaRPr>
          </a:p>
          <a:p>
            <a:pPr fontAlgn="auto">
              <a:lnSpc>
                <a:spcPct val="150000"/>
              </a:lnSpc>
            </a:pPr>
            <a:r>
              <a:rPr lang="en-US" altLang="zh-CN" noProof="1">
                <a:solidFill>
                  <a:schemeClr val="bg1"/>
                </a:solidFill>
                <a:effectLst>
                  <a:outerShdw blurRad="38100" dist="38100" dir="2700000" algn="tl">
                    <a:srgbClr val="000000">
                      <a:alpha val="43137"/>
                    </a:srgbClr>
                  </a:outerShdw>
                </a:effectLst>
                <a:latin typeface="字魂131号-酷乐潮玩体" panose="00000500000000000000" pitchFamily="2" charset="-122"/>
                <a:ea typeface="字魂131号-酷乐潮玩体" panose="00000500000000000000" pitchFamily="2" charset="-122"/>
                <a:cs typeface="字魂131号-酷乐潮玩体" panose="00000500000000000000" pitchFamily="2" charset="-122"/>
              </a:rPr>
              <a:t>HEAD -&gt; master </a:t>
            </a:r>
            <a:r>
              <a:rPr lang="zh-CN" altLang="en-US" noProof="1">
                <a:solidFill>
                  <a:schemeClr val="bg1"/>
                </a:solidFill>
                <a:effectLst>
                  <a:outerShdw blurRad="38100" dist="38100" dir="2700000" algn="tl">
                    <a:srgbClr val="000000">
                      <a:alpha val="43137"/>
                    </a:srgbClr>
                  </a:outerShdw>
                </a:effectLst>
                <a:latin typeface="字魂131号-酷乐潮玩体" panose="00000500000000000000" pitchFamily="2" charset="-122"/>
                <a:ea typeface="字魂131号-酷乐潮玩体" panose="00000500000000000000" pitchFamily="2" charset="-122"/>
                <a:cs typeface="字魂131号-酷乐潮玩体" panose="00000500000000000000" pitchFamily="2" charset="-122"/>
              </a:rPr>
              <a:t>即为当前版本</a:t>
            </a:r>
            <a:endParaRPr lang="zh-CN" altLang="en-US" noProof="1">
              <a:solidFill>
                <a:schemeClr val="bg1"/>
              </a:solidFill>
              <a:effectLst>
                <a:outerShdw blurRad="38100" dist="38100" dir="2700000" algn="tl">
                  <a:srgbClr val="000000">
                    <a:alpha val="43137"/>
                  </a:srgbClr>
                </a:outerShdw>
              </a:effectLst>
              <a:latin typeface="字魂131号-酷乐潮玩体" panose="00000500000000000000" pitchFamily="2" charset="-122"/>
              <a:ea typeface="字魂131号-酷乐潮玩体" panose="00000500000000000000" pitchFamily="2" charset="-122"/>
              <a:cs typeface="字魂131号-酷乐潮玩体" panose="00000500000000000000" pitchFamily="2" charset="-122"/>
            </a:endParaRPr>
          </a:p>
          <a:p>
            <a:pPr fontAlgn="auto">
              <a:lnSpc>
                <a:spcPct val="150000"/>
              </a:lnSpc>
            </a:pPr>
            <a:r>
              <a:rPr lang="zh-CN" altLang="en-US" noProof="1">
                <a:solidFill>
                  <a:schemeClr val="bg1"/>
                </a:solidFill>
                <a:effectLst>
                  <a:outerShdw blurRad="38100" dist="38100" dir="2700000" algn="tl">
                    <a:srgbClr val="000000">
                      <a:alpha val="43137"/>
                    </a:srgbClr>
                  </a:outerShdw>
                </a:effectLst>
                <a:latin typeface="字魂131号-酷乐潮玩体" panose="00000500000000000000" pitchFamily="2" charset="-122"/>
                <a:ea typeface="字魂131号-酷乐潮玩体" panose="00000500000000000000" pitchFamily="2" charset="-122"/>
                <a:cs typeface="字魂131号-酷乐潮玩体" panose="00000500000000000000" pitchFamily="2" charset="-122"/>
              </a:rPr>
              <a:t>可以通过</a:t>
            </a:r>
            <a:endParaRPr lang="zh-CN" altLang="en-US" noProof="1">
              <a:solidFill>
                <a:schemeClr val="bg1"/>
              </a:solidFill>
              <a:effectLst>
                <a:outerShdw blurRad="38100" dist="38100" dir="2700000" algn="tl">
                  <a:srgbClr val="000000">
                    <a:alpha val="43137"/>
                  </a:srgbClr>
                </a:outerShdw>
              </a:effectLst>
              <a:latin typeface="字魂131号-酷乐潮玩体" panose="00000500000000000000" pitchFamily="2" charset="-122"/>
              <a:ea typeface="字魂131号-酷乐潮玩体" panose="00000500000000000000" pitchFamily="2" charset="-122"/>
              <a:cs typeface="字魂131号-酷乐潮玩体" panose="00000500000000000000" pitchFamily="2" charset="-122"/>
            </a:endParaRPr>
          </a:p>
          <a:p>
            <a:pPr fontAlgn="auto">
              <a:lnSpc>
                <a:spcPct val="150000"/>
              </a:lnSpc>
            </a:pPr>
            <a:r>
              <a:rPr lang="en-US" altLang="zh-CN" noProof="1">
                <a:solidFill>
                  <a:schemeClr val="bg1"/>
                </a:solidFill>
                <a:effectLst>
                  <a:outerShdw blurRad="38100" dist="38100" dir="2700000" algn="tl">
                    <a:srgbClr val="000000">
                      <a:alpha val="43137"/>
                    </a:srgbClr>
                  </a:outerShdw>
                </a:effectLst>
                <a:latin typeface="字魂131号-酷乐潮玩体" panose="00000500000000000000" pitchFamily="2" charset="-122"/>
                <a:ea typeface="字魂131号-酷乐潮玩体" panose="00000500000000000000" pitchFamily="2" charset="-122"/>
                <a:cs typeface="字魂131号-酷乐潮玩体" panose="00000500000000000000" pitchFamily="2" charset="-122"/>
              </a:rPr>
              <a:t>git reset --hard “</a:t>
            </a:r>
            <a:r>
              <a:rPr lang="zh-CN" altLang="en-US" noProof="1">
                <a:solidFill>
                  <a:schemeClr val="bg1"/>
                </a:solidFill>
                <a:effectLst>
                  <a:outerShdw blurRad="38100" dist="38100" dir="2700000" algn="tl">
                    <a:srgbClr val="000000">
                      <a:alpha val="43137"/>
                    </a:srgbClr>
                  </a:outerShdw>
                </a:effectLst>
                <a:latin typeface="字魂131号-酷乐潮玩体" panose="00000500000000000000" pitchFamily="2" charset="-122"/>
                <a:ea typeface="字魂131号-酷乐潮玩体" panose="00000500000000000000" pitchFamily="2" charset="-122"/>
                <a:cs typeface="字魂131号-酷乐潮玩体" panose="00000500000000000000" pitchFamily="2" charset="-122"/>
              </a:rPr>
              <a:t>索引</a:t>
            </a:r>
            <a:r>
              <a:rPr lang="en-US" altLang="zh-CN" noProof="1">
                <a:solidFill>
                  <a:schemeClr val="bg1"/>
                </a:solidFill>
                <a:effectLst>
                  <a:outerShdw blurRad="38100" dist="38100" dir="2700000" algn="tl">
                    <a:srgbClr val="000000">
                      <a:alpha val="43137"/>
                    </a:srgbClr>
                  </a:outerShdw>
                </a:effectLst>
                <a:latin typeface="字魂131号-酷乐潮玩体" panose="00000500000000000000" pitchFamily="2" charset="-122"/>
                <a:ea typeface="字魂131号-酷乐潮玩体" panose="00000500000000000000" pitchFamily="2" charset="-122"/>
                <a:cs typeface="字魂131号-酷乐潮玩体" panose="00000500000000000000" pitchFamily="2" charset="-122"/>
              </a:rPr>
              <a:t>”</a:t>
            </a:r>
            <a:endParaRPr lang="en-US" altLang="zh-CN" noProof="1">
              <a:solidFill>
                <a:schemeClr val="bg1"/>
              </a:solidFill>
              <a:effectLst>
                <a:outerShdw blurRad="38100" dist="38100" dir="2700000" algn="tl">
                  <a:srgbClr val="000000">
                    <a:alpha val="43137"/>
                  </a:srgbClr>
                </a:outerShdw>
              </a:effectLst>
              <a:latin typeface="字魂131号-酷乐潮玩体" panose="00000500000000000000" pitchFamily="2" charset="-122"/>
              <a:ea typeface="字魂131号-酷乐潮玩体" panose="00000500000000000000" pitchFamily="2" charset="-122"/>
              <a:cs typeface="字魂131号-酷乐潮玩体" panose="00000500000000000000" pitchFamily="2" charset="-122"/>
            </a:endParaRPr>
          </a:p>
          <a:p>
            <a:pPr fontAlgn="auto">
              <a:lnSpc>
                <a:spcPct val="150000"/>
              </a:lnSpc>
            </a:pPr>
            <a:r>
              <a:rPr lang="zh-CN" altLang="en-US" noProof="1">
                <a:solidFill>
                  <a:schemeClr val="bg1"/>
                </a:solidFill>
                <a:effectLst>
                  <a:outerShdw blurRad="38100" dist="38100" dir="2700000" algn="tl">
                    <a:srgbClr val="000000">
                      <a:alpha val="43137"/>
                    </a:srgbClr>
                  </a:outerShdw>
                </a:effectLst>
                <a:latin typeface="字魂131号-酷乐潮玩体" panose="00000500000000000000" pitchFamily="2" charset="-122"/>
                <a:ea typeface="字魂131号-酷乐潮玩体" panose="00000500000000000000" pitchFamily="2" charset="-122"/>
                <a:cs typeface="字魂131号-酷乐潮玩体" panose="00000500000000000000" pitchFamily="2" charset="-122"/>
              </a:rPr>
              <a:t>命令来进行版本的前进或者后退</a:t>
            </a:r>
            <a:endParaRPr lang="zh-CN" altLang="en-US" noProof="1">
              <a:solidFill>
                <a:schemeClr val="bg1"/>
              </a:solidFill>
              <a:effectLst>
                <a:outerShdw blurRad="38100" dist="38100" dir="2700000" algn="tl">
                  <a:srgbClr val="000000">
                    <a:alpha val="43137"/>
                  </a:srgbClr>
                </a:outerShdw>
              </a:effectLst>
              <a:latin typeface="字魂131号-酷乐潮玩体" panose="00000500000000000000" pitchFamily="2" charset="-122"/>
              <a:ea typeface="字魂131号-酷乐潮玩体" panose="00000500000000000000" pitchFamily="2" charset="-122"/>
              <a:cs typeface="字魂131号-酷乐潮玩体" panose="00000500000000000000" pitchFamily="2" charset="-122"/>
            </a:endParaRPr>
          </a:p>
        </p:txBody>
      </p:sp>
      <p:sp>
        <p:nvSpPr>
          <p:cNvPr id="2050" name="蝴蝶结"/>
          <p:cNvSpPr/>
          <p:nvPr/>
        </p:nvSpPr>
        <p:spPr bwMode="auto">
          <a:xfrm>
            <a:off x="1098550" y="1995488"/>
            <a:ext cx="392113" cy="242887"/>
          </a:xfrm>
          <a:custGeom>
            <a:avLst/>
            <a:gdLst>
              <a:gd name="T0" fmla="*/ 1256562 w 1655763"/>
              <a:gd name="T1" fmla="*/ 503112 h 779463"/>
              <a:gd name="T2" fmla="*/ 1450624 w 1655763"/>
              <a:gd name="T3" fmla="*/ 535755 h 779463"/>
              <a:gd name="T4" fmla="*/ 1590953 w 1655763"/>
              <a:gd name="T5" fmla="*/ 545156 h 779463"/>
              <a:gd name="T6" fmla="*/ 1696592 w 1655763"/>
              <a:gd name="T7" fmla="*/ 540194 h 779463"/>
              <a:gd name="T8" fmla="*/ 1792059 w 1655763"/>
              <a:gd name="T9" fmla="*/ 520348 h 779463"/>
              <a:gd name="T10" fmla="*/ 1870569 w 1655763"/>
              <a:gd name="T11" fmla="*/ 481698 h 779463"/>
              <a:gd name="T12" fmla="*/ 1828836 w 1655763"/>
              <a:gd name="T13" fmla="*/ 893522 h 779463"/>
              <a:gd name="T14" fmla="*/ 1674161 w 1655763"/>
              <a:gd name="T15" fmla="*/ 873676 h 779463"/>
              <a:gd name="T16" fmla="*/ 1563044 w 1655763"/>
              <a:gd name="T17" fmla="*/ 845733 h 779463"/>
              <a:gd name="T18" fmla="*/ 1447494 w 1655763"/>
              <a:gd name="T19" fmla="*/ 801600 h 779463"/>
              <a:gd name="T20" fmla="*/ 1334813 w 1655763"/>
              <a:gd name="T21" fmla="*/ 736836 h 779463"/>
              <a:gd name="T22" fmla="*/ 1233608 w 1655763"/>
              <a:gd name="T23" fmla="*/ 647786 h 779463"/>
              <a:gd name="T24" fmla="*/ 1184049 w 1655763"/>
              <a:gd name="T25" fmla="*/ 584067 h 779463"/>
              <a:gd name="T26" fmla="*/ 1147011 w 1655763"/>
              <a:gd name="T27" fmla="*/ 520869 h 779463"/>
              <a:gd name="T28" fmla="*/ 777546 w 1655763"/>
              <a:gd name="T29" fmla="*/ 480654 h 779463"/>
              <a:gd name="T30" fmla="*/ 744102 w 1655763"/>
              <a:gd name="T31" fmla="*/ 548812 h 779463"/>
              <a:gd name="T32" fmla="*/ 704651 w 1655763"/>
              <a:gd name="T33" fmla="*/ 609137 h 779463"/>
              <a:gd name="T34" fmla="*/ 630972 w 1655763"/>
              <a:gd name="T35" fmla="*/ 689047 h 779463"/>
              <a:gd name="T36" fmla="*/ 523589 w 1655763"/>
              <a:gd name="T37" fmla="*/ 767390 h 779463"/>
              <a:gd name="T38" fmla="*/ 408629 w 1655763"/>
              <a:gd name="T39" fmla="*/ 822753 h 779463"/>
              <a:gd name="T40" fmla="*/ 293670 w 1655763"/>
              <a:gd name="T41" fmla="*/ 859573 h 779463"/>
              <a:gd name="T42" fmla="*/ 173485 w 1655763"/>
              <a:gd name="T43" fmla="*/ 883599 h 779463"/>
              <a:gd name="T44" fmla="*/ 26388 w 1655763"/>
              <a:gd name="T45" fmla="*/ 895350 h 779463"/>
              <a:gd name="T46" fmla="*/ 65579 w 1655763"/>
              <a:gd name="T47" fmla="*/ 500762 h 779463"/>
              <a:gd name="T48" fmla="*/ 152583 w 1655763"/>
              <a:gd name="T49" fmla="*/ 530793 h 779463"/>
              <a:gd name="T50" fmla="*/ 253433 w 1655763"/>
              <a:gd name="T51" fmla="*/ 544111 h 779463"/>
              <a:gd name="T52" fmla="*/ 361861 w 1655763"/>
              <a:gd name="T53" fmla="*/ 543851 h 779463"/>
              <a:gd name="T54" fmla="*/ 544229 w 1655763"/>
              <a:gd name="T55" fmla="*/ 523221 h 779463"/>
              <a:gd name="T56" fmla="*/ 730256 w 1655763"/>
              <a:gd name="T57" fmla="*/ 484309 h 779463"/>
              <a:gd name="T58" fmla="*/ 1009861 w 1655763"/>
              <a:gd name="T59" fmla="*/ 81278 h 779463"/>
              <a:gd name="T60" fmla="*/ 1030672 w 1655763"/>
              <a:gd name="T61" fmla="*/ 93802 h 779463"/>
              <a:gd name="T62" fmla="*/ 1039256 w 1655763"/>
              <a:gd name="T63" fmla="*/ 117282 h 779463"/>
              <a:gd name="T64" fmla="*/ 1032753 w 1655763"/>
              <a:gd name="T65" fmla="*/ 408706 h 779463"/>
              <a:gd name="T66" fmla="*/ 1013503 w 1655763"/>
              <a:gd name="T67" fmla="*/ 423055 h 779463"/>
              <a:gd name="T68" fmla="*/ 893062 w 1655763"/>
              <a:gd name="T69" fmla="*/ 423055 h 779463"/>
              <a:gd name="T70" fmla="*/ 873811 w 1655763"/>
              <a:gd name="T71" fmla="*/ 408706 h 779463"/>
              <a:gd name="T72" fmla="*/ 867569 w 1655763"/>
              <a:gd name="T73" fmla="*/ 117282 h 779463"/>
              <a:gd name="T74" fmla="*/ 875893 w 1655763"/>
              <a:gd name="T75" fmla="*/ 93802 h 779463"/>
              <a:gd name="T76" fmla="*/ 896703 w 1655763"/>
              <a:gd name="T77" fmla="*/ 81278 h 779463"/>
              <a:gd name="T78" fmla="*/ 1642981 w 1655763"/>
              <a:gd name="T79" fmla="*/ 3129 h 779463"/>
              <a:gd name="T80" fmla="*/ 1661026 w 1655763"/>
              <a:gd name="T81" fmla="*/ 19297 h 779463"/>
              <a:gd name="T82" fmla="*/ 1665209 w 1655763"/>
              <a:gd name="T83" fmla="*/ 471999 h 779463"/>
              <a:gd name="T84" fmla="*/ 1654749 w 1655763"/>
              <a:gd name="T85" fmla="*/ 494164 h 779463"/>
              <a:gd name="T86" fmla="*/ 1632521 w 1655763"/>
              <a:gd name="T87" fmla="*/ 504855 h 779463"/>
              <a:gd name="T88" fmla="*/ 1109488 w 1655763"/>
              <a:gd name="T89" fmla="*/ 422973 h 779463"/>
              <a:gd name="T90" fmla="*/ 1093273 w 1655763"/>
              <a:gd name="T91" fmla="*/ 404979 h 779463"/>
              <a:gd name="T92" fmla="*/ 1091182 w 1655763"/>
              <a:gd name="T93" fmla="*/ 106916 h 779463"/>
              <a:gd name="T94" fmla="*/ 1103473 w 1655763"/>
              <a:gd name="T95" fmla="*/ 86055 h 779463"/>
              <a:gd name="T96" fmla="*/ 1127270 w 1655763"/>
              <a:gd name="T97" fmla="*/ 77710 h 779463"/>
              <a:gd name="T98" fmla="*/ 793928 w 1655763"/>
              <a:gd name="T99" fmla="*/ 80839 h 779463"/>
              <a:gd name="T100" fmla="*/ 811981 w 1655763"/>
              <a:gd name="T101" fmla="*/ 97007 h 779463"/>
              <a:gd name="T102" fmla="*/ 816429 w 1655763"/>
              <a:gd name="T103" fmla="*/ 394548 h 779463"/>
              <a:gd name="T104" fmla="*/ 805701 w 1655763"/>
              <a:gd name="T105" fmla="*/ 416714 h 779463"/>
              <a:gd name="T106" fmla="*/ 783463 w 1655763"/>
              <a:gd name="T107" fmla="*/ 427406 h 779463"/>
              <a:gd name="T108" fmla="*/ 260192 w 1655763"/>
              <a:gd name="T109" fmla="*/ 500683 h 779463"/>
              <a:gd name="T110" fmla="*/ 243970 w 1655763"/>
              <a:gd name="T111" fmla="*/ 482689 h 779463"/>
              <a:gd name="T112" fmla="*/ 241878 w 1655763"/>
              <a:gd name="T113" fmla="*/ 29467 h 779463"/>
              <a:gd name="T114" fmla="*/ 254174 w 1655763"/>
              <a:gd name="T115" fmla="*/ 8606 h 779463"/>
              <a:gd name="T116" fmla="*/ 277983 w 1655763"/>
              <a:gd name="T117" fmla="*/ 0 h 779463"/>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1655763" h="779463">
                <a:moveTo>
                  <a:pt x="977900" y="409575"/>
                </a:moveTo>
                <a:lnTo>
                  <a:pt x="983114" y="411167"/>
                </a:lnTo>
                <a:lnTo>
                  <a:pt x="998304" y="415259"/>
                </a:lnTo>
                <a:lnTo>
                  <a:pt x="1022335" y="421624"/>
                </a:lnTo>
                <a:lnTo>
                  <a:pt x="1053848" y="429354"/>
                </a:lnTo>
                <a:lnTo>
                  <a:pt x="1072211" y="433674"/>
                </a:lnTo>
                <a:lnTo>
                  <a:pt x="1092162" y="437993"/>
                </a:lnTo>
                <a:lnTo>
                  <a:pt x="1113019" y="442313"/>
                </a:lnTo>
                <a:lnTo>
                  <a:pt x="1135690" y="447087"/>
                </a:lnTo>
                <a:lnTo>
                  <a:pt x="1159041" y="451406"/>
                </a:lnTo>
                <a:lnTo>
                  <a:pt x="1183526" y="455499"/>
                </a:lnTo>
                <a:lnTo>
                  <a:pt x="1208691" y="459591"/>
                </a:lnTo>
                <a:lnTo>
                  <a:pt x="1234536" y="463228"/>
                </a:lnTo>
                <a:lnTo>
                  <a:pt x="1260834" y="466411"/>
                </a:lnTo>
                <a:lnTo>
                  <a:pt x="1287813" y="469366"/>
                </a:lnTo>
                <a:lnTo>
                  <a:pt x="1315018" y="471640"/>
                </a:lnTo>
                <a:lnTo>
                  <a:pt x="1328394" y="472549"/>
                </a:lnTo>
                <a:lnTo>
                  <a:pt x="1341996" y="473459"/>
                </a:lnTo>
                <a:lnTo>
                  <a:pt x="1355599" y="473913"/>
                </a:lnTo>
                <a:lnTo>
                  <a:pt x="1369202" y="474368"/>
                </a:lnTo>
                <a:lnTo>
                  <a:pt x="1382804" y="474595"/>
                </a:lnTo>
                <a:lnTo>
                  <a:pt x="1396180" y="474595"/>
                </a:lnTo>
                <a:lnTo>
                  <a:pt x="1409556" y="474368"/>
                </a:lnTo>
                <a:lnTo>
                  <a:pt x="1422932" y="474141"/>
                </a:lnTo>
                <a:lnTo>
                  <a:pt x="1435854" y="473686"/>
                </a:lnTo>
                <a:lnTo>
                  <a:pt x="1449003" y="472549"/>
                </a:lnTo>
                <a:lnTo>
                  <a:pt x="1461926" y="471640"/>
                </a:lnTo>
                <a:lnTo>
                  <a:pt x="1474622" y="470276"/>
                </a:lnTo>
                <a:lnTo>
                  <a:pt x="1487091" y="468457"/>
                </a:lnTo>
                <a:lnTo>
                  <a:pt x="1499560" y="466638"/>
                </a:lnTo>
                <a:lnTo>
                  <a:pt x="1511575" y="464592"/>
                </a:lnTo>
                <a:lnTo>
                  <a:pt x="1523591" y="462091"/>
                </a:lnTo>
                <a:lnTo>
                  <a:pt x="1535153" y="459363"/>
                </a:lnTo>
                <a:lnTo>
                  <a:pt x="1546716" y="456181"/>
                </a:lnTo>
                <a:lnTo>
                  <a:pt x="1557598" y="452998"/>
                </a:lnTo>
                <a:lnTo>
                  <a:pt x="1568480" y="449360"/>
                </a:lnTo>
                <a:lnTo>
                  <a:pt x="1578908" y="445268"/>
                </a:lnTo>
                <a:lnTo>
                  <a:pt x="1589110" y="440721"/>
                </a:lnTo>
                <a:lnTo>
                  <a:pt x="1598859" y="435947"/>
                </a:lnTo>
                <a:lnTo>
                  <a:pt x="1608381" y="430718"/>
                </a:lnTo>
                <a:lnTo>
                  <a:pt x="1617222" y="425262"/>
                </a:lnTo>
                <a:lnTo>
                  <a:pt x="1625837" y="419351"/>
                </a:lnTo>
                <a:lnTo>
                  <a:pt x="1516110" y="589631"/>
                </a:lnTo>
                <a:lnTo>
                  <a:pt x="1655763" y="779463"/>
                </a:lnTo>
                <a:lnTo>
                  <a:pt x="1649869" y="779463"/>
                </a:lnTo>
                <a:lnTo>
                  <a:pt x="1632865" y="779463"/>
                </a:lnTo>
                <a:lnTo>
                  <a:pt x="1620623" y="779236"/>
                </a:lnTo>
                <a:lnTo>
                  <a:pt x="1606340" y="778781"/>
                </a:lnTo>
                <a:lnTo>
                  <a:pt x="1589564" y="777872"/>
                </a:lnTo>
                <a:lnTo>
                  <a:pt x="1570973" y="776280"/>
                </a:lnTo>
                <a:lnTo>
                  <a:pt x="1550796" y="774689"/>
                </a:lnTo>
                <a:lnTo>
                  <a:pt x="1528805" y="772188"/>
                </a:lnTo>
                <a:lnTo>
                  <a:pt x="1505454" y="769233"/>
                </a:lnTo>
                <a:lnTo>
                  <a:pt x="1480743" y="765368"/>
                </a:lnTo>
                <a:lnTo>
                  <a:pt x="1468047" y="763094"/>
                </a:lnTo>
                <a:lnTo>
                  <a:pt x="1455125" y="760594"/>
                </a:lnTo>
                <a:lnTo>
                  <a:pt x="1441749" y="757866"/>
                </a:lnTo>
                <a:lnTo>
                  <a:pt x="1428373" y="754910"/>
                </a:lnTo>
                <a:lnTo>
                  <a:pt x="1414770" y="751727"/>
                </a:lnTo>
                <a:lnTo>
                  <a:pt x="1400941" y="748317"/>
                </a:lnTo>
                <a:lnTo>
                  <a:pt x="1387112" y="744680"/>
                </a:lnTo>
                <a:lnTo>
                  <a:pt x="1373056" y="740815"/>
                </a:lnTo>
                <a:lnTo>
                  <a:pt x="1358546" y="736268"/>
                </a:lnTo>
                <a:lnTo>
                  <a:pt x="1344263" y="731948"/>
                </a:lnTo>
                <a:lnTo>
                  <a:pt x="1329981" y="727174"/>
                </a:lnTo>
                <a:lnTo>
                  <a:pt x="1315698" y="721945"/>
                </a:lnTo>
                <a:lnTo>
                  <a:pt x="1301415" y="716262"/>
                </a:lnTo>
                <a:lnTo>
                  <a:pt x="1286679" y="710805"/>
                </a:lnTo>
                <a:lnTo>
                  <a:pt x="1272396" y="704667"/>
                </a:lnTo>
                <a:lnTo>
                  <a:pt x="1258114" y="697847"/>
                </a:lnTo>
                <a:lnTo>
                  <a:pt x="1243831" y="691027"/>
                </a:lnTo>
                <a:lnTo>
                  <a:pt x="1229548" y="683752"/>
                </a:lnTo>
                <a:lnTo>
                  <a:pt x="1215492" y="676022"/>
                </a:lnTo>
                <a:lnTo>
                  <a:pt x="1201436" y="668065"/>
                </a:lnTo>
                <a:lnTo>
                  <a:pt x="1187607" y="659653"/>
                </a:lnTo>
                <a:lnTo>
                  <a:pt x="1173777" y="651014"/>
                </a:lnTo>
                <a:lnTo>
                  <a:pt x="1160175" y="641466"/>
                </a:lnTo>
                <a:lnTo>
                  <a:pt x="1146799" y="631690"/>
                </a:lnTo>
                <a:lnTo>
                  <a:pt x="1133876" y="621687"/>
                </a:lnTo>
                <a:lnTo>
                  <a:pt x="1120727" y="611229"/>
                </a:lnTo>
                <a:lnTo>
                  <a:pt x="1108258" y="599862"/>
                </a:lnTo>
                <a:lnTo>
                  <a:pt x="1096016" y="588267"/>
                </a:lnTo>
                <a:lnTo>
                  <a:pt x="1084000" y="576218"/>
                </a:lnTo>
                <a:lnTo>
                  <a:pt x="1072211" y="563942"/>
                </a:lnTo>
                <a:lnTo>
                  <a:pt x="1060876" y="550983"/>
                </a:lnTo>
                <a:lnTo>
                  <a:pt x="1055208" y="544163"/>
                </a:lnTo>
                <a:lnTo>
                  <a:pt x="1049994" y="537342"/>
                </a:lnTo>
                <a:lnTo>
                  <a:pt x="1044553" y="530295"/>
                </a:lnTo>
                <a:lnTo>
                  <a:pt x="1039112" y="523247"/>
                </a:lnTo>
                <a:lnTo>
                  <a:pt x="1034124" y="515972"/>
                </a:lnTo>
                <a:lnTo>
                  <a:pt x="1029136" y="508470"/>
                </a:lnTo>
                <a:lnTo>
                  <a:pt x="1024149" y="501195"/>
                </a:lnTo>
                <a:lnTo>
                  <a:pt x="1019388" y="493465"/>
                </a:lnTo>
                <a:lnTo>
                  <a:pt x="1014627" y="485735"/>
                </a:lnTo>
                <a:lnTo>
                  <a:pt x="1010093" y="477778"/>
                </a:lnTo>
                <a:lnTo>
                  <a:pt x="1005785" y="469821"/>
                </a:lnTo>
                <a:lnTo>
                  <a:pt x="1001251" y="461637"/>
                </a:lnTo>
                <a:lnTo>
                  <a:pt x="996944" y="453452"/>
                </a:lnTo>
                <a:lnTo>
                  <a:pt x="992863" y="444586"/>
                </a:lnTo>
                <a:lnTo>
                  <a:pt x="989009" y="436174"/>
                </a:lnTo>
                <a:lnTo>
                  <a:pt x="985155" y="427535"/>
                </a:lnTo>
                <a:lnTo>
                  <a:pt x="981301" y="418442"/>
                </a:lnTo>
                <a:lnTo>
                  <a:pt x="977900" y="409575"/>
                </a:lnTo>
                <a:close/>
                <a:moveTo>
                  <a:pt x="679450" y="409575"/>
                </a:moveTo>
                <a:lnTo>
                  <a:pt x="675817" y="418442"/>
                </a:lnTo>
                <a:lnTo>
                  <a:pt x="671956" y="427535"/>
                </a:lnTo>
                <a:lnTo>
                  <a:pt x="668096" y="436174"/>
                </a:lnTo>
                <a:lnTo>
                  <a:pt x="664008" y="444586"/>
                </a:lnTo>
                <a:lnTo>
                  <a:pt x="659920" y="453452"/>
                </a:lnTo>
                <a:lnTo>
                  <a:pt x="655833" y="461637"/>
                </a:lnTo>
                <a:lnTo>
                  <a:pt x="651518" y="469821"/>
                </a:lnTo>
                <a:lnTo>
                  <a:pt x="646749" y="477778"/>
                </a:lnTo>
                <a:lnTo>
                  <a:pt x="642207" y="485735"/>
                </a:lnTo>
                <a:lnTo>
                  <a:pt x="637666" y="493465"/>
                </a:lnTo>
                <a:lnTo>
                  <a:pt x="632670" y="501195"/>
                </a:lnTo>
                <a:lnTo>
                  <a:pt x="627901" y="508470"/>
                </a:lnTo>
                <a:lnTo>
                  <a:pt x="622678" y="515972"/>
                </a:lnTo>
                <a:lnTo>
                  <a:pt x="617682" y="523247"/>
                </a:lnTo>
                <a:lnTo>
                  <a:pt x="612459" y="530295"/>
                </a:lnTo>
                <a:lnTo>
                  <a:pt x="607236" y="537342"/>
                </a:lnTo>
                <a:lnTo>
                  <a:pt x="601558" y="544163"/>
                </a:lnTo>
                <a:lnTo>
                  <a:pt x="596108" y="550983"/>
                </a:lnTo>
                <a:lnTo>
                  <a:pt x="584527" y="563942"/>
                </a:lnTo>
                <a:lnTo>
                  <a:pt x="572945" y="576218"/>
                </a:lnTo>
                <a:lnTo>
                  <a:pt x="560910" y="588267"/>
                </a:lnTo>
                <a:lnTo>
                  <a:pt x="548420" y="599862"/>
                </a:lnTo>
                <a:lnTo>
                  <a:pt x="535930" y="611229"/>
                </a:lnTo>
                <a:lnTo>
                  <a:pt x="522986" y="621687"/>
                </a:lnTo>
                <a:lnTo>
                  <a:pt x="510042" y="631690"/>
                </a:lnTo>
                <a:lnTo>
                  <a:pt x="496416" y="641466"/>
                </a:lnTo>
                <a:lnTo>
                  <a:pt x="482791" y="651014"/>
                </a:lnTo>
                <a:lnTo>
                  <a:pt x="469393" y="659653"/>
                </a:lnTo>
                <a:lnTo>
                  <a:pt x="455086" y="668065"/>
                </a:lnTo>
                <a:lnTo>
                  <a:pt x="441461" y="676022"/>
                </a:lnTo>
                <a:lnTo>
                  <a:pt x="426927" y="683752"/>
                </a:lnTo>
                <a:lnTo>
                  <a:pt x="412848" y="691027"/>
                </a:lnTo>
                <a:lnTo>
                  <a:pt x="398541" y="697847"/>
                </a:lnTo>
                <a:lnTo>
                  <a:pt x="384007" y="704667"/>
                </a:lnTo>
                <a:lnTo>
                  <a:pt x="369701" y="710805"/>
                </a:lnTo>
                <a:lnTo>
                  <a:pt x="355167" y="716262"/>
                </a:lnTo>
                <a:lnTo>
                  <a:pt x="340633" y="721945"/>
                </a:lnTo>
                <a:lnTo>
                  <a:pt x="326327" y="727174"/>
                </a:lnTo>
                <a:lnTo>
                  <a:pt x="312020" y="731948"/>
                </a:lnTo>
                <a:lnTo>
                  <a:pt x="297714" y="736268"/>
                </a:lnTo>
                <a:lnTo>
                  <a:pt x="283634" y="740815"/>
                </a:lnTo>
                <a:lnTo>
                  <a:pt x="269555" y="744680"/>
                </a:lnTo>
                <a:lnTo>
                  <a:pt x="255248" y="748317"/>
                </a:lnTo>
                <a:lnTo>
                  <a:pt x="241622" y="751727"/>
                </a:lnTo>
                <a:lnTo>
                  <a:pt x="227997" y="754910"/>
                </a:lnTo>
                <a:lnTo>
                  <a:pt x="214372" y="757866"/>
                </a:lnTo>
                <a:lnTo>
                  <a:pt x="201201" y="760594"/>
                </a:lnTo>
                <a:lnTo>
                  <a:pt x="188256" y="763094"/>
                </a:lnTo>
                <a:lnTo>
                  <a:pt x="175312" y="765368"/>
                </a:lnTo>
                <a:lnTo>
                  <a:pt x="150787" y="769233"/>
                </a:lnTo>
                <a:lnTo>
                  <a:pt x="127397" y="772188"/>
                </a:lnTo>
                <a:lnTo>
                  <a:pt x="105369" y="774689"/>
                </a:lnTo>
                <a:lnTo>
                  <a:pt x="84931" y="776280"/>
                </a:lnTo>
                <a:lnTo>
                  <a:pt x="66537" y="777872"/>
                </a:lnTo>
                <a:lnTo>
                  <a:pt x="49959" y="778781"/>
                </a:lnTo>
                <a:lnTo>
                  <a:pt x="35199" y="779236"/>
                </a:lnTo>
                <a:lnTo>
                  <a:pt x="22936" y="779463"/>
                </a:lnTo>
                <a:lnTo>
                  <a:pt x="6131" y="779463"/>
                </a:lnTo>
                <a:lnTo>
                  <a:pt x="0" y="779463"/>
                </a:lnTo>
                <a:lnTo>
                  <a:pt x="139887" y="589631"/>
                </a:lnTo>
                <a:lnTo>
                  <a:pt x="30203" y="419351"/>
                </a:lnTo>
                <a:lnTo>
                  <a:pt x="38605" y="425262"/>
                </a:lnTo>
                <a:lnTo>
                  <a:pt x="47916" y="430718"/>
                </a:lnTo>
                <a:lnTo>
                  <a:pt x="56999" y="435947"/>
                </a:lnTo>
                <a:lnTo>
                  <a:pt x="66991" y="440721"/>
                </a:lnTo>
                <a:lnTo>
                  <a:pt x="76983" y="445268"/>
                </a:lnTo>
                <a:lnTo>
                  <a:pt x="87429" y="449360"/>
                </a:lnTo>
                <a:lnTo>
                  <a:pt x="98329" y="452998"/>
                </a:lnTo>
                <a:lnTo>
                  <a:pt x="109684" y="456181"/>
                </a:lnTo>
                <a:lnTo>
                  <a:pt x="120811" y="459363"/>
                </a:lnTo>
                <a:lnTo>
                  <a:pt x="132620" y="462091"/>
                </a:lnTo>
                <a:lnTo>
                  <a:pt x="144428" y="464592"/>
                </a:lnTo>
                <a:lnTo>
                  <a:pt x="156691" y="466638"/>
                </a:lnTo>
                <a:lnTo>
                  <a:pt x="168954" y="468457"/>
                </a:lnTo>
                <a:lnTo>
                  <a:pt x="181671" y="470276"/>
                </a:lnTo>
                <a:lnTo>
                  <a:pt x="194388" y="471640"/>
                </a:lnTo>
                <a:lnTo>
                  <a:pt x="207105" y="472549"/>
                </a:lnTo>
                <a:lnTo>
                  <a:pt x="220276" y="473686"/>
                </a:lnTo>
                <a:lnTo>
                  <a:pt x="233674" y="474141"/>
                </a:lnTo>
                <a:lnTo>
                  <a:pt x="246845" y="474368"/>
                </a:lnTo>
                <a:lnTo>
                  <a:pt x="260244" y="474595"/>
                </a:lnTo>
                <a:lnTo>
                  <a:pt x="273869" y="474595"/>
                </a:lnTo>
                <a:lnTo>
                  <a:pt x="287267" y="474368"/>
                </a:lnTo>
                <a:lnTo>
                  <a:pt x="300893" y="473913"/>
                </a:lnTo>
                <a:lnTo>
                  <a:pt x="314518" y="473459"/>
                </a:lnTo>
                <a:lnTo>
                  <a:pt x="328143" y="472549"/>
                </a:lnTo>
                <a:lnTo>
                  <a:pt x="341769" y="471640"/>
                </a:lnTo>
                <a:lnTo>
                  <a:pt x="368792" y="469366"/>
                </a:lnTo>
                <a:lnTo>
                  <a:pt x="395589" y="466411"/>
                </a:lnTo>
                <a:lnTo>
                  <a:pt x="422158" y="463228"/>
                </a:lnTo>
                <a:lnTo>
                  <a:pt x="448046" y="459591"/>
                </a:lnTo>
                <a:lnTo>
                  <a:pt x="473026" y="455499"/>
                </a:lnTo>
                <a:lnTo>
                  <a:pt x="497779" y="451406"/>
                </a:lnTo>
                <a:lnTo>
                  <a:pt x="521396" y="447087"/>
                </a:lnTo>
                <a:lnTo>
                  <a:pt x="543651" y="442313"/>
                </a:lnTo>
                <a:lnTo>
                  <a:pt x="564770" y="437993"/>
                </a:lnTo>
                <a:lnTo>
                  <a:pt x="584754" y="433674"/>
                </a:lnTo>
                <a:lnTo>
                  <a:pt x="602921" y="429354"/>
                </a:lnTo>
                <a:lnTo>
                  <a:pt x="634714" y="421624"/>
                </a:lnTo>
                <a:lnTo>
                  <a:pt x="658558" y="415259"/>
                </a:lnTo>
                <a:lnTo>
                  <a:pt x="674000" y="411167"/>
                </a:lnTo>
                <a:lnTo>
                  <a:pt x="679450" y="409575"/>
                </a:lnTo>
                <a:close/>
                <a:moveTo>
                  <a:pt x="785716" y="69850"/>
                </a:moveTo>
                <a:lnTo>
                  <a:pt x="871407" y="69850"/>
                </a:lnTo>
                <a:lnTo>
                  <a:pt x="874799" y="70304"/>
                </a:lnTo>
                <a:lnTo>
                  <a:pt x="877738" y="70758"/>
                </a:lnTo>
                <a:lnTo>
                  <a:pt x="880903" y="71440"/>
                </a:lnTo>
                <a:lnTo>
                  <a:pt x="883843" y="72575"/>
                </a:lnTo>
                <a:lnTo>
                  <a:pt x="886782" y="73711"/>
                </a:lnTo>
                <a:lnTo>
                  <a:pt x="889269" y="75528"/>
                </a:lnTo>
                <a:lnTo>
                  <a:pt x="891530" y="77345"/>
                </a:lnTo>
                <a:lnTo>
                  <a:pt x="893791" y="79389"/>
                </a:lnTo>
                <a:lnTo>
                  <a:pt x="895826" y="81661"/>
                </a:lnTo>
                <a:lnTo>
                  <a:pt x="897635" y="84159"/>
                </a:lnTo>
                <a:lnTo>
                  <a:pt x="899443" y="86657"/>
                </a:lnTo>
                <a:lnTo>
                  <a:pt x="900800" y="89383"/>
                </a:lnTo>
                <a:lnTo>
                  <a:pt x="901704" y="92563"/>
                </a:lnTo>
                <a:lnTo>
                  <a:pt x="902609" y="95516"/>
                </a:lnTo>
                <a:lnTo>
                  <a:pt x="903061" y="98695"/>
                </a:lnTo>
                <a:lnTo>
                  <a:pt x="903287" y="102102"/>
                </a:lnTo>
                <a:lnTo>
                  <a:pt x="903287" y="337863"/>
                </a:lnTo>
                <a:lnTo>
                  <a:pt x="903061" y="341042"/>
                </a:lnTo>
                <a:lnTo>
                  <a:pt x="902609" y="344222"/>
                </a:lnTo>
                <a:lnTo>
                  <a:pt x="901704" y="347175"/>
                </a:lnTo>
                <a:lnTo>
                  <a:pt x="900800" y="350355"/>
                </a:lnTo>
                <a:lnTo>
                  <a:pt x="899443" y="353080"/>
                </a:lnTo>
                <a:lnTo>
                  <a:pt x="897635" y="355806"/>
                </a:lnTo>
                <a:lnTo>
                  <a:pt x="895826" y="358077"/>
                </a:lnTo>
                <a:lnTo>
                  <a:pt x="893791" y="360348"/>
                </a:lnTo>
                <a:lnTo>
                  <a:pt x="891530" y="362393"/>
                </a:lnTo>
                <a:lnTo>
                  <a:pt x="889269" y="364437"/>
                </a:lnTo>
                <a:lnTo>
                  <a:pt x="886782" y="366027"/>
                </a:lnTo>
                <a:lnTo>
                  <a:pt x="883843" y="367162"/>
                </a:lnTo>
                <a:lnTo>
                  <a:pt x="880903" y="368298"/>
                </a:lnTo>
                <a:lnTo>
                  <a:pt x="877738" y="368979"/>
                </a:lnTo>
                <a:lnTo>
                  <a:pt x="874799" y="369661"/>
                </a:lnTo>
                <a:lnTo>
                  <a:pt x="871407" y="369888"/>
                </a:lnTo>
                <a:lnTo>
                  <a:pt x="785716" y="369888"/>
                </a:lnTo>
                <a:lnTo>
                  <a:pt x="782550" y="369661"/>
                </a:lnTo>
                <a:lnTo>
                  <a:pt x="779385" y="368979"/>
                </a:lnTo>
                <a:lnTo>
                  <a:pt x="776220" y="368298"/>
                </a:lnTo>
                <a:lnTo>
                  <a:pt x="773506" y="367162"/>
                </a:lnTo>
                <a:lnTo>
                  <a:pt x="770567" y="366027"/>
                </a:lnTo>
                <a:lnTo>
                  <a:pt x="768080" y="364437"/>
                </a:lnTo>
                <a:lnTo>
                  <a:pt x="765593" y="362393"/>
                </a:lnTo>
                <a:lnTo>
                  <a:pt x="763332" y="360348"/>
                </a:lnTo>
                <a:lnTo>
                  <a:pt x="761297" y="358077"/>
                </a:lnTo>
                <a:lnTo>
                  <a:pt x="759488" y="355806"/>
                </a:lnTo>
                <a:lnTo>
                  <a:pt x="757906" y="353080"/>
                </a:lnTo>
                <a:lnTo>
                  <a:pt x="756549" y="350355"/>
                </a:lnTo>
                <a:lnTo>
                  <a:pt x="755419" y="347175"/>
                </a:lnTo>
                <a:lnTo>
                  <a:pt x="754514" y="344222"/>
                </a:lnTo>
                <a:lnTo>
                  <a:pt x="754288" y="341042"/>
                </a:lnTo>
                <a:lnTo>
                  <a:pt x="754062" y="337863"/>
                </a:lnTo>
                <a:lnTo>
                  <a:pt x="754062" y="102102"/>
                </a:lnTo>
                <a:lnTo>
                  <a:pt x="754288" y="98695"/>
                </a:lnTo>
                <a:lnTo>
                  <a:pt x="754514" y="95516"/>
                </a:lnTo>
                <a:lnTo>
                  <a:pt x="755419" y="92563"/>
                </a:lnTo>
                <a:lnTo>
                  <a:pt x="756549" y="89383"/>
                </a:lnTo>
                <a:lnTo>
                  <a:pt x="757906" y="86657"/>
                </a:lnTo>
                <a:lnTo>
                  <a:pt x="759488" y="84159"/>
                </a:lnTo>
                <a:lnTo>
                  <a:pt x="761297" y="81661"/>
                </a:lnTo>
                <a:lnTo>
                  <a:pt x="763332" y="79389"/>
                </a:lnTo>
                <a:lnTo>
                  <a:pt x="765593" y="77345"/>
                </a:lnTo>
                <a:lnTo>
                  <a:pt x="768080" y="75528"/>
                </a:lnTo>
                <a:lnTo>
                  <a:pt x="770567" y="73711"/>
                </a:lnTo>
                <a:lnTo>
                  <a:pt x="773506" y="72575"/>
                </a:lnTo>
                <a:lnTo>
                  <a:pt x="776220" y="71440"/>
                </a:lnTo>
                <a:lnTo>
                  <a:pt x="779385" y="70758"/>
                </a:lnTo>
                <a:lnTo>
                  <a:pt x="782550" y="70304"/>
                </a:lnTo>
                <a:lnTo>
                  <a:pt x="785716" y="69850"/>
                </a:lnTo>
                <a:close/>
                <a:moveTo>
                  <a:pt x="1415750" y="0"/>
                </a:moveTo>
                <a:lnTo>
                  <a:pt x="1418933" y="454"/>
                </a:lnTo>
                <a:lnTo>
                  <a:pt x="1422115" y="908"/>
                </a:lnTo>
                <a:lnTo>
                  <a:pt x="1425070" y="1589"/>
                </a:lnTo>
                <a:lnTo>
                  <a:pt x="1428025" y="2724"/>
                </a:lnTo>
                <a:lnTo>
                  <a:pt x="1430752" y="3859"/>
                </a:lnTo>
                <a:lnTo>
                  <a:pt x="1433707" y="5675"/>
                </a:lnTo>
                <a:lnTo>
                  <a:pt x="1435980" y="7492"/>
                </a:lnTo>
                <a:lnTo>
                  <a:pt x="1438253" y="9535"/>
                </a:lnTo>
                <a:lnTo>
                  <a:pt x="1440299" y="11805"/>
                </a:lnTo>
                <a:lnTo>
                  <a:pt x="1442117" y="14075"/>
                </a:lnTo>
                <a:lnTo>
                  <a:pt x="1443709" y="16799"/>
                </a:lnTo>
                <a:lnTo>
                  <a:pt x="1445072" y="19524"/>
                </a:lnTo>
                <a:lnTo>
                  <a:pt x="1446209" y="22702"/>
                </a:lnTo>
                <a:lnTo>
                  <a:pt x="1446891" y="25653"/>
                </a:lnTo>
                <a:lnTo>
                  <a:pt x="1447345" y="28831"/>
                </a:lnTo>
                <a:lnTo>
                  <a:pt x="1447800" y="32010"/>
                </a:lnTo>
                <a:lnTo>
                  <a:pt x="1447800" y="407728"/>
                </a:lnTo>
                <a:lnTo>
                  <a:pt x="1447345" y="410907"/>
                </a:lnTo>
                <a:lnTo>
                  <a:pt x="1446891" y="414085"/>
                </a:lnTo>
                <a:lnTo>
                  <a:pt x="1446209" y="417263"/>
                </a:lnTo>
                <a:lnTo>
                  <a:pt x="1445072" y="420214"/>
                </a:lnTo>
                <a:lnTo>
                  <a:pt x="1443709" y="422939"/>
                </a:lnTo>
                <a:lnTo>
                  <a:pt x="1442117" y="425663"/>
                </a:lnTo>
                <a:lnTo>
                  <a:pt x="1440299" y="427933"/>
                </a:lnTo>
                <a:lnTo>
                  <a:pt x="1438253" y="430203"/>
                </a:lnTo>
                <a:lnTo>
                  <a:pt x="1435980" y="432246"/>
                </a:lnTo>
                <a:lnTo>
                  <a:pt x="1433707" y="434063"/>
                </a:lnTo>
                <a:lnTo>
                  <a:pt x="1430752" y="435879"/>
                </a:lnTo>
                <a:lnTo>
                  <a:pt x="1428025" y="437241"/>
                </a:lnTo>
                <a:lnTo>
                  <a:pt x="1425070" y="438149"/>
                </a:lnTo>
                <a:lnTo>
                  <a:pt x="1422115" y="438830"/>
                </a:lnTo>
                <a:lnTo>
                  <a:pt x="1418933" y="439511"/>
                </a:lnTo>
                <a:lnTo>
                  <a:pt x="1415750" y="439738"/>
                </a:lnTo>
                <a:lnTo>
                  <a:pt x="979786" y="372086"/>
                </a:lnTo>
                <a:lnTo>
                  <a:pt x="976377" y="372086"/>
                </a:lnTo>
                <a:lnTo>
                  <a:pt x="973195" y="371632"/>
                </a:lnTo>
                <a:lnTo>
                  <a:pt x="970240" y="370724"/>
                </a:lnTo>
                <a:lnTo>
                  <a:pt x="967058" y="369589"/>
                </a:lnTo>
                <a:lnTo>
                  <a:pt x="964330" y="368227"/>
                </a:lnTo>
                <a:lnTo>
                  <a:pt x="961830" y="366637"/>
                </a:lnTo>
                <a:lnTo>
                  <a:pt x="959102" y="364821"/>
                </a:lnTo>
                <a:lnTo>
                  <a:pt x="957056" y="362778"/>
                </a:lnTo>
                <a:lnTo>
                  <a:pt x="955011" y="360508"/>
                </a:lnTo>
                <a:lnTo>
                  <a:pt x="952965" y="358011"/>
                </a:lnTo>
                <a:lnTo>
                  <a:pt x="951374" y="355513"/>
                </a:lnTo>
                <a:lnTo>
                  <a:pt x="950237" y="352562"/>
                </a:lnTo>
                <a:lnTo>
                  <a:pt x="949101" y="349838"/>
                </a:lnTo>
                <a:lnTo>
                  <a:pt x="948419" y="346660"/>
                </a:lnTo>
                <a:lnTo>
                  <a:pt x="947964" y="343481"/>
                </a:lnTo>
                <a:lnTo>
                  <a:pt x="947737" y="340076"/>
                </a:lnTo>
                <a:lnTo>
                  <a:pt x="947737" y="99435"/>
                </a:lnTo>
                <a:lnTo>
                  <a:pt x="947964" y="96483"/>
                </a:lnTo>
                <a:lnTo>
                  <a:pt x="948419" y="93078"/>
                </a:lnTo>
                <a:lnTo>
                  <a:pt x="949101" y="89900"/>
                </a:lnTo>
                <a:lnTo>
                  <a:pt x="950237" y="87176"/>
                </a:lnTo>
                <a:lnTo>
                  <a:pt x="951374" y="84451"/>
                </a:lnTo>
                <a:lnTo>
                  <a:pt x="952965" y="81727"/>
                </a:lnTo>
                <a:lnTo>
                  <a:pt x="955011" y="79230"/>
                </a:lnTo>
                <a:lnTo>
                  <a:pt x="957056" y="76960"/>
                </a:lnTo>
                <a:lnTo>
                  <a:pt x="959102" y="74917"/>
                </a:lnTo>
                <a:lnTo>
                  <a:pt x="961830" y="73100"/>
                </a:lnTo>
                <a:lnTo>
                  <a:pt x="964330" y="71511"/>
                </a:lnTo>
                <a:lnTo>
                  <a:pt x="967058" y="70376"/>
                </a:lnTo>
                <a:lnTo>
                  <a:pt x="970240" y="69014"/>
                </a:lnTo>
                <a:lnTo>
                  <a:pt x="973195" y="68333"/>
                </a:lnTo>
                <a:lnTo>
                  <a:pt x="976377" y="67652"/>
                </a:lnTo>
                <a:lnTo>
                  <a:pt x="979786" y="67652"/>
                </a:lnTo>
                <a:lnTo>
                  <a:pt x="1415750" y="0"/>
                </a:lnTo>
                <a:close/>
                <a:moveTo>
                  <a:pt x="241614" y="0"/>
                </a:moveTo>
                <a:lnTo>
                  <a:pt x="677776" y="67652"/>
                </a:lnTo>
                <a:lnTo>
                  <a:pt x="680960" y="67652"/>
                </a:lnTo>
                <a:lnTo>
                  <a:pt x="684144" y="68333"/>
                </a:lnTo>
                <a:lnTo>
                  <a:pt x="687100" y="69014"/>
                </a:lnTo>
                <a:lnTo>
                  <a:pt x="690056" y="70376"/>
                </a:lnTo>
                <a:lnTo>
                  <a:pt x="692785" y="71511"/>
                </a:lnTo>
                <a:lnTo>
                  <a:pt x="695286" y="73100"/>
                </a:lnTo>
                <a:lnTo>
                  <a:pt x="698015" y="74917"/>
                </a:lnTo>
                <a:lnTo>
                  <a:pt x="700289" y="76960"/>
                </a:lnTo>
                <a:lnTo>
                  <a:pt x="702336" y="79230"/>
                </a:lnTo>
                <a:lnTo>
                  <a:pt x="704155" y="81727"/>
                </a:lnTo>
                <a:lnTo>
                  <a:pt x="705747" y="84451"/>
                </a:lnTo>
                <a:lnTo>
                  <a:pt x="706884" y="87176"/>
                </a:lnTo>
                <a:lnTo>
                  <a:pt x="708249" y="89900"/>
                </a:lnTo>
                <a:lnTo>
                  <a:pt x="708931" y="93078"/>
                </a:lnTo>
                <a:lnTo>
                  <a:pt x="709613" y="96483"/>
                </a:lnTo>
                <a:lnTo>
                  <a:pt x="709613" y="99435"/>
                </a:lnTo>
                <a:lnTo>
                  <a:pt x="709613" y="340076"/>
                </a:lnTo>
                <a:lnTo>
                  <a:pt x="709613" y="343481"/>
                </a:lnTo>
                <a:lnTo>
                  <a:pt x="708931" y="346660"/>
                </a:lnTo>
                <a:lnTo>
                  <a:pt x="708249" y="349838"/>
                </a:lnTo>
                <a:lnTo>
                  <a:pt x="706884" y="352562"/>
                </a:lnTo>
                <a:lnTo>
                  <a:pt x="705747" y="355513"/>
                </a:lnTo>
                <a:lnTo>
                  <a:pt x="704155" y="358011"/>
                </a:lnTo>
                <a:lnTo>
                  <a:pt x="702336" y="360508"/>
                </a:lnTo>
                <a:lnTo>
                  <a:pt x="700289" y="362778"/>
                </a:lnTo>
                <a:lnTo>
                  <a:pt x="698015" y="364821"/>
                </a:lnTo>
                <a:lnTo>
                  <a:pt x="695286" y="366637"/>
                </a:lnTo>
                <a:lnTo>
                  <a:pt x="692785" y="368227"/>
                </a:lnTo>
                <a:lnTo>
                  <a:pt x="690056" y="369589"/>
                </a:lnTo>
                <a:lnTo>
                  <a:pt x="687100" y="370724"/>
                </a:lnTo>
                <a:lnTo>
                  <a:pt x="684144" y="371632"/>
                </a:lnTo>
                <a:lnTo>
                  <a:pt x="680960" y="372086"/>
                </a:lnTo>
                <a:lnTo>
                  <a:pt x="677776" y="372086"/>
                </a:lnTo>
                <a:lnTo>
                  <a:pt x="241614" y="439738"/>
                </a:lnTo>
                <a:lnTo>
                  <a:pt x="238203" y="439511"/>
                </a:lnTo>
                <a:lnTo>
                  <a:pt x="234792" y="438830"/>
                </a:lnTo>
                <a:lnTo>
                  <a:pt x="231835" y="438149"/>
                </a:lnTo>
                <a:lnTo>
                  <a:pt x="228879" y="437241"/>
                </a:lnTo>
                <a:lnTo>
                  <a:pt x="226150" y="435879"/>
                </a:lnTo>
                <a:lnTo>
                  <a:pt x="223649" y="434063"/>
                </a:lnTo>
                <a:lnTo>
                  <a:pt x="220920" y="432246"/>
                </a:lnTo>
                <a:lnTo>
                  <a:pt x="218646" y="430203"/>
                </a:lnTo>
                <a:lnTo>
                  <a:pt x="216599" y="427933"/>
                </a:lnTo>
                <a:lnTo>
                  <a:pt x="214780" y="425663"/>
                </a:lnTo>
                <a:lnTo>
                  <a:pt x="213416" y="422939"/>
                </a:lnTo>
                <a:lnTo>
                  <a:pt x="212051" y="420214"/>
                </a:lnTo>
                <a:lnTo>
                  <a:pt x="210914" y="417263"/>
                </a:lnTo>
                <a:lnTo>
                  <a:pt x="210232" y="414085"/>
                </a:lnTo>
                <a:lnTo>
                  <a:pt x="209777" y="410907"/>
                </a:lnTo>
                <a:lnTo>
                  <a:pt x="209550" y="407728"/>
                </a:lnTo>
                <a:lnTo>
                  <a:pt x="209550" y="32010"/>
                </a:lnTo>
                <a:lnTo>
                  <a:pt x="209777" y="28831"/>
                </a:lnTo>
                <a:lnTo>
                  <a:pt x="210232" y="25653"/>
                </a:lnTo>
                <a:lnTo>
                  <a:pt x="210914" y="22702"/>
                </a:lnTo>
                <a:lnTo>
                  <a:pt x="212051" y="19524"/>
                </a:lnTo>
                <a:lnTo>
                  <a:pt x="213416" y="16799"/>
                </a:lnTo>
                <a:lnTo>
                  <a:pt x="214780" y="14075"/>
                </a:lnTo>
                <a:lnTo>
                  <a:pt x="216599" y="11805"/>
                </a:lnTo>
                <a:lnTo>
                  <a:pt x="218646" y="9535"/>
                </a:lnTo>
                <a:lnTo>
                  <a:pt x="220920" y="7492"/>
                </a:lnTo>
                <a:lnTo>
                  <a:pt x="223649" y="5675"/>
                </a:lnTo>
                <a:lnTo>
                  <a:pt x="226150" y="3859"/>
                </a:lnTo>
                <a:lnTo>
                  <a:pt x="228879" y="2724"/>
                </a:lnTo>
                <a:lnTo>
                  <a:pt x="231835" y="1589"/>
                </a:lnTo>
                <a:lnTo>
                  <a:pt x="234792" y="908"/>
                </a:lnTo>
                <a:lnTo>
                  <a:pt x="238203" y="454"/>
                </a:lnTo>
                <a:lnTo>
                  <a:pt x="241614" y="0"/>
                </a:lnTo>
                <a:close/>
              </a:path>
            </a:pathLst>
          </a:custGeom>
          <a:gradFill>
            <a:gsLst>
              <a:gs pos="0">
                <a:srgbClr val="C11053"/>
              </a:gs>
              <a:gs pos="100000">
                <a:srgbClr val="D15995"/>
              </a:gs>
            </a:gsLst>
            <a:lin ang="5400000" scaled="0"/>
          </a:gradFill>
          <a:ln>
            <a:noFill/>
          </a:ln>
          <a:effectLst>
            <a:outerShdw blurRad="50800" dist="38100" dir="2700000" algn="tl" rotWithShape="0">
              <a:prstClr val="black">
                <a:alpha val="40000"/>
              </a:prstClr>
            </a:outerShdw>
          </a:effectLst>
          <a:extLst>
            <a:ext uri="{91240B29-F687-4F45-9708-019B960494DF}">
              <a14:hiddenLine xmlns:a14="http://schemas.microsoft.com/office/drawing/2010/main" w="9525">
                <a:solidFill>
                  <a:srgbClr val="000000"/>
                </a:solidFill>
                <a:round/>
              </a14:hiddenLine>
            </a:ext>
          </a:extLst>
        </p:spPr>
        <p:txBody>
          <a:bodyPr anchor="ctr">
            <a:scene3d>
              <a:camera prst="orthographicFront"/>
              <a:lightRig rig="threePt" dir="t"/>
            </a:scene3d>
            <a:sp3d>
              <a:contourClr>
                <a:srgbClr val="FFFFFF"/>
              </a:contourClr>
            </a:sp3d>
          </a:bodyPr>
          <a:lstStyle/>
          <a:p>
            <a:pPr algn="ctr" fontAlgn="auto">
              <a:defRPr/>
            </a:pPr>
            <a:endParaRPr lang="zh-CN" altLang="en-US" noProof="1">
              <a:solidFill>
                <a:srgbClr val="FFFFFF"/>
              </a:solidFill>
            </a:endParaRPr>
          </a:p>
        </p:txBody>
      </p:sp>
      <p:pic>
        <p:nvPicPr>
          <p:cNvPr id="6" name="图片 5" descr="5IQXDL`(6QE10%%FBYHPQE2"/>
          <p:cNvPicPr>
            <a:picLocks noChangeAspect="1"/>
          </p:cNvPicPr>
          <p:nvPr/>
        </p:nvPicPr>
        <p:blipFill>
          <a:blip r:embed="rId2"/>
          <a:stretch>
            <a:fillRect/>
          </a:stretch>
        </p:blipFill>
        <p:spPr>
          <a:xfrm>
            <a:off x="5847080" y="2238375"/>
            <a:ext cx="5608320" cy="3491230"/>
          </a:xfrm>
          <a:prstGeom prst="rect">
            <a:avLst/>
          </a:prstGeom>
        </p:spPr>
      </p:pic>
      <p:sp>
        <p:nvSpPr>
          <p:cNvPr id="7" name="文本框 6"/>
          <p:cNvSpPr txBox="1"/>
          <p:nvPr/>
        </p:nvSpPr>
        <p:spPr>
          <a:xfrm>
            <a:off x="521335" y="5118100"/>
            <a:ext cx="5264150" cy="1476375"/>
          </a:xfrm>
          <a:prstGeom prst="rect">
            <a:avLst/>
          </a:prstGeom>
          <a:noFill/>
        </p:spPr>
        <p:txBody>
          <a:bodyPr wrap="square" rtlCol="0">
            <a:spAutoFit/>
          </a:bodyPr>
          <a:p>
            <a:r>
              <a:rPr lang="zh-CN" altLang="en-US" sz="1800">
                <a:solidFill>
                  <a:schemeClr val="bg1"/>
                </a:solidFill>
                <a:effectLst>
                  <a:outerShdw blurRad="38100" dist="38100" dir="2700000" algn="tl">
                    <a:srgbClr val="000000">
                      <a:alpha val="43137"/>
                    </a:srgbClr>
                  </a:outerShdw>
                </a:effectLst>
                <a:latin typeface="字魂131号-酷乐潮玩体" panose="00000500000000000000" pitchFamily="2" charset="-122"/>
                <a:ea typeface="字魂131号-酷乐潮玩体" panose="00000500000000000000" pitchFamily="2" charset="-122"/>
                <a:cs typeface="字魂131号-酷乐潮玩体" panose="00000500000000000000" pitchFamily="2" charset="-122"/>
              </a:rPr>
              <a:t>注意：</a:t>
            </a:r>
            <a:endParaRPr lang="zh-CN" altLang="en-US" sz="1800">
              <a:solidFill>
                <a:schemeClr val="bg1"/>
              </a:solidFill>
              <a:effectLst>
                <a:outerShdw blurRad="38100" dist="38100" dir="2700000" algn="tl">
                  <a:srgbClr val="000000">
                    <a:alpha val="43137"/>
                  </a:srgbClr>
                </a:outerShdw>
              </a:effectLst>
              <a:latin typeface="字魂131号-酷乐潮玩体" panose="00000500000000000000" pitchFamily="2" charset="-122"/>
              <a:ea typeface="字魂131号-酷乐潮玩体" panose="00000500000000000000" pitchFamily="2" charset="-122"/>
              <a:cs typeface="字魂131号-酷乐潮玩体" panose="00000500000000000000" pitchFamily="2" charset="-122"/>
            </a:endParaRPr>
          </a:p>
          <a:p>
            <a:r>
              <a:rPr lang="en-US" altLang="zh-CN" sz="1800">
                <a:solidFill>
                  <a:schemeClr val="bg1"/>
                </a:solidFill>
                <a:effectLst>
                  <a:outerShdw blurRad="38100" dist="38100" dir="2700000" algn="tl">
                    <a:srgbClr val="000000">
                      <a:alpha val="43137"/>
                    </a:srgbClr>
                  </a:outerShdw>
                </a:effectLst>
                <a:latin typeface="字魂131号-酷乐潮玩体" panose="00000500000000000000" pitchFamily="2" charset="-122"/>
                <a:ea typeface="字魂131号-酷乐潮玩体" panose="00000500000000000000" pitchFamily="2" charset="-122"/>
                <a:cs typeface="字魂131号-酷乐潮玩体" panose="00000500000000000000" pitchFamily="2" charset="-122"/>
              </a:rPr>
              <a:t>hard: </a:t>
            </a:r>
            <a:r>
              <a:rPr lang="zh-CN" altLang="en-US" sz="1800">
                <a:solidFill>
                  <a:schemeClr val="bg1"/>
                </a:solidFill>
                <a:effectLst>
                  <a:outerShdw blurRad="38100" dist="38100" dir="2700000" algn="tl">
                    <a:srgbClr val="000000">
                      <a:alpha val="43137"/>
                    </a:srgbClr>
                  </a:outerShdw>
                </a:effectLst>
                <a:latin typeface="字魂131号-酷乐潮玩体" panose="00000500000000000000" pitchFamily="2" charset="-122"/>
                <a:ea typeface="字魂131号-酷乐潮玩体" panose="00000500000000000000" pitchFamily="2" charset="-122"/>
                <a:cs typeface="字魂131号-酷乐潮玩体" panose="00000500000000000000" pitchFamily="2" charset="-122"/>
              </a:rPr>
              <a:t>工作区、暂存区、本地库同时变动</a:t>
            </a:r>
            <a:endParaRPr lang="en-US" altLang="zh-CN" sz="1800">
              <a:solidFill>
                <a:schemeClr val="bg1"/>
              </a:solidFill>
              <a:effectLst>
                <a:outerShdw blurRad="38100" dist="38100" dir="2700000" algn="tl">
                  <a:srgbClr val="000000">
                    <a:alpha val="43137"/>
                  </a:srgbClr>
                </a:outerShdw>
              </a:effectLst>
              <a:latin typeface="字魂131号-酷乐潮玩体" panose="00000500000000000000" pitchFamily="2" charset="-122"/>
              <a:ea typeface="字魂131号-酷乐潮玩体" panose="00000500000000000000" pitchFamily="2" charset="-122"/>
              <a:cs typeface="字魂131号-酷乐潮玩体" panose="00000500000000000000" pitchFamily="2" charset="-122"/>
            </a:endParaRPr>
          </a:p>
          <a:p>
            <a:r>
              <a:rPr lang="en-US" altLang="zh-CN" sz="1800">
                <a:solidFill>
                  <a:schemeClr val="bg1"/>
                </a:solidFill>
                <a:effectLst>
                  <a:outerShdw blurRad="38100" dist="38100" dir="2700000" algn="tl">
                    <a:srgbClr val="000000">
                      <a:alpha val="43137"/>
                    </a:srgbClr>
                  </a:outerShdw>
                </a:effectLst>
                <a:latin typeface="字魂131号-酷乐潮玩体" panose="00000500000000000000" pitchFamily="2" charset="-122"/>
                <a:ea typeface="字魂131号-酷乐潮玩体" panose="00000500000000000000" pitchFamily="2" charset="-122"/>
                <a:cs typeface="字魂131号-酷乐潮玩体" panose="00000500000000000000" pitchFamily="2" charset="-122"/>
              </a:rPr>
              <a:t>mixed:</a:t>
            </a:r>
            <a:r>
              <a:rPr lang="zh-CN" altLang="en-US" sz="1800">
                <a:solidFill>
                  <a:schemeClr val="bg1"/>
                </a:solidFill>
                <a:effectLst>
                  <a:outerShdw blurRad="38100" dist="38100" dir="2700000" algn="tl">
                    <a:srgbClr val="000000">
                      <a:alpha val="43137"/>
                    </a:srgbClr>
                  </a:outerShdw>
                </a:effectLst>
                <a:latin typeface="字魂131号-酷乐潮玩体" panose="00000500000000000000" pitchFamily="2" charset="-122"/>
                <a:ea typeface="字魂131号-酷乐潮玩体" panose="00000500000000000000" pitchFamily="2" charset="-122"/>
                <a:cs typeface="字魂131号-酷乐潮玩体" panose="00000500000000000000" pitchFamily="2" charset="-122"/>
                <a:sym typeface="+mn-ea"/>
              </a:rPr>
              <a:t>工作区不变动，暂存区、本地库同时变动</a:t>
            </a:r>
            <a:endParaRPr lang="en-US" altLang="zh-CN" sz="1800">
              <a:solidFill>
                <a:schemeClr val="bg1"/>
              </a:solidFill>
              <a:effectLst>
                <a:outerShdw blurRad="38100" dist="38100" dir="2700000" algn="tl">
                  <a:srgbClr val="000000">
                    <a:alpha val="43137"/>
                  </a:srgbClr>
                </a:outerShdw>
              </a:effectLst>
              <a:latin typeface="字魂131号-酷乐潮玩体" panose="00000500000000000000" pitchFamily="2" charset="-122"/>
              <a:ea typeface="字魂131号-酷乐潮玩体" panose="00000500000000000000" pitchFamily="2" charset="-122"/>
              <a:cs typeface="字魂131号-酷乐潮玩体" panose="00000500000000000000" pitchFamily="2" charset="-122"/>
            </a:endParaRPr>
          </a:p>
          <a:p>
            <a:r>
              <a:rPr lang="en-US" altLang="zh-CN" sz="1800">
                <a:solidFill>
                  <a:schemeClr val="bg1"/>
                </a:solidFill>
                <a:effectLst>
                  <a:outerShdw blurRad="38100" dist="38100" dir="2700000" algn="tl">
                    <a:srgbClr val="000000">
                      <a:alpha val="43137"/>
                    </a:srgbClr>
                  </a:outerShdw>
                </a:effectLst>
                <a:latin typeface="字魂131号-酷乐潮玩体" panose="00000500000000000000" pitchFamily="2" charset="-122"/>
                <a:ea typeface="字魂131号-酷乐潮玩体" panose="00000500000000000000" pitchFamily="2" charset="-122"/>
                <a:cs typeface="字魂131号-酷乐潮玩体" panose="00000500000000000000" pitchFamily="2" charset="-122"/>
              </a:rPr>
              <a:t>soft:</a:t>
            </a:r>
            <a:r>
              <a:rPr lang="zh-CN" altLang="en-US" sz="1800">
                <a:solidFill>
                  <a:schemeClr val="bg1"/>
                </a:solidFill>
                <a:effectLst>
                  <a:outerShdw blurRad="38100" dist="38100" dir="2700000" algn="tl">
                    <a:srgbClr val="000000">
                      <a:alpha val="43137"/>
                    </a:srgbClr>
                  </a:outerShdw>
                </a:effectLst>
                <a:latin typeface="字魂131号-酷乐潮玩体" panose="00000500000000000000" pitchFamily="2" charset="-122"/>
                <a:ea typeface="字魂131号-酷乐潮玩体" panose="00000500000000000000" pitchFamily="2" charset="-122"/>
                <a:cs typeface="字魂131号-酷乐潮玩体" panose="00000500000000000000" pitchFamily="2" charset="-122"/>
                <a:sym typeface="+mn-ea"/>
              </a:rPr>
              <a:t>工作区和暂存区</a:t>
            </a:r>
            <a:r>
              <a:rPr lang="zh-CN" altLang="en-US" sz="1800">
                <a:solidFill>
                  <a:schemeClr val="bg1"/>
                </a:solidFill>
                <a:effectLst>
                  <a:outerShdw blurRad="38100" dist="38100" dir="2700000" algn="tl">
                    <a:srgbClr val="000000">
                      <a:alpha val="43137"/>
                    </a:srgbClr>
                  </a:outerShdw>
                </a:effectLst>
                <a:latin typeface="字魂131号-酷乐潮玩体" panose="00000500000000000000" pitchFamily="2" charset="-122"/>
                <a:ea typeface="字魂131号-酷乐潮玩体" panose="00000500000000000000" pitchFamily="2" charset="-122"/>
                <a:cs typeface="字魂131号-酷乐潮玩体" panose="00000500000000000000" pitchFamily="2" charset="-122"/>
                <a:sym typeface="+mn-ea"/>
              </a:rPr>
              <a:t>不变动，</a:t>
            </a:r>
            <a:r>
              <a:rPr lang="zh-CN" altLang="en-US" sz="1800">
                <a:solidFill>
                  <a:schemeClr val="bg1"/>
                </a:solidFill>
                <a:effectLst>
                  <a:outerShdw blurRad="38100" dist="38100" dir="2700000" algn="tl">
                    <a:srgbClr val="000000">
                      <a:alpha val="43137"/>
                    </a:srgbClr>
                  </a:outerShdw>
                </a:effectLst>
                <a:latin typeface="字魂131号-酷乐潮玩体" panose="00000500000000000000" pitchFamily="2" charset="-122"/>
                <a:ea typeface="字魂131号-酷乐潮玩体" panose="00000500000000000000" pitchFamily="2" charset="-122"/>
                <a:cs typeface="字魂131号-酷乐潮玩体" panose="00000500000000000000" pitchFamily="2" charset="-122"/>
                <a:sym typeface="+mn-ea"/>
              </a:rPr>
              <a:t>本地库变动</a:t>
            </a:r>
            <a:endParaRPr lang="en-US" altLang="zh-CN" sz="1800">
              <a:solidFill>
                <a:schemeClr val="bg1"/>
              </a:solidFill>
              <a:effectLst>
                <a:outerShdw blurRad="38100" dist="38100" dir="2700000" algn="tl">
                  <a:srgbClr val="000000">
                    <a:alpha val="43137"/>
                  </a:srgbClr>
                </a:outerShdw>
              </a:effectLst>
              <a:latin typeface="字魂131号-酷乐潮玩体" panose="00000500000000000000" pitchFamily="2" charset="-122"/>
              <a:ea typeface="字魂131号-酷乐潮玩体" panose="00000500000000000000" pitchFamily="2" charset="-122"/>
              <a:cs typeface="字魂131号-酷乐潮玩体" panose="00000500000000000000" pitchFamily="2" charset="-122"/>
            </a:endParaRPr>
          </a:p>
          <a:p>
            <a:endParaRPr lang="en-US" altLang="zh-CN"/>
          </a:p>
        </p:txBody>
      </p:sp>
    </p:spTree>
  </p:cSld>
  <p:clrMapOvr>
    <a:masterClrMapping/>
  </p:clrMapOvr>
  <mc:AlternateContent xmlns:mc="http://schemas.openxmlformats.org/markup-compatibility/2006">
    <mc:Choice xmlns:p14="http://schemas.microsoft.com/office/powerpoint/2010/main" Requires="p14">
      <p:transition spd="slow" p14:dur="1500" advClick="0" advTm="2000">
        <p:split orient="vert"/>
      </p:transition>
    </mc:Choice>
    <mc:Fallback>
      <p:transition spd="slow" advClick="0" advTm="2000">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050"/>
                                        </p:tgtEl>
                                        <p:attrNameLst>
                                          <p:attrName>style.visibility</p:attrName>
                                        </p:attrNameLst>
                                      </p:cBhvr>
                                      <p:to>
                                        <p:strVal val="visible"/>
                                      </p:to>
                                    </p:set>
                                    <p:animEffect transition="in" filter="fade">
                                      <p:cBhvr>
                                        <p:cTn id="10"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050"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0241" name="组合 7"/>
          <p:cNvGrpSpPr/>
          <p:nvPr/>
        </p:nvGrpSpPr>
        <p:grpSpPr bwMode="auto">
          <a:xfrm>
            <a:off x="428625" y="400050"/>
            <a:ext cx="1300163" cy="1403350"/>
            <a:chOff x="15921" y="-1350"/>
            <a:chExt cx="2306" cy="2492"/>
          </a:xfrm>
        </p:grpSpPr>
        <p:pic>
          <p:nvPicPr>
            <p:cNvPr id="10242" name="图片 5" descr="5"/>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6180000">
              <a:off x="16209" y="-1639"/>
              <a:ext cx="1730" cy="2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3" name="图片 6" descr="5"/>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8280000">
              <a:off x="17074" y="-192"/>
              <a:ext cx="1000" cy="1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5" name="文本框 4"/>
          <p:cNvSpPr txBox="1"/>
          <p:nvPr/>
        </p:nvSpPr>
        <p:spPr>
          <a:xfrm>
            <a:off x="1821180" y="448310"/>
            <a:ext cx="7830185" cy="768350"/>
          </a:xfrm>
          <a:prstGeom prst="rect">
            <a:avLst/>
          </a:prstGeom>
          <a:noFill/>
        </p:spPr>
        <p:txBody>
          <a:bodyPr wrap="square">
            <a:spAutoFit/>
          </a:bodyPr>
          <a:p>
            <a:pPr fontAlgn="auto"/>
            <a:r>
              <a:rPr lang="en-US" altLang="zh-CN" sz="4400" noProof="1">
                <a:solidFill>
                  <a:schemeClr val="bg1"/>
                </a:solidFill>
                <a:effectLst>
                  <a:outerShdw blurRad="38100" dist="38100" dir="2700000" algn="tl">
                    <a:srgbClr val="000000">
                      <a:alpha val="43137"/>
                    </a:srgbClr>
                  </a:outerShdw>
                </a:effectLst>
                <a:latin typeface="字魂131号-酷乐潮玩体" panose="00000500000000000000" pitchFamily="2" charset="-122"/>
                <a:ea typeface="字魂131号-酷乐潮玩体" panose="00000500000000000000" pitchFamily="2" charset="-122"/>
              </a:rPr>
              <a:t>Git </a:t>
            </a:r>
            <a:r>
              <a:rPr lang="en-US" sz="4400" noProof="1">
                <a:solidFill>
                  <a:schemeClr val="bg1"/>
                </a:solidFill>
                <a:effectLst>
                  <a:outerShdw blurRad="38100" dist="38100" dir="2700000" algn="tl">
                    <a:srgbClr val="000000">
                      <a:alpha val="43137"/>
                    </a:srgbClr>
                  </a:outerShdw>
                </a:effectLst>
                <a:latin typeface="字魂131号-酷乐潮玩体" panose="00000500000000000000" pitchFamily="2" charset="-122"/>
                <a:ea typeface="字魂131号-酷乐潮玩体" panose="00000500000000000000" pitchFamily="2" charset="-122"/>
              </a:rPr>
              <a:t>diff</a:t>
            </a:r>
            <a:endParaRPr lang="en-US" sz="4400" noProof="1">
              <a:solidFill>
                <a:schemeClr val="bg1"/>
              </a:solidFill>
              <a:effectLst>
                <a:outerShdw blurRad="38100" dist="38100" dir="2700000" algn="tl">
                  <a:srgbClr val="000000">
                    <a:alpha val="43137"/>
                  </a:srgbClr>
                </a:outerShdw>
              </a:effectLst>
              <a:latin typeface="字魂131号-酷乐潮玩体" panose="00000500000000000000" pitchFamily="2" charset="-122"/>
              <a:ea typeface="字魂131号-酷乐潮玩体" panose="00000500000000000000" pitchFamily="2" charset="-122"/>
            </a:endParaRPr>
          </a:p>
        </p:txBody>
      </p:sp>
      <p:sp>
        <p:nvSpPr>
          <p:cNvPr id="10245" name="文本框 16"/>
          <p:cNvSpPr txBox="1">
            <a:spLocks noChangeArrowheads="1"/>
          </p:cNvSpPr>
          <p:nvPr/>
        </p:nvSpPr>
        <p:spPr bwMode="auto">
          <a:xfrm>
            <a:off x="1585913" y="1271270"/>
            <a:ext cx="25400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p>
            <a:pPr>
              <a:lnSpc>
                <a:spcPct val="90000"/>
              </a:lnSpc>
            </a:pPr>
            <a:r>
              <a:rPr lang="zh-CN" altLang="en-US" sz="2000">
                <a:solidFill>
                  <a:srgbClr val="808080"/>
                </a:solidFill>
                <a:latin typeface="字魂131号-酷乐潮玩体" panose="00000500000000000000" pitchFamily="2" charset="-122"/>
                <a:ea typeface="字魂131号-酷乐潮玩体" panose="00000500000000000000" pitchFamily="2" charset="-122"/>
              </a:rPr>
              <a:t>Activity </a:t>
            </a:r>
            <a:r>
              <a:rPr lang="en-US" altLang="zh-CN" sz="2000">
                <a:solidFill>
                  <a:srgbClr val="808080"/>
                </a:solidFill>
                <a:latin typeface="字魂131号-酷乐潮玩体" panose="00000500000000000000" pitchFamily="2" charset="-122"/>
                <a:ea typeface="字魂131号-酷乐潮玩体" panose="00000500000000000000" pitchFamily="2" charset="-122"/>
              </a:rPr>
              <a:t>O</a:t>
            </a:r>
            <a:r>
              <a:rPr lang="zh-CN" altLang="en-US" sz="2000">
                <a:solidFill>
                  <a:srgbClr val="808080"/>
                </a:solidFill>
                <a:latin typeface="字魂131号-酷乐潮玩体" panose="00000500000000000000" pitchFamily="2" charset="-122"/>
                <a:ea typeface="字魂131号-酷乐潮玩体" panose="00000500000000000000" pitchFamily="2" charset="-122"/>
              </a:rPr>
              <a:t>verview</a:t>
            </a:r>
            <a:endParaRPr lang="zh-CN" altLang="en-US" sz="2000">
              <a:solidFill>
                <a:srgbClr val="808080"/>
              </a:solidFill>
              <a:latin typeface="字魂131号-酷乐潮玩体" panose="00000500000000000000" pitchFamily="2" charset="-122"/>
              <a:ea typeface="字魂131号-酷乐潮玩体" panose="00000500000000000000" pitchFamily="2" charset="-122"/>
            </a:endParaRPr>
          </a:p>
        </p:txBody>
      </p:sp>
      <p:sp>
        <p:nvSpPr>
          <p:cNvPr id="4" name="文本框 3"/>
          <p:cNvSpPr txBox="1"/>
          <p:nvPr/>
        </p:nvSpPr>
        <p:spPr>
          <a:xfrm>
            <a:off x="1490345" y="1741805"/>
            <a:ext cx="9672320" cy="1476375"/>
          </a:xfrm>
          <a:prstGeom prst="rect">
            <a:avLst/>
          </a:prstGeom>
          <a:noFill/>
        </p:spPr>
        <p:txBody>
          <a:bodyPr>
            <a:spAutoFit/>
          </a:bodyPr>
          <a:p>
            <a:pPr fontAlgn="auto">
              <a:lnSpc>
                <a:spcPct val="150000"/>
              </a:lnSpc>
            </a:pPr>
            <a:r>
              <a:rPr lang="en-US" altLang="zh-CN" sz="2400" b="1" noProof="1">
                <a:gradFill>
                  <a:gsLst>
                    <a:gs pos="0">
                      <a:srgbClr val="C11053"/>
                    </a:gs>
                    <a:gs pos="100000">
                      <a:srgbClr val="D15995"/>
                    </a:gs>
                  </a:gsLst>
                  <a:lin ang="5400000" scaled="0"/>
                </a:gradFill>
                <a:effectLst>
                  <a:outerShdw blurRad="38100" dist="38100" dir="2700000" algn="tl">
                    <a:srgbClr val="000000">
                      <a:alpha val="43137"/>
                    </a:srgbClr>
                  </a:outerShdw>
                </a:effectLst>
                <a:latin typeface="字魂131号-酷乐潮玩体" panose="00000500000000000000" pitchFamily="2" charset="-122"/>
                <a:ea typeface="字魂131号-酷乐潮玩体" panose="00000500000000000000" pitchFamily="2" charset="-122"/>
                <a:cs typeface="字魂131号-酷乐潮玩体" panose="00000500000000000000" pitchFamily="2" charset="-122"/>
              </a:rPr>
              <a:t>git diff “</a:t>
            </a:r>
            <a:r>
              <a:rPr lang="zh-CN" altLang="en-US" sz="2400" b="1" noProof="1">
                <a:gradFill>
                  <a:gsLst>
                    <a:gs pos="0">
                      <a:srgbClr val="C11053"/>
                    </a:gs>
                    <a:gs pos="100000">
                      <a:srgbClr val="D15995"/>
                    </a:gs>
                  </a:gsLst>
                  <a:lin ang="5400000" scaled="0"/>
                </a:gradFill>
                <a:effectLst>
                  <a:outerShdw blurRad="38100" dist="38100" dir="2700000" algn="tl">
                    <a:srgbClr val="000000">
                      <a:alpha val="43137"/>
                    </a:srgbClr>
                  </a:outerShdw>
                </a:effectLst>
                <a:latin typeface="字魂131号-酷乐潮玩体" panose="00000500000000000000" pitchFamily="2" charset="-122"/>
                <a:ea typeface="字魂131号-酷乐潮玩体" panose="00000500000000000000" pitchFamily="2" charset="-122"/>
                <a:cs typeface="字魂131号-酷乐潮玩体" panose="00000500000000000000" pitchFamily="2" charset="-122"/>
              </a:rPr>
              <a:t>文件名</a:t>
            </a:r>
            <a:r>
              <a:rPr lang="en-US" altLang="zh-CN" sz="2400" b="1" noProof="1">
                <a:gradFill>
                  <a:gsLst>
                    <a:gs pos="0">
                      <a:srgbClr val="C11053"/>
                    </a:gs>
                    <a:gs pos="100000">
                      <a:srgbClr val="D15995"/>
                    </a:gs>
                  </a:gsLst>
                  <a:lin ang="5400000" scaled="0"/>
                </a:gradFill>
                <a:effectLst>
                  <a:outerShdw blurRad="38100" dist="38100" dir="2700000" algn="tl">
                    <a:srgbClr val="000000">
                      <a:alpha val="43137"/>
                    </a:srgbClr>
                  </a:outerShdw>
                </a:effectLst>
                <a:latin typeface="字魂131号-酷乐潮玩体" panose="00000500000000000000" pitchFamily="2" charset="-122"/>
                <a:ea typeface="字魂131号-酷乐潮玩体" panose="00000500000000000000" pitchFamily="2" charset="-122"/>
                <a:cs typeface="字魂131号-酷乐潮玩体" panose="00000500000000000000" pitchFamily="2" charset="-122"/>
              </a:rPr>
              <a:t>”</a:t>
            </a:r>
            <a:r>
              <a:rPr lang="zh-CN" altLang="en-US" sz="2400" b="1">
                <a:gradFill>
                  <a:gsLst>
                    <a:gs pos="0">
                      <a:srgbClr val="C11053"/>
                    </a:gs>
                    <a:gs pos="100000">
                      <a:srgbClr val="D15995"/>
                    </a:gs>
                  </a:gsLst>
                  <a:lin ang="5400000" scaled="0"/>
                </a:gradFill>
                <a:effectLst>
                  <a:outerShdw blurRad="38100" dist="38100" dir="2700000" algn="tl">
                    <a:srgbClr val="000000">
                      <a:alpha val="43137"/>
                    </a:srgbClr>
                  </a:outerShdw>
                </a:effectLst>
                <a:latin typeface="字魂131号-酷乐潮玩体" panose="00000500000000000000" pitchFamily="2" charset="-122"/>
                <a:ea typeface="字魂131号-酷乐潮玩体" panose="00000500000000000000" pitchFamily="2" charset="-122"/>
                <a:cs typeface="字魂131号-酷乐潮玩体" panose="00000500000000000000" pitchFamily="2" charset="-122"/>
                <a:sym typeface="+mn-ea"/>
              </a:rPr>
              <a:t>：</a:t>
            </a:r>
            <a:endParaRPr lang="en-US" altLang="zh-CN" sz="2400" b="1" noProof="1">
              <a:gradFill>
                <a:gsLst>
                  <a:gs pos="0">
                    <a:srgbClr val="C11053"/>
                  </a:gs>
                  <a:gs pos="100000">
                    <a:srgbClr val="D15995"/>
                  </a:gs>
                </a:gsLst>
                <a:lin ang="5400000" scaled="0"/>
              </a:gradFill>
              <a:effectLst>
                <a:outerShdw blurRad="38100" dist="38100" dir="2700000" algn="tl">
                  <a:srgbClr val="000000">
                    <a:alpha val="43137"/>
                  </a:srgbClr>
                </a:outerShdw>
              </a:effectLst>
              <a:latin typeface="字魂131号-酷乐潮玩体" panose="00000500000000000000" pitchFamily="2" charset="-122"/>
              <a:ea typeface="字魂131号-酷乐潮玩体" panose="00000500000000000000" pitchFamily="2" charset="-122"/>
              <a:cs typeface="字魂131号-酷乐潮玩体" panose="00000500000000000000" pitchFamily="2" charset="-122"/>
            </a:endParaRPr>
          </a:p>
          <a:p>
            <a:pPr fontAlgn="auto">
              <a:lnSpc>
                <a:spcPct val="150000"/>
              </a:lnSpc>
            </a:pPr>
            <a:r>
              <a:rPr lang="zh-CN" altLang="en-US" noProof="1">
                <a:solidFill>
                  <a:schemeClr val="bg1"/>
                </a:solidFill>
                <a:effectLst>
                  <a:outerShdw blurRad="38100" dist="38100" dir="2700000" algn="tl">
                    <a:srgbClr val="000000">
                      <a:alpha val="43137"/>
                    </a:srgbClr>
                  </a:outerShdw>
                </a:effectLst>
                <a:latin typeface="字魂131号-酷乐潮玩体" panose="00000500000000000000" pitchFamily="2" charset="-122"/>
                <a:ea typeface="字魂131号-酷乐潮玩体" panose="00000500000000000000" pitchFamily="2" charset="-122"/>
                <a:cs typeface="字魂131号-酷乐潮玩体" panose="00000500000000000000" pitchFamily="2" charset="-122"/>
              </a:rPr>
              <a:t>当我们忘记了文件是否修改过的时候（处于为添加到暂存区），通过该命令就能查询是否修改</a:t>
            </a:r>
            <a:endParaRPr lang="zh-CN" altLang="en-US" noProof="1">
              <a:solidFill>
                <a:schemeClr val="bg1"/>
              </a:solidFill>
              <a:effectLst>
                <a:outerShdw blurRad="38100" dist="38100" dir="2700000" algn="tl">
                  <a:srgbClr val="000000">
                    <a:alpha val="43137"/>
                  </a:srgbClr>
                </a:outerShdw>
              </a:effectLst>
              <a:latin typeface="字魂131号-酷乐潮玩体" panose="00000500000000000000" pitchFamily="2" charset="-122"/>
              <a:ea typeface="字魂131号-酷乐潮玩体" panose="00000500000000000000" pitchFamily="2" charset="-122"/>
              <a:cs typeface="字魂131号-酷乐潮玩体" panose="00000500000000000000" pitchFamily="2" charset="-122"/>
            </a:endParaRPr>
          </a:p>
          <a:p>
            <a:pPr fontAlgn="auto">
              <a:lnSpc>
                <a:spcPct val="150000"/>
              </a:lnSpc>
            </a:pPr>
            <a:r>
              <a:rPr lang="zh-CN" altLang="en-US" noProof="1">
                <a:solidFill>
                  <a:schemeClr val="bg1"/>
                </a:solidFill>
                <a:effectLst>
                  <a:outerShdw blurRad="38100" dist="38100" dir="2700000" algn="tl">
                    <a:srgbClr val="000000">
                      <a:alpha val="43137"/>
                    </a:srgbClr>
                  </a:outerShdw>
                </a:effectLst>
                <a:latin typeface="字魂131号-酷乐潮玩体" panose="00000500000000000000" pitchFamily="2" charset="-122"/>
                <a:ea typeface="字魂131号-酷乐潮玩体" panose="00000500000000000000" pitchFamily="2" charset="-122"/>
                <a:cs typeface="字魂131号-酷乐潮玩体" panose="00000500000000000000" pitchFamily="2" charset="-122"/>
              </a:rPr>
              <a:t>或者修改了什么地方</a:t>
            </a:r>
            <a:endParaRPr lang="zh-CN" altLang="en-US" noProof="1">
              <a:solidFill>
                <a:schemeClr val="bg1"/>
              </a:solidFill>
              <a:effectLst>
                <a:outerShdw blurRad="38100" dist="38100" dir="2700000" algn="tl">
                  <a:srgbClr val="000000">
                    <a:alpha val="43137"/>
                  </a:srgbClr>
                </a:outerShdw>
              </a:effectLst>
              <a:latin typeface="字魂131号-酷乐潮玩体" panose="00000500000000000000" pitchFamily="2" charset="-122"/>
              <a:ea typeface="字魂131号-酷乐潮玩体" panose="00000500000000000000" pitchFamily="2" charset="-122"/>
              <a:cs typeface="字魂131号-酷乐潮玩体" panose="00000500000000000000" pitchFamily="2" charset="-122"/>
            </a:endParaRPr>
          </a:p>
        </p:txBody>
      </p:sp>
      <p:sp>
        <p:nvSpPr>
          <p:cNvPr id="2050" name="蝴蝶结"/>
          <p:cNvSpPr/>
          <p:nvPr/>
        </p:nvSpPr>
        <p:spPr bwMode="auto">
          <a:xfrm>
            <a:off x="1098550" y="1995488"/>
            <a:ext cx="392113" cy="242887"/>
          </a:xfrm>
          <a:custGeom>
            <a:avLst/>
            <a:gdLst>
              <a:gd name="T0" fmla="*/ 1256562 w 1655763"/>
              <a:gd name="T1" fmla="*/ 503112 h 779463"/>
              <a:gd name="T2" fmla="*/ 1450624 w 1655763"/>
              <a:gd name="T3" fmla="*/ 535755 h 779463"/>
              <a:gd name="T4" fmla="*/ 1590953 w 1655763"/>
              <a:gd name="T5" fmla="*/ 545156 h 779463"/>
              <a:gd name="T6" fmla="*/ 1696592 w 1655763"/>
              <a:gd name="T7" fmla="*/ 540194 h 779463"/>
              <a:gd name="T8" fmla="*/ 1792059 w 1655763"/>
              <a:gd name="T9" fmla="*/ 520348 h 779463"/>
              <a:gd name="T10" fmla="*/ 1870569 w 1655763"/>
              <a:gd name="T11" fmla="*/ 481698 h 779463"/>
              <a:gd name="T12" fmla="*/ 1828836 w 1655763"/>
              <a:gd name="T13" fmla="*/ 893522 h 779463"/>
              <a:gd name="T14" fmla="*/ 1674161 w 1655763"/>
              <a:gd name="T15" fmla="*/ 873676 h 779463"/>
              <a:gd name="T16" fmla="*/ 1563044 w 1655763"/>
              <a:gd name="T17" fmla="*/ 845733 h 779463"/>
              <a:gd name="T18" fmla="*/ 1447494 w 1655763"/>
              <a:gd name="T19" fmla="*/ 801600 h 779463"/>
              <a:gd name="T20" fmla="*/ 1334813 w 1655763"/>
              <a:gd name="T21" fmla="*/ 736836 h 779463"/>
              <a:gd name="T22" fmla="*/ 1233608 w 1655763"/>
              <a:gd name="T23" fmla="*/ 647786 h 779463"/>
              <a:gd name="T24" fmla="*/ 1184049 w 1655763"/>
              <a:gd name="T25" fmla="*/ 584067 h 779463"/>
              <a:gd name="T26" fmla="*/ 1147011 w 1655763"/>
              <a:gd name="T27" fmla="*/ 520869 h 779463"/>
              <a:gd name="T28" fmla="*/ 777546 w 1655763"/>
              <a:gd name="T29" fmla="*/ 480654 h 779463"/>
              <a:gd name="T30" fmla="*/ 744102 w 1655763"/>
              <a:gd name="T31" fmla="*/ 548812 h 779463"/>
              <a:gd name="T32" fmla="*/ 704651 w 1655763"/>
              <a:gd name="T33" fmla="*/ 609137 h 779463"/>
              <a:gd name="T34" fmla="*/ 630972 w 1655763"/>
              <a:gd name="T35" fmla="*/ 689047 h 779463"/>
              <a:gd name="T36" fmla="*/ 523589 w 1655763"/>
              <a:gd name="T37" fmla="*/ 767390 h 779463"/>
              <a:gd name="T38" fmla="*/ 408629 w 1655763"/>
              <a:gd name="T39" fmla="*/ 822753 h 779463"/>
              <a:gd name="T40" fmla="*/ 293670 w 1655763"/>
              <a:gd name="T41" fmla="*/ 859573 h 779463"/>
              <a:gd name="T42" fmla="*/ 173485 w 1655763"/>
              <a:gd name="T43" fmla="*/ 883599 h 779463"/>
              <a:gd name="T44" fmla="*/ 26388 w 1655763"/>
              <a:gd name="T45" fmla="*/ 895350 h 779463"/>
              <a:gd name="T46" fmla="*/ 65579 w 1655763"/>
              <a:gd name="T47" fmla="*/ 500762 h 779463"/>
              <a:gd name="T48" fmla="*/ 152583 w 1655763"/>
              <a:gd name="T49" fmla="*/ 530793 h 779463"/>
              <a:gd name="T50" fmla="*/ 253433 w 1655763"/>
              <a:gd name="T51" fmla="*/ 544111 h 779463"/>
              <a:gd name="T52" fmla="*/ 361861 w 1655763"/>
              <a:gd name="T53" fmla="*/ 543851 h 779463"/>
              <a:gd name="T54" fmla="*/ 544229 w 1655763"/>
              <a:gd name="T55" fmla="*/ 523221 h 779463"/>
              <a:gd name="T56" fmla="*/ 730256 w 1655763"/>
              <a:gd name="T57" fmla="*/ 484309 h 779463"/>
              <a:gd name="T58" fmla="*/ 1009861 w 1655763"/>
              <a:gd name="T59" fmla="*/ 81278 h 779463"/>
              <a:gd name="T60" fmla="*/ 1030672 w 1655763"/>
              <a:gd name="T61" fmla="*/ 93802 h 779463"/>
              <a:gd name="T62" fmla="*/ 1039256 w 1655763"/>
              <a:gd name="T63" fmla="*/ 117282 h 779463"/>
              <a:gd name="T64" fmla="*/ 1032753 w 1655763"/>
              <a:gd name="T65" fmla="*/ 408706 h 779463"/>
              <a:gd name="T66" fmla="*/ 1013503 w 1655763"/>
              <a:gd name="T67" fmla="*/ 423055 h 779463"/>
              <a:gd name="T68" fmla="*/ 893062 w 1655763"/>
              <a:gd name="T69" fmla="*/ 423055 h 779463"/>
              <a:gd name="T70" fmla="*/ 873811 w 1655763"/>
              <a:gd name="T71" fmla="*/ 408706 h 779463"/>
              <a:gd name="T72" fmla="*/ 867569 w 1655763"/>
              <a:gd name="T73" fmla="*/ 117282 h 779463"/>
              <a:gd name="T74" fmla="*/ 875893 w 1655763"/>
              <a:gd name="T75" fmla="*/ 93802 h 779463"/>
              <a:gd name="T76" fmla="*/ 896703 w 1655763"/>
              <a:gd name="T77" fmla="*/ 81278 h 779463"/>
              <a:gd name="T78" fmla="*/ 1642981 w 1655763"/>
              <a:gd name="T79" fmla="*/ 3129 h 779463"/>
              <a:gd name="T80" fmla="*/ 1661026 w 1655763"/>
              <a:gd name="T81" fmla="*/ 19297 h 779463"/>
              <a:gd name="T82" fmla="*/ 1665209 w 1655763"/>
              <a:gd name="T83" fmla="*/ 471999 h 779463"/>
              <a:gd name="T84" fmla="*/ 1654749 w 1655763"/>
              <a:gd name="T85" fmla="*/ 494164 h 779463"/>
              <a:gd name="T86" fmla="*/ 1632521 w 1655763"/>
              <a:gd name="T87" fmla="*/ 504855 h 779463"/>
              <a:gd name="T88" fmla="*/ 1109488 w 1655763"/>
              <a:gd name="T89" fmla="*/ 422973 h 779463"/>
              <a:gd name="T90" fmla="*/ 1093273 w 1655763"/>
              <a:gd name="T91" fmla="*/ 404979 h 779463"/>
              <a:gd name="T92" fmla="*/ 1091182 w 1655763"/>
              <a:gd name="T93" fmla="*/ 106916 h 779463"/>
              <a:gd name="T94" fmla="*/ 1103473 w 1655763"/>
              <a:gd name="T95" fmla="*/ 86055 h 779463"/>
              <a:gd name="T96" fmla="*/ 1127270 w 1655763"/>
              <a:gd name="T97" fmla="*/ 77710 h 779463"/>
              <a:gd name="T98" fmla="*/ 793928 w 1655763"/>
              <a:gd name="T99" fmla="*/ 80839 h 779463"/>
              <a:gd name="T100" fmla="*/ 811981 w 1655763"/>
              <a:gd name="T101" fmla="*/ 97007 h 779463"/>
              <a:gd name="T102" fmla="*/ 816429 w 1655763"/>
              <a:gd name="T103" fmla="*/ 394548 h 779463"/>
              <a:gd name="T104" fmla="*/ 805701 w 1655763"/>
              <a:gd name="T105" fmla="*/ 416714 h 779463"/>
              <a:gd name="T106" fmla="*/ 783463 w 1655763"/>
              <a:gd name="T107" fmla="*/ 427406 h 779463"/>
              <a:gd name="T108" fmla="*/ 260192 w 1655763"/>
              <a:gd name="T109" fmla="*/ 500683 h 779463"/>
              <a:gd name="T110" fmla="*/ 243970 w 1655763"/>
              <a:gd name="T111" fmla="*/ 482689 h 779463"/>
              <a:gd name="T112" fmla="*/ 241878 w 1655763"/>
              <a:gd name="T113" fmla="*/ 29467 h 779463"/>
              <a:gd name="T114" fmla="*/ 254174 w 1655763"/>
              <a:gd name="T115" fmla="*/ 8606 h 779463"/>
              <a:gd name="T116" fmla="*/ 277983 w 1655763"/>
              <a:gd name="T117" fmla="*/ 0 h 779463"/>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1655763" h="779463">
                <a:moveTo>
                  <a:pt x="977900" y="409575"/>
                </a:moveTo>
                <a:lnTo>
                  <a:pt x="983114" y="411167"/>
                </a:lnTo>
                <a:lnTo>
                  <a:pt x="998304" y="415259"/>
                </a:lnTo>
                <a:lnTo>
                  <a:pt x="1022335" y="421624"/>
                </a:lnTo>
                <a:lnTo>
                  <a:pt x="1053848" y="429354"/>
                </a:lnTo>
                <a:lnTo>
                  <a:pt x="1072211" y="433674"/>
                </a:lnTo>
                <a:lnTo>
                  <a:pt x="1092162" y="437993"/>
                </a:lnTo>
                <a:lnTo>
                  <a:pt x="1113019" y="442313"/>
                </a:lnTo>
                <a:lnTo>
                  <a:pt x="1135690" y="447087"/>
                </a:lnTo>
                <a:lnTo>
                  <a:pt x="1159041" y="451406"/>
                </a:lnTo>
                <a:lnTo>
                  <a:pt x="1183526" y="455499"/>
                </a:lnTo>
                <a:lnTo>
                  <a:pt x="1208691" y="459591"/>
                </a:lnTo>
                <a:lnTo>
                  <a:pt x="1234536" y="463228"/>
                </a:lnTo>
                <a:lnTo>
                  <a:pt x="1260834" y="466411"/>
                </a:lnTo>
                <a:lnTo>
                  <a:pt x="1287813" y="469366"/>
                </a:lnTo>
                <a:lnTo>
                  <a:pt x="1315018" y="471640"/>
                </a:lnTo>
                <a:lnTo>
                  <a:pt x="1328394" y="472549"/>
                </a:lnTo>
                <a:lnTo>
                  <a:pt x="1341996" y="473459"/>
                </a:lnTo>
                <a:lnTo>
                  <a:pt x="1355599" y="473913"/>
                </a:lnTo>
                <a:lnTo>
                  <a:pt x="1369202" y="474368"/>
                </a:lnTo>
                <a:lnTo>
                  <a:pt x="1382804" y="474595"/>
                </a:lnTo>
                <a:lnTo>
                  <a:pt x="1396180" y="474595"/>
                </a:lnTo>
                <a:lnTo>
                  <a:pt x="1409556" y="474368"/>
                </a:lnTo>
                <a:lnTo>
                  <a:pt x="1422932" y="474141"/>
                </a:lnTo>
                <a:lnTo>
                  <a:pt x="1435854" y="473686"/>
                </a:lnTo>
                <a:lnTo>
                  <a:pt x="1449003" y="472549"/>
                </a:lnTo>
                <a:lnTo>
                  <a:pt x="1461926" y="471640"/>
                </a:lnTo>
                <a:lnTo>
                  <a:pt x="1474622" y="470276"/>
                </a:lnTo>
                <a:lnTo>
                  <a:pt x="1487091" y="468457"/>
                </a:lnTo>
                <a:lnTo>
                  <a:pt x="1499560" y="466638"/>
                </a:lnTo>
                <a:lnTo>
                  <a:pt x="1511575" y="464592"/>
                </a:lnTo>
                <a:lnTo>
                  <a:pt x="1523591" y="462091"/>
                </a:lnTo>
                <a:lnTo>
                  <a:pt x="1535153" y="459363"/>
                </a:lnTo>
                <a:lnTo>
                  <a:pt x="1546716" y="456181"/>
                </a:lnTo>
                <a:lnTo>
                  <a:pt x="1557598" y="452998"/>
                </a:lnTo>
                <a:lnTo>
                  <a:pt x="1568480" y="449360"/>
                </a:lnTo>
                <a:lnTo>
                  <a:pt x="1578908" y="445268"/>
                </a:lnTo>
                <a:lnTo>
                  <a:pt x="1589110" y="440721"/>
                </a:lnTo>
                <a:lnTo>
                  <a:pt x="1598859" y="435947"/>
                </a:lnTo>
                <a:lnTo>
                  <a:pt x="1608381" y="430718"/>
                </a:lnTo>
                <a:lnTo>
                  <a:pt x="1617222" y="425262"/>
                </a:lnTo>
                <a:lnTo>
                  <a:pt x="1625837" y="419351"/>
                </a:lnTo>
                <a:lnTo>
                  <a:pt x="1516110" y="589631"/>
                </a:lnTo>
                <a:lnTo>
                  <a:pt x="1655763" y="779463"/>
                </a:lnTo>
                <a:lnTo>
                  <a:pt x="1649869" y="779463"/>
                </a:lnTo>
                <a:lnTo>
                  <a:pt x="1632865" y="779463"/>
                </a:lnTo>
                <a:lnTo>
                  <a:pt x="1620623" y="779236"/>
                </a:lnTo>
                <a:lnTo>
                  <a:pt x="1606340" y="778781"/>
                </a:lnTo>
                <a:lnTo>
                  <a:pt x="1589564" y="777872"/>
                </a:lnTo>
                <a:lnTo>
                  <a:pt x="1570973" y="776280"/>
                </a:lnTo>
                <a:lnTo>
                  <a:pt x="1550796" y="774689"/>
                </a:lnTo>
                <a:lnTo>
                  <a:pt x="1528805" y="772188"/>
                </a:lnTo>
                <a:lnTo>
                  <a:pt x="1505454" y="769233"/>
                </a:lnTo>
                <a:lnTo>
                  <a:pt x="1480743" y="765368"/>
                </a:lnTo>
                <a:lnTo>
                  <a:pt x="1468047" y="763094"/>
                </a:lnTo>
                <a:lnTo>
                  <a:pt x="1455125" y="760594"/>
                </a:lnTo>
                <a:lnTo>
                  <a:pt x="1441749" y="757866"/>
                </a:lnTo>
                <a:lnTo>
                  <a:pt x="1428373" y="754910"/>
                </a:lnTo>
                <a:lnTo>
                  <a:pt x="1414770" y="751727"/>
                </a:lnTo>
                <a:lnTo>
                  <a:pt x="1400941" y="748317"/>
                </a:lnTo>
                <a:lnTo>
                  <a:pt x="1387112" y="744680"/>
                </a:lnTo>
                <a:lnTo>
                  <a:pt x="1373056" y="740815"/>
                </a:lnTo>
                <a:lnTo>
                  <a:pt x="1358546" y="736268"/>
                </a:lnTo>
                <a:lnTo>
                  <a:pt x="1344263" y="731948"/>
                </a:lnTo>
                <a:lnTo>
                  <a:pt x="1329981" y="727174"/>
                </a:lnTo>
                <a:lnTo>
                  <a:pt x="1315698" y="721945"/>
                </a:lnTo>
                <a:lnTo>
                  <a:pt x="1301415" y="716262"/>
                </a:lnTo>
                <a:lnTo>
                  <a:pt x="1286679" y="710805"/>
                </a:lnTo>
                <a:lnTo>
                  <a:pt x="1272396" y="704667"/>
                </a:lnTo>
                <a:lnTo>
                  <a:pt x="1258114" y="697847"/>
                </a:lnTo>
                <a:lnTo>
                  <a:pt x="1243831" y="691027"/>
                </a:lnTo>
                <a:lnTo>
                  <a:pt x="1229548" y="683752"/>
                </a:lnTo>
                <a:lnTo>
                  <a:pt x="1215492" y="676022"/>
                </a:lnTo>
                <a:lnTo>
                  <a:pt x="1201436" y="668065"/>
                </a:lnTo>
                <a:lnTo>
                  <a:pt x="1187607" y="659653"/>
                </a:lnTo>
                <a:lnTo>
                  <a:pt x="1173777" y="651014"/>
                </a:lnTo>
                <a:lnTo>
                  <a:pt x="1160175" y="641466"/>
                </a:lnTo>
                <a:lnTo>
                  <a:pt x="1146799" y="631690"/>
                </a:lnTo>
                <a:lnTo>
                  <a:pt x="1133876" y="621687"/>
                </a:lnTo>
                <a:lnTo>
                  <a:pt x="1120727" y="611229"/>
                </a:lnTo>
                <a:lnTo>
                  <a:pt x="1108258" y="599862"/>
                </a:lnTo>
                <a:lnTo>
                  <a:pt x="1096016" y="588267"/>
                </a:lnTo>
                <a:lnTo>
                  <a:pt x="1084000" y="576218"/>
                </a:lnTo>
                <a:lnTo>
                  <a:pt x="1072211" y="563942"/>
                </a:lnTo>
                <a:lnTo>
                  <a:pt x="1060876" y="550983"/>
                </a:lnTo>
                <a:lnTo>
                  <a:pt x="1055208" y="544163"/>
                </a:lnTo>
                <a:lnTo>
                  <a:pt x="1049994" y="537342"/>
                </a:lnTo>
                <a:lnTo>
                  <a:pt x="1044553" y="530295"/>
                </a:lnTo>
                <a:lnTo>
                  <a:pt x="1039112" y="523247"/>
                </a:lnTo>
                <a:lnTo>
                  <a:pt x="1034124" y="515972"/>
                </a:lnTo>
                <a:lnTo>
                  <a:pt x="1029136" y="508470"/>
                </a:lnTo>
                <a:lnTo>
                  <a:pt x="1024149" y="501195"/>
                </a:lnTo>
                <a:lnTo>
                  <a:pt x="1019388" y="493465"/>
                </a:lnTo>
                <a:lnTo>
                  <a:pt x="1014627" y="485735"/>
                </a:lnTo>
                <a:lnTo>
                  <a:pt x="1010093" y="477778"/>
                </a:lnTo>
                <a:lnTo>
                  <a:pt x="1005785" y="469821"/>
                </a:lnTo>
                <a:lnTo>
                  <a:pt x="1001251" y="461637"/>
                </a:lnTo>
                <a:lnTo>
                  <a:pt x="996944" y="453452"/>
                </a:lnTo>
                <a:lnTo>
                  <a:pt x="992863" y="444586"/>
                </a:lnTo>
                <a:lnTo>
                  <a:pt x="989009" y="436174"/>
                </a:lnTo>
                <a:lnTo>
                  <a:pt x="985155" y="427535"/>
                </a:lnTo>
                <a:lnTo>
                  <a:pt x="981301" y="418442"/>
                </a:lnTo>
                <a:lnTo>
                  <a:pt x="977900" y="409575"/>
                </a:lnTo>
                <a:close/>
                <a:moveTo>
                  <a:pt x="679450" y="409575"/>
                </a:moveTo>
                <a:lnTo>
                  <a:pt x="675817" y="418442"/>
                </a:lnTo>
                <a:lnTo>
                  <a:pt x="671956" y="427535"/>
                </a:lnTo>
                <a:lnTo>
                  <a:pt x="668096" y="436174"/>
                </a:lnTo>
                <a:lnTo>
                  <a:pt x="664008" y="444586"/>
                </a:lnTo>
                <a:lnTo>
                  <a:pt x="659920" y="453452"/>
                </a:lnTo>
                <a:lnTo>
                  <a:pt x="655833" y="461637"/>
                </a:lnTo>
                <a:lnTo>
                  <a:pt x="651518" y="469821"/>
                </a:lnTo>
                <a:lnTo>
                  <a:pt x="646749" y="477778"/>
                </a:lnTo>
                <a:lnTo>
                  <a:pt x="642207" y="485735"/>
                </a:lnTo>
                <a:lnTo>
                  <a:pt x="637666" y="493465"/>
                </a:lnTo>
                <a:lnTo>
                  <a:pt x="632670" y="501195"/>
                </a:lnTo>
                <a:lnTo>
                  <a:pt x="627901" y="508470"/>
                </a:lnTo>
                <a:lnTo>
                  <a:pt x="622678" y="515972"/>
                </a:lnTo>
                <a:lnTo>
                  <a:pt x="617682" y="523247"/>
                </a:lnTo>
                <a:lnTo>
                  <a:pt x="612459" y="530295"/>
                </a:lnTo>
                <a:lnTo>
                  <a:pt x="607236" y="537342"/>
                </a:lnTo>
                <a:lnTo>
                  <a:pt x="601558" y="544163"/>
                </a:lnTo>
                <a:lnTo>
                  <a:pt x="596108" y="550983"/>
                </a:lnTo>
                <a:lnTo>
                  <a:pt x="584527" y="563942"/>
                </a:lnTo>
                <a:lnTo>
                  <a:pt x="572945" y="576218"/>
                </a:lnTo>
                <a:lnTo>
                  <a:pt x="560910" y="588267"/>
                </a:lnTo>
                <a:lnTo>
                  <a:pt x="548420" y="599862"/>
                </a:lnTo>
                <a:lnTo>
                  <a:pt x="535930" y="611229"/>
                </a:lnTo>
                <a:lnTo>
                  <a:pt x="522986" y="621687"/>
                </a:lnTo>
                <a:lnTo>
                  <a:pt x="510042" y="631690"/>
                </a:lnTo>
                <a:lnTo>
                  <a:pt x="496416" y="641466"/>
                </a:lnTo>
                <a:lnTo>
                  <a:pt x="482791" y="651014"/>
                </a:lnTo>
                <a:lnTo>
                  <a:pt x="469393" y="659653"/>
                </a:lnTo>
                <a:lnTo>
                  <a:pt x="455086" y="668065"/>
                </a:lnTo>
                <a:lnTo>
                  <a:pt x="441461" y="676022"/>
                </a:lnTo>
                <a:lnTo>
                  <a:pt x="426927" y="683752"/>
                </a:lnTo>
                <a:lnTo>
                  <a:pt x="412848" y="691027"/>
                </a:lnTo>
                <a:lnTo>
                  <a:pt x="398541" y="697847"/>
                </a:lnTo>
                <a:lnTo>
                  <a:pt x="384007" y="704667"/>
                </a:lnTo>
                <a:lnTo>
                  <a:pt x="369701" y="710805"/>
                </a:lnTo>
                <a:lnTo>
                  <a:pt x="355167" y="716262"/>
                </a:lnTo>
                <a:lnTo>
                  <a:pt x="340633" y="721945"/>
                </a:lnTo>
                <a:lnTo>
                  <a:pt x="326327" y="727174"/>
                </a:lnTo>
                <a:lnTo>
                  <a:pt x="312020" y="731948"/>
                </a:lnTo>
                <a:lnTo>
                  <a:pt x="297714" y="736268"/>
                </a:lnTo>
                <a:lnTo>
                  <a:pt x="283634" y="740815"/>
                </a:lnTo>
                <a:lnTo>
                  <a:pt x="269555" y="744680"/>
                </a:lnTo>
                <a:lnTo>
                  <a:pt x="255248" y="748317"/>
                </a:lnTo>
                <a:lnTo>
                  <a:pt x="241622" y="751727"/>
                </a:lnTo>
                <a:lnTo>
                  <a:pt x="227997" y="754910"/>
                </a:lnTo>
                <a:lnTo>
                  <a:pt x="214372" y="757866"/>
                </a:lnTo>
                <a:lnTo>
                  <a:pt x="201201" y="760594"/>
                </a:lnTo>
                <a:lnTo>
                  <a:pt x="188256" y="763094"/>
                </a:lnTo>
                <a:lnTo>
                  <a:pt x="175312" y="765368"/>
                </a:lnTo>
                <a:lnTo>
                  <a:pt x="150787" y="769233"/>
                </a:lnTo>
                <a:lnTo>
                  <a:pt x="127397" y="772188"/>
                </a:lnTo>
                <a:lnTo>
                  <a:pt x="105369" y="774689"/>
                </a:lnTo>
                <a:lnTo>
                  <a:pt x="84931" y="776280"/>
                </a:lnTo>
                <a:lnTo>
                  <a:pt x="66537" y="777872"/>
                </a:lnTo>
                <a:lnTo>
                  <a:pt x="49959" y="778781"/>
                </a:lnTo>
                <a:lnTo>
                  <a:pt x="35199" y="779236"/>
                </a:lnTo>
                <a:lnTo>
                  <a:pt x="22936" y="779463"/>
                </a:lnTo>
                <a:lnTo>
                  <a:pt x="6131" y="779463"/>
                </a:lnTo>
                <a:lnTo>
                  <a:pt x="0" y="779463"/>
                </a:lnTo>
                <a:lnTo>
                  <a:pt x="139887" y="589631"/>
                </a:lnTo>
                <a:lnTo>
                  <a:pt x="30203" y="419351"/>
                </a:lnTo>
                <a:lnTo>
                  <a:pt x="38605" y="425262"/>
                </a:lnTo>
                <a:lnTo>
                  <a:pt x="47916" y="430718"/>
                </a:lnTo>
                <a:lnTo>
                  <a:pt x="56999" y="435947"/>
                </a:lnTo>
                <a:lnTo>
                  <a:pt x="66991" y="440721"/>
                </a:lnTo>
                <a:lnTo>
                  <a:pt x="76983" y="445268"/>
                </a:lnTo>
                <a:lnTo>
                  <a:pt x="87429" y="449360"/>
                </a:lnTo>
                <a:lnTo>
                  <a:pt x="98329" y="452998"/>
                </a:lnTo>
                <a:lnTo>
                  <a:pt x="109684" y="456181"/>
                </a:lnTo>
                <a:lnTo>
                  <a:pt x="120811" y="459363"/>
                </a:lnTo>
                <a:lnTo>
                  <a:pt x="132620" y="462091"/>
                </a:lnTo>
                <a:lnTo>
                  <a:pt x="144428" y="464592"/>
                </a:lnTo>
                <a:lnTo>
                  <a:pt x="156691" y="466638"/>
                </a:lnTo>
                <a:lnTo>
                  <a:pt x="168954" y="468457"/>
                </a:lnTo>
                <a:lnTo>
                  <a:pt x="181671" y="470276"/>
                </a:lnTo>
                <a:lnTo>
                  <a:pt x="194388" y="471640"/>
                </a:lnTo>
                <a:lnTo>
                  <a:pt x="207105" y="472549"/>
                </a:lnTo>
                <a:lnTo>
                  <a:pt x="220276" y="473686"/>
                </a:lnTo>
                <a:lnTo>
                  <a:pt x="233674" y="474141"/>
                </a:lnTo>
                <a:lnTo>
                  <a:pt x="246845" y="474368"/>
                </a:lnTo>
                <a:lnTo>
                  <a:pt x="260244" y="474595"/>
                </a:lnTo>
                <a:lnTo>
                  <a:pt x="273869" y="474595"/>
                </a:lnTo>
                <a:lnTo>
                  <a:pt x="287267" y="474368"/>
                </a:lnTo>
                <a:lnTo>
                  <a:pt x="300893" y="473913"/>
                </a:lnTo>
                <a:lnTo>
                  <a:pt x="314518" y="473459"/>
                </a:lnTo>
                <a:lnTo>
                  <a:pt x="328143" y="472549"/>
                </a:lnTo>
                <a:lnTo>
                  <a:pt x="341769" y="471640"/>
                </a:lnTo>
                <a:lnTo>
                  <a:pt x="368792" y="469366"/>
                </a:lnTo>
                <a:lnTo>
                  <a:pt x="395589" y="466411"/>
                </a:lnTo>
                <a:lnTo>
                  <a:pt x="422158" y="463228"/>
                </a:lnTo>
                <a:lnTo>
                  <a:pt x="448046" y="459591"/>
                </a:lnTo>
                <a:lnTo>
                  <a:pt x="473026" y="455499"/>
                </a:lnTo>
                <a:lnTo>
                  <a:pt x="497779" y="451406"/>
                </a:lnTo>
                <a:lnTo>
                  <a:pt x="521396" y="447087"/>
                </a:lnTo>
                <a:lnTo>
                  <a:pt x="543651" y="442313"/>
                </a:lnTo>
                <a:lnTo>
                  <a:pt x="564770" y="437993"/>
                </a:lnTo>
                <a:lnTo>
                  <a:pt x="584754" y="433674"/>
                </a:lnTo>
                <a:lnTo>
                  <a:pt x="602921" y="429354"/>
                </a:lnTo>
                <a:lnTo>
                  <a:pt x="634714" y="421624"/>
                </a:lnTo>
                <a:lnTo>
                  <a:pt x="658558" y="415259"/>
                </a:lnTo>
                <a:lnTo>
                  <a:pt x="674000" y="411167"/>
                </a:lnTo>
                <a:lnTo>
                  <a:pt x="679450" y="409575"/>
                </a:lnTo>
                <a:close/>
                <a:moveTo>
                  <a:pt x="785716" y="69850"/>
                </a:moveTo>
                <a:lnTo>
                  <a:pt x="871407" y="69850"/>
                </a:lnTo>
                <a:lnTo>
                  <a:pt x="874799" y="70304"/>
                </a:lnTo>
                <a:lnTo>
                  <a:pt x="877738" y="70758"/>
                </a:lnTo>
                <a:lnTo>
                  <a:pt x="880903" y="71440"/>
                </a:lnTo>
                <a:lnTo>
                  <a:pt x="883843" y="72575"/>
                </a:lnTo>
                <a:lnTo>
                  <a:pt x="886782" y="73711"/>
                </a:lnTo>
                <a:lnTo>
                  <a:pt x="889269" y="75528"/>
                </a:lnTo>
                <a:lnTo>
                  <a:pt x="891530" y="77345"/>
                </a:lnTo>
                <a:lnTo>
                  <a:pt x="893791" y="79389"/>
                </a:lnTo>
                <a:lnTo>
                  <a:pt x="895826" y="81661"/>
                </a:lnTo>
                <a:lnTo>
                  <a:pt x="897635" y="84159"/>
                </a:lnTo>
                <a:lnTo>
                  <a:pt x="899443" y="86657"/>
                </a:lnTo>
                <a:lnTo>
                  <a:pt x="900800" y="89383"/>
                </a:lnTo>
                <a:lnTo>
                  <a:pt x="901704" y="92563"/>
                </a:lnTo>
                <a:lnTo>
                  <a:pt x="902609" y="95516"/>
                </a:lnTo>
                <a:lnTo>
                  <a:pt x="903061" y="98695"/>
                </a:lnTo>
                <a:lnTo>
                  <a:pt x="903287" y="102102"/>
                </a:lnTo>
                <a:lnTo>
                  <a:pt x="903287" y="337863"/>
                </a:lnTo>
                <a:lnTo>
                  <a:pt x="903061" y="341042"/>
                </a:lnTo>
                <a:lnTo>
                  <a:pt x="902609" y="344222"/>
                </a:lnTo>
                <a:lnTo>
                  <a:pt x="901704" y="347175"/>
                </a:lnTo>
                <a:lnTo>
                  <a:pt x="900800" y="350355"/>
                </a:lnTo>
                <a:lnTo>
                  <a:pt x="899443" y="353080"/>
                </a:lnTo>
                <a:lnTo>
                  <a:pt x="897635" y="355806"/>
                </a:lnTo>
                <a:lnTo>
                  <a:pt x="895826" y="358077"/>
                </a:lnTo>
                <a:lnTo>
                  <a:pt x="893791" y="360348"/>
                </a:lnTo>
                <a:lnTo>
                  <a:pt x="891530" y="362393"/>
                </a:lnTo>
                <a:lnTo>
                  <a:pt x="889269" y="364437"/>
                </a:lnTo>
                <a:lnTo>
                  <a:pt x="886782" y="366027"/>
                </a:lnTo>
                <a:lnTo>
                  <a:pt x="883843" y="367162"/>
                </a:lnTo>
                <a:lnTo>
                  <a:pt x="880903" y="368298"/>
                </a:lnTo>
                <a:lnTo>
                  <a:pt x="877738" y="368979"/>
                </a:lnTo>
                <a:lnTo>
                  <a:pt x="874799" y="369661"/>
                </a:lnTo>
                <a:lnTo>
                  <a:pt x="871407" y="369888"/>
                </a:lnTo>
                <a:lnTo>
                  <a:pt x="785716" y="369888"/>
                </a:lnTo>
                <a:lnTo>
                  <a:pt x="782550" y="369661"/>
                </a:lnTo>
                <a:lnTo>
                  <a:pt x="779385" y="368979"/>
                </a:lnTo>
                <a:lnTo>
                  <a:pt x="776220" y="368298"/>
                </a:lnTo>
                <a:lnTo>
                  <a:pt x="773506" y="367162"/>
                </a:lnTo>
                <a:lnTo>
                  <a:pt x="770567" y="366027"/>
                </a:lnTo>
                <a:lnTo>
                  <a:pt x="768080" y="364437"/>
                </a:lnTo>
                <a:lnTo>
                  <a:pt x="765593" y="362393"/>
                </a:lnTo>
                <a:lnTo>
                  <a:pt x="763332" y="360348"/>
                </a:lnTo>
                <a:lnTo>
                  <a:pt x="761297" y="358077"/>
                </a:lnTo>
                <a:lnTo>
                  <a:pt x="759488" y="355806"/>
                </a:lnTo>
                <a:lnTo>
                  <a:pt x="757906" y="353080"/>
                </a:lnTo>
                <a:lnTo>
                  <a:pt x="756549" y="350355"/>
                </a:lnTo>
                <a:lnTo>
                  <a:pt x="755419" y="347175"/>
                </a:lnTo>
                <a:lnTo>
                  <a:pt x="754514" y="344222"/>
                </a:lnTo>
                <a:lnTo>
                  <a:pt x="754288" y="341042"/>
                </a:lnTo>
                <a:lnTo>
                  <a:pt x="754062" y="337863"/>
                </a:lnTo>
                <a:lnTo>
                  <a:pt x="754062" y="102102"/>
                </a:lnTo>
                <a:lnTo>
                  <a:pt x="754288" y="98695"/>
                </a:lnTo>
                <a:lnTo>
                  <a:pt x="754514" y="95516"/>
                </a:lnTo>
                <a:lnTo>
                  <a:pt x="755419" y="92563"/>
                </a:lnTo>
                <a:lnTo>
                  <a:pt x="756549" y="89383"/>
                </a:lnTo>
                <a:lnTo>
                  <a:pt x="757906" y="86657"/>
                </a:lnTo>
                <a:lnTo>
                  <a:pt x="759488" y="84159"/>
                </a:lnTo>
                <a:lnTo>
                  <a:pt x="761297" y="81661"/>
                </a:lnTo>
                <a:lnTo>
                  <a:pt x="763332" y="79389"/>
                </a:lnTo>
                <a:lnTo>
                  <a:pt x="765593" y="77345"/>
                </a:lnTo>
                <a:lnTo>
                  <a:pt x="768080" y="75528"/>
                </a:lnTo>
                <a:lnTo>
                  <a:pt x="770567" y="73711"/>
                </a:lnTo>
                <a:lnTo>
                  <a:pt x="773506" y="72575"/>
                </a:lnTo>
                <a:lnTo>
                  <a:pt x="776220" y="71440"/>
                </a:lnTo>
                <a:lnTo>
                  <a:pt x="779385" y="70758"/>
                </a:lnTo>
                <a:lnTo>
                  <a:pt x="782550" y="70304"/>
                </a:lnTo>
                <a:lnTo>
                  <a:pt x="785716" y="69850"/>
                </a:lnTo>
                <a:close/>
                <a:moveTo>
                  <a:pt x="1415750" y="0"/>
                </a:moveTo>
                <a:lnTo>
                  <a:pt x="1418933" y="454"/>
                </a:lnTo>
                <a:lnTo>
                  <a:pt x="1422115" y="908"/>
                </a:lnTo>
                <a:lnTo>
                  <a:pt x="1425070" y="1589"/>
                </a:lnTo>
                <a:lnTo>
                  <a:pt x="1428025" y="2724"/>
                </a:lnTo>
                <a:lnTo>
                  <a:pt x="1430752" y="3859"/>
                </a:lnTo>
                <a:lnTo>
                  <a:pt x="1433707" y="5675"/>
                </a:lnTo>
                <a:lnTo>
                  <a:pt x="1435980" y="7492"/>
                </a:lnTo>
                <a:lnTo>
                  <a:pt x="1438253" y="9535"/>
                </a:lnTo>
                <a:lnTo>
                  <a:pt x="1440299" y="11805"/>
                </a:lnTo>
                <a:lnTo>
                  <a:pt x="1442117" y="14075"/>
                </a:lnTo>
                <a:lnTo>
                  <a:pt x="1443709" y="16799"/>
                </a:lnTo>
                <a:lnTo>
                  <a:pt x="1445072" y="19524"/>
                </a:lnTo>
                <a:lnTo>
                  <a:pt x="1446209" y="22702"/>
                </a:lnTo>
                <a:lnTo>
                  <a:pt x="1446891" y="25653"/>
                </a:lnTo>
                <a:lnTo>
                  <a:pt x="1447345" y="28831"/>
                </a:lnTo>
                <a:lnTo>
                  <a:pt x="1447800" y="32010"/>
                </a:lnTo>
                <a:lnTo>
                  <a:pt x="1447800" y="407728"/>
                </a:lnTo>
                <a:lnTo>
                  <a:pt x="1447345" y="410907"/>
                </a:lnTo>
                <a:lnTo>
                  <a:pt x="1446891" y="414085"/>
                </a:lnTo>
                <a:lnTo>
                  <a:pt x="1446209" y="417263"/>
                </a:lnTo>
                <a:lnTo>
                  <a:pt x="1445072" y="420214"/>
                </a:lnTo>
                <a:lnTo>
                  <a:pt x="1443709" y="422939"/>
                </a:lnTo>
                <a:lnTo>
                  <a:pt x="1442117" y="425663"/>
                </a:lnTo>
                <a:lnTo>
                  <a:pt x="1440299" y="427933"/>
                </a:lnTo>
                <a:lnTo>
                  <a:pt x="1438253" y="430203"/>
                </a:lnTo>
                <a:lnTo>
                  <a:pt x="1435980" y="432246"/>
                </a:lnTo>
                <a:lnTo>
                  <a:pt x="1433707" y="434063"/>
                </a:lnTo>
                <a:lnTo>
                  <a:pt x="1430752" y="435879"/>
                </a:lnTo>
                <a:lnTo>
                  <a:pt x="1428025" y="437241"/>
                </a:lnTo>
                <a:lnTo>
                  <a:pt x="1425070" y="438149"/>
                </a:lnTo>
                <a:lnTo>
                  <a:pt x="1422115" y="438830"/>
                </a:lnTo>
                <a:lnTo>
                  <a:pt x="1418933" y="439511"/>
                </a:lnTo>
                <a:lnTo>
                  <a:pt x="1415750" y="439738"/>
                </a:lnTo>
                <a:lnTo>
                  <a:pt x="979786" y="372086"/>
                </a:lnTo>
                <a:lnTo>
                  <a:pt x="976377" y="372086"/>
                </a:lnTo>
                <a:lnTo>
                  <a:pt x="973195" y="371632"/>
                </a:lnTo>
                <a:lnTo>
                  <a:pt x="970240" y="370724"/>
                </a:lnTo>
                <a:lnTo>
                  <a:pt x="967058" y="369589"/>
                </a:lnTo>
                <a:lnTo>
                  <a:pt x="964330" y="368227"/>
                </a:lnTo>
                <a:lnTo>
                  <a:pt x="961830" y="366637"/>
                </a:lnTo>
                <a:lnTo>
                  <a:pt x="959102" y="364821"/>
                </a:lnTo>
                <a:lnTo>
                  <a:pt x="957056" y="362778"/>
                </a:lnTo>
                <a:lnTo>
                  <a:pt x="955011" y="360508"/>
                </a:lnTo>
                <a:lnTo>
                  <a:pt x="952965" y="358011"/>
                </a:lnTo>
                <a:lnTo>
                  <a:pt x="951374" y="355513"/>
                </a:lnTo>
                <a:lnTo>
                  <a:pt x="950237" y="352562"/>
                </a:lnTo>
                <a:lnTo>
                  <a:pt x="949101" y="349838"/>
                </a:lnTo>
                <a:lnTo>
                  <a:pt x="948419" y="346660"/>
                </a:lnTo>
                <a:lnTo>
                  <a:pt x="947964" y="343481"/>
                </a:lnTo>
                <a:lnTo>
                  <a:pt x="947737" y="340076"/>
                </a:lnTo>
                <a:lnTo>
                  <a:pt x="947737" y="99435"/>
                </a:lnTo>
                <a:lnTo>
                  <a:pt x="947964" y="96483"/>
                </a:lnTo>
                <a:lnTo>
                  <a:pt x="948419" y="93078"/>
                </a:lnTo>
                <a:lnTo>
                  <a:pt x="949101" y="89900"/>
                </a:lnTo>
                <a:lnTo>
                  <a:pt x="950237" y="87176"/>
                </a:lnTo>
                <a:lnTo>
                  <a:pt x="951374" y="84451"/>
                </a:lnTo>
                <a:lnTo>
                  <a:pt x="952965" y="81727"/>
                </a:lnTo>
                <a:lnTo>
                  <a:pt x="955011" y="79230"/>
                </a:lnTo>
                <a:lnTo>
                  <a:pt x="957056" y="76960"/>
                </a:lnTo>
                <a:lnTo>
                  <a:pt x="959102" y="74917"/>
                </a:lnTo>
                <a:lnTo>
                  <a:pt x="961830" y="73100"/>
                </a:lnTo>
                <a:lnTo>
                  <a:pt x="964330" y="71511"/>
                </a:lnTo>
                <a:lnTo>
                  <a:pt x="967058" y="70376"/>
                </a:lnTo>
                <a:lnTo>
                  <a:pt x="970240" y="69014"/>
                </a:lnTo>
                <a:lnTo>
                  <a:pt x="973195" y="68333"/>
                </a:lnTo>
                <a:lnTo>
                  <a:pt x="976377" y="67652"/>
                </a:lnTo>
                <a:lnTo>
                  <a:pt x="979786" y="67652"/>
                </a:lnTo>
                <a:lnTo>
                  <a:pt x="1415750" y="0"/>
                </a:lnTo>
                <a:close/>
                <a:moveTo>
                  <a:pt x="241614" y="0"/>
                </a:moveTo>
                <a:lnTo>
                  <a:pt x="677776" y="67652"/>
                </a:lnTo>
                <a:lnTo>
                  <a:pt x="680960" y="67652"/>
                </a:lnTo>
                <a:lnTo>
                  <a:pt x="684144" y="68333"/>
                </a:lnTo>
                <a:lnTo>
                  <a:pt x="687100" y="69014"/>
                </a:lnTo>
                <a:lnTo>
                  <a:pt x="690056" y="70376"/>
                </a:lnTo>
                <a:lnTo>
                  <a:pt x="692785" y="71511"/>
                </a:lnTo>
                <a:lnTo>
                  <a:pt x="695286" y="73100"/>
                </a:lnTo>
                <a:lnTo>
                  <a:pt x="698015" y="74917"/>
                </a:lnTo>
                <a:lnTo>
                  <a:pt x="700289" y="76960"/>
                </a:lnTo>
                <a:lnTo>
                  <a:pt x="702336" y="79230"/>
                </a:lnTo>
                <a:lnTo>
                  <a:pt x="704155" y="81727"/>
                </a:lnTo>
                <a:lnTo>
                  <a:pt x="705747" y="84451"/>
                </a:lnTo>
                <a:lnTo>
                  <a:pt x="706884" y="87176"/>
                </a:lnTo>
                <a:lnTo>
                  <a:pt x="708249" y="89900"/>
                </a:lnTo>
                <a:lnTo>
                  <a:pt x="708931" y="93078"/>
                </a:lnTo>
                <a:lnTo>
                  <a:pt x="709613" y="96483"/>
                </a:lnTo>
                <a:lnTo>
                  <a:pt x="709613" y="99435"/>
                </a:lnTo>
                <a:lnTo>
                  <a:pt x="709613" y="340076"/>
                </a:lnTo>
                <a:lnTo>
                  <a:pt x="709613" y="343481"/>
                </a:lnTo>
                <a:lnTo>
                  <a:pt x="708931" y="346660"/>
                </a:lnTo>
                <a:lnTo>
                  <a:pt x="708249" y="349838"/>
                </a:lnTo>
                <a:lnTo>
                  <a:pt x="706884" y="352562"/>
                </a:lnTo>
                <a:lnTo>
                  <a:pt x="705747" y="355513"/>
                </a:lnTo>
                <a:lnTo>
                  <a:pt x="704155" y="358011"/>
                </a:lnTo>
                <a:lnTo>
                  <a:pt x="702336" y="360508"/>
                </a:lnTo>
                <a:lnTo>
                  <a:pt x="700289" y="362778"/>
                </a:lnTo>
                <a:lnTo>
                  <a:pt x="698015" y="364821"/>
                </a:lnTo>
                <a:lnTo>
                  <a:pt x="695286" y="366637"/>
                </a:lnTo>
                <a:lnTo>
                  <a:pt x="692785" y="368227"/>
                </a:lnTo>
                <a:lnTo>
                  <a:pt x="690056" y="369589"/>
                </a:lnTo>
                <a:lnTo>
                  <a:pt x="687100" y="370724"/>
                </a:lnTo>
                <a:lnTo>
                  <a:pt x="684144" y="371632"/>
                </a:lnTo>
                <a:lnTo>
                  <a:pt x="680960" y="372086"/>
                </a:lnTo>
                <a:lnTo>
                  <a:pt x="677776" y="372086"/>
                </a:lnTo>
                <a:lnTo>
                  <a:pt x="241614" y="439738"/>
                </a:lnTo>
                <a:lnTo>
                  <a:pt x="238203" y="439511"/>
                </a:lnTo>
                <a:lnTo>
                  <a:pt x="234792" y="438830"/>
                </a:lnTo>
                <a:lnTo>
                  <a:pt x="231835" y="438149"/>
                </a:lnTo>
                <a:lnTo>
                  <a:pt x="228879" y="437241"/>
                </a:lnTo>
                <a:lnTo>
                  <a:pt x="226150" y="435879"/>
                </a:lnTo>
                <a:lnTo>
                  <a:pt x="223649" y="434063"/>
                </a:lnTo>
                <a:lnTo>
                  <a:pt x="220920" y="432246"/>
                </a:lnTo>
                <a:lnTo>
                  <a:pt x="218646" y="430203"/>
                </a:lnTo>
                <a:lnTo>
                  <a:pt x="216599" y="427933"/>
                </a:lnTo>
                <a:lnTo>
                  <a:pt x="214780" y="425663"/>
                </a:lnTo>
                <a:lnTo>
                  <a:pt x="213416" y="422939"/>
                </a:lnTo>
                <a:lnTo>
                  <a:pt x="212051" y="420214"/>
                </a:lnTo>
                <a:lnTo>
                  <a:pt x="210914" y="417263"/>
                </a:lnTo>
                <a:lnTo>
                  <a:pt x="210232" y="414085"/>
                </a:lnTo>
                <a:lnTo>
                  <a:pt x="209777" y="410907"/>
                </a:lnTo>
                <a:lnTo>
                  <a:pt x="209550" y="407728"/>
                </a:lnTo>
                <a:lnTo>
                  <a:pt x="209550" y="32010"/>
                </a:lnTo>
                <a:lnTo>
                  <a:pt x="209777" y="28831"/>
                </a:lnTo>
                <a:lnTo>
                  <a:pt x="210232" y="25653"/>
                </a:lnTo>
                <a:lnTo>
                  <a:pt x="210914" y="22702"/>
                </a:lnTo>
                <a:lnTo>
                  <a:pt x="212051" y="19524"/>
                </a:lnTo>
                <a:lnTo>
                  <a:pt x="213416" y="16799"/>
                </a:lnTo>
                <a:lnTo>
                  <a:pt x="214780" y="14075"/>
                </a:lnTo>
                <a:lnTo>
                  <a:pt x="216599" y="11805"/>
                </a:lnTo>
                <a:lnTo>
                  <a:pt x="218646" y="9535"/>
                </a:lnTo>
                <a:lnTo>
                  <a:pt x="220920" y="7492"/>
                </a:lnTo>
                <a:lnTo>
                  <a:pt x="223649" y="5675"/>
                </a:lnTo>
                <a:lnTo>
                  <a:pt x="226150" y="3859"/>
                </a:lnTo>
                <a:lnTo>
                  <a:pt x="228879" y="2724"/>
                </a:lnTo>
                <a:lnTo>
                  <a:pt x="231835" y="1589"/>
                </a:lnTo>
                <a:lnTo>
                  <a:pt x="234792" y="908"/>
                </a:lnTo>
                <a:lnTo>
                  <a:pt x="238203" y="454"/>
                </a:lnTo>
                <a:lnTo>
                  <a:pt x="241614" y="0"/>
                </a:lnTo>
                <a:close/>
              </a:path>
            </a:pathLst>
          </a:custGeom>
          <a:gradFill>
            <a:gsLst>
              <a:gs pos="0">
                <a:srgbClr val="C11053"/>
              </a:gs>
              <a:gs pos="100000">
                <a:srgbClr val="D15995"/>
              </a:gs>
            </a:gsLst>
            <a:lin ang="5400000" scaled="0"/>
          </a:gradFill>
          <a:ln>
            <a:noFill/>
          </a:ln>
          <a:effectLst>
            <a:outerShdw blurRad="50800" dist="38100" dir="2700000" algn="tl" rotWithShape="0">
              <a:prstClr val="black">
                <a:alpha val="40000"/>
              </a:prstClr>
            </a:outerShdw>
          </a:effectLst>
          <a:extLst>
            <a:ext uri="{91240B29-F687-4F45-9708-019B960494DF}">
              <a14:hiddenLine xmlns:a14="http://schemas.microsoft.com/office/drawing/2010/main" w="9525">
                <a:solidFill>
                  <a:srgbClr val="000000"/>
                </a:solidFill>
                <a:round/>
              </a14:hiddenLine>
            </a:ext>
          </a:extLst>
        </p:spPr>
        <p:txBody>
          <a:bodyPr anchor="ctr">
            <a:scene3d>
              <a:camera prst="orthographicFront"/>
              <a:lightRig rig="threePt" dir="t"/>
            </a:scene3d>
            <a:sp3d>
              <a:contourClr>
                <a:srgbClr val="FFFFFF"/>
              </a:contourClr>
            </a:sp3d>
          </a:bodyPr>
          <a:p>
            <a:pPr algn="ctr" fontAlgn="auto">
              <a:defRPr/>
            </a:pPr>
            <a:endParaRPr lang="zh-CN" altLang="en-US" noProof="1">
              <a:solidFill>
                <a:srgbClr val="FFFFFF"/>
              </a:solidFill>
            </a:endParaRPr>
          </a:p>
        </p:txBody>
      </p:sp>
    </p:spTree>
  </p:cSld>
  <p:clrMapOvr>
    <a:masterClrMapping/>
  </p:clrMapOvr>
  <mc:AlternateContent xmlns:mc="http://schemas.openxmlformats.org/markup-compatibility/2006">
    <mc:Choice xmlns:p14="http://schemas.microsoft.com/office/powerpoint/2010/main" Requires="p14">
      <p:transition spd="slow" p14:dur="1500" advClick="0" advTm="2000">
        <p:split orient="vert"/>
      </p:transition>
    </mc:Choice>
    <mc:Fallback>
      <p:transition spd="slow" advClick="0" advTm="2000">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050"/>
                                        </p:tgtEl>
                                        <p:attrNameLst>
                                          <p:attrName>style.visibility</p:attrName>
                                        </p:attrNameLst>
                                      </p:cBhvr>
                                      <p:to>
                                        <p:strVal val="visible"/>
                                      </p:to>
                                    </p:set>
                                    <p:animEffect transition="in" filter="fade">
                                      <p:cBhvr>
                                        <p:cTn id="10"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050" grpId="0" bldLvl="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265" name="组合 7"/>
          <p:cNvGrpSpPr/>
          <p:nvPr/>
        </p:nvGrpSpPr>
        <p:grpSpPr bwMode="auto">
          <a:xfrm>
            <a:off x="5446713" y="895350"/>
            <a:ext cx="1298575" cy="1403350"/>
            <a:chOff x="15921" y="-1350"/>
            <a:chExt cx="2306" cy="2492"/>
          </a:xfrm>
        </p:grpSpPr>
        <p:pic>
          <p:nvPicPr>
            <p:cNvPr id="11266" name="图片 5" descr="5"/>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6180000">
              <a:off x="16209" y="-1639"/>
              <a:ext cx="1730" cy="2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67" name="图片 6" descr="5"/>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8280000">
              <a:off x="17074" y="-192"/>
              <a:ext cx="1000" cy="1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1" name="文本框 10"/>
          <p:cNvSpPr txBox="1"/>
          <p:nvPr/>
        </p:nvSpPr>
        <p:spPr>
          <a:xfrm>
            <a:off x="6717348" y="997585"/>
            <a:ext cx="3059112" cy="768350"/>
          </a:xfrm>
          <a:prstGeom prst="rect">
            <a:avLst/>
          </a:prstGeom>
          <a:noFill/>
        </p:spPr>
        <p:txBody>
          <a:bodyPr>
            <a:spAutoFit/>
          </a:bodyPr>
          <a:lstStyle/>
          <a:p>
            <a:pPr fontAlgn="auto"/>
            <a:r>
              <a:rPr lang="zh-CN" altLang="en-US" sz="4400" noProof="1">
                <a:solidFill>
                  <a:schemeClr val="bg1"/>
                </a:solidFill>
                <a:effectLst>
                  <a:outerShdw blurRad="38100" dist="38100" dir="2700000" algn="tl">
                    <a:srgbClr val="000000">
                      <a:alpha val="43137"/>
                    </a:srgbClr>
                  </a:outerShdw>
                </a:effectLst>
                <a:latin typeface="字魂131号-酷乐潮玩体" panose="00000500000000000000" pitchFamily="2" charset="-122"/>
                <a:ea typeface="字魂131号-酷乐潮玩体" panose="00000500000000000000" pitchFamily="2" charset="-122"/>
              </a:rPr>
              <a:t>找回和删除</a:t>
            </a:r>
            <a:endParaRPr lang="zh-CN" altLang="en-US" sz="4400" noProof="1">
              <a:solidFill>
                <a:schemeClr val="bg1"/>
              </a:solidFill>
              <a:effectLst>
                <a:outerShdw blurRad="38100" dist="38100" dir="2700000" algn="tl">
                  <a:srgbClr val="000000">
                    <a:alpha val="43137"/>
                  </a:srgbClr>
                </a:outerShdw>
              </a:effectLst>
              <a:latin typeface="字魂131号-酷乐潮玩体" panose="00000500000000000000" pitchFamily="2" charset="-122"/>
              <a:ea typeface="字魂131号-酷乐潮玩体" panose="00000500000000000000" pitchFamily="2" charset="-122"/>
            </a:endParaRPr>
          </a:p>
        </p:txBody>
      </p:sp>
      <p:sp>
        <p:nvSpPr>
          <p:cNvPr id="14" name="文本框 13"/>
          <p:cNvSpPr txBox="1"/>
          <p:nvPr/>
        </p:nvSpPr>
        <p:spPr>
          <a:xfrm>
            <a:off x="6626860" y="2405380"/>
            <a:ext cx="4422140" cy="1476375"/>
          </a:xfrm>
          <a:prstGeom prst="rect">
            <a:avLst/>
          </a:prstGeom>
          <a:noFill/>
        </p:spPr>
        <p:txBody>
          <a:bodyPr>
            <a:spAutoFit/>
          </a:bodyPr>
          <a:lstStyle/>
          <a:p>
            <a:pPr fontAlgn="auto">
              <a:lnSpc>
                <a:spcPct val="150000"/>
              </a:lnSpc>
            </a:pPr>
            <a:r>
              <a:rPr lang="zh-CN" altLang="en-US" sz="2400" b="1" noProof="1">
                <a:gradFill>
                  <a:gsLst>
                    <a:gs pos="0">
                      <a:srgbClr val="C11053"/>
                    </a:gs>
                    <a:gs pos="100000">
                      <a:srgbClr val="D15995"/>
                    </a:gs>
                  </a:gsLst>
                  <a:lin ang="5400000" scaled="0"/>
                </a:gradFill>
                <a:effectLst>
                  <a:outerShdw blurRad="38100" dist="38100" dir="2700000" algn="tl">
                    <a:srgbClr val="000000">
                      <a:alpha val="43137"/>
                    </a:srgbClr>
                  </a:outerShdw>
                </a:effectLst>
                <a:latin typeface="字魂131号-酷乐潮玩体" panose="00000500000000000000" pitchFamily="2" charset="-122"/>
                <a:ea typeface="字魂131号-酷乐潮玩体" panose="00000500000000000000" pitchFamily="2" charset="-122"/>
                <a:cs typeface="字魂131号-酷乐潮玩体" panose="00000500000000000000" pitchFamily="2" charset="-122"/>
              </a:rPr>
              <a:t>删除：</a:t>
            </a:r>
            <a:endParaRPr lang="zh-CN" altLang="en-US" sz="2400" b="1" noProof="1">
              <a:gradFill>
                <a:gsLst>
                  <a:gs pos="0">
                    <a:srgbClr val="C11053"/>
                  </a:gs>
                  <a:gs pos="100000">
                    <a:srgbClr val="D15995"/>
                  </a:gs>
                </a:gsLst>
                <a:lin ang="5400000" scaled="0"/>
              </a:gradFill>
              <a:effectLst>
                <a:outerShdw blurRad="38100" dist="38100" dir="2700000" algn="tl">
                  <a:srgbClr val="000000">
                    <a:alpha val="43137"/>
                  </a:srgbClr>
                </a:outerShdw>
              </a:effectLst>
              <a:latin typeface="字魂131号-酷乐潮玩体" panose="00000500000000000000" pitchFamily="2" charset="-122"/>
              <a:ea typeface="字魂131号-酷乐潮玩体" panose="00000500000000000000" pitchFamily="2" charset="-122"/>
              <a:cs typeface="字魂131号-酷乐潮玩体" panose="00000500000000000000" pitchFamily="2" charset="-122"/>
            </a:endParaRPr>
          </a:p>
          <a:p>
            <a:pPr fontAlgn="auto">
              <a:lnSpc>
                <a:spcPct val="150000"/>
              </a:lnSpc>
            </a:pPr>
            <a:r>
              <a:rPr lang="zh-CN" noProof="1">
                <a:solidFill>
                  <a:schemeClr val="bg1"/>
                </a:solidFill>
                <a:effectLst>
                  <a:outerShdw blurRad="38100" dist="38100" dir="2700000" algn="tl">
                    <a:srgbClr val="000000">
                      <a:alpha val="43137"/>
                    </a:srgbClr>
                  </a:outerShdw>
                </a:effectLst>
                <a:latin typeface="字魂131号-酷乐潮玩体" panose="00000500000000000000" pitchFamily="2" charset="-122"/>
                <a:ea typeface="字魂131号-酷乐潮玩体" panose="00000500000000000000" pitchFamily="2" charset="-122"/>
                <a:cs typeface="字魂131号-酷乐潮玩体" panose="00000500000000000000" pitchFamily="2" charset="-122"/>
              </a:rPr>
              <a:t>改变工作区文件中的内容，重新添加进本地库就可实现覆盖删除</a:t>
            </a:r>
            <a:r>
              <a:rPr lang="en-US" altLang="zh-CN" noProof="1">
                <a:solidFill>
                  <a:schemeClr val="bg1"/>
                </a:solidFill>
                <a:effectLst>
                  <a:outerShdw blurRad="38100" dist="38100" dir="2700000" algn="tl">
                    <a:srgbClr val="000000">
                      <a:alpha val="43137"/>
                    </a:srgbClr>
                  </a:outerShdw>
                </a:effectLst>
                <a:latin typeface="字魂131号-酷乐潮玩体" panose="00000500000000000000" pitchFamily="2" charset="-122"/>
                <a:ea typeface="字魂131号-酷乐潮玩体" panose="00000500000000000000" pitchFamily="2" charset="-122"/>
                <a:cs typeface="字魂131号-酷乐潮玩体" panose="00000500000000000000" pitchFamily="2" charset="-122"/>
                <a:sym typeface="+mn-ea"/>
              </a:rPr>
              <a:t> </a:t>
            </a:r>
            <a:endParaRPr lang="zh-CN" altLang="en-US" noProof="1">
              <a:solidFill>
                <a:schemeClr val="bg1"/>
              </a:solidFill>
              <a:effectLst>
                <a:outerShdw blurRad="38100" dist="38100" dir="2700000" algn="tl">
                  <a:srgbClr val="000000">
                    <a:alpha val="43137"/>
                  </a:srgbClr>
                </a:outerShdw>
              </a:effectLst>
              <a:latin typeface="字魂131号-酷乐潮玩体" panose="00000500000000000000" pitchFamily="2" charset="-122"/>
              <a:ea typeface="字魂131号-酷乐潮玩体" panose="00000500000000000000" pitchFamily="2" charset="-122"/>
              <a:cs typeface="字魂131号-酷乐潮玩体" panose="00000500000000000000" pitchFamily="2" charset="-122"/>
            </a:endParaRPr>
          </a:p>
        </p:txBody>
      </p:sp>
      <p:sp>
        <p:nvSpPr>
          <p:cNvPr id="2050" name="蝴蝶结"/>
          <p:cNvSpPr/>
          <p:nvPr/>
        </p:nvSpPr>
        <p:spPr bwMode="auto">
          <a:xfrm>
            <a:off x="6234113" y="2659063"/>
            <a:ext cx="392112" cy="242887"/>
          </a:xfrm>
          <a:custGeom>
            <a:avLst/>
            <a:gdLst>
              <a:gd name="T0" fmla="*/ 1256562 w 1655763"/>
              <a:gd name="T1" fmla="*/ 503112 h 779463"/>
              <a:gd name="T2" fmla="*/ 1450624 w 1655763"/>
              <a:gd name="T3" fmla="*/ 535755 h 779463"/>
              <a:gd name="T4" fmla="*/ 1590953 w 1655763"/>
              <a:gd name="T5" fmla="*/ 545156 h 779463"/>
              <a:gd name="T6" fmla="*/ 1696592 w 1655763"/>
              <a:gd name="T7" fmla="*/ 540194 h 779463"/>
              <a:gd name="T8" fmla="*/ 1792059 w 1655763"/>
              <a:gd name="T9" fmla="*/ 520348 h 779463"/>
              <a:gd name="T10" fmla="*/ 1870569 w 1655763"/>
              <a:gd name="T11" fmla="*/ 481698 h 779463"/>
              <a:gd name="T12" fmla="*/ 1828836 w 1655763"/>
              <a:gd name="T13" fmla="*/ 893522 h 779463"/>
              <a:gd name="T14" fmla="*/ 1674161 w 1655763"/>
              <a:gd name="T15" fmla="*/ 873676 h 779463"/>
              <a:gd name="T16" fmla="*/ 1563044 w 1655763"/>
              <a:gd name="T17" fmla="*/ 845733 h 779463"/>
              <a:gd name="T18" fmla="*/ 1447494 w 1655763"/>
              <a:gd name="T19" fmla="*/ 801600 h 779463"/>
              <a:gd name="T20" fmla="*/ 1334813 w 1655763"/>
              <a:gd name="T21" fmla="*/ 736836 h 779463"/>
              <a:gd name="T22" fmla="*/ 1233608 w 1655763"/>
              <a:gd name="T23" fmla="*/ 647786 h 779463"/>
              <a:gd name="T24" fmla="*/ 1184049 w 1655763"/>
              <a:gd name="T25" fmla="*/ 584067 h 779463"/>
              <a:gd name="T26" fmla="*/ 1147011 w 1655763"/>
              <a:gd name="T27" fmla="*/ 520869 h 779463"/>
              <a:gd name="T28" fmla="*/ 777546 w 1655763"/>
              <a:gd name="T29" fmla="*/ 480654 h 779463"/>
              <a:gd name="T30" fmla="*/ 744102 w 1655763"/>
              <a:gd name="T31" fmla="*/ 548812 h 779463"/>
              <a:gd name="T32" fmla="*/ 704651 w 1655763"/>
              <a:gd name="T33" fmla="*/ 609137 h 779463"/>
              <a:gd name="T34" fmla="*/ 630972 w 1655763"/>
              <a:gd name="T35" fmla="*/ 689047 h 779463"/>
              <a:gd name="T36" fmla="*/ 523589 w 1655763"/>
              <a:gd name="T37" fmla="*/ 767390 h 779463"/>
              <a:gd name="T38" fmla="*/ 408629 w 1655763"/>
              <a:gd name="T39" fmla="*/ 822753 h 779463"/>
              <a:gd name="T40" fmla="*/ 293670 w 1655763"/>
              <a:gd name="T41" fmla="*/ 859573 h 779463"/>
              <a:gd name="T42" fmla="*/ 173485 w 1655763"/>
              <a:gd name="T43" fmla="*/ 883599 h 779463"/>
              <a:gd name="T44" fmla="*/ 26388 w 1655763"/>
              <a:gd name="T45" fmla="*/ 895350 h 779463"/>
              <a:gd name="T46" fmla="*/ 65579 w 1655763"/>
              <a:gd name="T47" fmla="*/ 500762 h 779463"/>
              <a:gd name="T48" fmla="*/ 152583 w 1655763"/>
              <a:gd name="T49" fmla="*/ 530793 h 779463"/>
              <a:gd name="T50" fmla="*/ 253433 w 1655763"/>
              <a:gd name="T51" fmla="*/ 544111 h 779463"/>
              <a:gd name="T52" fmla="*/ 361861 w 1655763"/>
              <a:gd name="T53" fmla="*/ 543851 h 779463"/>
              <a:gd name="T54" fmla="*/ 544229 w 1655763"/>
              <a:gd name="T55" fmla="*/ 523221 h 779463"/>
              <a:gd name="T56" fmla="*/ 730256 w 1655763"/>
              <a:gd name="T57" fmla="*/ 484309 h 779463"/>
              <a:gd name="T58" fmla="*/ 1009861 w 1655763"/>
              <a:gd name="T59" fmla="*/ 81278 h 779463"/>
              <a:gd name="T60" fmla="*/ 1030672 w 1655763"/>
              <a:gd name="T61" fmla="*/ 93802 h 779463"/>
              <a:gd name="T62" fmla="*/ 1039256 w 1655763"/>
              <a:gd name="T63" fmla="*/ 117282 h 779463"/>
              <a:gd name="T64" fmla="*/ 1032753 w 1655763"/>
              <a:gd name="T65" fmla="*/ 408706 h 779463"/>
              <a:gd name="T66" fmla="*/ 1013503 w 1655763"/>
              <a:gd name="T67" fmla="*/ 423055 h 779463"/>
              <a:gd name="T68" fmla="*/ 893062 w 1655763"/>
              <a:gd name="T69" fmla="*/ 423055 h 779463"/>
              <a:gd name="T70" fmla="*/ 873811 w 1655763"/>
              <a:gd name="T71" fmla="*/ 408706 h 779463"/>
              <a:gd name="T72" fmla="*/ 867569 w 1655763"/>
              <a:gd name="T73" fmla="*/ 117282 h 779463"/>
              <a:gd name="T74" fmla="*/ 875893 w 1655763"/>
              <a:gd name="T75" fmla="*/ 93802 h 779463"/>
              <a:gd name="T76" fmla="*/ 896703 w 1655763"/>
              <a:gd name="T77" fmla="*/ 81278 h 779463"/>
              <a:gd name="T78" fmla="*/ 1642981 w 1655763"/>
              <a:gd name="T79" fmla="*/ 3129 h 779463"/>
              <a:gd name="T80" fmla="*/ 1661026 w 1655763"/>
              <a:gd name="T81" fmla="*/ 19297 h 779463"/>
              <a:gd name="T82" fmla="*/ 1665209 w 1655763"/>
              <a:gd name="T83" fmla="*/ 471999 h 779463"/>
              <a:gd name="T84" fmla="*/ 1654749 w 1655763"/>
              <a:gd name="T85" fmla="*/ 494164 h 779463"/>
              <a:gd name="T86" fmla="*/ 1632521 w 1655763"/>
              <a:gd name="T87" fmla="*/ 504855 h 779463"/>
              <a:gd name="T88" fmla="*/ 1109488 w 1655763"/>
              <a:gd name="T89" fmla="*/ 422973 h 779463"/>
              <a:gd name="T90" fmla="*/ 1093273 w 1655763"/>
              <a:gd name="T91" fmla="*/ 404979 h 779463"/>
              <a:gd name="T92" fmla="*/ 1091182 w 1655763"/>
              <a:gd name="T93" fmla="*/ 106916 h 779463"/>
              <a:gd name="T94" fmla="*/ 1103473 w 1655763"/>
              <a:gd name="T95" fmla="*/ 86055 h 779463"/>
              <a:gd name="T96" fmla="*/ 1127270 w 1655763"/>
              <a:gd name="T97" fmla="*/ 77710 h 779463"/>
              <a:gd name="T98" fmla="*/ 793928 w 1655763"/>
              <a:gd name="T99" fmla="*/ 80839 h 779463"/>
              <a:gd name="T100" fmla="*/ 811981 w 1655763"/>
              <a:gd name="T101" fmla="*/ 97007 h 779463"/>
              <a:gd name="T102" fmla="*/ 816429 w 1655763"/>
              <a:gd name="T103" fmla="*/ 394548 h 779463"/>
              <a:gd name="T104" fmla="*/ 805701 w 1655763"/>
              <a:gd name="T105" fmla="*/ 416714 h 779463"/>
              <a:gd name="T106" fmla="*/ 783463 w 1655763"/>
              <a:gd name="T107" fmla="*/ 427406 h 779463"/>
              <a:gd name="T108" fmla="*/ 260192 w 1655763"/>
              <a:gd name="T109" fmla="*/ 500683 h 779463"/>
              <a:gd name="T110" fmla="*/ 243970 w 1655763"/>
              <a:gd name="T111" fmla="*/ 482689 h 779463"/>
              <a:gd name="T112" fmla="*/ 241878 w 1655763"/>
              <a:gd name="T113" fmla="*/ 29467 h 779463"/>
              <a:gd name="T114" fmla="*/ 254174 w 1655763"/>
              <a:gd name="T115" fmla="*/ 8606 h 779463"/>
              <a:gd name="T116" fmla="*/ 277983 w 1655763"/>
              <a:gd name="T117" fmla="*/ 0 h 779463"/>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1655763" h="779463">
                <a:moveTo>
                  <a:pt x="977900" y="409575"/>
                </a:moveTo>
                <a:lnTo>
                  <a:pt x="983114" y="411167"/>
                </a:lnTo>
                <a:lnTo>
                  <a:pt x="998304" y="415259"/>
                </a:lnTo>
                <a:lnTo>
                  <a:pt x="1022335" y="421624"/>
                </a:lnTo>
                <a:lnTo>
                  <a:pt x="1053848" y="429354"/>
                </a:lnTo>
                <a:lnTo>
                  <a:pt x="1072211" y="433674"/>
                </a:lnTo>
                <a:lnTo>
                  <a:pt x="1092162" y="437993"/>
                </a:lnTo>
                <a:lnTo>
                  <a:pt x="1113019" y="442313"/>
                </a:lnTo>
                <a:lnTo>
                  <a:pt x="1135690" y="447087"/>
                </a:lnTo>
                <a:lnTo>
                  <a:pt x="1159041" y="451406"/>
                </a:lnTo>
                <a:lnTo>
                  <a:pt x="1183526" y="455499"/>
                </a:lnTo>
                <a:lnTo>
                  <a:pt x="1208691" y="459591"/>
                </a:lnTo>
                <a:lnTo>
                  <a:pt x="1234536" y="463228"/>
                </a:lnTo>
                <a:lnTo>
                  <a:pt x="1260834" y="466411"/>
                </a:lnTo>
                <a:lnTo>
                  <a:pt x="1287813" y="469366"/>
                </a:lnTo>
                <a:lnTo>
                  <a:pt x="1315018" y="471640"/>
                </a:lnTo>
                <a:lnTo>
                  <a:pt x="1328394" y="472549"/>
                </a:lnTo>
                <a:lnTo>
                  <a:pt x="1341996" y="473459"/>
                </a:lnTo>
                <a:lnTo>
                  <a:pt x="1355599" y="473913"/>
                </a:lnTo>
                <a:lnTo>
                  <a:pt x="1369202" y="474368"/>
                </a:lnTo>
                <a:lnTo>
                  <a:pt x="1382804" y="474595"/>
                </a:lnTo>
                <a:lnTo>
                  <a:pt x="1396180" y="474595"/>
                </a:lnTo>
                <a:lnTo>
                  <a:pt x="1409556" y="474368"/>
                </a:lnTo>
                <a:lnTo>
                  <a:pt x="1422932" y="474141"/>
                </a:lnTo>
                <a:lnTo>
                  <a:pt x="1435854" y="473686"/>
                </a:lnTo>
                <a:lnTo>
                  <a:pt x="1449003" y="472549"/>
                </a:lnTo>
                <a:lnTo>
                  <a:pt x="1461926" y="471640"/>
                </a:lnTo>
                <a:lnTo>
                  <a:pt x="1474622" y="470276"/>
                </a:lnTo>
                <a:lnTo>
                  <a:pt x="1487091" y="468457"/>
                </a:lnTo>
                <a:lnTo>
                  <a:pt x="1499560" y="466638"/>
                </a:lnTo>
                <a:lnTo>
                  <a:pt x="1511575" y="464592"/>
                </a:lnTo>
                <a:lnTo>
                  <a:pt x="1523591" y="462091"/>
                </a:lnTo>
                <a:lnTo>
                  <a:pt x="1535153" y="459363"/>
                </a:lnTo>
                <a:lnTo>
                  <a:pt x="1546716" y="456181"/>
                </a:lnTo>
                <a:lnTo>
                  <a:pt x="1557598" y="452998"/>
                </a:lnTo>
                <a:lnTo>
                  <a:pt x="1568480" y="449360"/>
                </a:lnTo>
                <a:lnTo>
                  <a:pt x="1578908" y="445268"/>
                </a:lnTo>
                <a:lnTo>
                  <a:pt x="1589110" y="440721"/>
                </a:lnTo>
                <a:lnTo>
                  <a:pt x="1598859" y="435947"/>
                </a:lnTo>
                <a:lnTo>
                  <a:pt x="1608381" y="430718"/>
                </a:lnTo>
                <a:lnTo>
                  <a:pt x="1617222" y="425262"/>
                </a:lnTo>
                <a:lnTo>
                  <a:pt x="1625837" y="419351"/>
                </a:lnTo>
                <a:lnTo>
                  <a:pt x="1516110" y="589631"/>
                </a:lnTo>
                <a:lnTo>
                  <a:pt x="1655763" y="779463"/>
                </a:lnTo>
                <a:lnTo>
                  <a:pt x="1649869" y="779463"/>
                </a:lnTo>
                <a:lnTo>
                  <a:pt x="1632865" y="779463"/>
                </a:lnTo>
                <a:lnTo>
                  <a:pt x="1620623" y="779236"/>
                </a:lnTo>
                <a:lnTo>
                  <a:pt x="1606340" y="778781"/>
                </a:lnTo>
                <a:lnTo>
                  <a:pt x="1589564" y="777872"/>
                </a:lnTo>
                <a:lnTo>
                  <a:pt x="1570973" y="776280"/>
                </a:lnTo>
                <a:lnTo>
                  <a:pt x="1550796" y="774689"/>
                </a:lnTo>
                <a:lnTo>
                  <a:pt x="1528805" y="772188"/>
                </a:lnTo>
                <a:lnTo>
                  <a:pt x="1505454" y="769233"/>
                </a:lnTo>
                <a:lnTo>
                  <a:pt x="1480743" y="765368"/>
                </a:lnTo>
                <a:lnTo>
                  <a:pt x="1468047" y="763094"/>
                </a:lnTo>
                <a:lnTo>
                  <a:pt x="1455125" y="760594"/>
                </a:lnTo>
                <a:lnTo>
                  <a:pt x="1441749" y="757866"/>
                </a:lnTo>
                <a:lnTo>
                  <a:pt x="1428373" y="754910"/>
                </a:lnTo>
                <a:lnTo>
                  <a:pt x="1414770" y="751727"/>
                </a:lnTo>
                <a:lnTo>
                  <a:pt x="1400941" y="748317"/>
                </a:lnTo>
                <a:lnTo>
                  <a:pt x="1387112" y="744680"/>
                </a:lnTo>
                <a:lnTo>
                  <a:pt x="1373056" y="740815"/>
                </a:lnTo>
                <a:lnTo>
                  <a:pt x="1358546" y="736268"/>
                </a:lnTo>
                <a:lnTo>
                  <a:pt x="1344263" y="731948"/>
                </a:lnTo>
                <a:lnTo>
                  <a:pt x="1329981" y="727174"/>
                </a:lnTo>
                <a:lnTo>
                  <a:pt x="1315698" y="721945"/>
                </a:lnTo>
                <a:lnTo>
                  <a:pt x="1301415" y="716262"/>
                </a:lnTo>
                <a:lnTo>
                  <a:pt x="1286679" y="710805"/>
                </a:lnTo>
                <a:lnTo>
                  <a:pt x="1272396" y="704667"/>
                </a:lnTo>
                <a:lnTo>
                  <a:pt x="1258114" y="697847"/>
                </a:lnTo>
                <a:lnTo>
                  <a:pt x="1243831" y="691027"/>
                </a:lnTo>
                <a:lnTo>
                  <a:pt x="1229548" y="683752"/>
                </a:lnTo>
                <a:lnTo>
                  <a:pt x="1215492" y="676022"/>
                </a:lnTo>
                <a:lnTo>
                  <a:pt x="1201436" y="668065"/>
                </a:lnTo>
                <a:lnTo>
                  <a:pt x="1187607" y="659653"/>
                </a:lnTo>
                <a:lnTo>
                  <a:pt x="1173777" y="651014"/>
                </a:lnTo>
                <a:lnTo>
                  <a:pt x="1160175" y="641466"/>
                </a:lnTo>
                <a:lnTo>
                  <a:pt x="1146799" y="631690"/>
                </a:lnTo>
                <a:lnTo>
                  <a:pt x="1133876" y="621687"/>
                </a:lnTo>
                <a:lnTo>
                  <a:pt x="1120727" y="611229"/>
                </a:lnTo>
                <a:lnTo>
                  <a:pt x="1108258" y="599862"/>
                </a:lnTo>
                <a:lnTo>
                  <a:pt x="1096016" y="588267"/>
                </a:lnTo>
                <a:lnTo>
                  <a:pt x="1084000" y="576218"/>
                </a:lnTo>
                <a:lnTo>
                  <a:pt x="1072211" y="563942"/>
                </a:lnTo>
                <a:lnTo>
                  <a:pt x="1060876" y="550983"/>
                </a:lnTo>
                <a:lnTo>
                  <a:pt x="1055208" y="544163"/>
                </a:lnTo>
                <a:lnTo>
                  <a:pt x="1049994" y="537342"/>
                </a:lnTo>
                <a:lnTo>
                  <a:pt x="1044553" y="530295"/>
                </a:lnTo>
                <a:lnTo>
                  <a:pt x="1039112" y="523247"/>
                </a:lnTo>
                <a:lnTo>
                  <a:pt x="1034124" y="515972"/>
                </a:lnTo>
                <a:lnTo>
                  <a:pt x="1029136" y="508470"/>
                </a:lnTo>
                <a:lnTo>
                  <a:pt x="1024149" y="501195"/>
                </a:lnTo>
                <a:lnTo>
                  <a:pt x="1019388" y="493465"/>
                </a:lnTo>
                <a:lnTo>
                  <a:pt x="1014627" y="485735"/>
                </a:lnTo>
                <a:lnTo>
                  <a:pt x="1010093" y="477778"/>
                </a:lnTo>
                <a:lnTo>
                  <a:pt x="1005785" y="469821"/>
                </a:lnTo>
                <a:lnTo>
                  <a:pt x="1001251" y="461637"/>
                </a:lnTo>
                <a:lnTo>
                  <a:pt x="996944" y="453452"/>
                </a:lnTo>
                <a:lnTo>
                  <a:pt x="992863" y="444586"/>
                </a:lnTo>
                <a:lnTo>
                  <a:pt x="989009" y="436174"/>
                </a:lnTo>
                <a:lnTo>
                  <a:pt x="985155" y="427535"/>
                </a:lnTo>
                <a:lnTo>
                  <a:pt x="981301" y="418442"/>
                </a:lnTo>
                <a:lnTo>
                  <a:pt x="977900" y="409575"/>
                </a:lnTo>
                <a:close/>
                <a:moveTo>
                  <a:pt x="679450" y="409575"/>
                </a:moveTo>
                <a:lnTo>
                  <a:pt x="675817" y="418442"/>
                </a:lnTo>
                <a:lnTo>
                  <a:pt x="671956" y="427535"/>
                </a:lnTo>
                <a:lnTo>
                  <a:pt x="668096" y="436174"/>
                </a:lnTo>
                <a:lnTo>
                  <a:pt x="664008" y="444586"/>
                </a:lnTo>
                <a:lnTo>
                  <a:pt x="659920" y="453452"/>
                </a:lnTo>
                <a:lnTo>
                  <a:pt x="655833" y="461637"/>
                </a:lnTo>
                <a:lnTo>
                  <a:pt x="651518" y="469821"/>
                </a:lnTo>
                <a:lnTo>
                  <a:pt x="646749" y="477778"/>
                </a:lnTo>
                <a:lnTo>
                  <a:pt x="642207" y="485735"/>
                </a:lnTo>
                <a:lnTo>
                  <a:pt x="637666" y="493465"/>
                </a:lnTo>
                <a:lnTo>
                  <a:pt x="632670" y="501195"/>
                </a:lnTo>
                <a:lnTo>
                  <a:pt x="627901" y="508470"/>
                </a:lnTo>
                <a:lnTo>
                  <a:pt x="622678" y="515972"/>
                </a:lnTo>
                <a:lnTo>
                  <a:pt x="617682" y="523247"/>
                </a:lnTo>
                <a:lnTo>
                  <a:pt x="612459" y="530295"/>
                </a:lnTo>
                <a:lnTo>
                  <a:pt x="607236" y="537342"/>
                </a:lnTo>
                <a:lnTo>
                  <a:pt x="601558" y="544163"/>
                </a:lnTo>
                <a:lnTo>
                  <a:pt x="596108" y="550983"/>
                </a:lnTo>
                <a:lnTo>
                  <a:pt x="584527" y="563942"/>
                </a:lnTo>
                <a:lnTo>
                  <a:pt x="572945" y="576218"/>
                </a:lnTo>
                <a:lnTo>
                  <a:pt x="560910" y="588267"/>
                </a:lnTo>
                <a:lnTo>
                  <a:pt x="548420" y="599862"/>
                </a:lnTo>
                <a:lnTo>
                  <a:pt x="535930" y="611229"/>
                </a:lnTo>
                <a:lnTo>
                  <a:pt x="522986" y="621687"/>
                </a:lnTo>
                <a:lnTo>
                  <a:pt x="510042" y="631690"/>
                </a:lnTo>
                <a:lnTo>
                  <a:pt x="496416" y="641466"/>
                </a:lnTo>
                <a:lnTo>
                  <a:pt x="482791" y="651014"/>
                </a:lnTo>
                <a:lnTo>
                  <a:pt x="469393" y="659653"/>
                </a:lnTo>
                <a:lnTo>
                  <a:pt x="455086" y="668065"/>
                </a:lnTo>
                <a:lnTo>
                  <a:pt x="441461" y="676022"/>
                </a:lnTo>
                <a:lnTo>
                  <a:pt x="426927" y="683752"/>
                </a:lnTo>
                <a:lnTo>
                  <a:pt x="412848" y="691027"/>
                </a:lnTo>
                <a:lnTo>
                  <a:pt x="398541" y="697847"/>
                </a:lnTo>
                <a:lnTo>
                  <a:pt x="384007" y="704667"/>
                </a:lnTo>
                <a:lnTo>
                  <a:pt x="369701" y="710805"/>
                </a:lnTo>
                <a:lnTo>
                  <a:pt x="355167" y="716262"/>
                </a:lnTo>
                <a:lnTo>
                  <a:pt x="340633" y="721945"/>
                </a:lnTo>
                <a:lnTo>
                  <a:pt x="326327" y="727174"/>
                </a:lnTo>
                <a:lnTo>
                  <a:pt x="312020" y="731948"/>
                </a:lnTo>
                <a:lnTo>
                  <a:pt x="297714" y="736268"/>
                </a:lnTo>
                <a:lnTo>
                  <a:pt x="283634" y="740815"/>
                </a:lnTo>
                <a:lnTo>
                  <a:pt x="269555" y="744680"/>
                </a:lnTo>
                <a:lnTo>
                  <a:pt x="255248" y="748317"/>
                </a:lnTo>
                <a:lnTo>
                  <a:pt x="241622" y="751727"/>
                </a:lnTo>
                <a:lnTo>
                  <a:pt x="227997" y="754910"/>
                </a:lnTo>
                <a:lnTo>
                  <a:pt x="214372" y="757866"/>
                </a:lnTo>
                <a:lnTo>
                  <a:pt x="201201" y="760594"/>
                </a:lnTo>
                <a:lnTo>
                  <a:pt x="188256" y="763094"/>
                </a:lnTo>
                <a:lnTo>
                  <a:pt x="175312" y="765368"/>
                </a:lnTo>
                <a:lnTo>
                  <a:pt x="150787" y="769233"/>
                </a:lnTo>
                <a:lnTo>
                  <a:pt x="127397" y="772188"/>
                </a:lnTo>
                <a:lnTo>
                  <a:pt x="105369" y="774689"/>
                </a:lnTo>
                <a:lnTo>
                  <a:pt x="84931" y="776280"/>
                </a:lnTo>
                <a:lnTo>
                  <a:pt x="66537" y="777872"/>
                </a:lnTo>
                <a:lnTo>
                  <a:pt x="49959" y="778781"/>
                </a:lnTo>
                <a:lnTo>
                  <a:pt x="35199" y="779236"/>
                </a:lnTo>
                <a:lnTo>
                  <a:pt x="22936" y="779463"/>
                </a:lnTo>
                <a:lnTo>
                  <a:pt x="6131" y="779463"/>
                </a:lnTo>
                <a:lnTo>
                  <a:pt x="0" y="779463"/>
                </a:lnTo>
                <a:lnTo>
                  <a:pt x="139887" y="589631"/>
                </a:lnTo>
                <a:lnTo>
                  <a:pt x="30203" y="419351"/>
                </a:lnTo>
                <a:lnTo>
                  <a:pt x="38605" y="425262"/>
                </a:lnTo>
                <a:lnTo>
                  <a:pt x="47916" y="430718"/>
                </a:lnTo>
                <a:lnTo>
                  <a:pt x="56999" y="435947"/>
                </a:lnTo>
                <a:lnTo>
                  <a:pt x="66991" y="440721"/>
                </a:lnTo>
                <a:lnTo>
                  <a:pt x="76983" y="445268"/>
                </a:lnTo>
                <a:lnTo>
                  <a:pt x="87429" y="449360"/>
                </a:lnTo>
                <a:lnTo>
                  <a:pt x="98329" y="452998"/>
                </a:lnTo>
                <a:lnTo>
                  <a:pt x="109684" y="456181"/>
                </a:lnTo>
                <a:lnTo>
                  <a:pt x="120811" y="459363"/>
                </a:lnTo>
                <a:lnTo>
                  <a:pt x="132620" y="462091"/>
                </a:lnTo>
                <a:lnTo>
                  <a:pt x="144428" y="464592"/>
                </a:lnTo>
                <a:lnTo>
                  <a:pt x="156691" y="466638"/>
                </a:lnTo>
                <a:lnTo>
                  <a:pt x="168954" y="468457"/>
                </a:lnTo>
                <a:lnTo>
                  <a:pt x="181671" y="470276"/>
                </a:lnTo>
                <a:lnTo>
                  <a:pt x="194388" y="471640"/>
                </a:lnTo>
                <a:lnTo>
                  <a:pt x="207105" y="472549"/>
                </a:lnTo>
                <a:lnTo>
                  <a:pt x="220276" y="473686"/>
                </a:lnTo>
                <a:lnTo>
                  <a:pt x="233674" y="474141"/>
                </a:lnTo>
                <a:lnTo>
                  <a:pt x="246845" y="474368"/>
                </a:lnTo>
                <a:lnTo>
                  <a:pt x="260244" y="474595"/>
                </a:lnTo>
                <a:lnTo>
                  <a:pt x="273869" y="474595"/>
                </a:lnTo>
                <a:lnTo>
                  <a:pt x="287267" y="474368"/>
                </a:lnTo>
                <a:lnTo>
                  <a:pt x="300893" y="473913"/>
                </a:lnTo>
                <a:lnTo>
                  <a:pt x="314518" y="473459"/>
                </a:lnTo>
                <a:lnTo>
                  <a:pt x="328143" y="472549"/>
                </a:lnTo>
                <a:lnTo>
                  <a:pt x="341769" y="471640"/>
                </a:lnTo>
                <a:lnTo>
                  <a:pt x="368792" y="469366"/>
                </a:lnTo>
                <a:lnTo>
                  <a:pt x="395589" y="466411"/>
                </a:lnTo>
                <a:lnTo>
                  <a:pt x="422158" y="463228"/>
                </a:lnTo>
                <a:lnTo>
                  <a:pt x="448046" y="459591"/>
                </a:lnTo>
                <a:lnTo>
                  <a:pt x="473026" y="455499"/>
                </a:lnTo>
                <a:lnTo>
                  <a:pt x="497779" y="451406"/>
                </a:lnTo>
                <a:lnTo>
                  <a:pt x="521396" y="447087"/>
                </a:lnTo>
                <a:lnTo>
                  <a:pt x="543651" y="442313"/>
                </a:lnTo>
                <a:lnTo>
                  <a:pt x="564770" y="437993"/>
                </a:lnTo>
                <a:lnTo>
                  <a:pt x="584754" y="433674"/>
                </a:lnTo>
                <a:lnTo>
                  <a:pt x="602921" y="429354"/>
                </a:lnTo>
                <a:lnTo>
                  <a:pt x="634714" y="421624"/>
                </a:lnTo>
                <a:lnTo>
                  <a:pt x="658558" y="415259"/>
                </a:lnTo>
                <a:lnTo>
                  <a:pt x="674000" y="411167"/>
                </a:lnTo>
                <a:lnTo>
                  <a:pt x="679450" y="409575"/>
                </a:lnTo>
                <a:close/>
                <a:moveTo>
                  <a:pt x="785716" y="69850"/>
                </a:moveTo>
                <a:lnTo>
                  <a:pt x="871407" y="69850"/>
                </a:lnTo>
                <a:lnTo>
                  <a:pt x="874799" y="70304"/>
                </a:lnTo>
                <a:lnTo>
                  <a:pt x="877738" y="70758"/>
                </a:lnTo>
                <a:lnTo>
                  <a:pt x="880903" y="71440"/>
                </a:lnTo>
                <a:lnTo>
                  <a:pt x="883843" y="72575"/>
                </a:lnTo>
                <a:lnTo>
                  <a:pt x="886782" y="73711"/>
                </a:lnTo>
                <a:lnTo>
                  <a:pt x="889269" y="75528"/>
                </a:lnTo>
                <a:lnTo>
                  <a:pt x="891530" y="77345"/>
                </a:lnTo>
                <a:lnTo>
                  <a:pt x="893791" y="79389"/>
                </a:lnTo>
                <a:lnTo>
                  <a:pt x="895826" y="81661"/>
                </a:lnTo>
                <a:lnTo>
                  <a:pt x="897635" y="84159"/>
                </a:lnTo>
                <a:lnTo>
                  <a:pt x="899443" y="86657"/>
                </a:lnTo>
                <a:lnTo>
                  <a:pt x="900800" y="89383"/>
                </a:lnTo>
                <a:lnTo>
                  <a:pt x="901704" y="92563"/>
                </a:lnTo>
                <a:lnTo>
                  <a:pt x="902609" y="95516"/>
                </a:lnTo>
                <a:lnTo>
                  <a:pt x="903061" y="98695"/>
                </a:lnTo>
                <a:lnTo>
                  <a:pt x="903287" y="102102"/>
                </a:lnTo>
                <a:lnTo>
                  <a:pt x="903287" y="337863"/>
                </a:lnTo>
                <a:lnTo>
                  <a:pt x="903061" y="341042"/>
                </a:lnTo>
                <a:lnTo>
                  <a:pt x="902609" y="344222"/>
                </a:lnTo>
                <a:lnTo>
                  <a:pt x="901704" y="347175"/>
                </a:lnTo>
                <a:lnTo>
                  <a:pt x="900800" y="350355"/>
                </a:lnTo>
                <a:lnTo>
                  <a:pt x="899443" y="353080"/>
                </a:lnTo>
                <a:lnTo>
                  <a:pt x="897635" y="355806"/>
                </a:lnTo>
                <a:lnTo>
                  <a:pt x="895826" y="358077"/>
                </a:lnTo>
                <a:lnTo>
                  <a:pt x="893791" y="360348"/>
                </a:lnTo>
                <a:lnTo>
                  <a:pt x="891530" y="362393"/>
                </a:lnTo>
                <a:lnTo>
                  <a:pt x="889269" y="364437"/>
                </a:lnTo>
                <a:lnTo>
                  <a:pt x="886782" y="366027"/>
                </a:lnTo>
                <a:lnTo>
                  <a:pt x="883843" y="367162"/>
                </a:lnTo>
                <a:lnTo>
                  <a:pt x="880903" y="368298"/>
                </a:lnTo>
                <a:lnTo>
                  <a:pt x="877738" y="368979"/>
                </a:lnTo>
                <a:lnTo>
                  <a:pt x="874799" y="369661"/>
                </a:lnTo>
                <a:lnTo>
                  <a:pt x="871407" y="369888"/>
                </a:lnTo>
                <a:lnTo>
                  <a:pt x="785716" y="369888"/>
                </a:lnTo>
                <a:lnTo>
                  <a:pt x="782550" y="369661"/>
                </a:lnTo>
                <a:lnTo>
                  <a:pt x="779385" y="368979"/>
                </a:lnTo>
                <a:lnTo>
                  <a:pt x="776220" y="368298"/>
                </a:lnTo>
                <a:lnTo>
                  <a:pt x="773506" y="367162"/>
                </a:lnTo>
                <a:lnTo>
                  <a:pt x="770567" y="366027"/>
                </a:lnTo>
                <a:lnTo>
                  <a:pt x="768080" y="364437"/>
                </a:lnTo>
                <a:lnTo>
                  <a:pt x="765593" y="362393"/>
                </a:lnTo>
                <a:lnTo>
                  <a:pt x="763332" y="360348"/>
                </a:lnTo>
                <a:lnTo>
                  <a:pt x="761297" y="358077"/>
                </a:lnTo>
                <a:lnTo>
                  <a:pt x="759488" y="355806"/>
                </a:lnTo>
                <a:lnTo>
                  <a:pt x="757906" y="353080"/>
                </a:lnTo>
                <a:lnTo>
                  <a:pt x="756549" y="350355"/>
                </a:lnTo>
                <a:lnTo>
                  <a:pt x="755419" y="347175"/>
                </a:lnTo>
                <a:lnTo>
                  <a:pt x="754514" y="344222"/>
                </a:lnTo>
                <a:lnTo>
                  <a:pt x="754288" y="341042"/>
                </a:lnTo>
                <a:lnTo>
                  <a:pt x="754062" y="337863"/>
                </a:lnTo>
                <a:lnTo>
                  <a:pt x="754062" y="102102"/>
                </a:lnTo>
                <a:lnTo>
                  <a:pt x="754288" y="98695"/>
                </a:lnTo>
                <a:lnTo>
                  <a:pt x="754514" y="95516"/>
                </a:lnTo>
                <a:lnTo>
                  <a:pt x="755419" y="92563"/>
                </a:lnTo>
                <a:lnTo>
                  <a:pt x="756549" y="89383"/>
                </a:lnTo>
                <a:lnTo>
                  <a:pt x="757906" y="86657"/>
                </a:lnTo>
                <a:lnTo>
                  <a:pt x="759488" y="84159"/>
                </a:lnTo>
                <a:lnTo>
                  <a:pt x="761297" y="81661"/>
                </a:lnTo>
                <a:lnTo>
                  <a:pt x="763332" y="79389"/>
                </a:lnTo>
                <a:lnTo>
                  <a:pt x="765593" y="77345"/>
                </a:lnTo>
                <a:lnTo>
                  <a:pt x="768080" y="75528"/>
                </a:lnTo>
                <a:lnTo>
                  <a:pt x="770567" y="73711"/>
                </a:lnTo>
                <a:lnTo>
                  <a:pt x="773506" y="72575"/>
                </a:lnTo>
                <a:lnTo>
                  <a:pt x="776220" y="71440"/>
                </a:lnTo>
                <a:lnTo>
                  <a:pt x="779385" y="70758"/>
                </a:lnTo>
                <a:lnTo>
                  <a:pt x="782550" y="70304"/>
                </a:lnTo>
                <a:lnTo>
                  <a:pt x="785716" y="69850"/>
                </a:lnTo>
                <a:close/>
                <a:moveTo>
                  <a:pt x="1415750" y="0"/>
                </a:moveTo>
                <a:lnTo>
                  <a:pt x="1418933" y="454"/>
                </a:lnTo>
                <a:lnTo>
                  <a:pt x="1422115" y="908"/>
                </a:lnTo>
                <a:lnTo>
                  <a:pt x="1425070" y="1589"/>
                </a:lnTo>
                <a:lnTo>
                  <a:pt x="1428025" y="2724"/>
                </a:lnTo>
                <a:lnTo>
                  <a:pt x="1430752" y="3859"/>
                </a:lnTo>
                <a:lnTo>
                  <a:pt x="1433707" y="5675"/>
                </a:lnTo>
                <a:lnTo>
                  <a:pt x="1435980" y="7492"/>
                </a:lnTo>
                <a:lnTo>
                  <a:pt x="1438253" y="9535"/>
                </a:lnTo>
                <a:lnTo>
                  <a:pt x="1440299" y="11805"/>
                </a:lnTo>
                <a:lnTo>
                  <a:pt x="1442117" y="14075"/>
                </a:lnTo>
                <a:lnTo>
                  <a:pt x="1443709" y="16799"/>
                </a:lnTo>
                <a:lnTo>
                  <a:pt x="1445072" y="19524"/>
                </a:lnTo>
                <a:lnTo>
                  <a:pt x="1446209" y="22702"/>
                </a:lnTo>
                <a:lnTo>
                  <a:pt x="1446891" y="25653"/>
                </a:lnTo>
                <a:lnTo>
                  <a:pt x="1447345" y="28831"/>
                </a:lnTo>
                <a:lnTo>
                  <a:pt x="1447800" y="32010"/>
                </a:lnTo>
                <a:lnTo>
                  <a:pt x="1447800" y="407728"/>
                </a:lnTo>
                <a:lnTo>
                  <a:pt x="1447345" y="410907"/>
                </a:lnTo>
                <a:lnTo>
                  <a:pt x="1446891" y="414085"/>
                </a:lnTo>
                <a:lnTo>
                  <a:pt x="1446209" y="417263"/>
                </a:lnTo>
                <a:lnTo>
                  <a:pt x="1445072" y="420214"/>
                </a:lnTo>
                <a:lnTo>
                  <a:pt x="1443709" y="422939"/>
                </a:lnTo>
                <a:lnTo>
                  <a:pt x="1442117" y="425663"/>
                </a:lnTo>
                <a:lnTo>
                  <a:pt x="1440299" y="427933"/>
                </a:lnTo>
                <a:lnTo>
                  <a:pt x="1438253" y="430203"/>
                </a:lnTo>
                <a:lnTo>
                  <a:pt x="1435980" y="432246"/>
                </a:lnTo>
                <a:lnTo>
                  <a:pt x="1433707" y="434063"/>
                </a:lnTo>
                <a:lnTo>
                  <a:pt x="1430752" y="435879"/>
                </a:lnTo>
                <a:lnTo>
                  <a:pt x="1428025" y="437241"/>
                </a:lnTo>
                <a:lnTo>
                  <a:pt x="1425070" y="438149"/>
                </a:lnTo>
                <a:lnTo>
                  <a:pt x="1422115" y="438830"/>
                </a:lnTo>
                <a:lnTo>
                  <a:pt x="1418933" y="439511"/>
                </a:lnTo>
                <a:lnTo>
                  <a:pt x="1415750" y="439738"/>
                </a:lnTo>
                <a:lnTo>
                  <a:pt x="979786" y="372086"/>
                </a:lnTo>
                <a:lnTo>
                  <a:pt x="976377" y="372086"/>
                </a:lnTo>
                <a:lnTo>
                  <a:pt x="973195" y="371632"/>
                </a:lnTo>
                <a:lnTo>
                  <a:pt x="970240" y="370724"/>
                </a:lnTo>
                <a:lnTo>
                  <a:pt x="967058" y="369589"/>
                </a:lnTo>
                <a:lnTo>
                  <a:pt x="964330" y="368227"/>
                </a:lnTo>
                <a:lnTo>
                  <a:pt x="961830" y="366637"/>
                </a:lnTo>
                <a:lnTo>
                  <a:pt x="959102" y="364821"/>
                </a:lnTo>
                <a:lnTo>
                  <a:pt x="957056" y="362778"/>
                </a:lnTo>
                <a:lnTo>
                  <a:pt x="955011" y="360508"/>
                </a:lnTo>
                <a:lnTo>
                  <a:pt x="952965" y="358011"/>
                </a:lnTo>
                <a:lnTo>
                  <a:pt x="951374" y="355513"/>
                </a:lnTo>
                <a:lnTo>
                  <a:pt x="950237" y="352562"/>
                </a:lnTo>
                <a:lnTo>
                  <a:pt x="949101" y="349838"/>
                </a:lnTo>
                <a:lnTo>
                  <a:pt x="948419" y="346660"/>
                </a:lnTo>
                <a:lnTo>
                  <a:pt x="947964" y="343481"/>
                </a:lnTo>
                <a:lnTo>
                  <a:pt x="947737" y="340076"/>
                </a:lnTo>
                <a:lnTo>
                  <a:pt x="947737" y="99435"/>
                </a:lnTo>
                <a:lnTo>
                  <a:pt x="947964" y="96483"/>
                </a:lnTo>
                <a:lnTo>
                  <a:pt x="948419" y="93078"/>
                </a:lnTo>
                <a:lnTo>
                  <a:pt x="949101" y="89900"/>
                </a:lnTo>
                <a:lnTo>
                  <a:pt x="950237" y="87176"/>
                </a:lnTo>
                <a:lnTo>
                  <a:pt x="951374" y="84451"/>
                </a:lnTo>
                <a:lnTo>
                  <a:pt x="952965" y="81727"/>
                </a:lnTo>
                <a:lnTo>
                  <a:pt x="955011" y="79230"/>
                </a:lnTo>
                <a:lnTo>
                  <a:pt x="957056" y="76960"/>
                </a:lnTo>
                <a:lnTo>
                  <a:pt x="959102" y="74917"/>
                </a:lnTo>
                <a:lnTo>
                  <a:pt x="961830" y="73100"/>
                </a:lnTo>
                <a:lnTo>
                  <a:pt x="964330" y="71511"/>
                </a:lnTo>
                <a:lnTo>
                  <a:pt x="967058" y="70376"/>
                </a:lnTo>
                <a:lnTo>
                  <a:pt x="970240" y="69014"/>
                </a:lnTo>
                <a:lnTo>
                  <a:pt x="973195" y="68333"/>
                </a:lnTo>
                <a:lnTo>
                  <a:pt x="976377" y="67652"/>
                </a:lnTo>
                <a:lnTo>
                  <a:pt x="979786" y="67652"/>
                </a:lnTo>
                <a:lnTo>
                  <a:pt x="1415750" y="0"/>
                </a:lnTo>
                <a:close/>
                <a:moveTo>
                  <a:pt x="241614" y="0"/>
                </a:moveTo>
                <a:lnTo>
                  <a:pt x="677776" y="67652"/>
                </a:lnTo>
                <a:lnTo>
                  <a:pt x="680960" y="67652"/>
                </a:lnTo>
                <a:lnTo>
                  <a:pt x="684144" y="68333"/>
                </a:lnTo>
                <a:lnTo>
                  <a:pt x="687100" y="69014"/>
                </a:lnTo>
                <a:lnTo>
                  <a:pt x="690056" y="70376"/>
                </a:lnTo>
                <a:lnTo>
                  <a:pt x="692785" y="71511"/>
                </a:lnTo>
                <a:lnTo>
                  <a:pt x="695286" y="73100"/>
                </a:lnTo>
                <a:lnTo>
                  <a:pt x="698015" y="74917"/>
                </a:lnTo>
                <a:lnTo>
                  <a:pt x="700289" y="76960"/>
                </a:lnTo>
                <a:lnTo>
                  <a:pt x="702336" y="79230"/>
                </a:lnTo>
                <a:lnTo>
                  <a:pt x="704155" y="81727"/>
                </a:lnTo>
                <a:lnTo>
                  <a:pt x="705747" y="84451"/>
                </a:lnTo>
                <a:lnTo>
                  <a:pt x="706884" y="87176"/>
                </a:lnTo>
                <a:lnTo>
                  <a:pt x="708249" y="89900"/>
                </a:lnTo>
                <a:lnTo>
                  <a:pt x="708931" y="93078"/>
                </a:lnTo>
                <a:lnTo>
                  <a:pt x="709613" y="96483"/>
                </a:lnTo>
                <a:lnTo>
                  <a:pt x="709613" y="99435"/>
                </a:lnTo>
                <a:lnTo>
                  <a:pt x="709613" y="340076"/>
                </a:lnTo>
                <a:lnTo>
                  <a:pt x="709613" y="343481"/>
                </a:lnTo>
                <a:lnTo>
                  <a:pt x="708931" y="346660"/>
                </a:lnTo>
                <a:lnTo>
                  <a:pt x="708249" y="349838"/>
                </a:lnTo>
                <a:lnTo>
                  <a:pt x="706884" y="352562"/>
                </a:lnTo>
                <a:lnTo>
                  <a:pt x="705747" y="355513"/>
                </a:lnTo>
                <a:lnTo>
                  <a:pt x="704155" y="358011"/>
                </a:lnTo>
                <a:lnTo>
                  <a:pt x="702336" y="360508"/>
                </a:lnTo>
                <a:lnTo>
                  <a:pt x="700289" y="362778"/>
                </a:lnTo>
                <a:lnTo>
                  <a:pt x="698015" y="364821"/>
                </a:lnTo>
                <a:lnTo>
                  <a:pt x="695286" y="366637"/>
                </a:lnTo>
                <a:lnTo>
                  <a:pt x="692785" y="368227"/>
                </a:lnTo>
                <a:lnTo>
                  <a:pt x="690056" y="369589"/>
                </a:lnTo>
                <a:lnTo>
                  <a:pt x="687100" y="370724"/>
                </a:lnTo>
                <a:lnTo>
                  <a:pt x="684144" y="371632"/>
                </a:lnTo>
                <a:lnTo>
                  <a:pt x="680960" y="372086"/>
                </a:lnTo>
                <a:lnTo>
                  <a:pt x="677776" y="372086"/>
                </a:lnTo>
                <a:lnTo>
                  <a:pt x="241614" y="439738"/>
                </a:lnTo>
                <a:lnTo>
                  <a:pt x="238203" y="439511"/>
                </a:lnTo>
                <a:lnTo>
                  <a:pt x="234792" y="438830"/>
                </a:lnTo>
                <a:lnTo>
                  <a:pt x="231835" y="438149"/>
                </a:lnTo>
                <a:lnTo>
                  <a:pt x="228879" y="437241"/>
                </a:lnTo>
                <a:lnTo>
                  <a:pt x="226150" y="435879"/>
                </a:lnTo>
                <a:lnTo>
                  <a:pt x="223649" y="434063"/>
                </a:lnTo>
                <a:lnTo>
                  <a:pt x="220920" y="432246"/>
                </a:lnTo>
                <a:lnTo>
                  <a:pt x="218646" y="430203"/>
                </a:lnTo>
                <a:lnTo>
                  <a:pt x="216599" y="427933"/>
                </a:lnTo>
                <a:lnTo>
                  <a:pt x="214780" y="425663"/>
                </a:lnTo>
                <a:lnTo>
                  <a:pt x="213416" y="422939"/>
                </a:lnTo>
                <a:lnTo>
                  <a:pt x="212051" y="420214"/>
                </a:lnTo>
                <a:lnTo>
                  <a:pt x="210914" y="417263"/>
                </a:lnTo>
                <a:lnTo>
                  <a:pt x="210232" y="414085"/>
                </a:lnTo>
                <a:lnTo>
                  <a:pt x="209777" y="410907"/>
                </a:lnTo>
                <a:lnTo>
                  <a:pt x="209550" y="407728"/>
                </a:lnTo>
                <a:lnTo>
                  <a:pt x="209550" y="32010"/>
                </a:lnTo>
                <a:lnTo>
                  <a:pt x="209777" y="28831"/>
                </a:lnTo>
                <a:lnTo>
                  <a:pt x="210232" y="25653"/>
                </a:lnTo>
                <a:lnTo>
                  <a:pt x="210914" y="22702"/>
                </a:lnTo>
                <a:lnTo>
                  <a:pt x="212051" y="19524"/>
                </a:lnTo>
                <a:lnTo>
                  <a:pt x="213416" y="16799"/>
                </a:lnTo>
                <a:lnTo>
                  <a:pt x="214780" y="14075"/>
                </a:lnTo>
                <a:lnTo>
                  <a:pt x="216599" y="11805"/>
                </a:lnTo>
                <a:lnTo>
                  <a:pt x="218646" y="9535"/>
                </a:lnTo>
                <a:lnTo>
                  <a:pt x="220920" y="7492"/>
                </a:lnTo>
                <a:lnTo>
                  <a:pt x="223649" y="5675"/>
                </a:lnTo>
                <a:lnTo>
                  <a:pt x="226150" y="3859"/>
                </a:lnTo>
                <a:lnTo>
                  <a:pt x="228879" y="2724"/>
                </a:lnTo>
                <a:lnTo>
                  <a:pt x="231835" y="1589"/>
                </a:lnTo>
                <a:lnTo>
                  <a:pt x="234792" y="908"/>
                </a:lnTo>
                <a:lnTo>
                  <a:pt x="238203" y="454"/>
                </a:lnTo>
                <a:lnTo>
                  <a:pt x="241614" y="0"/>
                </a:lnTo>
                <a:close/>
              </a:path>
            </a:pathLst>
          </a:custGeom>
          <a:gradFill>
            <a:gsLst>
              <a:gs pos="0">
                <a:srgbClr val="C11053"/>
              </a:gs>
              <a:gs pos="100000">
                <a:srgbClr val="D15995"/>
              </a:gs>
            </a:gsLst>
            <a:lin ang="5400000" scaled="0"/>
          </a:gradFill>
          <a:ln>
            <a:noFill/>
          </a:ln>
          <a:effectLst>
            <a:outerShdw blurRad="50800" dist="38100" dir="2700000" algn="tl" rotWithShape="0">
              <a:prstClr val="black">
                <a:alpha val="40000"/>
              </a:prstClr>
            </a:outerShdw>
          </a:effectLst>
          <a:extLst>
            <a:ext uri="{91240B29-F687-4F45-9708-019B960494DF}">
              <a14:hiddenLine xmlns:a14="http://schemas.microsoft.com/office/drawing/2010/main" w="9525">
                <a:solidFill>
                  <a:srgbClr val="000000"/>
                </a:solidFill>
                <a:round/>
              </a14:hiddenLine>
            </a:ext>
          </a:extLst>
        </p:spPr>
        <p:txBody>
          <a:bodyPr anchor="ctr">
            <a:scene3d>
              <a:camera prst="orthographicFront"/>
              <a:lightRig rig="threePt" dir="t"/>
            </a:scene3d>
            <a:sp3d>
              <a:contourClr>
                <a:srgbClr val="FFFFFF"/>
              </a:contourClr>
            </a:sp3d>
          </a:bodyPr>
          <a:lstStyle/>
          <a:p>
            <a:pPr algn="ctr" fontAlgn="auto">
              <a:defRPr/>
            </a:pPr>
            <a:endParaRPr lang="zh-CN" altLang="en-US" noProof="1">
              <a:solidFill>
                <a:srgbClr val="FFFFFF"/>
              </a:solidFill>
            </a:endParaRPr>
          </a:p>
        </p:txBody>
      </p:sp>
      <p:sp>
        <p:nvSpPr>
          <p:cNvPr id="11271" name="文本框 16"/>
          <p:cNvSpPr txBox="1">
            <a:spLocks noChangeArrowheads="1"/>
          </p:cNvSpPr>
          <p:nvPr/>
        </p:nvSpPr>
        <p:spPr bwMode="auto">
          <a:xfrm>
            <a:off x="6717348" y="1765935"/>
            <a:ext cx="25400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90000"/>
              </a:lnSpc>
            </a:pPr>
            <a:r>
              <a:rPr lang="zh-CN" altLang="en-US" sz="2000">
                <a:solidFill>
                  <a:srgbClr val="808080"/>
                </a:solidFill>
                <a:latin typeface="字魂131号-酷乐潮玩体" panose="00000500000000000000" pitchFamily="2" charset="-122"/>
                <a:ea typeface="字魂131号-酷乐潮玩体" panose="00000500000000000000" pitchFamily="2" charset="-122"/>
              </a:rPr>
              <a:t>Activity </a:t>
            </a:r>
            <a:r>
              <a:rPr lang="en-US" altLang="zh-CN" sz="2000">
                <a:solidFill>
                  <a:srgbClr val="808080"/>
                </a:solidFill>
                <a:latin typeface="字魂131号-酷乐潮玩体" panose="00000500000000000000" pitchFamily="2" charset="-122"/>
                <a:ea typeface="字魂131号-酷乐潮玩体" panose="00000500000000000000" pitchFamily="2" charset="-122"/>
              </a:rPr>
              <a:t>O</a:t>
            </a:r>
            <a:r>
              <a:rPr lang="zh-CN" altLang="en-US" sz="2000">
                <a:solidFill>
                  <a:srgbClr val="808080"/>
                </a:solidFill>
                <a:latin typeface="字魂131号-酷乐潮玩体" panose="00000500000000000000" pitchFamily="2" charset="-122"/>
                <a:ea typeface="字魂131号-酷乐潮玩体" panose="00000500000000000000" pitchFamily="2" charset="-122"/>
              </a:rPr>
              <a:t>verview</a:t>
            </a:r>
            <a:endParaRPr lang="zh-CN" altLang="en-US" sz="2000">
              <a:solidFill>
                <a:srgbClr val="808080"/>
              </a:solidFill>
              <a:latin typeface="字魂131号-酷乐潮玩体" panose="00000500000000000000" pitchFamily="2" charset="-122"/>
              <a:ea typeface="字魂131号-酷乐潮玩体" panose="00000500000000000000" pitchFamily="2" charset="-122"/>
            </a:endParaRPr>
          </a:p>
        </p:txBody>
      </p:sp>
      <p:pic>
        <p:nvPicPr>
          <p:cNvPr id="11272" name="图片 1" descr="68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3360000">
            <a:off x="715963" y="592138"/>
            <a:ext cx="1460500" cy="134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1273" name="组合 2"/>
          <p:cNvGrpSpPr/>
          <p:nvPr/>
        </p:nvGrpSpPr>
        <p:grpSpPr bwMode="auto">
          <a:xfrm>
            <a:off x="1408113" y="844550"/>
            <a:ext cx="3600450" cy="5168900"/>
            <a:chOff x="2057" y="2790"/>
            <a:chExt cx="4231" cy="6074"/>
          </a:xfrm>
        </p:grpSpPr>
        <p:pic>
          <p:nvPicPr>
            <p:cNvPr id="11274" name="图片 3"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7" y="2790"/>
              <a:ext cx="3600" cy="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75" name="图片 23" descr="666"/>
            <p:cNvPicPr>
              <a:picLocks noChangeAspect="1" noChangeArrowheads="1"/>
            </p:cNvPicPr>
            <p:nvPr/>
          </p:nvPicPr>
          <p:blipFill>
            <a:blip r:embed="rId4">
              <a:extLst>
                <a:ext uri="{28A0092B-C50C-407E-A947-70E740481C1C}">
                  <a14:useLocalDpi xmlns:a14="http://schemas.microsoft.com/office/drawing/2010/main" val="0"/>
                </a:ext>
              </a:extLst>
            </a:blip>
            <a:srcRect l="1262" t="80202" r="79015" b="4141"/>
            <a:stretch>
              <a:fillRect/>
            </a:stretch>
          </p:blipFill>
          <p:spPr bwMode="auto">
            <a:xfrm>
              <a:off x="4448" y="5988"/>
              <a:ext cx="1840" cy="19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11276" name="图片 4" descr="图层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2820000">
            <a:off x="957263" y="5078413"/>
            <a:ext cx="976312"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77" name="图片 18" descr="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3480000">
            <a:off x="4063207" y="4880769"/>
            <a:ext cx="935037" cy="157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1278" name="组合 9"/>
          <p:cNvGrpSpPr/>
          <p:nvPr/>
        </p:nvGrpSpPr>
        <p:grpSpPr bwMode="auto">
          <a:xfrm>
            <a:off x="9615488" y="5284788"/>
            <a:ext cx="1746250" cy="981075"/>
            <a:chOff x="15308" y="8269"/>
            <a:chExt cx="2326" cy="1308"/>
          </a:xfrm>
        </p:grpSpPr>
        <p:pic>
          <p:nvPicPr>
            <p:cNvPr id="11279" name="图片 8" descr="图层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1680000">
              <a:off x="15308" y="8269"/>
              <a:ext cx="1536" cy="1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80" name="图片 19" descr="图层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rot="2160000">
              <a:off x="17030" y="8542"/>
              <a:ext cx="605" cy="7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 name="文本框 1"/>
          <p:cNvSpPr txBox="1"/>
          <p:nvPr/>
        </p:nvSpPr>
        <p:spPr>
          <a:xfrm>
            <a:off x="6626860" y="4162425"/>
            <a:ext cx="4422140" cy="1060450"/>
          </a:xfrm>
          <a:prstGeom prst="rect">
            <a:avLst/>
          </a:prstGeom>
          <a:noFill/>
        </p:spPr>
        <p:txBody>
          <a:bodyPr>
            <a:spAutoFit/>
          </a:bodyPr>
          <a:p>
            <a:pPr fontAlgn="auto">
              <a:lnSpc>
                <a:spcPct val="150000"/>
              </a:lnSpc>
            </a:pPr>
            <a:r>
              <a:rPr lang="zh-CN" altLang="en-US" sz="2400" b="1" noProof="1">
                <a:gradFill>
                  <a:gsLst>
                    <a:gs pos="0">
                      <a:srgbClr val="C11053"/>
                    </a:gs>
                    <a:gs pos="100000">
                      <a:srgbClr val="D15995"/>
                    </a:gs>
                  </a:gsLst>
                  <a:lin ang="5400000" scaled="0"/>
                </a:gradFill>
                <a:effectLst>
                  <a:outerShdw blurRad="38100" dist="38100" dir="2700000" algn="tl">
                    <a:srgbClr val="000000">
                      <a:alpha val="43137"/>
                    </a:srgbClr>
                  </a:outerShdw>
                </a:effectLst>
                <a:latin typeface="字魂131号-酷乐潮玩体" panose="00000500000000000000" pitchFamily="2" charset="-122"/>
                <a:ea typeface="字魂131号-酷乐潮玩体" panose="00000500000000000000" pitchFamily="2" charset="-122"/>
                <a:cs typeface="字魂131号-酷乐潮玩体" panose="00000500000000000000" pitchFamily="2" charset="-122"/>
              </a:rPr>
              <a:t>找回：</a:t>
            </a:r>
            <a:endParaRPr lang="zh-CN" altLang="en-US" sz="2400" b="1" noProof="1">
              <a:gradFill>
                <a:gsLst>
                  <a:gs pos="0">
                    <a:srgbClr val="C11053"/>
                  </a:gs>
                  <a:gs pos="100000">
                    <a:srgbClr val="D15995"/>
                  </a:gs>
                </a:gsLst>
                <a:lin ang="5400000" scaled="0"/>
              </a:gradFill>
              <a:effectLst>
                <a:outerShdw blurRad="38100" dist="38100" dir="2700000" algn="tl">
                  <a:srgbClr val="000000">
                    <a:alpha val="43137"/>
                  </a:srgbClr>
                </a:outerShdw>
              </a:effectLst>
              <a:latin typeface="字魂131号-酷乐潮玩体" panose="00000500000000000000" pitchFamily="2" charset="-122"/>
              <a:ea typeface="字魂131号-酷乐潮玩体" panose="00000500000000000000" pitchFamily="2" charset="-122"/>
              <a:cs typeface="字魂131号-酷乐潮玩体" panose="00000500000000000000" pitchFamily="2" charset="-122"/>
            </a:endParaRPr>
          </a:p>
          <a:p>
            <a:pPr fontAlgn="auto">
              <a:lnSpc>
                <a:spcPct val="150000"/>
              </a:lnSpc>
            </a:pPr>
            <a:r>
              <a:rPr lang="zh-CN" noProof="1">
                <a:solidFill>
                  <a:schemeClr val="bg1"/>
                </a:solidFill>
                <a:effectLst>
                  <a:outerShdw blurRad="38100" dist="38100" dir="2700000" algn="tl">
                    <a:srgbClr val="000000">
                      <a:alpha val="43137"/>
                    </a:srgbClr>
                  </a:outerShdw>
                </a:effectLst>
                <a:latin typeface="字魂131号-酷乐潮玩体" panose="00000500000000000000" pitchFamily="2" charset="-122"/>
                <a:ea typeface="字魂131号-酷乐潮玩体" panose="00000500000000000000" pitchFamily="2" charset="-122"/>
                <a:cs typeface="字魂131号-酷乐潮玩体" panose="00000500000000000000" pitchFamily="2" charset="-122"/>
              </a:rPr>
              <a:t>通过 </a:t>
            </a:r>
            <a:r>
              <a:rPr lang="en-US" altLang="zh-CN" noProof="1">
                <a:solidFill>
                  <a:schemeClr val="bg1"/>
                </a:solidFill>
                <a:effectLst>
                  <a:outerShdw blurRad="38100" dist="38100" dir="2700000" algn="tl">
                    <a:srgbClr val="000000">
                      <a:alpha val="43137"/>
                    </a:srgbClr>
                  </a:outerShdw>
                </a:effectLst>
                <a:latin typeface="字魂131号-酷乐潮玩体" panose="00000500000000000000" pitchFamily="2" charset="-122"/>
                <a:ea typeface="字魂131号-酷乐潮玩体" panose="00000500000000000000" pitchFamily="2" charset="-122"/>
                <a:cs typeface="字魂131号-酷乐潮玩体" panose="00000500000000000000" pitchFamily="2" charset="-122"/>
              </a:rPr>
              <a:t>reset </a:t>
            </a:r>
            <a:r>
              <a:rPr lang="zh-CN" altLang="en-US" noProof="1">
                <a:solidFill>
                  <a:schemeClr val="bg1"/>
                </a:solidFill>
                <a:effectLst>
                  <a:outerShdw blurRad="38100" dist="38100" dir="2700000" algn="tl">
                    <a:srgbClr val="000000">
                      <a:alpha val="43137"/>
                    </a:srgbClr>
                  </a:outerShdw>
                </a:effectLst>
                <a:latin typeface="字魂131号-酷乐潮玩体" panose="00000500000000000000" pitchFamily="2" charset="-122"/>
                <a:ea typeface="字魂131号-酷乐潮玩体" panose="00000500000000000000" pitchFamily="2" charset="-122"/>
                <a:cs typeface="字魂131号-酷乐潮玩体" panose="00000500000000000000" pitchFamily="2" charset="-122"/>
              </a:rPr>
              <a:t>回退版本号索引即可找回</a:t>
            </a:r>
            <a:endParaRPr lang="zh-CN" altLang="en-US" noProof="1">
              <a:solidFill>
                <a:schemeClr val="bg1"/>
              </a:solidFill>
              <a:effectLst>
                <a:outerShdw blurRad="38100" dist="38100" dir="2700000" algn="tl">
                  <a:srgbClr val="000000">
                    <a:alpha val="43137"/>
                  </a:srgbClr>
                </a:outerShdw>
              </a:effectLst>
              <a:latin typeface="字魂131号-酷乐潮玩体" panose="00000500000000000000" pitchFamily="2" charset="-122"/>
              <a:ea typeface="字魂131号-酷乐潮玩体" panose="00000500000000000000" pitchFamily="2" charset="-122"/>
              <a:cs typeface="字魂131号-酷乐潮玩体" panose="00000500000000000000" pitchFamily="2" charset="-122"/>
            </a:endParaRPr>
          </a:p>
        </p:txBody>
      </p:sp>
      <p:sp>
        <p:nvSpPr>
          <p:cNvPr id="3" name="蝴蝶结"/>
          <p:cNvSpPr/>
          <p:nvPr/>
        </p:nvSpPr>
        <p:spPr bwMode="auto">
          <a:xfrm>
            <a:off x="6234113" y="4416108"/>
            <a:ext cx="392112" cy="242887"/>
          </a:xfrm>
          <a:custGeom>
            <a:avLst/>
            <a:gdLst>
              <a:gd name="T0" fmla="*/ 1256562 w 1655763"/>
              <a:gd name="T1" fmla="*/ 503112 h 779463"/>
              <a:gd name="T2" fmla="*/ 1450624 w 1655763"/>
              <a:gd name="T3" fmla="*/ 535755 h 779463"/>
              <a:gd name="T4" fmla="*/ 1590953 w 1655763"/>
              <a:gd name="T5" fmla="*/ 545156 h 779463"/>
              <a:gd name="T6" fmla="*/ 1696592 w 1655763"/>
              <a:gd name="T7" fmla="*/ 540194 h 779463"/>
              <a:gd name="T8" fmla="*/ 1792059 w 1655763"/>
              <a:gd name="T9" fmla="*/ 520348 h 779463"/>
              <a:gd name="T10" fmla="*/ 1870569 w 1655763"/>
              <a:gd name="T11" fmla="*/ 481698 h 779463"/>
              <a:gd name="T12" fmla="*/ 1828836 w 1655763"/>
              <a:gd name="T13" fmla="*/ 893522 h 779463"/>
              <a:gd name="T14" fmla="*/ 1674161 w 1655763"/>
              <a:gd name="T15" fmla="*/ 873676 h 779463"/>
              <a:gd name="T16" fmla="*/ 1563044 w 1655763"/>
              <a:gd name="T17" fmla="*/ 845733 h 779463"/>
              <a:gd name="T18" fmla="*/ 1447494 w 1655763"/>
              <a:gd name="T19" fmla="*/ 801600 h 779463"/>
              <a:gd name="T20" fmla="*/ 1334813 w 1655763"/>
              <a:gd name="T21" fmla="*/ 736836 h 779463"/>
              <a:gd name="T22" fmla="*/ 1233608 w 1655763"/>
              <a:gd name="T23" fmla="*/ 647786 h 779463"/>
              <a:gd name="T24" fmla="*/ 1184049 w 1655763"/>
              <a:gd name="T25" fmla="*/ 584067 h 779463"/>
              <a:gd name="T26" fmla="*/ 1147011 w 1655763"/>
              <a:gd name="T27" fmla="*/ 520869 h 779463"/>
              <a:gd name="T28" fmla="*/ 777546 w 1655763"/>
              <a:gd name="T29" fmla="*/ 480654 h 779463"/>
              <a:gd name="T30" fmla="*/ 744102 w 1655763"/>
              <a:gd name="T31" fmla="*/ 548812 h 779463"/>
              <a:gd name="T32" fmla="*/ 704651 w 1655763"/>
              <a:gd name="T33" fmla="*/ 609137 h 779463"/>
              <a:gd name="T34" fmla="*/ 630972 w 1655763"/>
              <a:gd name="T35" fmla="*/ 689047 h 779463"/>
              <a:gd name="T36" fmla="*/ 523589 w 1655763"/>
              <a:gd name="T37" fmla="*/ 767390 h 779463"/>
              <a:gd name="T38" fmla="*/ 408629 w 1655763"/>
              <a:gd name="T39" fmla="*/ 822753 h 779463"/>
              <a:gd name="T40" fmla="*/ 293670 w 1655763"/>
              <a:gd name="T41" fmla="*/ 859573 h 779463"/>
              <a:gd name="T42" fmla="*/ 173485 w 1655763"/>
              <a:gd name="T43" fmla="*/ 883599 h 779463"/>
              <a:gd name="T44" fmla="*/ 26388 w 1655763"/>
              <a:gd name="T45" fmla="*/ 895350 h 779463"/>
              <a:gd name="T46" fmla="*/ 65579 w 1655763"/>
              <a:gd name="T47" fmla="*/ 500762 h 779463"/>
              <a:gd name="T48" fmla="*/ 152583 w 1655763"/>
              <a:gd name="T49" fmla="*/ 530793 h 779463"/>
              <a:gd name="T50" fmla="*/ 253433 w 1655763"/>
              <a:gd name="T51" fmla="*/ 544111 h 779463"/>
              <a:gd name="T52" fmla="*/ 361861 w 1655763"/>
              <a:gd name="T53" fmla="*/ 543851 h 779463"/>
              <a:gd name="T54" fmla="*/ 544229 w 1655763"/>
              <a:gd name="T55" fmla="*/ 523221 h 779463"/>
              <a:gd name="T56" fmla="*/ 730256 w 1655763"/>
              <a:gd name="T57" fmla="*/ 484309 h 779463"/>
              <a:gd name="T58" fmla="*/ 1009861 w 1655763"/>
              <a:gd name="T59" fmla="*/ 81278 h 779463"/>
              <a:gd name="T60" fmla="*/ 1030672 w 1655763"/>
              <a:gd name="T61" fmla="*/ 93802 h 779463"/>
              <a:gd name="T62" fmla="*/ 1039256 w 1655763"/>
              <a:gd name="T63" fmla="*/ 117282 h 779463"/>
              <a:gd name="T64" fmla="*/ 1032753 w 1655763"/>
              <a:gd name="T65" fmla="*/ 408706 h 779463"/>
              <a:gd name="T66" fmla="*/ 1013503 w 1655763"/>
              <a:gd name="T67" fmla="*/ 423055 h 779463"/>
              <a:gd name="T68" fmla="*/ 893062 w 1655763"/>
              <a:gd name="T69" fmla="*/ 423055 h 779463"/>
              <a:gd name="T70" fmla="*/ 873811 w 1655763"/>
              <a:gd name="T71" fmla="*/ 408706 h 779463"/>
              <a:gd name="T72" fmla="*/ 867569 w 1655763"/>
              <a:gd name="T73" fmla="*/ 117282 h 779463"/>
              <a:gd name="T74" fmla="*/ 875893 w 1655763"/>
              <a:gd name="T75" fmla="*/ 93802 h 779463"/>
              <a:gd name="T76" fmla="*/ 896703 w 1655763"/>
              <a:gd name="T77" fmla="*/ 81278 h 779463"/>
              <a:gd name="T78" fmla="*/ 1642981 w 1655763"/>
              <a:gd name="T79" fmla="*/ 3129 h 779463"/>
              <a:gd name="T80" fmla="*/ 1661026 w 1655763"/>
              <a:gd name="T81" fmla="*/ 19297 h 779463"/>
              <a:gd name="T82" fmla="*/ 1665209 w 1655763"/>
              <a:gd name="T83" fmla="*/ 471999 h 779463"/>
              <a:gd name="T84" fmla="*/ 1654749 w 1655763"/>
              <a:gd name="T85" fmla="*/ 494164 h 779463"/>
              <a:gd name="T86" fmla="*/ 1632521 w 1655763"/>
              <a:gd name="T87" fmla="*/ 504855 h 779463"/>
              <a:gd name="T88" fmla="*/ 1109488 w 1655763"/>
              <a:gd name="T89" fmla="*/ 422973 h 779463"/>
              <a:gd name="T90" fmla="*/ 1093273 w 1655763"/>
              <a:gd name="T91" fmla="*/ 404979 h 779463"/>
              <a:gd name="T92" fmla="*/ 1091182 w 1655763"/>
              <a:gd name="T93" fmla="*/ 106916 h 779463"/>
              <a:gd name="T94" fmla="*/ 1103473 w 1655763"/>
              <a:gd name="T95" fmla="*/ 86055 h 779463"/>
              <a:gd name="T96" fmla="*/ 1127270 w 1655763"/>
              <a:gd name="T97" fmla="*/ 77710 h 779463"/>
              <a:gd name="T98" fmla="*/ 793928 w 1655763"/>
              <a:gd name="T99" fmla="*/ 80839 h 779463"/>
              <a:gd name="T100" fmla="*/ 811981 w 1655763"/>
              <a:gd name="T101" fmla="*/ 97007 h 779463"/>
              <a:gd name="T102" fmla="*/ 816429 w 1655763"/>
              <a:gd name="T103" fmla="*/ 394548 h 779463"/>
              <a:gd name="T104" fmla="*/ 805701 w 1655763"/>
              <a:gd name="T105" fmla="*/ 416714 h 779463"/>
              <a:gd name="T106" fmla="*/ 783463 w 1655763"/>
              <a:gd name="T107" fmla="*/ 427406 h 779463"/>
              <a:gd name="T108" fmla="*/ 260192 w 1655763"/>
              <a:gd name="T109" fmla="*/ 500683 h 779463"/>
              <a:gd name="T110" fmla="*/ 243970 w 1655763"/>
              <a:gd name="T111" fmla="*/ 482689 h 779463"/>
              <a:gd name="T112" fmla="*/ 241878 w 1655763"/>
              <a:gd name="T113" fmla="*/ 29467 h 779463"/>
              <a:gd name="T114" fmla="*/ 254174 w 1655763"/>
              <a:gd name="T115" fmla="*/ 8606 h 779463"/>
              <a:gd name="T116" fmla="*/ 277983 w 1655763"/>
              <a:gd name="T117" fmla="*/ 0 h 779463"/>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1655763" h="779463">
                <a:moveTo>
                  <a:pt x="977900" y="409575"/>
                </a:moveTo>
                <a:lnTo>
                  <a:pt x="983114" y="411167"/>
                </a:lnTo>
                <a:lnTo>
                  <a:pt x="998304" y="415259"/>
                </a:lnTo>
                <a:lnTo>
                  <a:pt x="1022335" y="421624"/>
                </a:lnTo>
                <a:lnTo>
                  <a:pt x="1053848" y="429354"/>
                </a:lnTo>
                <a:lnTo>
                  <a:pt x="1072211" y="433674"/>
                </a:lnTo>
                <a:lnTo>
                  <a:pt x="1092162" y="437993"/>
                </a:lnTo>
                <a:lnTo>
                  <a:pt x="1113019" y="442313"/>
                </a:lnTo>
                <a:lnTo>
                  <a:pt x="1135690" y="447087"/>
                </a:lnTo>
                <a:lnTo>
                  <a:pt x="1159041" y="451406"/>
                </a:lnTo>
                <a:lnTo>
                  <a:pt x="1183526" y="455499"/>
                </a:lnTo>
                <a:lnTo>
                  <a:pt x="1208691" y="459591"/>
                </a:lnTo>
                <a:lnTo>
                  <a:pt x="1234536" y="463228"/>
                </a:lnTo>
                <a:lnTo>
                  <a:pt x="1260834" y="466411"/>
                </a:lnTo>
                <a:lnTo>
                  <a:pt x="1287813" y="469366"/>
                </a:lnTo>
                <a:lnTo>
                  <a:pt x="1315018" y="471640"/>
                </a:lnTo>
                <a:lnTo>
                  <a:pt x="1328394" y="472549"/>
                </a:lnTo>
                <a:lnTo>
                  <a:pt x="1341996" y="473459"/>
                </a:lnTo>
                <a:lnTo>
                  <a:pt x="1355599" y="473913"/>
                </a:lnTo>
                <a:lnTo>
                  <a:pt x="1369202" y="474368"/>
                </a:lnTo>
                <a:lnTo>
                  <a:pt x="1382804" y="474595"/>
                </a:lnTo>
                <a:lnTo>
                  <a:pt x="1396180" y="474595"/>
                </a:lnTo>
                <a:lnTo>
                  <a:pt x="1409556" y="474368"/>
                </a:lnTo>
                <a:lnTo>
                  <a:pt x="1422932" y="474141"/>
                </a:lnTo>
                <a:lnTo>
                  <a:pt x="1435854" y="473686"/>
                </a:lnTo>
                <a:lnTo>
                  <a:pt x="1449003" y="472549"/>
                </a:lnTo>
                <a:lnTo>
                  <a:pt x="1461926" y="471640"/>
                </a:lnTo>
                <a:lnTo>
                  <a:pt x="1474622" y="470276"/>
                </a:lnTo>
                <a:lnTo>
                  <a:pt x="1487091" y="468457"/>
                </a:lnTo>
                <a:lnTo>
                  <a:pt x="1499560" y="466638"/>
                </a:lnTo>
                <a:lnTo>
                  <a:pt x="1511575" y="464592"/>
                </a:lnTo>
                <a:lnTo>
                  <a:pt x="1523591" y="462091"/>
                </a:lnTo>
                <a:lnTo>
                  <a:pt x="1535153" y="459363"/>
                </a:lnTo>
                <a:lnTo>
                  <a:pt x="1546716" y="456181"/>
                </a:lnTo>
                <a:lnTo>
                  <a:pt x="1557598" y="452998"/>
                </a:lnTo>
                <a:lnTo>
                  <a:pt x="1568480" y="449360"/>
                </a:lnTo>
                <a:lnTo>
                  <a:pt x="1578908" y="445268"/>
                </a:lnTo>
                <a:lnTo>
                  <a:pt x="1589110" y="440721"/>
                </a:lnTo>
                <a:lnTo>
                  <a:pt x="1598859" y="435947"/>
                </a:lnTo>
                <a:lnTo>
                  <a:pt x="1608381" y="430718"/>
                </a:lnTo>
                <a:lnTo>
                  <a:pt x="1617222" y="425262"/>
                </a:lnTo>
                <a:lnTo>
                  <a:pt x="1625837" y="419351"/>
                </a:lnTo>
                <a:lnTo>
                  <a:pt x="1516110" y="589631"/>
                </a:lnTo>
                <a:lnTo>
                  <a:pt x="1655763" y="779463"/>
                </a:lnTo>
                <a:lnTo>
                  <a:pt x="1649869" y="779463"/>
                </a:lnTo>
                <a:lnTo>
                  <a:pt x="1632865" y="779463"/>
                </a:lnTo>
                <a:lnTo>
                  <a:pt x="1620623" y="779236"/>
                </a:lnTo>
                <a:lnTo>
                  <a:pt x="1606340" y="778781"/>
                </a:lnTo>
                <a:lnTo>
                  <a:pt x="1589564" y="777872"/>
                </a:lnTo>
                <a:lnTo>
                  <a:pt x="1570973" y="776280"/>
                </a:lnTo>
                <a:lnTo>
                  <a:pt x="1550796" y="774689"/>
                </a:lnTo>
                <a:lnTo>
                  <a:pt x="1528805" y="772188"/>
                </a:lnTo>
                <a:lnTo>
                  <a:pt x="1505454" y="769233"/>
                </a:lnTo>
                <a:lnTo>
                  <a:pt x="1480743" y="765368"/>
                </a:lnTo>
                <a:lnTo>
                  <a:pt x="1468047" y="763094"/>
                </a:lnTo>
                <a:lnTo>
                  <a:pt x="1455125" y="760594"/>
                </a:lnTo>
                <a:lnTo>
                  <a:pt x="1441749" y="757866"/>
                </a:lnTo>
                <a:lnTo>
                  <a:pt x="1428373" y="754910"/>
                </a:lnTo>
                <a:lnTo>
                  <a:pt x="1414770" y="751727"/>
                </a:lnTo>
                <a:lnTo>
                  <a:pt x="1400941" y="748317"/>
                </a:lnTo>
                <a:lnTo>
                  <a:pt x="1387112" y="744680"/>
                </a:lnTo>
                <a:lnTo>
                  <a:pt x="1373056" y="740815"/>
                </a:lnTo>
                <a:lnTo>
                  <a:pt x="1358546" y="736268"/>
                </a:lnTo>
                <a:lnTo>
                  <a:pt x="1344263" y="731948"/>
                </a:lnTo>
                <a:lnTo>
                  <a:pt x="1329981" y="727174"/>
                </a:lnTo>
                <a:lnTo>
                  <a:pt x="1315698" y="721945"/>
                </a:lnTo>
                <a:lnTo>
                  <a:pt x="1301415" y="716262"/>
                </a:lnTo>
                <a:lnTo>
                  <a:pt x="1286679" y="710805"/>
                </a:lnTo>
                <a:lnTo>
                  <a:pt x="1272396" y="704667"/>
                </a:lnTo>
                <a:lnTo>
                  <a:pt x="1258114" y="697847"/>
                </a:lnTo>
                <a:lnTo>
                  <a:pt x="1243831" y="691027"/>
                </a:lnTo>
                <a:lnTo>
                  <a:pt x="1229548" y="683752"/>
                </a:lnTo>
                <a:lnTo>
                  <a:pt x="1215492" y="676022"/>
                </a:lnTo>
                <a:lnTo>
                  <a:pt x="1201436" y="668065"/>
                </a:lnTo>
                <a:lnTo>
                  <a:pt x="1187607" y="659653"/>
                </a:lnTo>
                <a:lnTo>
                  <a:pt x="1173777" y="651014"/>
                </a:lnTo>
                <a:lnTo>
                  <a:pt x="1160175" y="641466"/>
                </a:lnTo>
                <a:lnTo>
                  <a:pt x="1146799" y="631690"/>
                </a:lnTo>
                <a:lnTo>
                  <a:pt x="1133876" y="621687"/>
                </a:lnTo>
                <a:lnTo>
                  <a:pt x="1120727" y="611229"/>
                </a:lnTo>
                <a:lnTo>
                  <a:pt x="1108258" y="599862"/>
                </a:lnTo>
                <a:lnTo>
                  <a:pt x="1096016" y="588267"/>
                </a:lnTo>
                <a:lnTo>
                  <a:pt x="1084000" y="576218"/>
                </a:lnTo>
                <a:lnTo>
                  <a:pt x="1072211" y="563942"/>
                </a:lnTo>
                <a:lnTo>
                  <a:pt x="1060876" y="550983"/>
                </a:lnTo>
                <a:lnTo>
                  <a:pt x="1055208" y="544163"/>
                </a:lnTo>
                <a:lnTo>
                  <a:pt x="1049994" y="537342"/>
                </a:lnTo>
                <a:lnTo>
                  <a:pt x="1044553" y="530295"/>
                </a:lnTo>
                <a:lnTo>
                  <a:pt x="1039112" y="523247"/>
                </a:lnTo>
                <a:lnTo>
                  <a:pt x="1034124" y="515972"/>
                </a:lnTo>
                <a:lnTo>
                  <a:pt x="1029136" y="508470"/>
                </a:lnTo>
                <a:lnTo>
                  <a:pt x="1024149" y="501195"/>
                </a:lnTo>
                <a:lnTo>
                  <a:pt x="1019388" y="493465"/>
                </a:lnTo>
                <a:lnTo>
                  <a:pt x="1014627" y="485735"/>
                </a:lnTo>
                <a:lnTo>
                  <a:pt x="1010093" y="477778"/>
                </a:lnTo>
                <a:lnTo>
                  <a:pt x="1005785" y="469821"/>
                </a:lnTo>
                <a:lnTo>
                  <a:pt x="1001251" y="461637"/>
                </a:lnTo>
                <a:lnTo>
                  <a:pt x="996944" y="453452"/>
                </a:lnTo>
                <a:lnTo>
                  <a:pt x="992863" y="444586"/>
                </a:lnTo>
                <a:lnTo>
                  <a:pt x="989009" y="436174"/>
                </a:lnTo>
                <a:lnTo>
                  <a:pt x="985155" y="427535"/>
                </a:lnTo>
                <a:lnTo>
                  <a:pt x="981301" y="418442"/>
                </a:lnTo>
                <a:lnTo>
                  <a:pt x="977900" y="409575"/>
                </a:lnTo>
                <a:close/>
                <a:moveTo>
                  <a:pt x="679450" y="409575"/>
                </a:moveTo>
                <a:lnTo>
                  <a:pt x="675817" y="418442"/>
                </a:lnTo>
                <a:lnTo>
                  <a:pt x="671956" y="427535"/>
                </a:lnTo>
                <a:lnTo>
                  <a:pt x="668096" y="436174"/>
                </a:lnTo>
                <a:lnTo>
                  <a:pt x="664008" y="444586"/>
                </a:lnTo>
                <a:lnTo>
                  <a:pt x="659920" y="453452"/>
                </a:lnTo>
                <a:lnTo>
                  <a:pt x="655833" y="461637"/>
                </a:lnTo>
                <a:lnTo>
                  <a:pt x="651518" y="469821"/>
                </a:lnTo>
                <a:lnTo>
                  <a:pt x="646749" y="477778"/>
                </a:lnTo>
                <a:lnTo>
                  <a:pt x="642207" y="485735"/>
                </a:lnTo>
                <a:lnTo>
                  <a:pt x="637666" y="493465"/>
                </a:lnTo>
                <a:lnTo>
                  <a:pt x="632670" y="501195"/>
                </a:lnTo>
                <a:lnTo>
                  <a:pt x="627901" y="508470"/>
                </a:lnTo>
                <a:lnTo>
                  <a:pt x="622678" y="515972"/>
                </a:lnTo>
                <a:lnTo>
                  <a:pt x="617682" y="523247"/>
                </a:lnTo>
                <a:lnTo>
                  <a:pt x="612459" y="530295"/>
                </a:lnTo>
                <a:lnTo>
                  <a:pt x="607236" y="537342"/>
                </a:lnTo>
                <a:lnTo>
                  <a:pt x="601558" y="544163"/>
                </a:lnTo>
                <a:lnTo>
                  <a:pt x="596108" y="550983"/>
                </a:lnTo>
                <a:lnTo>
                  <a:pt x="584527" y="563942"/>
                </a:lnTo>
                <a:lnTo>
                  <a:pt x="572945" y="576218"/>
                </a:lnTo>
                <a:lnTo>
                  <a:pt x="560910" y="588267"/>
                </a:lnTo>
                <a:lnTo>
                  <a:pt x="548420" y="599862"/>
                </a:lnTo>
                <a:lnTo>
                  <a:pt x="535930" y="611229"/>
                </a:lnTo>
                <a:lnTo>
                  <a:pt x="522986" y="621687"/>
                </a:lnTo>
                <a:lnTo>
                  <a:pt x="510042" y="631690"/>
                </a:lnTo>
                <a:lnTo>
                  <a:pt x="496416" y="641466"/>
                </a:lnTo>
                <a:lnTo>
                  <a:pt x="482791" y="651014"/>
                </a:lnTo>
                <a:lnTo>
                  <a:pt x="469393" y="659653"/>
                </a:lnTo>
                <a:lnTo>
                  <a:pt x="455086" y="668065"/>
                </a:lnTo>
                <a:lnTo>
                  <a:pt x="441461" y="676022"/>
                </a:lnTo>
                <a:lnTo>
                  <a:pt x="426927" y="683752"/>
                </a:lnTo>
                <a:lnTo>
                  <a:pt x="412848" y="691027"/>
                </a:lnTo>
                <a:lnTo>
                  <a:pt x="398541" y="697847"/>
                </a:lnTo>
                <a:lnTo>
                  <a:pt x="384007" y="704667"/>
                </a:lnTo>
                <a:lnTo>
                  <a:pt x="369701" y="710805"/>
                </a:lnTo>
                <a:lnTo>
                  <a:pt x="355167" y="716262"/>
                </a:lnTo>
                <a:lnTo>
                  <a:pt x="340633" y="721945"/>
                </a:lnTo>
                <a:lnTo>
                  <a:pt x="326327" y="727174"/>
                </a:lnTo>
                <a:lnTo>
                  <a:pt x="312020" y="731948"/>
                </a:lnTo>
                <a:lnTo>
                  <a:pt x="297714" y="736268"/>
                </a:lnTo>
                <a:lnTo>
                  <a:pt x="283634" y="740815"/>
                </a:lnTo>
                <a:lnTo>
                  <a:pt x="269555" y="744680"/>
                </a:lnTo>
                <a:lnTo>
                  <a:pt x="255248" y="748317"/>
                </a:lnTo>
                <a:lnTo>
                  <a:pt x="241622" y="751727"/>
                </a:lnTo>
                <a:lnTo>
                  <a:pt x="227997" y="754910"/>
                </a:lnTo>
                <a:lnTo>
                  <a:pt x="214372" y="757866"/>
                </a:lnTo>
                <a:lnTo>
                  <a:pt x="201201" y="760594"/>
                </a:lnTo>
                <a:lnTo>
                  <a:pt x="188256" y="763094"/>
                </a:lnTo>
                <a:lnTo>
                  <a:pt x="175312" y="765368"/>
                </a:lnTo>
                <a:lnTo>
                  <a:pt x="150787" y="769233"/>
                </a:lnTo>
                <a:lnTo>
                  <a:pt x="127397" y="772188"/>
                </a:lnTo>
                <a:lnTo>
                  <a:pt x="105369" y="774689"/>
                </a:lnTo>
                <a:lnTo>
                  <a:pt x="84931" y="776280"/>
                </a:lnTo>
                <a:lnTo>
                  <a:pt x="66537" y="777872"/>
                </a:lnTo>
                <a:lnTo>
                  <a:pt x="49959" y="778781"/>
                </a:lnTo>
                <a:lnTo>
                  <a:pt x="35199" y="779236"/>
                </a:lnTo>
                <a:lnTo>
                  <a:pt x="22936" y="779463"/>
                </a:lnTo>
                <a:lnTo>
                  <a:pt x="6131" y="779463"/>
                </a:lnTo>
                <a:lnTo>
                  <a:pt x="0" y="779463"/>
                </a:lnTo>
                <a:lnTo>
                  <a:pt x="139887" y="589631"/>
                </a:lnTo>
                <a:lnTo>
                  <a:pt x="30203" y="419351"/>
                </a:lnTo>
                <a:lnTo>
                  <a:pt x="38605" y="425262"/>
                </a:lnTo>
                <a:lnTo>
                  <a:pt x="47916" y="430718"/>
                </a:lnTo>
                <a:lnTo>
                  <a:pt x="56999" y="435947"/>
                </a:lnTo>
                <a:lnTo>
                  <a:pt x="66991" y="440721"/>
                </a:lnTo>
                <a:lnTo>
                  <a:pt x="76983" y="445268"/>
                </a:lnTo>
                <a:lnTo>
                  <a:pt x="87429" y="449360"/>
                </a:lnTo>
                <a:lnTo>
                  <a:pt x="98329" y="452998"/>
                </a:lnTo>
                <a:lnTo>
                  <a:pt x="109684" y="456181"/>
                </a:lnTo>
                <a:lnTo>
                  <a:pt x="120811" y="459363"/>
                </a:lnTo>
                <a:lnTo>
                  <a:pt x="132620" y="462091"/>
                </a:lnTo>
                <a:lnTo>
                  <a:pt x="144428" y="464592"/>
                </a:lnTo>
                <a:lnTo>
                  <a:pt x="156691" y="466638"/>
                </a:lnTo>
                <a:lnTo>
                  <a:pt x="168954" y="468457"/>
                </a:lnTo>
                <a:lnTo>
                  <a:pt x="181671" y="470276"/>
                </a:lnTo>
                <a:lnTo>
                  <a:pt x="194388" y="471640"/>
                </a:lnTo>
                <a:lnTo>
                  <a:pt x="207105" y="472549"/>
                </a:lnTo>
                <a:lnTo>
                  <a:pt x="220276" y="473686"/>
                </a:lnTo>
                <a:lnTo>
                  <a:pt x="233674" y="474141"/>
                </a:lnTo>
                <a:lnTo>
                  <a:pt x="246845" y="474368"/>
                </a:lnTo>
                <a:lnTo>
                  <a:pt x="260244" y="474595"/>
                </a:lnTo>
                <a:lnTo>
                  <a:pt x="273869" y="474595"/>
                </a:lnTo>
                <a:lnTo>
                  <a:pt x="287267" y="474368"/>
                </a:lnTo>
                <a:lnTo>
                  <a:pt x="300893" y="473913"/>
                </a:lnTo>
                <a:lnTo>
                  <a:pt x="314518" y="473459"/>
                </a:lnTo>
                <a:lnTo>
                  <a:pt x="328143" y="472549"/>
                </a:lnTo>
                <a:lnTo>
                  <a:pt x="341769" y="471640"/>
                </a:lnTo>
                <a:lnTo>
                  <a:pt x="368792" y="469366"/>
                </a:lnTo>
                <a:lnTo>
                  <a:pt x="395589" y="466411"/>
                </a:lnTo>
                <a:lnTo>
                  <a:pt x="422158" y="463228"/>
                </a:lnTo>
                <a:lnTo>
                  <a:pt x="448046" y="459591"/>
                </a:lnTo>
                <a:lnTo>
                  <a:pt x="473026" y="455499"/>
                </a:lnTo>
                <a:lnTo>
                  <a:pt x="497779" y="451406"/>
                </a:lnTo>
                <a:lnTo>
                  <a:pt x="521396" y="447087"/>
                </a:lnTo>
                <a:lnTo>
                  <a:pt x="543651" y="442313"/>
                </a:lnTo>
                <a:lnTo>
                  <a:pt x="564770" y="437993"/>
                </a:lnTo>
                <a:lnTo>
                  <a:pt x="584754" y="433674"/>
                </a:lnTo>
                <a:lnTo>
                  <a:pt x="602921" y="429354"/>
                </a:lnTo>
                <a:lnTo>
                  <a:pt x="634714" y="421624"/>
                </a:lnTo>
                <a:lnTo>
                  <a:pt x="658558" y="415259"/>
                </a:lnTo>
                <a:lnTo>
                  <a:pt x="674000" y="411167"/>
                </a:lnTo>
                <a:lnTo>
                  <a:pt x="679450" y="409575"/>
                </a:lnTo>
                <a:close/>
                <a:moveTo>
                  <a:pt x="785716" y="69850"/>
                </a:moveTo>
                <a:lnTo>
                  <a:pt x="871407" y="69850"/>
                </a:lnTo>
                <a:lnTo>
                  <a:pt x="874799" y="70304"/>
                </a:lnTo>
                <a:lnTo>
                  <a:pt x="877738" y="70758"/>
                </a:lnTo>
                <a:lnTo>
                  <a:pt x="880903" y="71440"/>
                </a:lnTo>
                <a:lnTo>
                  <a:pt x="883843" y="72575"/>
                </a:lnTo>
                <a:lnTo>
                  <a:pt x="886782" y="73711"/>
                </a:lnTo>
                <a:lnTo>
                  <a:pt x="889269" y="75528"/>
                </a:lnTo>
                <a:lnTo>
                  <a:pt x="891530" y="77345"/>
                </a:lnTo>
                <a:lnTo>
                  <a:pt x="893791" y="79389"/>
                </a:lnTo>
                <a:lnTo>
                  <a:pt x="895826" y="81661"/>
                </a:lnTo>
                <a:lnTo>
                  <a:pt x="897635" y="84159"/>
                </a:lnTo>
                <a:lnTo>
                  <a:pt x="899443" y="86657"/>
                </a:lnTo>
                <a:lnTo>
                  <a:pt x="900800" y="89383"/>
                </a:lnTo>
                <a:lnTo>
                  <a:pt x="901704" y="92563"/>
                </a:lnTo>
                <a:lnTo>
                  <a:pt x="902609" y="95516"/>
                </a:lnTo>
                <a:lnTo>
                  <a:pt x="903061" y="98695"/>
                </a:lnTo>
                <a:lnTo>
                  <a:pt x="903287" y="102102"/>
                </a:lnTo>
                <a:lnTo>
                  <a:pt x="903287" y="337863"/>
                </a:lnTo>
                <a:lnTo>
                  <a:pt x="903061" y="341042"/>
                </a:lnTo>
                <a:lnTo>
                  <a:pt x="902609" y="344222"/>
                </a:lnTo>
                <a:lnTo>
                  <a:pt x="901704" y="347175"/>
                </a:lnTo>
                <a:lnTo>
                  <a:pt x="900800" y="350355"/>
                </a:lnTo>
                <a:lnTo>
                  <a:pt x="899443" y="353080"/>
                </a:lnTo>
                <a:lnTo>
                  <a:pt x="897635" y="355806"/>
                </a:lnTo>
                <a:lnTo>
                  <a:pt x="895826" y="358077"/>
                </a:lnTo>
                <a:lnTo>
                  <a:pt x="893791" y="360348"/>
                </a:lnTo>
                <a:lnTo>
                  <a:pt x="891530" y="362393"/>
                </a:lnTo>
                <a:lnTo>
                  <a:pt x="889269" y="364437"/>
                </a:lnTo>
                <a:lnTo>
                  <a:pt x="886782" y="366027"/>
                </a:lnTo>
                <a:lnTo>
                  <a:pt x="883843" y="367162"/>
                </a:lnTo>
                <a:lnTo>
                  <a:pt x="880903" y="368298"/>
                </a:lnTo>
                <a:lnTo>
                  <a:pt x="877738" y="368979"/>
                </a:lnTo>
                <a:lnTo>
                  <a:pt x="874799" y="369661"/>
                </a:lnTo>
                <a:lnTo>
                  <a:pt x="871407" y="369888"/>
                </a:lnTo>
                <a:lnTo>
                  <a:pt x="785716" y="369888"/>
                </a:lnTo>
                <a:lnTo>
                  <a:pt x="782550" y="369661"/>
                </a:lnTo>
                <a:lnTo>
                  <a:pt x="779385" y="368979"/>
                </a:lnTo>
                <a:lnTo>
                  <a:pt x="776220" y="368298"/>
                </a:lnTo>
                <a:lnTo>
                  <a:pt x="773506" y="367162"/>
                </a:lnTo>
                <a:lnTo>
                  <a:pt x="770567" y="366027"/>
                </a:lnTo>
                <a:lnTo>
                  <a:pt x="768080" y="364437"/>
                </a:lnTo>
                <a:lnTo>
                  <a:pt x="765593" y="362393"/>
                </a:lnTo>
                <a:lnTo>
                  <a:pt x="763332" y="360348"/>
                </a:lnTo>
                <a:lnTo>
                  <a:pt x="761297" y="358077"/>
                </a:lnTo>
                <a:lnTo>
                  <a:pt x="759488" y="355806"/>
                </a:lnTo>
                <a:lnTo>
                  <a:pt x="757906" y="353080"/>
                </a:lnTo>
                <a:lnTo>
                  <a:pt x="756549" y="350355"/>
                </a:lnTo>
                <a:lnTo>
                  <a:pt x="755419" y="347175"/>
                </a:lnTo>
                <a:lnTo>
                  <a:pt x="754514" y="344222"/>
                </a:lnTo>
                <a:lnTo>
                  <a:pt x="754288" y="341042"/>
                </a:lnTo>
                <a:lnTo>
                  <a:pt x="754062" y="337863"/>
                </a:lnTo>
                <a:lnTo>
                  <a:pt x="754062" y="102102"/>
                </a:lnTo>
                <a:lnTo>
                  <a:pt x="754288" y="98695"/>
                </a:lnTo>
                <a:lnTo>
                  <a:pt x="754514" y="95516"/>
                </a:lnTo>
                <a:lnTo>
                  <a:pt x="755419" y="92563"/>
                </a:lnTo>
                <a:lnTo>
                  <a:pt x="756549" y="89383"/>
                </a:lnTo>
                <a:lnTo>
                  <a:pt x="757906" y="86657"/>
                </a:lnTo>
                <a:lnTo>
                  <a:pt x="759488" y="84159"/>
                </a:lnTo>
                <a:lnTo>
                  <a:pt x="761297" y="81661"/>
                </a:lnTo>
                <a:lnTo>
                  <a:pt x="763332" y="79389"/>
                </a:lnTo>
                <a:lnTo>
                  <a:pt x="765593" y="77345"/>
                </a:lnTo>
                <a:lnTo>
                  <a:pt x="768080" y="75528"/>
                </a:lnTo>
                <a:lnTo>
                  <a:pt x="770567" y="73711"/>
                </a:lnTo>
                <a:lnTo>
                  <a:pt x="773506" y="72575"/>
                </a:lnTo>
                <a:lnTo>
                  <a:pt x="776220" y="71440"/>
                </a:lnTo>
                <a:lnTo>
                  <a:pt x="779385" y="70758"/>
                </a:lnTo>
                <a:lnTo>
                  <a:pt x="782550" y="70304"/>
                </a:lnTo>
                <a:lnTo>
                  <a:pt x="785716" y="69850"/>
                </a:lnTo>
                <a:close/>
                <a:moveTo>
                  <a:pt x="1415750" y="0"/>
                </a:moveTo>
                <a:lnTo>
                  <a:pt x="1418933" y="454"/>
                </a:lnTo>
                <a:lnTo>
                  <a:pt x="1422115" y="908"/>
                </a:lnTo>
                <a:lnTo>
                  <a:pt x="1425070" y="1589"/>
                </a:lnTo>
                <a:lnTo>
                  <a:pt x="1428025" y="2724"/>
                </a:lnTo>
                <a:lnTo>
                  <a:pt x="1430752" y="3859"/>
                </a:lnTo>
                <a:lnTo>
                  <a:pt x="1433707" y="5675"/>
                </a:lnTo>
                <a:lnTo>
                  <a:pt x="1435980" y="7492"/>
                </a:lnTo>
                <a:lnTo>
                  <a:pt x="1438253" y="9535"/>
                </a:lnTo>
                <a:lnTo>
                  <a:pt x="1440299" y="11805"/>
                </a:lnTo>
                <a:lnTo>
                  <a:pt x="1442117" y="14075"/>
                </a:lnTo>
                <a:lnTo>
                  <a:pt x="1443709" y="16799"/>
                </a:lnTo>
                <a:lnTo>
                  <a:pt x="1445072" y="19524"/>
                </a:lnTo>
                <a:lnTo>
                  <a:pt x="1446209" y="22702"/>
                </a:lnTo>
                <a:lnTo>
                  <a:pt x="1446891" y="25653"/>
                </a:lnTo>
                <a:lnTo>
                  <a:pt x="1447345" y="28831"/>
                </a:lnTo>
                <a:lnTo>
                  <a:pt x="1447800" y="32010"/>
                </a:lnTo>
                <a:lnTo>
                  <a:pt x="1447800" y="407728"/>
                </a:lnTo>
                <a:lnTo>
                  <a:pt x="1447345" y="410907"/>
                </a:lnTo>
                <a:lnTo>
                  <a:pt x="1446891" y="414085"/>
                </a:lnTo>
                <a:lnTo>
                  <a:pt x="1446209" y="417263"/>
                </a:lnTo>
                <a:lnTo>
                  <a:pt x="1445072" y="420214"/>
                </a:lnTo>
                <a:lnTo>
                  <a:pt x="1443709" y="422939"/>
                </a:lnTo>
                <a:lnTo>
                  <a:pt x="1442117" y="425663"/>
                </a:lnTo>
                <a:lnTo>
                  <a:pt x="1440299" y="427933"/>
                </a:lnTo>
                <a:lnTo>
                  <a:pt x="1438253" y="430203"/>
                </a:lnTo>
                <a:lnTo>
                  <a:pt x="1435980" y="432246"/>
                </a:lnTo>
                <a:lnTo>
                  <a:pt x="1433707" y="434063"/>
                </a:lnTo>
                <a:lnTo>
                  <a:pt x="1430752" y="435879"/>
                </a:lnTo>
                <a:lnTo>
                  <a:pt x="1428025" y="437241"/>
                </a:lnTo>
                <a:lnTo>
                  <a:pt x="1425070" y="438149"/>
                </a:lnTo>
                <a:lnTo>
                  <a:pt x="1422115" y="438830"/>
                </a:lnTo>
                <a:lnTo>
                  <a:pt x="1418933" y="439511"/>
                </a:lnTo>
                <a:lnTo>
                  <a:pt x="1415750" y="439738"/>
                </a:lnTo>
                <a:lnTo>
                  <a:pt x="979786" y="372086"/>
                </a:lnTo>
                <a:lnTo>
                  <a:pt x="976377" y="372086"/>
                </a:lnTo>
                <a:lnTo>
                  <a:pt x="973195" y="371632"/>
                </a:lnTo>
                <a:lnTo>
                  <a:pt x="970240" y="370724"/>
                </a:lnTo>
                <a:lnTo>
                  <a:pt x="967058" y="369589"/>
                </a:lnTo>
                <a:lnTo>
                  <a:pt x="964330" y="368227"/>
                </a:lnTo>
                <a:lnTo>
                  <a:pt x="961830" y="366637"/>
                </a:lnTo>
                <a:lnTo>
                  <a:pt x="959102" y="364821"/>
                </a:lnTo>
                <a:lnTo>
                  <a:pt x="957056" y="362778"/>
                </a:lnTo>
                <a:lnTo>
                  <a:pt x="955011" y="360508"/>
                </a:lnTo>
                <a:lnTo>
                  <a:pt x="952965" y="358011"/>
                </a:lnTo>
                <a:lnTo>
                  <a:pt x="951374" y="355513"/>
                </a:lnTo>
                <a:lnTo>
                  <a:pt x="950237" y="352562"/>
                </a:lnTo>
                <a:lnTo>
                  <a:pt x="949101" y="349838"/>
                </a:lnTo>
                <a:lnTo>
                  <a:pt x="948419" y="346660"/>
                </a:lnTo>
                <a:lnTo>
                  <a:pt x="947964" y="343481"/>
                </a:lnTo>
                <a:lnTo>
                  <a:pt x="947737" y="340076"/>
                </a:lnTo>
                <a:lnTo>
                  <a:pt x="947737" y="99435"/>
                </a:lnTo>
                <a:lnTo>
                  <a:pt x="947964" y="96483"/>
                </a:lnTo>
                <a:lnTo>
                  <a:pt x="948419" y="93078"/>
                </a:lnTo>
                <a:lnTo>
                  <a:pt x="949101" y="89900"/>
                </a:lnTo>
                <a:lnTo>
                  <a:pt x="950237" y="87176"/>
                </a:lnTo>
                <a:lnTo>
                  <a:pt x="951374" y="84451"/>
                </a:lnTo>
                <a:lnTo>
                  <a:pt x="952965" y="81727"/>
                </a:lnTo>
                <a:lnTo>
                  <a:pt x="955011" y="79230"/>
                </a:lnTo>
                <a:lnTo>
                  <a:pt x="957056" y="76960"/>
                </a:lnTo>
                <a:lnTo>
                  <a:pt x="959102" y="74917"/>
                </a:lnTo>
                <a:lnTo>
                  <a:pt x="961830" y="73100"/>
                </a:lnTo>
                <a:lnTo>
                  <a:pt x="964330" y="71511"/>
                </a:lnTo>
                <a:lnTo>
                  <a:pt x="967058" y="70376"/>
                </a:lnTo>
                <a:lnTo>
                  <a:pt x="970240" y="69014"/>
                </a:lnTo>
                <a:lnTo>
                  <a:pt x="973195" y="68333"/>
                </a:lnTo>
                <a:lnTo>
                  <a:pt x="976377" y="67652"/>
                </a:lnTo>
                <a:lnTo>
                  <a:pt x="979786" y="67652"/>
                </a:lnTo>
                <a:lnTo>
                  <a:pt x="1415750" y="0"/>
                </a:lnTo>
                <a:close/>
                <a:moveTo>
                  <a:pt x="241614" y="0"/>
                </a:moveTo>
                <a:lnTo>
                  <a:pt x="677776" y="67652"/>
                </a:lnTo>
                <a:lnTo>
                  <a:pt x="680960" y="67652"/>
                </a:lnTo>
                <a:lnTo>
                  <a:pt x="684144" y="68333"/>
                </a:lnTo>
                <a:lnTo>
                  <a:pt x="687100" y="69014"/>
                </a:lnTo>
                <a:lnTo>
                  <a:pt x="690056" y="70376"/>
                </a:lnTo>
                <a:lnTo>
                  <a:pt x="692785" y="71511"/>
                </a:lnTo>
                <a:lnTo>
                  <a:pt x="695286" y="73100"/>
                </a:lnTo>
                <a:lnTo>
                  <a:pt x="698015" y="74917"/>
                </a:lnTo>
                <a:lnTo>
                  <a:pt x="700289" y="76960"/>
                </a:lnTo>
                <a:lnTo>
                  <a:pt x="702336" y="79230"/>
                </a:lnTo>
                <a:lnTo>
                  <a:pt x="704155" y="81727"/>
                </a:lnTo>
                <a:lnTo>
                  <a:pt x="705747" y="84451"/>
                </a:lnTo>
                <a:lnTo>
                  <a:pt x="706884" y="87176"/>
                </a:lnTo>
                <a:lnTo>
                  <a:pt x="708249" y="89900"/>
                </a:lnTo>
                <a:lnTo>
                  <a:pt x="708931" y="93078"/>
                </a:lnTo>
                <a:lnTo>
                  <a:pt x="709613" y="96483"/>
                </a:lnTo>
                <a:lnTo>
                  <a:pt x="709613" y="99435"/>
                </a:lnTo>
                <a:lnTo>
                  <a:pt x="709613" y="340076"/>
                </a:lnTo>
                <a:lnTo>
                  <a:pt x="709613" y="343481"/>
                </a:lnTo>
                <a:lnTo>
                  <a:pt x="708931" y="346660"/>
                </a:lnTo>
                <a:lnTo>
                  <a:pt x="708249" y="349838"/>
                </a:lnTo>
                <a:lnTo>
                  <a:pt x="706884" y="352562"/>
                </a:lnTo>
                <a:lnTo>
                  <a:pt x="705747" y="355513"/>
                </a:lnTo>
                <a:lnTo>
                  <a:pt x="704155" y="358011"/>
                </a:lnTo>
                <a:lnTo>
                  <a:pt x="702336" y="360508"/>
                </a:lnTo>
                <a:lnTo>
                  <a:pt x="700289" y="362778"/>
                </a:lnTo>
                <a:lnTo>
                  <a:pt x="698015" y="364821"/>
                </a:lnTo>
                <a:lnTo>
                  <a:pt x="695286" y="366637"/>
                </a:lnTo>
                <a:lnTo>
                  <a:pt x="692785" y="368227"/>
                </a:lnTo>
                <a:lnTo>
                  <a:pt x="690056" y="369589"/>
                </a:lnTo>
                <a:lnTo>
                  <a:pt x="687100" y="370724"/>
                </a:lnTo>
                <a:lnTo>
                  <a:pt x="684144" y="371632"/>
                </a:lnTo>
                <a:lnTo>
                  <a:pt x="680960" y="372086"/>
                </a:lnTo>
                <a:lnTo>
                  <a:pt x="677776" y="372086"/>
                </a:lnTo>
                <a:lnTo>
                  <a:pt x="241614" y="439738"/>
                </a:lnTo>
                <a:lnTo>
                  <a:pt x="238203" y="439511"/>
                </a:lnTo>
                <a:lnTo>
                  <a:pt x="234792" y="438830"/>
                </a:lnTo>
                <a:lnTo>
                  <a:pt x="231835" y="438149"/>
                </a:lnTo>
                <a:lnTo>
                  <a:pt x="228879" y="437241"/>
                </a:lnTo>
                <a:lnTo>
                  <a:pt x="226150" y="435879"/>
                </a:lnTo>
                <a:lnTo>
                  <a:pt x="223649" y="434063"/>
                </a:lnTo>
                <a:lnTo>
                  <a:pt x="220920" y="432246"/>
                </a:lnTo>
                <a:lnTo>
                  <a:pt x="218646" y="430203"/>
                </a:lnTo>
                <a:lnTo>
                  <a:pt x="216599" y="427933"/>
                </a:lnTo>
                <a:lnTo>
                  <a:pt x="214780" y="425663"/>
                </a:lnTo>
                <a:lnTo>
                  <a:pt x="213416" y="422939"/>
                </a:lnTo>
                <a:lnTo>
                  <a:pt x="212051" y="420214"/>
                </a:lnTo>
                <a:lnTo>
                  <a:pt x="210914" y="417263"/>
                </a:lnTo>
                <a:lnTo>
                  <a:pt x="210232" y="414085"/>
                </a:lnTo>
                <a:lnTo>
                  <a:pt x="209777" y="410907"/>
                </a:lnTo>
                <a:lnTo>
                  <a:pt x="209550" y="407728"/>
                </a:lnTo>
                <a:lnTo>
                  <a:pt x="209550" y="32010"/>
                </a:lnTo>
                <a:lnTo>
                  <a:pt x="209777" y="28831"/>
                </a:lnTo>
                <a:lnTo>
                  <a:pt x="210232" y="25653"/>
                </a:lnTo>
                <a:lnTo>
                  <a:pt x="210914" y="22702"/>
                </a:lnTo>
                <a:lnTo>
                  <a:pt x="212051" y="19524"/>
                </a:lnTo>
                <a:lnTo>
                  <a:pt x="213416" y="16799"/>
                </a:lnTo>
                <a:lnTo>
                  <a:pt x="214780" y="14075"/>
                </a:lnTo>
                <a:lnTo>
                  <a:pt x="216599" y="11805"/>
                </a:lnTo>
                <a:lnTo>
                  <a:pt x="218646" y="9535"/>
                </a:lnTo>
                <a:lnTo>
                  <a:pt x="220920" y="7492"/>
                </a:lnTo>
                <a:lnTo>
                  <a:pt x="223649" y="5675"/>
                </a:lnTo>
                <a:lnTo>
                  <a:pt x="226150" y="3859"/>
                </a:lnTo>
                <a:lnTo>
                  <a:pt x="228879" y="2724"/>
                </a:lnTo>
                <a:lnTo>
                  <a:pt x="231835" y="1589"/>
                </a:lnTo>
                <a:lnTo>
                  <a:pt x="234792" y="908"/>
                </a:lnTo>
                <a:lnTo>
                  <a:pt x="238203" y="454"/>
                </a:lnTo>
                <a:lnTo>
                  <a:pt x="241614" y="0"/>
                </a:lnTo>
                <a:close/>
              </a:path>
            </a:pathLst>
          </a:custGeom>
          <a:gradFill>
            <a:gsLst>
              <a:gs pos="0">
                <a:srgbClr val="C11053"/>
              </a:gs>
              <a:gs pos="100000">
                <a:srgbClr val="D15995"/>
              </a:gs>
            </a:gsLst>
            <a:lin ang="5400000" scaled="0"/>
          </a:gradFill>
          <a:ln>
            <a:noFill/>
          </a:ln>
          <a:effectLst>
            <a:outerShdw blurRad="50800" dist="38100" dir="2700000" algn="tl" rotWithShape="0">
              <a:prstClr val="black">
                <a:alpha val="40000"/>
              </a:prstClr>
            </a:outerShdw>
          </a:effectLst>
          <a:extLst>
            <a:ext uri="{91240B29-F687-4F45-9708-019B960494DF}">
              <a14:hiddenLine xmlns:a14="http://schemas.microsoft.com/office/drawing/2010/main" w="9525">
                <a:solidFill>
                  <a:srgbClr val="000000"/>
                </a:solidFill>
                <a:round/>
              </a14:hiddenLine>
            </a:ext>
          </a:extLst>
        </p:spPr>
        <p:txBody>
          <a:bodyPr anchor="ctr">
            <a:scene3d>
              <a:camera prst="orthographicFront"/>
              <a:lightRig rig="threePt" dir="t"/>
            </a:scene3d>
            <a:sp3d>
              <a:contourClr>
                <a:srgbClr val="FFFFFF"/>
              </a:contourClr>
            </a:sp3d>
          </a:bodyPr>
          <a:p>
            <a:pPr algn="ctr" fontAlgn="auto">
              <a:defRPr/>
            </a:pPr>
            <a:endParaRPr lang="zh-CN" altLang="en-US" noProof="1">
              <a:solidFill>
                <a:srgbClr val="FFFFFF"/>
              </a:solidFill>
            </a:endParaRPr>
          </a:p>
        </p:txBody>
      </p:sp>
    </p:spTree>
  </p:cSld>
  <p:clrMapOvr>
    <a:masterClrMapping/>
  </p:clrMapOvr>
  <mc:AlternateContent xmlns:mc="http://schemas.openxmlformats.org/markup-compatibility/2006">
    <mc:Choice xmlns:p14="http://schemas.microsoft.com/office/powerpoint/2010/main" Requires="p14">
      <p:transition spd="slow" p14:dur="1500" advClick="0" advTm="2000">
        <p:split orient="vert"/>
      </p:transition>
    </mc:Choice>
    <mc:Fallback>
      <p:transition spd="slow" advClick="0" advTm="2000">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265"/>
                                        </p:tgtEl>
                                        <p:attrNameLst>
                                          <p:attrName>style.visibility</p:attrName>
                                        </p:attrNameLst>
                                      </p:cBhvr>
                                      <p:to>
                                        <p:strVal val="visible"/>
                                      </p:to>
                                    </p:set>
                                    <p:animEffect transition="in" filter="fade">
                                      <p:cBhvr>
                                        <p:cTn id="7" dur="500"/>
                                        <p:tgtEl>
                                          <p:spTgt spid="1126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fade">
                                      <p:cBhvr>
                                        <p:cTn id="13" dur="500"/>
                                        <p:tgtEl>
                                          <p:spTgt spid="14"/>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050"/>
                                        </p:tgtEl>
                                        <p:attrNameLst>
                                          <p:attrName>style.visibility</p:attrName>
                                        </p:attrNameLst>
                                      </p:cBhvr>
                                      <p:to>
                                        <p:strVal val="visible"/>
                                      </p:to>
                                    </p:set>
                                    <p:animEffect transition="in" filter="fade">
                                      <p:cBhvr>
                                        <p:cTn id="16" dur="500"/>
                                        <p:tgtEl>
                                          <p:spTgt spid="2050"/>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1271"/>
                                        </p:tgtEl>
                                        <p:attrNameLst>
                                          <p:attrName>style.visibility</p:attrName>
                                        </p:attrNameLst>
                                      </p:cBhvr>
                                      <p:to>
                                        <p:strVal val="visible"/>
                                      </p:to>
                                    </p:set>
                                    <p:animEffect transition="in" filter="fade">
                                      <p:cBhvr>
                                        <p:cTn id="19" dur="500"/>
                                        <p:tgtEl>
                                          <p:spTgt spid="11271"/>
                                        </p:tgtEl>
                                      </p:cBhvr>
                                    </p:animEffect>
                                  </p:childTnLst>
                                </p:cTn>
                              </p:par>
                              <p:par>
                                <p:cTn id="20" presetID="10" presetClass="entr" presetSubtype="0" fill="hold" nodeType="withEffect">
                                  <p:stCondLst>
                                    <p:cond delay="0"/>
                                  </p:stCondLst>
                                  <p:childTnLst>
                                    <p:set>
                                      <p:cBhvr>
                                        <p:cTn id="21" dur="1" fill="hold">
                                          <p:stCondLst>
                                            <p:cond delay="0"/>
                                          </p:stCondLst>
                                        </p:cTn>
                                        <p:tgtEl>
                                          <p:spTgt spid="11272"/>
                                        </p:tgtEl>
                                        <p:attrNameLst>
                                          <p:attrName>style.visibility</p:attrName>
                                        </p:attrNameLst>
                                      </p:cBhvr>
                                      <p:to>
                                        <p:strVal val="visible"/>
                                      </p:to>
                                    </p:set>
                                    <p:animEffect transition="in" filter="fade">
                                      <p:cBhvr>
                                        <p:cTn id="22" dur="500"/>
                                        <p:tgtEl>
                                          <p:spTgt spid="11272"/>
                                        </p:tgtEl>
                                      </p:cBhvr>
                                    </p:animEffect>
                                  </p:childTnLst>
                                </p:cTn>
                              </p:par>
                              <p:par>
                                <p:cTn id="23" presetID="10" presetClass="entr" presetSubtype="0" fill="hold" nodeType="withEffect">
                                  <p:stCondLst>
                                    <p:cond delay="0"/>
                                  </p:stCondLst>
                                  <p:childTnLst>
                                    <p:set>
                                      <p:cBhvr>
                                        <p:cTn id="24" dur="1" fill="hold">
                                          <p:stCondLst>
                                            <p:cond delay="0"/>
                                          </p:stCondLst>
                                        </p:cTn>
                                        <p:tgtEl>
                                          <p:spTgt spid="11273"/>
                                        </p:tgtEl>
                                        <p:attrNameLst>
                                          <p:attrName>style.visibility</p:attrName>
                                        </p:attrNameLst>
                                      </p:cBhvr>
                                      <p:to>
                                        <p:strVal val="visible"/>
                                      </p:to>
                                    </p:set>
                                    <p:animEffect transition="in" filter="fade">
                                      <p:cBhvr>
                                        <p:cTn id="25" dur="500"/>
                                        <p:tgtEl>
                                          <p:spTgt spid="11273"/>
                                        </p:tgtEl>
                                      </p:cBhvr>
                                    </p:animEffect>
                                  </p:childTnLst>
                                </p:cTn>
                              </p:par>
                              <p:par>
                                <p:cTn id="26" presetID="10" presetClass="entr" presetSubtype="0" fill="hold" nodeType="withEffect">
                                  <p:stCondLst>
                                    <p:cond delay="0"/>
                                  </p:stCondLst>
                                  <p:childTnLst>
                                    <p:set>
                                      <p:cBhvr>
                                        <p:cTn id="27" dur="1" fill="hold">
                                          <p:stCondLst>
                                            <p:cond delay="0"/>
                                          </p:stCondLst>
                                        </p:cTn>
                                        <p:tgtEl>
                                          <p:spTgt spid="11276"/>
                                        </p:tgtEl>
                                        <p:attrNameLst>
                                          <p:attrName>style.visibility</p:attrName>
                                        </p:attrNameLst>
                                      </p:cBhvr>
                                      <p:to>
                                        <p:strVal val="visible"/>
                                      </p:to>
                                    </p:set>
                                    <p:animEffect transition="in" filter="fade">
                                      <p:cBhvr>
                                        <p:cTn id="28" dur="500"/>
                                        <p:tgtEl>
                                          <p:spTgt spid="11276"/>
                                        </p:tgtEl>
                                      </p:cBhvr>
                                    </p:animEffect>
                                  </p:childTnLst>
                                </p:cTn>
                              </p:par>
                              <p:par>
                                <p:cTn id="29" presetID="10" presetClass="entr" presetSubtype="0" fill="hold" nodeType="withEffect">
                                  <p:stCondLst>
                                    <p:cond delay="0"/>
                                  </p:stCondLst>
                                  <p:childTnLst>
                                    <p:set>
                                      <p:cBhvr>
                                        <p:cTn id="30" dur="1" fill="hold">
                                          <p:stCondLst>
                                            <p:cond delay="0"/>
                                          </p:stCondLst>
                                        </p:cTn>
                                        <p:tgtEl>
                                          <p:spTgt spid="11277"/>
                                        </p:tgtEl>
                                        <p:attrNameLst>
                                          <p:attrName>style.visibility</p:attrName>
                                        </p:attrNameLst>
                                      </p:cBhvr>
                                      <p:to>
                                        <p:strVal val="visible"/>
                                      </p:to>
                                    </p:set>
                                    <p:animEffect transition="in" filter="fade">
                                      <p:cBhvr>
                                        <p:cTn id="31" dur="500"/>
                                        <p:tgtEl>
                                          <p:spTgt spid="11277"/>
                                        </p:tgtEl>
                                      </p:cBhvr>
                                    </p:animEffect>
                                  </p:childTnLst>
                                </p:cTn>
                              </p:par>
                              <p:par>
                                <p:cTn id="32" presetID="10" presetClass="entr" presetSubtype="0" fill="hold" nodeType="withEffect">
                                  <p:stCondLst>
                                    <p:cond delay="0"/>
                                  </p:stCondLst>
                                  <p:childTnLst>
                                    <p:set>
                                      <p:cBhvr>
                                        <p:cTn id="33" dur="1" fill="hold">
                                          <p:stCondLst>
                                            <p:cond delay="0"/>
                                          </p:stCondLst>
                                        </p:cTn>
                                        <p:tgtEl>
                                          <p:spTgt spid="11278"/>
                                        </p:tgtEl>
                                        <p:attrNameLst>
                                          <p:attrName>style.visibility</p:attrName>
                                        </p:attrNameLst>
                                      </p:cBhvr>
                                      <p:to>
                                        <p:strVal val="visible"/>
                                      </p:to>
                                    </p:set>
                                    <p:animEffect transition="in" filter="fade">
                                      <p:cBhvr>
                                        <p:cTn id="34" dur="500"/>
                                        <p:tgtEl>
                                          <p:spTgt spid="11278"/>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2"/>
                                        </p:tgtEl>
                                        <p:attrNameLst>
                                          <p:attrName>style.visibility</p:attrName>
                                        </p:attrNameLst>
                                      </p:cBhvr>
                                      <p:to>
                                        <p:strVal val="visible"/>
                                      </p:to>
                                    </p:set>
                                    <p:animEffect transition="in" filter="fade">
                                      <p:cBhvr>
                                        <p:cTn id="37" dur="500"/>
                                        <p:tgtEl>
                                          <p:spTgt spid="2"/>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3"/>
                                        </p:tgtEl>
                                        <p:attrNameLst>
                                          <p:attrName>style.visibility</p:attrName>
                                        </p:attrNameLst>
                                      </p:cBhvr>
                                      <p:to>
                                        <p:strVal val="visible"/>
                                      </p:to>
                                    </p:set>
                                    <p:animEffect transition="in" filter="fade">
                                      <p:cBhvr>
                                        <p:cTn id="4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4" grpId="0"/>
      <p:bldP spid="2050" grpId="0" animBg="1"/>
      <p:bldP spid="11271" grpId="0"/>
      <p:bldP spid="2" grpId="0"/>
      <p:bldP spid="3" grpId="0" bldLvl="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0241" name="组合 7"/>
          <p:cNvGrpSpPr/>
          <p:nvPr/>
        </p:nvGrpSpPr>
        <p:grpSpPr bwMode="auto">
          <a:xfrm>
            <a:off x="428625" y="390525"/>
            <a:ext cx="1300163" cy="1403350"/>
            <a:chOff x="15921" y="-1350"/>
            <a:chExt cx="2306" cy="2492"/>
          </a:xfrm>
        </p:grpSpPr>
        <p:pic>
          <p:nvPicPr>
            <p:cNvPr id="10242" name="图片 5" descr="5"/>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6180000">
              <a:off x="16209" y="-1639"/>
              <a:ext cx="1730" cy="2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3" name="图片 6" descr="5"/>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8280000">
              <a:off x="17074" y="-192"/>
              <a:ext cx="1000" cy="1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5" name="文本框 4"/>
          <p:cNvSpPr txBox="1"/>
          <p:nvPr/>
        </p:nvSpPr>
        <p:spPr>
          <a:xfrm>
            <a:off x="1821180" y="493395"/>
            <a:ext cx="7830185" cy="768350"/>
          </a:xfrm>
          <a:prstGeom prst="rect">
            <a:avLst/>
          </a:prstGeom>
          <a:noFill/>
        </p:spPr>
        <p:txBody>
          <a:bodyPr wrap="square">
            <a:spAutoFit/>
          </a:bodyPr>
          <a:p>
            <a:pPr fontAlgn="auto"/>
            <a:r>
              <a:rPr lang="zh-CN" altLang="en-US" sz="4400" noProof="1">
                <a:solidFill>
                  <a:schemeClr val="bg1"/>
                </a:solidFill>
                <a:effectLst>
                  <a:outerShdw blurRad="38100" dist="38100" dir="2700000" algn="tl">
                    <a:srgbClr val="000000">
                      <a:alpha val="43137"/>
                    </a:srgbClr>
                  </a:outerShdw>
                </a:effectLst>
                <a:latin typeface="字魂131号-酷乐潮玩体" panose="00000500000000000000" pitchFamily="2" charset="-122"/>
                <a:ea typeface="字魂131号-酷乐潮玩体" panose="00000500000000000000" pitchFamily="2" charset="-122"/>
              </a:rPr>
              <a:t>分支</a:t>
            </a:r>
            <a:endParaRPr lang="zh-CN" altLang="en-US" sz="4400" noProof="1">
              <a:solidFill>
                <a:schemeClr val="bg1"/>
              </a:solidFill>
              <a:effectLst>
                <a:outerShdw blurRad="38100" dist="38100" dir="2700000" algn="tl">
                  <a:srgbClr val="000000">
                    <a:alpha val="43137"/>
                  </a:srgbClr>
                </a:outerShdw>
              </a:effectLst>
              <a:latin typeface="字魂131号-酷乐潮玩体" panose="00000500000000000000" pitchFamily="2" charset="-122"/>
              <a:ea typeface="字魂131号-酷乐潮玩体" panose="00000500000000000000" pitchFamily="2" charset="-122"/>
            </a:endParaRPr>
          </a:p>
        </p:txBody>
      </p:sp>
      <p:sp>
        <p:nvSpPr>
          <p:cNvPr id="10245" name="文本框 16"/>
          <p:cNvSpPr txBox="1">
            <a:spLocks noChangeArrowheads="1"/>
          </p:cNvSpPr>
          <p:nvPr/>
        </p:nvSpPr>
        <p:spPr bwMode="auto">
          <a:xfrm>
            <a:off x="1585913" y="1261745"/>
            <a:ext cx="25400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p>
            <a:pPr>
              <a:lnSpc>
                <a:spcPct val="90000"/>
              </a:lnSpc>
            </a:pPr>
            <a:r>
              <a:rPr lang="zh-CN" altLang="en-US" sz="2000">
                <a:solidFill>
                  <a:srgbClr val="808080"/>
                </a:solidFill>
                <a:latin typeface="字魂131号-酷乐潮玩体" panose="00000500000000000000" pitchFamily="2" charset="-122"/>
                <a:ea typeface="字魂131号-酷乐潮玩体" panose="00000500000000000000" pitchFamily="2" charset="-122"/>
              </a:rPr>
              <a:t>Activity </a:t>
            </a:r>
            <a:r>
              <a:rPr lang="en-US" altLang="zh-CN" sz="2000">
                <a:solidFill>
                  <a:srgbClr val="808080"/>
                </a:solidFill>
                <a:latin typeface="字魂131号-酷乐潮玩体" panose="00000500000000000000" pitchFamily="2" charset="-122"/>
                <a:ea typeface="字魂131号-酷乐潮玩体" panose="00000500000000000000" pitchFamily="2" charset="-122"/>
              </a:rPr>
              <a:t>O</a:t>
            </a:r>
            <a:r>
              <a:rPr lang="zh-CN" altLang="en-US" sz="2000">
                <a:solidFill>
                  <a:srgbClr val="808080"/>
                </a:solidFill>
                <a:latin typeface="字魂131号-酷乐潮玩体" panose="00000500000000000000" pitchFamily="2" charset="-122"/>
                <a:ea typeface="字魂131号-酷乐潮玩体" panose="00000500000000000000" pitchFamily="2" charset="-122"/>
              </a:rPr>
              <a:t>verview</a:t>
            </a:r>
            <a:endParaRPr lang="zh-CN" altLang="en-US" sz="2000">
              <a:solidFill>
                <a:srgbClr val="808080"/>
              </a:solidFill>
              <a:latin typeface="字魂131号-酷乐潮玩体" panose="00000500000000000000" pitchFamily="2" charset="-122"/>
              <a:ea typeface="字魂131号-酷乐潮玩体" panose="00000500000000000000" pitchFamily="2" charset="-122"/>
            </a:endParaRPr>
          </a:p>
        </p:txBody>
      </p:sp>
      <p:sp>
        <p:nvSpPr>
          <p:cNvPr id="4" name="文本框 3"/>
          <p:cNvSpPr txBox="1"/>
          <p:nvPr/>
        </p:nvSpPr>
        <p:spPr>
          <a:xfrm>
            <a:off x="1490345" y="1732280"/>
            <a:ext cx="9672320" cy="3276600"/>
          </a:xfrm>
          <a:prstGeom prst="rect">
            <a:avLst/>
          </a:prstGeom>
          <a:noFill/>
        </p:spPr>
        <p:txBody>
          <a:bodyPr>
            <a:spAutoFit/>
          </a:bodyPr>
          <a:p>
            <a:pPr fontAlgn="auto">
              <a:lnSpc>
                <a:spcPct val="150000"/>
              </a:lnSpc>
            </a:pPr>
            <a:r>
              <a:rPr lang="zh-CN" sz="2400" b="1" noProof="1">
                <a:gradFill>
                  <a:gsLst>
                    <a:gs pos="0">
                      <a:srgbClr val="C11053"/>
                    </a:gs>
                    <a:gs pos="100000">
                      <a:srgbClr val="D15995"/>
                    </a:gs>
                  </a:gsLst>
                  <a:lin ang="5400000" scaled="0"/>
                </a:gradFill>
                <a:effectLst>
                  <a:outerShdw blurRad="38100" dist="38100" dir="2700000" algn="tl">
                    <a:srgbClr val="000000">
                      <a:alpha val="43137"/>
                    </a:srgbClr>
                  </a:outerShdw>
                </a:effectLst>
                <a:latin typeface="字魂131号-酷乐潮玩体" panose="00000500000000000000" pitchFamily="2" charset="-122"/>
                <a:ea typeface="字魂131号-酷乐潮玩体" panose="00000500000000000000" pitchFamily="2" charset="-122"/>
                <a:cs typeface="字魂131号-酷乐潮玩体" panose="00000500000000000000" pitchFamily="2" charset="-122"/>
              </a:rPr>
              <a:t>默认主分支</a:t>
            </a:r>
            <a:r>
              <a:rPr lang="en-US" altLang="zh-CN" sz="2400" b="1" noProof="1">
                <a:gradFill>
                  <a:gsLst>
                    <a:gs pos="0">
                      <a:srgbClr val="C11053"/>
                    </a:gs>
                    <a:gs pos="100000">
                      <a:srgbClr val="D15995"/>
                    </a:gs>
                  </a:gsLst>
                  <a:lin ang="5400000" scaled="0"/>
                </a:gradFill>
                <a:effectLst>
                  <a:outerShdw blurRad="38100" dist="38100" dir="2700000" algn="tl">
                    <a:srgbClr val="000000">
                      <a:alpha val="43137"/>
                    </a:srgbClr>
                  </a:outerShdw>
                </a:effectLst>
                <a:latin typeface="字魂131号-酷乐潮玩体" panose="00000500000000000000" pitchFamily="2" charset="-122"/>
                <a:ea typeface="字魂131号-酷乐潮玩体" panose="00000500000000000000" pitchFamily="2" charset="-122"/>
                <a:cs typeface="字魂131号-酷乐潮玩体" panose="00000500000000000000" pitchFamily="2" charset="-122"/>
              </a:rPr>
              <a:t>master</a:t>
            </a:r>
            <a:r>
              <a:rPr lang="zh-CN" altLang="en-US" sz="2400" b="1">
                <a:gradFill>
                  <a:gsLst>
                    <a:gs pos="0">
                      <a:srgbClr val="C11053"/>
                    </a:gs>
                    <a:gs pos="100000">
                      <a:srgbClr val="D15995"/>
                    </a:gs>
                  </a:gsLst>
                  <a:lin ang="5400000" scaled="0"/>
                </a:gradFill>
                <a:effectLst>
                  <a:outerShdw blurRad="38100" dist="38100" dir="2700000" algn="tl">
                    <a:srgbClr val="000000">
                      <a:alpha val="43137"/>
                    </a:srgbClr>
                  </a:outerShdw>
                </a:effectLst>
                <a:latin typeface="字魂131号-酷乐潮玩体" panose="00000500000000000000" pitchFamily="2" charset="-122"/>
                <a:ea typeface="字魂131号-酷乐潮玩体" panose="00000500000000000000" pitchFamily="2" charset="-122"/>
                <a:cs typeface="字魂131号-酷乐潮玩体" panose="00000500000000000000" pitchFamily="2" charset="-122"/>
                <a:sym typeface="+mn-ea"/>
              </a:rPr>
              <a:t>：</a:t>
            </a:r>
            <a:endParaRPr lang="en-US" altLang="zh-CN" sz="2400" b="1" noProof="1">
              <a:gradFill>
                <a:gsLst>
                  <a:gs pos="0">
                    <a:srgbClr val="C11053"/>
                  </a:gs>
                  <a:gs pos="100000">
                    <a:srgbClr val="D15995"/>
                  </a:gs>
                </a:gsLst>
                <a:lin ang="5400000" scaled="0"/>
              </a:gradFill>
              <a:effectLst>
                <a:outerShdw blurRad="38100" dist="38100" dir="2700000" algn="tl">
                  <a:srgbClr val="000000">
                    <a:alpha val="43137"/>
                  </a:srgbClr>
                </a:outerShdw>
              </a:effectLst>
              <a:latin typeface="字魂131号-酷乐潮玩体" panose="00000500000000000000" pitchFamily="2" charset="-122"/>
              <a:ea typeface="字魂131号-酷乐潮玩体" panose="00000500000000000000" pitchFamily="2" charset="-122"/>
              <a:cs typeface="字魂131号-酷乐潮玩体" panose="00000500000000000000" pitchFamily="2" charset="-122"/>
            </a:endParaRPr>
          </a:p>
          <a:p>
            <a:pPr fontAlgn="auto">
              <a:lnSpc>
                <a:spcPct val="150000"/>
              </a:lnSpc>
            </a:pPr>
            <a:r>
              <a:rPr lang="en-US" altLang="zh-CN" noProof="1">
                <a:solidFill>
                  <a:schemeClr val="bg1"/>
                </a:solidFill>
                <a:effectLst>
                  <a:outerShdw blurRad="38100" dist="38100" dir="2700000" algn="tl">
                    <a:srgbClr val="000000">
                      <a:alpha val="43137"/>
                    </a:srgbClr>
                  </a:outerShdw>
                </a:effectLst>
                <a:latin typeface="字魂131号-酷乐潮玩体" panose="00000500000000000000" pitchFamily="2" charset="-122"/>
                <a:ea typeface="字魂131号-酷乐潮玩体" panose="00000500000000000000" pitchFamily="2" charset="-122"/>
                <a:cs typeface="字魂131号-酷乐潮玩体" panose="00000500000000000000" pitchFamily="2" charset="-122"/>
              </a:rPr>
              <a:t>git branch -v</a:t>
            </a:r>
            <a:endParaRPr lang="en-US" altLang="zh-CN" noProof="1">
              <a:solidFill>
                <a:schemeClr val="bg1"/>
              </a:solidFill>
              <a:effectLst>
                <a:outerShdw blurRad="38100" dist="38100" dir="2700000" algn="tl">
                  <a:srgbClr val="000000">
                    <a:alpha val="43137"/>
                  </a:srgbClr>
                </a:outerShdw>
              </a:effectLst>
              <a:latin typeface="字魂131号-酷乐潮玩体" panose="00000500000000000000" pitchFamily="2" charset="-122"/>
              <a:ea typeface="字魂131号-酷乐潮玩体" panose="00000500000000000000" pitchFamily="2" charset="-122"/>
              <a:cs typeface="字魂131号-酷乐潮玩体" panose="00000500000000000000" pitchFamily="2" charset="-122"/>
            </a:endParaRPr>
          </a:p>
          <a:p>
            <a:pPr fontAlgn="auto">
              <a:lnSpc>
                <a:spcPct val="150000"/>
              </a:lnSpc>
            </a:pPr>
            <a:r>
              <a:rPr lang="zh-CN" altLang="en-US" noProof="1">
                <a:solidFill>
                  <a:schemeClr val="bg1"/>
                </a:solidFill>
                <a:effectLst>
                  <a:outerShdw blurRad="38100" dist="38100" dir="2700000" algn="tl">
                    <a:srgbClr val="000000">
                      <a:alpha val="43137"/>
                    </a:srgbClr>
                  </a:outerShdw>
                </a:effectLst>
                <a:latin typeface="字魂131号-酷乐潮玩体" panose="00000500000000000000" pitchFamily="2" charset="-122"/>
                <a:ea typeface="字魂131号-酷乐潮玩体" panose="00000500000000000000" pitchFamily="2" charset="-122"/>
                <a:cs typeface="字魂131号-酷乐潮玩体" panose="00000500000000000000" pitchFamily="2" charset="-122"/>
              </a:rPr>
              <a:t>查看分支</a:t>
            </a:r>
            <a:endParaRPr lang="zh-CN" altLang="en-US" noProof="1">
              <a:solidFill>
                <a:schemeClr val="bg1"/>
              </a:solidFill>
              <a:effectLst>
                <a:outerShdw blurRad="38100" dist="38100" dir="2700000" algn="tl">
                  <a:srgbClr val="000000">
                    <a:alpha val="43137"/>
                  </a:srgbClr>
                </a:outerShdw>
              </a:effectLst>
              <a:latin typeface="字魂131号-酷乐潮玩体" panose="00000500000000000000" pitchFamily="2" charset="-122"/>
              <a:ea typeface="字魂131号-酷乐潮玩体" panose="00000500000000000000" pitchFamily="2" charset="-122"/>
              <a:cs typeface="字魂131号-酷乐潮玩体" panose="00000500000000000000" pitchFamily="2" charset="-122"/>
            </a:endParaRPr>
          </a:p>
          <a:p>
            <a:pPr algn="l" fontAlgn="auto">
              <a:lnSpc>
                <a:spcPct val="150000"/>
              </a:lnSpc>
              <a:buClrTx/>
              <a:buSzTx/>
              <a:buFontTx/>
            </a:pPr>
            <a:r>
              <a:rPr lang="zh-CN" sz="2400" b="1" noProof="1">
                <a:gradFill>
                  <a:gsLst>
                    <a:gs pos="0">
                      <a:srgbClr val="C11053"/>
                    </a:gs>
                    <a:gs pos="100000">
                      <a:srgbClr val="D15995"/>
                    </a:gs>
                  </a:gsLst>
                  <a:lin ang="5400000" scaled="0"/>
                </a:gradFill>
                <a:effectLst>
                  <a:outerShdw blurRad="38100" dist="38100" dir="2700000" algn="tl">
                    <a:srgbClr val="000000">
                      <a:alpha val="43137"/>
                    </a:srgbClr>
                  </a:outerShdw>
                </a:effectLst>
                <a:latin typeface="字魂131号-酷乐潮玩体" panose="00000500000000000000" pitchFamily="2" charset="-122"/>
                <a:ea typeface="字魂131号-酷乐潮玩体" panose="00000500000000000000" pitchFamily="2" charset="-122"/>
                <a:cs typeface="字魂131号-酷乐潮玩体" panose="00000500000000000000" pitchFamily="2" charset="-122"/>
              </a:rPr>
              <a:t>分支创建：</a:t>
            </a:r>
            <a:endParaRPr lang="zh-CN" sz="2400" b="1" noProof="1">
              <a:gradFill>
                <a:gsLst>
                  <a:gs pos="0">
                    <a:srgbClr val="C11053"/>
                  </a:gs>
                  <a:gs pos="100000">
                    <a:srgbClr val="D15995"/>
                  </a:gs>
                </a:gsLst>
                <a:lin ang="5400000" scaled="0"/>
              </a:gradFill>
              <a:effectLst>
                <a:outerShdw blurRad="38100" dist="38100" dir="2700000" algn="tl">
                  <a:srgbClr val="000000">
                    <a:alpha val="43137"/>
                  </a:srgbClr>
                </a:outerShdw>
              </a:effectLst>
              <a:latin typeface="字魂131号-酷乐潮玩体" panose="00000500000000000000" pitchFamily="2" charset="-122"/>
              <a:ea typeface="字魂131号-酷乐潮玩体" panose="00000500000000000000" pitchFamily="2" charset="-122"/>
              <a:cs typeface="字魂131号-酷乐潮玩体" panose="00000500000000000000" pitchFamily="2" charset="-122"/>
            </a:endParaRPr>
          </a:p>
          <a:p>
            <a:pPr algn="l" fontAlgn="auto">
              <a:lnSpc>
                <a:spcPct val="150000"/>
              </a:lnSpc>
              <a:buClrTx/>
              <a:buSzTx/>
              <a:buFontTx/>
            </a:pPr>
            <a:r>
              <a:rPr lang="en-US" altLang="zh-CN" sz="1800" noProof="1">
                <a:solidFill>
                  <a:schemeClr val="bg1"/>
                </a:solidFill>
                <a:effectLst>
                  <a:outerShdw blurRad="38100" dist="38100" dir="2700000" algn="tl">
                    <a:srgbClr val="000000">
                      <a:alpha val="43137"/>
                    </a:srgbClr>
                  </a:outerShdw>
                </a:effectLst>
                <a:latin typeface="字魂131号-酷乐潮玩体" panose="00000500000000000000" pitchFamily="2" charset="-122"/>
                <a:ea typeface="字魂131号-酷乐潮玩体" panose="00000500000000000000" pitchFamily="2" charset="-122"/>
                <a:cs typeface="字魂131号-酷乐潮玩体" panose="00000500000000000000" pitchFamily="2" charset="-122"/>
              </a:rPr>
              <a:t>git branch “</a:t>
            </a:r>
            <a:r>
              <a:rPr lang="zh-CN" altLang="en-US" sz="1800" noProof="1">
                <a:solidFill>
                  <a:schemeClr val="bg1"/>
                </a:solidFill>
                <a:effectLst>
                  <a:outerShdw blurRad="38100" dist="38100" dir="2700000" algn="tl">
                    <a:srgbClr val="000000">
                      <a:alpha val="43137"/>
                    </a:srgbClr>
                  </a:outerShdw>
                </a:effectLst>
                <a:latin typeface="字魂131号-酷乐潮玩体" panose="00000500000000000000" pitchFamily="2" charset="-122"/>
                <a:ea typeface="字魂131号-酷乐潮玩体" panose="00000500000000000000" pitchFamily="2" charset="-122"/>
                <a:cs typeface="字魂131号-酷乐潮玩体" panose="00000500000000000000" pitchFamily="2" charset="-122"/>
              </a:rPr>
              <a:t>分支名</a:t>
            </a:r>
            <a:r>
              <a:rPr lang="en-US" altLang="zh-CN" sz="1800" noProof="1">
                <a:solidFill>
                  <a:schemeClr val="bg1"/>
                </a:solidFill>
                <a:effectLst>
                  <a:outerShdw blurRad="38100" dist="38100" dir="2700000" algn="tl">
                    <a:srgbClr val="000000">
                      <a:alpha val="43137"/>
                    </a:srgbClr>
                  </a:outerShdw>
                </a:effectLst>
                <a:latin typeface="字魂131号-酷乐潮玩体" panose="00000500000000000000" pitchFamily="2" charset="-122"/>
                <a:ea typeface="字魂131号-酷乐潮玩体" panose="00000500000000000000" pitchFamily="2" charset="-122"/>
                <a:cs typeface="字魂131号-酷乐潮玩体" panose="00000500000000000000" pitchFamily="2" charset="-122"/>
              </a:rPr>
              <a:t>”</a:t>
            </a:r>
            <a:endParaRPr lang="en-US" altLang="zh-CN" sz="1800" noProof="1">
              <a:solidFill>
                <a:schemeClr val="bg1"/>
              </a:solidFill>
              <a:effectLst>
                <a:outerShdw blurRad="38100" dist="38100" dir="2700000" algn="tl">
                  <a:srgbClr val="000000">
                    <a:alpha val="43137"/>
                  </a:srgbClr>
                </a:outerShdw>
              </a:effectLst>
              <a:latin typeface="字魂131号-酷乐潮玩体" panose="00000500000000000000" pitchFamily="2" charset="-122"/>
              <a:ea typeface="字魂131号-酷乐潮玩体" panose="00000500000000000000" pitchFamily="2" charset="-122"/>
              <a:cs typeface="字魂131号-酷乐潮玩体" panose="00000500000000000000" pitchFamily="2" charset="-122"/>
            </a:endParaRPr>
          </a:p>
          <a:p>
            <a:pPr algn="l" fontAlgn="auto">
              <a:lnSpc>
                <a:spcPct val="150000"/>
              </a:lnSpc>
              <a:buClrTx/>
              <a:buSzTx/>
              <a:buFontTx/>
            </a:pPr>
            <a:r>
              <a:rPr lang="zh-CN" sz="2400" b="1" noProof="1">
                <a:gradFill>
                  <a:gsLst>
                    <a:gs pos="0">
                      <a:srgbClr val="C11053"/>
                    </a:gs>
                    <a:gs pos="100000">
                      <a:srgbClr val="D15995"/>
                    </a:gs>
                  </a:gsLst>
                  <a:lin ang="5400000" scaled="0"/>
                </a:gradFill>
                <a:effectLst>
                  <a:outerShdw blurRad="38100" dist="38100" dir="2700000" algn="tl">
                    <a:srgbClr val="000000">
                      <a:alpha val="43137"/>
                    </a:srgbClr>
                  </a:outerShdw>
                </a:effectLst>
                <a:latin typeface="字魂131号-酷乐潮玩体" panose="00000500000000000000" pitchFamily="2" charset="-122"/>
                <a:ea typeface="字魂131号-酷乐潮玩体" panose="00000500000000000000" pitchFamily="2" charset="-122"/>
                <a:cs typeface="字魂131号-酷乐潮玩体" panose="00000500000000000000" pitchFamily="2" charset="-122"/>
              </a:rPr>
              <a:t>分支切换：</a:t>
            </a:r>
            <a:endParaRPr lang="zh-CN" sz="2400" b="1" noProof="1">
              <a:gradFill>
                <a:gsLst>
                  <a:gs pos="0">
                    <a:srgbClr val="C11053"/>
                  </a:gs>
                  <a:gs pos="100000">
                    <a:srgbClr val="D15995"/>
                  </a:gs>
                </a:gsLst>
                <a:lin ang="5400000" scaled="0"/>
              </a:gradFill>
              <a:effectLst>
                <a:outerShdw blurRad="38100" dist="38100" dir="2700000" algn="tl">
                  <a:srgbClr val="000000">
                    <a:alpha val="43137"/>
                  </a:srgbClr>
                </a:outerShdw>
              </a:effectLst>
              <a:latin typeface="字魂131号-酷乐潮玩体" panose="00000500000000000000" pitchFamily="2" charset="-122"/>
              <a:ea typeface="字魂131号-酷乐潮玩体" panose="00000500000000000000" pitchFamily="2" charset="-122"/>
              <a:cs typeface="字魂131号-酷乐潮玩体" panose="00000500000000000000" pitchFamily="2" charset="-122"/>
            </a:endParaRPr>
          </a:p>
          <a:p>
            <a:pPr algn="l" fontAlgn="auto">
              <a:lnSpc>
                <a:spcPct val="150000"/>
              </a:lnSpc>
              <a:buClrTx/>
              <a:buSzTx/>
              <a:buFontTx/>
            </a:pPr>
            <a:r>
              <a:rPr lang="en-US" altLang="zh-CN" sz="1800" noProof="1">
                <a:solidFill>
                  <a:schemeClr val="bg1"/>
                </a:solidFill>
                <a:effectLst>
                  <a:outerShdw blurRad="38100" dist="38100" dir="2700000" algn="tl">
                    <a:srgbClr val="000000">
                      <a:alpha val="43137"/>
                    </a:srgbClr>
                  </a:outerShdw>
                </a:effectLst>
                <a:latin typeface="字魂131号-酷乐潮玩体" panose="00000500000000000000" pitchFamily="2" charset="-122"/>
                <a:ea typeface="字魂131号-酷乐潮玩体" panose="00000500000000000000" pitchFamily="2" charset="-122"/>
                <a:cs typeface="字魂131号-酷乐潮玩体" panose="00000500000000000000" pitchFamily="2" charset="-122"/>
              </a:rPr>
              <a:t>git checkout “</a:t>
            </a:r>
            <a:r>
              <a:rPr lang="zh-CN" altLang="en-US" sz="1800" noProof="1">
                <a:solidFill>
                  <a:schemeClr val="bg1"/>
                </a:solidFill>
                <a:effectLst>
                  <a:outerShdw blurRad="38100" dist="38100" dir="2700000" algn="tl">
                    <a:srgbClr val="000000">
                      <a:alpha val="43137"/>
                    </a:srgbClr>
                  </a:outerShdw>
                </a:effectLst>
                <a:latin typeface="字魂131号-酷乐潮玩体" panose="00000500000000000000" pitchFamily="2" charset="-122"/>
                <a:ea typeface="字魂131号-酷乐潮玩体" panose="00000500000000000000" pitchFamily="2" charset="-122"/>
                <a:cs typeface="字魂131号-酷乐潮玩体" panose="00000500000000000000" pitchFamily="2" charset="-122"/>
              </a:rPr>
              <a:t>分支名</a:t>
            </a:r>
            <a:r>
              <a:rPr lang="en-US" altLang="zh-CN" sz="1800" noProof="1">
                <a:solidFill>
                  <a:schemeClr val="bg1"/>
                </a:solidFill>
                <a:effectLst>
                  <a:outerShdw blurRad="38100" dist="38100" dir="2700000" algn="tl">
                    <a:srgbClr val="000000">
                      <a:alpha val="43137"/>
                    </a:srgbClr>
                  </a:outerShdw>
                </a:effectLst>
                <a:latin typeface="字魂131号-酷乐潮玩体" panose="00000500000000000000" pitchFamily="2" charset="-122"/>
                <a:ea typeface="字魂131号-酷乐潮玩体" panose="00000500000000000000" pitchFamily="2" charset="-122"/>
                <a:cs typeface="字魂131号-酷乐潮玩体" panose="00000500000000000000" pitchFamily="2" charset="-122"/>
              </a:rPr>
              <a:t>”</a:t>
            </a:r>
            <a:endParaRPr lang="en-US" altLang="zh-CN" sz="1800" noProof="1">
              <a:solidFill>
                <a:schemeClr val="bg1"/>
              </a:solidFill>
              <a:effectLst>
                <a:outerShdw blurRad="38100" dist="38100" dir="2700000" algn="tl">
                  <a:srgbClr val="000000">
                    <a:alpha val="43137"/>
                  </a:srgbClr>
                </a:outerShdw>
              </a:effectLst>
              <a:latin typeface="字魂131号-酷乐潮玩体" panose="00000500000000000000" pitchFamily="2" charset="-122"/>
              <a:ea typeface="字魂131号-酷乐潮玩体" panose="00000500000000000000" pitchFamily="2" charset="-122"/>
              <a:cs typeface="字魂131号-酷乐潮玩体" panose="00000500000000000000"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500" advClick="0" advTm="2000">
        <p:split orient="vert"/>
      </p:transition>
    </mc:Choice>
    <mc:Fallback>
      <p:transition spd="slow" advClick="0" advTm="2000">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tags/tag1.xml><?xml version="1.0" encoding="utf-8"?>
<p:tagLst xmlns:p="http://schemas.openxmlformats.org/presentationml/2006/main">
  <p:tag name="KSO_WM_UNIT_PLACING_PICTURE_USER_VIEWPORT" val="{&quot;height&quot;:12315,&quot;width&quot;:10065}"/>
</p:tagLst>
</file>

<file path=ppt/tags/tag2.xml><?xml version="1.0" encoding="utf-8"?>
<p:tagLst xmlns:p="http://schemas.openxmlformats.org/presentationml/2006/main">
  <p:tag name="ISPRING_PRESENTATION_TITLE" val="插画风预览视频"/>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2254</Words>
  <Application>WPS 演示</Application>
  <PresentationFormat>宽屏</PresentationFormat>
  <Paragraphs>204</Paragraphs>
  <Slides>19</Slides>
  <Notes>25</Notes>
  <HiddenSlides>0</HiddenSlides>
  <MMClips>1</MMClips>
  <ScaleCrop>false</ScaleCrop>
  <HeadingPairs>
    <vt:vector size="6" baseType="variant">
      <vt:variant>
        <vt:lpstr>已用的字体</vt:lpstr>
      </vt:variant>
      <vt:variant>
        <vt:i4>12</vt:i4>
      </vt:variant>
      <vt:variant>
        <vt:lpstr>主题</vt:lpstr>
      </vt:variant>
      <vt:variant>
        <vt:i4>2</vt:i4>
      </vt:variant>
      <vt:variant>
        <vt:lpstr>幻灯片标题</vt:lpstr>
      </vt:variant>
      <vt:variant>
        <vt:i4>19</vt:i4>
      </vt:variant>
    </vt:vector>
  </HeadingPairs>
  <TitlesOfParts>
    <vt:vector size="33" baseType="lpstr">
      <vt:lpstr>Arial</vt:lpstr>
      <vt:lpstr>宋体</vt:lpstr>
      <vt:lpstr>Wingdings</vt:lpstr>
      <vt:lpstr>Calibri</vt:lpstr>
      <vt:lpstr>Calibri Light</vt:lpstr>
      <vt:lpstr>Lato Regular</vt:lpstr>
      <vt:lpstr>Segoe Print</vt:lpstr>
      <vt:lpstr>Lato Hairline</vt:lpstr>
      <vt:lpstr>Lato Light</vt:lpstr>
      <vt:lpstr>字魂131号-酷乐潮玩体</vt:lpstr>
      <vt:lpstr>微软雅黑</vt:lpstr>
      <vt:lpstr>Arial Unicode MS</vt:lpstr>
      <vt:lpstr>Office 主题</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插画风预览视频</dc:title>
  <dc:creator>Administrator</dc:creator>
  <cp:lastModifiedBy>ちはや</cp:lastModifiedBy>
  <cp:revision>105</cp:revision>
  <dcterms:created xsi:type="dcterms:W3CDTF">2017-11-07T10:27:00Z</dcterms:created>
  <dcterms:modified xsi:type="dcterms:W3CDTF">2021-02-26T08:40:42Z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2052-11.1.0.10314</vt:lpwstr>
  </property>
</Properties>
</file>