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media/image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13"/>
  </p:handoutMasterIdLst>
  <p:sldIdLst>
    <p:sldId id="256" r:id="rId3"/>
    <p:sldId id="287" r:id="rId5"/>
    <p:sldId id="258" r:id="rId6"/>
    <p:sldId id="277" r:id="rId7"/>
    <p:sldId id="280" r:id="rId8"/>
    <p:sldId id="278" r:id="rId9"/>
    <p:sldId id="279" r:id="rId10"/>
    <p:sldId id="264" r:id="rId11"/>
    <p:sldId id="274" r:id="rId12"/>
  </p:sldIdLst>
  <p:sldSz cx="12192000" cy="6858000"/>
  <p:notesSz cx="6858000" cy="9144000"/>
  <p:defaultTextStyle>
    <a:defPPr rtl="0">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814833609@qq.com" initials="2"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41" autoAdjust="0"/>
  </p:normalViewPr>
  <p:slideViewPr>
    <p:cSldViewPr snapToGrid="0" snapToObjects="1">
      <p:cViewPr varScale="1">
        <p:scale>
          <a:sx n="91" d="100"/>
          <a:sy n="91" d="100"/>
        </p:scale>
        <p:origin x="178" y="7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88" d="100"/>
          <a:sy n="88" d="100"/>
        </p:scale>
        <p:origin x="3792"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commentAuthors" Target="commentAuthors.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4.svg"/><Relationship Id="rId7" Type="http://schemas.openxmlformats.org/officeDocument/2006/relationships/image" Target="../media/image14.png"/><Relationship Id="rId6" Type="http://schemas.openxmlformats.org/officeDocument/2006/relationships/image" Target="../media/image3.svg"/><Relationship Id="rId5" Type="http://schemas.openxmlformats.org/officeDocument/2006/relationships/image" Target="../media/image13.png"/><Relationship Id="rId4" Type="http://schemas.openxmlformats.org/officeDocument/2006/relationships/image" Target="../media/image2.svg"/><Relationship Id="rId3" Type="http://schemas.openxmlformats.org/officeDocument/2006/relationships/image" Target="../media/image12.png"/><Relationship Id="rId2" Type="http://schemas.openxmlformats.org/officeDocument/2006/relationships/image" Target="../media/image1.svg"/><Relationship Id="rId1"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4.svg"/><Relationship Id="rId7" Type="http://schemas.openxmlformats.org/officeDocument/2006/relationships/image" Target="../media/image14.png"/><Relationship Id="rId6" Type="http://schemas.openxmlformats.org/officeDocument/2006/relationships/image" Target="../media/image3.svg"/><Relationship Id="rId5" Type="http://schemas.openxmlformats.org/officeDocument/2006/relationships/image" Target="../media/image13.png"/><Relationship Id="rId4" Type="http://schemas.openxmlformats.org/officeDocument/2006/relationships/image" Target="../media/image2.svg"/><Relationship Id="rId3" Type="http://schemas.openxmlformats.org/officeDocument/2006/relationships/image" Target="../media/image12.png"/><Relationship Id="rId2" Type="http://schemas.openxmlformats.org/officeDocument/2006/relationships/image" Target="../media/image1.svg"/><Relationship Id="rId1"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89A589A-46DE-0F49-B460-E7914F3E440D}" type="doc">
      <dgm:prSet loTypeId="urn:microsoft.com/office/officeart/2008/layout/CircularPictureCallout" loCatId="" qsTypeId="urn:microsoft.com/office/officeart/2005/8/quickstyle/simple1" qsCatId="simple" csTypeId="urn:microsoft.com/office/officeart/2005/8/colors/accent2_2" csCatId="accent2" phldr="1"/>
      <dgm:spPr/>
      <dgm:t>
        <a:bodyPr rtlCol="0"/>
        <a:lstStyle/>
        <a:p>
          <a:pPr rtl="0"/>
          <a:endParaRPr lang="en-US"/>
        </a:p>
      </dgm:t>
    </dgm:pt>
    <dgm:pt modelId="{66039115-797B-304C-9FC0-EFABB1F21232}">
      <dgm:prSet custT="1"/>
      <dgm:spPr/>
      <dgm:t>
        <a:bodyPr rtlCol="0"/>
        <a:lstStyle/>
        <a:p>
          <a:pPr rtl="0"/>
          <a:r>
            <a:rPr lang="zh-CN" altLang="en-US" sz="2300" noProof="0" dirty="0">
              <a:latin typeface="Microsoft YaHei UI" panose="020B0503020204020204" pitchFamily="34" charset="-122"/>
              <a:ea typeface="Microsoft YaHei UI" panose="020B0503020204020204" pitchFamily="34" charset="-122"/>
            </a:rPr>
            <a:t>电脑（计算机）</a:t>
          </a:r>
        </a:p>
      </dgm:t>
    </dgm:pt>
    <dgm:pt modelId="{C8EABE8F-1E84-494E-AD8A-32BA419A36E9}" cxnId="{31C3237C-2299-B649-8C93-587C97AC9999}" type="parTrans">
      <dgm:prSet/>
      <dgm:spPr/>
      <dgm:t>
        <a:bodyPr rtlCol="0"/>
        <a:lstStyle/>
        <a:p>
          <a:pPr rtl="0"/>
          <a:endParaRPr lang="zh-CN" altLang="en-US" noProof="0" dirty="0"/>
        </a:p>
      </dgm:t>
    </dgm:pt>
    <dgm:pt modelId="{D044F6BA-1D90-EC47-8A78-B9796198ECF5}" cxnId="{31C3237C-2299-B649-8C93-587C97AC9999}" type="sibTrans">
      <dgm:prSet/>
      <dgm:spPr>
        <a:blipFill dpi="0"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25423" t="15288" r="26424" b="36559"/>
          </a:stretch>
        </a:blipFill>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E39563C5-C199-4F5B-A899-8CC0710341A0}">
      <dgm:prSet/>
      <dgm:spPr/>
      <dgm:t>
        <a:bodyPr rtlCol="0"/>
        <a:lstStyle/>
        <a:p>
          <a:pPr rtl="0"/>
          <a:r>
            <a:rPr lang="zh-CN" altLang="en-US" noProof="0" dirty="0">
              <a:latin typeface="Microsoft YaHei UI" panose="020B0503020204020204" pitchFamily="34" charset="-122"/>
              <a:ea typeface="Microsoft YaHei UI" panose="020B0503020204020204" pitchFamily="34" charset="-122"/>
            </a:rPr>
            <a:t>恶作剧起源说</a:t>
          </a:r>
        </a:p>
      </dgm:t>
    </dgm:pt>
    <dgm:pt modelId="{6531EA77-44C5-4E3D-BA04-70C1E49BCD39}" cxnId="{BBAD9FDB-1013-4B11-A9AE-2815527D1B78}" type="parTrans">
      <dgm:prSet/>
      <dgm:spPr/>
      <dgm:t>
        <a:bodyPr rtlCol="0"/>
        <a:lstStyle/>
        <a:p>
          <a:pPr rtl="0"/>
          <a:endParaRPr lang="zh-CN" altLang="en-US" noProof="0" dirty="0"/>
        </a:p>
      </dgm:t>
    </dgm:pt>
    <dgm:pt modelId="{BC971DAC-9BE2-44B2-ABE4-8099C777E9C4}" cxnId="{BBAD9FDB-1013-4B11-A9AE-2815527D1B78}" type="sibTrans">
      <dgm:prSet/>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15B1A768-2666-4AB4-BDA7-F0E3C4160D59}">
      <dgm:prSet/>
      <dgm:spPr/>
      <dgm:t>
        <a:bodyPr rtlCol="0"/>
        <a:lstStyle/>
        <a:p>
          <a:pPr rtl="0"/>
          <a:r>
            <a:rPr lang="zh-CN" altLang="en-US" noProof="0" dirty="0">
              <a:latin typeface="Microsoft YaHei UI" panose="020B0503020204020204" pitchFamily="34" charset="-122"/>
              <a:ea typeface="Microsoft YaHei UI" panose="020B0503020204020204" pitchFamily="34" charset="-122"/>
            </a:rPr>
            <a:t>科学幻想起源说</a:t>
          </a:r>
        </a:p>
      </dgm:t>
    </dgm:pt>
    <dgm:pt modelId="{D47033D3-4E41-485A-B515-A02A8C3B404A}" cxnId="{08DEC938-538C-403B-80C3-828B96DAFF82}" type="parTrans">
      <dgm:prSet/>
      <dgm:spPr/>
      <dgm:t>
        <a:bodyPr rtlCol="0"/>
        <a:lstStyle/>
        <a:p>
          <a:pPr rtl="0"/>
          <a:endParaRPr lang="zh-CN" altLang="en-US" noProof="0" dirty="0"/>
        </a:p>
      </dgm:t>
    </dgm:pt>
    <dgm:pt modelId="{72FFCBD4-DD9D-4E06-81E4-54307F97A3F0}" cxnId="{08DEC938-538C-403B-80C3-828B96DAFF82}" type="sibTrans">
      <dgm:prSet/>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3AA5586A-C40E-4DDA-98A5-6545F36F46AB}">
      <dgm:prSet/>
      <dgm:spPr/>
      <dgm:t>
        <a:bodyPr rtlCol="0"/>
        <a:lstStyle/>
        <a:p>
          <a:pPr rtl="0"/>
          <a:r>
            <a:rPr lang="zh-CN" altLang="en-US" noProof="0" dirty="0">
              <a:latin typeface="Microsoft YaHei UI" panose="020B0503020204020204" pitchFamily="34" charset="-122"/>
              <a:ea typeface="Microsoft YaHei UI" panose="020B0503020204020204" pitchFamily="34" charset="-122"/>
            </a:rPr>
            <a:t>游戏程序起源说</a:t>
          </a:r>
        </a:p>
      </dgm:t>
    </dgm:pt>
    <dgm:pt modelId="{ABF44FB7-9255-4D99-BC69-3BE74FDF8E87}" cxnId="{119FEAF1-383D-4740-9124-CC9EEA7E35F9}" type="parTrans">
      <dgm:prSet/>
      <dgm:spPr/>
      <dgm:t>
        <a:bodyPr rtlCol="0"/>
        <a:lstStyle/>
        <a:p>
          <a:pPr rtl="0"/>
          <a:endParaRPr lang="zh-CN" altLang="en-US" noProof="0" dirty="0"/>
        </a:p>
      </dgm:t>
    </dgm:pt>
    <dgm:pt modelId="{19FB306E-81B4-4F3F-99EE-765120CBB6B3}" cxnId="{119FEAF1-383D-4740-9124-CC9EEA7E35F9}" type="sibTrans">
      <dgm:prSet/>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31CDA5B9-892A-4957-A6C1-CB474EDD26B3}" type="pres">
      <dgm:prSet presAssocID="{489A589A-46DE-0F49-B460-E7914F3E440D}" presName="Name0" presStyleCnt="0">
        <dgm:presLayoutVars>
          <dgm:chMax val="7"/>
          <dgm:chPref val="7"/>
          <dgm:dir/>
        </dgm:presLayoutVars>
      </dgm:prSet>
      <dgm:spPr/>
    </dgm:pt>
    <dgm:pt modelId="{B18AE322-EE24-4F21-BA38-33A0666D285C}" type="pres">
      <dgm:prSet presAssocID="{489A589A-46DE-0F49-B460-E7914F3E440D}" presName="Name1" presStyleCnt="0"/>
      <dgm:spPr/>
    </dgm:pt>
    <dgm:pt modelId="{7F52993D-99F4-4D8C-A62C-5BFF7578D04D}" type="pres">
      <dgm:prSet presAssocID="{D044F6BA-1D90-EC47-8A78-B9796198ECF5}" presName="picture_1" presStyleCnt="0"/>
      <dgm:spPr/>
    </dgm:pt>
    <dgm:pt modelId="{4B45A233-591B-4AA8-B1F4-FD981D611E73}" type="pres">
      <dgm:prSet presAssocID="{D044F6BA-1D90-EC47-8A78-B9796198ECF5}" presName="pictureRepeatNode" presStyleLbl="alignImgPlace1" presStyleIdx="0" presStyleCnt="4" custLinFactNeighborX="-487" custLinFactNeighborY="1250"/>
      <dgm:spPr/>
    </dgm:pt>
    <dgm:pt modelId="{283005FA-6463-4617-A2CF-7C3C4FCD1B71}" type="pres">
      <dgm:prSet presAssocID="{66039115-797B-304C-9FC0-EFABB1F21232}" presName="text_1" presStyleLbl="node1" presStyleIdx="0" presStyleCnt="0" custScaleY="40894" custLinFactNeighborX="-83" custLinFactNeighborY="-3289">
        <dgm:presLayoutVars>
          <dgm:bulletEnabled val="1"/>
        </dgm:presLayoutVars>
      </dgm:prSet>
      <dgm:spPr/>
    </dgm:pt>
    <dgm:pt modelId="{8EE97887-47F6-4AA2-B555-B4C65C838496}" type="pres">
      <dgm:prSet presAssocID="{BC971DAC-9BE2-44B2-ABE4-8099C777E9C4}" presName="picture_2" presStyleCnt="0"/>
      <dgm:spPr/>
    </dgm:pt>
    <dgm:pt modelId="{5650C73F-166D-441B-B100-602E6E50702D}" type="pres">
      <dgm:prSet presAssocID="{BC971DAC-9BE2-44B2-ABE4-8099C777E9C4}" presName="pictureRepeatNode" presStyleLbl="alignImgPlace1" presStyleIdx="1" presStyleCnt="4"/>
      <dgm:spPr/>
    </dgm:pt>
    <dgm:pt modelId="{15357313-1612-4DD3-B23B-A1746EAAD445}" type="pres">
      <dgm:prSet presAssocID="{E39563C5-C199-4F5B-A899-8CC0710341A0}" presName="line_2" presStyleLbl="parChTrans1D1" presStyleIdx="0" presStyleCnt="3" custFlipVert="1" custSzY="45720" custScaleX="48461" custLinFactY="97555" custLinFactNeighborX="11416" custLinFactNeighborY="100000"/>
      <dgm:spPr/>
    </dgm:pt>
    <dgm:pt modelId="{0D75AA9B-2817-428A-8919-D9CC568E76EE}" type="pres">
      <dgm:prSet presAssocID="{E39563C5-C199-4F5B-A899-8CC0710341A0}" presName="textparent_2" presStyleLbl="node1" presStyleIdx="0" presStyleCnt="0"/>
      <dgm:spPr/>
    </dgm:pt>
    <dgm:pt modelId="{8590389C-1B78-4161-83D2-B7C475E19097}" type="pres">
      <dgm:prSet presAssocID="{E39563C5-C199-4F5B-A899-8CC0710341A0}" presName="text_2" presStyleLbl="revTx" presStyleIdx="0" presStyleCnt="3">
        <dgm:presLayoutVars>
          <dgm:bulletEnabled val="1"/>
        </dgm:presLayoutVars>
      </dgm:prSet>
      <dgm:spPr/>
    </dgm:pt>
    <dgm:pt modelId="{C0C3E615-6E18-4432-A096-9047769FED28}" type="pres">
      <dgm:prSet presAssocID="{72FFCBD4-DD9D-4E06-81E4-54307F97A3F0}" presName="picture_3" presStyleCnt="0"/>
      <dgm:spPr/>
    </dgm:pt>
    <dgm:pt modelId="{1603A9FB-E8BE-4A12-940B-4A7281FB6C9B}" type="pres">
      <dgm:prSet presAssocID="{72FFCBD4-DD9D-4E06-81E4-54307F97A3F0}" presName="pictureRepeatNode" presStyleLbl="alignImgPlace1" presStyleIdx="2" presStyleCnt="4"/>
      <dgm:spPr/>
    </dgm:pt>
    <dgm:pt modelId="{33A93E91-1CCE-4DE9-AE34-E4BE1F15F479}" type="pres">
      <dgm:prSet presAssocID="{15B1A768-2666-4AB4-BDA7-F0E3C4160D59}" presName="line_3" presStyleLbl="parChTrans1D1" presStyleIdx="1" presStyleCnt="3" custFlipVert="1" custSzY="45720" custScaleX="25627" custLinFactNeighborX="18391" custLinFactNeighborY="84667"/>
      <dgm:spPr/>
    </dgm:pt>
    <dgm:pt modelId="{B4376340-E85F-4877-A559-24C7838C11C2}" type="pres">
      <dgm:prSet presAssocID="{15B1A768-2666-4AB4-BDA7-F0E3C4160D59}" presName="textparent_3" presStyleLbl="node1" presStyleIdx="0" presStyleCnt="0"/>
      <dgm:spPr/>
    </dgm:pt>
    <dgm:pt modelId="{A5E1DD1A-6AA9-444E-BC1A-9868701E30FD}" type="pres">
      <dgm:prSet presAssocID="{15B1A768-2666-4AB4-BDA7-F0E3C4160D59}" presName="text_3" presStyleLbl="revTx" presStyleIdx="1" presStyleCnt="3">
        <dgm:presLayoutVars>
          <dgm:bulletEnabled val="1"/>
        </dgm:presLayoutVars>
      </dgm:prSet>
      <dgm:spPr/>
    </dgm:pt>
    <dgm:pt modelId="{2636DC21-F802-492C-BAE2-173DAF467730}" type="pres">
      <dgm:prSet presAssocID="{19FB306E-81B4-4F3F-99EE-765120CBB6B3}" presName="picture_4" presStyleCnt="0"/>
      <dgm:spPr/>
    </dgm:pt>
    <dgm:pt modelId="{4A9742AD-B577-4378-AF83-DC5ECD325381}" type="pres">
      <dgm:prSet presAssocID="{19FB306E-81B4-4F3F-99EE-765120CBB6B3}" presName="pictureRepeatNode" presStyleLbl="alignImgPlace1" presStyleIdx="3" presStyleCnt="4"/>
      <dgm:spPr/>
    </dgm:pt>
    <dgm:pt modelId="{A9926F31-E651-4DE8-98F4-4989FD9B3A91}" type="pres">
      <dgm:prSet presAssocID="{3AA5586A-C40E-4DDA-98A5-6545F36F46AB}" presName="line_4" presStyleLbl="parChTrans1D1" presStyleIdx="2" presStyleCnt="3" custFlipVert="0" custSzY="45720" custScaleX="46358" custLinFactY="-5834" custLinFactNeighborX="11532" custLinFactNeighborY="-100000"/>
      <dgm:spPr/>
    </dgm:pt>
    <dgm:pt modelId="{B8F9A10D-F89E-4FD8-923B-F55293AF73A3}" type="pres">
      <dgm:prSet presAssocID="{3AA5586A-C40E-4DDA-98A5-6545F36F46AB}" presName="textparent_4" presStyleLbl="node1" presStyleIdx="0" presStyleCnt="0"/>
      <dgm:spPr/>
    </dgm:pt>
    <dgm:pt modelId="{3F9AD50F-4E5E-4216-8AAF-56B9193E68BC}" type="pres">
      <dgm:prSet presAssocID="{3AA5586A-C40E-4DDA-98A5-6545F36F46AB}" presName="text_4" presStyleLbl="revTx" presStyleIdx="2" presStyleCnt="3">
        <dgm:presLayoutVars>
          <dgm:bulletEnabled val="1"/>
        </dgm:presLayoutVars>
      </dgm:prSet>
      <dgm:spPr/>
    </dgm:pt>
  </dgm:ptLst>
  <dgm:cxnLst>
    <dgm:cxn modelId="{5D586F1E-9216-4416-8E2E-95CFEE7527E3}" type="presOf" srcId="{E39563C5-C199-4F5B-A899-8CC0710341A0}" destId="{8590389C-1B78-4161-83D2-B7C475E19097}" srcOrd="0" destOrd="0" presId="urn:microsoft.com/office/officeart/2008/layout/CircularPictureCallout"/>
    <dgm:cxn modelId="{08DEC938-538C-403B-80C3-828B96DAFF82}" srcId="{489A589A-46DE-0F49-B460-E7914F3E440D}" destId="{15B1A768-2666-4AB4-BDA7-F0E3C4160D59}" srcOrd="2" destOrd="0" parTransId="{D47033D3-4E41-485A-B515-A02A8C3B404A}" sibTransId="{72FFCBD4-DD9D-4E06-81E4-54307F97A3F0}"/>
    <dgm:cxn modelId="{B2E8436E-C6B6-47CF-A2C8-D36E680C87AD}" type="presOf" srcId="{BC971DAC-9BE2-44B2-ABE4-8099C777E9C4}" destId="{5650C73F-166D-441B-B100-602E6E50702D}" srcOrd="0" destOrd="0" presId="urn:microsoft.com/office/officeart/2008/layout/CircularPictureCallout"/>
    <dgm:cxn modelId="{178E1C52-9097-4E26-B8B0-E893E107C30B}" type="presOf" srcId="{15B1A768-2666-4AB4-BDA7-F0E3C4160D59}" destId="{A5E1DD1A-6AA9-444E-BC1A-9868701E30FD}" srcOrd="0" destOrd="0" presId="urn:microsoft.com/office/officeart/2008/layout/CircularPictureCallout"/>
    <dgm:cxn modelId="{31C3237C-2299-B649-8C93-587C97AC9999}" srcId="{489A589A-46DE-0F49-B460-E7914F3E440D}" destId="{66039115-797B-304C-9FC0-EFABB1F21232}" srcOrd="0" destOrd="0" parTransId="{C8EABE8F-1E84-494E-AD8A-32BA419A36E9}" sibTransId="{D044F6BA-1D90-EC47-8A78-B9796198ECF5}"/>
    <dgm:cxn modelId="{00AE658D-B012-4ADC-BD12-0CA2745E6A2E}" type="presOf" srcId="{489A589A-46DE-0F49-B460-E7914F3E440D}" destId="{31CDA5B9-892A-4957-A6C1-CB474EDD26B3}" srcOrd="0" destOrd="0" presId="urn:microsoft.com/office/officeart/2008/layout/CircularPictureCallout"/>
    <dgm:cxn modelId="{14F70CBE-12D4-40B1-8BCC-DDE90B698CAB}" type="presOf" srcId="{19FB306E-81B4-4F3F-99EE-765120CBB6B3}" destId="{4A9742AD-B577-4378-AF83-DC5ECD325381}" srcOrd="0" destOrd="0" presId="urn:microsoft.com/office/officeart/2008/layout/CircularPictureCallout"/>
    <dgm:cxn modelId="{75ACB9C9-9A0E-4BFC-B758-E53A6916A24B}" type="presOf" srcId="{3AA5586A-C40E-4DDA-98A5-6545F36F46AB}" destId="{3F9AD50F-4E5E-4216-8AAF-56B9193E68BC}" srcOrd="0" destOrd="0" presId="urn:microsoft.com/office/officeart/2008/layout/CircularPictureCallout"/>
    <dgm:cxn modelId="{929599CE-BA4C-4351-A93E-2209A86F4B40}" type="presOf" srcId="{D044F6BA-1D90-EC47-8A78-B9796198ECF5}" destId="{4B45A233-591B-4AA8-B1F4-FD981D611E73}" srcOrd="0" destOrd="0" presId="urn:microsoft.com/office/officeart/2008/layout/CircularPictureCallout"/>
    <dgm:cxn modelId="{BBAD9FDB-1013-4B11-A9AE-2815527D1B78}" srcId="{489A589A-46DE-0F49-B460-E7914F3E440D}" destId="{E39563C5-C199-4F5B-A899-8CC0710341A0}" srcOrd="1" destOrd="0" parTransId="{6531EA77-44C5-4E3D-BA04-70C1E49BCD39}" sibTransId="{BC971DAC-9BE2-44B2-ABE4-8099C777E9C4}"/>
    <dgm:cxn modelId="{1A391DE8-FF69-4955-BF1B-228A9577CA7B}" type="presOf" srcId="{66039115-797B-304C-9FC0-EFABB1F21232}" destId="{283005FA-6463-4617-A2CF-7C3C4FCD1B71}" srcOrd="0" destOrd="0" presId="urn:microsoft.com/office/officeart/2008/layout/CircularPictureCallout"/>
    <dgm:cxn modelId="{7E6A3AF0-1322-4319-BEBD-2CD61A0A57CA}" type="presOf" srcId="{72FFCBD4-DD9D-4E06-81E4-54307F97A3F0}" destId="{1603A9FB-E8BE-4A12-940B-4A7281FB6C9B}" srcOrd="0" destOrd="0" presId="urn:microsoft.com/office/officeart/2008/layout/CircularPictureCallout"/>
    <dgm:cxn modelId="{119FEAF1-383D-4740-9124-CC9EEA7E35F9}" srcId="{489A589A-46DE-0F49-B460-E7914F3E440D}" destId="{3AA5586A-C40E-4DDA-98A5-6545F36F46AB}" srcOrd="3" destOrd="0" parTransId="{ABF44FB7-9255-4D99-BC69-3BE74FDF8E87}" sibTransId="{19FB306E-81B4-4F3F-99EE-765120CBB6B3}"/>
    <dgm:cxn modelId="{E26EB438-0264-4FD9-871D-96A518667F70}" type="presParOf" srcId="{31CDA5B9-892A-4957-A6C1-CB474EDD26B3}" destId="{B18AE322-EE24-4F21-BA38-33A0666D285C}" srcOrd="0" destOrd="0" presId="urn:microsoft.com/office/officeart/2008/layout/CircularPictureCallout"/>
    <dgm:cxn modelId="{A5DCF62A-B007-40A8-A32A-8A50AC5EE75D}" type="presParOf" srcId="{B18AE322-EE24-4F21-BA38-33A0666D285C}" destId="{7F52993D-99F4-4D8C-A62C-5BFF7578D04D}" srcOrd="0" destOrd="0" presId="urn:microsoft.com/office/officeart/2008/layout/CircularPictureCallout"/>
    <dgm:cxn modelId="{CC0FC3E0-B36D-469A-AF5D-0B7A3398B324}" type="presParOf" srcId="{7F52993D-99F4-4D8C-A62C-5BFF7578D04D}" destId="{4B45A233-591B-4AA8-B1F4-FD981D611E73}" srcOrd="0" destOrd="0" presId="urn:microsoft.com/office/officeart/2008/layout/CircularPictureCallout"/>
    <dgm:cxn modelId="{86AA35B3-C65C-44A8-B04D-42CABFED40AE}" type="presParOf" srcId="{B18AE322-EE24-4F21-BA38-33A0666D285C}" destId="{283005FA-6463-4617-A2CF-7C3C4FCD1B71}" srcOrd="1" destOrd="0" presId="urn:microsoft.com/office/officeart/2008/layout/CircularPictureCallout"/>
    <dgm:cxn modelId="{01A1EEDA-BEDE-40D6-8C19-5A058B7BF758}" type="presParOf" srcId="{B18AE322-EE24-4F21-BA38-33A0666D285C}" destId="{8EE97887-47F6-4AA2-B555-B4C65C838496}" srcOrd="2" destOrd="0" presId="urn:microsoft.com/office/officeart/2008/layout/CircularPictureCallout"/>
    <dgm:cxn modelId="{C69FD08B-EE43-452F-8E13-A272F62B505D}" type="presParOf" srcId="{8EE97887-47F6-4AA2-B555-B4C65C838496}" destId="{5650C73F-166D-441B-B100-602E6E50702D}" srcOrd="0" destOrd="0" presId="urn:microsoft.com/office/officeart/2008/layout/CircularPictureCallout"/>
    <dgm:cxn modelId="{2A9B3137-5164-483E-96C5-A72501DF91B5}" type="presParOf" srcId="{B18AE322-EE24-4F21-BA38-33A0666D285C}" destId="{15357313-1612-4DD3-B23B-A1746EAAD445}" srcOrd="3" destOrd="0" presId="urn:microsoft.com/office/officeart/2008/layout/CircularPictureCallout"/>
    <dgm:cxn modelId="{DBA84E67-93F4-4322-BA31-D91A29732E9A}" type="presParOf" srcId="{B18AE322-EE24-4F21-BA38-33A0666D285C}" destId="{0D75AA9B-2817-428A-8919-D9CC568E76EE}" srcOrd="4" destOrd="0" presId="urn:microsoft.com/office/officeart/2008/layout/CircularPictureCallout"/>
    <dgm:cxn modelId="{377B0756-31CD-445E-9BDE-0083AEB4A175}" type="presParOf" srcId="{0D75AA9B-2817-428A-8919-D9CC568E76EE}" destId="{8590389C-1B78-4161-83D2-B7C475E19097}" srcOrd="0" destOrd="0" presId="urn:microsoft.com/office/officeart/2008/layout/CircularPictureCallout"/>
    <dgm:cxn modelId="{F7F3ABD4-F382-403A-B6D7-D516F46055C3}" type="presParOf" srcId="{B18AE322-EE24-4F21-BA38-33A0666D285C}" destId="{C0C3E615-6E18-4432-A096-9047769FED28}" srcOrd="5" destOrd="0" presId="urn:microsoft.com/office/officeart/2008/layout/CircularPictureCallout"/>
    <dgm:cxn modelId="{3FB14028-7489-412C-95B3-BF85E840E37C}" type="presParOf" srcId="{C0C3E615-6E18-4432-A096-9047769FED28}" destId="{1603A9FB-E8BE-4A12-940B-4A7281FB6C9B}" srcOrd="0" destOrd="0" presId="urn:microsoft.com/office/officeart/2008/layout/CircularPictureCallout"/>
    <dgm:cxn modelId="{317B6CA0-117A-40EE-8140-506835011AEF}" type="presParOf" srcId="{B18AE322-EE24-4F21-BA38-33A0666D285C}" destId="{33A93E91-1CCE-4DE9-AE34-E4BE1F15F479}" srcOrd="6" destOrd="0" presId="urn:microsoft.com/office/officeart/2008/layout/CircularPictureCallout"/>
    <dgm:cxn modelId="{8BF5EF10-1084-4C1A-9CFB-A1B277A95A34}" type="presParOf" srcId="{B18AE322-EE24-4F21-BA38-33A0666D285C}" destId="{B4376340-E85F-4877-A559-24C7838C11C2}" srcOrd="7" destOrd="0" presId="urn:microsoft.com/office/officeart/2008/layout/CircularPictureCallout"/>
    <dgm:cxn modelId="{2CB3F2EF-9A3F-417F-A7D0-A54662E770F8}" type="presParOf" srcId="{B4376340-E85F-4877-A559-24C7838C11C2}" destId="{A5E1DD1A-6AA9-444E-BC1A-9868701E30FD}" srcOrd="0" destOrd="0" presId="urn:microsoft.com/office/officeart/2008/layout/CircularPictureCallout"/>
    <dgm:cxn modelId="{71F8980D-CBDE-4467-8099-8D1AE80523CA}" type="presParOf" srcId="{B18AE322-EE24-4F21-BA38-33A0666D285C}" destId="{2636DC21-F802-492C-BAE2-173DAF467730}" srcOrd="8" destOrd="0" presId="urn:microsoft.com/office/officeart/2008/layout/CircularPictureCallout"/>
    <dgm:cxn modelId="{011E1134-04F1-458C-8B9C-ED3B4678A86D}" type="presParOf" srcId="{2636DC21-F802-492C-BAE2-173DAF467730}" destId="{4A9742AD-B577-4378-AF83-DC5ECD325381}" srcOrd="0" destOrd="0" presId="urn:microsoft.com/office/officeart/2008/layout/CircularPictureCallout"/>
    <dgm:cxn modelId="{B56B51F1-DF75-4A15-8F82-4C35584FF3DF}" type="presParOf" srcId="{B18AE322-EE24-4F21-BA38-33A0666D285C}" destId="{A9926F31-E651-4DE8-98F4-4989FD9B3A91}" srcOrd="9" destOrd="0" presId="urn:microsoft.com/office/officeart/2008/layout/CircularPictureCallout"/>
    <dgm:cxn modelId="{55185BF1-2243-4665-AD9A-79C67C609A0F}" type="presParOf" srcId="{B18AE322-EE24-4F21-BA38-33A0666D285C}" destId="{B8F9A10D-F89E-4FD8-923B-F55293AF73A3}" srcOrd="10" destOrd="0" presId="urn:microsoft.com/office/officeart/2008/layout/CircularPictureCallout"/>
    <dgm:cxn modelId="{A130D97A-57A7-4982-A6A3-6749E034A8FB}" type="presParOf" srcId="{B8F9A10D-F89E-4FD8-923B-F55293AF73A3}" destId="{3F9AD50F-4E5E-4216-8AAF-56B9193E68BC}" srcOrd="0" destOrd="0" presId="urn:microsoft.com/office/officeart/2008/layout/CircularPictureCallou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5B76ED-C686-4E97-9A28-74231B4FDDD1}" type="doc">
      <dgm:prSet loTypeId="urn:microsoft.com/office/officeart/2009/3/layout/CircleRelationship" loCatId="relationship" qsTypeId="urn:microsoft.com/office/officeart/2005/8/quickstyle/simple4" qsCatId="simple" csTypeId="urn:microsoft.com/office/officeart/2005/8/colors/accent1_2" csCatId="accent1" phldr="1"/>
      <dgm:spPr/>
      <dgm:t>
        <a:bodyPr rtlCol="0"/>
        <a:lstStyle/>
        <a:p>
          <a:pPr rtl="0"/>
          <a:endParaRPr lang="en-US"/>
        </a:p>
      </dgm:t>
    </dgm:pt>
    <dgm:pt modelId="{B388C4F7-DD86-40E4-BA83-6838C8E845B2}">
      <dgm:prSet phldrT="[Text]" custT="1"/>
      <dgm:spPr/>
      <dgm:t>
        <a:bodyPr rtlCol="0"/>
        <a:lstStyle/>
        <a:p>
          <a:pPr rtl="0"/>
          <a:r>
            <a:rPr lang="zh-CN" altLang="en-US" sz="1800" b="1" dirty="0">
              <a:latin typeface="Microsoft YaHei UI" panose="020B0503020204020204" pitchFamily="34" charset="-122"/>
              <a:ea typeface="Microsoft YaHei UI" panose="020B0503020204020204" pitchFamily="34" charset="-122"/>
            </a:rPr>
            <a:t>软件杀毒  </a:t>
          </a:r>
          <a:endParaRPr lang="en-US" sz="1800" b="1" dirty="0">
            <a:latin typeface="Microsoft YaHei UI" panose="020B0503020204020204" pitchFamily="34" charset="-122"/>
            <a:ea typeface="Microsoft YaHei UI" panose="020B0503020204020204" pitchFamily="34" charset="-122"/>
          </a:endParaRPr>
        </a:p>
      </dgm:t>
    </dgm:pt>
    <dgm:pt modelId="{4F4EFEB2-AE6B-4B4E-A388-E726479684C1}" cxnId="{FDEC3F6B-F860-4E8B-8B14-455DBFCFBFB4}" type="parTrans">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BEE196C3-EEB3-4935-976F-A713EF603EEA}" cxnId="{FDEC3F6B-F860-4E8B-8B14-455DBFCFBFB4}" type="sibTrans">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27C8F191-CB8B-4A89-9EDF-D94B6E4ADC92}">
      <dgm:prSet phldrT="[Text]" custT="1"/>
      <dgm:spPr/>
      <dgm:t>
        <a:bodyPr rtlCol="0"/>
        <a:lstStyle/>
        <a:p>
          <a:pPr rtl="0"/>
          <a:r>
            <a:rPr lang="zh-CN" altLang="en-US" sz="1200" b="1" dirty="0">
              <a:latin typeface="Microsoft YaHei UI" panose="020B0503020204020204" pitchFamily="34" charset="-122"/>
              <a:ea typeface="Microsoft YaHei UI" panose="020B0503020204020204" pitchFamily="34" charset="-122"/>
            </a:rPr>
            <a:t>禁止查看“三无”网站</a:t>
          </a:r>
          <a:endParaRPr lang="en-US" sz="1200" b="1" dirty="0">
            <a:latin typeface="Microsoft YaHei UI" panose="020B0503020204020204" pitchFamily="34" charset="-122"/>
            <a:ea typeface="Microsoft YaHei UI" panose="020B0503020204020204" pitchFamily="34" charset="-122"/>
          </a:endParaRPr>
        </a:p>
      </dgm:t>
    </dgm:pt>
    <dgm:pt modelId="{8EFDF7C7-310E-4ED5-B739-2186FB69ED8A}" cxnId="{4E26289A-3825-4A9C-991F-8AB8A7EFD597}" type="parTrans">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755F5D09-ECCD-4FC5-B350-FED951F57983}" cxnId="{4E26289A-3825-4A9C-991F-8AB8A7EFD597}" type="sibTrans">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AEFF5EA2-6931-4098-96C8-31AE53CB425B}">
      <dgm:prSet phldrT="[Text]" custT="1"/>
      <dgm:spPr/>
      <dgm:t>
        <a:bodyPr rtlCol="0"/>
        <a:lstStyle/>
        <a:p>
          <a:pPr rtl="0"/>
          <a:r>
            <a:rPr lang="zh-CN" altLang="en-US" sz="1200" b="1" dirty="0">
              <a:latin typeface="Microsoft YaHei UI" panose="020B0503020204020204" pitchFamily="34" charset="-122"/>
              <a:ea typeface="Microsoft YaHei UI" panose="020B0503020204020204" pitchFamily="34" charset="-122"/>
            </a:rPr>
            <a:t>系统补丁，保护源代码</a:t>
          </a:r>
          <a:endParaRPr lang="en-US" sz="1200" b="1" dirty="0">
            <a:latin typeface="Microsoft YaHei UI" panose="020B0503020204020204" pitchFamily="34" charset="-122"/>
            <a:ea typeface="Microsoft YaHei UI" panose="020B0503020204020204" pitchFamily="34" charset="-122"/>
          </a:endParaRPr>
        </a:p>
      </dgm:t>
    </dgm:pt>
    <dgm:pt modelId="{AC52CE11-07EF-42A7-A67A-2231908FD231}" cxnId="{2D96128D-55F5-4B46-B071-9EA8CDCA9DCD}" type="parTrans">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FB25E557-3597-4AEA-B1FC-EA99A632BFB1}" cxnId="{2D96128D-55F5-4B46-B071-9EA8CDCA9DCD}" type="sibTrans">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EC323DFF-E2DA-4381-8948-5F3D2CD82207}" type="pres">
      <dgm:prSet presAssocID="{BE5B76ED-C686-4E97-9A28-74231B4FDDD1}" presName="Name0" presStyleCnt="0">
        <dgm:presLayoutVars>
          <dgm:chMax val="1"/>
          <dgm:chPref val="1"/>
        </dgm:presLayoutVars>
      </dgm:prSet>
      <dgm:spPr/>
    </dgm:pt>
    <dgm:pt modelId="{A6EEB127-C2F5-4C0D-B108-CC2B3F78F4F1}" type="pres">
      <dgm:prSet presAssocID="{B388C4F7-DD86-40E4-BA83-6838C8E845B2}" presName="Parent" presStyleLbl="node0" presStyleIdx="0" presStyleCnt="1">
        <dgm:presLayoutVars>
          <dgm:chMax val="5"/>
          <dgm:chPref val="5"/>
        </dgm:presLayoutVars>
      </dgm:prSet>
      <dgm:spPr/>
    </dgm:pt>
    <dgm:pt modelId="{8A0FF0D8-0AF7-44A4-833E-7EA23A507B5A}" type="pres">
      <dgm:prSet presAssocID="{B388C4F7-DD86-40E4-BA83-6838C8E845B2}" presName="Accent1" presStyleLbl="node1" presStyleIdx="0" presStyleCnt="13"/>
      <dgm:spPr/>
    </dgm:pt>
    <dgm:pt modelId="{F988BAF3-9DE2-4A25-84FE-B7C476401BC3}" type="pres">
      <dgm:prSet presAssocID="{B388C4F7-DD86-40E4-BA83-6838C8E845B2}" presName="Accent2" presStyleLbl="node1" presStyleIdx="1" presStyleCnt="13"/>
      <dgm:spPr/>
    </dgm:pt>
    <dgm:pt modelId="{6288D093-07AF-4EEB-B57C-FB5DA4420E30}" type="pres">
      <dgm:prSet presAssocID="{B388C4F7-DD86-40E4-BA83-6838C8E845B2}" presName="Accent3" presStyleLbl="node1" presStyleIdx="2" presStyleCnt="13"/>
      <dgm:spPr/>
    </dgm:pt>
    <dgm:pt modelId="{099685E2-34CD-4723-A342-ED2D0CA22ECA}" type="pres">
      <dgm:prSet presAssocID="{B388C4F7-DD86-40E4-BA83-6838C8E845B2}" presName="Accent4" presStyleLbl="node1" presStyleIdx="3" presStyleCnt="13"/>
      <dgm:spPr/>
    </dgm:pt>
    <dgm:pt modelId="{282F7230-9226-4387-9620-3DC67223F95C}" type="pres">
      <dgm:prSet presAssocID="{B388C4F7-DD86-40E4-BA83-6838C8E845B2}" presName="Accent5" presStyleLbl="node1" presStyleIdx="4" presStyleCnt="13"/>
      <dgm:spPr/>
    </dgm:pt>
    <dgm:pt modelId="{2682D7C4-37F7-4CA1-B102-AED7627E9C93}" type="pres">
      <dgm:prSet presAssocID="{B388C4F7-DD86-40E4-BA83-6838C8E845B2}" presName="Accent6" presStyleLbl="node1" presStyleIdx="5" presStyleCnt="13"/>
      <dgm:spPr/>
    </dgm:pt>
    <dgm:pt modelId="{745068DD-BF74-4A5A-8608-A5C43245276E}" type="pres">
      <dgm:prSet presAssocID="{27C8F191-CB8B-4A89-9EDF-D94B6E4ADC92}" presName="Child1" presStyleLbl="node1" presStyleIdx="6" presStyleCnt="13">
        <dgm:presLayoutVars>
          <dgm:chMax val="0"/>
          <dgm:chPref val="0"/>
        </dgm:presLayoutVars>
      </dgm:prSet>
      <dgm:spPr/>
    </dgm:pt>
    <dgm:pt modelId="{E514FEB6-5FEE-4996-826D-247C637A65FF}" type="pres">
      <dgm:prSet presAssocID="{27C8F191-CB8B-4A89-9EDF-D94B6E4ADC92}" presName="Accent7" presStyleCnt="0"/>
      <dgm:spPr/>
    </dgm:pt>
    <dgm:pt modelId="{42CF65AB-C111-4A3A-B138-2620B5FEEBEF}" type="pres">
      <dgm:prSet presAssocID="{27C8F191-CB8B-4A89-9EDF-D94B6E4ADC92}" presName="AccentHold1" presStyleLbl="node1" presStyleIdx="7" presStyleCnt="13"/>
      <dgm:spPr/>
    </dgm:pt>
    <dgm:pt modelId="{B9F36E7F-17C0-472E-AB2A-B4FE1C596610}" type="pres">
      <dgm:prSet presAssocID="{27C8F191-CB8B-4A89-9EDF-D94B6E4ADC92}" presName="Accent8" presStyleCnt="0"/>
      <dgm:spPr/>
    </dgm:pt>
    <dgm:pt modelId="{D0B7C8AC-6C6B-4CEA-92E7-AC4CBCE30BC0}" type="pres">
      <dgm:prSet presAssocID="{27C8F191-CB8B-4A89-9EDF-D94B6E4ADC92}" presName="AccentHold2" presStyleLbl="node1" presStyleIdx="8" presStyleCnt="13"/>
      <dgm:spPr/>
    </dgm:pt>
    <dgm:pt modelId="{BB8CBA0E-7504-4526-8434-AF474DC59433}" type="pres">
      <dgm:prSet presAssocID="{AEFF5EA2-6931-4098-96C8-31AE53CB425B}" presName="Child2" presStyleLbl="node1" presStyleIdx="9" presStyleCnt="13">
        <dgm:presLayoutVars>
          <dgm:chMax val="0"/>
          <dgm:chPref val="0"/>
        </dgm:presLayoutVars>
      </dgm:prSet>
      <dgm:spPr/>
    </dgm:pt>
    <dgm:pt modelId="{2490174F-D6BB-4DA4-8116-091F5C12EF3D}" type="pres">
      <dgm:prSet presAssocID="{AEFF5EA2-6931-4098-96C8-31AE53CB425B}" presName="Accent9" presStyleCnt="0"/>
      <dgm:spPr/>
    </dgm:pt>
    <dgm:pt modelId="{549B3152-7980-4577-97ED-9BFF76A58874}" type="pres">
      <dgm:prSet presAssocID="{AEFF5EA2-6931-4098-96C8-31AE53CB425B}" presName="AccentHold1" presStyleLbl="node1" presStyleIdx="10" presStyleCnt="13"/>
      <dgm:spPr/>
    </dgm:pt>
    <dgm:pt modelId="{70696D1B-E7A8-4EC4-B093-0B5E0E2493FC}" type="pres">
      <dgm:prSet presAssocID="{AEFF5EA2-6931-4098-96C8-31AE53CB425B}" presName="Accent10" presStyleCnt="0"/>
      <dgm:spPr/>
    </dgm:pt>
    <dgm:pt modelId="{12E2FA4D-0A17-48FD-A777-248562D7E1F8}" type="pres">
      <dgm:prSet presAssocID="{AEFF5EA2-6931-4098-96C8-31AE53CB425B}" presName="AccentHold2" presStyleLbl="node1" presStyleIdx="11" presStyleCnt="13"/>
      <dgm:spPr/>
    </dgm:pt>
    <dgm:pt modelId="{00170394-1FD8-4740-BB44-F6090B879C26}" type="pres">
      <dgm:prSet presAssocID="{AEFF5EA2-6931-4098-96C8-31AE53CB425B}" presName="Accent11" presStyleCnt="0"/>
      <dgm:spPr/>
    </dgm:pt>
    <dgm:pt modelId="{C15BDF64-90AD-4A4C-88A6-4A40AE878CEC}" type="pres">
      <dgm:prSet presAssocID="{AEFF5EA2-6931-4098-96C8-31AE53CB425B}" presName="AccentHold3" presStyleLbl="node1" presStyleIdx="12" presStyleCnt="13"/>
      <dgm:spPr/>
    </dgm:pt>
  </dgm:ptLst>
  <dgm:cxnLst>
    <dgm:cxn modelId="{FDEC3F6B-F860-4E8B-8B14-455DBFCFBFB4}" srcId="{BE5B76ED-C686-4E97-9A28-74231B4FDDD1}" destId="{B388C4F7-DD86-40E4-BA83-6838C8E845B2}" srcOrd="0" destOrd="0" parTransId="{4F4EFEB2-AE6B-4B4E-A388-E726479684C1}" sibTransId="{BEE196C3-EEB3-4935-976F-A713EF603EEA}"/>
    <dgm:cxn modelId="{FC03906D-C5FF-4976-964F-EBE5CB910C91}" type="presOf" srcId="{AEFF5EA2-6931-4098-96C8-31AE53CB425B}" destId="{BB8CBA0E-7504-4526-8434-AF474DC59433}" srcOrd="0" destOrd="0" presId="urn:microsoft.com/office/officeart/2009/3/layout/CircleRelationship"/>
    <dgm:cxn modelId="{CCF7F954-3241-4E52-A710-21661437ED3C}" type="presOf" srcId="{27C8F191-CB8B-4A89-9EDF-D94B6E4ADC92}" destId="{745068DD-BF74-4A5A-8608-A5C43245276E}" srcOrd="0" destOrd="0" presId="urn:microsoft.com/office/officeart/2009/3/layout/CircleRelationship"/>
    <dgm:cxn modelId="{2D96128D-55F5-4B46-B071-9EA8CDCA9DCD}" srcId="{B388C4F7-DD86-40E4-BA83-6838C8E845B2}" destId="{AEFF5EA2-6931-4098-96C8-31AE53CB425B}" srcOrd="1" destOrd="0" parTransId="{AC52CE11-07EF-42A7-A67A-2231908FD231}" sibTransId="{FB25E557-3597-4AEA-B1FC-EA99A632BFB1}"/>
    <dgm:cxn modelId="{4E26289A-3825-4A9C-991F-8AB8A7EFD597}" srcId="{B388C4F7-DD86-40E4-BA83-6838C8E845B2}" destId="{27C8F191-CB8B-4A89-9EDF-D94B6E4ADC92}" srcOrd="0" destOrd="0" parTransId="{8EFDF7C7-310E-4ED5-B739-2186FB69ED8A}" sibTransId="{755F5D09-ECCD-4FC5-B350-FED951F57983}"/>
    <dgm:cxn modelId="{873563D0-860F-487F-97A2-E4B8D49A3DAA}" type="presOf" srcId="{B388C4F7-DD86-40E4-BA83-6838C8E845B2}" destId="{A6EEB127-C2F5-4C0D-B108-CC2B3F78F4F1}" srcOrd="0" destOrd="0" presId="urn:microsoft.com/office/officeart/2009/3/layout/CircleRelationship"/>
    <dgm:cxn modelId="{A3AC16E3-96A0-4DCE-A502-BF3413F7EEBB}" type="presOf" srcId="{BE5B76ED-C686-4E97-9A28-74231B4FDDD1}" destId="{EC323DFF-E2DA-4381-8948-5F3D2CD82207}" srcOrd="0" destOrd="0" presId="urn:microsoft.com/office/officeart/2009/3/layout/CircleRelationship"/>
    <dgm:cxn modelId="{7D45573C-4EBD-433F-BFA4-B1A529D7A12E}" type="presParOf" srcId="{EC323DFF-E2DA-4381-8948-5F3D2CD82207}" destId="{A6EEB127-C2F5-4C0D-B108-CC2B3F78F4F1}" srcOrd="0" destOrd="0" presId="urn:microsoft.com/office/officeart/2009/3/layout/CircleRelationship"/>
    <dgm:cxn modelId="{F969CC6B-49AF-4CFA-905C-5A439FA65BB3}" type="presParOf" srcId="{EC323DFF-E2DA-4381-8948-5F3D2CD82207}" destId="{8A0FF0D8-0AF7-44A4-833E-7EA23A507B5A}" srcOrd="1" destOrd="0" presId="urn:microsoft.com/office/officeart/2009/3/layout/CircleRelationship"/>
    <dgm:cxn modelId="{0B13118F-EC84-4BBC-B9D4-F016C42736A0}" type="presParOf" srcId="{EC323DFF-E2DA-4381-8948-5F3D2CD82207}" destId="{F988BAF3-9DE2-4A25-84FE-B7C476401BC3}" srcOrd="2" destOrd="0" presId="urn:microsoft.com/office/officeart/2009/3/layout/CircleRelationship"/>
    <dgm:cxn modelId="{5A4C313A-14FE-4D34-9BAF-E781C66DAB07}" type="presParOf" srcId="{EC323DFF-E2DA-4381-8948-5F3D2CD82207}" destId="{6288D093-07AF-4EEB-B57C-FB5DA4420E30}" srcOrd="3" destOrd="0" presId="urn:microsoft.com/office/officeart/2009/3/layout/CircleRelationship"/>
    <dgm:cxn modelId="{D6ACDC7E-1588-4451-A7EF-95F6F8F98E10}" type="presParOf" srcId="{EC323DFF-E2DA-4381-8948-5F3D2CD82207}" destId="{099685E2-34CD-4723-A342-ED2D0CA22ECA}" srcOrd="4" destOrd="0" presId="urn:microsoft.com/office/officeart/2009/3/layout/CircleRelationship"/>
    <dgm:cxn modelId="{BF445524-7631-46A4-A9F8-F7CB08035DDB}" type="presParOf" srcId="{EC323DFF-E2DA-4381-8948-5F3D2CD82207}" destId="{282F7230-9226-4387-9620-3DC67223F95C}" srcOrd="5" destOrd="0" presId="urn:microsoft.com/office/officeart/2009/3/layout/CircleRelationship"/>
    <dgm:cxn modelId="{218BBC07-C0B0-48B2-980B-148E51AEE23B}" type="presParOf" srcId="{EC323DFF-E2DA-4381-8948-5F3D2CD82207}" destId="{2682D7C4-37F7-4CA1-B102-AED7627E9C93}" srcOrd="6" destOrd="0" presId="urn:microsoft.com/office/officeart/2009/3/layout/CircleRelationship"/>
    <dgm:cxn modelId="{F7A61F8B-85C5-419A-80C8-839356E24327}" type="presParOf" srcId="{EC323DFF-E2DA-4381-8948-5F3D2CD82207}" destId="{745068DD-BF74-4A5A-8608-A5C43245276E}" srcOrd="7" destOrd="0" presId="urn:microsoft.com/office/officeart/2009/3/layout/CircleRelationship"/>
    <dgm:cxn modelId="{FF576DBA-A0B4-4BDF-AD76-794937C3F6CE}" type="presParOf" srcId="{EC323DFF-E2DA-4381-8948-5F3D2CD82207}" destId="{E514FEB6-5FEE-4996-826D-247C637A65FF}" srcOrd="8" destOrd="0" presId="urn:microsoft.com/office/officeart/2009/3/layout/CircleRelationship"/>
    <dgm:cxn modelId="{117EA59C-B1F2-4BA1-AA96-8724677B1385}" type="presParOf" srcId="{E514FEB6-5FEE-4996-826D-247C637A65FF}" destId="{42CF65AB-C111-4A3A-B138-2620B5FEEBEF}" srcOrd="0" destOrd="0" presId="urn:microsoft.com/office/officeart/2009/3/layout/CircleRelationship"/>
    <dgm:cxn modelId="{74DB1BBA-1BB9-4622-AD44-60593EE361C2}" type="presParOf" srcId="{EC323DFF-E2DA-4381-8948-5F3D2CD82207}" destId="{B9F36E7F-17C0-472E-AB2A-B4FE1C596610}" srcOrd="9" destOrd="0" presId="urn:microsoft.com/office/officeart/2009/3/layout/CircleRelationship"/>
    <dgm:cxn modelId="{147D40EC-EE84-4AA7-BB21-8D161A419BD8}" type="presParOf" srcId="{B9F36E7F-17C0-472E-AB2A-B4FE1C596610}" destId="{D0B7C8AC-6C6B-4CEA-92E7-AC4CBCE30BC0}" srcOrd="0" destOrd="0" presId="urn:microsoft.com/office/officeart/2009/3/layout/CircleRelationship"/>
    <dgm:cxn modelId="{67DE635B-ED50-49F4-B94D-CCC7BD20B04F}" type="presParOf" srcId="{EC323DFF-E2DA-4381-8948-5F3D2CD82207}" destId="{BB8CBA0E-7504-4526-8434-AF474DC59433}" srcOrd="10" destOrd="0" presId="urn:microsoft.com/office/officeart/2009/3/layout/CircleRelationship"/>
    <dgm:cxn modelId="{B99791BB-3022-47CA-B7E5-9BCE29C4F8EC}" type="presParOf" srcId="{EC323DFF-E2DA-4381-8948-5F3D2CD82207}" destId="{2490174F-D6BB-4DA4-8116-091F5C12EF3D}" srcOrd="11" destOrd="0" presId="urn:microsoft.com/office/officeart/2009/3/layout/CircleRelationship"/>
    <dgm:cxn modelId="{D97D06DC-6E5E-46D2-884A-8CF14C5C7F97}" type="presParOf" srcId="{2490174F-D6BB-4DA4-8116-091F5C12EF3D}" destId="{549B3152-7980-4577-97ED-9BFF76A58874}" srcOrd="0" destOrd="0" presId="urn:microsoft.com/office/officeart/2009/3/layout/CircleRelationship"/>
    <dgm:cxn modelId="{30EB986A-A8BB-4A2E-A793-E62D424F4B30}" type="presParOf" srcId="{EC323DFF-E2DA-4381-8948-5F3D2CD82207}" destId="{70696D1B-E7A8-4EC4-B093-0B5E0E2493FC}" srcOrd="12" destOrd="0" presId="urn:microsoft.com/office/officeart/2009/3/layout/CircleRelationship"/>
    <dgm:cxn modelId="{FAABE985-748F-4A06-ABDA-9CB2DDCF4FE5}" type="presParOf" srcId="{70696D1B-E7A8-4EC4-B093-0B5E0E2493FC}" destId="{12E2FA4D-0A17-48FD-A777-248562D7E1F8}" srcOrd="0" destOrd="0" presId="urn:microsoft.com/office/officeart/2009/3/layout/CircleRelationship"/>
    <dgm:cxn modelId="{5DFA4F36-5E82-42D8-9710-6C6A8C02BEC6}" type="presParOf" srcId="{EC323DFF-E2DA-4381-8948-5F3D2CD82207}" destId="{00170394-1FD8-4740-BB44-F6090B879C26}" srcOrd="13" destOrd="0" presId="urn:microsoft.com/office/officeart/2009/3/layout/CircleRelationship"/>
    <dgm:cxn modelId="{8580488F-FC10-460E-BDE3-520F5388DAF0}" type="presParOf" srcId="{00170394-1FD8-4740-BB44-F6090B879C26}" destId="{C15BDF64-90AD-4A4C-88A6-4A40AE878CEC}" srcOrd="0" destOrd="0" presId="urn:microsoft.com/office/officeart/2009/3/layout/CircleRelationship"/>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926F31-E651-4DE8-98F4-4989FD9B3A91}">
      <dsp:nvSpPr>
        <dsp:cNvPr id="0" name=""/>
        <dsp:cNvSpPr/>
      </dsp:nvSpPr>
      <dsp:spPr>
        <a:xfrm>
          <a:off x="2987034" y="2938375"/>
          <a:ext cx="1562222" cy="45720"/>
        </a:xfrm>
        <a:prstGeom prst="line">
          <a:avLst/>
        </a:prstGeom>
        <a:noFill/>
        <a:ln w="19050"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A93E91-1CCE-4DE9-AE34-E4BE1F15F479}">
      <dsp:nvSpPr>
        <dsp:cNvPr id="0" name=""/>
        <dsp:cNvSpPr/>
      </dsp:nvSpPr>
      <dsp:spPr>
        <a:xfrm flipV="1">
          <a:off x="3298860" y="1832186"/>
          <a:ext cx="739742" cy="45720"/>
        </a:xfrm>
        <a:prstGeom prst="line">
          <a:avLst/>
        </a:prstGeom>
        <a:noFill/>
        <a:ln w="19050"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357313-1612-4DD3-B23B-A1746EAAD445}">
      <dsp:nvSpPr>
        <dsp:cNvPr id="0" name=""/>
        <dsp:cNvSpPr/>
      </dsp:nvSpPr>
      <dsp:spPr>
        <a:xfrm flipV="1">
          <a:off x="2947691" y="698056"/>
          <a:ext cx="1633092" cy="45720"/>
        </a:xfrm>
        <a:prstGeom prst="line">
          <a:avLst/>
        </a:prstGeom>
        <a:noFill/>
        <a:ln w="19050"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45A233-591B-4AA8-B1F4-FD981D611E73}">
      <dsp:nvSpPr>
        <dsp:cNvPr id="0" name=""/>
        <dsp:cNvSpPr/>
      </dsp:nvSpPr>
      <dsp:spPr>
        <a:xfrm>
          <a:off x="0" y="188280"/>
          <a:ext cx="3356484" cy="3356484"/>
        </a:xfrm>
        <a:prstGeom prst="ellipse">
          <a:avLst/>
        </a:prstGeom>
        <a:blipFill dpi="0"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25423" t="15288" r="26424" b="36559"/>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3005FA-6463-4617-A2CF-7C3C4FCD1B71}">
      <dsp:nvSpPr>
        <dsp:cNvPr id="0" name=""/>
        <dsp:cNvSpPr/>
      </dsp:nvSpPr>
      <dsp:spPr>
        <a:xfrm>
          <a:off x="618715" y="2219528"/>
          <a:ext cx="2148149" cy="452958"/>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rtlCol="0" anchor="b" anchorCtr="0">
          <a:noAutofit/>
        </a:bodyPr>
        <a:lstStyle/>
        <a:p>
          <a:pPr marL="0" lvl="0" indent="0" algn="ctr" defTabSz="1022350" rtl="0">
            <a:lnSpc>
              <a:spcPct val="90000"/>
            </a:lnSpc>
            <a:spcBef>
              <a:spcPct val="0"/>
            </a:spcBef>
            <a:spcAft>
              <a:spcPct val="35000"/>
            </a:spcAft>
            <a:buNone/>
          </a:pPr>
          <a:r>
            <a:rPr lang="zh-CN" altLang="en-US" sz="2300" kern="1200" noProof="0" dirty="0">
              <a:latin typeface="Microsoft YaHei UI" panose="020B0503020204020204" pitchFamily="34" charset="-122"/>
              <a:ea typeface="Microsoft YaHei UI" panose="020B0503020204020204" pitchFamily="34" charset="-122"/>
            </a:rPr>
            <a:t>电脑（计算机）</a:t>
          </a:r>
        </a:p>
      </dsp:txBody>
      <dsp:txXfrm>
        <a:off x="618715" y="2219528"/>
        <a:ext cx="2148149" cy="452958"/>
      </dsp:txXfrm>
    </dsp:sp>
    <dsp:sp modelId="{5650C73F-166D-441B-B100-602E6E50702D}">
      <dsp:nvSpPr>
        <dsp:cNvPr id="0" name=""/>
        <dsp:cNvSpPr/>
      </dsp:nvSpPr>
      <dsp:spPr>
        <a:xfrm>
          <a:off x="4561010" y="146324"/>
          <a:ext cx="1006945" cy="1006945"/>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90389C-1B78-4161-83D2-B7C475E19097}">
      <dsp:nvSpPr>
        <dsp:cNvPr id="0" name=""/>
        <dsp:cNvSpPr/>
      </dsp:nvSpPr>
      <dsp:spPr>
        <a:xfrm>
          <a:off x="5567955" y="146324"/>
          <a:ext cx="900041" cy="1006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0" rIns="72390" bIns="0" numCol="1" spcCol="1270" rtlCol="0" anchor="ctr" anchorCtr="0">
          <a:noAutofit/>
        </a:bodyPr>
        <a:lstStyle/>
        <a:p>
          <a:pPr marL="0" lvl="0" indent="0" algn="l" defTabSz="844550" rtl="0">
            <a:lnSpc>
              <a:spcPct val="90000"/>
            </a:lnSpc>
            <a:spcBef>
              <a:spcPct val="0"/>
            </a:spcBef>
            <a:spcAft>
              <a:spcPct val="35000"/>
            </a:spcAft>
            <a:buNone/>
          </a:pPr>
          <a:r>
            <a:rPr lang="zh-CN" altLang="en-US" sz="1900" kern="1200" noProof="0" dirty="0">
              <a:latin typeface="Microsoft YaHei UI" panose="020B0503020204020204" pitchFamily="34" charset="-122"/>
              <a:ea typeface="Microsoft YaHei UI" panose="020B0503020204020204" pitchFamily="34" charset="-122"/>
            </a:rPr>
            <a:t>恶作剧起源说</a:t>
          </a:r>
        </a:p>
      </dsp:txBody>
      <dsp:txXfrm>
        <a:off x="5567955" y="146324"/>
        <a:ext cx="900041" cy="1006945"/>
      </dsp:txXfrm>
    </dsp:sp>
    <dsp:sp modelId="{1603A9FB-E8BE-4A12-940B-4A7281FB6C9B}">
      <dsp:nvSpPr>
        <dsp:cNvPr id="0" name=""/>
        <dsp:cNvSpPr/>
      </dsp:nvSpPr>
      <dsp:spPr>
        <a:xfrm>
          <a:off x="4077677" y="1321093"/>
          <a:ext cx="1006945" cy="1006945"/>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E1DD1A-6AA9-444E-BC1A-9868701E30FD}">
      <dsp:nvSpPr>
        <dsp:cNvPr id="0" name=""/>
        <dsp:cNvSpPr/>
      </dsp:nvSpPr>
      <dsp:spPr>
        <a:xfrm>
          <a:off x="5084622" y="1321093"/>
          <a:ext cx="1135855" cy="1006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0" rIns="72390" bIns="0" numCol="1" spcCol="1270" rtlCol="0" anchor="ctr" anchorCtr="0">
          <a:noAutofit/>
        </a:bodyPr>
        <a:lstStyle/>
        <a:p>
          <a:pPr marL="0" lvl="0" indent="0" algn="l" defTabSz="844550" rtl="0">
            <a:lnSpc>
              <a:spcPct val="90000"/>
            </a:lnSpc>
            <a:spcBef>
              <a:spcPct val="0"/>
            </a:spcBef>
            <a:spcAft>
              <a:spcPct val="35000"/>
            </a:spcAft>
            <a:buNone/>
          </a:pPr>
          <a:r>
            <a:rPr lang="zh-CN" altLang="en-US" sz="1900" kern="1200" noProof="0" dirty="0">
              <a:latin typeface="Microsoft YaHei UI" panose="020B0503020204020204" pitchFamily="34" charset="-122"/>
              <a:ea typeface="Microsoft YaHei UI" panose="020B0503020204020204" pitchFamily="34" charset="-122"/>
            </a:rPr>
            <a:t>科学幻想起源说</a:t>
          </a:r>
        </a:p>
      </dsp:txBody>
      <dsp:txXfrm>
        <a:off x="5084622" y="1321093"/>
        <a:ext cx="1135855" cy="1006945"/>
      </dsp:txXfrm>
    </dsp:sp>
    <dsp:sp modelId="{4A9742AD-B577-4378-AF83-DC5ECD325381}">
      <dsp:nvSpPr>
        <dsp:cNvPr id="0" name=""/>
        <dsp:cNvSpPr/>
      </dsp:nvSpPr>
      <dsp:spPr>
        <a:xfrm>
          <a:off x="4561010" y="2495863"/>
          <a:ext cx="1006945" cy="1006945"/>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9AD50F-4E5E-4216-8AAF-56B9193E68BC}">
      <dsp:nvSpPr>
        <dsp:cNvPr id="0" name=""/>
        <dsp:cNvSpPr/>
      </dsp:nvSpPr>
      <dsp:spPr>
        <a:xfrm>
          <a:off x="5567955" y="2495863"/>
          <a:ext cx="1128680" cy="1006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0" rIns="72390" bIns="0" numCol="1" spcCol="1270" rtlCol="0" anchor="ctr" anchorCtr="0">
          <a:noAutofit/>
        </a:bodyPr>
        <a:lstStyle/>
        <a:p>
          <a:pPr marL="0" lvl="0" indent="0" algn="l" defTabSz="844550" rtl="0">
            <a:lnSpc>
              <a:spcPct val="90000"/>
            </a:lnSpc>
            <a:spcBef>
              <a:spcPct val="0"/>
            </a:spcBef>
            <a:spcAft>
              <a:spcPct val="35000"/>
            </a:spcAft>
            <a:buNone/>
          </a:pPr>
          <a:r>
            <a:rPr lang="zh-CN" altLang="en-US" sz="1900" kern="1200" noProof="0" dirty="0">
              <a:latin typeface="Microsoft YaHei UI" panose="020B0503020204020204" pitchFamily="34" charset="-122"/>
              <a:ea typeface="Microsoft YaHei UI" panose="020B0503020204020204" pitchFamily="34" charset="-122"/>
            </a:rPr>
            <a:t>游戏程序起源说</a:t>
          </a:r>
        </a:p>
      </dsp:txBody>
      <dsp:txXfrm>
        <a:off x="5567955" y="2495863"/>
        <a:ext cx="1128680" cy="10069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EEB127-C2F5-4C0D-B108-CC2B3F78F4F1}">
      <dsp:nvSpPr>
        <dsp:cNvPr id="0" name=""/>
        <dsp:cNvSpPr/>
      </dsp:nvSpPr>
      <dsp:spPr>
        <a:xfrm>
          <a:off x="1848510" y="145287"/>
          <a:ext cx="3188953" cy="3188885"/>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rtlCol="0" anchor="ctr" anchorCtr="0">
          <a:noAutofit/>
        </a:bodyPr>
        <a:lstStyle/>
        <a:p>
          <a:pPr marL="0" lvl="0" indent="0" algn="ctr" defTabSz="800100" rtl="0">
            <a:lnSpc>
              <a:spcPct val="90000"/>
            </a:lnSpc>
            <a:spcBef>
              <a:spcPct val="0"/>
            </a:spcBef>
            <a:spcAft>
              <a:spcPct val="35000"/>
            </a:spcAft>
            <a:buNone/>
          </a:pPr>
          <a:r>
            <a:rPr lang="zh-CN" altLang="en-US" sz="1800" b="1" kern="1200" dirty="0">
              <a:latin typeface="Microsoft YaHei UI" panose="020B0503020204020204" pitchFamily="34" charset="-122"/>
              <a:ea typeface="Microsoft YaHei UI" panose="020B0503020204020204" pitchFamily="34" charset="-122"/>
            </a:rPr>
            <a:t>软件杀毒  </a:t>
          </a:r>
          <a:endParaRPr lang="zh-cn" sz="1800" b="1" kern="1200" dirty="0">
            <a:latin typeface="Microsoft YaHei UI" panose="020B0503020204020204" pitchFamily="34" charset="-122"/>
            <a:ea typeface="Microsoft YaHei UI" panose="020B0503020204020204" pitchFamily="34" charset="-122"/>
          </a:endParaRPr>
        </a:p>
      </dsp:txBody>
      <dsp:txXfrm>
        <a:off x="2315521" y="612288"/>
        <a:ext cx="2254931" cy="2254883"/>
      </dsp:txXfrm>
    </dsp:sp>
    <dsp:sp modelId="{8A0FF0D8-0AF7-44A4-833E-7EA23A507B5A}">
      <dsp:nvSpPr>
        <dsp:cNvPr id="0" name=""/>
        <dsp:cNvSpPr/>
      </dsp:nvSpPr>
      <dsp:spPr>
        <a:xfrm>
          <a:off x="3668058" y="0"/>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988BAF3-9DE2-4A25-84FE-B7C476401BC3}">
      <dsp:nvSpPr>
        <dsp:cNvPr id="0" name=""/>
        <dsp:cNvSpPr/>
      </dsp:nvSpPr>
      <dsp:spPr>
        <a:xfrm>
          <a:off x="2828267" y="3097241"/>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288D093-07AF-4EEB-B57C-FB5DA4420E30}">
      <dsp:nvSpPr>
        <dsp:cNvPr id="0" name=""/>
        <dsp:cNvSpPr/>
      </dsp:nvSpPr>
      <dsp:spPr>
        <a:xfrm>
          <a:off x="5242667" y="1439468"/>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99685E2-34CD-4723-A342-ED2D0CA22ECA}">
      <dsp:nvSpPr>
        <dsp:cNvPr id="0" name=""/>
        <dsp:cNvSpPr/>
      </dsp:nvSpPr>
      <dsp:spPr>
        <a:xfrm>
          <a:off x="4013820" y="3370681"/>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82F7230-9226-4387-9620-3DC67223F95C}">
      <dsp:nvSpPr>
        <dsp:cNvPr id="0" name=""/>
        <dsp:cNvSpPr/>
      </dsp:nvSpPr>
      <dsp:spPr>
        <a:xfrm>
          <a:off x="2901215" y="504037"/>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682D7C4-37F7-4CA1-B102-AED7627E9C93}">
      <dsp:nvSpPr>
        <dsp:cNvPr id="0" name=""/>
        <dsp:cNvSpPr/>
      </dsp:nvSpPr>
      <dsp:spPr>
        <a:xfrm>
          <a:off x="2091670" y="1974426"/>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45068DD-BF74-4A5A-8608-A5C43245276E}">
      <dsp:nvSpPr>
        <dsp:cNvPr id="0" name=""/>
        <dsp:cNvSpPr/>
      </dsp:nvSpPr>
      <dsp:spPr>
        <a:xfrm>
          <a:off x="852147" y="720851"/>
          <a:ext cx="1296457" cy="1296043"/>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533400" rtl="0">
            <a:lnSpc>
              <a:spcPct val="90000"/>
            </a:lnSpc>
            <a:spcBef>
              <a:spcPct val="0"/>
            </a:spcBef>
            <a:spcAft>
              <a:spcPct val="35000"/>
            </a:spcAft>
            <a:buNone/>
          </a:pPr>
          <a:r>
            <a:rPr lang="zh-CN" altLang="en-US" sz="1200" b="1" kern="1200" dirty="0">
              <a:latin typeface="Microsoft YaHei UI" panose="020B0503020204020204" pitchFamily="34" charset="-122"/>
              <a:ea typeface="Microsoft YaHei UI" panose="020B0503020204020204" pitchFamily="34" charset="-122"/>
            </a:rPr>
            <a:t>禁止查看“三无”网站</a:t>
          </a:r>
          <a:endParaRPr lang="en-US" sz="1200" b="1" kern="1200" dirty="0">
            <a:latin typeface="Microsoft YaHei UI" panose="020B0503020204020204" pitchFamily="34" charset="-122"/>
            <a:ea typeface="Microsoft YaHei UI" panose="020B0503020204020204" pitchFamily="34" charset="-122"/>
          </a:endParaRPr>
        </a:p>
      </dsp:txBody>
      <dsp:txXfrm>
        <a:off x="1042009" y="910652"/>
        <a:ext cx="916733" cy="916441"/>
      </dsp:txXfrm>
    </dsp:sp>
    <dsp:sp modelId="{42CF65AB-C111-4A3A-B138-2620B5FEEBEF}">
      <dsp:nvSpPr>
        <dsp:cNvPr id="0" name=""/>
        <dsp:cNvSpPr/>
      </dsp:nvSpPr>
      <dsp:spPr>
        <a:xfrm>
          <a:off x="3309249" y="515213"/>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0B7C8AC-6C6B-4CEA-92E7-AC4CBCE30BC0}">
      <dsp:nvSpPr>
        <dsp:cNvPr id="0" name=""/>
        <dsp:cNvSpPr/>
      </dsp:nvSpPr>
      <dsp:spPr>
        <a:xfrm>
          <a:off x="973727" y="2396879"/>
          <a:ext cx="641111" cy="641129"/>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B8CBA0E-7504-4526-8434-AF474DC59433}">
      <dsp:nvSpPr>
        <dsp:cNvPr id="0" name=""/>
        <dsp:cNvSpPr/>
      </dsp:nvSpPr>
      <dsp:spPr>
        <a:xfrm>
          <a:off x="5364247" y="111014"/>
          <a:ext cx="1296457" cy="1296043"/>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rtlCol="0" anchor="ctr" anchorCtr="0">
          <a:noAutofit/>
        </a:bodyPr>
        <a:lstStyle/>
        <a:p>
          <a:pPr marL="0" lvl="0" indent="0" algn="ctr" defTabSz="533400" rtl="0">
            <a:lnSpc>
              <a:spcPct val="90000"/>
            </a:lnSpc>
            <a:spcBef>
              <a:spcPct val="0"/>
            </a:spcBef>
            <a:spcAft>
              <a:spcPct val="35000"/>
            </a:spcAft>
            <a:buNone/>
          </a:pPr>
          <a:r>
            <a:rPr lang="zh-CN" altLang="en-US" sz="1200" b="1" kern="1200" dirty="0">
              <a:latin typeface="Microsoft YaHei UI" panose="020B0503020204020204" pitchFamily="34" charset="-122"/>
              <a:ea typeface="Microsoft YaHei UI" panose="020B0503020204020204" pitchFamily="34" charset="-122"/>
            </a:rPr>
            <a:t>系统补丁，保护源代码</a:t>
          </a:r>
          <a:endParaRPr lang="en-US" sz="1200" b="1" kern="1200" dirty="0">
            <a:latin typeface="Microsoft YaHei UI" panose="020B0503020204020204" pitchFamily="34" charset="-122"/>
            <a:ea typeface="Microsoft YaHei UI" panose="020B0503020204020204" pitchFamily="34" charset="-122"/>
          </a:endParaRPr>
        </a:p>
      </dsp:txBody>
      <dsp:txXfrm>
        <a:off x="5554109" y="300815"/>
        <a:ext cx="916733" cy="916441"/>
      </dsp:txXfrm>
    </dsp:sp>
    <dsp:sp modelId="{549B3152-7980-4577-97ED-9BFF76A58874}">
      <dsp:nvSpPr>
        <dsp:cNvPr id="0" name=""/>
        <dsp:cNvSpPr/>
      </dsp:nvSpPr>
      <dsp:spPr>
        <a:xfrm>
          <a:off x="4786001" y="1005839"/>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2E2FA4D-0A17-48FD-A777-248562D7E1F8}">
      <dsp:nvSpPr>
        <dsp:cNvPr id="0" name=""/>
        <dsp:cNvSpPr/>
      </dsp:nvSpPr>
      <dsp:spPr>
        <a:xfrm>
          <a:off x="729974" y="3159827"/>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15BDF64-90AD-4A4C-88A6-4A40AE878CEC}">
      <dsp:nvSpPr>
        <dsp:cNvPr id="0" name=""/>
        <dsp:cNvSpPr/>
      </dsp:nvSpPr>
      <dsp:spPr>
        <a:xfrm>
          <a:off x="3290864" y="2793999"/>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parTxRTLAlign" val="r"/>
            <dgm:param type="shpTxRTLAlignCh" val="r"/>
            <dgm:param type="txAnchorVertCh" val="b"/>
            <dgm:param type="txAnchorVert" val="b"/>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parTxRTLAlign" val="r"/>
                  <dgm:param type="shpTxLTRAlignCh" val="l"/>
                  <dgm:param type="shpTxRTLAlignCh" val="r"/>
                </dgm:alg>
              </dgm:if>
              <dgm:else name="Name39">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parTxRTLAlign" val="r"/>
                  <dgm:param type="shpTxLTRAlignCh" val="l"/>
                  <dgm:param type="shpTxRTLAlignCh" val="r"/>
                </dgm:alg>
              </dgm:if>
              <dgm:else name="Name48">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parTxRTLAlign" val="r"/>
                  <dgm:param type="shpTxLTRAlignCh" val="l"/>
                  <dgm:param type="shpTxRTLAlignCh" val="r"/>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parTxRTLAlign" val="r"/>
                  <dgm:param type="shpTxLTRAlignCh" val="l"/>
                  <dgm:param type="shpTxRTLAlignCh" val="r"/>
                </dgm:alg>
              </dgm:if>
              <dgm:else name="Name66">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parTxRTLAlign" val="r"/>
                  <dgm:param type="shpTxLTRAlignCh" val="l"/>
                  <dgm:param type="shpTxRTLAlignCh" val="r"/>
                </dgm:alg>
              </dgm:if>
              <dgm:else name="Name75">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parTxRTLAlign" val="r"/>
                  <dgm:param type="shpTxLTRAlignCh" val="l"/>
                  <dgm:param type="shpTxRTLAlignCh" val="r"/>
                </dgm:alg>
              </dgm:if>
              <dgm:else name="Name8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318390-DB20-413E-BCB7-542A3B47C71E}"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13B700-690D-4E55-976C-856BE043C8E0}"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E98E5DA2-FC0F-4CC9-8A3E-E74DFAC6E1F9}" type="datetime1">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dirty="0"/>
              <a:t>编辑母版文本样式</a:t>
            </a:r>
            <a:endParaRPr lang="zh-CN" altLang="en-US" noProof="0" dirty="0"/>
          </a:p>
          <a:p>
            <a:pPr lvl="1"/>
            <a:r>
              <a:rPr lang="zh-CN" altLang="en-US" noProof="0" dirty="0"/>
              <a:t>第二级</a:t>
            </a:r>
            <a:endParaRPr lang="zh-CN" altLang="en-US" noProof="0" dirty="0"/>
          </a:p>
          <a:p>
            <a:pPr lvl="2"/>
            <a:r>
              <a:rPr lang="zh-CN" altLang="en-US" noProof="0" dirty="0"/>
              <a:t>第三级</a:t>
            </a:r>
            <a:endParaRPr lang="zh-CN" altLang="en-US" noProof="0" dirty="0"/>
          </a:p>
          <a:p>
            <a:pPr lvl="3"/>
            <a:r>
              <a:rPr lang="zh-CN" altLang="en-US" noProof="0" dirty="0"/>
              <a:t>第四级</a:t>
            </a:r>
            <a:endParaRPr lang="zh-CN" altLang="en-US" noProof="0" dirty="0"/>
          </a:p>
          <a:p>
            <a:pPr lvl="4"/>
            <a:r>
              <a:rPr lang="zh-CN" altLang="en-US" noProof="0" dirty="0"/>
              <a:t>第五级</a:t>
            </a:r>
            <a:endParaRPr lang="zh-CN" altLang="en-US" noProof="0"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BCD3AD45-4496-421F-901C-799CC59057D2}" type="slidenum">
              <a:rPr lang="en-US" altLang="zh-CN" noProof="0" smtClean="0"/>
            </a:fld>
            <a:endParaRPr lang="zh-CN" altLang="en-US" noProof="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D3AD45-4496-421F-901C-799CC59057D2}" type="slidenum">
              <a:rPr lang="en-US" altLang="zh-CN"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D3AD45-4496-421F-901C-799CC59057D2}" type="slidenum">
              <a:rPr lang="en-US" altLang="zh-CN"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BCD3AD45-4496-421F-901C-799CC59057D2}" type="slidenum">
              <a:rPr lang="en-US" altLang="zh-CN" noProof="0" smtClean="0"/>
            </a:fld>
            <a:endParaRPr lang="zh-CN" altLang="en-US" noProof="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D3AD45-4496-421F-901C-799CC59057D2}" type="slidenum">
              <a:rPr lang="en-US" altLang="zh-CN"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D3AD45-4496-421F-901C-799CC59057D2}" type="slidenum">
              <a:rPr lang="en-US" altLang="zh-CN"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图片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ctrTitle"/>
          </p:nvPr>
        </p:nvSpPr>
        <p:spPr>
          <a:xfrm>
            <a:off x="3962399" y="1964267"/>
            <a:ext cx="7197726" cy="2421464"/>
          </a:xfrm>
        </p:spPr>
        <p:txBody>
          <a:bodyPr rtlCol="0" anchor="b">
            <a:normAutofit/>
          </a:bodyPr>
          <a:lstStyle>
            <a:lvl1pPr algn="r">
              <a:defRPr sz="4800">
                <a:effectLst/>
              </a:defRPr>
            </a:lvl1pPr>
          </a:lstStyle>
          <a:p>
            <a:pPr rtl="0"/>
            <a:r>
              <a:rPr lang="zh-CN" altLang="en-US" noProof="0"/>
              <a:t>单击此处编辑母版标题样式</a:t>
            </a:r>
            <a:endParaRPr lang="zh-CN" altLang="en-US" noProof="0"/>
          </a:p>
        </p:txBody>
      </p:sp>
      <p:sp>
        <p:nvSpPr>
          <p:cNvPr id="3" name="副标题 2"/>
          <p:cNvSpPr>
            <a:spLocks noGrp="1"/>
          </p:cNvSpPr>
          <p:nvPr>
            <p:ph type="subTitle" idx="1" hasCustomPrompt="1"/>
          </p:nvPr>
        </p:nvSpPr>
        <p:spPr>
          <a:xfrm>
            <a:off x="3962399" y="4385732"/>
            <a:ext cx="7197726" cy="1405467"/>
          </a:xfrm>
        </p:spPr>
        <p:txBody>
          <a:bodyPr rtlCol="0"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单击以编辑母版副标题样式</a:t>
            </a:r>
            <a:endParaRPr lang="zh-CN" altLang="en-US" noProof="0"/>
          </a:p>
        </p:txBody>
      </p:sp>
      <p:sp>
        <p:nvSpPr>
          <p:cNvPr id="4" name="日期占位符 3"/>
          <p:cNvSpPr>
            <a:spLocks noGrp="1"/>
          </p:cNvSpPr>
          <p:nvPr>
            <p:ph type="dt" sz="half" idx="10"/>
          </p:nvPr>
        </p:nvSpPr>
        <p:spPr>
          <a:xfrm>
            <a:off x="8932558" y="5870575"/>
            <a:ext cx="1600200" cy="377825"/>
          </a:xfrm>
        </p:spPr>
        <p:txBody>
          <a:bodyPr rtlCol="0"/>
          <a:lstStyle/>
          <a:p>
            <a:pPr rtl="0"/>
            <a:fld id="{EE5E95BD-07EC-43D4-B667-8EBCE65D8655}" type="datetime1">
              <a:rPr lang="zh-CN" altLang="en-US" noProof="0" smtClean="0"/>
            </a:fld>
            <a:endParaRPr lang="zh-CN" altLang="en-US" noProof="0"/>
          </a:p>
        </p:txBody>
      </p:sp>
      <p:sp>
        <p:nvSpPr>
          <p:cNvPr id="5" name="页脚占位符 4"/>
          <p:cNvSpPr>
            <a:spLocks noGrp="1"/>
          </p:cNvSpPr>
          <p:nvPr>
            <p:ph type="ftr" sz="quarter" idx="11"/>
          </p:nvPr>
        </p:nvSpPr>
        <p:spPr>
          <a:xfrm>
            <a:off x="3962399" y="5870575"/>
            <a:ext cx="4893958" cy="377825"/>
          </a:xfrm>
        </p:spPr>
        <p:txBody>
          <a:bodyPr rtlCol="0"/>
          <a:lstStyle/>
          <a:p>
            <a:pPr rtl="0"/>
            <a:endParaRPr lang="zh-CN" altLang="en-US" noProof="0"/>
          </a:p>
        </p:txBody>
      </p:sp>
      <p:sp>
        <p:nvSpPr>
          <p:cNvPr id="6" name="幻灯片编号占位符 5"/>
          <p:cNvSpPr>
            <a:spLocks noGrp="1"/>
          </p:cNvSpPr>
          <p:nvPr>
            <p:ph type="sldNum" sz="quarter" idx="12"/>
          </p:nvPr>
        </p:nvSpPr>
        <p:spPr>
          <a:xfrm>
            <a:off x="10608958" y="5870575"/>
            <a:ext cx="551167" cy="377825"/>
          </a:xfrm>
        </p:spPr>
        <p:txBody>
          <a:bodyPr rtlCol="0"/>
          <a:lstStyle/>
          <a:p>
            <a:pPr rtl="0"/>
            <a:fld id="{69E57DC2-970A-4B3E-BB1C-7A09969E49DF}" type="slidenum">
              <a:rPr lang="en-US" altLang="zh-CN" noProof="0" smtClean="0"/>
            </a:fld>
            <a:endParaRPr lang="zh-CN" altLang="en-US" noProof="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0" y="4732865"/>
            <a:ext cx="10131427" cy="566738"/>
          </a:xfrm>
        </p:spPr>
        <p:txBody>
          <a:bodyPr rtlCol="0" anchor="b">
            <a:normAutofit/>
          </a:bodyPr>
          <a:lstStyle>
            <a:lvl1pPr algn="l">
              <a:defRPr sz="2400" b="0"/>
            </a:lvl1pPr>
          </a:lstStyle>
          <a:p>
            <a:pPr rtl="0"/>
            <a:r>
              <a:rPr lang="zh-CN" altLang="en-US" noProof="0"/>
              <a:t>单击此处编辑母版标题样式</a:t>
            </a:r>
            <a:endParaRPr lang="zh-CN" altLang="en-US" noProof="0"/>
          </a:p>
        </p:txBody>
      </p:sp>
      <p:sp>
        <p:nvSpPr>
          <p:cNvPr id="3" name="图片占位符 2"/>
          <p:cNvSpPr>
            <a:spLocks noGrp="1" noChangeAspect="1"/>
          </p:cNvSpPr>
          <p:nvPr>
            <p:ph type="pic" idx="1" hasCustomPrompt="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endParaRPr lang="zh-CN" altLang="en-US" noProof="0"/>
          </a:p>
        </p:txBody>
      </p:sp>
      <p:sp>
        <p:nvSpPr>
          <p:cNvPr id="4" name="文本占位符 3"/>
          <p:cNvSpPr>
            <a:spLocks noGrp="1"/>
          </p:cNvSpPr>
          <p:nvPr>
            <p:ph type="body" sz="half" idx="2" hasCustomPrompt="1"/>
          </p:nvPr>
        </p:nvSpPr>
        <p:spPr>
          <a:xfrm>
            <a:off x="685800" y="5299603"/>
            <a:ext cx="10131427" cy="49371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endParaRPr lang="zh-CN" altLang="en-US" noProof="0"/>
          </a:p>
        </p:txBody>
      </p:sp>
      <p:sp>
        <p:nvSpPr>
          <p:cNvPr id="5" name="日期占位符 4"/>
          <p:cNvSpPr>
            <a:spLocks noGrp="1"/>
          </p:cNvSpPr>
          <p:nvPr>
            <p:ph type="dt" sz="half" idx="10"/>
          </p:nvPr>
        </p:nvSpPr>
        <p:spPr/>
        <p:txBody>
          <a:bodyPr rtlCol="0"/>
          <a:lstStyle/>
          <a:p>
            <a:pPr rtl="0"/>
            <a:fld id="{7437D2C4-0BE4-4223-AF94-1D74C0106AB2}" type="datetime1">
              <a:rPr lang="zh-CN" altLang="en-US" noProof="0" smtClean="0"/>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9E57DC2-970A-4B3E-BB1C-7A09969E49DF}" type="slidenum">
              <a:rPr lang="en-US" altLang="zh-CN" noProof="0" smtClean="0"/>
            </a:fld>
            <a:endParaRPr lang="zh-CN" altLang="en-U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文字">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1" y="609601"/>
            <a:ext cx="10131427" cy="3124199"/>
          </a:xfrm>
        </p:spPr>
        <p:txBody>
          <a:bodyPr rtlCol="0" anchor="ctr">
            <a:normAutofit/>
          </a:bodyPr>
          <a:lstStyle>
            <a:lvl1pPr algn="l">
              <a:defRPr sz="3200" b="0" cap="none"/>
            </a:lvl1pPr>
          </a:lstStyle>
          <a:p>
            <a:pPr rtl="0"/>
            <a:r>
              <a:rPr lang="zh-CN" altLang="en-US" noProof="0"/>
              <a:t>单击此处编辑母版标题样式</a:t>
            </a:r>
            <a:endParaRPr lang="zh-CN" altLang="en-US" noProof="0"/>
          </a:p>
        </p:txBody>
      </p:sp>
      <p:sp>
        <p:nvSpPr>
          <p:cNvPr id="3" name="文本占位符 2"/>
          <p:cNvSpPr>
            <a:spLocks noGrp="1"/>
          </p:cNvSpPr>
          <p:nvPr>
            <p:ph type="body" idx="1" hasCustomPrompt="1"/>
          </p:nvPr>
        </p:nvSpPr>
        <p:spPr>
          <a:xfrm>
            <a:off x="685800" y="4343400"/>
            <a:ext cx="10131428"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endParaRPr lang="zh-CN" altLang="en-US" noProof="0"/>
          </a:p>
        </p:txBody>
      </p:sp>
      <p:sp>
        <p:nvSpPr>
          <p:cNvPr id="4" name="日期占位符 3"/>
          <p:cNvSpPr>
            <a:spLocks noGrp="1"/>
          </p:cNvSpPr>
          <p:nvPr>
            <p:ph type="dt" sz="half" idx="10"/>
          </p:nvPr>
        </p:nvSpPr>
        <p:spPr/>
        <p:txBody>
          <a:bodyPr rtlCol="0"/>
          <a:lstStyle/>
          <a:p>
            <a:pPr rtl="0"/>
            <a:fld id="{686B4AE2-9E0C-4B63-99E7-57C1BA294778}" type="datetime1">
              <a:rPr lang="zh-CN" altLang="en-US" noProof="0" smtClean="0"/>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fld>
            <a:endParaRPr lang="zh-CN" altLang="en-US"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述">
    <p:spTree>
      <p:nvGrpSpPr>
        <p:cNvPr id="1" name=""/>
        <p:cNvGrpSpPr/>
        <p:nvPr/>
      </p:nvGrpSpPr>
      <p:grpSpPr>
        <a:xfrm>
          <a:off x="0" y="0"/>
          <a:ext cx="0" cy="0"/>
          <a:chOff x="0" y="0"/>
          <a:chExt cx="0" cy="0"/>
        </a:xfrm>
      </p:grpSpPr>
      <p:pic>
        <p:nvPicPr>
          <p:cNvPr id="11" name="图片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文本框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dirty="0">
                <a:solidFill>
                  <a:schemeClr val="tx1"/>
                </a:solidFill>
                <a:effectLst/>
                <a:latin typeface="Microsoft YaHei UI" panose="020B0503020204020204" pitchFamily="34" charset="-122"/>
                <a:ea typeface="Microsoft YaHei UI" panose="020B0503020204020204" pitchFamily="34" charset="-122"/>
              </a:rPr>
              <a:t>”</a:t>
            </a:r>
            <a:endParaRPr lang="zh-CN" altLang="en-US" sz="8000" noProof="0" dirty="0">
              <a:solidFill>
                <a:schemeClr val="tx1"/>
              </a:solidFill>
              <a:effectLst/>
              <a:latin typeface="Microsoft YaHei UI" panose="020B0503020204020204" pitchFamily="34" charset="-122"/>
              <a:ea typeface="Microsoft YaHei UI" panose="020B0503020204020204" pitchFamily="34" charset="-122"/>
            </a:endParaRPr>
          </a:p>
        </p:txBody>
      </p:sp>
      <p:sp>
        <p:nvSpPr>
          <p:cNvPr id="14" name="文本框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dirty="0">
                <a:solidFill>
                  <a:schemeClr val="tx1"/>
                </a:solidFill>
                <a:effectLst/>
                <a:latin typeface="Microsoft YaHei UI" panose="020B0503020204020204" pitchFamily="34" charset="-122"/>
                <a:ea typeface="Microsoft YaHei UI" panose="020B0503020204020204" pitchFamily="34" charset="-122"/>
              </a:rPr>
              <a:t>“</a:t>
            </a:r>
            <a:endParaRPr lang="zh-CN" altLang="en-US" sz="8000" noProof="0" dirty="0">
              <a:solidFill>
                <a:schemeClr val="tx1"/>
              </a:solidFill>
              <a:effectLst/>
              <a:latin typeface="Microsoft YaHei UI" panose="020B0503020204020204" pitchFamily="34" charset="-122"/>
              <a:ea typeface="Microsoft YaHei UI" panose="020B0503020204020204" pitchFamily="34" charset="-122"/>
            </a:endParaRPr>
          </a:p>
        </p:txBody>
      </p:sp>
      <p:sp>
        <p:nvSpPr>
          <p:cNvPr id="16" name="标题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zh-CN" altLang="en-US" noProof="0"/>
              <a:t>单击此处编辑母版标题样式</a:t>
            </a:r>
            <a:endParaRPr lang="zh-CN" altLang="en-US" noProof="0" dirty="0"/>
          </a:p>
        </p:txBody>
      </p:sp>
      <p:sp>
        <p:nvSpPr>
          <p:cNvPr id="10" name="文本占位符 9"/>
          <p:cNvSpPr>
            <a:spLocks noGrp="1"/>
          </p:cNvSpPr>
          <p:nvPr>
            <p:ph type="body" sz="quarter" idx="13" hasCustomPrompt="1"/>
          </p:nvPr>
        </p:nvSpPr>
        <p:spPr>
          <a:xfrm>
            <a:off x="1097875" y="3352800"/>
            <a:ext cx="9339184" cy="381000"/>
          </a:xfrm>
        </p:spPr>
        <p:txBody>
          <a:bodyPr rtlCol="0"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zh-CN" altLang="en-US" noProof="0" dirty="0"/>
              <a:t>编辑母版文本样式</a:t>
            </a:r>
            <a:endParaRPr lang="zh-CN" altLang="en-US" noProof="0" dirty="0"/>
          </a:p>
        </p:txBody>
      </p:sp>
      <p:sp>
        <p:nvSpPr>
          <p:cNvPr id="3" name="文本占位符 2"/>
          <p:cNvSpPr>
            <a:spLocks noGrp="1"/>
          </p:cNvSpPr>
          <p:nvPr>
            <p:ph type="body" idx="1" hasCustomPrompt="1"/>
          </p:nvPr>
        </p:nvSpPr>
        <p:spPr>
          <a:xfrm>
            <a:off x="687465" y="4343400"/>
            <a:ext cx="10152367"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endParaRPr lang="zh-CN" altLang="en-US" noProof="0"/>
          </a:p>
        </p:txBody>
      </p:sp>
      <p:sp>
        <p:nvSpPr>
          <p:cNvPr id="4" name="日期占位符 3"/>
          <p:cNvSpPr>
            <a:spLocks noGrp="1"/>
          </p:cNvSpPr>
          <p:nvPr>
            <p:ph type="dt" sz="half" idx="10"/>
          </p:nvPr>
        </p:nvSpPr>
        <p:spPr/>
        <p:txBody>
          <a:bodyPr rtlCol="0"/>
          <a:lstStyle/>
          <a:p>
            <a:pPr rtl="0"/>
            <a:fld id="{AB0E2DD7-E8C7-4C98-9D7B-DC8F89C38ACA}" type="datetime1">
              <a:rPr lang="zh-CN" altLang="en-US" noProof="0" smtClean="0"/>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fld>
            <a:endParaRPr lang="zh-CN" alt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2" y="3308581"/>
            <a:ext cx="10131425" cy="1468800"/>
          </a:xfrm>
        </p:spPr>
        <p:txBody>
          <a:bodyPr rtlCol="0" anchor="b">
            <a:normAutofit/>
          </a:bodyPr>
          <a:lstStyle>
            <a:lvl1pPr algn="l">
              <a:defRPr sz="3200" b="0" cap="none"/>
            </a:lvl1pPr>
          </a:lstStyle>
          <a:p>
            <a:pPr rtl="0"/>
            <a:r>
              <a:rPr lang="zh-CN" altLang="en-US" noProof="0"/>
              <a:t>单击此处编辑母版标题样式</a:t>
            </a:r>
            <a:endParaRPr lang="zh-CN" altLang="en-US" noProof="0"/>
          </a:p>
        </p:txBody>
      </p:sp>
      <p:sp>
        <p:nvSpPr>
          <p:cNvPr id="3" name="文本占位符 2"/>
          <p:cNvSpPr>
            <a:spLocks noGrp="1"/>
          </p:cNvSpPr>
          <p:nvPr>
            <p:ph type="body" idx="1" hasCustomPrompt="1"/>
          </p:nvPr>
        </p:nvSpPr>
        <p:spPr>
          <a:xfrm>
            <a:off x="685801" y="4777381"/>
            <a:ext cx="10131426" cy="860400"/>
          </a:xfrm>
        </p:spPr>
        <p:txBody>
          <a:bodyPr rtlCol="0"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endParaRPr lang="zh-CN" altLang="en-US" noProof="0"/>
          </a:p>
        </p:txBody>
      </p:sp>
      <p:sp>
        <p:nvSpPr>
          <p:cNvPr id="4" name="日期占位符 3"/>
          <p:cNvSpPr>
            <a:spLocks noGrp="1"/>
          </p:cNvSpPr>
          <p:nvPr>
            <p:ph type="dt" sz="half" idx="10"/>
          </p:nvPr>
        </p:nvSpPr>
        <p:spPr/>
        <p:txBody>
          <a:bodyPr rtlCol="0"/>
          <a:lstStyle/>
          <a:p>
            <a:pPr rtl="0"/>
            <a:fld id="{356E2FDE-48E1-46C2-A77A-CDC318B7900C}" type="datetime1">
              <a:rPr lang="zh-CN" altLang="en-US" noProof="0" smtClean="0"/>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fld>
            <a:endParaRPr lang="zh-CN" altLang="en-U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名片">
    <p:spTree>
      <p:nvGrpSpPr>
        <p:cNvPr id="1" name=""/>
        <p:cNvGrpSpPr/>
        <p:nvPr/>
      </p:nvGrpSpPr>
      <p:grpSpPr>
        <a:xfrm>
          <a:off x="0" y="0"/>
          <a:ext cx="0" cy="0"/>
          <a:chOff x="0" y="0"/>
          <a:chExt cx="0" cy="0"/>
        </a:xfrm>
      </p:grpSpPr>
      <p:pic>
        <p:nvPicPr>
          <p:cNvPr id="11" name="图片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文本框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endParaRPr lang="zh-CN" altLang="en-US" sz="8000" noProof="0">
              <a:solidFill>
                <a:schemeClr val="tx1"/>
              </a:solidFill>
              <a:effectLst/>
              <a:latin typeface="Microsoft YaHei UI" panose="020B0503020204020204" pitchFamily="34" charset="-122"/>
              <a:ea typeface="Microsoft YaHei UI" panose="020B0503020204020204" pitchFamily="34" charset="-122"/>
            </a:endParaRPr>
          </a:p>
        </p:txBody>
      </p:sp>
      <p:sp>
        <p:nvSpPr>
          <p:cNvPr id="14" name="文本框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dirty="0">
                <a:solidFill>
                  <a:schemeClr val="tx1"/>
                </a:solidFill>
                <a:effectLst/>
                <a:latin typeface="Microsoft YaHei UI" panose="020B0503020204020204" pitchFamily="34" charset="-122"/>
                <a:ea typeface="Microsoft YaHei UI" panose="020B0503020204020204" pitchFamily="34" charset="-122"/>
              </a:rPr>
              <a:t>“</a:t>
            </a:r>
            <a:endParaRPr lang="zh-CN" altLang="en-US" sz="8000" noProof="0" dirty="0">
              <a:solidFill>
                <a:schemeClr val="tx1"/>
              </a:solidFill>
              <a:effectLst/>
              <a:latin typeface="Microsoft YaHei UI" panose="020B0503020204020204" pitchFamily="34" charset="-122"/>
              <a:ea typeface="Microsoft YaHei UI" panose="020B0503020204020204" pitchFamily="34" charset="-122"/>
            </a:endParaRPr>
          </a:p>
        </p:txBody>
      </p:sp>
      <p:sp>
        <p:nvSpPr>
          <p:cNvPr id="16" name="标题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zh-CN" altLang="en-US" noProof="0"/>
              <a:t>单击此处编辑母版标题样式</a:t>
            </a:r>
            <a:endParaRPr lang="zh-CN" altLang="en-US" noProof="0"/>
          </a:p>
        </p:txBody>
      </p:sp>
      <p:sp>
        <p:nvSpPr>
          <p:cNvPr id="10" name="文本占位符 9"/>
          <p:cNvSpPr>
            <a:spLocks noGrp="1"/>
          </p:cNvSpPr>
          <p:nvPr>
            <p:ph type="body" sz="quarter" idx="13" hasCustomPrompt="1"/>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rtl="0">
              <a:spcBef>
                <a:spcPct val="0"/>
              </a:spcBef>
              <a:buNone/>
            </a:pPr>
            <a:r>
              <a:rPr lang="zh-CN" altLang="en-US" noProof="0"/>
              <a:t>编辑母版文本样式</a:t>
            </a:r>
            <a:endParaRPr lang="zh-CN" altLang="en-US" noProof="0"/>
          </a:p>
        </p:txBody>
      </p:sp>
      <p:sp>
        <p:nvSpPr>
          <p:cNvPr id="3" name="文本占位符 2"/>
          <p:cNvSpPr>
            <a:spLocks noGrp="1"/>
          </p:cNvSpPr>
          <p:nvPr>
            <p:ph type="body" idx="1" hasCustomPrompt="1"/>
          </p:nvPr>
        </p:nvSpPr>
        <p:spPr>
          <a:xfrm>
            <a:off x="685799" y="4775200"/>
            <a:ext cx="10135436" cy="10160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endParaRPr lang="zh-CN" altLang="en-US" noProof="0"/>
          </a:p>
        </p:txBody>
      </p:sp>
      <p:sp>
        <p:nvSpPr>
          <p:cNvPr id="4" name="日期占位符 3"/>
          <p:cNvSpPr>
            <a:spLocks noGrp="1"/>
          </p:cNvSpPr>
          <p:nvPr>
            <p:ph type="dt" sz="half" idx="10"/>
          </p:nvPr>
        </p:nvSpPr>
        <p:spPr/>
        <p:txBody>
          <a:bodyPr rtlCol="0"/>
          <a:lstStyle/>
          <a:p>
            <a:pPr rtl="0"/>
            <a:fld id="{53FDFA51-892A-4301-9ACF-808ECEEBA134}" type="datetime1">
              <a:rPr lang="zh-CN" altLang="en-US" noProof="0" smtClean="0"/>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fld>
            <a:endParaRPr lang="zh-CN" altLang="en-US"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或 False">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rtl="0"/>
            <a:r>
              <a:rPr lang="zh-CN" altLang="en-US" noProof="0"/>
              <a:t>单击此处编辑母版标题样式</a:t>
            </a:r>
            <a:endParaRPr lang="zh-CN" altLang="en-US" noProof="0"/>
          </a:p>
        </p:txBody>
      </p:sp>
      <p:sp>
        <p:nvSpPr>
          <p:cNvPr id="10" name="文本占位符 9"/>
          <p:cNvSpPr>
            <a:spLocks noGrp="1"/>
          </p:cNvSpPr>
          <p:nvPr>
            <p:ph type="body" sz="quarter" idx="13" hasCustomPrompt="1"/>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rtl="0">
              <a:spcBef>
                <a:spcPct val="0"/>
              </a:spcBef>
              <a:buNone/>
            </a:pPr>
            <a:r>
              <a:rPr lang="zh-CN" altLang="en-US" noProof="0"/>
              <a:t>编辑母版文本样式</a:t>
            </a:r>
            <a:endParaRPr lang="zh-CN" altLang="en-US" noProof="0"/>
          </a:p>
        </p:txBody>
      </p:sp>
      <p:sp>
        <p:nvSpPr>
          <p:cNvPr id="3" name="文本占位符 2"/>
          <p:cNvSpPr>
            <a:spLocks noGrp="1"/>
          </p:cNvSpPr>
          <p:nvPr>
            <p:ph type="body" idx="1" hasCustomPrompt="1"/>
          </p:nvPr>
        </p:nvSpPr>
        <p:spPr>
          <a:xfrm>
            <a:off x="685800" y="4343400"/>
            <a:ext cx="10131428" cy="14478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endParaRPr lang="zh-CN" altLang="en-US" noProof="0"/>
          </a:p>
        </p:txBody>
      </p:sp>
      <p:sp>
        <p:nvSpPr>
          <p:cNvPr id="4" name="日期占位符 3"/>
          <p:cNvSpPr>
            <a:spLocks noGrp="1"/>
          </p:cNvSpPr>
          <p:nvPr>
            <p:ph type="dt" sz="half" idx="10"/>
          </p:nvPr>
        </p:nvSpPr>
        <p:spPr/>
        <p:txBody>
          <a:bodyPr rtlCol="0"/>
          <a:lstStyle/>
          <a:p>
            <a:pPr rtl="0"/>
            <a:fld id="{3E38BBDA-9380-47F1-9D1D-CAA885F67A5D}" type="datetime1">
              <a:rPr lang="zh-CN" altLang="en-US" noProof="0" smtClean="0"/>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fld>
            <a:endParaRPr lang="zh-CN" altLang="en-U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标题 1"/>
          <p:cNvSpPr>
            <a:spLocks noGrp="1"/>
          </p:cNvSpPr>
          <p:nvPr>
            <p:ph type="title"/>
          </p:nvPr>
        </p:nvSpPr>
        <p:spPr>
          <a:xfrm>
            <a:off x="685801" y="609600"/>
            <a:ext cx="10131425" cy="1456267"/>
          </a:xfrm>
        </p:spPr>
        <p:txBody>
          <a:bodyPr rtlCol="0"/>
          <a:lstStyle/>
          <a:p>
            <a:pPr rtl="0"/>
            <a:r>
              <a:rPr lang="zh-CN" altLang="en-US" noProof="0"/>
              <a:t>单击此处编辑母版标题样式</a:t>
            </a:r>
            <a:endParaRPr lang="zh-CN" altLang="en-US" noProof="0"/>
          </a:p>
        </p:txBody>
      </p:sp>
      <p:sp>
        <p:nvSpPr>
          <p:cNvPr id="3" name="垂直文本占位符 2"/>
          <p:cNvSpPr>
            <a:spLocks noGrp="1"/>
          </p:cNvSpPr>
          <p:nvPr>
            <p:ph type="body" orient="vert" idx="1" hasCustomPrompt="1"/>
          </p:nvPr>
        </p:nvSpPr>
        <p:spPr/>
        <p:txBody>
          <a:bodyPr vert="eaVert" rtlCol="0" anchor="t"/>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4" name="日期占位符 3"/>
          <p:cNvSpPr>
            <a:spLocks noGrp="1"/>
          </p:cNvSpPr>
          <p:nvPr>
            <p:ph type="dt" sz="half" idx="10"/>
          </p:nvPr>
        </p:nvSpPr>
        <p:spPr/>
        <p:txBody>
          <a:bodyPr rtlCol="0"/>
          <a:lstStyle/>
          <a:p>
            <a:pPr rtl="0"/>
            <a:fld id="{E16DEE85-8EBD-4F18-A111-0F946A94902C}" type="datetime1">
              <a:rPr lang="zh-CN" altLang="en-US" noProof="0" smtClean="0"/>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fld>
            <a:endParaRPr lang="zh-CN" altLang="en-US"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垂直标题 1"/>
          <p:cNvSpPr>
            <a:spLocks noGrp="1"/>
          </p:cNvSpPr>
          <p:nvPr>
            <p:ph type="title" orient="vert"/>
          </p:nvPr>
        </p:nvSpPr>
        <p:spPr>
          <a:xfrm>
            <a:off x="8658675" y="609599"/>
            <a:ext cx="2158552" cy="5181601"/>
          </a:xfrm>
        </p:spPr>
        <p:txBody>
          <a:bodyPr vert="eaVert" rtlCol="0"/>
          <a:lstStyle/>
          <a:p>
            <a:pPr rtl="0"/>
            <a:r>
              <a:rPr lang="zh-CN" altLang="en-US" noProof="0"/>
              <a:t>单击此处编辑母版标题样式</a:t>
            </a:r>
            <a:endParaRPr lang="zh-CN" altLang="en-US" noProof="0"/>
          </a:p>
        </p:txBody>
      </p:sp>
      <p:sp>
        <p:nvSpPr>
          <p:cNvPr id="3" name="垂直文本占位符 2"/>
          <p:cNvSpPr>
            <a:spLocks noGrp="1"/>
          </p:cNvSpPr>
          <p:nvPr>
            <p:ph type="body" orient="vert" idx="1" hasCustomPrompt="1"/>
          </p:nvPr>
        </p:nvSpPr>
        <p:spPr>
          <a:xfrm>
            <a:off x="685800" y="609600"/>
            <a:ext cx="7832116" cy="5181600"/>
          </a:xfrm>
        </p:spPr>
        <p:txBody>
          <a:bodyPr vert="eaVert" rtlCol="0" anchor="t"/>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4" name="日期占位符 3"/>
          <p:cNvSpPr>
            <a:spLocks noGrp="1"/>
          </p:cNvSpPr>
          <p:nvPr>
            <p:ph type="dt" sz="half" idx="10"/>
          </p:nvPr>
        </p:nvSpPr>
        <p:spPr/>
        <p:txBody>
          <a:bodyPr rtlCol="0"/>
          <a:lstStyle/>
          <a:p>
            <a:pPr rtl="0"/>
            <a:fld id="{F8E20B54-8264-41A3-9E4E-45294B5810DB}" type="datetime1">
              <a:rPr lang="zh-CN" altLang="en-US" noProof="0" smtClean="0"/>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fld>
            <a:endParaRPr lang="zh-CN" alt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a:p>
        </p:txBody>
      </p:sp>
      <p:sp>
        <p:nvSpPr>
          <p:cNvPr id="3" name="内容占位符 2"/>
          <p:cNvSpPr>
            <a:spLocks noGrp="1"/>
          </p:cNvSpPr>
          <p:nvPr>
            <p:ph idx="1" hasCustomPrompt="1"/>
          </p:nvPr>
        </p:nvSpPr>
        <p:spPr/>
        <p:txBody>
          <a:bodyPr rtlCol="0" anchor="ct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4" name="日期占位符 3"/>
          <p:cNvSpPr>
            <a:spLocks noGrp="1"/>
          </p:cNvSpPr>
          <p:nvPr>
            <p:ph type="dt" sz="half" idx="10"/>
          </p:nvPr>
        </p:nvSpPr>
        <p:spPr/>
        <p:txBody>
          <a:bodyPr rtlCol="0"/>
          <a:lstStyle/>
          <a:p>
            <a:pPr rtl="0"/>
            <a:fld id="{72D96BA7-5BE3-40AC-B9BC-8DA40C523D51}" type="datetime1">
              <a:rPr lang="zh-CN" altLang="en-US" noProof="0" smtClean="0"/>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fld>
            <a:endParaRPr lang="zh-CN" alt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0" y="3308581"/>
            <a:ext cx="10131427" cy="1468800"/>
          </a:xfrm>
        </p:spPr>
        <p:txBody>
          <a:bodyPr rtlCol="0" anchor="b"/>
          <a:lstStyle>
            <a:lvl1pPr algn="l">
              <a:defRPr sz="4000" b="0" cap="all"/>
            </a:lvl1pPr>
          </a:lstStyle>
          <a:p>
            <a:pPr rtl="0"/>
            <a:r>
              <a:rPr lang="zh-CN" altLang="en-US" noProof="0"/>
              <a:t>单击此处编辑母版标题样式</a:t>
            </a:r>
            <a:endParaRPr lang="zh-CN" altLang="en-US" noProof="0"/>
          </a:p>
        </p:txBody>
      </p:sp>
      <p:sp>
        <p:nvSpPr>
          <p:cNvPr id="3" name="文本占位符 2"/>
          <p:cNvSpPr>
            <a:spLocks noGrp="1"/>
          </p:cNvSpPr>
          <p:nvPr>
            <p:ph type="body" idx="1" hasCustomPrompt="1"/>
          </p:nvPr>
        </p:nvSpPr>
        <p:spPr>
          <a:xfrm>
            <a:off x="685799" y="4777381"/>
            <a:ext cx="10131428" cy="860400"/>
          </a:xfrm>
        </p:spPr>
        <p:txBody>
          <a:bodyPr rtlCol="0"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endParaRPr lang="zh-CN" altLang="en-US" noProof="0"/>
          </a:p>
        </p:txBody>
      </p:sp>
      <p:sp>
        <p:nvSpPr>
          <p:cNvPr id="4" name="日期占位符 3"/>
          <p:cNvSpPr>
            <a:spLocks noGrp="1"/>
          </p:cNvSpPr>
          <p:nvPr>
            <p:ph type="dt" sz="half" idx="10"/>
          </p:nvPr>
        </p:nvSpPr>
        <p:spPr/>
        <p:txBody>
          <a:bodyPr rtlCol="0"/>
          <a:lstStyle/>
          <a:p>
            <a:pPr rtl="0"/>
            <a:fld id="{86CE6103-6FAA-45EF-8330-3496FA894418}" type="datetime1">
              <a:rPr lang="zh-CN" altLang="en-US" noProof="0" smtClean="0"/>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9E57DC2-970A-4B3E-BB1C-7A09969E49DF}" type="slidenum">
              <a:rPr lang="en-US" altLang="zh-CN" noProof="0" smtClean="0"/>
            </a:fld>
            <a:endParaRPr lang="zh-CN" altLang="en-U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a:p>
        </p:txBody>
      </p:sp>
      <p:sp>
        <p:nvSpPr>
          <p:cNvPr id="3" name="内容占位符 2"/>
          <p:cNvSpPr>
            <a:spLocks noGrp="1"/>
          </p:cNvSpPr>
          <p:nvPr>
            <p:ph sz="half" idx="1" hasCustomPrompt="1"/>
          </p:nvPr>
        </p:nvSpPr>
        <p:spPr>
          <a:xfrm>
            <a:off x="685802" y="2142067"/>
            <a:ext cx="4995334" cy="3649134"/>
          </a:xfrm>
        </p:spPr>
        <p:txBody>
          <a:bodyPr rtlCol="0">
            <a:normAutofit/>
          </a:body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4" name="内容占位符 3"/>
          <p:cNvSpPr>
            <a:spLocks noGrp="1"/>
          </p:cNvSpPr>
          <p:nvPr>
            <p:ph sz="half" idx="2" hasCustomPrompt="1"/>
          </p:nvPr>
        </p:nvSpPr>
        <p:spPr>
          <a:xfrm>
            <a:off x="5821895" y="2142067"/>
            <a:ext cx="4995332" cy="3649133"/>
          </a:xfrm>
        </p:spPr>
        <p:txBody>
          <a:bodyPr rtlCol="0">
            <a:normAutofit/>
          </a:body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5" name="日期占位符 4"/>
          <p:cNvSpPr>
            <a:spLocks noGrp="1"/>
          </p:cNvSpPr>
          <p:nvPr>
            <p:ph type="dt" sz="half" idx="10"/>
          </p:nvPr>
        </p:nvSpPr>
        <p:spPr/>
        <p:txBody>
          <a:bodyPr rtlCol="0"/>
          <a:lstStyle/>
          <a:p>
            <a:pPr rtl="0"/>
            <a:fld id="{C12DF274-EAD3-4E45-9F93-8643BE234116}" type="datetime1">
              <a:rPr lang="zh-CN" altLang="en-US" noProof="0" smtClean="0"/>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9E57DC2-970A-4B3E-BB1C-7A09969E49DF}" type="slidenum">
              <a:rPr lang="en-US" altLang="zh-CN" noProof="0" smtClean="0"/>
            </a:fld>
            <a:endParaRPr lang="zh-CN" altLang="en-U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hasCustomPrompt="1"/>
          </p:nvPr>
        </p:nvSpPr>
        <p:spPr>
          <a:xfrm>
            <a:off x="973670" y="2218267"/>
            <a:ext cx="4709054"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endParaRPr lang="zh-CN" altLang="en-US" noProof="0"/>
          </a:p>
        </p:txBody>
      </p:sp>
      <p:sp>
        <p:nvSpPr>
          <p:cNvPr id="4" name="内容占位符 3"/>
          <p:cNvSpPr>
            <a:spLocks noGrp="1"/>
          </p:cNvSpPr>
          <p:nvPr>
            <p:ph sz="half" idx="2" hasCustomPrompt="1"/>
          </p:nvPr>
        </p:nvSpPr>
        <p:spPr>
          <a:xfrm>
            <a:off x="685801" y="2870201"/>
            <a:ext cx="4996923" cy="2920998"/>
          </a:xfrm>
        </p:spPr>
        <p:txBody>
          <a:bodyPr rtlCol="0" anchor="t">
            <a:normAutofit/>
          </a:body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5" name="文本占位符 4"/>
          <p:cNvSpPr>
            <a:spLocks noGrp="1"/>
          </p:cNvSpPr>
          <p:nvPr>
            <p:ph type="body" sz="quarter" idx="3" hasCustomPrompt="1"/>
          </p:nvPr>
        </p:nvSpPr>
        <p:spPr>
          <a:xfrm>
            <a:off x="6096003" y="2226734"/>
            <a:ext cx="4722813"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endParaRPr lang="zh-CN" altLang="en-US" noProof="0"/>
          </a:p>
        </p:txBody>
      </p:sp>
      <p:sp>
        <p:nvSpPr>
          <p:cNvPr id="6" name="内容占位符 5"/>
          <p:cNvSpPr>
            <a:spLocks noGrp="1"/>
          </p:cNvSpPr>
          <p:nvPr>
            <p:ph sz="quarter" idx="4" hasCustomPrompt="1"/>
          </p:nvPr>
        </p:nvSpPr>
        <p:spPr>
          <a:xfrm>
            <a:off x="5823483" y="2870201"/>
            <a:ext cx="4995334" cy="2920998"/>
          </a:xfrm>
        </p:spPr>
        <p:txBody>
          <a:bodyPr rtlCol="0" anchor="t">
            <a:normAutofit/>
          </a:body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7" name="日期占位符 6"/>
          <p:cNvSpPr>
            <a:spLocks noGrp="1"/>
          </p:cNvSpPr>
          <p:nvPr>
            <p:ph type="dt" sz="half" idx="10"/>
          </p:nvPr>
        </p:nvSpPr>
        <p:spPr/>
        <p:txBody>
          <a:bodyPr rtlCol="0"/>
          <a:lstStyle/>
          <a:p>
            <a:pPr rtl="0"/>
            <a:fld id="{8D9436D4-9BE9-4612-A074-C7287FBC2F44}" type="datetime1">
              <a:rPr lang="zh-CN" altLang="en-US" noProof="0" smtClean="0"/>
            </a:fld>
            <a:endParaRPr lang="zh-CN" altLang="en-US" noProof="0"/>
          </a:p>
        </p:txBody>
      </p:sp>
      <p:sp>
        <p:nvSpPr>
          <p:cNvPr id="8" name="页脚占位符 7"/>
          <p:cNvSpPr>
            <a:spLocks noGrp="1"/>
          </p:cNvSpPr>
          <p:nvPr>
            <p:ph type="ftr" sz="quarter" idx="11"/>
          </p:nvPr>
        </p:nvSpPr>
        <p:spPr/>
        <p:txBody>
          <a:bodyPr rtlCol="0"/>
          <a:lstStyle/>
          <a:p>
            <a:pPr rtl="0"/>
            <a:endParaRPr lang="zh-CN" altLang="en-US" noProof="0"/>
          </a:p>
        </p:txBody>
      </p:sp>
      <p:sp>
        <p:nvSpPr>
          <p:cNvPr id="9" name="灯片编号占位符 8"/>
          <p:cNvSpPr>
            <a:spLocks noGrp="1"/>
          </p:cNvSpPr>
          <p:nvPr>
            <p:ph type="sldNum" sz="quarter" idx="12"/>
          </p:nvPr>
        </p:nvSpPr>
        <p:spPr/>
        <p:txBody>
          <a:bodyPr rtlCol="0"/>
          <a:lstStyle/>
          <a:p>
            <a:pPr rtl="0"/>
            <a:fld id="{69E57DC2-970A-4B3E-BB1C-7A09969E49DF}" type="slidenum">
              <a:rPr lang="en-US" altLang="zh-CN" noProof="0" smtClean="0"/>
            </a:fld>
            <a:endParaRPr lang="zh-CN" altLang="en-U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图片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a:p>
        </p:txBody>
      </p:sp>
      <p:sp>
        <p:nvSpPr>
          <p:cNvPr id="3" name="日期占位符 2"/>
          <p:cNvSpPr>
            <a:spLocks noGrp="1"/>
          </p:cNvSpPr>
          <p:nvPr>
            <p:ph type="dt" sz="half" idx="10"/>
          </p:nvPr>
        </p:nvSpPr>
        <p:spPr/>
        <p:txBody>
          <a:bodyPr rtlCol="0"/>
          <a:lstStyle/>
          <a:p>
            <a:pPr rtl="0"/>
            <a:fld id="{B8A60692-6232-461F-80A1-47F0C1ECC731}" type="datetime1">
              <a:rPr lang="zh-CN" altLang="en-US" noProof="0" smtClean="0"/>
            </a:fld>
            <a:endParaRPr lang="zh-CN" altLang="en-US" noProof="0"/>
          </a:p>
        </p:txBody>
      </p:sp>
      <p:sp>
        <p:nvSpPr>
          <p:cNvPr id="4" name="页脚占位符 3"/>
          <p:cNvSpPr>
            <a:spLocks noGrp="1"/>
          </p:cNvSpPr>
          <p:nvPr>
            <p:ph type="ftr" sz="quarter" idx="11"/>
          </p:nvPr>
        </p:nvSpPr>
        <p:spPr/>
        <p:txBody>
          <a:bodyPr rtlCol="0"/>
          <a:lstStyle/>
          <a:p>
            <a:pPr rtl="0"/>
            <a:endParaRPr lang="zh-CN" altLang="en-US" noProof="0"/>
          </a:p>
        </p:txBody>
      </p:sp>
      <p:sp>
        <p:nvSpPr>
          <p:cNvPr id="5" name="灯片编号占位符 4"/>
          <p:cNvSpPr>
            <a:spLocks noGrp="1"/>
          </p:cNvSpPr>
          <p:nvPr>
            <p:ph type="sldNum" sz="quarter" idx="12"/>
          </p:nvPr>
        </p:nvSpPr>
        <p:spPr/>
        <p:txBody>
          <a:bodyPr rtlCol="0"/>
          <a:lstStyle/>
          <a:p>
            <a:pPr rtl="0"/>
            <a:fld id="{69E57DC2-970A-4B3E-BB1C-7A09969E49DF}" type="slidenum">
              <a:rPr lang="en-US" altLang="zh-CN" noProof="0" smtClean="0"/>
            </a:fld>
            <a:endParaRPr lang="zh-CN" altLang="en-U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日期占位符 1"/>
          <p:cNvSpPr>
            <a:spLocks noGrp="1"/>
          </p:cNvSpPr>
          <p:nvPr>
            <p:ph type="dt" sz="half" idx="10"/>
          </p:nvPr>
        </p:nvSpPr>
        <p:spPr/>
        <p:txBody>
          <a:bodyPr rtlCol="0"/>
          <a:lstStyle/>
          <a:p>
            <a:pPr rtl="0"/>
            <a:fld id="{312EF991-EF40-4D46-AB5B-1371E3444A45}" type="datetime1">
              <a:rPr lang="zh-CN" altLang="en-US" noProof="0" smtClean="0"/>
            </a:fld>
            <a:endParaRPr lang="zh-CN" altLang="en-US" noProof="0"/>
          </a:p>
        </p:txBody>
      </p:sp>
      <p:sp>
        <p:nvSpPr>
          <p:cNvPr id="3" name="页脚占位符 2"/>
          <p:cNvSpPr>
            <a:spLocks noGrp="1"/>
          </p:cNvSpPr>
          <p:nvPr>
            <p:ph type="ftr" sz="quarter" idx="11"/>
          </p:nvPr>
        </p:nvSpPr>
        <p:spPr/>
        <p:txBody>
          <a:bodyPr rtlCol="0"/>
          <a:lstStyle/>
          <a:p>
            <a:pPr rtl="0"/>
            <a:endParaRPr lang="zh-CN" altLang="en-US" noProof="0"/>
          </a:p>
        </p:txBody>
      </p:sp>
      <p:sp>
        <p:nvSpPr>
          <p:cNvPr id="4" name="灯片编号占位符 3"/>
          <p:cNvSpPr>
            <a:spLocks noGrp="1"/>
          </p:cNvSpPr>
          <p:nvPr>
            <p:ph type="sldNum" sz="quarter" idx="12"/>
          </p:nvPr>
        </p:nvSpPr>
        <p:spPr/>
        <p:txBody>
          <a:bodyPr rtlCol="0"/>
          <a:lstStyle/>
          <a:p>
            <a:pPr rtl="0"/>
            <a:fld id="{69E57DC2-970A-4B3E-BB1C-7A09969E49DF}" type="slidenum">
              <a:rPr lang="en-US" altLang="zh-CN" noProof="0" smtClean="0"/>
            </a:fld>
            <a:endParaRPr lang="zh-CN" altLang="en-U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0" y="2074333"/>
            <a:ext cx="3680885" cy="1371600"/>
          </a:xfrm>
        </p:spPr>
        <p:txBody>
          <a:bodyPr rtlCol="0" anchor="b">
            <a:normAutofit/>
          </a:bodyPr>
          <a:lstStyle>
            <a:lvl1pPr algn="l">
              <a:defRPr sz="2400" b="0"/>
            </a:lvl1pPr>
          </a:lstStyle>
          <a:p>
            <a:pPr rtl="0"/>
            <a:r>
              <a:rPr lang="zh-CN" altLang="en-US" noProof="0"/>
              <a:t>单击此处编辑母版标题样式</a:t>
            </a:r>
            <a:endParaRPr lang="zh-CN" altLang="en-US" noProof="0"/>
          </a:p>
        </p:txBody>
      </p:sp>
      <p:sp>
        <p:nvSpPr>
          <p:cNvPr id="3" name="内容占位符 2"/>
          <p:cNvSpPr>
            <a:spLocks noGrp="1"/>
          </p:cNvSpPr>
          <p:nvPr>
            <p:ph idx="1" hasCustomPrompt="1"/>
          </p:nvPr>
        </p:nvSpPr>
        <p:spPr>
          <a:xfrm>
            <a:off x="4648201" y="609601"/>
            <a:ext cx="6169026" cy="5181600"/>
          </a:xfrm>
        </p:spPr>
        <p:txBody>
          <a:bodyPr rtlCol="0" anchor="ctr">
            <a:normAutofit/>
          </a:body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4" name="文本占位符 3"/>
          <p:cNvSpPr>
            <a:spLocks noGrp="1"/>
          </p:cNvSpPr>
          <p:nvPr>
            <p:ph type="body" sz="half" idx="2" hasCustomPrompt="1"/>
          </p:nvPr>
        </p:nvSpPr>
        <p:spPr>
          <a:xfrm>
            <a:off x="685800" y="3445933"/>
            <a:ext cx="3680885" cy="1828800"/>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endParaRPr lang="zh-CN" altLang="en-US" noProof="0"/>
          </a:p>
        </p:txBody>
      </p:sp>
      <p:sp>
        <p:nvSpPr>
          <p:cNvPr id="5" name="日期占位符 4"/>
          <p:cNvSpPr>
            <a:spLocks noGrp="1"/>
          </p:cNvSpPr>
          <p:nvPr>
            <p:ph type="dt" sz="half" idx="10"/>
          </p:nvPr>
        </p:nvSpPr>
        <p:spPr/>
        <p:txBody>
          <a:bodyPr rtlCol="0"/>
          <a:lstStyle/>
          <a:p>
            <a:pPr rtl="0"/>
            <a:fld id="{4B2EF014-1259-4EF0-899B-B8CFC307B046}" type="datetime1">
              <a:rPr lang="zh-CN" altLang="en-US" noProof="0" smtClean="0"/>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9E57DC2-970A-4B3E-BB1C-7A09969E49DF}" type="slidenum">
              <a:rPr lang="en-US" altLang="zh-CN" noProof="0" smtClean="0"/>
            </a:fld>
            <a:endParaRPr lang="zh-CN" altLang="en-U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pic>
        <p:nvPicPr>
          <p:cNvPr id="8" name="图片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p:cNvSpPr>
            <a:spLocks noGrp="1"/>
          </p:cNvSpPr>
          <p:nvPr>
            <p:ph type="title"/>
          </p:nvPr>
        </p:nvSpPr>
        <p:spPr>
          <a:xfrm>
            <a:off x="685800" y="1600200"/>
            <a:ext cx="6164653" cy="1371600"/>
          </a:xfrm>
        </p:spPr>
        <p:txBody>
          <a:bodyPr rtlCol="0" anchor="b">
            <a:normAutofit/>
          </a:bodyPr>
          <a:lstStyle>
            <a:lvl1pPr algn="l">
              <a:defRPr sz="2800" b="0"/>
            </a:lvl1pPr>
          </a:lstStyle>
          <a:p>
            <a:pPr rtl="0"/>
            <a:r>
              <a:rPr lang="zh-CN" altLang="en-US" noProof="0"/>
              <a:t>单击此处编辑母版标题样式</a:t>
            </a:r>
            <a:endParaRPr lang="zh-CN" altLang="en-US" noProof="0"/>
          </a:p>
        </p:txBody>
      </p:sp>
      <p:sp>
        <p:nvSpPr>
          <p:cNvPr id="14" name="图片占位符 2"/>
          <p:cNvSpPr>
            <a:spLocks noGrp="1" noChangeAspect="1"/>
          </p:cNvSpPr>
          <p:nvPr>
            <p:ph type="pic" idx="1" hasCustomPrompt="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endParaRPr lang="zh-CN" altLang="en-US" noProof="0"/>
          </a:p>
        </p:txBody>
      </p:sp>
      <p:sp>
        <p:nvSpPr>
          <p:cNvPr id="4" name="文本占位符 3"/>
          <p:cNvSpPr>
            <a:spLocks noGrp="1"/>
          </p:cNvSpPr>
          <p:nvPr>
            <p:ph type="body" sz="half" idx="2" hasCustomPrompt="1"/>
          </p:nvPr>
        </p:nvSpPr>
        <p:spPr>
          <a:xfrm>
            <a:off x="685800" y="2971800"/>
            <a:ext cx="6164653" cy="1828800"/>
          </a:xfrm>
        </p:spPr>
        <p:txBody>
          <a:bodyPr rtlCol="0"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endParaRPr lang="zh-CN" altLang="en-US" noProof="0"/>
          </a:p>
        </p:txBody>
      </p:sp>
      <p:sp>
        <p:nvSpPr>
          <p:cNvPr id="5" name="日期占位符 4"/>
          <p:cNvSpPr>
            <a:spLocks noGrp="1"/>
          </p:cNvSpPr>
          <p:nvPr>
            <p:ph type="dt" sz="half" idx="10"/>
          </p:nvPr>
        </p:nvSpPr>
        <p:spPr/>
        <p:txBody>
          <a:bodyPr rtlCol="0"/>
          <a:lstStyle/>
          <a:p>
            <a:pPr rtl="0"/>
            <a:fld id="{F44CF8C2-3C5C-4AC9-81FC-E71BDEE4297A}" type="datetime1">
              <a:rPr lang="zh-CN" altLang="en-US" noProof="0" smtClean="0"/>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9E57DC2-970A-4B3E-BB1C-7A09969E49DF}" type="slidenum">
              <a:rPr lang="en-US" altLang="zh-CN" noProof="0" smtClean="0"/>
            </a:fld>
            <a:endParaRPr lang="zh-CN" alt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rtl="0"/>
            <a:r>
              <a:rPr lang="zh-CN" altLang="en-US" noProof="0" dirty="0"/>
              <a:t>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4" name="日期占位符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icrosoft YaHei UI" panose="020B0503020204020204" pitchFamily="34" charset="-122"/>
                <a:ea typeface="Microsoft YaHei UI" panose="020B0503020204020204" pitchFamily="34" charset="-122"/>
              </a:defRPr>
            </a:lvl1pPr>
          </a:lstStyle>
          <a:p>
            <a:fld id="{5000C65F-16A8-4790-989B-9D302F82A6FD}" type="datetime1">
              <a:rPr lang="zh-CN" altLang="en-US" noProof="0" smtClean="0"/>
            </a:fld>
            <a:endParaRPr lang="zh-CN" altLang="en-US" noProof="0"/>
          </a:p>
        </p:txBody>
      </p:sp>
      <p:sp>
        <p:nvSpPr>
          <p:cNvPr id="5" name="页脚占位符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幻灯片编号占位符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icrosoft YaHei UI" panose="020B0503020204020204" pitchFamily="34" charset="-122"/>
                <a:ea typeface="Microsoft YaHei UI" panose="020B0503020204020204" pitchFamily="34" charset="-122"/>
              </a:defRPr>
            </a:lvl1pPr>
          </a:lstStyle>
          <a:p>
            <a:fld id="{69E57DC2-970A-4B3E-BB1C-7A09969E49DF}" type="slidenum">
              <a:rPr lang="en-US" altLang="zh-CN" noProof="0" smtClean="0"/>
            </a:fld>
            <a:endParaRPr lang="zh-CN" altLang="en-US"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icrosoft YaHei UI Light" panose="020B0502040204020203" pitchFamily="34" charset="-122"/>
          <a:ea typeface="Microsoft YaHei UI Light" panose="020B0502040204020203"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icrosoft YaHei UI" panose="020B0503020204020204" pitchFamily="34" charset="-122"/>
          <a:ea typeface="Microsoft YaHei UI" panose="020B0503020204020204" pitchFamily="34" charset="-122"/>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icrosoft YaHei UI" panose="020B0503020204020204" pitchFamily="34" charset="-122"/>
          <a:ea typeface="Microsoft YaHei UI" panose="020B0503020204020204" pitchFamily="34" charset="-122"/>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icrosoft YaHei UI" panose="020B0503020204020204" pitchFamily="34" charset="-122"/>
          <a:ea typeface="Microsoft YaHei UI" panose="020B0503020204020204" pitchFamily="34" charset="-122"/>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icrosoft YaHei UI" panose="020B0503020204020204" pitchFamily="34" charset="-122"/>
          <a:ea typeface="Microsoft YaHei UI" panose="020B0503020204020204" pitchFamily="34" charset="-122"/>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2.xml"/><Relationship Id="rId7" Type="http://schemas.openxmlformats.org/officeDocument/2006/relationships/image" Target="../media/image6.jpeg"/><Relationship Id="rId6" Type="http://schemas.openxmlformats.org/officeDocument/2006/relationships/image" Target="../media/image5.jpe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8.xml"/><Relationship Id="rId6" Type="http://schemas.openxmlformats.org/officeDocument/2006/relationships/hyperlink" Target="https://baike.baidu.com/item/%E5%8F%91%E4%BD%9C%E6%9C%9F/2534991" TargetMode="External"/><Relationship Id="rId5" Type="http://schemas.openxmlformats.org/officeDocument/2006/relationships/hyperlink" Target="https://baike.baidu.com/item/%E4%BC%A0%E6%9F%93%E6%9C%9F/6328402" TargetMode="External"/><Relationship Id="rId4" Type="http://schemas.openxmlformats.org/officeDocument/2006/relationships/hyperlink" Target="https://baike.baidu.com/item/%E6%84%9F%E6%9F%93%E6%80%A7/9367476" TargetMode="External"/><Relationship Id="rId3" Type="http://schemas.openxmlformats.org/officeDocument/2006/relationships/hyperlink" Target="https://baike.baidu.com/item/%E4%BB%A3%E7%A0%81/86048" TargetMode="External"/><Relationship Id="rId2" Type="http://schemas.openxmlformats.org/officeDocument/2006/relationships/hyperlink" Target="https://baike.baidu.com/item/%E8%AE%A1%E7%AE%97%E6%9C%BA" TargetMode="External"/><Relationship Id="rId1" Type="http://schemas.openxmlformats.org/officeDocument/2006/relationships/hyperlink" Target="https://baike.baidu.com/item/%E8%AE%A1%E7%AE%97%E6%9C%BA%E7%A8%8B%E5%BA%8F/3220205" TargetMode="Externa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夜晚的天空以及远处地平线上的群山"/>
          <p:cNvPicPr>
            <a:picLocks noChangeAspect="1"/>
          </p:cNvPicPr>
          <p:nvPr/>
        </p:nvPicPr>
        <p:blipFill rotWithShape="1">
          <a:blip r:embed="rId1">
            <a:alphaModFix amt="20000"/>
          </a:blip>
          <a:srcRect/>
          <a:stretch>
            <a:fillRect/>
          </a:stretch>
        </p:blipFill>
        <p:spPr>
          <a:xfrm>
            <a:off x="20" y="10"/>
            <a:ext cx="12191980" cy="6857990"/>
          </a:xfrm>
          <a:prstGeom prst="rect">
            <a:avLst/>
          </a:prstGeom>
        </p:spPr>
      </p:pic>
      <p:sp>
        <p:nvSpPr>
          <p:cNvPr id="2" name="标题 1"/>
          <p:cNvSpPr>
            <a:spLocks noGrp="1"/>
          </p:cNvSpPr>
          <p:nvPr>
            <p:ph type="ctrTitle"/>
          </p:nvPr>
        </p:nvSpPr>
        <p:spPr>
          <a:xfrm>
            <a:off x="1093364" y="1346921"/>
            <a:ext cx="8117748" cy="2082079"/>
          </a:xfrm>
        </p:spPr>
        <p:txBody>
          <a:bodyPr rtlCol="0">
            <a:normAutofit/>
          </a:bodyPr>
          <a:lstStyle/>
          <a:p>
            <a:pPr rtl="0"/>
            <a:r>
              <a:rPr lang="zh-CN" altLang="en-US" b="1" dirty="0">
                <a:latin typeface="Microsoft YaHei UI Light" panose="020B0502040204020203" pitchFamily="34" charset="-122"/>
                <a:ea typeface="Microsoft YaHei UI Light" panose="020B0502040204020203" pitchFamily="34" charset="-122"/>
              </a:rPr>
              <a:t>计算科学导论</a:t>
            </a:r>
            <a:br>
              <a:rPr lang="en-US" altLang="zh-CN" b="1" dirty="0">
                <a:latin typeface="Microsoft YaHei UI Light" panose="020B0502040204020203" pitchFamily="34" charset="-122"/>
                <a:ea typeface="Microsoft YaHei UI Light" panose="020B0502040204020203" pitchFamily="34" charset="-122"/>
              </a:rPr>
            </a:br>
            <a:r>
              <a:rPr lang="en-US" altLang="zh-CN" b="1" dirty="0">
                <a:latin typeface="Microsoft YaHei UI Light" panose="020B0502040204020203" pitchFamily="34" charset="-122"/>
                <a:ea typeface="Microsoft YaHei UI Light" panose="020B0502040204020203" pitchFamily="34" charset="-122"/>
              </a:rPr>
              <a:t>——</a:t>
            </a:r>
            <a:r>
              <a:rPr lang="zh-CN" altLang="en-US" b="1" dirty="0">
                <a:latin typeface="Microsoft YaHei UI Light" panose="020B0502040204020203" pitchFamily="34" charset="-122"/>
                <a:ea typeface="Microsoft YaHei UI Light" panose="020B0502040204020203" pitchFamily="34" charset="-122"/>
              </a:rPr>
              <a:t>关于计算机病毒</a:t>
            </a:r>
            <a:endParaRPr lang="zh-CN" altLang="en-US" b="1" dirty="0">
              <a:latin typeface="Microsoft YaHei UI Light" panose="020B0502040204020203" pitchFamily="34" charset="-122"/>
              <a:ea typeface="Microsoft YaHei UI Light" panose="020B0502040204020203" pitchFamily="34" charset="-122"/>
            </a:endParaRPr>
          </a:p>
        </p:txBody>
      </p:sp>
      <p:sp>
        <p:nvSpPr>
          <p:cNvPr id="3" name="副标题 2"/>
          <p:cNvSpPr>
            <a:spLocks noGrp="1"/>
          </p:cNvSpPr>
          <p:nvPr>
            <p:ph type="subTitle" idx="1"/>
          </p:nvPr>
        </p:nvSpPr>
        <p:spPr>
          <a:xfrm>
            <a:off x="3586579" y="4976282"/>
            <a:ext cx="7573546" cy="1405467"/>
          </a:xfrm>
        </p:spPr>
        <p:txBody>
          <a:bodyPr rtlCol="0">
            <a:normAutofit/>
          </a:bodyPr>
          <a:lstStyle/>
          <a:p>
            <a:pPr rtl="0"/>
            <a:r>
              <a:rPr lang="en-US" altLang="zh-CN" dirty="0">
                <a:solidFill>
                  <a:schemeClr val="accent1">
                    <a:lumMod val="40000"/>
                    <a:lumOff val="60000"/>
                  </a:schemeClr>
                </a:solidFill>
                <a:latin typeface="Microsoft YaHei UI" panose="020B0503020204020204" pitchFamily="34" charset="-122"/>
                <a:ea typeface="Microsoft YaHei UI" panose="020B0503020204020204" pitchFamily="34" charset="-122"/>
              </a:rPr>
              <a:t>2007010111  </a:t>
            </a:r>
            <a:r>
              <a:rPr lang="zh-CN" altLang="en-US" dirty="0">
                <a:solidFill>
                  <a:schemeClr val="accent1">
                    <a:lumMod val="40000"/>
                    <a:lumOff val="60000"/>
                  </a:schemeClr>
                </a:solidFill>
                <a:latin typeface="Microsoft YaHei UI" panose="020B0503020204020204" pitchFamily="34" charset="-122"/>
                <a:ea typeface="Microsoft YaHei UI" panose="020B0503020204020204" pitchFamily="34" charset="-122"/>
              </a:rPr>
              <a:t>侯江洲</a:t>
            </a:r>
            <a:endParaRPr lang="en-US" altLang="zh-CN" dirty="0">
              <a:solidFill>
                <a:schemeClr val="accent1">
                  <a:lumMod val="40000"/>
                  <a:lumOff val="60000"/>
                </a:schemeClr>
              </a:solidFill>
              <a:latin typeface="Microsoft YaHei UI" panose="020B0503020204020204" pitchFamily="34" charset="-122"/>
              <a:ea typeface="Microsoft YaHei UI" panose="020B0503020204020204" pitchFamily="34" charset="-122"/>
            </a:endParaRPr>
          </a:p>
          <a:p>
            <a:pPr rtl="0"/>
            <a:r>
              <a:rPr lang="en-US" altLang="zh-CN" dirty="0">
                <a:solidFill>
                  <a:schemeClr val="accent1">
                    <a:lumMod val="40000"/>
                    <a:lumOff val="60000"/>
                  </a:schemeClr>
                </a:solidFill>
              </a:rPr>
              <a:t>2007010116  </a:t>
            </a:r>
            <a:r>
              <a:rPr lang="zh-CN" altLang="en-US" dirty="0">
                <a:solidFill>
                  <a:schemeClr val="accent1">
                    <a:lumMod val="40000"/>
                    <a:lumOff val="60000"/>
                  </a:schemeClr>
                </a:solidFill>
              </a:rPr>
              <a:t>南稀腾</a:t>
            </a:r>
            <a:endParaRPr lang="zh-CN" altLang="en-US" dirty="0">
              <a:solidFill>
                <a:schemeClr val="accent1">
                  <a:lumMod val="40000"/>
                  <a:lumOff val="60000"/>
                </a:schemeClr>
              </a:solidFill>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85800" y="609600"/>
            <a:ext cx="10131425" cy="5191125"/>
          </a:xfrm>
        </p:spPr>
        <p:txBody>
          <a:bodyPr/>
          <a:p>
            <a:r>
              <a:rPr lang="zh-CN" altLang="en-US"/>
              <a:t>目录：</a:t>
            </a:r>
            <a:br>
              <a:rPr lang="zh-CN" altLang="en-US"/>
            </a:br>
            <a:r>
              <a:rPr lang="en-US" altLang="zh-CN"/>
              <a:t>part 1:</a:t>
            </a:r>
            <a:r>
              <a:rPr lang="zh-CN" altLang="en-US"/>
              <a:t>计算机病毒的起源</a:t>
            </a:r>
            <a:br>
              <a:rPr lang="zh-CN" altLang="en-US"/>
            </a:br>
            <a:r>
              <a:rPr lang="en-US" altLang="zh-CN"/>
              <a:t>part 2</a:t>
            </a:r>
            <a:r>
              <a:rPr lang="zh-CN" altLang="en-US"/>
              <a:t>：什么是计算机病毒</a:t>
            </a:r>
            <a:br>
              <a:rPr lang="zh-CN" altLang="en-US"/>
            </a:br>
            <a:r>
              <a:rPr lang="en-US" altLang="zh-CN"/>
              <a:t>part 3</a:t>
            </a:r>
            <a:r>
              <a:rPr lang="zh-CN" altLang="en-US"/>
              <a:t>：计算机病毒的中毒症状</a:t>
            </a:r>
            <a:br>
              <a:rPr lang="zh-CN" altLang="en-US"/>
            </a:br>
            <a:r>
              <a:rPr lang="en-US" altLang="zh-CN"/>
              <a:t>part 4</a:t>
            </a:r>
            <a:r>
              <a:rPr lang="zh-CN" altLang="en-US"/>
              <a:t>：计算机病毒的著名历史</a:t>
            </a:r>
            <a:br>
              <a:rPr lang="zh-CN" altLang="en-US"/>
            </a:br>
            <a:r>
              <a:rPr lang="en-US" altLang="zh-CN"/>
              <a:t>part 5</a:t>
            </a:r>
            <a:r>
              <a:rPr lang="zh-CN" altLang="en-US"/>
              <a:t>：计算机病毒的预防措施</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411" y="67733"/>
            <a:ext cx="6143423" cy="999067"/>
          </a:xfrm>
        </p:spPr>
        <p:txBody>
          <a:bodyPr rtlCol="0">
            <a:normAutofit/>
          </a:bodyPr>
          <a:lstStyle/>
          <a:p>
            <a:pPr rtl="0"/>
            <a:r>
              <a:rPr lang="zh-CN" altLang="en-US" dirty="0">
                <a:latin typeface="Microsoft YaHei UI Light" panose="020B0502040204020203" pitchFamily="34" charset="-122"/>
                <a:ea typeface="Microsoft YaHei UI Light" panose="020B0502040204020203" pitchFamily="34" charset="-122"/>
              </a:rPr>
              <a:t>计算机病毒起源</a:t>
            </a:r>
            <a:endParaRPr lang="zh-CN" altLang="ru-RU" dirty="0">
              <a:latin typeface="Microsoft YaHei UI Light" panose="020B0502040204020203" pitchFamily="34" charset="-122"/>
              <a:ea typeface="Microsoft YaHei UI Light" panose="020B0502040204020203" pitchFamily="34" charset="-122"/>
            </a:endParaRPr>
          </a:p>
        </p:txBody>
      </p:sp>
      <p:graphicFrame>
        <p:nvGraphicFramePr>
          <p:cNvPr id="5" name="内容占位符 4" descr="SmartArt 图形"/>
          <p:cNvGraphicFramePr>
            <a:graphicFrameLocks noGrp="1"/>
          </p:cNvGraphicFramePr>
          <p:nvPr>
            <p:ph idx="1"/>
          </p:nvPr>
        </p:nvGraphicFramePr>
        <p:xfrm>
          <a:off x="1188721" y="2142067"/>
          <a:ext cx="6712968" cy="36491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4" name="图片 3" descr="夜晚天空中的卫星"/>
          <p:cNvPicPr>
            <a:picLocks noChangeAspect="1"/>
          </p:cNvPicPr>
          <p:nvPr/>
        </p:nvPicPr>
        <p:blipFill rotWithShape="1">
          <a:blip r:embed="rId6"/>
          <a:srcRect l="8611" r="16027" b="1"/>
          <a:stretch>
            <a:fillRect/>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pic>
        <p:nvPicPr>
          <p:cNvPr id="7" name="图片 6" descr="抽象光点图像"/>
          <p:cNvPicPr>
            <a:picLocks noChangeAspect="1"/>
          </p:cNvPicPr>
          <p:nvPr/>
        </p:nvPicPr>
        <p:blipFill rotWithShape="1">
          <a:blip r:embed="rId7"/>
          <a:srcRect l="23268" r="4773" b="-1"/>
          <a:stretch>
            <a:fillRect/>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计算机病毒定义</a:t>
            </a:r>
            <a:br>
              <a:rPr lang="en-US" altLang="zh-CN" dirty="0"/>
            </a:br>
            <a:r>
              <a:rPr lang="zh-CN" altLang="en-US" dirty="0"/>
              <a:t>（</a:t>
            </a:r>
            <a:r>
              <a:rPr lang="en-US" altLang="zh-CN" dirty="0"/>
              <a:t>Computer  virus)</a:t>
            </a:r>
            <a:endParaRPr lang="zh-CN" altLang="en-US" dirty="0"/>
          </a:p>
        </p:txBody>
      </p:sp>
      <p:sp>
        <p:nvSpPr>
          <p:cNvPr id="3" name="内容占位符 2"/>
          <p:cNvSpPr>
            <a:spLocks noGrp="1"/>
          </p:cNvSpPr>
          <p:nvPr>
            <p:ph idx="1"/>
          </p:nvPr>
        </p:nvSpPr>
        <p:spPr/>
        <p:txBody>
          <a:bodyPr>
            <a:normAutofit/>
          </a:bodyPr>
          <a:lstStyle/>
          <a:p>
            <a:pPr algn="l"/>
            <a:r>
              <a:rPr lang="zh-CN" altLang="en-US" b="0" i="0" dirty="0">
                <a:solidFill>
                  <a:schemeClr val="tx2"/>
                </a:solidFill>
                <a:effectLst/>
                <a:latin typeface="Arial" panose="020B0604020202020204" pitchFamily="34" charset="0"/>
              </a:rPr>
              <a:t>计算机病毒（</a:t>
            </a:r>
            <a:r>
              <a:rPr lang="en-US" altLang="zh-CN" b="0" i="0" dirty="0">
                <a:solidFill>
                  <a:schemeClr val="tx2"/>
                </a:solidFill>
                <a:effectLst/>
                <a:latin typeface="Arial" panose="020B0604020202020204" pitchFamily="34" charset="0"/>
              </a:rPr>
              <a:t>Computer Virus</a:t>
            </a:r>
            <a:r>
              <a:rPr lang="zh-CN" altLang="en-US" b="0" i="0" dirty="0">
                <a:solidFill>
                  <a:schemeClr val="tx2"/>
                </a:solidFill>
                <a:effectLst/>
                <a:latin typeface="Arial" panose="020B0604020202020204" pitchFamily="34" charset="0"/>
              </a:rPr>
              <a:t>）是编制者在</a:t>
            </a:r>
            <a:r>
              <a:rPr lang="zh-CN" altLang="en-US" b="0" i="0" u="none" strike="noStrike" dirty="0">
                <a:solidFill>
                  <a:schemeClr val="tx2"/>
                </a:solidFill>
                <a:effectLst/>
                <a:latin typeface="Arial" panose="020B0604020202020204" pitchFamily="34" charset="0"/>
                <a:hlinkClick r:id="rId1"/>
              </a:rPr>
              <a:t>计算机程序</a:t>
            </a:r>
            <a:r>
              <a:rPr lang="zh-CN" altLang="en-US" b="0" i="0" dirty="0">
                <a:solidFill>
                  <a:schemeClr val="tx2"/>
                </a:solidFill>
                <a:effectLst/>
                <a:latin typeface="Arial" panose="020B0604020202020204" pitchFamily="34" charset="0"/>
              </a:rPr>
              <a:t>中插入的破坏计算机功能或者数据的代码，能影响计算机使用，能自我复制的一组</a:t>
            </a:r>
            <a:r>
              <a:rPr lang="zh-CN" altLang="en-US" b="0" i="0" u="none" strike="noStrike" dirty="0">
                <a:solidFill>
                  <a:schemeClr val="tx2"/>
                </a:solidFill>
                <a:effectLst/>
                <a:latin typeface="Arial" panose="020B0604020202020204" pitchFamily="34" charset="0"/>
                <a:hlinkClick r:id="rId2"/>
              </a:rPr>
              <a:t>计算机</a:t>
            </a:r>
            <a:r>
              <a:rPr lang="zh-CN" altLang="en-US" b="0" i="0" dirty="0">
                <a:solidFill>
                  <a:schemeClr val="tx2"/>
                </a:solidFill>
                <a:effectLst/>
                <a:latin typeface="Arial" panose="020B0604020202020204" pitchFamily="34" charset="0"/>
              </a:rPr>
              <a:t>指令或者程序</a:t>
            </a:r>
            <a:r>
              <a:rPr lang="zh-CN" altLang="en-US" b="0" i="0" u="sng" dirty="0">
                <a:solidFill>
                  <a:schemeClr val="tx2"/>
                </a:solidFill>
                <a:effectLst/>
                <a:latin typeface="Arial" panose="020B0604020202020204" pitchFamily="34" charset="0"/>
                <a:hlinkClick r:id="rId3"/>
              </a:rPr>
              <a:t>代码</a:t>
            </a:r>
            <a:r>
              <a:rPr lang="zh-CN" altLang="en-US" u="sng" dirty="0">
                <a:solidFill>
                  <a:schemeClr val="tx2"/>
                </a:solidFill>
                <a:latin typeface="Arial" panose="020B0604020202020204" pitchFamily="34" charset="0"/>
              </a:rPr>
              <a:t>；</a:t>
            </a:r>
            <a:endParaRPr lang="zh-CN" altLang="en-US" b="0" i="0" dirty="0">
              <a:solidFill>
                <a:schemeClr val="tx2"/>
              </a:solidFill>
              <a:effectLst/>
              <a:latin typeface="Arial" panose="020B0604020202020204" pitchFamily="34" charset="0"/>
            </a:endParaRPr>
          </a:p>
          <a:p>
            <a:pPr algn="l"/>
            <a:r>
              <a:rPr lang="zh-CN" altLang="en-US" b="0" i="0" dirty="0">
                <a:solidFill>
                  <a:schemeClr val="tx2"/>
                </a:solidFill>
                <a:effectLst/>
                <a:latin typeface="Arial" panose="020B0604020202020204" pitchFamily="34" charset="0"/>
              </a:rPr>
              <a:t>计算机病毒具有传播性、隐蔽性、传</a:t>
            </a:r>
            <a:r>
              <a:rPr lang="zh-CN" altLang="en-US" b="0" i="0" u="none" strike="noStrike" dirty="0">
                <a:solidFill>
                  <a:schemeClr val="tx2"/>
                </a:solidFill>
                <a:effectLst/>
                <a:latin typeface="Arial" panose="020B0604020202020204" pitchFamily="34" charset="0"/>
                <a:hlinkClick r:id="rId4"/>
              </a:rPr>
              <a:t>染性</a:t>
            </a:r>
            <a:r>
              <a:rPr lang="zh-CN" altLang="en-US" b="0" i="0" dirty="0">
                <a:solidFill>
                  <a:schemeClr val="tx2"/>
                </a:solidFill>
                <a:effectLst/>
                <a:latin typeface="Arial" panose="020B0604020202020204" pitchFamily="34" charset="0"/>
              </a:rPr>
              <a:t>、潜伏性、可触发性、针对性</a:t>
            </a:r>
            <a:r>
              <a:rPr lang="zh-CN" altLang="en-US" b="0" i="0" u="none" strike="noStrike" dirty="0">
                <a:solidFill>
                  <a:schemeClr val="tx2"/>
                </a:solidFill>
                <a:effectLst/>
                <a:latin typeface="Arial" panose="020B0604020202020204" pitchFamily="34" charset="0"/>
              </a:rPr>
              <a:t>和</a:t>
            </a:r>
            <a:r>
              <a:rPr lang="zh-CN" altLang="en-US" b="0" i="0" dirty="0">
                <a:solidFill>
                  <a:schemeClr val="tx2"/>
                </a:solidFill>
                <a:effectLst/>
                <a:latin typeface="Arial" panose="020B0604020202020204" pitchFamily="34" charset="0"/>
              </a:rPr>
              <a:t>破坏性。</a:t>
            </a:r>
            <a:endParaRPr lang="zh-CN" altLang="en-US" b="0" i="0" dirty="0">
              <a:solidFill>
                <a:schemeClr val="tx2"/>
              </a:solidFill>
              <a:effectLst/>
              <a:latin typeface="Arial" panose="020B0604020202020204" pitchFamily="34" charset="0"/>
            </a:endParaRPr>
          </a:p>
          <a:p>
            <a:pPr algn="l"/>
            <a:r>
              <a:rPr lang="zh-CN" altLang="en-US" b="0" i="0" dirty="0">
                <a:solidFill>
                  <a:schemeClr val="tx2"/>
                </a:solidFill>
                <a:effectLst/>
                <a:latin typeface="Arial" panose="020B0604020202020204" pitchFamily="34" charset="0"/>
              </a:rPr>
              <a:t>计算机病毒的生命周期：开发期→</a:t>
            </a:r>
            <a:r>
              <a:rPr lang="zh-CN" altLang="en-US" b="0" i="0" u="none" strike="noStrike" dirty="0">
                <a:solidFill>
                  <a:schemeClr val="tx2"/>
                </a:solidFill>
                <a:effectLst/>
                <a:latin typeface="Arial" panose="020B0604020202020204" pitchFamily="34" charset="0"/>
                <a:hlinkClick r:id="rId5"/>
              </a:rPr>
              <a:t>传染期</a:t>
            </a:r>
            <a:r>
              <a:rPr lang="zh-CN" altLang="en-US" b="0" i="0" dirty="0">
                <a:solidFill>
                  <a:schemeClr val="tx2"/>
                </a:solidFill>
                <a:effectLst/>
                <a:latin typeface="Arial" panose="020B0604020202020204" pitchFamily="34" charset="0"/>
              </a:rPr>
              <a:t>→潜伏期→</a:t>
            </a:r>
            <a:r>
              <a:rPr lang="zh-CN" altLang="en-US" b="0" i="0" u="none" strike="noStrike" dirty="0">
                <a:solidFill>
                  <a:schemeClr val="tx2"/>
                </a:solidFill>
                <a:effectLst/>
                <a:latin typeface="Arial" panose="020B0604020202020204" pitchFamily="34" charset="0"/>
                <a:hlinkClick r:id="rId6"/>
              </a:rPr>
              <a:t>发作期</a:t>
            </a:r>
            <a:r>
              <a:rPr lang="zh-CN" altLang="en-US" b="0" i="0" dirty="0">
                <a:solidFill>
                  <a:schemeClr val="tx2"/>
                </a:solidFill>
                <a:effectLst/>
                <a:latin typeface="Arial" panose="020B0604020202020204" pitchFamily="34" charset="0"/>
              </a:rPr>
              <a:t>→发现期→消化期→消亡期；</a:t>
            </a:r>
            <a:endParaRPr lang="en-US" altLang="zh-CN" dirty="0"/>
          </a:p>
          <a:p>
            <a:r>
              <a:rPr lang="zh-CN" altLang="en-US" dirty="0"/>
              <a:t>计算机病毒被公认为数据安全的头号大敌。</a:t>
            </a:r>
            <a:endParaRPr lang="zh-CN" altLang="en-US" dirty="0"/>
          </a:p>
        </p:txBody>
      </p:sp>
      <p:sp>
        <p:nvSpPr>
          <p:cNvPr id="4" name="文本占位符 3"/>
          <p:cNvSpPr>
            <a:spLocks noGrp="1"/>
          </p:cNvSpPr>
          <p:nvPr>
            <p:ph type="body" sz="half" idx="2"/>
          </p:nvPr>
        </p:nvSpPr>
        <p:spPr/>
        <p:txBody>
          <a:bodyPr/>
          <a:lstStyle/>
          <a:p>
            <a:r>
              <a:rPr lang="zh-CN" altLang="en-US" dirty="0"/>
              <a:t>类型：</a:t>
            </a:r>
            <a:endParaRPr lang="en-US" altLang="zh-CN" dirty="0"/>
          </a:p>
          <a:p>
            <a:r>
              <a:rPr lang="en-US" altLang="zh-CN" dirty="0"/>
              <a:t>1.</a:t>
            </a:r>
            <a:r>
              <a:rPr lang="zh-CN" altLang="en-US" dirty="0"/>
              <a:t>网络</a:t>
            </a:r>
            <a:r>
              <a:rPr lang="zh-CN" altLang="en-US" dirty="0"/>
              <a:t>病毒</a:t>
            </a:r>
            <a:endParaRPr lang="en-US" altLang="zh-CN" dirty="0"/>
          </a:p>
          <a:p>
            <a:r>
              <a:rPr lang="en-US" altLang="zh-CN" dirty="0"/>
              <a:t>2.</a:t>
            </a:r>
            <a:r>
              <a:rPr lang="zh-CN" altLang="en-US" dirty="0"/>
              <a:t>文件</a:t>
            </a:r>
            <a:r>
              <a:rPr lang="zh-CN" altLang="en-US" dirty="0"/>
              <a:t>病毒</a:t>
            </a:r>
            <a:endParaRPr lang="en-US" altLang="zh-CN" dirty="0"/>
          </a:p>
          <a:p>
            <a:r>
              <a:rPr lang="en-US" altLang="zh-CN" dirty="0"/>
              <a:t>3.</a:t>
            </a:r>
            <a:r>
              <a:rPr lang="zh-CN" altLang="en-US" dirty="0"/>
              <a:t>引导型</a:t>
            </a:r>
            <a:r>
              <a:rPr lang="zh-CN" altLang="en-US" dirty="0"/>
              <a:t>病毒</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1551" y="2483141"/>
            <a:ext cx="2162160" cy="1055070"/>
          </a:xfrm>
        </p:spPr>
        <p:txBody>
          <a:bodyPr>
            <a:normAutofit/>
          </a:bodyPr>
          <a:lstStyle/>
          <a:p>
            <a:r>
              <a:rPr lang="zh-CN" altLang="en-US" sz="3600" dirty="0"/>
              <a:t>中毒症状</a:t>
            </a:r>
            <a:endParaRPr lang="zh-CN" altLang="en-US" sz="3600" dirty="0"/>
          </a:p>
        </p:txBody>
      </p:sp>
      <p:sp>
        <p:nvSpPr>
          <p:cNvPr id="3" name="内容占位符 2"/>
          <p:cNvSpPr>
            <a:spLocks noGrp="1"/>
          </p:cNvSpPr>
          <p:nvPr>
            <p:ph idx="1"/>
          </p:nvPr>
        </p:nvSpPr>
        <p:spPr>
          <a:xfrm>
            <a:off x="4740804" y="0"/>
            <a:ext cx="6169026" cy="4558019"/>
          </a:xfrm>
        </p:spPr>
        <p:txBody>
          <a:bodyPr/>
          <a:lstStyle/>
          <a:p>
            <a:r>
              <a:rPr lang="zh-CN" altLang="en-US" dirty="0"/>
              <a:t>中毒电脑的主要症状很多，凡是电脑不正常都有可能与病毒有关。比如：死机，重新启动，自动关机，出现奇怪的问候语等等。</a:t>
            </a:r>
            <a:endParaRPr lang="en-US" altLang="zh-CN" dirty="0"/>
          </a:p>
          <a:p>
            <a:endParaRPr lang="zh-CN" altLang="en-US" dirty="0"/>
          </a:p>
        </p:txBody>
      </p:sp>
      <p:pic>
        <p:nvPicPr>
          <p:cNvPr id="5" name="图片 4"/>
          <p:cNvPicPr>
            <a:picLocks noChangeAspect="1"/>
          </p:cNvPicPr>
          <p:nvPr/>
        </p:nvPicPr>
        <p:blipFill>
          <a:blip r:embed="rId1"/>
          <a:stretch>
            <a:fillRect/>
          </a:stretch>
        </p:blipFill>
        <p:spPr>
          <a:xfrm>
            <a:off x="5444067" y="3445933"/>
            <a:ext cx="4762500" cy="291604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181" y="260057"/>
            <a:ext cx="6164653" cy="522215"/>
          </a:xfrm>
        </p:spPr>
        <p:txBody>
          <a:bodyPr/>
          <a:lstStyle/>
          <a:p>
            <a:r>
              <a:rPr lang="zh-CN" altLang="en-US" dirty="0"/>
              <a:t>计算机病毒的著名历史</a:t>
            </a:r>
            <a:endParaRPr lang="zh-CN" altLang="en-US" dirty="0"/>
          </a:p>
        </p:txBody>
      </p:sp>
      <p:sp>
        <p:nvSpPr>
          <p:cNvPr id="4" name="文本占位符 3"/>
          <p:cNvSpPr>
            <a:spLocks noGrp="1"/>
          </p:cNvSpPr>
          <p:nvPr>
            <p:ph type="body" sz="half" idx="2"/>
          </p:nvPr>
        </p:nvSpPr>
        <p:spPr>
          <a:xfrm>
            <a:off x="207627" y="996908"/>
            <a:ext cx="6164653" cy="4863519"/>
          </a:xfrm>
        </p:spPr>
        <p:txBody>
          <a:bodyPr>
            <a:normAutofit/>
          </a:bodyPr>
          <a:lstStyle/>
          <a:p>
            <a:r>
              <a:rPr lang="en-US" altLang="zh-CN" dirty="0">
                <a:solidFill>
                  <a:srgbClr val="FFFF00"/>
                </a:solidFill>
              </a:rPr>
              <a:t>《07</a:t>
            </a:r>
            <a:r>
              <a:rPr lang="zh-CN" altLang="en-US" dirty="0">
                <a:solidFill>
                  <a:srgbClr val="FFFF00"/>
                </a:solidFill>
              </a:rPr>
              <a:t>年“熊猫烧香”</a:t>
            </a:r>
            <a:r>
              <a:rPr lang="en-US" altLang="zh-CN" dirty="0">
                <a:solidFill>
                  <a:srgbClr val="FFFF00"/>
                </a:solidFill>
              </a:rPr>
              <a:t>》</a:t>
            </a:r>
            <a:r>
              <a:rPr lang="zh-CN" altLang="en-US" dirty="0"/>
              <a:t>：是李俊制作并肆虐网络的一款电脑病毒，熊猫烧香跟灰鸽子不同，是一款拥有自动传播、自动感染硬盘能力和强大的破坏能力的病毒，它不但能感染系统中</a:t>
            </a:r>
            <a:r>
              <a:rPr lang="en-US" altLang="zh-CN" dirty="0"/>
              <a:t>exe</a:t>
            </a:r>
            <a:r>
              <a:rPr lang="zh-CN" altLang="en-US" dirty="0"/>
              <a:t>，</a:t>
            </a:r>
            <a:r>
              <a:rPr lang="en-US" altLang="zh-CN" dirty="0"/>
              <a:t>com</a:t>
            </a:r>
            <a:r>
              <a:rPr lang="zh-CN" altLang="en-US" dirty="0"/>
              <a:t>，</a:t>
            </a:r>
            <a:r>
              <a:rPr lang="en-US" altLang="zh-CN" dirty="0" err="1"/>
              <a:t>pif</a:t>
            </a:r>
            <a:r>
              <a:rPr lang="zh-CN" altLang="en-US" dirty="0"/>
              <a:t>，</a:t>
            </a:r>
            <a:r>
              <a:rPr lang="en-US" altLang="zh-CN" dirty="0" err="1"/>
              <a:t>src</a:t>
            </a:r>
            <a:r>
              <a:rPr lang="zh-CN" altLang="en-US" dirty="0"/>
              <a:t>，</a:t>
            </a:r>
            <a:r>
              <a:rPr lang="en-US" altLang="zh-CN" dirty="0"/>
              <a:t>html</a:t>
            </a:r>
            <a:r>
              <a:rPr lang="zh-CN" altLang="en-US" dirty="0"/>
              <a:t>，</a:t>
            </a:r>
            <a:r>
              <a:rPr lang="en-US" altLang="zh-CN" dirty="0"/>
              <a:t>asp</a:t>
            </a:r>
            <a:r>
              <a:rPr lang="zh-CN" altLang="en-US" dirty="0"/>
              <a:t>等文件，它还能终止大量的反病毒软件进程并且会删除扩展名为</a:t>
            </a:r>
            <a:r>
              <a:rPr lang="en-US" altLang="zh-CN" dirty="0" err="1"/>
              <a:t>gho</a:t>
            </a:r>
            <a:r>
              <a:rPr lang="zh-CN" altLang="en-US" dirty="0"/>
              <a:t>的文件（该类文件是一系统备份工具“</a:t>
            </a:r>
            <a:r>
              <a:rPr lang="en-US" altLang="zh-CN" dirty="0"/>
              <a:t>GHOST”</a:t>
            </a:r>
            <a:r>
              <a:rPr lang="zh-CN" altLang="en-US" dirty="0"/>
              <a:t>的备份文件，删除后会使用户的系统备份文件丢失。）</a:t>
            </a:r>
            <a:endParaRPr lang="en-US" altLang="zh-CN" dirty="0"/>
          </a:p>
          <a:p>
            <a:r>
              <a:rPr lang="zh-CN" altLang="en-US" b="0" i="0" dirty="0">
                <a:solidFill>
                  <a:srgbClr val="FFFF00"/>
                </a:solidFill>
                <a:effectLst/>
                <a:latin typeface="Arial" panose="020B0604020202020204" pitchFamily="34" charset="0"/>
              </a:rPr>
              <a:t>被感染的用户系统中所有</a:t>
            </a:r>
            <a:r>
              <a:rPr lang="en-US" altLang="zh-CN" b="0" i="0" dirty="0">
                <a:solidFill>
                  <a:srgbClr val="FFFF00"/>
                </a:solidFill>
                <a:effectLst/>
                <a:latin typeface="Arial" panose="020B0604020202020204" pitchFamily="34" charset="0"/>
              </a:rPr>
              <a:t>.exe</a:t>
            </a:r>
            <a:r>
              <a:rPr lang="zh-CN" altLang="en-US" b="0" i="0" dirty="0">
                <a:solidFill>
                  <a:srgbClr val="FFFF00"/>
                </a:solidFill>
                <a:effectLst/>
                <a:latin typeface="Arial" panose="020B0604020202020204" pitchFamily="34" charset="0"/>
              </a:rPr>
              <a:t>可执行文件全部被改成熊猫举着三根香的模样。</a:t>
            </a:r>
            <a:endParaRPr lang="en-US" altLang="zh-CN" dirty="0">
              <a:solidFill>
                <a:srgbClr val="FFFF00"/>
              </a:solidFill>
            </a:endParaRPr>
          </a:p>
          <a:p>
            <a:r>
              <a:rPr lang="zh-CN" altLang="en-US" dirty="0"/>
              <a:t>病毒将使用两类感染方式应对不同后缀的文件名进行感染</a:t>
            </a:r>
            <a:endParaRPr lang="zh-CN" altLang="en-US" dirty="0"/>
          </a:p>
          <a:p>
            <a:r>
              <a:rPr lang="en-US" altLang="zh-CN" dirty="0"/>
              <a:t>1</a:t>
            </a:r>
            <a:r>
              <a:rPr lang="zh-CN" altLang="en-US" dirty="0"/>
              <a:t>）二进制可执行文件（后缀名为：EXE,SCR,PIF,COM)</a:t>
            </a:r>
            <a:endParaRPr lang="zh-CN" altLang="en-US" dirty="0"/>
          </a:p>
          <a:p>
            <a:r>
              <a:rPr lang="en-US" altLang="zh-CN" dirty="0"/>
              <a:t>2</a:t>
            </a:r>
            <a:r>
              <a:rPr lang="zh-CN" altLang="en-US" dirty="0"/>
              <a:t>）脚本类（后缀名为：htm,html,asp,php,jsp,aspx)</a:t>
            </a:r>
            <a:endParaRPr lang="zh-CN" altLang="en-US" dirty="0"/>
          </a:p>
          <a:p>
            <a:endParaRPr lang="zh-CN" altLang="en-US" dirty="0"/>
          </a:p>
        </p:txBody>
      </p:sp>
      <p:pic>
        <p:nvPicPr>
          <p:cNvPr id="7" name="图片占位符 6"/>
          <p:cNvPicPr>
            <a:picLocks noGrp="1" noChangeAspect="1"/>
          </p:cNvPicPr>
          <p:nvPr>
            <p:ph type="pic" idx="1"/>
          </p:nvPr>
        </p:nvPicPr>
        <p:blipFill>
          <a:blip r:embed="rId1"/>
          <a:srcRect l="4194" r="4194"/>
          <a:stretch>
            <a:fillRect/>
          </a:stretch>
        </p:blipFill>
        <p:spPr>
          <a:xfrm>
            <a:off x="7536253" y="377503"/>
            <a:ext cx="3280974" cy="504178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2126" y="241183"/>
            <a:ext cx="6164653" cy="664828"/>
          </a:xfrm>
        </p:spPr>
        <p:txBody>
          <a:bodyPr/>
          <a:lstStyle/>
          <a:p>
            <a:r>
              <a:rPr lang="en-US" altLang="zh-CN" dirty="0">
                <a:solidFill>
                  <a:srgbClr val="FFFF00"/>
                </a:solidFill>
              </a:rPr>
              <a:t>《1987</a:t>
            </a:r>
            <a:r>
              <a:rPr lang="zh-CN" altLang="en-US" dirty="0">
                <a:solidFill>
                  <a:srgbClr val="FFFF00"/>
                </a:solidFill>
              </a:rPr>
              <a:t>黑色星期五</a:t>
            </a:r>
            <a:r>
              <a:rPr lang="en-US" altLang="zh-CN" dirty="0">
                <a:solidFill>
                  <a:srgbClr val="FFFF00"/>
                </a:solidFill>
              </a:rPr>
              <a:t>》</a:t>
            </a:r>
            <a:endParaRPr lang="zh-CN" altLang="en-US" dirty="0">
              <a:solidFill>
                <a:srgbClr val="FFFF00"/>
              </a:solidFill>
            </a:endParaRPr>
          </a:p>
        </p:txBody>
      </p:sp>
      <p:pic>
        <p:nvPicPr>
          <p:cNvPr id="5" name="图片占位符 4"/>
          <p:cNvPicPr>
            <a:picLocks noGrp="1" noChangeAspect="1"/>
          </p:cNvPicPr>
          <p:nvPr>
            <p:ph type="pic" idx="1"/>
          </p:nvPr>
        </p:nvPicPr>
        <p:blipFill>
          <a:blip r:embed="rId1"/>
          <a:srcRect l="23622" r="23622"/>
          <a:stretch>
            <a:fillRect/>
          </a:stretch>
        </p:blipFill>
        <p:spPr>
          <a:xfrm>
            <a:off x="5603846" y="914400"/>
            <a:ext cx="6305024" cy="4572000"/>
          </a:xfrm>
          <a:prstGeom prst="rect">
            <a:avLst/>
          </a:prstGeom>
        </p:spPr>
      </p:pic>
      <p:sp>
        <p:nvSpPr>
          <p:cNvPr id="4" name="文本占位符 3"/>
          <p:cNvSpPr>
            <a:spLocks noGrp="1"/>
          </p:cNvSpPr>
          <p:nvPr>
            <p:ph type="body" sz="half" idx="2"/>
          </p:nvPr>
        </p:nvSpPr>
        <p:spPr>
          <a:xfrm>
            <a:off x="283130" y="1667312"/>
            <a:ext cx="5211660" cy="2703352"/>
          </a:xfrm>
        </p:spPr>
        <p:txBody>
          <a:bodyPr>
            <a:normAutofit/>
          </a:bodyPr>
          <a:lstStyle/>
          <a:p>
            <a:r>
              <a:rPr lang="zh-CN" altLang="en-US" dirty="0"/>
              <a:t>黑色星期五病毒是一种文件型病毒，它是个早在</a:t>
            </a:r>
            <a:r>
              <a:rPr lang="en-US" altLang="zh-CN" dirty="0"/>
              <a:t>1987</a:t>
            </a:r>
            <a:r>
              <a:rPr lang="zh-CN" altLang="en-US" dirty="0"/>
              <a:t>年秋天就被发现的老牌</a:t>
            </a:r>
            <a:r>
              <a:rPr lang="en-US" altLang="zh-CN" dirty="0"/>
              <a:t>PC</a:t>
            </a:r>
            <a:r>
              <a:rPr lang="zh-CN" altLang="en-US" dirty="0"/>
              <a:t>机病毒，流传最广，变种很多，别名也多。除了它的多个变种之外，基于其发展出来的其他病毒也最多。一般来说，黑色星期五感染文件后，会在文件的末尾放有标志串“</a:t>
            </a:r>
            <a:r>
              <a:rPr lang="en-US" altLang="zh-CN" dirty="0" err="1"/>
              <a:t>sUMsDos</a:t>
            </a:r>
            <a:r>
              <a:rPr lang="en-US" altLang="zh-CN" dirty="0"/>
              <a:t> </a:t>
            </a:r>
            <a:r>
              <a:rPr lang="zh-CN" altLang="en-US" dirty="0"/>
              <a:t>，一些病毒检测程序以此作为识别黑色星期五病毒的标志，但是很多黑色星期五病毒的变种已将这个标志变成各种各样的其他字符串。</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夜晚的天空以及地平线上的群山"/>
          <p:cNvPicPr>
            <a:picLocks noGrp="1" noChangeAspect="1"/>
          </p:cNvPicPr>
          <p:nvPr>
            <p:ph sz="half" idx="1"/>
          </p:nvPr>
        </p:nvPicPr>
        <p:blipFill rotWithShape="1">
          <a:blip r:embed="rId1"/>
          <a:srcRect t="4555" b="4555"/>
          <a:stretch>
            <a:fillRect/>
          </a:stretch>
        </p:blipFill>
        <p:spPr>
          <a:xfrm>
            <a:off x="-600" y="-1226"/>
            <a:ext cx="12193200" cy="6860452"/>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graphicFrame>
        <p:nvGraphicFramePr>
          <p:cNvPr id="5" name="内容占位符 4" descr="SmartArt 图形"/>
          <p:cNvGraphicFramePr>
            <a:graphicFrameLocks noGrp="1"/>
          </p:cNvGraphicFramePr>
          <p:nvPr>
            <p:ph sz="half" idx="2"/>
          </p:nvPr>
        </p:nvGraphicFramePr>
        <p:xfrm>
          <a:off x="2569323" y="2142067"/>
          <a:ext cx="7390680" cy="3725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标题 1"/>
          <p:cNvSpPr>
            <a:spLocks noGrp="1"/>
          </p:cNvSpPr>
          <p:nvPr>
            <p:ph type="title"/>
          </p:nvPr>
        </p:nvSpPr>
        <p:spPr>
          <a:xfrm>
            <a:off x="2408903" y="787400"/>
            <a:ext cx="7390680" cy="1278467"/>
          </a:xfrm>
        </p:spPr>
        <p:txBody>
          <a:bodyPr vert="horz" lIns="91440" tIns="45720" rIns="91440" bIns="45720" rtlCol="0" anchor="ctr">
            <a:normAutofit/>
          </a:bodyPr>
          <a:lstStyle/>
          <a:p>
            <a:pPr algn="ctr" rtl="0"/>
            <a:r>
              <a:rPr lang="zh-CN" altLang="en-US" dirty="0">
                <a:latin typeface="Microsoft YaHei UI Light" panose="020B0502040204020203" pitchFamily="34" charset="-122"/>
                <a:ea typeface="Microsoft YaHei UI Light" panose="020B0502040204020203" pitchFamily="34" charset="-122"/>
              </a:rPr>
              <a:t>防范措施</a:t>
            </a:r>
            <a:endParaRPr lang="zh-CN" altLang="en-US" dirty="0">
              <a:latin typeface="Microsoft YaHei UI Light" panose="020B0502040204020203" pitchFamily="34" charset="-122"/>
              <a:ea typeface="Microsoft YaHei UI Light" panose="020B0502040204020203"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光点"/>
          <p:cNvPicPr>
            <a:picLocks noChangeAspect="1"/>
          </p:cNvPicPr>
          <p:nvPr/>
        </p:nvPicPr>
        <p:blipFill rotWithShape="1">
          <a:blip r:embed="rId1">
            <a:alphaModFix amt="20000"/>
          </a:blip>
          <a:srcRect/>
          <a:stretch>
            <a:fillRect/>
          </a:stretch>
        </p:blipFill>
        <p:spPr>
          <a:xfrm>
            <a:off x="20" y="10"/>
            <a:ext cx="12191980" cy="6857990"/>
          </a:xfrm>
          <a:prstGeom prst="rect">
            <a:avLst/>
          </a:prstGeom>
        </p:spPr>
      </p:pic>
      <p:sp>
        <p:nvSpPr>
          <p:cNvPr id="2" name="标题 1"/>
          <p:cNvSpPr>
            <a:spLocks noGrp="1"/>
          </p:cNvSpPr>
          <p:nvPr>
            <p:ph type="ctrTitle"/>
          </p:nvPr>
        </p:nvSpPr>
        <p:spPr>
          <a:xfrm>
            <a:off x="3962399" y="2573867"/>
            <a:ext cx="7197726" cy="2421464"/>
          </a:xfrm>
        </p:spPr>
        <p:txBody>
          <a:bodyPr rtlCol="0">
            <a:normAutofit/>
          </a:bodyPr>
          <a:lstStyle/>
          <a:p>
            <a:pPr rtl="0"/>
            <a:r>
              <a:rPr lang="zh-CN" altLang="en-US" dirty="0"/>
              <a:t>感谢聆听</a:t>
            </a:r>
            <a:endParaRPr lang="zh-CN" altLang="en-US" dirty="0">
              <a:latin typeface="Microsoft YaHei UI Light" panose="020B0502040204020203" pitchFamily="34" charset="-122"/>
              <a:ea typeface="Microsoft YaHei UI Light" panose="020B0502040204020203" pitchFamily="34" charset="-122"/>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未来天体设计</Template>
  <TotalTime>0</TotalTime>
  <Words>942</Words>
  <Application>WPS 演示</Application>
  <PresentationFormat>宽屏</PresentationFormat>
  <Paragraphs>43</Paragraphs>
  <Slides>9</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宋体</vt:lpstr>
      <vt:lpstr>Wingdings</vt:lpstr>
      <vt:lpstr>Microsoft YaHei UI</vt:lpstr>
      <vt:lpstr>Microsoft YaHei UI Light</vt:lpstr>
      <vt:lpstr>Arial</vt:lpstr>
      <vt:lpstr>微软雅黑</vt:lpstr>
      <vt:lpstr>Arial Unicode MS</vt:lpstr>
      <vt:lpstr>Calibri</vt:lpstr>
      <vt:lpstr>天体</vt:lpstr>
      <vt:lpstr>计算科学导论 ——关于计算机病毒</vt:lpstr>
      <vt:lpstr>目录： part 1:计算机病毒的起源 part 2：什么是计算机病毒 part 3：计算机病毒的中毒症状 part 4：计算机病毒的著名历史 part 5：计算机病毒的预防措施</vt:lpstr>
      <vt:lpstr>计算机病毒起源</vt:lpstr>
      <vt:lpstr>计算机病毒定义 （Computer  virus)</vt:lpstr>
      <vt:lpstr>中毒症状</vt:lpstr>
      <vt:lpstr>计算机病毒的著名历史</vt:lpstr>
      <vt:lpstr>《1987黑色星期五》</vt:lpstr>
      <vt:lpstr>防范措施</vt:lpstr>
      <vt:lpstr>感谢聆听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 ——关于计算机病毒</dc:title>
  <dc:creator>2814833609@qq.com</dc:creator>
  <cp:lastModifiedBy>Dybala-10</cp:lastModifiedBy>
  <cp:revision>15</cp:revision>
  <dcterms:created xsi:type="dcterms:W3CDTF">2020-12-15T06:55:00Z</dcterms:created>
  <dcterms:modified xsi:type="dcterms:W3CDTF">2020-12-18T04:59:39Z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2052-11.1.0.10228</vt:lpwstr>
  </property>
</Properties>
</file>