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ACDB-06E7-4030-9688-3741C6683584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564F-4A8E-40CB-96D8-4EE205D07C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5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0" hangingPunct="0"/>
            <a:fld id="{0A326C64-CAF3-4706-9EAB-A6218409797B}" type="slidenum">
              <a:rPr lang="zh-CN" altLang="en-GB" sz="1200">
                <a:latin typeface="Times New Roman" panose="02020603050405020304" pitchFamily="18" charset="0"/>
              </a:rPr>
              <a:pPr algn="r" eaLnBrk="0" hangingPunct="0"/>
              <a:t>1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5364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4"/>
          <p:cNvSpPr txBox="1">
            <a:spLocks noChangeArrowheads="1"/>
          </p:cNvSpPr>
          <p:nvPr userDrawn="1"/>
        </p:nvSpPr>
        <p:spPr bwMode="auto">
          <a:xfrm>
            <a:off x="8502401" y="315349"/>
            <a:ext cx="641631" cy="19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202" tIns="34601" rIns="69202" bIns="34601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srgbClr val="FF0000"/>
                </a:solidFill>
                <a:ea typeface="+mn-ea"/>
                <a:cs typeface="Arial" pitchFamily="34" charset="0"/>
              </a:rPr>
              <a:t>ATTITUDES</a:t>
            </a:r>
            <a:endParaRPr lang="zh-CN" altLang="en-US" sz="800" b="1" dirty="0">
              <a:solidFill>
                <a:srgbClr val="FF0000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13" name="组合 19"/>
          <p:cNvGrpSpPr>
            <a:grpSpLocks/>
          </p:cNvGrpSpPr>
          <p:nvPr userDrawn="1"/>
        </p:nvGrpSpPr>
        <p:grpSpPr bwMode="auto">
          <a:xfrm>
            <a:off x="0" y="412219"/>
            <a:ext cx="8280183" cy="54855"/>
            <a:chOff x="0" y="489955"/>
            <a:chExt cx="8280000" cy="72000"/>
          </a:xfrm>
        </p:grpSpPr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0" y="529785"/>
              <a:ext cx="8243347" cy="3217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ysClr val="window" lastClr="C7ED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6653" y="489955"/>
              <a:ext cx="8243347" cy="32170"/>
            </a:xfrm>
            <a:prstGeom prst="rect">
              <a:avLst/>
            </a:prstGeom>
            <a:gradFill rotWithShape="0">
              <a:gsLst>
                <a:gs pos="0">
                  <a:sysClr val="window" lastClr="C7EDCC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Arial"/>
                <a:ea typeface="宋体" charset="-122"/>
              </a:endParaRPr>
            </a:p>
          </p:txBody>
        </p:sp>
      </p:grpSp>
      <p:pic>
        <p:nvPicPr>
          <p:cNvPr id="16" name="Picture 36" descr="C:\Documents and Settings\hp0178\Application Data\Tencent\Users\20198087\QQ\WinTemp\RichOle\{{{PU`8MGZ~FW_4YCVV3][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5916" y="71420"/>
            <a:ext cx="272463" cy="37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4"/>
          <p:cNvSpPr txBox="1">
            <a:spLocks noChangeArrowheads="1"/>
          </p:cNvSpPr>
          <p:nvPr userDrawn="1"/>
        </p:nvSpPr>
        <p:spPr bwMode="auto">
          <a:xfrm>
            <a:off x="8502401" y="315349"/>
            <a:ext cx="641631" cy="19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202" tIns="34601" rIns="69202" bIns="34601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srgbClr val="FF0000"/>
                </a:solidFill>
                <a:ea typeface="+mn-ea"/>
                <a:cs typeface="Arial" pitchFamily="34" charset="0"/>
              </a:rPr>
              <a:t>ATTITUDES</a:t>
            </a:r>
            <a:endParaRPr lang="zh-CN" altLang="en-US" sz="800" b="1" dirty="0">
              <a:solidFill>
                <a:srgbClr val="FF0000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13" name="组合 19"/>
          <p:cNvGrpSpPr>
            <a:grpSpLocks/>
          </p:cNvGrpSpPr>
          <p:nvPr userDrawn="1"/>
        </p:nvGrpSpPr>
        <p:grpSpPr bwMode="auto">
          <a:xfrm>
            <a:off x="0" y="412219"/>
            <a:ext cx="8280183" cy="54855"/>
            <a:chOff x="0" y="489955"/>
            <a:chExt cx="8280000" cy="72000"/>
          </a:xfrm>
        </p:grpSpPr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0" y="529785"/>
              <a:ext cx="8243347" cy="3217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ysClr val="window" lastClr="C7ED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6653" y="489955"/>
              <a:ext cx="8243347" cy="32170"/>
            </a:xfrm>
            <a:prstGeom prst="rect">
              <a:avLst/>
            </a:prstGeom>
            <a:gradFill rotWithShape="0">
              <a:gsLst>
                <a:gs pos="0">
                  <a:sysClr val="window" lastClr="C7EDCC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Arial"/>
                <a:ea typeface="宋体" charset="-122"/>
              </a:endParaRPr>
            </a:p>
          </p:txBody>
        </p:sp>
      </p:grpSp>
      <p:pic>
        <p:nvPicPr>
          <p:cNvPr id="16" name="Picture 36" descr="C:\Documents and Settings\hp0178\Application Data\Tencent\Users\20198087\QQ\WinTemp\RichOle\{{{PU`8MGZ~FW_4YCVV3][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5916" y="71420"/>
            <a:ext cx="272463" cy="37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.33:3000/SnapAV-8D/nuc970_buildroot" TargetMode="External"/><Relationship Id="rId2" Type="http://schemas.openxmlformats.org/officeDocument/2006/relationships/hyperlink" Target="https://buildroo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1"/>
          <p:cNvSpPr>
            <a:spLocks noChangeArrowheads="1"/>
          </p:cNvSpPr>
          <p:nvPr/>
        </p:nvSpPr>
        <p:spPr bwMode="auto">
          <a:xfrm>
            <a:off x="3598863" y="703660"/>
            <a:ext cx="4748212" cy="5595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74489" tIns="37245" rIns="74489" bIns="37245" anchor="ctr"/>
          <a:lstStyle/>
          <a:p>
            <a:endParaRPr lang="zh-CN" altLang="en-US"/>
          </a:p>
        </p:txBody>
      </p:sp>
      <p:sp>
        <p:nvSpPr>
          <p:cNvPr id="13316" name="Rectangle 22"/>
          <p:cNvSpPr>
            <a:spLocks noChangeArrowheads="1"/>
          </p:cNvSpPr>
          <p:nvPr/>
        </p:nvSpPr>
        <p:spPr bwMode="auto">
          <a:xfrm>
            <a:off x="3587751" y="564357"/>
            <a:ext cx="4748213" cy="5596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74489" tIns="37245" rIns="74489" bIns="37245" anchor="ctr"/>
          <a:lstStyle/>
          <a:p>
            <a:endParaRPr lang="zh-CN" altLang="en-US"/>
          </a:p>
        </p:txBody>
      </p:sp>
      <p:sp>
        <p:nvSpPr>
          <p:cNvPr id="13317" name="Rectangle 24"/>
          <p:cNvSpPr>
            <a:spLocks noChangeArrowheads="1"/>
          </p:cNvSpPr>
          <p:nvPr/>
        </p:nvSpPr>
        <p:spPr bwMode="auto">
          <a:xfrm>
            <a:off x="642938" y="355998"/>
            <a:ext cx="3200400" cy="567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4489" tIns="37245" rIns="74489" bIns="37245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Arial Black" panose="020B0A04020102020204" pitchFamily="34" charset="0"/>
              </a:rPr>
              <a:t>HANSONG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835696" y="1540768"/>
            <a:ext cx="5616624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73975" tIns="36987" rIns="73975" bIns="36987" anchor="ctr"/>
          <a:lstStyle/>
          <a:p>
            <a:pPr algn="ctr"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系列产品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63602"/>
              </p:ext>
            </p:extLst>
          </p:nvPr>
        </p:nvGraphicFramePr>
        <p:xfrm>
          <a:off x="2987824" y="2571751"/>
          <a:ext cx="3268216" cy="1584175"/>
        </p:xfrm>
        <a:graphic>
          <a:graphicData uri="http://schemas.openxmlformats.org/drawingml/2006/table">
            <a:tbl>
              <a:tblPr/>
              <a:tblGrid>
                <a:gridCol w="1115976"/>
                <a:gridCol w="2152240"/>
              </a:tblGrid>
              <a:tr h="546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作      者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             RD-</a:t>
                      </a:r>
                      <a:r>
                        <a:rPr lang="zh-CN" altLang="en-US" sz="1200" dirty="0" smtClean="0"/>
                        <a:t>伍俊华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适用岗位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    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linux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软件工程师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证 明 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1.  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RD-Steve   2.RD-Jan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 err="1"/>
              <a:t>buildroot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介绍及新增功能说明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5" y="1522534"/>
            <a:ext cx="4893340" cy="36209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88" y="1519148"/>
            <a:ext cx="2535180" cy="3654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426129"/>
            <a:ext cx="2820614" cy="37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功能说明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83568" y="1620586"/>
            <a:ext cx="4680520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2.5.1</a:t>
            </a:r>
            <a:r>
              <a:rPr lang="zh-CN" altLang="en-US" dirty="0" smtClean="0"/>
              <a:t>、源码地址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>http://10.10.1.33:3000/SnapAV-8D/build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9" y="2334191"/>
            <a:ext cx="62198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功能说明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83568" y="1620586"/>
            <a:ext cx="4680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2.5.2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build.sh </a:t>
            </a:r>
            <a:r>
              <a:rPr lang="zh-CN" altLang="en-US" dirty="0" smtClean="0"/>
              <a:t>说明</a:t>
            </a: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683568" y="2162224"/>
            <a:ext cx="20882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/>
              <a:t>set </a:t>
            </a:r>
            <a:r>
              <a:rPr lang="zh-CN" altLang="en-US" sz="1600" dirty="0"/>
              <a:t>env</a:t>
            </a:r>
          </a:p>
          <a:p>
            <a:r>
              <a:rPr lang="zh-CN" altLang="en-US" sz="1600" dirty="0" smtClean="0"/>
              <a:t>source </a:t>
            </a:r>
            <a:r>
              <a:rPr lang="zh-CN" altLang="en-US" sz="1600" dirty="0"/>
              <a:t>./build.sh </a:t>
            </a:r>
            <a:r>
              <a:rPr lang="zh-CN" altLang="en-US" sz="1600" dirty="0" smtClean="0"/>
              <a:t>env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84085" y="2796195"/>
            <a:ext cx="172767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/>
              <a:t>build uboot</a:t>
            </a:r>
          </a:p>
          <a:p>
            <a:r>
              <a:rPr lang="zh-CN" altLang="en-US" sz="1600" dirty="0" smtClean="0"/>
              <a:t>./build.sh uboot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83568" y="3485651"/>
            <a:ext cx="282606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build kernel</a:t>
            </a:r>
          </a:p>
          <a:p>
            <a:r>
              <a:rPr lang="zh-CN" altLang="en-US" sz="1600" dirty="0"/>
              <a:t>./build.sh kernel {boardtype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87101" y="4182187"/>
            <a:ext cx="225238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build flag</a:t>
            </a:r>
          </a:p>
          <a:p>
            <a:r>
              <a:rPr lang="zh-CN" altLang="en-US" sz="1600" dirty="0"/>
              <a:t>./build.sh </a:t>
            </a:r>
            <a:r>
              <a:rPr lang="zh-CN" altLang="en-US" sz="1600" dirty="0" smtClean="0"/>
              <a:t>flag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563888" y="2099961"/>
            <a:ext cx="45720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/>
              <a:t>build bootloader.img</a:t>
            </a:r>
          </a:p>
          <a:p>
            <a:r>
              <a:rPr lang="zh-CN" altLang="en-US" sz="1600" dirty="0"/>
              <a:t>./build.sh </a:t>
            </a:r>
            <a:r>
              <a:rPr lang="zh-CN" altLang="en-US" sz="1600" dirty="0" smtClean="0"/>
              <a:t>boot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563888" y="2746999"/>
            <a:ext cx="51107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build rootfs</a:t>
            </a:r>
          </a:p>
          <a:p>
            <a:r>
              <a:rPr lang="zh-CN" altLang="en-US" sz="1600" dirty="0"/>
              <a:t>./build.sh rootfs {boardtype} {appversion} {dspversion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563888" y="3394037"/>
            <a:ext cx="521211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build ota upfrade firmware</a:t>
            </a:r>
          </a:p>
          <a:p>
            <a:r>
              <a:rPr lang="zh-CN" altLang="en-US" sz="1600" dirty="0"/>
              <a:t>./build.sh fw {boardtype} {firmwareversion} {deletedatabase</a:t>
            </a:r>
            <a:r>
              <a:rPr lang="zh-CN" altLang="en-US" sz="1600" dirty="0" smtClean="0"/>
              <a:t>}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563889" y="4041153"/>
            <a:ext cx="4572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easy build</a:t>
            </a:r>
          </a:p>
          <a:p>
            <a:r>
              <a:rPr lang="zh-CN" altLang="en-US" sz="1600" dirty="0"/>
              <a:t>make boardtype={type} appversion={appversion} dspversion=dspversion deletedatabase={true/false}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90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ota</a:t>
            </a:r>
            <a:r>
              <a:rPr lang="en-US" altLang="zh-CN" dirty="0" smtClean="0"/>
              <a:t>  </a:t>
            </a:r>
            <a:r>
              <a:rPr lang="zh-CN" altLang="en-US" dirty="0" smtClean="0"/>
              <a:t>功能介绍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5001" y="3514859"/>
            <a:ext cx="11286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5001" y="2571234"/>
            <a:ext cx="11055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ovrc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96961" y="4255237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Websocket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93094" y="2555791"/>
            <a:ext cx="127763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Ovrc</a:t>
            </a:r>
            <a:r>
              <a:rPr lang="en-US" altLang="zh-CN" dirty="0" smtClean="0"/>
              <a:t> client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92615" y="2832283"/>
            <a:ext cx="1101427" cy="151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Update  interface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7890527" y="2832283"/>
            <a:ext cx="929945" cy="151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uboot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030761" y="3466716"/>
            <a:ext cx="2837383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download 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2939396" y="2536802"/>
            <a:ext cx="868806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2231165">
            <a:off x="2495676" y="4107333"/>
            <a:ext cx="729027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89674" y="3537125"/>
            <a:ext cx="13476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552818" y="2571234"/>
            <a:ext cx="130124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Ovrc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20141857">
            <a:off x="5269349" y="4100871"/>
            <a:ext cx="729027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921237">
            <a:off x="5246192" y="2706694"/>
            <a:ext cx="729027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6" name="左右箭头 5"/>
          <p:cNvSpPr/>
          <p:nvPr/>
        </p:nvSpPr>
        <p:spPr>
          <a:xfrm rot="18422351">
            <a:off x="4259619" y="1586015"/>
            <a:ext cx="169230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 download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08882" y="752977"/>
            <a:ext cx="995366" cy="9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Remote server</a:t>
            </a:r>
            <a:endParaRPr lang="zh-CN" altLang="en-US" sz="1600" b="1" dirty="0"/>
          </a:p>
        </p:txBody>
      </p:sp>
      <p:sp>
        <p:nvSpPr>
          <p:cNvPr id="30" name="右箭头 29"/>
          <p:cNvSpPr/>
          <p:nvPr/>
        </p:nvSpPr>
        <p:spPr>
          <a:xfrm>
            <a:off x="7198332" y="3338116"/>
            <a:ext cx="593847" cy="398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ota</a:t>
            </a:r>
            <a:r>
              <a:rPr lang="en-US" altLang="zh-CN" dirty="0" smtClean="0"/>
              <a:t>  </a:t>
            </a:r>
            <a:r>
              <a:rPr lang="zh-CN" altLang="en-US" dirty="0" smtClean="0"/>
              <a:t>功能介绍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487457" y="2931790"/>
            <a:ext cx="1101427" cy="151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Update  interface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487457" y="1628983"/>
            <a:ext cx="8208912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2.6.2</a:t>
            </a:r>
            <a:r>
              <a:rPr lang="zh-CN" altLang="en-US" sz="1400" dirty="0" smtClean="0"/>
              <a:t>、源码介绍</a:t>
            </a:r>
            <a:endParaRPr lang="en-US" altLang="zh-CN" sz="1400" dirty="0"/>
          </a:p>
          <a:p>
            <a:r>
              <a:rPr lang="zh-CN" altLang="en-US" sz="1100" dirty="0" smtClean="0"/>
              <a:t>http://10.10.1.33:3000/SnapAV-8D/nuc970_buildroot/src/branch/master/board/nuvoton/hs_rootfs_8d/usr/bin/snapav_fw_upgrade.sh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084581" y="2355726"/>
            <a:ext cx="6696744" cy="2523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作用：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、上锁并关闭</a:t>
            </a:r>
            <a:r>
              <a:rPr lang="en-US" altLang="zh-CN" sz="1400" dirty="0" err="1" smtClean="0"/>
              <a:t>httpserver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、解包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zh-CN" altLang="en-US" sz="1400" dirty="0" smtClean="0"/>
              <a:t>解压缩升级包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、校验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zh-CN" altLang="en-US" sz="1200" dirty="0" smtClean="0"/>
              <a:t>校验升级包</a:t>
            </a:r>
            <a:r>
              <a:rPr lang="en-US" altLang="zh-CN" sz="1200" dirty="0" err="1" smtClean="0"/>
              <a:t>boardtype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信息是否需机器一直，校验升级镜像</a:t>
            </a:r>
            <a:r>
              <a:rPr lang="en-US" altLang="zh-CN" sz="1200" dirty="0" smtClean="0"/>
              <a:t>MD5</a:t>
            </a:r>
            <a:r>
              <a:rPr lang="zh-CN" altLang="en-US" sz="1200" dirty="0"/>
              <a:t>码</a:t>
            </a:r>
            <a:endParaRPr lang="en-US" altLang="zh-CN" sz="12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、升级</a:t>
            </a:r>
            <a:endParaRPr lang="en-US" altLang="zh-CN" sz="1400" dirty="0" smtClean="0"/>
          </a:p>
          <a:p>
            <a:r>
              <a:rPr lang="en-US" altLang="zh-CN" sz="1200" dirty="0" smtClean="0"/>
              <a:t>      </a:t>
            </a:r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snapav_updater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镜像烧录到升级分区 并修改</a:t>
            </a:r>
            <a:r>
              <a:rPr lang="en-US" altLang="zh-CN" sz="1200" dirty="0" err="1" smtClean="0"/>
              <a:t>ota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分区参数告诉</a:t>
            </a:r>
            <a:r>
              <a:rPr lang="en-US" altLang="zh-CN" sz="1200" dirty="0" err="1" smtClean="0"/>
              <a:t>uboot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已升级需要切换分区</a:t>
            </a:r>
            <a:endParaRPr lang="en-US" altLang="zh-CN" sz="12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、执行升级包里的</a:t>
            </a:r>
            <a:r>
              <a:rPr lang="en-US" altLang="zh-CN" sz="1400" dirty="0" smtClean="0"/>
              <a:t>setup.sh </a:t>
            </a:r>
            <a:r>
              <a:rPr lang="zh-CN" altLang="en-US" sz="1400" dirty="0" smtClean="0"/>
              <a:t>脚本</a:t>
            </a:r>
            <a:endParaRPr lang="en-US" altLang="zh-CN" sz="1400" dirty="0"/>
          </a:p>
          <a:p>
            <a:r>
              <a:rPr lang="en-US" altLang="zh-CN" sz="1400" dirty="0" smtClean="0"/>
              <a:t>     </a:t>
            </a:r>
            <a:r>
              <a:rPr lang="zh-CN" altLang="en-US" sz="1200" dirty="0" smtClean="0"/>
              <a:t>可用于升级</a:t>
            </a:r>
            <a:r>
              <a:rPr lang="en-US" altLang="zh-CN" sz="1200" dirty="0" err="1" smtClean="0"/>
              <a:t>uboot</a:t>
            </a:r>
            <a:endParaRPr lang="en-US" altLang="zh-CN" sz="1200" dirty="0" smtClean="0"/>
          </a:p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、重启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50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4" y="555526"/>
            <a:ext cx="2670684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7824" y="1419622"/>
            <a:ext cx="2592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zh-CN" altLang="en-US" dirty="0"/>
              <a:t>软件编与下载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87824" y="2067694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、软件框图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3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4" y="555526"/>
            <a:ext cx="2670684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207576"/>
            <a:ext cx="2304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、软件编与下载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1779662"/>
            <a:ext cx="85689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参考文档：</a:t>
            </a:r>
            <a:endParaRPr lang="en-US" altLang="zh-CN" dirty="0" smtClean="0"/>
          </a:p>
          <a:p>
            <a:r>
              <a:rPr lang="zh-CN" altLang="en-US" dirty="0" smtClean="0"/>
              <a:t>http://10.10.1.33:3000/linux-android/tutorial/src/branch/master/snapavapp_build.md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2691548"/>
            <a:ext cx="878497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apt-get install </a:t>
            </a:r>
            <a:r>
              <a:rPr lang="en-US" altLang="zh-CN" dirty="0" err="1">
                <a:latin typeface="Consolas" panose="020B0609020204030204" pitchFamily="49" charset="0"/>
              </a:rPr>
              <a:t>qt-sdk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qtcrator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apt-get install </a:t>
            </a:r>
            <a:r>
              <a:rPr lang="en-US" altLang="zh-CN" dirty="0" err="1" smtClean="0">
                <a:latin typeface="Consolas" panose="020B0609020204030204" pitchFamily="49" charset="0"/>
              </a:rPr>
              <a:t>git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git clone -b tmp http://10.10.1.33:3000/SnapAV-8D/snapav_app.git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3219822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867894"/>
            <a:ext cx="70567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Lato"/>
              </a:rPr>
              <a:t>代码编译</a:t>
            </a:r>
          </a:p>
          <a:p>
            <a:r>
              <a:rPr lang="en-US" altLang="zh-CN" dirty="0">
                <a:latin typeface="Helvetica Neue"/>
              </a:rPr>
              <a:t>1</a:t>
            </a:r>
            <a:r>
              <a:rPr lang="zh-CN" altLang="en-US" dirty="0">
                <a:latin typeface="Helvetica Neue"/>
              </a:rPr>
              <a:t>、使用</a:t>
            </a:r>
            <a:r>
              <a:rPr lang="en-US" altLang="zh-CN" dirty="0" err="1">
                <a:latin typeface="Helvetica Neue"/>
              </a:rPr>
              <a:t>qtcreator</a:t>
            </a:r>
            <a:r>
              <a:rPr lang="zh-CN" altLang="en-US" dirty="0">
                <a:latin typeface="Helvetica Neue"/>
              </a:rPr>
              <a:t>打开下载的项目（项目文件为</a:t>
            </a:r>
            <a:r>
              <a:rPr lang="en-US" altLang="zh-CN" dirty="0">
                <a:latin typeface="Helvetica Neue"/>
              </a:rPr>
              <a:t>snapavapp.pro</a:t>
            </a:r>
            <a:r>
              <a:rPr lang="zh-CN" altLang="en-US" dirty="0">
                <a:latin typeface="Helvetica Neue"/>
              </a:rPr>
              <a:t>）</a:t>
            </a:r>
          </a:p>
          <a:p>
            <a:r>
              <a:rPr lang="en-US" altLang="zh-CN" dirty="0">
                <a:latin typeface="Helvetica Neue"/>
              </a:rPr>
              <a:t>2</a:t>
            </a:r>
            <a:r>
              <a:rPr lang="zh-CN" altLang="en-US" dirty="0" smtClean="0">
                <a:latin typeface="Helvetica Neue"/>
              </a:rPr>
              <a:t>、点击编译按钮进行编译</a:t>
            </a:r>
            <a:endParaRPr lang="zh-CN" alt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3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4" y="555526"/>
            <a:ext cx="2670684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1207576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、软件框图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46" y="1662851"/>
            <a:ext cx="6250112" cy="33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2284" y="633697"/>
            <a:ext cx="1296144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212" y="1576169"/>
            <a:ext cx="2664296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、环境搭建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94212" y="2364753"/>
            <a:ext cx="2664296" cy="55399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3219822"/>
            <a:ext cx="2670684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555526"/>
            <a:ext cx="4464496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、环境搭建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243065"/>
            <a:ext cx="7632848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Ubuntu </a:t>
            </a:r>
            <a:r>
              <a:rPr lang="zh-CN" altLang="en-US" dirty="0" smtClean="0"/>
              <a:t>与虚拟机安装</a:t>
            </a:r>
            <a:endParaRPr lang="en-US" altLang="zh-CN" dirty="0" smtClean="0"/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://10.10.1.33:3000/linux-android/tutorial/src/branch/master/ubuntu16.04_setup.md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2023968"/>
            <a:ext cx="8280920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系统下载与编译</a:t>
            </a:r>
            <a:endParaRPr lang="en-US" altLang="zh-CN" dirty="0" smtClean="0"/>
          </a:p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://10.10.1.33:3000/linux-android/tutorial/src/branch/master/uboot_kernel_rootfs_build.md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95536" y="2817507"/>
            <a:ext cx="7416824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、应用软件下载与编译</a:t>
            </a:r>
            <a:endParaRPr lang="en-US" altLang="zh-CN" dirty="0" smtClean="0"/>
          </a:p>
          <a:p>
            <a:r>
              <a:rPr lang="en-US" altLang="zh-CN" sz="1600" dirty="0"/>
              <a:t>http://10.10.1.33:3000/linux-android/tutorial/src/branch/master/snapavapp_build.md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95536" y="4360140"/>
            <a:ext cx="4824536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nuvoton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zh-CN" altLang="en-US" sz="1600" dirty="0" smtClean="0"/>
              <a:t>https</a:t>
            </a:r>
            <a:r>
              <a:rPr lang="zh-CN" altLang="en-US" sz="1600" dirty="0"/>
              <a:t>://github.com/OpenNuvoton/ARM7-ARM9-Family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3611046"/>
            <a:ext cx="3168352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hansang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sz="1600" dirty="0"/>
              <a:t>http://10.10.1.33:3000/SnapAV-8D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24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9944" y="1505846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、系统方框图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352510" y="2079355"/>
            <a:ext cx="35283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新增功能说明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352684" y="2645690"/>
            <a:ext cx="35283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/>
              <a:t>kernel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新增功能说明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352510" y="3212025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 err="1"/>
              <a:t>buildroot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介绍及新增功能说明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359944" y="4344695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ota</a:t>
            </a:r>
            <a:r>
              <a:rPr lang="en-US" altLang="zh-CN" dirty="0" smtClean="0"/>
              <a:t>  </a:t>
            </a:r>
            <a:r>
              <a:rPr lang="zh-CN" altLang="en-US" dirty="0" smtClean="0"/>
              <a:t>功能介绍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2359944" y="3778360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功能说明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153202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、系统方框图</a:t>
            </a:r>
            <a:endParaRPr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5402103" y="1566949"/>
            <a:ext cx="606958" cy="14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弧形箭头 37"/>
          <p:cNvSpPr/>
          <p:nvPr/>
        </p:nvSpPr>
        <p:spPr>
          <a:xfrm>
            <a:off x="5651797" y="3035940"/>
            <a:ext cx="313715" cy="7742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45621" y="1502464"/>
            <a:ext cx="2195504" cy="1706220"/>
            <a:chOff x="5821542" y="700309"/>
            <a:chExt cx="2195504" cy="1706220"/>
          </a:xfrm>
        </p:grpSpPr>
        <p:sp>
          <p:nvSpPr>
            <p:cNvPr id="19" name="矩形 18"/>
            <p:cNvSpPr/>
            <p:nvPr/>
          </p:nvSpPr>
          <p:spPr>
            <a:xfrm>
              <a:off x="5821542" y="700309"/>
              <a:ext cx="2195504" cy="1706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868144" y="106638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spl</a:t>
              </a:r>
              <a:r>
                <a:rPr lang="en-US" altLang="zh-CN" dirty="0" smtClean="0"/>
                <a:t> boot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68144" y="140617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env</a:t>
              </a:r>
              <a:endParaRPr lang="en-US" altLang="zh-CN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68144" y="1730456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u-boot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868144" y="207090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flag</a:t>
              </a:r>
              <a:endParaRPr lang="en-US" altLang="zh-CN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260728" y="1066389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512K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258910" y="1403451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512K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7258910" y="1740513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768K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7258910" y="2076853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256K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868144" y="724272"/>
              <a:ext cx="2102301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U-boot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95783" y="3584482"/>
            <a:ext cx="2462341" cy="1071895"/>
            <a:chOff x="5868144" y="2580114"/>
            <a:chExt cx="2462341" cy="1071895"/>
          </a:xfrm>
        </p:grpSpPr>
        <p:sp>
          <p:nvSpPr>
            <p:cNvPr id="44" name="矩形 43"/>
            <p:cNvSpPr/>
            <p:nvPr/>
          </p:nvSpPr>
          <p:spPr>
            <a:xfrm>
              <a:off x="5868144" y="2580114"/>
              <a:ext cx="2462341" cy="10718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892491" y="2964755"/>
              <a:ext cx="165618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SNAPAV_OTA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892491" y="3294008"/>
              <a:ext cx="165618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FACTORY_INFO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620768" y="2964755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128K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620768" y="3294008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128K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5884305" y="2616580"/>
              <a:ext cx="2446179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flag</a:t>
              </a:r>
              <a:endParaRPr lang="en-US" altLang="zh-CN" dirty="0" smtClean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091473" y="1082918"/>
            <a:ext cx="3236570" cy="4034848"/>
            <a:chOff x="2091473" y="1082918"/>
            <a:chExt cx="3236570" cy="4034848"/>
          </a:xfrm>
        </p:grpSpPr>
        <p:grpSp>
          <p:nvGrpSpPr>
            <p:cNvPr id="51" name="组合 50"/>
            <p:cNvGrpSpPr/>
            <p:nvPr/>
          </p:nvGrpSpPr>
          <p:grpSpPr>
            <a:xfrm>
              <a:off x="2091473" y="1082918"/>
              <a:ext cx="3236570" cy="4034848"/>
              <a:chOff x="1979712" y="1108653"/>
              <a:chExt cx="3236570" cy="40348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979712" y="1108653"/>
                <a:ext cx="3236570" cy="4034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2051720" y="1546247"/>
                <a:ext cx="3082275" cy="3501848"/>
                <a:chOff x="1329588" y="1567910"/>
                <a:chExt cx="3082275" cy="3501848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107607" y="1567910"/>
                  <a:ext cx="2304256" cy="3501848"/>
                  <a:chOff x="1183189" y="1621064"/>
                  <a:chExt cx="2304256" cy="3501848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183189" y="1621064"/>
                    <a:ext cx="2304256" cy="3501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" name="矩形 1"/>
                  <p:cNvSpPr/>
                  <p:nvPr/>
                </p:nvSpPr>
                <p:spPr>
                  <a:xfrm>
                    <a:off x="1187624" y="1621064"/>
                    <a:ext cx="2295386" cy="302614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u-boot</a:t>
                    </a: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187624" y="1913488"/>
                    <a:ext cx="2295386" cy="40090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boot</a:t>
                    </a: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187624" y="2314392"/>
                    <a:ext cx="2295386" cy="396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boot_ota</a:t>
                    </a:r>
                    <a:endParaRPr lang="en-US" altLang="zh-CN" dirty="0" smtClean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87624" y="2711054"/>
                    <a:ext cx="2295386" cy="56591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rootfs</a:t>
                    </a:r>
                    <a:endParaRPr lang="en-US" altLang="zh-CN" dirty="0" smtClean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187624" y="3276968"/>
                    <a:ext cx="2295386" cy="55025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rootfs_ota</a:t>
                    </a:r>
                    <a:endParaRPr lang="en-US" altLang="zh-CN" dirty="0" smtClean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187624" y="3827221"/>
                    <a:ext cx="2295386" cy="1284298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userdata</a:t>
                    </a:r>
                    <a:endParaRPr lang="en-US" altLang="zh-CN" dirty="0" smtClean="0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1329588" y="1567910"/>
                  <a:ext cx="695732" cy="3501848"/>
                  <a:chOff x="1329588" y="1567910"/>
                  <a:chExt cx="695732" cy="3501848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1331639" y="1567910"/>
                    <a:ext cx="693681" cy="302614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2M</a:t>
                    </a: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1331639" y="1864138"/>
                    <a:ext cx="693681" cy="40090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4M</a:t>
                    </a: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1331638" y="2261237"/>
                    <a:ext cx="693681" cy="40090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4M</a:t>
                    </a: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1331638" y="2684477"/>
                    <a:ext cx="693681" cy="53494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30M</a:t>
                    </a: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1329588" y="3237510"/>
                    <a:ext cx="693681" cy="56591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30M</a:t>
                    </a: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329588" y="3785460"/>
                    <a:ext cx="693681" cy="1284298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58M</a:t>
                    </a:r>
                  </a:p>
                </p:txBody>
              </p:sp>
            </p:grpSp>
          </p:grpSp>
        </p:grpSp>
        <p:sp>
          <p:nvSpPr>
            <p:cNvPr id="52" name="矩形 51"/>
            <p:cNvSpPr/>
            <p:nvPr/>
          </p:nvSpPr>
          <p:spPr>
            <a:xfrm>
              <a:off x="2163481" y="1160466"/>
              <a:ext cx="3077840" cy="3026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NandFlash</a:t>
              </a:r>
              <a:r>
                <a:rPr lang="en-US" altLang="zh-CN" dirty="0" smtClean="0"/>
                <a:t>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153202"/>
            <a:ext cx="35283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新增功能说明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45621" y="1502464"/>
            <a:ext cx="2195504" cy="1706220"/>
            <a:chOff x="5821542" y="700309"/>
            <a:chExt cx="2195504" cy="1706220"/>
          </a:xfrm>
        </p:grpSpPr>
        <p:sp>
          <p:nvSpPr>
            <p:cNvPr id="15" name="矩形 14"/>
            <p:cNvSpPr/>
            <p:nvPr/>
          </p:nvSpPr>
          <p:spPr>
            <a:xfrm>
              <a:off x="5821542" y="700309"/>
              <a:ext cx="2195504" cy="1706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68144" y="106638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spl</a:t>
              </a:r>
              <a:r>
                <a:rPr lang="en-US" altLang="zh-CN" dirty="0" smtClean="0"/>
                <a:t> boot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68144" y="140617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env</a:t>
              </a:r>
              <a:endParaRPr lang="en-US" altLang="zh-CN" dirty="0" smtClean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868144" y="1730456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u-boot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68144" y="2070909"/>
              <a:ext cx="129614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flag</a:t>
              </a:r>
              <a:endParaRPr lang="en-US" altLang="zh-CN" dirty="0" smtClean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60728" y="1066389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512K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258910" y="1403451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512K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258910" y="1740513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768K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258910" y="2076853"/>
              <a:ext cx="711536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256K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68144" y="724272"/>
              <a:ext cx="2102301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U-boot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95783" y="3584482"/>
            <a:ext cx="2462341" cy="1071895"/>
            <a:chOff x="5868144" y="2580114"/>
            <a:chExt cx="2462341" cy="1071895"/>
          </a:xfrm>
        </p:grpSpPr>
        <p:sp>
          <p:nvSpPr>
            <p:cNvPr id="26" name="矩形 25"/>
            <p:cNvSpPr/>
            <p:nvPr/>
          </p:nvSpPr>
          <p:spPr>
            <a:xfrm>
              <a:off x="5868144" y="2580114"/>
              <a:ext cx="2462341" cy="10718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92491" y="2964755"/>
              <a:ext cx="165618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SNAPAV_OTA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92491" y="3294008"/>
              <a:ext cx="1656184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FACTORY_INFO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620768" y="2964755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128K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620768" y="3294008"/>
              <a:ext cx="709717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128K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884305" y="2616580"/>
              <a:ext cx="2446179" cy="3026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flag</a:t>
              </a:r>
              <a:endParaRPr lang="en-US" altLang="zh-CN" dirty="0" smtClean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320385" y="2383635"/>
            <a:ext cx="4611655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2.2.2</a:t>
            </a:r>
            <a:r>
              <a:rPr lang="zh-CN" altLang="en-US" dirty="0" smtClean="0"/>
              <a:t>、分区修改</a:t>
            </a:r>
            <a:endParaRPr lang="en-US" altLang="zh-CN" dirty="0" smtClean="0"/>
          </a:p>
          <a:p>
            <a:r>
              <a:rPr lang="en-US" altLang="zh-CN" sz="1600" dirty="0" err="1" smtClean="0"/>
              <a:t>Uboot-src</a:t>
            </a:r>
            <a:r>
              <a:rPr lang="en-US" altLang="zh-CN" sz="1600" dirty="0" smtClean="0"/>
              <a:t>/include/</a:t>
            </a:r>
            <a:r>
              <a:rPr lang="en-US" altLang="zh-CN" sz="1600" dirty="0" err="1" smtClean="0"/>
              <a:t>configs</a:t>
            </a:r>
            <a:r>
              <a:rPr lang="en-US" altLang="zh-CN" sz="1600" dirty="0" smtClean="0"/>
              <a:t>/nuc970_evb.h</a:t>
            </a:r>
            <a:endParaRPr lang="en-US" altLang="zh-CN" sz="1600" dirty="0"/>
          </a:p>
        </p:txBody>
      </p:sp>
      <p:sp>
        <p:nvSpPr>
          <p:cNvPr id="33" name="矩形 32"/>
          <p:cNvSpPr/>
          <p:nvPr/>
        </p:nvSpPr>
        <p:spPr>
          <a:xfrm>
            <a:off x="323918" y="3122337"/>
            <a:ext cx="4608122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OTA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err="1" smtClean="0"/>
              <a:t>uboot-src</a:t>
            </a:r>
            <a:r>
              <a:rPr lang="en-US" altLang="zh-CN" sz="1600" dirty="0" smtClean="0"/>
              <a:t>/include/</a:t>
            </a:r>
            <a:r>
              <a:rPr lang="en-US" altLang="zh-CN" sz="1600" dirty="0" err="1" smtClean="0"/>
              <a:t>snapav_ota.h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uboot-src</a:t>
            </a:r>
            <a:r>
              <a:rPr lang="en-US" altLang="zh-CN" sz="1600" dirty="0" smtClean="0"/>
              <a:t>/board/</a:t>
            </a:r>
            <a:r>
              <a:rPr lang="en-US" altLang="zh-CN" sz="1600" dirty="0" err="1" smtClean="0"/>
              <a:t>nuvoton</a:t>
            </a:r>
            <a:r>
              <a:rPr lang="en-US" altLang="zh-CN" sz="1600" dirty="0" smtClean="0"/>
              <a:t>/nuc970/</a:t>
            </a:r>
            <a:r>
              <a:rPr lang="en-US" altLang="zh-CN" sz="1600" dirty="0" err="1" smtClean="0"/>
              <a:t>ota.c</a:t>
            </a:r>
            <a:endParaRPr lang="en-US" altLang="zh-CN" sz="1600" dirty="0"/>
          </a:p>
        </p:txBody>
      </p:sp>
      <p:sp>
        <p:nvSpPr>
          <p:cNvPr id="35" name="矩形 34"/>
          <p:cNvSpPr/>
          <p:nvPr/>
        </p:nvSpPr>
        <p:spPr>
          <a:xfrm>
            <a:off x="320385" y="4107260"/>
            <a:ext cx="5043703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2.2.4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FACTORY 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err="1" smtClean="0"/>
              <a:t>uboot-src</a:t>
            </a:r>
            <a:r>
              <a:rPr lang="en-US" altLang="zh-CN" sz="1600" dirty="0" smtClean="0"/>
              <a:t>/include/</a:t>
            </a:r>
            <a:r>
              <a:rPr lang="en-US" altLang="zh-CN" sz="1600" dirty="0" err="1" smtClean="0"/>
              <a:t>factory_info.h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uboot-src</a:t>
            </a:r>
            <a:r>
              <a:rPr lang="en-US" altLang="zh-CN" sz="1600" dirty="0" smtClean="0"/>
              <a:t>/board/</a:t>
            </a:r>
            <a:r>
              <a:rPr lang="en-US" altLang="zh-CN" sz="1600" dirty="0" err="1" smtClean="0"/>
              <a:t>nuvoton</a:t>
            </a:r>
            <a:r>
              <a:rPr lang="en-US" altLang="zh-CN" sz="1600" dirty="0" smtClean="0"/>
              <a:t>/nuc970/</a:t>
            </a:r>
            <a:r>
              <a:rPr lang="en-US" altLang="zh-CN" sz="1600" dirty="0" err="1" smtClean="0"/>
              <a:t>factory_info.c</a:t>
            </a:r>
            <a:endParaRPr lang="en-US" altLang="zh-CN" sz="1600" dirty="0"/>
          </a:p>
        </p:txBody>
      </p:sp>
      <p:sp>
        <p:nvSpPr>
          <p:cNvPr id="36" name="矩形 35"/>
          <p:cNvSpPr/>
          <p:nvPr/>
        </p:nvSpPr>
        <p:spPr>
          <a:xfrm>
            <a:off x="320385" y="1644933"/>
            <a:ext cx="4611655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、源码地址</a:t>
            </a:r>
            <a:endParaRPr lang="en-US" altLang="zh-CN" dirty="0" smtClean="0"/>
          </a:p>
          <a:p>
            <a:r>
              <a:rPr lang="en-US" altLang="zh-CN" sz="1600" dirty="0"/>
              <a:t>http://10.10.1.33:3000/SnapAV-8D/build</a:t>
            </a:r>
          </a:p>
        </p:txBody>
      </p:sp>
    </p:spTree>
    <p:extLst>
      <p:ext uri="{BB962C8B-B14F-4D97-AF65-F5344CB8AC3E}">
        <p14:creationId xmlns:p14="http://schemas.microsoft.com/office/powerpoint/2010/main" val="38766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1153202"/>
            <a:ext cx="35283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/>
              <a:t>kernel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新增功能说明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75928" y="2669769"/>
            <a:ext cx="46081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2.3.2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hansong</a:t>
            </a:r>
            <a:r>
              <a:rPr lang="en-US" altLang="zh-CN" dirty="0"/>
              <a:t> 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linux-src</a:t>
            </a:r>
            <a:r>
              <a:rPr lang="en-US" altLang="zh-CN" dirty="0" smtClean="0"/>
              <a:t>/drivers/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hansong</a:t>
            </a:r>
            <a:r>
              <a:rPr lang="en-US" altLang="zh-CN" dirty="0"/>
              <a:t>/</a:t>
            </a:r>
            <a:endParaRPr lang="en-US" altLang="zh-CN" sz="1600" dirty="0"/>
          </a:p>
        </p:txBody>
      </p:sp>
      <p:sp>
        <p:nvSpPr>
          <p:cNvPr id="15" name="矩形 14"/>
          <p:cNvSpPr/>
          <p:nvPr/>
        </p:nvSpPr>
        <p:spPr>
          <a:xfrm>
            <a:off x="475928" y="1772986"/>
            <a:ext cx="46081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2.3.1</a:t>
            </a:r>
            <a:r>
              <a:rPr lang="zh-CN" altLang="en-US" dirty="0" smtClean="0"/>
              <a:t>、源码地址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http://10.10.1.33:3000/SnapAV-8D/linux3.10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8" y="3435846"/>
            <a:ext cx="7505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 err="1"/>
              <a:t>buildroot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介绍及新增功能说明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83568" y="1851670"/>
            <a:ext cx="7912496" cy="3016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2.4.1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buildroot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/>
              <a:t>官</a:t>
            </a:r>
            <a:r>
              <a:rPr lang="zh-CN" altLang="en-US" sz="1600" dirty="0" smtClean="0"/>
              <a:t>网：</a:t>
            </a:r>
            <a:r>
              <a:rPr lang="en-US" altLang="zh-CN" sz="1600" dirty="0">
                <a:hlinkClick r:id="rId2"/>
              </a:rPr>
              <a:t>https://buildroot.org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 err="1"/>
              <a:t>Hansong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http://10.10.1.33:3000/SnapAV-8D/nuc970_buildroot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err="1"/>
              <a:t>Buildroot</a:t>
            </a:r>
            <a:r>
              <a:rPr lang="en-US" altLang="zh-CN" sz="1600" dirty="0"/>
              <a:t> is a simple, efficient and easy-to-use tool to generate embedded Linux systems through cross-compilation.</a:t>
            </a:r>
          </a:p>
          <a:p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400" dirty="0" err="1">
                <a:hlinkClick r:id="rId2"/>
              </a:rPr>
              <a:t>buildroot</a:t>
            </a:r>
            <a:r>
              <a:rPr lang="zh-CN" altLang="en-US" sz="1400" dirty="0"/>
              <a:t>是</a:t>
            </a:r>
            <a:r>
              <a:rPr lang="en-US" altLang="zh-CN" sz="1400" dirty="0"/>
              <a:t>Linux</a:t>
            </a:r>
            <a:r>
              <a:rPr lang="zh-CN" altLang="en-US" sz="1400" dirty="0"/>
              <a:t>平台上一个构建嵌入式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系统的框架。整个</a:t>
            </a:r>
            <a:r>
              <a:rPr lang="en-US" altLang="zh-CN" sz="1400" dirty="0" err="1"/>
              <a:t>Buildroot</a:t>
            </a:r>
            <a:r>
              <a:rPr lang="zh-CN" altLang="en-US" sz="1400" dirty="0"/>
              <a:t>是由</a:t>
            </a:r>
            <a:r>
              <a:rPr lang="en-US" altLang="zh-CN" sz="1400" dirty="0" err="1"/>
              <a:t>Makefile</a:t>
            </a:r>
            <a:r>
              <a:rPr lang="zh-CN" altLang="en-US" sz="1400" dirty="0"/>
              <a:t>脚本和</a:t>
            </a:r>
            <a:r>
              <a:rPr lang="en-US" altLang="zh-CN" sz="1400" dirty="0" err="1"/>
              <a:t>Kconfig</a:t>
            </a:r>
            <a:r>
              <a:rPr lang="zh-CN" altLang="en-US" sz="1400" dirty="0"/>
              <a:t>配置文件构成的。你可以和编译</a:t>
            </a:r>
            <a:r>
              <a:rPr lang="en-US" altLang="zh-CN" sz="1400" dirty="0"/>
              <a:t>Linux</a:t>
            </a:r>
            <a:r>
              <a:rPr lang="zh-CN" altLang="en-US" sz="1400" dirty="0"/>
              <a:t>内核一样，通过</a:t>
            </a:r>
            <a:r>
              <a:rPr lang="en-US" altLang="zh-CN" sz="1400" dirty="0" err="1"/>
              <a:t>buildroot</a:t>
            </a:r>
            <a:r>
              <a:rPr lang="zh-CN" altLang="en-US" sz="1400" dirty="0"/>
              <a:t>配置，</a:t>
            </a:r>
            <a:r>
              <a:rPr lang="en-US" altLang="zh-CN" sz="1400" dirty="0" err="1"/>
              <a:t>menuconfig</a:t>
            </a:r>
            <a:r>
              <a:rPr lang="zh-CN" altLang="en-US" sz="1400" dirty="0"/>
              <a:t>修改，编译出一个完整的可以直接烧写到机器上运行的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系统软件</a:t>
            </a:r>
            <a:r>
              <a:rPr lang="en-US" altLang="zh-CN" sz="1400" dirty="0"/>
              <a:t>(</a:t>
            </a:r>
            <a:r>
              <a:rPr lang="zh-CN" altLang="en-US" sz="1400" dirty="0"/>
              <a:t>包含</a:t>
            </a:r>
            <a:r>
              <a:rPr lang="en-US" altLang="zh-CN" sz="1400" dirty="0"/>
              <a:t>boot</a:t>
            </a:r>
            <a:r>
              <a:rPr lang="zh-CN" altLang="en-US" sz="1400" dirty="0"/>
              <a:t>、</a:t>
            </a:r>
            <a:r>
              <a:rPr lang="en-US" altLang="zh-CN" sz="1400" dirty="0"/>
              <a:t>kernel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rootfs</a:t>
            </a:r>
            <a:r>
              <a:rPr lang="zh-CN" altLang="en-US" sz="1400" dirty="0"/>
              <a:t>以及</a:t>
            </a:r>
            <a:r>
              <a:rPr lang="en-US" altLang="zh-CN" sz="1400" dirty="0" err="1"/>
              <a:t>rootfs</a:t>
            </a:r>
            <a:r>
              <a:rPr lang="zh-CN" altLang="en-US" sz="1400" dirty="0"/>
              <a:t>中的各种库和应用程序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90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475" y="88142"/>
            <a:ext cx="41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SNAPAV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系列产品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系统框架介绍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555526"/>
            <a:ext cx="2736304" cy="4996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、系统框架介绍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1153202"/>
            <a:ext cx="3740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 err="1"/>
              <a:t>buildroot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介绍及新增功能说明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96508" y="1620586"/>
            <a:ext cx="79124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2.4.1</a:t>
            </a:r>
            <a:r>
              <a:rPr lang="zh-CN" altLang="en-US" dirty="0"/>
              <a:t>、</a:t>
            </a:r>
            <a:r>
              <a:rPr lang="zh-CN" altLang="en-US" dirty="0" smtClean="0"/>
              <a:t>汉桑定制</a:t>
            </a:r>
            <a:r>
              <a:rPr lang="en-US" altLang="zh-CN" dirty="0" err="1" smtClean="0"/>
              <a:t>rootfs</a:t>
            </a:r>
            <a:endParaRPr lang="en-US" altLang="zh-CN" dirty="0" smtClean="0"/>
          </a:p>
          <a:p>
            <a:r>
              <a:rPr lang="en-US" altLang="zh-CN" dirty="0" smtClean="0"/>
              <a:t>build-root-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/board/</a:t>
            </a:r>
            <a:r>
              <a:rPr lang="en-US" altLang="zh-CN" dirty="0" err="1" smtClean="0"/>
              <a:t>nuvoton</a:t>
            </a:r>
            <a:r>
              <a:rPr lang="en-US" altLang="zh-CN" dirty="0" smtClean="0"/>
              <a:t>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" y="2427734"/>
            <a:ext cx="6304809" cy="23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856</Words>
  <Application>Microsoft Office PowerPoint</Application>
  <PresentationFormat>全屏显示(16:9)</PresentationFormat>
  <Paragraphs>186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Helvetica Neue</vt:lpstr>
      <vt:lpstr>Lato</vt:lpstr>
      <vt:lpstr>宋体</vt:lpstr>
      <vt:lpstr>微软雅黑</vt:lpstr>
      <vt:lpstr>Arial</vt:lpstr>
      <vt:lpstr>Arial Black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案例 ——空运磁检货物的摆放</dc:title>
  <dc:creator>hl0071</dc:creator>
  <cp:lastModifiedBy>hp0205-伍俊华</cp:lastModifiedBy>
  <cp:revision>215</cp:revision>
  <dcterms:created xsi:type="dcterms:W3CDTF">2018-04-15T09:00:48Z</dcterms:created>
  <dcterms:modified xsi:type="dcterms:W3CDTF">2019-11-28T09:27:20Z</dcterms:modified>
</cp:coreProperties>
</file>