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11DF-14D2-4D7B-9D74-07073B5487A5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A6AF-26AD-45D2-9C20-0B1CE1E4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133600"/>
            <a:ext cx="74911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What optical devices </a:t>
            </a:r>
          </a:p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do you know?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0778" y="457200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P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3674" y="452735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G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128373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452735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T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388698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B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781" y="914400"/>
            <a:ext cx="80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M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129127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hitalnya.ru/upload/383/370289170648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714577" cy="365759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7d5.scene7.com/is/image/Orion/340x340_template?$340x340$&amp;$prod=is%7BOrion//09024?scl-=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242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599" y="4551402"/>
            <a:ext cx="35543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Telescope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xel.ru/images/products/06c3a99c5ea3e36b59e06257f67eee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3658"/>
            <a:ext cx="589828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5083629"/>
            <a:ext cx="38507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Binoculars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8" descr="http://img-fotki.yandex.ru/get/4405/rusclipart1.32/0_68e52_2a8c4898_orig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ntique-microscopes.com/photos/J_Swift_binocular_microscope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"/>
            <a:ext cx="32956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history-of-the-microscope.org/images/Olympus-BX41-upright-life-science-microscop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3276600" cy="359092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294" y="381000"/>
            <a:ext cx="4177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Microscope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evad3rsjailbreak.com/wp-content/uploads/2011/07/iphone-c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599"/>
            <a:ext cx="4191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9455" y="4658711"/>
            <a:ext cx="28151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amera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6" name="Picture 10" descr="http://www.jaha.org/edu/img/antique-camera-tripo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81049"/>
            <a:ext cx="2238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frontroomcinema.com/wp-content/uploads/2011/07/Film-Projecto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1" y="529317"/>
            <a:ext cx="3254829" cy="325482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in.wordpressors.com/Upload/hometheaterportabledvdprojector.com/lcd%20proj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84146"/>
            <a:ext cx="4898571" cy="30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602733"/>
            <a:ext cx="3346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Projector</a:t>
            </a:r>
            <a:endParaRPr lang="en-US" sz="6600" dirty="0"/>
          </a:p>
        </p:txBody>
      </p:sp>
      <p:pic>
        <p:nvPicPr>
          <p:cNvPr id="7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01.olx.com.ua/ui/11/92/34/1303402772_191068834_1----Wayfa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5715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opticamegi.ru/files/story/big_4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857750" cy="323850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2767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Glasses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834021"/>
            <a:ext cx="30283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Contact </a:t>
            </a:r>
          </a:p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Lens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care4vision.org/images/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40541"/>
            <a:ext cx="4766829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1.gstatic.com/images?q=tbn:ANd9GcTm8d8_QRVRa649cKPAzyXN0nzh32JDC67NAvKBItJnQG-_hIOh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4116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61295"/>
            <a:ext cx="1500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Eye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 descr="http://img-fotki.yandex.ru/get/4405/rusclipart1.32/0_68e52_2a8c4898_orig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41314"/>
            <a:ext cx="664938" cy="6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Shalaginov</dc:creator>
  <cp:lastModifiedBy>Prof. Shalaginov</cp:lastModifiedBy>
  <cp:revision>9</cp:revision>
  <dcterms:created xsi:type="dcterms:W3CDTF">2013-03-29T04:13:53Z</dcterms:created>
  <dcterms:modified xsi:type="dcterms:W3CDTF">2013-03-29T14:53:52Z</dcterms:modified>
</cp:coreProperties>
</file>