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4"/>
  </p:sldMasterIdLst>
  <p:notesMasterIdLst>
    <p:notesMasterId r:id="rId11"/>
  </p:notesMasterIdLst>
  <p:handoutMasterIdLst>
    <p:handoutMasterId r:id="rId12"/>
  </p:handoutMasterIdLst>
  <p:sldIdLst>
    <p:sldId id="333" r:id="rId5"/>
    <p:sldId id="353" r:id="rId6"/>
    <p:sldId id="359" r:id="rId7"/>
    <p:sldId id="357" r:id="rId8"/>
    <p:sldId id="360" r:id="rId9"/>
    <p:sldId id="349" r:id="rId10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" userDrawn="1">
          <p15:clr>
            <a:srgbClr val="A4A3A4"/>
          </p15:clr>
        </p15:guide>
        <p15:guide id="2" orient="horz" pos="1321" userDrawn="1">
          <p15:clr>
            <a:srgbClr val="A4A3A4"/>
          </p15:clr>
        </p15:guide>
        <p15:guide id="3" pos="720" userDrawn="1">
          <p15:clr>
            <a:srgbClr val="A4A3A4"/>
          </p15:clr>
        </p15:guide>
        <p15:guide id="4" pos="4128" userDrawn="1">
          <p15:clr>
            <a:srgbClr val="A4A3A4"/>
          </p15:clr>
        </p15:guide>
        <p15:guide id="5" orient="horz" pos="1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415"/>
    <a:srgbClr val="FF7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24DAED-486F-ABC9-3C94-BF05C7ADE515}" v="6" dt="2024-12-02T20:22:45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>
        <p:guide pos="384"/>
        <p:guide orient="horz" pos="1321"/>
        <p:guide pos="720"/>
        <p:guide pos="4128"/>
        <p:guide orient="horz" pos="160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653EFA6-6A55-4CA9-B805-A75754352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/>
            </a:lvl1pPr>
          </a:lstStyle>
          <a:p>
            <a:pPr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918C2B-8E57-4A3D-8044-C66EEB3FB6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/>
            </a:lvl1pPr>
          </a:lstStyle>
          <a:p>
            <a:pPr rtl="0"/>
            <a:fld id="{352E6AF2-6331-4AD7-A200-D50594D1BF69}" type="datetime1">
              <a:rPr lang="ko-KR" altLang="en-US" smtClean="0">
                <a:latin typeface="맑은 고딕" panose="020B0503020000020004" pitchFamily="50" charset="-127"/>
              </a:rPr>
              <a:t>2024-12-03</a:t>
            </a:fld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08F39D-223D-417A-B921-7390171FB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/>
            </a:lvl1pPr>
          </a:lstStyle>
          <a:p>
            <a:pPr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B25FA5-6284-42C9-A45F-6E32B26FC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/>
            </a:lvl1pPr>
          </a:lstStyle>
          <a:p>
            <a:pPr rtl="0"/>
            <a:fld id="{D77777AE-A626-4F47-81EF-9ADAA35286E7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75145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50453043-A022-49EF-9EDC-A0EF0B15FEA0}" type="datetime1">
              <a:rPr lang="ko-KR" altLang="en-US" smtClean="0"/>
              <a:t>2024-12-03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</a:lstStyle>
          <a:p>
            <a:pPr rtl="0"/>
            <a:endParaRPr lang="ko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</a:lstStyle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ko-KR" sz="1200">
                <a:latin typeface="맑은 고딕" panose="020B0503020000020004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ko-KR" sz="1200">
                <a:latin typeface="맑은 고딕" panose="020B0503020000020004" pitchFamily="50" charset="-127"/>
              </a:defRPr>
            </a:lvl1pPr>
          </a:lstStyle>
          <a:p>
            <a:fld id="{E1449098-A5DD-8745-9BDA-7818ECA22896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93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ko-KR" sz="1200" kern="1200" baseline="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>
      <a:defRPr sz="1200" baseline="0">
        <a:ea typeface="맑은 고딕" panose="020B0503020000020004" pitchFamily="50" charset="-127"/>
      </a:defRPr>
    </a:lvl2pPr>
    <a:lvl3pPr marL="914400" algn="l">
      <a:defRPr sz="1200" baseline="0">
        <a:ea typeface="맑은 고딕" panose="020B0503020000020004" pitchFamily="50" charset="-127"/>
      </a:defRPr>
    </a:lvl3pPr>
    <a:lvl4pPr marL="1371600" algn="l">
      <a:defRPr sz="1200" baseline="0">
        <a:ea typeface="맑은 고딕" panose="020B0503020000020004" pitchFamily="50" charset="-127"/>
      </a:defRPr>
    </a:lvl4pPr>
    <a:lvl5pPr marL="1828800" algn="l">
      <a:defRPr sz="1200" baseline="0">
        <a:ea typeface="맑은 고딕" panose="020B0503020000020004" pitchFamily="50" charset="-127"/>
      </a:defRPr>
    </a:lvl5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386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computer simulations used to study the interactions between people, things, places, and time</a:t>
            </a:r>
            <a:r>
              <a:rPr lang="en-US" altLang="ko-KR" b="0" i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b="0" i="0" err="1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Netlogo</a:t>
            </a:r>
            <a:r>
              <a:rPr lang="en-US" altLang="ko-KR" b="0" i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 is simulation tool, which is effective tool to use agent based model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59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034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49098-A5DD-8745-9BDA-7818ECA22896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99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7E64C5-DB88-5EC5-193F-F3C5FB635A3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6" name="자유형(F) 1">
            <a:extLst>
              <a:ext uri="{FF2B5EF4-FFF2-40B4-BE49-F238E27FC236}">
                <a16:creationId xmlns:a16="http://schemas.microsoft.com/office/drawing/2014/main" id="{84EC6E23-9192-68EE-3B37-04F0B27B9FF8}"/>
              </a:ext>
            </a:extLst>
          </p:cNvPr>
          <p:cNvSpPr/>
          <p:nvPr userDrawn="1"/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74444 w 7091132"/>
              <a:gd name="connsiteY0" fmla="*/ 0 h 6858000"/>
              <a:gd name="connsiteX1" fmla="*/ 7091132 w 7091132"/>
              <a:gd name="connsiteY1" fmla="*/ 0 h 6858000"/>
              <a:gd name="connsiteX2" fmla="*/ 7091132 w 7091132"/>
              <a:gd name="connsiteY2" fmla="*/ 6858000 h 6858000"/>
              <a:gd name="connsiteX3" fmla="*/ 1671906 w 7091132"/>
              <a:gd name="connsiteY3" fmla="*/ 6858000 h 6858000"/>
              <a:gd name="connsiteX4" fmla="*/ 1615422 w 7091132"/>
              <a:gd name="connsiteY4" fmla="*/ 6813613 h 6858000"/>
              <a:gd name="connsiteX5" fmla="*/ 0 w 7091132"/>
              <a:gd name="connsiteY5" fmla="*/ 3388184 h 6858000"/>
              <a:gd name="connsiteX6" fmla="*/ 1300184 w 7091132"/>
              <a:gd name="connsiteY6" fmla="*/ 2492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58000">
                <a:moveTo>
                  <a:pt x="1574444" y="0"/>
                </a:moveTo>
                <a:lnTo>
                  <a:pt x="7091132" y="0"/>
                </a:lnTo>
                <a:lnTo>
                  <a:pt x="7091132" y="6858000"/>
                </a:lnTo>
                <a:lnTo>
                  <a:pt x="1671906" y="6858000"/>
                </a:lnTo>
                <a:lnTo>
                  <a:pt x="1615422" y="6813613"/>
                </a:lnTo>
                <a:cubicBezTo>
                  <a:pt x="628844" y="5999415"/>
                  <a:pt x="0" y="4767237"/>
                  <a:pt x="0" y="3388184"/>
                </a:cubicBezTo>
                <a:cubicBezTo>
                  <a:pt x="0" y="2162360"/>
                  <a:pt x="496864" y="1052584"/>
                  <a:pt x="1300184" y="249264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136" y="2039112"/>
            <a:ext cx="4681728" cy="1737360"/>
          </a:xfrm>
          <a:noFill/>
        </p:spPr>
        <p:txBody>
          <a:bodyPr lIns="0" tIns="45720" rIns="0" bIns="45720" rtlCol="0">
            <a:no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ko-KR" sz="5000" b="1" cap="all" spc="300" baseline="0">
                <a:solidFill>
                  <a:schemeClr val="bg1"/>
                </a:solidFill>
                <a:latin typeface="맑은 고딕" panose="020B0503020000020004" pitchFamily="50" charset="-127"/>
                <a:ea typeface="+mj-ea"/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130" name="자유형: 도형 129">
            <a:extLst>
              <a:ext uri="{FF2B5EF4-FFF2-40B4-BE49-F238E27FC236}">
                <a16:creationId xmlns:a16="http://schemas.microsoft.com/office/drawing/2014/main" id="{F20EF707-E7CC-8D11-3474-1DD8C187C27E}"/>
              </a:ext>
            </a:extLst>
          </p:cNvPr>
          <p:cNvSpPr/>
          <p:nvPr userDrawn="1"/>
        </p:nvSpPr>
        <p:spPr>
          <a:xfrm>
            <a:off x="0" y="3881060"/>
            <a:ext cx="8215058" cy="2976941"/>
          </a:xfrm>
          <a:custGeom>
            <a:avLst/>
            <a:gdLst>
              <a:gd name="connsiteX0" fmla="*/ 3411314 w 8215058"/>
              <a:gd name="connsiteY0" fmla="*/ 2961975 h 2976941"/>
              <a:gd name="connsiteX1" fmla="*/ 3468559 w 8215058"/>
              <a:gd name="connsiteY1" fmla="*/ 2963828 h 2976941"/>
              <a:gd name="connsiteX2" fmla="*/ 3502079 w 8215058"/>
              <a:gd name="connsiteY2" fmla="*/ 2976941 h 2976941"/>
              <a:gd name="connsiteX3" fmla="*/ 3347199 w 8215058"/>
              <a:gd name="connsiteY3" fmla="*/ 2976941 h 2976941"/>
              <a:gd name="connsiteX4" fmla="*/ 3355405 w 8215058"/>
              <a:gd name="connsiteY4" fmla="*/ 2973991 h 2976941"/>
              <a:gd name="connsiteX5" fmla="*/ 3411314 w 8215058"/>
              <a:gd name="connsiteY5" fmla="*/ 2961975 h 2976941"/>
              <a:gd name="connsiteX6" fmla="*/ 3418778 w 8215058"/>
              <a:gd name="connsiteY6" fmla="*/ 2825355 h 2976941"/>
              <a:gd name="connsiteX7" fmla="*/ 3545077 w 8215058"/>
              <a:gd name="connsiteY7" fmla="*/ 2853736 h 2976941"/>
              <a:gd name="connsiteX8" fmla="*/ 3606334 w 8215058"/>
              <a:gd name="connsiteY8" fmla="*/ 2910860 h 2976941"/>
              <a:gd name="connsiteX9" fmla="*/ 3675569 w 8215058"/>
              <a:gd name="connsiteY9" fmla="*/ 2967476 h 2976941"/>
              <a:gd name="connsiteX10" fmla="*/ 3787246 w 8215058"/>
              <a:gd name="connsiteY10" fmla="*/ 2956653 h 2976941"/>
              <a:gd name="connsiteX11" fmla="*/ 3882343 w 8215058"/>
              <a:gd name="connsiteY11" fmla="*/ 2938578 h 2976941"/>
              <a:gd name="connsiteX12" fmla="*/ 4004937 w 8215058"/>
              <a:gd name="connsiteY12" fmla="*/ 2966811 h 2976941"/>
              <a:gd name="connsiteX13" fmla="*/ 4018386 w 8215058"/>
              <a:gd name="connsiteY13" fmla="*/ 2976941 h 2976941"/>
              <a:gd name="connsiteX14" fmla="*/ 3610962 w 8215058"/>
              <a:gd name="connsiteY14" fmla="*/ 2976941 h 2976941"/>
              <a:gd name="connsiteX15" fmla="*/ 3573431 w 8215058"/>
              <a:gd name="connsiteY15" fmla="*/ 2938495 h 2976941"/>
              <a:gd name="connsiteX16" fmla="*/ 3522552 w 8215058"/>
              <a:gd name="connsiteY16" fmla="*/ 2889757 h 2976941"/>
              <a:gd name="connsiteX17" fmla="*/ 3421016 w 8215058"/>
              <a:gd name="connsiteY17" fmla="*/ 2869646 h 2976941"/>
              <a:gd name="connsiteX18" fmla="*/ 3313071 w 8215058"/>
              <a:gd name="connsiteY18" fmla="*/ 2900254 h 2976941"/>
              <a:gd name="connsiteX19" fmla="*/ 3115217 w 8215058"/>
              <a:gd name="connsiteY19" fmla="*/ 2929605 h 2976941"/>
              <a:gd name="connsiteX20" fmla="*/ 2831595 w 8215058"/>
              <a:gd name="connsiteY20" fmla="*/ 2971034 h 2976941"/>
              <a:gd name="connsiteX21" fmla="*/ 2826889 w 8215058"/>
              <a:gd name="connsiteY21" fmla="*/ 2976941 h 2976941"/>
              <a:gd name="connsiteX22" fmla="*/ 2768805 w 8215058"/>
              <a:gd name="connsiteY22" fmla="*/ 2976941 h 2976941"/>
              <a:gd name="connsiteX23" fmla="*/ 2802953 w 8215058"/>
              <a:gd name="connsiteY23" fmla="*/ 2935092 h 2976941"/>
              <a:gd name="connsiteX24" fmla="*/ 3126771 w 8215058"/>
              <a:gd name="connsiteY24" fmla="*/ 2884989 h 2976941"/>
              <a:gd name="connsiteX25" fmla="*/ 3295096 w 8215058"/>
              <a:gd name="connsiteY25" fmla="*/ 2859502 h 2976941"/>
              <a:gd name="connsiteX26" fmla="*/ 3418778 w 8215058"/>
              <a:gd name="connsiteY26" fmla="*/ 2825355 h 2976941"/>
              <a:gd name="connsiteX27" fmla="*/ 3426356 w 8215058"/>
              <a:gd name="connsiteY27" fmla="*/ 2683620 h 2976941"/>
              <a:gd name="connsiteX28" fmla="*/ 3565403 w 8215058"/>
              <a:gd name="connsiteY28" fmla="*/ 2715921 h 2976941"/>
              <a:gd name="connsiteX29" fmla="*/ 3632204 w 8215058"/>
              <a:gd name="connsiteY29" fmla="*/ 2779463 h 2976941"/>
              <a:gd name="connsiteX30" fmla="*/ 3711803 w 8215058"/>
              <a:gd name="connsiteY30" fmla="*/ 2843470 h 2976941"/>
              <a:gd name="connsiteX31" fmla="*/ 3836892 w 8215058"/>
              <a:gd name="connsiteY31" fmla="*/ 2830421 h 2976941"/>
              <a:gd name="connsiteX32" fmla="*/ 3941925 w 8215058"/>
              <a:gd name="connsiteY32" fmla="*/ 2810891 h 2976941"/>
              <a:gd name="connsiteX33" fmla="*/ 4077741 w 8215058"/>
              <a:gd name="connsiteY33" fmla="*/ 2843691 h 2976941"/>
              <a:gd name="connsiteX34" fmla="*/ 4175574 w 8215058"/>
              <a:gd name="connsiteY34" fmla="*/ 2942913 h 2976941"/>
              <a:gd name="connsiteX35" fmla="*/ 4186707 w 8215058"/>
              <a:gd name="connsiteY35" fmla="*/ 2976941 h 2976941"/>
              <a:gd name="connsiteX36" fmla="*/ 4136438 w 8215058"/>
              <a:gd name="connsiteY36" fmla="*/ 2976941 h 2976941"/>
              <a:gd name="connsiteX37" fmla="*/ 4132074 w 8215058"/>
              <a:gd name="connsiteY37" fmla="*/ 2963693 h 2976941"/>
              <a:gd name="connsiteX38" fmla="*/ 4053188 w 8215058"/>
              <a:gd name="connsiteY38" fmla="*/ 2885082 h 2976941"/>
              <a:gd name="connsiteX39" fmla="*/ 3944456 w 8215058"/>
              <a:gd name="connsiteY39" fmla="*/ 2859634 h 2976941"/>
              <a:gd name="connsiteX40" fmla="*/ 3851706 w 8215058"/>
              <a:gd name="connsiteY40" fmla="*/ 2877554 h 2976941"/>
              <a:gd name="connsiteX41" fmla="*/ 3697524 w 8215058"/>
              <a:gd name="connsiteY41" fmla="*/ 2888448 h 2976941"/>
              <a:gd name="connsiteX42" fmla="*/ 3599650 w 8215058"/>
              <a:gd name="connsiteY42" fmla="*/ 2809796 h 2976941"/>
              <a:gd name="connsiteX43" fmla="*/ 3542459 w 8215058"/>
              <a:gd name="connsiteY43" fmla="*/ 2754055 h 2976941"/>
              <a:gd name="connsiteX44" fmla="*/ 3426968 w 8215058"/>
              <a:gd name="connsiteY44" fmla="*/ 2730511 h 2976941"/>
              <a:gd name="connsiteX45" fmla="*/ 3305595 w 8215058"/>
              <a:gd name="connsiteY45" fmla="*/ 2763944 h 2976941"/>
              <a:gd name="connsiteX46" fmla="*/ 3086372 w 8215058"/>
              <a:gd name="connsiteY46" fmla="*/ 2795076 h 2976941"/>
              <a:gd name="connsiteX47" fmla="*/ 2729490 w 8215058"/>
              <a:gd name="connsiteY47" fmla="*/ 2887728 h 2976941"/>
              <a:gd name="connsiteX48" fmla="*/ 2681873 w 8215058"/>
              <a:gd name="connsiteY48" fmla="*/ 2976941 h 2976941"/>
              <a:gd name="connsiteX49" fmla="*/ 2627203 w 8215058"/>
              <a:gd name="connsiteY49" fmla="*/ 2976941 h 2976941"/>
              <a:gd name="connsiteX50" fmla="*/ 2690184 w 8215058"/>
              <a:gd name="connsiteY50" fmla="*/ 2861705 h 2976941"/>
              <a:gd name="connsiteX51" fmla="*/ 3096997 w 8215058"/>
              <a:gd name="connsiteY51" fmla="*/ 2750497 h 2976941"/>
              <a:gd name="connsiteX52" fmla="*/ 3289031 w 8215058"/>
              <a:gd name="connsiteY52" fmla="*/ 2720124 h 2976941"/>
              <a:gd name="connsiteX53" fmla="*/ 3426356 w 8215058"/>
              <a:gd name="connsiteY53" fmla="*/ 2683620 h 2976941"/>
              <a:gd name="connsiteX54" fmla="*/ 3435482 w 8215058"/>
              <a:gd name="connsiteY54" fmla="*/ 2540233 h 2976941"/>
              <a:gd name="connsiteX55" fmla="*/ 3587692 w 8215058"/>
              <a:gd name="connsiteY55" fmla="*/ 2576612 h 2976941"/>
              <a:gd name="connsiteX56" fmla="*/ 3660613 w 8215058"/>
              <a:gd name="connsiteY56" fmla="*/ 2647733 h 2976941"/>
              <a:gd name="connsiteX57" fmla="*/ 3749806 w 8215058"/>
              <a:gd name="connsiteY57" fmla="*/ 2723444 h 2976941"/>
              <a:gd name="connsiteX58" fmla="*/ 3889049 w 8215058"/>
              <a:gd name="connsiteY58" fmla="*/ 2711656 h 2976941"/>
              <a:gd name="connsiteX59" fmla="*/ 4004179 w 8215058"/>
              <a:gd name="connsiteY59" fmla="*/ 2690052 h 2976941"/>
              <a:gd name="connsiteX60" fmla="*/ 4153070 w 8215058"/>
              <a:gd name="connsiteY60" fmla="*/ 2726081 h 2976941"/>
              <a:gd name="connsiteX61" fmla="*/ 4258827 w 8215058"/>
              <a:gd name="connsiteY61" fmla="*/ 2836357 h 2976941"/>
              <a:gd name="connsiteX62" fmla="*/ 4283547 w 8215058"/>
              <a:gd name="connsiteY62" fmla="*/ 2915662 h 2976941"/>
              <a:gd name="connsiteX63" fmla="*/ 4301499 w 8215058"/>
              <a:gd name="connsiteY63" fmla="*/ 2976154 h 2976941"/>
              <a:gd name="connsiteX64" fmla="*/ 4301911 w 8215058"/>
              <a:gd name="connsiteY64" fmla="*/ 2976941 h 2976941"/>
              <a:gd name="connsiteX65" fmla="*/ 4258002 w 8215058"/>
              <a:gd name="connsiteY65" fmla="*/ 2976941 h 2976941"/>
              <a:gd name="connsiteX66" fmla="*/ 4243059 w 8215058"/>
              <a:gd name="connsiteY66" fmla="*/ 2926784 h 2976941"/>
              <a:gd name="connsiteX67" fmla="*/ 4220583 w 8215058"/>
              <a:gd name="connsiteY67" fmla="*/ 2855046 h 2976941"/>
              <a:gd name="connsiteX68" fmla="*/ 4218876 w 8215058"/>
              <a:gd name="connsiteY68" fmla="*/ 2851552 h 2976941"/>
              <a:gd name="connsiteX69" fmla="*/ 4130199 w 8215058"/>
              <a:gd name="connsiteY69" fmla="*/ 2763912 h 2976941"/>
              <a:gd name="connsiteX70" fmla="*/ 4008295 w 8215058"/>
              <a:gd name="connsiteY70" fmla="*/ 2736105 h 2976941"/>
              <a:gd name="connsiteX71" fmla="*/ 3905613 w 8215058"/>
              <a:gd name="connsiteY71" fmla="*/ 2755475 h 2976941"/>
              <a:gd name="connsiteX72" fmla="*/ 3737094 w 8215058"/>
              <a:gd name="connsiteY72" fmla="*/ 2766685 h 2976941"/>
              <a:gd name="connsiteX73" fmla="*/ 3630563 w 8215058"/>
              <a:gd name="connsiteY73" fmla="*/ 2679238 h 2976941"/>
              <a:gd name="connsiteX74" fmla="*/ 3567230 w 8215058"/>
              <a:gd name="connsiteY74" fmla="*/ 2616876 h 2976941"/>
              <a:gd name="connsiteX75" fmla="*/ 3439954 w 8215058"/>
              <a:gd name="connsiteY75" fmla="*/ 2588724 h 2976941"/>
              <a:gd name="connsiteX76" fmla="*/ 3305396 w 8215058"/>
              <a:gd name="connsiteY76" fmla="*/ 2625081 h 2976941"/>
              <a:gd name="connsiteX77" fmla="*/ 3064988 w 8215058"/>
              <a:gd name="connsiteY77" fmla="*/ 2658361 h 2976941"/>
              <a:gd name="connsiteX78" fmla="*/ 2668434 w 8215058"/>
              <a:gd name="connsiteY78" fmla="*/ 2758863 h 2976941"/>
              <a:gd name="connsiteX79" fmla="*/ 2583595 w 8215058"/>
              <a:gd name="connsiteY79" fmla="*/ 2915706 h 2976941"/>
              <a:gd name="connsiteX80" fmla="*/ 2553273 w 8215058"/>
              <a:gd name="connsiteY80" fmla="*/ 2976941 h 2976941"/>
              <a:gd name="connsiteX81" fmla="*/ 2496368 w 8215058"/>
              <a:gd name="connsiteY81" fmla="*/ 2976941 h 2976941"/>
              <a:gd name="connsiteX82" fmla="*/ 2536535 w 8215058"/>
              <a:gd name="connsiteY82" fmla="*/ 2894487 h 2976941"/>
              <a:gd name="connsiteX83" fmla="*/ 2625268 w 8215058"/>
              <a:gd name="connsiteY83" fmla="*/ 2730870 h 2976941"/>
              <a:gd name="connsiteX84" fmla="*/ 3071923 w 8215058"/>
              <a:gd name="connsiteY84" fmla="*/ 2612192 h 2976941"/>
              <a:gd name="connsiteX85" fmla="*/ 3285327 w 8215058"/>
              <a:gd name="connsiteY85" fmla="*/ 2580040 h 2976941"/>
              <a:gd name="connsiteX86" fmla="*/ 3435482 w 8215058"/>
              <a:gd name="connsiteY86" fmla="*/ 2540233 h 2976941"/>
              <a:gd name="connsiteX87" fmla="*/ 3482580 w 8215058"/>
              <a:gd name="connsiteY87" fmla="*/ 2396356 h 2976941"/>
              <a:gd name="connsiteX88" fmla="*/ 3606592 w 8215058"/>
              <a:gd name="connsiteY88" fmla="*/ 2437992 h 2976941"/>
              <a:gd name="connsiteX89" fmla="*/ 3686042 w 8215058"/>
              <a:gd name="connsiteY89" fmla="*/ 2516527 h 2976941"/>
              <a:gd name="connsiteX90" fmla="*/ 3781334 w 8215058"/>
              <a:gd name="connsiteY90" fmla="*/ 2598825 h 2976941"/>
              <a:gd name="connsiteX91" fmla="*/ 3935940 w 8215058"/>
              <a:gd name="connsiteY91" fmla="*/ 2585812 h 2976941"/>
              <a:gd name="connsiteX92" fmla="*/ 4061143 w 8215058"/>
              <a:gd name="connsiteY92" fmla="*/ 2563089 h 2976941"/>
              <a:gd name="connsiteX93" fmla="*/ 4220225 w 8215058"/>
              <a:gd name="connsiteY93" fmla="*/ 2601542 h 2976941"/>
              <a:gd name="connsiteX94" fmla="*/ 4334540 w 8215058"/>
              <a:gd name="connsiteY94" fmla="*/ 2718064 h 2976941"/>
              <a:gd name="connsiteX95" fmla="*/ 4337775 w 8215058"/>
              <a:gd name="connsiteY95" fmla="*/ 2724679 h 2976941"/>
              <a:gd name="connsiteX96" fmla="*/ 4364921 w 8215058"/>
              <a:gd name="connsiteY96" fmla="*/ 2811920 h 2976941"/>
              <a:gd name="connsiteX97" fmla="*/ 4384547 w 8215058"/>
              <a:gd name="connsiteY97" fmla="*/ 2878813 h 2976941"/>
              <a:gd name="connsiteX98" fmla="*/ 4416726 w 8215058"/>
              <a:gd name="connsiteY98" fmla="*/ 2940815 h 2976941"/>
              <a:gd name="connsiteX99" fmla="*/ 4446819 w 8215058"/>
              <a:gd name="connsiteY99" fmla="*/ 2976941 h 2976941"/>
              <a:gd name="connsiteX100" fmla="*/ 4387575 w 8215058"/>
              <a:gd name="connsiteY100" fmla="*/ 2976941 h 2976941"/>
              <a:gd name="connsiteX101" fmla="*/ 4377804 w 8215058"/>
              <a:gd name="connsiteY101" fmla="*/ 2964984 h 2976941"/>
              <a:gd name="connsiteX102" fmla="*/ 4342462 w 8215058"/>
              <a:gd name="connsiteY102" fmla="*/ 2895552 h 2976941"/>
              <a:gd name="connsiteX103" fmla="*/ 4321354 w 8215058"/>
              <a:gd name="connsiteY103" fmla="*/ 2822654 h 2976941"/>
              <a:gd name="connsiteX104" fmla="*/ 4296810 w 8215058"/>
              <a:gd name="connsiteY104" fmla="*/ 2743726 h 2976941"/>
              <a:gd name="connsiteX105" fmla="*/ 4294142 w 8215058"/>
              <a:gd name="connsiteY105" fmla="*/ 2738276 h 2976941"/>
              <a:gd name="connsiteX106" fmla="*/ 4196946 w 8215058"/>
              <a:gd name="connsiteY106" fmla="*/ 2641710 h 2976941"/>
              <a:gd name="connsiteX107" fmla="*/ 4063145 w 8215058"/>
              <a:gd name="connsiteY107" fmla="*/ 2610707 h 2976941"/>
              <a:gd name="connsiteX108" fmla="*/ 3950740 w 8215058"/>
              <a:gd name="connsiteY108" fmla="*/ 2631949 h 2976941"/>
              <a:gd name="connsiteX109" fmla="*/ 3767432 w 8215058"/>
              <a:gd name="connsiteY109" fmla="*/ 2643596 h 2976941"/>
              <a:gd name="connsiteX110" fmla="*/ 3651534 w 8215058"/>
              <a:gd name="connsiteY110" fmla="*/ 2547804 h 2976941"/>
              <a:gd name="connsiteX111" fmla="*/ 3581883 w 8215058"/>
              <a:gd name="connsiteY111" fmla="*/ 2478444 h 2976941"/>
              <a:gd name="connsiteX112" fmla="*/ 3443035 w 8215058"/>
              <a:gd name="connsiteY112" fmla="*/ 2445775 h 2976941"/>
              <a:gd name="connsiteX113" fmla="*/ 3295221 w 8215058"/>
              <a:gd name="connsiteY113" fmla="*/ 2485297 h 2976941"/>
              <a:gd name="connsiteX114" fmla="*/ 3033264 w 8215058"/>
              <a:gd name="connsiteY114" fmla="*/ 2519987 h 2976941"/>
              <a:gd name="connsiteX115" fmla="*/ 2597974 w 8215058"/>
              <a:gd name="connsiteY115" fmla="*/ 2628296 h 2976941"/>
              <a:gd name="connsiteX116" fmla="*/ 2505611 w 8215058"/>
              <a:gd name="connsiteY116" fmla="*/ 2799442 h 2976941"/>
              <a:gd name="connsiteX117" fmla="*/ 2450022 w 8215058"/>
              <a:gd name="connsiteY117" fmla="*/ 2911240 h 2976941"/>
              <a:gd name="connsiteX118" fmla="*/ 2406390 w 8215058"/>
              <a:gd name="connsiteY118" fmla="*/ 2976941 h 2976941"/>
              <a:gd name="connsiteX119" fmla="*/ 2346820 w 8215058"/>
              <a:gd name="connsiteY119" fmla="*/ 2976941 h 2976941"/>
              <a:gd name="connsiteX120" fmla="*/ 2406850 w 8215058"/>
              <a:gd name="connsiteY120" fmla="*/ 2888075 h 2976941"/>
              <a:gd name="connsiteX121" fmla="*/ 2460837 w 8215058"/>
              <a:gd name="connsiteY121" fmla="*/ 2778983 h 2976941"/>
              <a:gd name="connsiteX122" fmla="*/ 2557335 w 8215058"/>
              <a:gd name="connsiteY122" fmla="*/ 2600520 h 2976941"/>
              <a:gd name="connsiteX123" fmla="*/ 3043282 w 8215058"/>
              <a:gd name="connsiteY123" fmla="*/ 2474200 h 2976941"/>
              <a:gd name="connsiteX124" fmla="*/ 3277872 w 8215058"/>
              <a:gd name="connsiteY124" fmla="*/ 2439898 h 2976941"/>
              <a:gd name="connsiteX125" fmla="*/ 3482580 w 8215058"/>
              <a:gd name="connsiteY125" fmla="*/ 2396356 h 2976941"/>
              <a:gd name="connsiteX126" fmla="*/ 3498634 w 8215058"/>
              <a:gd name="connsiteY126" fmla="*/ 2257119 h 2976941"/>
              <a:gd name="connsiteX127" fmla="*/ 3632188 w 8215058"/>
              <a:gd name="connsiteY127" fmla="*/ 2302350 h 2976941"/>
              <a:gd name="connsiteX128" fmla="*/ 3717753 w 8215058"/>
              <a:gd name="connsiteY128" fmla="*/ 2388467 h 2976941"/>
              <a:gd name="connsiteX129" fmla="*/ 3821905 w 8215058"/>
              <a:gd name="connsiteY129" fmla="*/ 2478977 h 2976941"/>
              <a:gd name="connsiteX130" fmla="*/ 3990882 w 8215058"/>
              <a:gd name="connsiteY130" fmla="*/ 2465693 h 2976941"/>
              <a:gd name="connsiteX131" fmla="*/ 4124259 w 8215058"/>
              <a:gd name="connsiteY131" fmla="*/ 2441884 h 2976941"/>
              <a:gd name="connsiteX132" fmla="*/ 4298668 w 8215058"/>
              <a:gd name="connsiteY132" fmla="*/ 2485758 h 2976941"/>
              <a:gd name="connsiteX133" fmla="*/ 4421701 w 8215058"/>
              <a:gd name="connsiteY133" fmla="*/ 2616385 h 2976941"/>
              <a:gd name="connsiteX134" fmla="*/ 4450678 w 8215058"/>
              <a:gd name="connsiteY134" fmla="*/ 2711356 h 2976941"/>
              <a:gd name="connsiteX135" fmla="*/ 4471207 w 8215058"/>
              <a:gd name="connsiteY135" fmla="*/ 2785035 h 2976941"/>
              <a:gd name="connsiteX136" fmla="*/ 4611101 w 8215058"/>
              <a:gd name="connsiteY136" fmla="*/ 2956650 h 2976941"/>
              <a:gd name="connsiteX137" fmla="*/ 4646048 w 8215058"/>
              <a:gd name="connsiteY137" fmla="*/ 2976941 h 2976941"/>
              <a:gd name="connsiteX138" fmla="*/ 4563288 w 8215058"/>
              <a:gd name="connsiteY138" fmla="*/ 2976941 h 2976941"/>
              <a:gd name="connsiteX139" fmla="*/ 4518264 w 8215058"/>
              <a:gd name="connsiteY139" fmla="*/ 2939292 h 2976941"/>
              <a:gd name="connsiteX140" fmla="*/ 4429130 w 8215058"/>
              <a:gd name="connsiteY140" fmla="*/ 2800802 h 2976941"/>
              <a:gd name="connsiteX141" fmla="*/ 4406521 w 8215058"/>
              <a:gd name="connsiteY141" fmla="*/ 2721880 h 2976941"/>
              <a:gd name="connsiteX142" fmla="*/ 4379966 w 8215058"/>
              <a:gd name="connsiteY142" fmla="*/ 2634849 h 2976941"/>
              <a:gd name="connsiteX143" fmla="*/ 4376727 w 8215058"/>
              <a:gd name="connsiteY143" fmla="*/ 2628237 h 2976941"/>
              <a:gd name="connsiteX144" fmla="*/ 4270771 w 8215058"/>
              <a:gd name="connsiteY144" fmla="*/ 2522274 h 2976941"/>
              <a:gd name="connsiteX145" fmla="*/ 4124509 w 8215058"/>
              <a:gd name="connsiteY145" fmla="*/ 2487920 h 2976941"/>
              <a:gd name="connsiteX146" fmla="*/ 4002211 w 8215058"/>
              <a:gd name="connsiteY146" fmla="*/ 2510654 h 2976941"/>
              <a:gd name="connsiteX147" fmla="*/ 3804746 w 8215058"/>
              <a:gd name="connsiteY147" fmla="*/ 2522988 h 2976941"/>
              <a:gd name="connsiteX148" fmla="*/ 3680562 w 8215058"/>
              <a:gd name="connsiteY148" fmla="*/ 2418198 h 2976941"/>
              <a:gd name="connsiteX149" fmla="*/ 3604797 w 8215058"/>
              <a:gd name="connsiteY149" fmla="*/ 2341255 h 2976941"/>
              <a:gd name="connsiteX150" fmla="*/ 3453079 w 8215058"/>
              <a:gd name="connsiteY150" fmla="*/ 2306989 h 2976941"/>
              <a:gd name="connsiteX151" fmla="*/ 3291891 w 8215058"/>
              <a:gd name="connsiteY151" fmla="*/ 2349828 h 2976941"/>
              <a:gd name="connsiteX152" fmla="*/ 3008782 w 8215058"/>
              <a:gd name="connsiteY152" fmla="*/ 2386711 h 2976941"/>
              <a:gd name="connsiteX153" fmla="*/ 2533825 w 8215058"/>
              <a:gd name="connsiteY153" fmla="*/ 2502865 h 2976941"/>
              <a:gd name="connsiteX154" fmla="*/ 2431589 w 8215058"/>
              <a:gd name="connsiteY154" fmla="*/ 2689405 h 2976941"/>
              <a:gd name="connsiteX155" fmla="*/ 2371483 w 8215058"/>
              <a:gd name="connsiteY155" fmla="*/ 2810674 h 2976941"/>
              <a:gd name="connsiteX156" fmla="*/ 2259412 w 8215058"/>
              <a:gd name="connsiteY156" fmla="*/ 2976941 h 2976941"/>
              <a:gd name="connsiteX157" fmla="*/ 2199389 w 8215058"/>
              <a:gd name="connsiteY157" fmla="*/ 2976941 h 2976941"/>
              <a:gd name="connsiteX158" fmla="*/ 2223343 w 8215058"/>
              <a:gd name="connsiteY158" fmla="*/ 2950896 h 2976941"/>
              <a:gd name="connsiteX159" fmla="*/ 2334271 w 8215058"/>
              <a:gd name="connsiteY159" fmla="*/ 2786995 h 2976941"/>
              <a:gd name="connsiteX160" fmla="*/ 2392855 w 8215058"/>
              <a:gd name="connsiteY160" fmla="*/ 2668433 h 2976941"/>
              <a:gd name="connsiteX161" fmla="*/ 2495935 w 8215058"/>
              <a:gd name="connsiteY161" fmla="*/ 2473772 h 2976941"/>
              <a:gd name="connsiteX162" fmla="*/ 3021549 w 8215058"/>
              <a:gd name="connsiteY162" fmla="*/ 2339608 h 2976941"/>
              <a:gd name="connsiteX163" fmla="*/ 3277093 w 8215058"/>
              <a:gd name="connsiteY163" fmla="*/ 2303691 h 2976941"/>
              <a:gd name="connsiteX164" fmla="*/ 3498634 w 8215058"/>
              <a:gd name="connsiteY164" fmla="*/ 2257119 h 2976941"/>
              <a:gd name="connsiteX165" fmla="*/ 3506847 w 8215058"/>
              <a:gd name="connsiteY165" fmla="*/ 2119025 h 2976941"/>
              <a:gd name="connsiteX166" fmla="*/ 3650326 w 8215058"/>
              <a:gd name="connsiteY166" fmla="*/ 2168429 h 2976941"/>
              <a:gd name="connsiteX167" fmla="*/ 3743791 w 8215058"/>
              <a:gd name="connsiteY167" fmla="*/ 2260802 h 2976941"/>
              <a:gd name="connsiteX168" fmla="*/ 3856382 w 8215058"/>
              <a:gd name="connsiteY168" fmla="*/ 2359694 h 2976941"/>
              <a:gd name="connsiteX169" fmla="*/ 4039518 w 8215058"/>
              <a:gd name="connsiteY169" fmla="*/ 2345723 h 2976941"/>
              <a:gd name="connsiteX170" fmla="*/ 4184752 w 8215058"/>
              <a:gd name="connsiteY170" fmla="*/ 2319471 h 2976941"/>
              <a:gd name="connsiteX171" fmla="*/ 4372239 w 8215058"/>
              <a:gd name="connsiteY171" fmla="*/ 2367192 h 2976941"/>
              <a:gd name="connsiteX172" fmla="*/ 4503745 w 8215058"/>
              <a:gd name="connsiteY172" fmla="*/ 2508424 h 2976941"/>
              <a:gd name="connsiteX173" fmla="*/ 4534630 w 8215058"/>
              <a:gd name="connsiteY173" fmla="*/ 2611207 h 2976941"/>
              <a:gd name="connsiteX174" fmla="*/ 4556625 w 8215058"/>
              <a:gd name="connsiteY174" fmla="*/ 2690874 h 2976941"/>
              <a:gd name="connsiteX175" fmla="*/ 4777940 w 8215058"/>
              <a:gd name="connsiteY175" fmla="*/ 2918956 h 2976941"/>
              <a:gd name="connsiteX176" fmla="*/ 4928386 w 8215058"/>
              <a:gd name="connsiteY176" fmla="*/ 2976941 h 2976941"/>
              <a:gd name="connsiteX177" fmla="*/ 4791206 w 8215058"/>
              <a:gd name="connsiteY177" fmla="*/ 2976941 h 2976941"/>
              <a:gd name="connsiteX178" fmla="*/ 4748490 w 8215058"/>
              <a:gd name="connsiteY178" fmla="*/ 2957872 h 2976941"/>
              <a:gd name="connsiteX179" fmla="*/ 4512370 w 8215058"/>
              <a:gd name="connsiteY179" fmla="*/ 2707169 h 2976941"/>
              <a:gd name="connsiteX180" fmla="*/ 4488890 w 8215058"/>
              <a:gd name="connsiteY180" fmla="*/ 2622472 h 2976941"/>
              <a:gd name="connsiteX181" fmla="*/ 4460839 w 8215058"/>
              <a:gd name="connsiteY181" fmla="*/ 2527467 h 2976941"/>
              <a:gd name="connsiteX182" fmla="*/ 4456858 w 8215058"/>
              <a:gd name="connsiteY182" fmla="*/ 2519314 h 2976941"/>
              <a:gd name="connsiteX183" fmla="*/ 4342424 w 8215058"/>
              <a:gd name="connsiteY183" fmla="*/ 2402984 h 2976941"/>
              <a:gd name="connsiteX184" fmla="*/ 4183465 w 8215058"/>
              <a:gd name="connsiteY184" fmla="*/ 2364336 h 2976941"/>
              <a:gd name="connsiteX185" fmla="*/ 4050655 w 8215058"/>
              <a:gd name="connsiteY185" fmla="*/ 2389310 h 2976941"/>
              <a:gd name="connsiteX186" fmla="*/ 3838442 w 8215058"/>
              <a:gd name="connsiteY186" fmla="*/ 2402123 h 2976941"/>
              <a:gd name="connsiteX187" fmla="*/ 3705815 w 8215058"/>
              <a:gd name="connsiteY187" fmla="*/ 2288954 h 2976941"/>
              <a:gd name="connsiteX188" fmla="*/ 3626243 w 8215058"/>
              <a:gd name="connsiteY188" fmla="*/ 2204234 h 2976941"/>
              <a:gd name="connsiteX189" fmla="*/ 3502745 w 8215058"/>
              <a:gd name="connsiteY189" fmla="*/ 2163084 h 2976941"/>
              <a:gd name="connsiteX190" fmla="*/ 3285866 w 8215058"/>
              <a:gd name="connsiteY190" fmla="*/ 2209951 h 2976941"/>
              <a:gd name="connsiteX191" fmla="*/ 2981567 w 8215058"/>
              <a:gd name="connsiteY191" fmla="*/ 2248987 h 2976941"/>
              <a:gd name="connsiteX192" fmla="*/ 2467731 w 8215058"/>
              <a:gd name="connsiteY192" fmla="*/ 2372617 h 2976941"/>
              <a:gd name="connsiteX193" fmla="*/ 2359930 w 8215058"/>
              <a:gd name="connsiteY193" fmla="*/ 2572435 h 2976941"/>
              <a:gd name="connsiteX194" fmla="*/ 2295377 w 8215058"/>
              <a:gd name="connsiteY194" fmla="*/ 2703573 h 2976941"/>
              <a:gd name="connsiteX195" fmla="*/ 2172197 w 8215058"/>
              <a:gd name="connsiteY195" fmla="*/ 2885343 h 2976941"/>
              <a:gd name="connsiteX196" fmla="*/ 2087947 w 8215058"/>
              <a:gd name="connsiteY196" fmla="*/ 2976941 h 2976941"/>
              <a:gd name="connsiteX197" fmla="*/ 2024944 w 8215058"/>
              <a:gd name="connsiteY197" fmla="*/ 2976941 h 2976941"/>
              <a:gd name="connsiteX198" fmla="*/ 2132545 w 8215058"/>
              <a:gd name="connsiteY198" fmla="*/ 2860248 h 2976941"/>
              <a:gd name="connsiteX199" fmla="*/ 2252146 w 8215058"/>
              <a:gd name="connsiteY199" fmla="*/ 2683344 h 2976941"/>
              <a:gd name="connsiteX200" fmla="*/ 2316027 w 8215058"/>
              <a:gd name="connsiteY200" fmla="*/ 2555883 h 2976941"/>
              <a:gd name="connsiteX201" fmla="*/ 2427255 w 8215058"/>
              <a:gd name="connsiteY201" fmla="*/ 2349119 h 2976941"/>
              <a:gd name="connsiteX202" fmla="*/ 2992498 w 8215058"/>
              <a:gd name="connsiteY202" fmla="*/ 2207068 h 2976941"/>
              <a:gd name="connsiteX203" fmla="*/ 3268878 w 8215058"/>
              <a:gd name="connsiteY203" fmla="*/ 2168249 h 2976941"/>
              <a:gd name="connsiteX204" fmla="*/ 3506847 w 8215058"/>
              <a:gd name="connsiteY204" fmla="*/ 2119025 h 2976941"/>
              <a:gd name="connsiteX205" fmla="*/ 3519836 w 8215058"/>
              <a:gd name="connsiteY205" fmla="*/ 1976981 h 2976941"/>
              <a:gd name="connsiteX206" fmla="*/ 3672881 w 8215058"/>
              <a:gd name="connsiteY206" fmla="*/ 2030495 h 2976941"/>
              <a:gd name="connsiteX207" fmla="*/ 3770501 w 8215058"/>
              <a:gd name="connsiteY207" fmla="*/ 2131399 h 2976941"/>
              <a:gd name="connsiteX208" fmla="*/ 3891714 w 8215058"/>
              <a:gd name="connsiteY208" fmla="*/ 2239042 h 2976941"/>
              <a:gd name="connsiteX209" fmla="*/ 4089008 w 8215058"/>
              <a:gd name="connsiteY209" fmla="*/ 2224383 h 2976941"/>
              <a:gd name="connsiteX210" fmla="*/ 4244551 w 8215058"/>
              <a:gd name="connsiteY210" fmla="*/ 2196472 h 2976941"/>
              <a:gd name="connsiteX211" fmla="*/ 4445179 w 8215058"/>
              <a:gd name="connsiteY211" fmla="*/ 2247673 h 2976941"/>
              <a:gd name="connsiteX212" fmla="*/ 4585333 w 8215058"/>
              <a:gd name="connsiteY212" fmla="*/ 2399342 h 2976941"/>
              <a:gd name="connsiteX213" fmla="*/ 4618049 w 8215058"/>
              <a:gd name="connsiteY213" fmla="*/ 2509853 h 2976941"/>
              <a:gd name="connsiteX214" fmla="*/ 4641156 w 8215058"/>
              <a:gd name="connsiteY214" fmla="*/ 2594753 h 2976941"/>
              <a:gd name="connsiteX215" fmla="*/ 5242993 w 8215058"/>
              <a:gd name="connsiteY215" fmla="*/ 2961969 h 2976941"/>
              <a:gd name="connsiteX216" fmla="*/ 5297186 w 8215058"/>
              <a:gd name="connsiteY216" fmla="*/ 2976941 h 2976941"/>
              <a:gd name="connsiteX217" fmla="*/ 5121294 w 8215058"/>
              <a:gd name="connsiteY217" fmla="*/ 2976941 h 2976941"/>
              <a:gd name="connsiteX218" fmla="*/ 5033285 w 8215058"/>
              <a:gd name="connsiteY218" fmla="*/ 2952781 h 2976941"/>
              <a:gd name="connsiteX219" fmla="*/ 4596940 w 8215058"/>
              <a:gd name="connsiteY219" fmla="*/ 2611087 h 2976941"/>
              <a:gd name="connsiteX220" fmla="*/ 4571766 w 8215058"/>
              <a:gd name="connsiteY220" fmla="*/ 2518997 h 2976941"/>
              <a:gd name="connsiteX221" fmla="*/ 4541685 w 8215058"/>
              <a:gd name="connsiteY221" fmla="*/ 2416842 h 2976941"/>
              <a:gd name="connsiteX222" fmla="*/ 4536920 w 8215058"/>
              <a:gd name="connsiteY222" fmla="*/ 2407110 h 2976941"/>
              <a:gd name="connsiteX223" fmla="*/ 4414172 w 8215058"/>
              <a:gd name="connsiteY223" fmla="*/ 2283364 h 2976941"/>
              <a:gd name="connsiteX224" fmla="*/ 4244446 w 8215058"/>
              <a:gd name="connsiteY224" fmla="*/ 2241759 h 2976941"/>
              <a:gd name="connsiteX225" fmla="*/ 4101742 w 8215058"/>
              <a:gd name="connsiteY225" fmla="*/ 2268225 h 2976941"/>
              <a:gd name="connsiteX226" fmla="*/ 3875722 w 8215058"/>
              <a:gd name="connsiteY226" fmla="*/ 2282477 h 2976941"/>
              <a:gd name="connsiteX227" fmla="*/ 3734286 w 8215058"/>
              <a:gd name="connsiteY227" fmla="*/ 2159182 h 2976941"/>
              <a:gd name="connsiteX228" fmla="*/ 3645673 w 8215058"/>
              <a:gd name="connsiteY228" fmla="*/ 2067826 h 2976941"/>
              <a:gd name="connsiteX229" fmla="*/ 3512169 w 8215058"/>
              <a:gd name="connsiteY229" fmla="*/ 2022657 h 2976941"/>
              <a:gd name="connsiteX230" fmla="*/ 3279494 w 8215058"/>
              <a:gd name="connsiteY230" fmla="*/ 2072190 h 2976941"/>
              <a:gd name="connsiteX231" fmla="*/ 2953830 w 8215058"/>
              <a:gd name="connsiteY231" fmla="*/ 2113005 h 2976941"/>
              <a:gd name="connsiteX232" fmla="*/ 2400327 w 8215058"/>
              <a:gd name="connsiteY232" fmla="*/ 2244479 h 2976941"/>
              <a:gd name="connsiteX233" fmla="*/ 2285372 w 8215058"/>
              <a:gd name="connsiteY233" fmla="*/ 2459334 h 2976941"/>
              <a:gd name="connsiteX234" fmla="*/ 2216035 w 8215058"/>
              <a:gd name="connsiteY234" fmla="*/ 2599501 h 2976941"/>
              <a:gd name="connsiteX235" fmla="*/ 1924664 w 8215058"/>
              <a:gd name="connsiteY235" fmla="*/ 2967548 h 2976941"/>
              <a:gd name="connsiteX236" fmla="*/ 1914110 w 8215058"/>
              <a:gd name="connsiteY236" fmla="*/ 2976941 h 2976941"/>
              <a:gd name="connsiteX237" fmla="*/ 1847814 w 8215058"/>
              <a:gd name="connsiteY237" fmla="*/ 2976941 h 2976941"/>
              <a:gd name="connsiteX238" fmla="*/ 1891467 w 8215058"/>
              <a:gd name="connsiteY238" fmla="*/ 2938148 h 2976941"/>
              <a:gd name="connsiteX239" fmla="*/ 2176902 w 8215058"/>
              <a:gd name="connsiteY239" fmla="*/ 2578679 h 2976941"/>
              <a:gd name="connsiteX240" fmla="*/ 2245036 w 8215058"/>
              <a:gd name="connsiteY240" fmla="*/ 2441067 h 2976941"/>
              <a:gd name="connsiteX241" fmla="*/ 2364119 w 8215058"/>
              <a:gd name="connsiteY241" fmla="*/ 2219836 h 2976941"/>
              <a:gd name="connsiteX242" fmla="*/ 2967296 w 8215058"/>
              <a:gd name="connsiteY242" fmla="*/ 2069351 h 2976941"/>
              <a:gd name="connsiteX243" fmla="*/ 3265220 w 8215058"/>
              <a:gd name="connsiteY243" fmla="*/ 2029127 h 2976941"/>
              <a:gd name="connsiteX244" fmla="*/ 3519836 w 8215058"/>
              <a:gd name="connsiteY244" fmla="*/ 1976981 h 2976941"/>
              <a:gd name="connsiteX245" fmla="*/ 3532262 w 8215058"/>
              <a:gd name="connsiteY245" fmla="*/ 1834366 h 2976941"/>
              <a:gd name="connsiteX246" fmla="*/ 3695739 w 8215058"/>
              <a:gd name="connsiteY246" fmla="*/ 1891341 h 2976941"/>
              <a:gd name="connsiteX247" fmla="*/ 3800092 w 8215058"/>
              <a:gd name="connsiteY247" fmla="*/ 1999077 h 2976941"/>
              <a:gd name="connsiteX248" fmla="*/ 3929962 w 8215058"/>
              <a:gd name="connsiteY248" fmla="*/ 2115514 h 2976941"/>
              <a:gd name="connsiteX249" fmla="*/ 4141830 w 8215058"/>
              <a:gd name="connsiteY249" fmla="*/ 2100003 h 2976941"/>
              <a:gd name="connsiteX250" fmla="*/ 4307268 w 8215058"/>
              <a:gd name="connsiteY250" fmla="*/ 2070600 h 2976941"/>
              <a:gd name="connsiteX251" fmla="*/ 4520619 w 8215058"/>
              <a:gd name="connsiteY251" fmla="*/ 2125135 h 2976941"/>
              <a:gd name="connsiteX252" fmla="*/ 4668458 w 8215058"/>
              <a:gd name="connsiteY252" fmla="*/ 2287543 h 2976941"/>
              <a:gd name="connsiteX253" fmla="*/ 4703009 w 8215058"/>
              <a:gd name="connsiteY253" fmla="*/ 2405780 h 2976941"/>
              <a:gd name="connsiteX254" fmla="*/ 4727985 w 8215058"/>
              <a:gd name="connsiteY254" fmla="*/ 2498449 h 2976941"/>
              <a:gd name="connsiteX255" fmla="*/ 5371802 w 8215058"/>
              <a:gd name="connsiteY255" fmla="*/ 2893242 h 2976941"/>
              <a:gd name="connsiteX256" fmla="*/ 5589808 w 8215058"/>
              <a:gd name="connsiteY256" fmla="*/ 2953950 h 2976941"/>
              <a:gd name="connsiteX257" fmla="*/ 5653261 w 8215058"/>
              <a:gd name="connsiteY257" fmla="*/ 2976941 h 2976941"/>
              <a:gd name="connsiteX258" fmla="*/ 5493920 w 8215058"/>
              <a:gd name="connsiteY258" fmla="*/ 2976941 h 2976941"/>
              <a:gd name="connsiteX259" fmla="*/ 5358666 w 8215058"/>
              <a:gd name="connsiteY259" fmla="*/ 2939580 h 2976941"/>
              <a:gd name="connsiteX260" fmla="*/ 4682953 w 8215058"/>
              <a:gd name="connsiteY260" fmla="*/ 2516113 h 2976941"/>
              <a:gd name="connsiteX261" fmla="*/ 4656103 w 8215058"/>
              <a:gd name="connsiteY261" fmla="*/ 2417621 h 2976941"/>
              <a:gd name="connsiteX262" fmla="*/ 4624193 w 8215058"/>
              <a:gd name="connsiteY262" fmla="*/ 2307737 h 2976941"/>
              <a:gd name="connsiteX263" fmla="*/ 4618504 w 8215058"/>
              <a:gd name="connsiteY263" fmla="*/ 2296089 h 2976941"/>
              <a:gd name="connsiteX264" fmla="*/ 4486728 w 8215058"/>
              <a:gd name="connsiteY264" fmla="*/ 2163518 h 2976941"/>
              <a:gd name="connsiteX265" fmla="*/ 4304783 w 8215058"/>
              <a:gd name="connsiteY265" fmla="*/ 2118948 h 2976941"/>
              <a:gd name="connsiteX266" fmla="*/ 4151576 w 8215058"/>
              <a:gd name="connsiteY266" fmla="*/ 2145704 h 2976941"/>
              <a:gd name="connsiteX267" fmla="*/ 3910833 w 8215058"/>
              <a:gd name="connsiteY267" fmla="*/ 2159474 h 2976941"/>
              <a:gd name="connsiteX268" fmla="*/ 3760965 w 8215058"/>
              <a:gd name="connsiteY268" fmla="*/ 2028801 h 2976941"/>
              <a:gd name="connsiteX269" fmla="*/ 3665012 w 8215058"/>
              <a:gd name="connsiteY269" fmla="*/ 1931351 h 2976941"/>
              <a:gd name="connsiteX270" fmla="*/ 3522493 w 8215058"/>
              <a:gd name="connsiteY270" fmla="*/ 1882054 h 2976941"/>
              <a:gd name="connsiteX271" fmla="*/ 3272656 w 8215058"/>
              <a:gd name="connsiteY271" fmla="*/ 1934571 h 2976941"/>
              <a:gd name="connsiteX272" fmla="*/ 2925424 w 8215058"/>
              <a:gd name="connsiteY272" fmla="*/ 1977745 h 2976941"/>
              <a:gd name="connsiteX273" fmla="*/ 2333043 w 8215058"/>
              <a:gd name="connsiteY273" fmla="*/ 2116695 h 2976941"/>
              <a:gd name="connsiteX274" fmla="*/ 2210147 w 8215058"/>
              <a:gd name="connsiteY274" fmla="*/ 2346021 h 2976941"/>
              <a:gd name="connsiteX275" fmla="*/ 2137856 w 8215058"/>
              <a:gd name="connsiteY275" fmla="*/ 2494856 h 2976941"/>
              <a:gd name="connsiteX276" fmla="*/ 1826599 w 8215058"/>
              <a:gd name="connsiteY276" fmla="*/ 2887516 h 2976941"/>
              <a:gd name="connsiteX277" fmla="*/ 1725748 w 8215058"/>
              <a:gd name="connsiteY277" fmla="*/ 2976941 h 2976941"/>
              <a:gd name="connsiteX278" fmla="*/ 1656730 w 8215058"/>
              <a:gd name="connsiteY278" fmla="*/ 2976941 h 2976941"/>
              <a:gd name="connsiteX279" fmla="*/ 1793465 w 8215058"/>
              <a:gd name="connsiteY279" fmla="*/ 2855811 h 2976941"/>
              <a:gd name="connsiteX280" fmla="*/ 2098321 w 8215058"/>
              <a:gd name="connsiteY280" fmla="*/ 2472322 h 2976941"/>
              <a:gd name="connsiteX281" fmla="*/ 2171374 w 8215058"/>
              <a:gd name="connsiteY281" fmla="*/ 2325009 h 2976941"/>
              <a:gd name="connsiteX282" fmla="*/ 2297832 w 8215058"/>
              <a:gd name="connsiteY282" fmla="*/ 2089151 h 2976941"/>
              <a:gd name="connsiteX283" fmla="*/ 2942036 w 8215058"/>
              <a:gd name="connsiteY283" fmla="*/ 1931615 h 2976941"/>
              <a:gd name="connsiteX284" fmla="*/ 3259948 w 8215058"/>
              <a:gd name="connsiteY284" fmla="*/ 1889769 h 2976941"/>
              <a:gd name="connsiteX285" fmla="*/ 3532262 w 8215058"/>
              <a:gd name="connsiteY285" fmla="*/ 1834366 h 2976941"/>
              <a:gd name="connsiteX286" fmla="*/ 3541946 w 8215058"/>
              <a:gd name="connsiteY286" fmla="*/ 1694144 h 2976941"/>
              <a:gd name="connsiteX287" fmla="*/ 3714275 w 8215058"/>
              <a:gd name="connsiteY287" fmla="*/ 1755792 h 2976941"/>
              <a:gd name="connsiteX288" fmla="*/ 3824198 w 8215058"/>
              <a:gd name="connsiteY288" fmla="*/ 1868988 h 2976941"/>
              <a:gd name="connsiteX289" fmla="*/ 3962890 w 8215058"/>
              <a:gd name="connsiteY289" fmla="*/ 1993597 h 2976941"/>
              <a:gd name="connsiteX290" fmla="*/ 4189697 w 8215058"/>
              <a:gd name="connsiteY290" fmla="*/ 1978980 h 2976941"/>
              <a:gd name="connsiteX291" fmla="*/ 4364856 w 8215058"/>
              <a:gd name="connsiteY291" fmla="*/ 1947706 h 2976941"/>
              <a:gd name="connsiteX292" fmla="*/ 4590943 w 8215058"/>
              <a:gd name="connsiteY292" fmla="*/ 2006341 h 2976941"/>
              <a:gd name="connsiteX293" fmla="*/ 4747796 w 8215058"/>
              <a:gd name="connsiteY293" fmla="*/ 2178523 h 2976941"/>
              <a:gd name="connsiteX294" fmla="*/ 4784431 w 8215058"/>
              <a:gd name="connsiteY294" fmla="*/ 2304947 h 2976941"/>
              <a:gd name="connsiteX295" fmla="*/ 4810672 w 8215058"/>
              <a:gd name="connsiteY295" fmla="*/ 2404180 h 2976941"/>
              <a:gd name="connsiteX296" fmla="*/ 5497265 w 8215058"/>
              <a:gd name="connsiteY296" fmla="*/ 2826172 h 2976941"/>
              <a:gd name="connsiteX297" fmla="*/ 5838518 w 8215058"/>
              <a:gd name="connsiteY297" fmla="*/ 2930168 h 2976941"/>
              <a:gd name="connsiteX298" fmla="*/ 5936186 w 8215058"/>
              <a:gd name="connsiteY298" fmla="*/ 2976941 h 2976941"/>
              <a:gd name="connsiteX299" fmla="*/ 5830285 w 8215058"/>
              <a:gd name="connsiteY299" fmla="*/ 2976941 h 2976941"/>
              <a:gd name="connsiteX300" fmla="*/ 5816031 w 8215058"/>
              <a:gd name="connsiteY300" fmla="*/ 2970230 h 2976941"/>
              <a:gd name="connsiteX301" fmla="*/ 5483379 w 8215058"/>
              <a:gd name="connsiteY301" fmla="*/ 2869987 h 2976941"/>
              <a:gd name="connsiteX302" fmla="*/ 4765671 w 8215058"/>
              <a:gd name="connsiteY302" fmla="*/ 2418937 h 2976941"/>
              <a:gd name="connsiteX303" fmla="*/ 4737558 w 8215058"/>
              <a:gd name="connsiteY303" fmla="*/ 2313881 h 2976941"/>
              <a:gd name="connsiteX304" fmla="*/ 4704149 w 8215058"/>
              <a:gd name="connsiteY304" fmla="*/ 2196024 h 2976941"/>
              <a:gd name="connsiteX305" fmla="*/ 4697715 w 8215058"/>
              <a:gd name="connsiteY305" fmla="*/ 2182838 h 2976941"/>
              <a:gd name="connsiteX306" fmla="*/ 4557612 w 8215058"/>
              <a:gd name="connsiteY306" fmla="*/ 2040843 h 2976941"/>
              <a:gd name="connsiteX307" fmla="*/ 4363368 w 8215058"/>
              <a:gd name="connsiteY307" fmla="*/ 1993155 h 2976941"/>
              <a:gd name="connsiteX308" fmla="*/ 4201200 w 8215058"/>
              <a:gd name="connsiteY308" fmla="*/ 2024317 h 2976941"/>
              <a:gd name="connsiteX309" fmla="*/ 3946259 w 8215058"/>
              <a:gd name="connsiteY309" fmla="*/ 2038734 h 2976941"/>
              <a:gd name="connsiteX310" fmla="*/ 3787774 w 8215058"/>
              <a:gd name="connsiteY310" fmla="*/ 1899306 h 2976941"/>
              <a:gd name="connsiteX311" fmla="*/ 3687661 w 8215058"/>
              <a:gd name="connsiteY311" fmla="*/ 1793330 h 2976941"/>
              <a:gd name="connsiteX312" fmla="*/ 3535488 w 8215058"/>
              <a:gd name="connsiteY312" fmla="*/ 1740216 h 2976941"/>
              <a:gd name="connsiteX313" fmla="*/ 3268933 w 8215058"/>
              <a:gd name="connsiteY313" fmla="*/ 1795981 h 2976941"/>
              <a:gd name="connsiteX314" fmla="*/ 2900710 w 8215058"/>
              <a:gd name="connsiteY314" fmla="*/ 1840729 h 2976941"/>
              <a:gd name="connsiteX315" fmla="*/ 2268662 w 8215058"/>
              <a:gd name="connsiteY315" fmla="*/ 1987523 h 2976941"/>
              <a:gd name="connsiteX316" fmla="*/ 2138220 w 8215058"/>
              <a:gd name="connsiteY316" fmla="*/ 2231097 h 2976941"/>
              <a:gd name="connsiteX317" fmla="*/ 2059798 w 8215058"/>
              <a:gd name="connsiteY317" fmla="*/ 2390176 h 2976941"/>
              <a:gd name="connsiteX318" fmla="*/ 1728472 w 8215058"/>
              <a:gd name="connsiteY318" fmla="*/ 2807740 h 2976941"/>
              <a:gd name="connsiteX319" fmla="*/ 1537034 w 8215058"/>
              <a:gd name="connsiteY319" fmla="*/ 2976941 h 2976941"/>
              <a:gd name="connsiteX320" fmla="*/ 1461490 w 8215058"/>
              <a:gd name="connsiteY320" fmla="*/ 2976941 h 2976941"/>
              <a:gd name="connsiteX321" fmla="*/ 1494818 w 8215058"/>
              <a:gd name="connsiteY321" fmla="*/ 2950255 h 2976941"/>
              <a:gd name="connsiteX322" fmla="*/ 2018339 w 8215058"/>
              <a:gd name="connsiteY322" fmla="*/ 2366611 h 2976941"/>
              <a:gd name="connsiteX323" fmla="*/ 2095602 w 8215058"/>
              <a:gd name="connsiteY323" fmla="*/ 2210122 h 2976941"/>
              <a:gd name="connsiteX324" fmla="*/ 2230702 w 8215058"/>
              <a:gd name="connsiteY324" fmla="*/ 1961298 h 2976941"/>
              <a:gd name="connsiteX325" fmla="*/ 2914238 w 8215058"/>
              <a:gd name="connsiteY325" fmla="*/ 1796159 h 2976941"/>
              <a:gd name="connsiteX326" fmla="*/ 3254266 w 8215058"/>
              <a:gd name="connsiteY326" fmla="*/ 1752127 h 2976941"/>
              <a:gd name="connsiteX327" fmla="*/ 3541946 w 8215058"/>
              <a:gd name="connsiteY327" fmla="*/ 1694144 h 2976941"/>
              <a:gd name="connsiteX328" fmla="*/ 3552686 w 8215058"/>
              <a:gd name="connsiteY328" fmla="*/ 1552306 h 2976941"/>
              <a:gd name="connsiteX329" fmla="*/ 3734684 w 8215058"/>
              <a:gd name="connsiteY329" fmla="*/ 1617899 h 2976941"/>
              <a:gd name="connsiteX330" fmla="*/ 3851705 w 8215058"/>
              <a:gd name="connsiteY330" fmla="*/ 1739677 h 2976941"/>
              <a:gd name="connsiteX331" fmla="*/ 3999015 w 8215058"/>
              <a:gd name="connsiteY331" fmla="*/ 1873040 h 2976941"/>
              <a:gd name="connsiteX332" fmla="*/ 4239414 w 8215058"/>
              <a:gd name="connsiteY332" fmla="*/ 1856570 h 2976941"/>
              <a:gd name="connsiteX333" fmla="*/ 4424881 w 8215058"/>
              <a:gd name="connsiteY333" fmla="*/ 1823638 h 2976941"/>
              <a:gd name="connsiteX334" fmla="*/ 4829044 w 8215058"/>
              <a:gd name="connsiteY334" fmla="*/ 2069148 h 2976941"/>
              <a:gd name="connsiteX335" fmla="*/ 4867117 w 8215058"/>
              <a:gd name="connsiteY335" fmla="*/ 2202512 h 2976941"/>
              <a:gd name="connsiteX336" fmla="*/ 4895008 w 8215058"/>
              <a:gd name="connsiteY336" fmla="*/ 2309102 h 2976941"/>
              <a:gd name="connsiteX337" fmla="*/ 5622630 w 8215058"/>
              <a:gd name="connsiteY337" fmla="*/ 2758674 h 2976941"/>
              <a:gd name="connsiteX338" fmla="*/ 6090648 w 8215058"/>
              <a:gd name="connsiteY338" fmla="*/ 2919974 h 2976941"/>
              <a:gd name="connsiteX339" fmla="*/ 6175635 w 8215058"/>
              <a:gd name="connsiteY339" fmla="*/ 2976941 h 2976941"/>
              <a:gd name="connsiteX340" fmla="*/ 6096746 w 8215058"/>
              <a:gd name="connsiteY340" fmla="*/ 2976941 h 2976941"/>
              <a:gd name="connsiteX341" fmla="*/ 6067472 w 8215058"/>
              <a:gd name="connsiteY341" fmla="*/ 2957508 h 2976941"/>
              <a:gd name="connsiteX342" fmla="*/ 5613207 w 8215058"/>
              <a:gd name="connsiteY342" fmla="*/ 2802713 h 2976941"/>
              <a:gd name="connsiteX343" fmla="*/ 4853502 w 8215058"/>
              <a:gd name="connsiteY343" fmla="*/ 2324078 h 2976941"/>
              <a:gd name="connsiteX344" fmla="*/ 4824126 w 8215058"/>
              <a:gd name="connsiteY344" fmla="*/ 2212460 h 2976941"/>
              <a:gd name="connsiteX345" fmla="*/ 4787903 w 8215058"/>
              <a:gd name="connsiteY345" fmla="*/ 2085874 h 2976941"/>
              <a:gd name="connsiteX346" fmla="*/ 4780688 w 8215058"/>
              <a:gd name="connsiteY346" fmla="*/ 2071104 h 2976941"/>
              <a:gd name="connsiteX347" fmla="*/ 4632144 w 8215058"/>
              <a:gd name="connsiteY347" fmla="*/ 1919796 h 2976941"/>
              <a:gd name="connsiteX348" fmla="*/ 4425745 w 8215058"/>
              <a:gd name="connsiteY348" fmla="*/ 1868928 h 2976941"/>
              <a:gd name="connsiteX349" fmla="*/ 4252899 w 8215058"/>
              <a:gd name="connsiteY349" fmla="*/ 1900001 h 2976941"/>
              <a:gd name="connsiteX350" fmla="*/ 3983422 w 8215058"/>
              <a:gd name="connsiteY350" fmla="*/ 1915314 h 2976941"/>
              <a:gd name="connsiteX351" fmla="*/ 3814877 w 8215058"/>
              <a:gd name="connsiteY351" fmla="*/ 1768206 h 2976941"/>
              <a:gd name="connsiteX352" fmla="*/ 3707519 w 8215058"/>
              <a:gd name="connsiteY352" fmla="*/ 1655266 h 2976941"/>
              <a:gd name="connsiteX353" fmla="*/ 3546149 w 8215058"/>
              <a:gd name="connsiteY353" fmla="*/ 1598489 h 2976941"/>
              <a:gd name="connsiteX354" fmla="*/ 3262950 w 8215058"/>
              <a:gd name="connsiteY354" fmla="*/ 1656526 h 2976941"/>
              <a:gd name="connsiteX355" fmla="*/ 2872812 w 8215058"/>
              <a:gd name="connsiteY355" fmla="*/ 1702882 h 2976941"/>
              <a:gd name="connsiteX356" fmla="*/ 2201845 w 8215058"/>
              <a:gd name="connsiteY356" fmla="*/ 1857111 h 2976941"/>
              <a:gd name="connsiteX357" fmla="*/ 2064266 w 8215058"/>
              <a:gd name="connsiteY357" fmla="*/ 2116717 h 2976941"/>
              <a:gd name="connsiteX358" fmla="*/ 1981268 w 8215058"/>
              <a:gd name="connsiteY358" fmla="*/ 2285246 h 2976941"/>
              <a:gd name="connsiteX359" fmla="*/ 1416475 w 8215058"/>
              <a:gd name="connsiteY359" fmla="*/ 2915999 h 2976941"/>
              <a:gd name="connsiteX360" fmla="*/ 1340124 w 8215058"/>
              <a:gd name="connsiteY360" fmla="*/ 2976941 h 2976941"/>
              <a:gd name="connsiteX361" fmla="*/ 1267274 w 8215058"/>
              <a:gd name="connsiteY361" fmla="*/ 2976941 h 2976941"/>
              <a:gd name="connsiteX362" fmla="*/ 1383979 w 8215058"/>
              <a:gd name="connsiteY362" fmla="*/ 2883968 h 2976941"/>
              <a:gd name="connsiteX363" fmla="*/ 1939981 w 8215058"/>
              <a:gd name="connsiteY363" fmla="*/ 2265017 h 2976941"/>
              <a:gd name="connsiteX364" fmla="*/ 2021003 w 8215058"/>
              <a:gd name="connsiteY364" fmla="*/ 2099396 h 2976941"/>
              <a:gd name="connsiteX365" fmla="*/ 2163282 w 8215058"/>
              <a:gd name="connsiteY365" fmla="*/ 1834576 h 2976941"/>
              <a:gd name="connsiteX366" fmla="*/ 2886073 w 8215058"/>
              <a:gd name="connsiteY366" fmla="*/ 1661759 h 2976941"/>
              <a:gd name="connsiteX367" fmla="*/ 3249660 w 8215058"/>
              <a:gd name="connsiteY367" fmla="*/ 1614462 h 2976941"/>
              <a:gd name="connsiteX368" fmla="*/ 3552686 w 8215058"/>
              <a:gd name="connsiteY368" fmla="*/ 1552306 h 2976941"/>
              <a:gd name="connsiteX369" fmla="*/ 3564745 w 8215058"/>
              <a:gd name="connsiteY369" fmla="*/ 1411835 h 2976941"/>
              <a:gd name="connsiteX370" fmla="*/ 3756506 w 8215058"/>
              <a:gd name="connsiteY370" fmla="*/ 1481214 h 2976941"/>
              <a:gd name="connsiteX371" fmla="*/ 3879643 w 8215058"/>
              <a:gd name="connsiteY371" fmla="*/ 1610574 h 2976941"/>
              <a:gd name="connsiteX372" fmla="*/ 4035812 w 8215058"/>
              <a:gd name="connsiteY372" fmla="*/ 1752149 h 2976941"/>
              <a:gd name="connsiteX373" fmla="*/ 4290959 w 8215058"/>
              <a:gd name="connsiteY373" fmla="*/ 1735200 h 2976941"/>
              <a:gd name="connsiteX374" fmla="*/ 4485772 w 8215058"/>
              <a:gd name="connsiteY374" fmla="*/ 1700604 h 2976941"/>
              <a:gd name="connsiteX375" fmla="*/ 4911268 w 8215058"/>
              <a:gd name="connsiteY375" fmla="*/ 1960154 h 2976941"/>
              <a:gd name="connsiteX376" fmla="*/ 4951211 w 8215058"/>
              <a:gd name="connsiteY376" fmla="*/ 2101289 h 2976941"/>
              <a:gd name="connsiteX377" fmla="*/ 4980390 w 8215058"/>
              <a:gd name="connsiteY377" fmla="*/ 2213487 h 2976941"/>
              <a:gd name="connsiteX378" fmla="*/ 5750010 w 8215058"/>
              <a:gd name="connsiteY378" fmla="*/ 2690646 h 2976941"/>
              <a:gd name="connsiteX379" fmla="*/ 6344267 w 8215058"/>
              <a:gd name="connsiteY379" fmla="*/ 2928544 h 2976941"/>
              <a:gd name="connsiteX380" fmla="*/ 6392784 w 8215058"/>
              <a:gd name="connsiteY380" fmla="*/ 2976941 h 2976941"/>
              <a:gd name="connsiteX381" fmla="*/ 6326592 w 8215058"/>
              <a:gd name="connsiteY381" fmla="*/ 2976941 h 2976941"/>
              <a:gd name="connsiteX382" fmla="*/ 6310312 w 8215058"/>
              <a:gd name="connsiteY382" fmla="*/ 2960821 h 2976941"/>
              <a:gd name="connsiteX383" fmla="*/ 5736521 w 8215058"/>
              <a:gd name="connsiteY383" fmla="*/ 2734274 h 2976941"/>
              <a:gd name="connsiteX384" fmla="*/ 4934836 w 8215058"/>
              <a:gd name="connsiteY384" fmla="*/ 2228074 h 2976941"/>
              <a:gd name="connsiteX385" fmla="*/ 4903959 w 8215058"/>
              <a:gd name="connsiteY385" fmla="*/ 2110430 h 2976941"/>
              <a:gd name="connsiteX386" fmla="*/ 4866435 w 8215058"/>
              <a:gd name="connsiteY386" fmla="*/ 1977239 h 2976941"/>
              <a:gd name="connsiteX387" fmla="*/ 4858473 w 8215058"/>
              <a:gd name="connsiteY387" fmla="*/ 1960932 h 2976941"/>
              <a:gd name="connsiteX388" fmla="*/ 4701365 w 8215058"/>
              <a:gd name="connsiteY388" fmla="*/ 1800583 h 2976941"/>
              <a:gd name="connsiteX389" fmla="*/ 4482942 w 8215058"/>
              <a:gd name="connsiteY389" fmla="*/ 1746251 h 2976941"/>
              <a:gd name="connsiteX390" fmla="*/ 4300335 w 8215058"/>
              <a:gd name="connsiteY390" fmla="*/ 1779158 h 2976941"/>
              <a:gd name="connsiteX391" fmla="*/ 4017653 w 8215058"/>
              <a:gd name="connsiteY391" fmla="*/ 1794165 h 2976941"/>
              <a:gd name="connsiteX392" fmla="*/ 3842436 w 8215058"/>
              <a:gd name="connsiteY392" fmla="*/ 1639309 h 2976941"/>
              <a:gd name="connsiteX393" fmla="*/ 3729142 w 8215058"/>
              <a:gd name="connsiteY393" fmla="*/ 1519162 h 2976941"/>
              <a:gd name="connsiteX394" fmla="*/ 3557988 w 8215058"/>
              <a:gd name="connsiteY394" fmla="*/ 1457225 h 2976941"/>
              <a:gd name="connsiteX395" fmla="*/ 3258575 w 8215058"/>
              <a:gd name="connsiteY395" fmla="*/ 1519648 h 2976941"/>
              <a:gd name="connsiteX396" fmla="*/ 2847286 w 8215058"/>
              <a:gd name="connsiteY396" fmla="*/ 1568198 h 2976941"/>
              <a:gd name="connsiteX397" fmla="*/ 2136827 w 8215058"/>
              <a:gd name="connsiteY397" fmla="*/ 1730650 h 2976941"/>
              <a:gd name="connsiteX398" fmla="*/ 1990951 w 8215058"/>
              <a:gd name="connsiteY398" fmla="*/ 2002967 h 2976941"/>
              <a:gd name="connsiteX399" fmla="*/ 1903589 w 8215058"/>
              <a:gd name="connsiteY399" fmla="*/ 2181288 h 2976941"/>
              <a:gd name="connsiteX400" fmla="*/ 1306744 w 8215058"/>
              <a:gd name="connsiteY400" fmla="*/ 2846379 h 2976941"/>
              <a:gd name="connsiteX401" fmla="*/ 1142668 w 8215058"/>
              <a:gd name="connsiteY401" fmla="*/ 2976941 h 2976941"/>
              <a:gd name="connsiteX402" fmla="*/ 1068338 w 8215058"/>
              <a:gd name="connsiteY402" fmla="*/ 2976941 h 2976941"/>
              <a:gd name="connsiteX403" fmla="*/ 1275625 w 8215058"/>
              <a:gd name="connsiteY403" fmla="*/ 2811975 h 2976941"/>
              <a:gd name="connsiteX404" fmla="*/ 1863462 w 8215058"/>
              <a:gd name="connsiteY404" fmla="*/ 2158542 h 2976941"/>
              <a:gd name="connsiteX405" fmla="*/ 1949456 w 8215058"/>
              <a:gd name="connsiteY405" fmla="*/ 1983324 h 2976941"/>
              <a:gd name="connsiteX406" fmla="*/ 2099103 w 8215058"/>
              <a:gd name="connsiteY406" fmla="*/ 1703885 h 2976941"/>
              <a:gd name="connsiteX407" fmla="*/ 2861368 w 8215058"/>
              <a:gd name="connsiteY407" fmla="*/ 1523799 h 2976941"/>
              <a:gd name="connsiteX408" fmla="*/ 3244146 w 8215058"/>
              <a:gd name="connsiteY408" fmla="*/ 1475257 h 2976941"/>
              <a:gd name="connsiteX409" fmla="*/ 3564745 w 8215058"/>
              <a:gd name="connsiteY409" fmla="*/ 1411835 h 2976941"/>
              <a:gd name="connsiteX410" fmla="*/ 3575108 w 8215058"/>
              <a:gd name="connsiteY410" fmla="*/ 1271627 h 2976941"/>
              <a:gd name="connsiteX411" fmla="*/ 3776373 w 8215058"/>
              <a:gd name="connsiteY411" fmla="*/ 1344542 h 2976941"/>
              <a:gd name="connsiteX412" fmla="*/ 3905633 w 8215058"/>
              <a:gd name="connsiteY412" fmla="*/ 1479530 h 2976941"/>
              <a:gd name="connsiteX413" fmla="*/ 4070420 w 8215058"/>
              <a:gd name="connsiteY413" fmla="*/ 1629861 h 2976941"/>
              <a:gd name="connsiteX414" fmla="*/ 4339119 w 8215058"/>
              <a:gd name="connsiteY414" fmla="*/ 1615917 h 2976941"/>
              <a:gd name="connsiteX415" fmla="*/ 4544833 w 8215058"/>
              <a:gd name="connsiteY415" fmla="*/ 1579873 h 2976941"/>
              <a:gd name="connsiteX416" fmla="*/ 4991530 w 8215058"/>
              <a:gd name="connsiteY416" fmla="*/ 1853125 h 2976941"/>
              <a:gd name="connsiteX417" fmla="*/ 5034124 w 8215058"/>
              <a:gd name="connsiteY417" fmla="*/ 1998712 h 2976941"/>
              <a:gd name="connsiteX418" fmla="*/ 5064606 w 8215058"/>
              <a:gd name="connsiteY418" fmla="*/ 2117514 h 2976941"/>
              <a:gd name="connsiteX419" fmla="*/ 5876206 w 8215058"/>
              <a:gd name="connsiteY419" fmla="*/ 2622241 h 2976941"/>
              <a:gd name="connsiteX420" fmla="*/ 6589065 w 8215058"/>
              <a:gd name="connsiteY420" fmla="*/ 2960863 h 2976941"/>
              <a:gd name="connsiteX421" fmla="*/ 6599046 w 8215058"/>
              <a:gd name="connsiteY421" fmla="*/ 2976941 h 2976941"/>
              <a:gd name="connsiteX422" fmla="*/ 6539431 w 8215058"/>
              <a:gd name="connsiteY422" fmla="*/ 2976941 h 2976941"/>
              <a:gd name="connsiteX423" fmla="*/ 6468980 w 8215058"/>
              <a:gd name="connsiteY423" fmla="*/ 2907027 h 2976941"/>
              <a:gd name="connsiteX424" fmla="*/ 5863460 w 8215058"/>
              <a:gd name="connsiteY424" fmla="*/ 2668384 h 2976941"/>
              <a:gd name="connsiteX425" fmla="*/ 5022147 w 8215058"/>
              <a:gd name="connsiteY425" fmla="*/ 2133484 h 2976941"/>
              <a:gd name="connsiteX426" fmla="*/ 4989789 w 8215058"/>
              <a:gd name="connsiteY426" fmla="*/ 2008864 h 2976941"/>
              <a:gd name="connsiteX427" fmla="*/ 4950615 w 8215058"/>
              <a:gd name="connsiteY427" fmla="*/ 1868311 h 2976941"/>
              <a:gd name="connsiteX428" fmla="*/ 4941690 w 8215058"/>
              <a:gd name="connsiteY428" fmla="*/ 1850053 h 2976941"/>
              <a:gd name="connsiteX429" fmla="*/ 4775471 w 8215058"/>
              <a:gd name="connsiteY429" fmla="*/ 1679321 h 2976941"/>
              <a:gd name="connsiteX430" fmla="*/ 4543775 w 8215058"/>
              <a:gd name="connsiteY430" fmla="*/ 1621252 h 2976941"/>
              <a:gd name="connsiteX431" fmla="*/ 4351313 w 8215058"/>
              <a:gd name="connsiteY431" fmla="*/ 1655690 h 2976941"/>
              <a:gd name="connsiteX432" fmla="*/ 4052893 w 8215058"/>
              <a:gd name="connsiteY432" fmla="*/ 1672126 h 2976941"/>
              <a:gd name="connsiteX433" fmla="*/ 3868271 w 8215058"/>
              <a:gd name="connsiteY433" fmla="*/ 1506938 h 2976941"/>
              <a:gd name="connsiteX434" fmla="*/ 3748998 w 8215058"/>
              <a:gd name="connsiteY434" fmla="*/ 1379544 h 2976941"/>
              <a:gd name="connsiteX435" fmla="*/ 3568238 w 8215058"/>
              <a:gd name="connsiteY435" fmla="*/ 1314643 h 2976941"/>
              <a:gd name="connsiteX436" fmla="*/ 3251918 w 8215058"/>
              <a:gd name="connsiteY436" fmla="*/ 1379130 h 2976941"/>
              <a:gd name="connsiteX437" fmla="*/ 2819813 w 8215058"/>
              <a:gd name="connsiteY437" fmla="*/ 1429630 h 2976941"/>
              <a:gd name="connsiteX438" fmla="*/ 2070064 w 8215058"/>
              <a:gd name="connsiteY438" fmla="*/ 1599719 h 2976941"/>
              <a:gd name="connsiteX439" fmla="*/ 1916856 w 8215058"/>
              <a:gd name="connsiteY439" fmla="*/ 1886700 h 2976941"/>
              <a:gd name="connsiteX440" fmla="*/ 1825469 w 8215058"/>
              <a:gd name="connsiteY440" fmla="*/ 2075653 h 2976941"/>
              <a:gd name="connsiteX441" fmla="*/ 947637 w 8215058"/>
              <a:gd name="connsiteY441" fmla="*/ 2973042 h 2976941"/>
              <a:gd name="connsiteX442" fmla="*/ 942650 w 8215058"/>
              <a:gd name="connsiteY442" fmla="*/ 2976941 h 2976941"/>
              <a:gd name="connsiteX443" fmla="*/ 868599 w 8215058"/>
              <a:gd name="connsiteY443" fmla="*/ 2976941 h 2976941"/>
              <a:gd name="connsiteX444" fmla="*/ 918719 w 8215058"/>
              <a:gd name="connsiteY444" fmla="*/ 2937588 h 2976941"/>
              <a:gd name="connsiteX445" fmla="*/ 1784392 w 8215058"/>
              <a:gd name="connsiteY445" fmla="*/ 2054831 h 2976941"/>
              <a:gd name="connsiteX446" fmla="*/ 1874919 w 8215058"/>
              <a:gd name="connsiteY446" fmla="*/ 1870127 h 2976941"/>
              <a:gd name="connsiteX447" fmla="*/ 2031935 w 8215058"/>
              <a:gd name="connsiteY447" fmla="*/ 1576066 h 2976941"/>
              <a:gd name="connsiteX448" fmla="*/ 2833866 w 8215058"/>
              <a:gd name="connsiteY448" fmla="*/ 1388135 h 2976941"/>
              <a:gd name="connsiteX449" fmla="*/ 3238013 w 8215058"/>
              <a:gd name="connsiteY449" fmla="*/ 1337812 h 2976941"/>
              <a:gd name="connsiteX450" fmla="*/ 3575108 w 8215058"/>
              <a:gd name="connsiteY450" fmla="*/ 1271627 h 2976941"/>
              <a:gd name="connsiteX451" fmla="*/ 3585998 w 8215058"/>
              <a:gd name="connsiteY451" fmla="*/ 1130538 h 2976941"/>
              <a:gd name="connsiteX452" fmla="*/ 3797309 w 8215058"/>
              <a:gd name="connsiteY452" fmla="*/ 1207854 h 2976941"/>
              <a:gd name="connsiteX453" fmla="*/ 3932664 w 8215058"/>
              <a:gd name="connsiteY453" fmla="*/ 1351375 h 2976941"/>
              <a:gd name="connsiteX454" fmla="*/ 4106898 w 8215058"/>
              <a:gd name="connsiteY454" fmla="*/ 1510132 h 2976941"/>
              <a:gd name="connsiteX455" fmla="*/ 4390777 w 8215058"/>
              <a:gd name="connsiteY455" fmla="*/ 1491642 h 2976941"/>
              <a:gd name="connsiteX456" fmla="*/ 4605797 w 8215058"/>
              <a:gd name="connsiteY456" fmla="*/ 1453892 h 2976941"/>
              <a:gd name="connsiteX457" fmla="*/ 5073868 w 8215058"/>
              <a:gd name="connsiteY457" fmla="*/ 1741225 h 2976941"/>
              <a:gd name="connsiteX458" fmla="*/ 5117516 w 8215058"/>
              <a:gd name="connsiteY458" fmla="*/ 1897855 h 2976941"/>
              <a:gd name="connsiteX459" fmla="*/ 5149673 w 8215058"/>
              <a:gd name="connsiteY459" fmla="*/ 2023059 h 2976941"/>
              <a:gd name="connsiteX460" fmla="*/ 6003260 w 8215058"/>
              <a:gd name="connsiteY460" fmla="*/ 2555361 h 2976941"/>
              <a:gd name="connsiteX461" fmla="*/ 6751007 w 8215058"/>
              <a:gd name="connsiteY461" fmla="*/ 2909468 h 2976941"/>
              <a:gd name="connsiteX462" fmla="*/ 6792718 w 8215058"/>
              <a:gd name="connsiteY462" fmla="*/ 2976941 h 2976941"/>
              <a:gd name="connsiteX463" fmla="*/ 6737191 w 8215058"/>
              <a:gd name="connsiteY463" fmla="*/ 2976941 h 2976941"/>
              <a:gd name="connsiteX464" fmla="*/ 6712930 w 8215058"/>
              <a:gd name="connsiteY464" fmla="*/ 2937813 h 2976941"/>
              <a:gd name="connsiteX465" fmla="*/ 5990913 w 8215058"/>
              <a:gd name="connsiteY465" fmla="*/ 2600350 h 2976941"/>
              <a:gd name="connsiteX466" fmla="*/ 5105238 w 8215058"/>
              <a:gd name="connsiteY466" fmla="*/ 2038981 h 2976941"/>
              <a:gd name="connsiteX467" fmla="*/ 5071620 w 8215058"/>
              <a:gd name="connsiteY467" fmla="*/ 1907793 h 2976941"/>
              <a:gd name="connsiteX468" fmla="*/ 5030613 w 8215058"/>
              <a:gd name="connsiteY468" fmla="*/ 1759515 h 2976941"/>
              <a:gd name="connsiteX469" fmla="*/ 5020902 w 8215058"/>
              <a:gd name="connsiteY469" fmla="*/ 1739678 h 2976941"/>
              <a:gd name="connsiteX470" fmla="*/ 4846610 w 8215058"/>
              <a:gd name="connsiteY470" fmla="*/ 1561456 h 2976941"/>
              <a:gd name="connsiteX471" fmla="*/ 4604323 w 8215058"/>
              <a:gd name="connsiteY471" fmla="*/ 1500338 h 2976941"/>
              <a:gd name="connsiteX472" fmla="*/ 4401730 w 8215058"/>
              <a:gd name="connsiteY472" fmla="*/ 1536805 h 2976941"/>
              <a:gd name="connsiteX473" fmla="*/ 4089335 w 8215058"/>
              <a:gd name="connsiteY473" fmla="*/ 1552355 h 2976941"/>
              <a:gd name="connsiteX474" fmla="*/ 3896091 w 8215058"/>
              <a:gd name="connsiteY474" fmla="*/ 1378414 h 2976941"/>
              <a:gd name="connsiteX475" fmla="*/ 3768561 w 8215058"/>
              <a:gd name="connsiteY475" fmla="*/ 1245964 h 2976941"/>
              <a:gd name="connsiteX476" fmla="*/ 3578258 w 8215058"/>
              <a:gd name="connsiteY476" fmla="*/ 1177130 h 2976941"/>
              <a:gd name="connsiteX477" fmla="*/ 3245647 w 8215058"/>
              <a:gd name="connsiteY477" fmla="*/ 1244155 h 2976941"/>
              <a:gd name="connsiteX478" fmla="*/ 2791978 w 8215058"/>
              <a:gd name="connsiteY478" fmla="*/ 1297009 h 2976941"/>
              <a:gd name="connsiteX479" fmla="*/ 2002973 w 8215058"/>
              <a:gd name="connsiteY479" fmla="*/ 1474782 h 2976941"/>
              <a:gd name="connsiteX480" fmla="*/ 1843017 w 8215058"/>
              <a:gd name="connsiteY480" fmla="*/ 1773689 h 2976941"/>
              <a:gd name="connsiteX481" fmla="*/ 1745909 w 8215058"/>
              <a:gd name="connsiteY481" fmla="*/ 1970703 h 2976941"/>
              <a:gd name="connsiteX482" fmla="*/ 823134 w 8215058"/>
              <a:gd name="connsiteY482" fmla="*/ 2912659 h 2976941"/>
              <a:gd name="connsiteX483" fmla="*/ 741074 w 8215058"/>
              <a:gd name="connsiteY483" fmla="*/ 2976941 h 2976941"/>
              <a:gd name="connsiteX484" fmla="*/ 666773 w 8215058"/>
              <a:gd name="connsiteY484" fmla="*/ 2976941 h 2976941"/>
              <a:gd name="connsiteX485" fmla="*/ 795627 w 8215058"/>
              <a:gd name="connsiteY485" fmla="*/ 2876082 h 2976941"/>
              <a:gd name="connsiteX486" fmla="*/ 1706734 w 8215058"/>
              <a:gd name="connsiteY486" fmla="*/ 1949920 h 2976941"/>
              <a:gd name="connsiteX487" fmla="*/ 1801889 w 8215058"/>
              <a:gd name="connsiteY487" fmla="*/ 1755795 h 2976941"/>
              <a:gd name="connsiteX488" fmla="*/ 1966043 w 8215058"/>
              <a:gd name="connsiteY488" fmla="*/ 1447646 h 2976941"/>
              <a:gd name="connsiteX489" fmla="*/ 2807225 w 8215058"/>
              <a:gd name="connsiteY489" fmla="*/ 1252035 h 2976941"/>
              <a:gd name="connsiteX490" fmla="*/ 3232562 w 8215058"/>
              <a:gd name="connsiteY490" fmla="*/ 1199559 h 2976941"/>
              <a:gd name="connsiteX491" fmla="*/ 3585998 w 8215058"/>
              <a:gd name="connsiteY491" fmla="*/ 1130538 h 2976941"/>
              <a:gd name="connsiteX492" fmla="*/ 3599607 w 8215058"/>
              <a:gd name="connsiteY492" fmla="*/ 987304 h 2976941"/>
              <a:gd name="connsiteX493" fmla="*/ 3820641 w 8215058"/>
              <a:gd name="connsiteY493" fmla="*/ 1068553 h 2976941"/>
              <a:gd name="connsiteX494" fmla="*/ 3961933 w 8215058"/>
              <a:gd name="connsiteY494" fmla="*/ 1219285 h 2976941"/>
              <a:gd name="connsiteX495" fmla="*/ 4144373 w 8215058"/>
              <a:gd name="connsiteY495" fmla="*/ 1386958 h 2976941"/>
              <a:gd name="connsiteX496" fmla="*/ 4442448 w 8215058"/>
              <a:gd name="connsiteY496" fmla="*/ 1367820 h 2976941"/>
              <a:gd name="connsiteX497" fmla="*/ 4665408 w 8215058"/>
              <a:gd name="connsiteY497" fmla="*/ 1329523 h 2976941"/>
              <a:gd name="connsiteX498" fmla="*/ 5154893 w 8215058"/>
              <a:gd name="connsiteY498" fmla="*/ 1630973 h 2976941"/>
              <a:gd name="connsiteX499" fmla="*/ 5200372 w 8215058"/>
              <a:gd name="connsiteY499" fmla="*/ 1795333 h 2976941"/>
              <a:gd name="connsiteX500" fmla="*/ 5233830 w 8215058"/>
              <a:gd name="connsiteY500" fmla="*/ 1927141 h 2976941"/>
              <a:gd name="connsiteX501" fmla="*/ 6128797 w 8215058"/>
              <a:gd name="connsiteY501" fmla="*/ 2487776 h 2976941"/>
              <a:gd name="connsiteX502" fmla="*/ 6911921 w 8215058"/>
              <a:gd name="connsiteY502" fmla="*/ 2860443 h 2976941"/>
              <a:gd name="connsiteX503" fmla="*/ 6984009 w 8215058"/>
              <a:gd name="connsiteY503" fmla="*/ 2976941 h 2976941"/>
              <a:gd name="connsiteX504" fmla="*/ 6933541 w 8215058"/>
              <a:gd name="connsiteY504" fmla="*/ 2976941 h 2976941"/>
              <a:gd name="connsiteX505" fmla="*/ 6878347 w 8215058"/>
              <a:gd name="connsiteY505" fmla="*/ 2887571 h 2976941"/>
              <a:gd name="connsiteX506" fmla="*/ 6120917 w 8215058"/>
              <a:gd name="connsiteY506" fmla="*/ 2532987 h 2976941"/>
              <a:gd name="connsiteX507" fmla="*/ 5193483 w 8215058"/>
              <a:gd name="connsiteY507" fmla="*/ 1943494 h 2976941"/>
              <a:gd name="connsiteX508" fmla="*/ 5158322 w 8215058"/>
              <a:gd name="connsiteY508" fmla="*/ 1806245 h 2976941"/>
              <a:gd name="connsiteX509" fmla="*/ 5115483 w 8215058"/>
              <a:gd name="connsiteY509" fmla="*/ 1650237 h 2976941"/>
              <a:gd name="connsiteX510" fmla="*/ 5105030 w 8215058"/>
              <a:gd name="connsiteY510" fmla="*/ 1628857 h 2976941"/>
              <a:gd name="connsiteX511" fmla="*/ 4667584 w 8215058"/>
              <a:gd name="connsiteY511" fmla="*/ 1377518 h 2976941"/>
              <a:gd name="connsiteX512" fmla="*/ 4454915 w 8215058"/>
              <a:gd name="connsiteY512" fmla="*/ 1415108 h 2976941"/>
              <a:gd name="connsiteX513" fmla="*/ 4124842 w 8215058"/>
              <a:gd name="connsiteY513" fmla="*/ 1432080 h 2976941"/>
              <a:gd name="connsiteX514" fmla="*/ 3922986 w 8215058"/>
              <a:gd name="connsiteY514" fmla="*/ 1249382 h 2976941"/>
              <a:gd name="connsiteX515" fmla="*/ 3791455 w 8215058"/>
              <a:gd name="connsiteY515" fmla="*/ 1107785 h 2976941"/>
              <a:gd name="connsiteX516" fmla="*/ 3591985 w 8215058"/>
              <a:gd name="connsiteY516" fmla="*/ 1034932 h 2976941"/>
              <a:gd name="connsiteX517" fmla="*/ 3242580 w 8215058"/>
              <a:gd name="connsiteY517" fmla="*/ 1105244 h 2976941"/>
              <a:gd name="connsiteX518" fmla="*/ 2767367 w 8215058"/>
              <a:gd name="connsiteY518" fmla="*/ 1159505 h 2976941"/>
              <a:gd name="connsiteX519" fmla="*/ 1939446 w 8215058"/>
              <a:gd name="connsiteY519" fmla="*/ 1344711 h 2976941"/>
              <a:gd name="connsiteX520" fmla="*/ 1769405 w 8215058"/>
              <a:gd name="connsiteY520" fmla="*/ 1661547 h 2976941"/>
              <a:gd name="connsiteX521" fmla="*/ 1668091 w 8215058"/>
              <a:gd name="connsiteY521" fmla="*/ 1867812 h 2976941"/>
              <a:gd name="connsiteX522" fmla="*/ 700011 w 8215058"/>
              <a:gd name="connsiteY522" fmla="*/ 2854523 h 2976941"/>
              <a:gd name="connsiteX523" fmla="*/ 556538 w 8215058"/>
              <a:gd name="connsiteY523" fmla="*/ 2966501 h 2976941"/>
              <a:gd name="connsiteX524" fmla="*/ 544596 w 8215058"/>
              <a:gd name="connsiteY524" fmla="*/ 2976941 h 2976941"/>
              <a:gd name="connsiteX525" fmla="*/ 476963 w 8215058"/>
              <a:gd name="connsiteY525" fmla="*/ 2976941 h 2976941"/>
              <a:gd name="connsiteX526" fmla="*/ 531907 w 8215058"/>
              <a:gd name="connsiteY526" fmla="*/ 2928950 h 2976941"/>
              <a:gd name="connsiteX527" fmla="*/ 675419 w 8215058"/>
              <a:gd name="connsiteY527" fmla="*/ 2817013 h 2976941"/>
              <a:gd name="connsiteX528" fmla="*/ 1630899 w 8215058"/>
              <a:gd name="connsiteY528" fmla="*/ 1845126 h 2976941"/>
              <a:gd name="connsiteX529" fmla="*/ 1730633 w 8215058"/>
              <a:gd name="connsiteY529" fmla="*/ 1641547 h 2976941"/>
              <a:gd name="connsiteX530" fmla="*/ 1902301 w 8215058"/>
              <a:gd name="connsiteY530" fmla="*/ 1317158 h 2976941"/>
              <a:gd name="connsiteX531" fmla="*/ 2782812 w 8215058"/>
              <a:gd name="connsiteY531" fmla="*/ 1113951 h 2976941"/>
              <a:gd name="connsiteX532" fmla="*/ 3229479 w 8215058"/>
              <a:gd name="connsiteY532" fmla="*/ 1059653 h 2976941"/>
              <a:gd name="connsiteX533" fmla="*/ 3599607 w 8215058"/>
              <a:gd name="connsiteY533" fmla="*/ 987304 h 2976941"/>
              <a:gd name="connsiteX534" fmla="*/ 3610460 w 8215058"/>
              <a:gd name="connsiteY534" fmla="*/ 849842 h 2976941"/>
              <a:gd name="connsiteX535" fmla="*/ 3840912 w 8215058"/>
              <a:gd name="connsiteY535" fmla="*/ 934996 h 2976941"/>
              <a:gd name="connsiteX536" fmla="*/ 3988733 w 8215058"/>
              <a:gd name="connsiteY536" fmla="*/ 1093143 h 2976941"/>
              <a:gd name="connsiteX537" fmla="*/ 4179621 w 8215058"/>
              <a:gd name="connsiteY537" fmla="*/ 1269190 h 2976941"/>
              <a:gd name="connsiteX538" fmla="*/ 4492067 w 8215058"/>
              <a:gd name="connsiteY538" fmla="*/ 1249781 h 2976941"/>
              <a:gd name="connsiteX539" fmla="*/ 4727490 w 8215058"/>
              <a:gd name="connsiteY539" fmla="*/ 1208303 h 2976941"/>
              <a:gd name="connsiteX540" fmla="*/ 5238155 w 8215058"/>
              <a:gd name="connsiteY540" fmla="*/ 1524409 h 2976941"/>
              <a:gd name="connsiteX541" fmla="*/ 5284363 w 8215058"/>
              <a:gd name="connsiteY541" fmla="*/ 1694212 h 2976941"/>
              <a:gd name="connsiteX542" fmla="*/ 5319463 w 8215058"/>
              <a:gd name="connsiteY542" fmla="*/ 1832376 h 2976941"/>
              <a:gd name="connsiteX543" fmla="*/ 6255274 w 8215058"/>
              <a:gd name="connsiteY543" fmla="*/ 2420207 h 2976941"/>
              <a:gd name="connsiteX544" fmla="*/ 7149874 w 8215058"/>
              <a:gd name="connsiteY544" fmla="*/ 2934351 h 2976941"/>
              <a:gd name="connsiteX545" fmla="*/ 7166385 w 8215058"/>
              <a:gd name="connsiteY545" fmla="*/ 2976941 h 2976941"/>
              <a:gd name="connsiteX546" fmla="*/ 7118625 w 8215058"/>
              <a:gd name="connsiteY546" fmla="*/ 2976941 h 2976941"/>
              <a:gd name="connsiteX547" fmla="*/ 7111015 w 8215058"/>
              <a:gd name="connsiteY547" fmla="*/ 2952702 h 2976941"/>
              <a:gd name="connsiteX548" fmla="*/ 6246422 w 8215058"/>
              <a:gd name="connsiteY548" fmla="*/ 2465409 h 2976941"/>
              <a:gd name="connsiteX549" fmla="*/ 5276966 w 8215058"/>
              <a:gd name="connsiteY549" fmla="*/ 1848306 h 2976941"/>
              <a:gd name="connsiteX550" fmla="*/ 5240585 w 8215058"/>
              <a:gd name="connsiteY550" fmla="*/ 1704529 h 2976941"/>
              <a:gd name="connsiteX551" fmla="*/ 5195459 w 8215058"/>
              <a:gd name="connsiteY551" fmla="*/ 1540918 h 2976941"/>
              <a:gd name="connsiteX552" fmla="*/ 5184081 w 8215058"/>
              <a:gd name="connsiteY552" fmla="*/ 1517626 h 2976941"/>
              <a:gd name="connsiteX553" fmla="*/ 4726218 w 8215058"/>
              <a:gd name="connsiteY553" fmla="*/ 1254165 h 2976941"/>
              <a:gd name="connsiteX554" fmla="*/ 4503791 w 8215058"/>
              <a:gd name="connsiteY554" fmla="*/ 1293583 h 2976941"/>
              <a:gd name="connsiteX555" fmla="*/ 4162092 w 8215058"/>
              <a:gd name="connsiteY555" fmla="*/ 1311456 h 2976941"/>
              <a:gd name="connsiteX556" fmla="*/ 3951371 w 8215058"/>
              <a:gd name="connsiteY556" fmla="*/ 1120550 h 2976941"/>
              <a:gd name="connsiteX557" fmla="*/ 3813353 w 8215058"/>
              <a:gd name="connsiteY557" fmla="*/ 971575 h 2976941"/>
              <a:gd name="connsiteX558" fmla="*/ 3603804 w 8215058"/>
              <a:gd name="connsiteY558" fmla="*/ 894931 h 2976941"/>
              <a:gd name="connsiteX559" fmla="*/ 3237888 w 8215058"/>
              <a:gd name="connsiteY559" fmla="*/ 968050 h 2976941"/>
              <a:gd name="connsiteX560" fmla="*/ 2741486 w 8215058"/>
              <a:gd name="connsiteY560" fmla="*/ 1024466 h 2976941"/>
              <a:gd name="connsiteX561" fmla="*/ 1873935 w 8215058"/>
              <a:gd name="connsiteY561" fmla="*/ 1217558 h 2976941"/>
              <a:gd name="connsiteX562" fmla="*/ 1697309 w 8215058"/>
              <a:gd name="connsiteY562" fmla="*/ 1548650 h 2976941"/>
              <a:gd name="connsiteX563" fmla="*/ 1591835 w 8215058"/>
              <a:gd name="connsiteY563" fmla="*/ 1764199 h 2976941"/>
              <a:gd name="connsiteX564" fmla="*/ 579023 w 8215058"/>
              <a:gd name="connsiteY564" fmla="*/ 2794883 h 2976941"/>
              <a:gd name="connsiteX565" fmla="*/ 429470 w 8215058"/>
              <a:gd name="connsiteY565" fmla="*/ 2911223 h 2976941"/>
              <a:gd name="connsiteX566" fmla="*/ 354056 w 8215058"/>
              <a:gd name="connsiteY566" fmla="*/ 2976941 h 2976941"/>
              <a:gd name="connsiteX567" fmla="*/ 283763 w 8215058"/>
              <a:gd name="connsiteY567" fmla="*/ 2976941 h 2976941"/>
              <a:gd name="connsiteX568" fmla="*/ 400000 w 8215058"/>
              <a:gd name="connsiteY568" fmla="*/ 2875599 h 2976941"/>
              <a:gd name="connsiteX569" fmla="*/ 549763 w 8215058"/>
              <a:gd name="connsiteY569" fmla="*/ 2758669 h 2976941"/>
              <a:gd name="connsiteX570" fmla="*/ 1550777 w 8215058"/>
              <a:gd name="connsiteY570" fmla="*/ 1740482 h 2976941"/>
              <a:gd name="connsiteX571" fmla="*/ 1655248 w 8215058"/>
              <a:gd name="connsiteY571" fmla="*/ 1527842 h 2976941"/>
              <a:gd name="connsiteX572" fmla="*/ 1835407 w 8215058"/>
              <a:gd name="connsiteY572" fmla="*/ 1190166 h 2976941"/>
              <a:gd name="connsiteX573" fmla="*/ 2755954 w 8215058"/>
              <a:gd name="connsiteY573" fmla="*/ 980859 h 2976941"/>
              <a:gd name="connsiteX574" fmla="*/ 3224024 w 8215058"/>
              <a:gd name="connsiteY574" fmla="*/ 924825 h 2976941"/>
              <a:gd name="connsiteX575" fmla="*/ 3610460 w 8215058"/>
              <a:gd name="connsiteY575" fmla="*/ 849842 h 2976941"/>
              <a:gd name="connsiteX576" fmla="*/ 3617922 w 8215058"/>
              <a:gd name="connsiteY576" fmla="*/ 708259 h 2976941"/>
              <a:gd name="connsiteX577" fmla="*/ 3858011 w 8215058"/>
              <a:gd name="connsiteY577" fmla="*/ 797249 h 2976941"/>
              <a:gd name="connsiteX578" fmla="*/ 4012189 w 8215058"/>
              <a:gd name="connsiteY578" fmla="*/ 962435 h 2976941"/>
              <a:gd name="connsiteX579" fmla="*/ 4211690 w 8215058"/>
              <a:gd name="connsiteY579" fmla="*/ 1147239 h 2976941"/>
              <a:gd name="connsiteX580" fmla="*/ 4539838 w 8215058"/>
              <a:gd name="connsiteY580" fmla="*/ 1126360 h 2976941"/>
              <a:gd name="connsiteX581" fmla="*/ 4787335 w 8215058"/>
              <a:gd name="connsiteY581" fmla="*/ 1082852 h 2976941"/>
              <a:gd name="connsiteX582" fmla="*/ 5319572 w 8215058"/>
              <a:gd name="connsiteY582" fmla="*/ 1412460 h 2976941"/>
              <a:gd name="connsiteX583" fmla="*/ 5368751 w 8215058"/>
              <a:gd name="connsiteY583" fmla="*/ 1592320 h 2976941"/>
              <a:gd name="connsiteX584" fmla="*/ 5404972 w 8215058"/>
              <a:gd name="connsiteY584" fmla="*/ 1736716 h 2976941"/>
              <a:gd name="connsiteX585" fmla="*/ 6382381 w 8215058"/>
              <a:gd name="connsiteY585" fmla="*/ 2352306 h 2976941"/>
              <a:gd name="connsiteX586" fmla="*/ 7344765 w 8215058"/>
              <a:gd name="connsiteY586" fmla="*/ 2963801 h 2976941"/>
              <a:gd name="connsiteX587" fmla="*/ 7348114 w 8215058"/>
              <a:gd name="connsiteY587" fmla="*/ 2976941 h 2976941"/>
              <a:gd name="connsiteX588" fmla="*/ 7301309 w 8215058"/>
              <a:gd name="connsiteY588" fmla="*/ 2976941 h 2976941"/>
              <a:gd name="connsiteX589" fmla="*/ 7299981 w 8215058"/>
              <a:gd name="connsiteY589" fmla="*/ 2971757 h 2976941"/>
              <a:gd name="connsiteX590" fmla="*/ 6369913 w 8215058"/>
              <a:gd name="connsiteY590" fmla="*/ 2391104 h 2976941"/>
              <a:gd name="connsiteX591" fmla="*/ 5358289 w 8215058"/>
              <a:gd name="connsiteY591" fmla="*/ 1747023 h 2976941"/>
              <a:gd name="connsiteX592" fmla="*/ 5320605 w 8215058"/>
              <a:gd name="connsiteY592" fmla="*/ 1596642 h 2976941"/>
              <a:gd name="connsiteX593" fmla="*/ 5274769 w 8215058"/>
              <a:gd name="connsiteY593" fmla="*/ 1426637 h 2976941"/>
              <a:gd name="connsiteX594" fmla="*/ 5262649 w 8215058"/>
              <a:gd name="connsiteY594" fmla="*/ 1401804 h 2976941"/>
              <a:gd name="connsiteX595" fmla="*/ 4784155 w 8215058"/>
              <a:gd name="connsiteY595" fmla="*/ 1125803 h 2976941"/>
              <a:gd name="connsiteX596" fmla="*/ 4551420 w 8215058"/>
              <a:gd name="connsiteY596" fmla="*/ 1166879 h 2976941"/>
              <a:gd name="connsiteX597" fmla="*/ 4195146 w 8215058"/>
              <a:gd name="connsiteY597" fmla="*/ 1185606 h 2976941"/>
              <a:gd name="connsiteX598" fmla="*/ 3975807 w 8215058"/>
              <a:gd name="connsiteY598" fmla="*/ 985946 h 2976941"/>
              <a:gd name="connsiteX599" fmla="*/ 3831849 w 8215058"/>
              <a:gd name="connsiteY599" fmla="*/ 829766 h 2976941"/>
              <a:gd name="connsiteX600" fmla="*/ 3612158 w 8215058"/>
              <a:gd name="connsiteY600" fmla="*/ 749558 h 2976941"/>
              <a:gd name="connsiteX601" fmla="*/ 3230384 w 8215058"/>
              <a:gd name="connsiteY601" fmla="*/ 825472 h 2976941"/>
              <a:gd name="connsiteX602" fmla="*/ 2713573 w 8215058"/>
              <a:gd name="connsiteY602" fmla="*/ 885619 h 2976941"/>
              <a:gd name="connsiteX603" fmla="*/ 1807479 w 8215058"/>
              <a:gd name="connsiteY603" fmla="*/ 1087889 h 2976941"/>
              <a:gd name="connsiteX604" fmla="*/ 1623724 w 8215058"/>
              <a:gd name="connsiteY604" fmla="*/ 1433062 h 2976941"/>
              <a:gd name="connsiteX605" fmla="*/ 1513325 w 8215058"/>
              <a:gd name="connsiteY605" fmla="*/ 1658240 h 2976941"/>
              <a:gd name="connsiteX606" fmla="*/ 455571 w 8215058"/>
              <a:gd name="connsiteY606" fmla="*/ 2733490 h 2976941"/>
              <a:gd name="connsiteX607" fmla="*/ 299726 w 8215058"/>
              <a:gd name="connsiteY607" fmla="*/ 2854859 h 2976941"/>
              <a:gd name="connsiteX608" fmla="*/ 159425 w 8215058"/>
              <a:gd name="connsiteY608" fmla="*/ 2976941 h 2976941"/>
              <a:gd name="connsiteX609" fmla="*/ 87574 w 8215058"/>
              <a:gd name="connsiteY609" fmla="*/ 2976941 h 2976941"/>
              <a:gd name="connsiteX610" fmla="*/ 268503 w 8215058"/>
              <a:gd name="connsiteY610" fmla="*/ 2819597 h 2976941"/>
              <a:gd name="connsiteX611" fmla="*/ 424307 w 8215058"/>
              <a:gd name="connsiteY611" fmla="*/ 2698266 h 2976941"/>
              <a:gd name="connsiteX612" fmla="*/ 1469903 w 8215058"/>
              <a:gd name="connsiteY612" fmla="*/ 1637650 h 2976941"/>
              <a:gd name="connsiteX613" fmla="*/ 1578727 w 8215058"/>
              <a:gd name="connsiteY613" fmla="*/ 1415149 h 2976941"/>
              <a:gd name="connsiteX614" fmla="*/ 1766432 w 8215058"/>
              <a:gd name="connsiteY614" fmla="*/ 1063228 h 2976941"/>
              <a:gd name="connsiteX615" fmla="*/ 2725691 w 8215058"/>
              <a:gd name="connsiteY615" fmla="*/ 844118 h 2976941"/>
              <a:gd name="connsiteX616" fmla="*/ 3214913 w 8215058"/>
              <a:gd name="connsiteY616" fmla="*/ 785889 h 2976941"/>
              <a:gd name="connsiteX617" fmla="*/ 3617922 w 8215058"/>
              <a:gd name="connsiteY617" fmla="*/ 708259 h 2976941"/>
              <a:gd name="connsiteX618" fmla="*/ 3630815 w 8215058"/>
              <a:gd name="connsiteY618" fmla="*/ 568379 h 2976941"/>
              <a:gd name="connsiteX619" fmla="*/ 3880667 w 8215058"/>
              <a:gd name="connsiteY619" fmla="*/ 661163 h 2976941"/>
              <a:gd name="connsiteX620" fmla="*/ 4040742 w 8215058"/>
              <a:gd name="connsiteY620" fmla="*/ 833517 h 2976941"/>
              <a:gd name="connsiteX621" fmla="*/ 4249282 w 8215058"/>
              <a:gd name="connsiteY621" fmla="*/ 1026907 h 2976941"/>
              <a:gd name="connsiteX622" fmla="*/ 4589477 w 8215058"/>
              <a:gd name="connsiteY622" fmla="*/ 1004957 h 2976941"/>
              <a:gd name="connsiteX623" fmla="*/ 4845145 w 8215058"/>
              <a:gd name="connsiteY623" fmla="*/ 960366 h 2976941"/>
              <a:gd name="connsiteX624" fmla="*/ 5399512 w 8215058"/>
              <a:gd name="connsiteY624" fmla="*/ 1303638 h 2976941"/>
              <a:gd name="connsiteX625" fmla="*/ 5451331 w 8215058"/>
              <a:gd name="connsiteY625" fmla="*/ 1491851 h 2976941"/>
              <a:gd name="connsiteX626" fmla="*/ 5489031 w 8215058"/>
              <a:gd name="connsiteY626" fmla="*/ 1643228 h 2976941"/>
              <a:gd name="connsiteX627" fmla="*/ 6510361 w 8215058"/>
              <a:gd name="connsiteY627" fmla="*/ 2285428 h 2976941"/>
              <a:gd name="connsiteX628" fmla="*/ 7511511 w 8215058"/>
              <a:gd name="connsiteY628" fmla="*/ 2922121 h 2976941"/>
              <a:gd name="connsiteX629" fmla="*/ 7525474 w 8215058"/>
              <a:gd name="connsiteY629" fmla="*/ 2976941 h 2976941"/>
              <a:gd name="connsiteX630" fmla="*/ 7480503 w 8215058"/>
              <a:gd name="connsiteY630" fmla="*/ 2976941 h 2976941"/>
              <a:gd name="connsiteX631" fmla="*/ 7469925 w 8215058"/>
              <a:gd name="connsiteY631" fmla="*/ 2935241 h 2976941"/>
              <a:gd name="connsiteX632" fmla="*/ 6500755 w 8215058"/>
              <a:gd name="connsiteY632" fmla="*/ 2329083 h 2976941"/>
              <a:gd name="connsiteX633" fmla="*/ 5447509 w 8215058"/>
              <a:gd name="connsiteY633" fmla="*/ 1657210 h 2976941"/>
              <a:gd name="connsiteX634" fmla="*/ 5407967 w 8215058"/>
              <a:gd name="connsiteY634" fmla="*/ 1500058 h 2976941"/>
              <a:gd name="connsiteX635" fmla="*/ 5359732 w 8215058"/>
              <a:gd name="connsiteY635" fmla="*/ 1321158 h 2976941"/>
              <a:gd name="connsiteX636" fmla="*/ 5346826 w 8215058"/>
              <a:gd name="connsiteY636" fmla="*/ 1294745 h 2976941"/>
              <a:gd name="connsiteX637" fmla="*/ 4843858 w 8215058"/>
              <a:gd name="connsiteY637" fmla="*/ 1005232 h 2976941"/>
              <a:gd name="connsiteX638" fmla="*/ 4601401 w 8215058"/>
              <a:gd name="connsiteY638" fmla="*/ 1048180 h 2976941"/>
              <a:gd name="connsiteX639" fmla="*/ 4230793 w 8215058"/>
              <a:gd name="connsiteY639" fmla="*/ 1067218 h 2976941"/>
              <a:gd name="connsiteX640" fmla="*/ 4002797 w 8215058"/>
              <a:gd name="connsiteY640" fmla="*/ 858762 h 2976941"/>
              <a:gd name="connsiteX641" fmla="*/ 3852106 w 8215058"/>
              <a:gd name="connsiteY641" fmla="*/ 695751 h 2976941"/>
              <a:gd name="connsiteX642" fmla="*/ 3623693 w 8215058"/>
              <a:gd name="connsiteY642" fmla="*/ 611259 h 2976941"/>
              <a:gd name="connsiteX643" fmla="*/ 3224884 w 8215058"/>
              <a:gd name="connsiteY643" fmla="*/ 690142 h 2976941"/>
              <a:gd name="connsiteX644" fmla="*/ 2685961 w 8215058"/>
              <a:gd name="connsiteY644" fmla="*/ 750530 h 2976941"/>
              <a:gd name="connsiteX645" fmla="*/ 1739411 w 8215058"/>
              <a:gd name="connsiteY645" fmla="*/ 959067 h 2976941"/>
              <a:gd name="connsiteX646" fmla="*/ 1547733 w 8215058"/>
              <a:gd name="connsiteY646" fmla="*/ 1318694 h 2976941"/>
              <a:gd name="connsiteX647" fmla="*/ 1433131 w 8215058"/>
              <a:gd name="connsiteY647" fmla="*/ 1553119 h 2976941"/>
              <a:gd name="connsiteX648" fmla="*/ 330434 w 8215058"/>
              <a:gd name="connsiteY648" fmla="*/ 2672933 h 2976941"/>
              <a:gd name="connsiteX649" fmla="*/ 169121 w 8215058"/>
              <a:gd name="connsiteY649" fmla="*/ 2799867 h 2976941"/>
              <a:gd name="connsiteX650" fmla="*/ 0 w 8215058"/>
              <a:gd name="connsiteY650" fmla="*/ 2946693 h 2976941"/>
              <a:gd name="connsiteX651" fmla="*/ 0 w 8215058"/>
              <a:gd name="connsiteY651" fmla="*/ 2890609 h 2976941"/>
              <a:gd name="connsiteX652" fmla="*/ 140185 w 8215058"/>
              <a:gd name="connsiteY652" fmla="*/ 2769252 h 2976941"/>
              <a:gd name="connsiteX653" fmla="*/ 302258 w 8215058"/>
              <a:gd name="connsiteY653" fmla="*/ 2641977 h 2976941"/>
              <a:gd name="connsiteX654" fmla="*/ 1392396 w 8215058"/>
              <a:gd name="connsiteY654" fmla="*/ 1536947 h 2976941"/>
              <a:gd name="connsiteX655" fmla="*/ 1505804 w 8215058"/>
              <a:gd name="connsiteY655" fmla="*/ 1305068 h 2976941"/>
              <a:gd name="connsiteX656" fmla="*/ 1701431 w 8215058"/>
              <a:gd name="connsiteY656" fmla="*/ 938694 h 2976941"/>
              <a:gd name="connsiteX657" fmla="*/ 2701899 w 8215058"/>
              <a:gd name="connsiteY657" fmla="*/ 710958 h 2976941"/>
              <a:gd name="connsiteX658" fmla="*/ 3212491 w 8215058"/>
              <a:gd name="connsiteY658" fmla="*/ 650947 h 2976941"/>
              <a:gd name="connsiteX659" fmla="*/ 3630815 w 8215058"/>
              <a:gd name="connsiteY659" fmla="*/ 568379 h 2976941"/>
              <a:gd name="connsiteX660" fmla="*/ 3554689 w 8215058"/>
              <a:gd name="connsiteY660" fmla="*/ 425686 h 2976941"/>
              <a:gd name="connsiteX661" fmla="*/ 3901054 w 8215058"/>
              <a:gd name="connsiteY661" fmla="*/ 522748 h 2976941"/>
              <a:gd name="connsiteX662" fmla="*/ 4067288 w 8215058"/>
              <a:gd name="connsiteY662" fmla="*/ 702722 h 2976941"/>
              <a:gd name="connsiteX663" fmla="*/ 4284268 w 8215058"/>
              <a:gd name="connsiteY663" fmla="*/ 904493 h 2976941"/>
              <a:gd name="connsiteX664" fmla="*/ 4639783 w 8215058"/>
              <a:gd name="connsiteY664" fmla="*/ 883227 h 2976941"/>
              <a:gd name="connsiteX665" fmla="*/ 4906930 w 8215058"/>
              <a:gd name="connsiteY665" fmla="*/ 836398 h 2976941"/>
              <a:gd name="connsiteX666" fmla="*/ 5482251 w 8215058"/>
              <a:gd name="connsiteY666" fmla="*/ 1195866 h 2976941"/>
              <a:gd name="connsiteX667" fmla="*/ 5534956 w 8215058"/>
              <a:gd name="connsiteY667" fmla="*/ 1390849 h 2976941"/>
              <a:gd name="connsiteX668" fmla="*/ 5574335 w 8215058"/>
              <a:gd name="connsiteY668" fmla="*/ 1548623 h 2976941"/>
              <a:gd name="connsiteX669" fmla="*/ 6637672 w 8215058"/>
              <a:gd name="connsiteY669" fmla="*/ 2218419 h 2976941"/>
              <a:gd name="connsiteX670" fmla="*/ 7701057 w 8215058"/>
              <a:gd name="connsiteY670" fmla="*/ 2970437 h 2976941"/>
              <a:gd name="connsiteX671" fmla="*/ 7701926 w 8215058"/>
              <a:gd name="connsiteY671" fmla="*/ 2976941 h 2976941"/>
              <a:gd name="connsiteX672" fmla="*/ 7653648 w 8215058"/>
              <a:gd name="connsiteY672" fmla="*/ 2976941 h 2976941"/>
              <a:gd name="connsiteX673" fmla="*/ 7632514 w 8215058"/>
              <a:gd name="connsiteY673" fmla="*/ 2893048 h 2976941"/>
              <a:gd name="connsiteX674" fmla="*/ 6624381 w 8215058"/>
              <a:gd name="connsiteY674" fmla="*/ 2261469 h 2976941"/>
              <a:gd name="connsiteX675" fmla="*/ 5529179 w 8215058"/>
              <a:gd name="connsiteY675" fmla="*/ 1562050 h 2976941"/>
              <a:gd name="connsiteX676" fmla="*/ 5488101 w 8215058"/>
              <a:gd name="connsiteY676" fmla="*/ 1398831 h 2976941"/>
              <a:gd name="connsiteX677" fmla="*/ 5437817 w 8215058"/>
              <a:gd name="connsiteY677" fmla="*/ 1211788 h 2976941"/>
              <a:gd name="connsiteX678" fmla="*/ 5424164 w 8215058"/>
              <a:gd name="connsiteY678" fmla="*/ 1183837 h 2976941"/>
              <a:gd name="connsiteX679" fmla="*/ 4904077 w 8215058"/>
              <a:gd name="connsiteY679" fmla="*/ 883002 h 2976941"/>
              <a:gd name="connsiteX680" fmla="*/ 4654057 w 8215058"/>
              <a:gd name="connsiteY680" fmla="*/ 926290 h 2976941"/>
              <a:gd name="connsiteX681" fmla="*/ 4269250 w 8215058"/>
              <a:gd name="connsiteY681" fmla="*/ 945980 h 2976941"/>
              <a:gd name="connsiteX682" fmla="*/ 4032258 w 8215058"/>
              <a:gd name="connsiteY682" fmla="*/ 728978 h 2976941"/>
              <a:gd name="connsiteX683" fmla="*/ 3875632 w 8215058"/>
              <a:gd name="connsiteY683" fmla="*/ 558756 h 2976941"/>
              <a:gd name="connsiteX684" fmla="*/ 3636917 w 8215058"/>
              <a:gd name="connsiteY684" fmla="*/ 470785 h 2976941"/>
              <a:gd name="connsiteX685" fmla="*/ 3222208 w 8215058"/>
              <a:gd name="connsiteY685" fmla="*/ 552956 h 2976941"/>
              <a:gd name="connsiteX686" fmla="*/ 2661881 w 8215058"/>
              <a:gd name="connsiteY686" fmla="*/ 615083 h 2976941"/>
              <a:gd name="connsiteX687" fmla="*/ 1676671 w 8215058"/>
              <a:gd name="connsiteY687" fmla="*/ 831508 h 2976941"/>
              <a:gd name="connsiteX688" fmla="*/ 1477444 w 8215058"/>
              <a:gd name="connsiteY688" fmla="*/ 1205385 h 2976941"/>
              <a:gd name="connsiteX689" fmla="*/ 1357897 w 8215058"/>
              <a:gd name="connsiteY689" fmla="*/ 1449459 h 2976941"/>
              <a:gd name="connsiteX690" fmla="*/ 210460 w 8215058"/>
              <a:gd name="connsiteY690" fmla="*/ 2614187 h 2976941"/>
              <a:gd name="connsiteX691" fmla="*/ 42095 w 8215058"/>
              <a:gd name="connsiteY691" fmla="*/ 2744550 h 2976941"/>
              <a:gd name="connsiteX692" fmla="*/ 0 w 8215058"/>
              <a:gd name="connsiteY692" fmla="*/ 2779281 h 2976941"/>
              <a:gd name="connsiteX693" fmla="*/ 0 w 8215058"/>
              <a:gd name="connsiteY693" fmla="*/ 2718512 h 2976941"/>
              <a:gd name="connsiteX694" fmla="*/ 13006 w 8215058"/>
              <a:gd name="connsiteY694" fmla="*/ 2707783 h 2976941"/>
              <a:gd name="connsiteX695" fmla="*/ 181770 w 8215058"/>
              <a:gd name="connsiteY695" fmla="*/ 2577269 h 2976941"/>
              <a:gd name="connsiteX696" fmla="*/ 1316620 w 8215058"/>
              <a:gd name="connsiteY696" fmla="*/ 1427273 h 2976941"/>
              <a:gd name="connsiteX697" fmla="*/ 1434604 w 8215058"/>
              <a:gd name="connsiteY697" fmla="*/ 1185944 h 2976941"/>
              <a:gd name="connsiteX698" fmla="*/ 1635826 w 8215058"/>
              <a:gd name="connsiteY698" fmla="*/ 806265 h 2976941"/>
              <a:gd name="connsiteX699" fmla="*/ 2673630 w 8215058"/>
              <a:gd name="connsiteY699" fmla="*/ 571834 h 2976941"/>
              <a:gd name="connsiteX700" fmla="*/ 3205407 w 8215058"/>
              <a:gd name="connsiteY700" fmla="*/ 509675 h 2976941"/>
              <a:gd name="connsiteX701" fmla="*/ 3554689 w 8215058"/>
              <a:gd name="connsiteY701" fmla="*/ 425686 h 2976941"/>
              <a:gd name="connsiteX702" fmla="*/ 3563417 w 8215058"/>
              <a:gd name="connsiteY702" fmla="*/ 283592 h 2976941"/>
              <a:gd name="connsiteX703" fmla="*/ 3921912 w 8215058"/>
              <a:gd name="connsiteY703" fmla="*/ 384193 h 2976941"/>
              <a:gd name="connsiteX704" fmla="*/ 4094245 w 8215058"/>
              <a:gd name="connsiteY704" fmla="*/ 570751 h 2976941"/>
              <a:gd name="connsiteX705" fmla="*/ 4319843 w 8215058"/>
              <a:gd name="connsiteY705" fmla="*/ 781276 h 2976941"/>
              <a:gd name="connsiteX706" fmla="*/ 4689730 w 8215058"/>
              <a:gd name="connsiteY706" fmla="*/ 759740 h 2976941"/>
              <a:gd name="connsiteX707" fmla="*/ 4965430 w 8215058"/>
              <a:gd name="connsiteY707" fmla="*/ 711618 h 2976941"/>
              <a:gd name="connsiteX708" fmla="*/ 5563118 w 8215058"/>
              <a:gd name="connsiteY708" fmla="*/ 1084209 h 2976941"/>
              <a:gd name="connsiteX709" fmla="*/ 5617496 w 8215058"/>
              <a:gd name="connsiteY709" fmla="*/ 1287543 h 2976941"/>
              <a:gd name="connsiteX710" fmla="*/ 5658331 w 8215058"/>
              <a:gd name="connsiteY710" fmla="*/ 1451305 h 2976941"/>
              <a:gd name="connsiteX711" fmla="*/ 6763083 w 8215058"/>
              <a:gd name="connsiteY711" fmla="*/ 2148484 h 2976941"/>
              <a:gd name="connsiteX712" fmla="*/ 7866888 w 8215058"/>
              <a:gd name="connsiteY712" fmla="*/ 2929806 h 2976941"/>
              <a:gd name="connsiteX713" fmla="*/ 7873163 w 8215058"/>
              <a:gd name="connsiteY713" fmla="*/ 2976941 h 2976941"/>
              <a:gd name="connsiteX714" fmla="*/ 7828215 w 8215058"/>
              <a:gd name="connsiteY714" fmla="*/ 2976941 h 2976941"/>
              <a:gd name="connsiteX715" fmla="*/ 7823309 w 8215058"/>
              <a:gd name="connsiteY715" fmla="*/ 2939556 h 2976941"/>
              <a:gd name="connsiteX716" fmla="*/ 6753250 w 8215058"/>
              <a:gd name="connsiteY716" fmla="*/ 2194649 h 2976941"/>
              <a:gd name="connsiteX717" fmla="*/ 5615652 w 8215058"/>
              <a:gd name="connsiteY717" fmla="*/ 1468810 h 2976941"/>
              <a:gd name="connsiteX718" fmla="*/ 5572942 w 8215058"/>
              <a:gd name="connsiteY718" fmla="*/ 1297281 h 2976941"/>
              <a:gd name="connsiteX719" fmla="*/ 5520793 w 8215058"/>
              <a:gd name="connsiteY719" fmla="*/ 1102464 h 2976941"/>
              <a:gd name="connsiteX720" fmla="*/ 5506214 w 8215058"/>
              <a:gd name="connsiteY720" fmla="*/ 1072602 h 2976941"/>
              <a:gd name="connsiteX721" fmla="*/ 4966425 w 8215058"/>
              <a:gd name="connsiteY721" fmla="*/ 759192 h 2976941"/>
              <a:gd name="connsiteX722" fmla="*/ 4705497 w 8215058"/>
              <a:gd name="connsiteY722" fmla="*/ 805880 h 2976941"/>
              <a:gd name="connsiteX723" fmla="*/ 4305981 w 8215058"/>
              <a:gd name="connsiteY723" fmla="*/ 826089 h 2976941"/>
              <a:gd name="connsiteX724" fmla="*/ 4060506 w 8215058"/>
              <a:gd name="connsiteY724" fmla="*/ 600665 h 2976941"/>
              <a:gd name="connsiteX725" fmla="*/ 3897979 w 8215058"/>
              <a:gd name="connsiteY725" fmla="*/ 423277 h 2976941"/>
              <a:gd name="connsiteX726" fmla="*/ 3649627 w 8215058"/>
              <a:gd name="connsiteY726" fmla="*/ 330746 h 2976941"/>
              <a:gd name="connsiteX727" fmla="*/ 3217576 w 8215058"/>
              <a:gd name="connsiteY727" fmla="*/ 415706 h 2976941"/>
              <a:gd name="connsiteX728" fmla="*/ 2635919 w 8215058"/>
              <a:gd name="connsiteY728" fmla="*/ 479650 h 2976941"/>
              <a:gd name="connsiteX729" fmla="*/ 1611041 w 8215058"/>
              <a:gd name="connsiteY729" fmla="*/ 703925 h 2976941"/>
              <a:gd name="connsiteX730" fmla="*/ 1404836 w 8215058"/>
              <a:gd name="connsiteY730" fmla="*/ 1093211 h 2976941"/>
              <a:gd name="connsiteX731" fmla="*/ 1280539 w 8215058"/>
              <a:gd name="connsiteY731" fmla="*/ 1346358 h 2976941"/>
              <a:gd name="connsiteX732" fmla="*/ 87970 w 8215058"/>
              <a:gd name="connsiteY732" fmla="*/ 2554280 h 2976941"/>
              <a:gd name="connsiteX733" fmla="*/ 0 w 8215058"/>
              <a:gd name="connsiteY733" fmla="*/ 2621291 h 2976941"/>
              <a:gd name="connsiteX734" fmla="*/ 0 w 8215058"/>
              <a:gd name="connsiteY734" fmla="*/ 2563768 h 2976941"/>
              <a:gd name="connsiteX735" fmla="*/ 60423 w 8215058"/>
              <a:gd name="connsiteY735" fmla="*/ 2517741 h 2976941"/>
              <a:gd name="connsiteX736" fmla="*/ 1240237 w 8215058"/>
              <a:gd name="connsiteY736" fmla="*/ 1323237 h 2976941"/>
              <a:gd name="connsiteX737" fmla="*/ 1362203 w 8215058"/>
              <a:gd name="connsiteY737" fmla="*/ 1071240 h 2976941"/>
              <a:gd name="connsiteX738" fmla="*/ 1573124 w 8215058"/>
              <a:gd name="connsiteY738" fmla="*/ 675792 h 2976941"/>
              <a:gd name="connsiteX739" fmla="*/ 2650396 w 8215058"/>
              <a:gd name="connsiteY739" fmla="*/ 434095 h 2976941"/>
              <a:gd name="connsiteX740" fmla="*/ 3203543 w 8215058"/>
              <a:gd name="connsiteY740" fmla="*/ 370156 h 2976941"/>
              <a:gd name="connsiteX741" fmla="*/ 3563417 w 8215058"/>
              <a:gd name="connsiteY741" fmla="*/ 283592 h 2976941"/>
              <a:gd name="connsiteX742" fmla="*/ 3571875 w 8215058"/>
              <a:gd name="connsiteY742" fmla="*/ 143355 h 2976941"/>
              <a:gd name="connsiteX743" fmla="*/ 3944661 w 8215058"/>
              <a:gd name="connsiteY743" fmla="*/ 248487 h 2976941"/>
              <a:gd name="connsiteX744" fmla="*/ 4123131 w 8215058"/>
              <a:gd name="connsiteY744" fmla="*/ 441669 h 2976941"/>
              <a:gd name="connsiteX745" fmla="*/ 4357588 w 8215058"/>
              <a:gd name="connsiteY745" fmla="*/ 660410 h 2976941"/>
              <a:gd name="connsiteX746" fmla="*/ 4741634 w 8215058"/>
              <a:gd name="connsiteY746" fmla="*/ 638183 h 2976941"/>
              <a:gd name="connsiteX747" fmla="*/ 5027443 w 8215058"/>
              <a:gd name="connsiteY747" fmla="*/ 588985 h 2976941"/>
              <a:gd name="connsiteX748" fmla="*/ 5645744 w 8215058"/>
              <a:gd name="connsiteY748" fmla="*/ 973122 h 2976941"/>
              <a:gd name="connsiteX749" fmla="*/ 5700610 w 8215058"/>
              <a:gd name="connsiteY749" fmla="*/ 1184384 h 2976941"/>
              <a:gd name="connsiteX750" fmla="*/ 5742944 w 8215058"/>
              <a:gd name="connsiteY750" fmla="*/ 1356120 h 2976941"/>
              <a:gd name="connsiteX751" fmla="*/ 6890458 w 8215058"/>
              <a:gd name="connsiteY751" fmla="*/ 2079511 h 2976941"/>
              <a:gd name="connsiteX752" fmla="*/ 8036031 w 8215058"/>
              <a:gd name="connsiteY752" fmla="*/ 2890925 h 2976941"/>
              <a:gd name="connsiteX753" fmla="*/ 8047359 w 8215058"/>
              <a:gd name="connsiteY753" fmla="*/ 2976941 h 2976941"/>
              <a:gd name="connsiteX754" fmla="*/ 7998398 w 8215058"/>
              <a:gd name="connsiteY754" fmla="*/ 2976941 h 2976941"/>
              <a:gd name="connsiteX755" fmla="*/ 7988197 w 8215058"/>
              <a:gd name="connsiteY755" fmla="*/ 2899873 h 2976941"/>
              <a:gd name="connsiteX756" fmla="*/ 6878108 w 8215058"/>
              <a:gd name="connsiteY756" fmla="*/ 2125469 h 2976941"/>
              <a:gd name="connsiteX757" fmla="*/ 5698343 w 8215058"/>
              <a:gd name="connsiteY757" fmla="*/ 1369713 h 2976941"/>
              <a:gd name="connsiteX758" fmla="*/ 5654739 w 8215058"/>
              <a:gd name="connsiteY758" fmla="*/ 1193366 h 2976941"/>
              <a:gd name="connsiteX759" fmla="*/ 5600930 w 8215058"/>
              <a:gd name="connsiteY759" fmla="*/ 991199 h 2976941"/>
              <a:gd name="connsiteX760" fmla="*/ 5585571 w 8215058"/>
              <a:gd name="connsiteY760" fmla="*/ 959755 h 2976941"/>
              <a:gd name="connsiteX761" fmla="*/ 5024575 w 8215058"/>
              <a:gd name="connsiteY761" fmla="*/ 634592 h 2976941"/>
              <a:gd name="connsiteX762" fmla="*/ 4753183 w 8215058"/>
              <a:gd name="connsiteY762" fmla="*/ 681609 h 2976941"/>
              <a:gd name="connsiteX763" fmla="*/ 4339468 w 8215058"/>
              <a:gd name="connsiteY763" fmla="*/ 702466 h 2976941"/>
              <a:gd name="connsiteX764" fmla="*/ 4085377 w 8215058"/>
              <a:gd name="connsiteY764" fmla="*/ 468286 h 2976941"/>
              <a:gd name="connsiteX765" fmla="*/ 3917099 w 8215058"/>
              <a:gd name="connsiteY765" fmla="*/ 285070 h 2976941"/>
              <a:gd name="connsiteX766" fmla="*/ 3659318 w 8215058"/>
              <a:gd name="connsiteY766" fmla="*/ 189132 h 2976941"/>
              <a:gd name="connsiteX767" fmla="*/ 3209925 w 8215058"/>
              <a:gd name="connsiteY767" fmla="*/ 278087 h 2976941"/>
              <a:gd name="connsiteX768" fmla="*/ 2607078 w 8215058"/>
              <a:gd name="connsiteY768" fmla="*/ 344188 h 2976941"/>
              <a:gd name="connsiteX769" fmla="*/ 1542693 w 8215058"/>
              <a:gd name="connsiteY769" fmla="*/ 575687 h 2976941"/>
              <a:gd name="connsiteX770" fmla="*/ 1328035 w 8215058"/>
              <a:gd name="connsiteY770" fmla="*/ 978300 h 2976941"/>
              <a:gd name="connsiteX771" fmla="*/ 1199520 w 8215058"/>
              <a:gd name="connsiteY771" fmla="*/ 1241643 h 2976941"/>
              <a:gd name="connsiteX772" fmla="*/ 313243 w 8215058"/>
              <a:gd name="connsiteY772" fmla="*/ 2220151 h 2976941"/>
              <a:gd name="connsiteX773" fmla="*/ 0 w 8215058"/>
              <a:gd name="connsiteY773" fmla="*/ 2465470 h 2976941"/>
              <a:gd name="connsiteX774" fmla="*/ 0 w 8215058"/>
              <a:gd name="connsiteY774" fmla="*/ 2407120 h 2976941"/>
              <a:gd name="connsiteX775" fmla="*/ 283393 w 8215058"/>
              <a:gd name="connsiteY775" fmla="*/ 2185288 h 2976941"/>
              <a:gd name="connsiteX776" fmla="*/ 1160405 w 8215058"/>
              <a:gd name="connsiteY776" fmla="*/ 1218938 h 2976941"/>
              <a:gd name="connsiteX777" fmla="*/ 1287504 w 8215058"/>
              <a:gd name="connsiteY777" fmla="*/ 958665 h 2976941"/>
              <a:gd name="connsiteX778" fmla="*/ 1505761 w 8215058"/>
              <a:gd name="connsiteY778" fmla="*/ 548548 h 2976941"/>
              <a:gd name="connsiteX779" fmla="*/ 2622701 w 8215058"/>
              <a:gd name="connsiteY779" fmla="*/ 299006 h 2976941"/>
              <a:gd name="connsiteX780" fmla="*/ 3197038 w 8215058"/>
              <a:gd name="connsiteY780" fmla="*/ 232913 h 2976941"/>
              <a:gd name="connsiteX781" fmla="*/ 3571875 w 8215058"/>
              <a:gd name="connsiteY781" fmla="*/ 143355 h 2976941"/>
              <a:gd name="connsiteX782" fmla="*/ 3578895 w 8215058"/>
              <a:gd name="connsiteY782" fmla="*/ 1571 h 2976941"/>
              <a:gd name="connsiteX783" fmla="*/ 3964769 w 8215058"/>
              <a:gd name="connsiteY783" fmla="*/ 110727 h 2976941"/>
              <a:gd name="connsiteX784" fmla="*/ 4149567 w 8215058"/>
              <a:gd name="connsiteY784" fmla="*/ 311909 h 2976941"/>
              <a:gd name="connsiteX785" fmla="*/ 4392823 w 8215058"/>
              <a:gd name="connsiteY785" fmla="*/ 539775 h 2976941"/>
              <a:gd name="connsiteX786" fmla="*/ 4791441 w 8215058"/>
              <a:gd name="connsiteY786" fmla="*/ 516698 h 2976941"/>
              <a:gd name="connsiteX787" fmla="*/ 5086970 w 8215058"/>
              <a:gd name="connsiteY787" fmla="*/ 465629 h 2976941"/>
              <a:gd name="connsiteX788" fmla="*/ 5726464 w 8215058"/>
              <a:gd name="connsiteY788" fmla="*/ 865420 h 2976941"/>
              <a:gd name="connsiteX789" fmla="*/ 5784565 w 8215058"/>
              <a:gd name="connsiteY789" fmla="*/ 1083296 h 2976941"/>
              <a:gd name="connsiteX790" fmla="*/ 5827972 w 8215058"/>
              <a:gd name="connsiteY790" fmla="*/ 1260224 h 2976941"/>
              <a:gd name="connsiteX791" fmla="*/ 7017268 w 8215058"/>
              <a:gd name="connsiteY791" fmla="*/ 2012742 h 2976941"/>
              <a:gd name="connsiteX792" fmla="*/ 8200556 w 8215058"/>
              <a:gd name="connsiteY792" fmla="*/ 2851900 h 2976941"/>
              <a:gd name="connsiteX793" fmla="*/ 8214776 w 8215058"/>
              <a:gd name="connsiteY793" fmla="*/ 2959883 h 2976941"/>
              <a:gd name="connsiteX794" fmla="*/ 8215058 w 8215058"/>
              <a:gd name="connsiteY794" fmla="*/ 2976941 h 2976941"/>
              <a:gd name="connsiteX795" fmla="*/ 8167166 w 8215058"/>
              <a:gd name="connsiteY795" fmla="*/ 2976941 h 2976941"/>
              <a:gd name="connsiteX796" fmla="*/ 8166974 w 8215058"/>
              <a:gd name="connsiteY796" fmla="*/ 2963235 h 2976941"/>
              <a:gd name="connsiteX797" fmla="*/ 8153515 w 8215058"/>
              <a:gd name="connsiteY797" fmla="*/ 2859493 h 2976941"/>
              <a:gd name="connsiteX798" fmla="*/ 7002998 w 8215058"/>
              <a:gd name="connsiteY798" fmla="*/ 2056747 h 2976941"/>
              <a:gd name="connsiteX799" fmla="*/ 5782200 w 8215058"/>
              <a:gd name="connsiteY799" fmla="*/ 1274397 h 2976941"/>
              <a:gd name="connsiteX800" fmla="*/ 5736921 w 8215058"/>
              <a:gd name="connsiteY800" fmla="*/ 1091647 h 2976941"/>
              <a:gd name="connsiteX801" fmla="*/ 5682447 w 8215058"/>
              <a:gd name="connsiteY801" fmla="*/ 881176 h 2976941"/>
              <a:gd name="connsiteX802" fmla="*/ 5666307 w 8215058"/>
              <a:gd name="connsiteY802" fmla="*/ 848148 h 2976941"/>
              <a:gd name="connsiteX803" fmla="*/ 5084715 w 8215058"/>
              <a:gd name="connsiteY803" fmla="*/ 510493 h 2976941"/>
              <a:gd name="connsiteX804" fmla="*/ 4802400 w 8215058"/>
              <a:gd name="connsiteY804" fmla="*/ 559911 h 2976941"/>
              <a:gd name="connsiteX805" fmla="*/ 4373937 w 8215058"/>
              <a:gd name="connsiteY805" fmla="*/ 581245 h 2976941"/>
              <a:gd name="connsiteX806" fmla="*/ 4110434 w 8215058"/>
              <a:gd name="connsiteY806" fmla="*/ 338685 h 2976941"/>
              <a:gd name="connsiteX807" fmla="*/ 3935275 w 8215058"/>
              <a:gd name="connsiteY807" fmla="*/ 147297 h 2976941"/>
              <a:gd name="connsiteX808" fmla="*/ 3578792 w 8215058"/>
              <a:gd name="connsiteY808" fmla="*/ 46127 h 2976941"/>
              <a:gd name="connsiteX809" fmla="*/ 3205028 w 8215058"/>
              <a:gd name="connsiteY809" fmla="*/ 136657 h 2976941"/>
              <a:gd name="connsiteX810" fmla="*/ 2580440 w 8215058"/>
              <a:gd name="connsiteY810" fmla="*/ 204741 h 2976941"/>
              <a:gd name="connsiteX811" fmla="*/ 1476978 w 8215058"/>
              <a:gd name="connsiteY811" fmla="*/ 444294 h 2976941"/>
              <a:gd name="connsiteX812" fmla="*/ 1257492 w 8215058"/>
              <a:gd name="connsiteY812" fmla="*/ 862744 h 2976941"/>
              <a:gd name="connsiteX813" fmla="*/ 1124192 w 8215058"/>
              <a:gd name="connsiteY813" fmla="*/ 1135116 h 2976941"/>
              <a:gd name="connsiteX814" fmla="*/ 206505 w 8215058"/>
              <a:gd name="connsiteY814" fmla="*/ 2150058 h 2976941"/>
              <a:gd name="connsiteX815" fmla="*/ 0 w 8215058"/>
              <a:gd name="connsiteY815" fmla="*/ 2311631 h 2976941"/>
              <a:gd name="connsiteX816" fmla="*/ 0 w 8215058"/>
              <a:gd name="connsiteY816" fmla="*/ 2249556 h 2976941"/>
              <a:gd name="connsiteX817" fmla="*/ 171417 w 8215058"/>
              <a:gd name="connsiteY817" fmla="*/ 2115807 h 2976941"/>
              <a:gd name="connsiteX818" fmla="*/ 1080194 w 8215058"/>
              <a:gd name="connsiteY818" fmla="*/ 1114300 h 2976941"/>
              <a:gd name="connsiteX819" fmla="*/ 1211905 w 8215058"/>
              <a:gd name="connsiteY819" fmla="*/ 844623 h 2976941"/>
              <a:gd name="connsiteX820" fmla="*/ 1439251 w 8215058"/>
              <a:gd name="connsiteY820" fmla="*/ 419477 h 2976941"/>
              <a:gd name="connsiteX821" fmla="*/ 2596055 w 8215058"/>
              <a:gd name="connsiteY821" fmla="*/ 161511 h 2976941"/>
              <a:gd name="connsiteX822" fmla="*/ 3191345 w 8215058"/>
              <a:gd name="connsiteY822" fmla="*/ 93804 h 2976941"/>
              <a:gd name="connsiteX823" fmla="*/ 3578895 w 8215058"/>
              <a:gd name="connsiteY823" fmla="*/ 1571 h 297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</a:cxnLst>
            <a:rect l="l" t="t" r="r" b="b"/>
            <a:pathLst>
              <a:path w="8215058" h="2976941">
                <a:moveTo>
                  <a:pt x="3411314" y="2961975"/>
                </a:moveTo>
                <a:cubicBezTo>
                  <a:pt x="3430243" y="2959909"/>
                  <a:pt x="3449394" y="2960154"/>
                  <a:pt x="3468559" y="2963828"/>
                </a:cubicBezTo>
                <a:lnTo>
                  <a:pt x="3502079" y="2976941"/>
                </a:lnTo>
                <a:lnTo>
                  <a:pt x="3347199" y="2976941"/>
                </a:lnTo>
                <a:lnTo>
                  <a:pt x="3355405" y="2973991"/>
                </a:lnTo>
                <a:cubicBezTo>
                  <a:pt x="3373680" y="2968420"/>
                  <a:pt x="3392386" y="2964042"/>
                  <a:pt x="3411314" y="2961975"/>
                </a:cubicBezTo>
                <a:close/>
                <a:moveTo>
                  <a:pt x="3418778" y="2825355"/>
                </a:moveTo>
                <a:cubicBezTo>
                  <a:pt x="3460426" y="2820693"/>
                  <a:pt x="3502509" y="2826452"/>
                  <a:pt x="3545077" y="2853736"/>
                </a:cubicBezTo>
                <a:cubicBezTo>
                  <a:pt x="3568061" y="2869844"/>
                  <a:pt x="3588688" y="2889077"/>
                  <a:pt x="3606334" y="2910860"/>
                </a:cubicBezTo>
                <a:cubicBezTo>
                  <a:pt x="3624021" y="2935479"/>
                  <a:pt x="3647897" y="2955010"/>
                  <a:pt x="3675569" y="2967476"/>
                </a:cubicBezTo>
                <a:cubicBezTo>
                  <a:pt x="3712992" y="2974928"/>
                  <a:pt x="3751874" y="2971182"/>
                  <a:pt x="3787246" y="2956653"/>
                </a:cubicBezTo>
                <a:cubicBezTo>
                  <a:pt x="3817988" y="2946335"/>
                  <a:pt x="3849988" y="2940258"/>
                  <a:pt x="3882343" y="2938578"/>
                </a:cubicBezTo>
                <a:cubicBezTo>
                  <a:pt x="3925088" y="2936335"/>
                  <a:pt x="3967589" y="2946142"/>
                  <a:pt x="4004937" y="2966811"/>
                </a:cubicBezTo>
                <a:lnTo>
                  <a:pt x="4018386" y="2976941"/>
                </a:lnTo>
                <a:lnTo>
                  <a:pt x="3610962" y="2976941"/>
                </a:lnTo>
                <a:lnTo>
                  <a:pt x="3573431" y="2938495"/>
                </a:lnTo>
                <a:cubicBezTo>
                  <a:pt x="3558844" y="2919995"/>
                  <a:pt x="3541696" y="2903566"/>
                  <a:pt x="3522552" y="2889757"/>
                </a:cubicBezTo>
                <a:cubicBezTo>
                  <a:pt x="3489805" y="2869218"/>
                  <a:pt x="3455944" y="2865206"/>
                  <a:pt x="3421016" y="2869646"/>
                </a:cubicBezTo>
                <a:cubicBezTo>
                  <a:pt x="3386088" y="2874087"/>
                  <a:pt x="3350091" y="2886980"/>
                  <a:pt x="3313071" y="2900254"/>
                </a:cubicBezTo>
                <a:cubicBezTo>
                  <a:pt x="3251455" y="2929491"/>
                  <a:pt x="3182570" y="2939733"/>
                  <a:pt x="3115217" y="2929605"/>
                </a:cubicBezTo>
                <a:cubicBezTo>
                  <a:pt x="2991971" y="2898945"/>
                  <a:pt x="2911922" y="2884736"/>
                  <a:pt x="2831595" y="2971034"/>
                </a:cubicBezTo>
                <a:lnTo>
                  <a:pt x="2826889" y="2976941"/>
                </a:lnTo>
                <a:lnTo>
                  <a:pt x="2768805" y="2976941"/>
                </a:lnTo>
                <a:lnTo>
                  <a:pt x="2802953" y="2935092"/>
                </a:lnTo>
                <a:cubicBezTo>
                  <a:pt x="2905543" y="2829935"/>
                  <a:pt x="3013348" y="2856259"/>
                  <a:pt x="3126771" y="2884989"/>
                </a:cubicBezTo>
                <a:cubicBezTo>
                  <a:pt x="3184116" y="2892830"/>
                  <a:pt x="3242561" y="2883980"/>
                  <a:pt x="3295096" y="2859502"/>
                </a:cubicBezTo>
                <a:cubicBezTo>
                  <a:pt x="3335920" y="2845102"/>
                  <a:pt x="3377131" y="2830018"/>
                  <a:pt x="3418778" y="2825355"/>
                </a:cubicBezTo>
                <a:close/>
                <a:moveTo>
                  <a:pt x="3426356" y="2683620"/>
                </a:moveTo>
                <a:cubicBezTo>
                  <a:pt x="3472566" y="2679018"/>
                  <a:pt x="3519063" y="2685884"/>
                  <a:pt x="3565403" y="2715921"/>
                </a:cubicBezTo>
                <a:cubicBezTo>
                  <a:pt x="3590659" y="2733737"/>
                  <a:pt x="3613157" y="2755138"/>
                  <a:pt x="3632204" y="2779463"/>
                </a:cubicBezTo>
                <a:cubicBezTo>
                  <a:pt x="3652618" y="2807376"/>
                  <a:pt x="3680077" y="2829455"/>
                  <a:pt x="3711803" y="2843470"/>
                </a:cubicBezTo>
                <a:cubicBezTo>
                  <a:pt x="3753807" y="2851812"/>
                  <a:pt x="3797414" y="2847259"/>
                  <a:pt x="3836892" y="2830421"/>
                </a:cubicBezTo>
                <a:cubicBezTo>
                  <a:pt x="3870918" y="2819359"/>
                  <a:pt x="3906208" y="2812765"/>
                  <a:pt x="3941925" y="2810891"/>
                </a:cubicBezTo>
                <a:cubicBezTo>
                  <a:pt x="3989415" y="2808988"/>
                  <a:pt x="4036453" y="2820350"/>
                  <a:pt x="4077741" y="2843691"/>
                </a:cubicBezTo>
                <a:cubicBezTo>
                  <a:pt x="4118994" y="2866987"/>
                  <a:pt x="4152906" y="2901379"/>
                  <a:pt x="4175574" y="2942913"/>
                </a:cubicBezTo>
                <a:lnTo>
                  <a:pt x="4186707" y="2976941"/>
                </a:lnTo>
                <a:lnTo>
                  <a:pt x="4136438" y="2976941"/>
                </a:lnTo>
                <a:lnTo>
                  <a:pt x="4132074" y="2963693"/>
                </a:lnTo>
                <a:cubicBezTo>
                  <a:pt x="4113644" y="2930688"/>
                  <a:pt x="4086305" y="2903438"/>
                  <a:pt x="4053188" y="2885082"/>
                </a:cubicBezTo>
                <a:cubicBezTo>
                  <a:pt x="4020074" y="2866723"/>
                  <a:pt x="3982397" y="2857881"/>
                  <a:pt x="3944456" y="2859634"/>
                </a:cubicBezTo>
                <a:cubicBezTo>
                  <a:pt x="3912916" y="2861540"/>
                  <a:pt x="3881720" y="2867547"/>
                  <a:pt x="3851706" y="2877554"/>
                </a:cubicBezTo>
                <a:cubicBezTo>
                  <a:pt x="3802652" y="2897136"/>
                  <a:pt x="3748733" y="2900938"/>
                  <a:pt x="3697524" y="2888448"/>
                </a:cubicBezTo>
                <a:cubicBezTo>
                  <a:pt x="3658356" y="2871470"/>
                  <a:pt x="3624540" y="2844297"/>
                  <a:pt x="3599650" y="2809796"/>
                </a:cubicBezTo>
                <a:cubicBezTo>
                  <a:pt x="3583349" y="2788588"/>
                  <a:pt x="3564099" y="2769824"/>
                  <a:pt x="3542459" y="2754055"/>
                </a:cubicBezTo>
                <a:cubicBezTo>
                  <a:pt x="3505072" y="2730469"/>
                  <a:pt x="3466510" y="2725742"/>
                  <a:pt x="3426968" y="2730511"/>
                </a:cubicBezTo>
                <a:cubicBezTo>
                  <a:pt x="3387426" y="2735281"/>
                  <a:pt x="3346902" y="2749546"/>
                  <a:pt x="3305595" y="2763944"/>
                </a:cubicBezTo>
                <a:cubicBezTo>
                  <a:pt x="3234716" y="2789012"/>
                  <a:pt x="3161252" y="2814773"/>
                  <a:pt x="3086372" y="2795076"/>
                </a:cubicBezTo>
                <a:cubicBezTo>
                  <a:pt x="2928127" y="2754109"/>
                  <a:pt x="2834772" y="2740103"/>
                  <a:pt x="2729490" y="2887728"/>
                </a:cubicBezTo>
                <a:lnTo>
                  <a:pt x="2681873" y="2976941"/>
                </a:lnTo>
                <a:lnTo>
                  <a:pt x="2627203" y="2976941"/>
                </a:lnTo>
                <a:lnTo>
                  <a:pt x="2690184" y="2861705"/>
                </a:lnTo>
                <a:cubicBezTo>
                  <a:pt x="2819574" y="2677318"/>
                  <a:pt x="2953625" y="2713287"/>
                  <a:pt x="3096997" y="2750497"/>
                </a:cubicBezTo>
                <a:cubicBezTo>
                  <a:pt x="3157931" y="2766399"/>
                  <a:pt x="3221829" y="2743838"/>
                  <a:pt x="3289031" y="2720124"/>
                </a:cubicBezTo>
                <a:cubicBezTo>
                  <a:pt x="3334223" y="2704291"/>
                  <a:pt x="3380145" y="2688222"/>
                  <a:pt x="3426356" y="2683620"/>
                </a:cubicBezTo>
                <a:close/>
                <a:moveTo>
                  <a:pt x="3435482" y="2540233"/>
                </a:moveTo>
                <a:cubicBezTo>
                  <a:pt x="3486089" y="2535354"/>
                  <a:pt x="3537040" y="2543173"/>
                  <a:pt x="3587692" y="2576612"/>
                </a:cubicBezTo>
                <a:cubicBezTo>
                  <a:pt x="3615401" y="2596585"/>
                  <a:pt x="3639989" y="2620566"/>
                  <a:pt x="3660613" y="2647733"/>
                </a:cubicBezTo>
                <a:cubicBezTo>
                  <a:pt x="3682916" y="2680518"/>
                  <a:pt x="3713736" y="2706680"/>
                  <a:pt x="3749806" y="2723444"/>
                </a:cubicBezTo>
                <a:cubicBezTo>
                  <a:pt x="3796279" y="2733483"/>
                  <a:pt x="3844816" y="2729407"/>
                  <a:pt x="3889049" y="2711656"/>
                </a:cubicBezTo>
                <a:cubicBezTo>
                  <a:pt x="3926318" y="2699426"/>
                  <a:pt x="3965040" y="2692177"/>
                  <a:pt x="4004179" y="2690052"/>
                </a:cubicBezTo>
                <a:cubicBezTo>
                  <a:pt x="4056261" y="2687625"/>
                  <a:pt x="4107933" y="2700137"/>
                  <a:pt x="4153070" y="2726081"/>
                </a:cubicBezTo>
                <a:cubicBezTo>
                  <a:pt x="4198169" y="2751981"/>
                  <a:pt x="4234893" y="2790283"/>
                  <a:pt x="4258827" y="2836357"/>
                </a:cubicBezTo>
                <a:cubicBezTo>
                  <a:pt x="4269452" y="2862006"/>
                  <a:pt x="4277710" y="2888527"/>
                  <a:pt x="4283547" y="2915662"/>
                </a:cubicBezTo>
                <a:cubicBezTo>
                  <a:pt x="4288365" y="2936156"/>
                  <a:pt x="4294362" y="2956356"/>
                  <a:pt x="4301499" y="2976154"/>
                </a:cubicBezTo>
                <a:lnTo>
                  <a:pt x="4301911" y="2976941"/>
                </a:lnTo>
                <a:lnTo>
                  <a:pt x="4258002" y="2976941"/>
                </a:lnTo>
                <a:lnTo>
                  <a:pt x="4243059" y="2926784"/>
                </a:lnTo>
                <a:cubicBezTo>
                  <a:pt x="4237988" y="2902179"/>
                  <a:pt x="4230458" y="2878148"/>
                  <a:pt x="4220583" y="2855046"/>
                </a:cubicBezTo>
                <a:lnTo>
                  <a:pt x="4218876" y="2851552"/>
                </a:lnTo>
                <a:cubicBezTo>
                  <a:pt x="4198105" y="2814650"/>
                  <a:pt x="4167378" y="2784277"/>
                  <a:pt x="4130199" y="2763912"/>
                </a:cubicBezTo>
                <a:cubicBezTo>
                  <a:pt x="4092985" y="2743502"/>
                  <a:pt x="4050777" y="2733879"/>
                  <a:pt x="4008295" y="2736105"/>
                </a:cubicBezTo>
                <a:cubicBezTo>
                  <a:pt x="3973371" y="2737994"/>
                  <a:pt x="3938868" y="2744535"/>
                  <a:pt x="3905613" y="2755475"/>
                </a:cubicBezTo>
                <a:cubicBezTo>
                  <a:pt x="3851975" y="2776894"/>
                  <a:pt x="3792982" y="2780824"/>
                  <a:pt x="3737094" y="2766685"/>
                </a:cubicBezTo>
                <a:cubicBezTo>
                  <a:pt x="3694087" y="2748027"/>
                  <a:pt x="3657197" y="2717741"/>
                  <a:pt x="3630563" y="2679238"/>
                </a:cubicBezTo>
                <a:cubicBezTo>
                  <a:pt x="3612385" y="2655711"/>
                  <a:pt x="3591073" y="2634727"/>
                  <a:pt x="3567230" y="2616876"/>
                </a:cubicBezTo>
                <a:cubicBezTo>
                  <a:pt x="3526013" y="2589889"/>
                  <a:pt x="3483591" y="2583931"/>
                  <a:pt x="3439954" y="2588724"/>
                </a:cubicBezTo>
                <a:cubicBezTo>
                  <a:pt x="3396319" y="2593518"/>
                  <a:pt x="3351468" y="2609062"/>
                  <a:pt x="3305396" y="2625081"/>
                </a:cubicBezTo>
                <a:cubicBezTo>
                  <a:pt x="3227291" y="2652189"/>
                  <a:pt x="3146810" y="2680413"/>
                  <a:pt x="3064988" y="2658361"/>
                </a:cubicBezTo>
                <a:cubicBezTo>
                  <a:pt x="2889173" y="2611095"/>
                  <a:pt x="2784003" y="2592724"/>
                  <a:pt x="2668434" y="2758863"/>
                </a:cubicBezTo>
                <a:cubicBezTo>
                  <a:pt x="2635875" y="2808722"/>
                  <a:pt x="2607475" y="2861197"/>
                  <a:pt x="2583595" y="2915706"/>
                </a:cubicBezTo>
                <a:lnTo>
                  <a:pt x="2553273" y="2976941"/>
                </a:lnTo>
                <a:lnTo>
                  <a:pt x="2496368" y="2976941"/>
                </a:lnTo>
                <a:lnTo>
                  <a:pt x="2536535" y="2894487"/>
                </a:lnTo>
                <a:cubicBezTo>
                  <a:pt x="2561611" y="2837661"/>
                  <a:pt x="2591325" y="2782991"/>
                  <a:pt x="2625268" y="2730870"/>
                </a:cubicBezTo>
                <a:cubicBezTo>
                  <a:pt x="2764932" y="2529925"/>
                  <a:pt x="2914079" y="2570063"/>
                  <a:pt x="3071923" y="2612192"/>
                </a:cubicBezTo>
                <a:cubicBezTo>
                  <a:pt x="3140216" y="2630283"/>
                  <a:pt x="3210517" y="2606005"/>
                  <a:pt x="3285327" y="2580040"/>
                </a:cubicBezTo>
                <a:cubicBezTo>
                  <a:pt x="3334609" y="2562688"/>
                  <a:pt x="3384874" y="2545111"/>
                  <a:pt x="3435482" y="2540233"/>
                </a:cubicBezTo>
                <a:close/>
                <a:moveTo>
                  <a:pt x="3482580" y="2396356"/>
                </a:moveTo>
                <a:cubicBezTo>
                  <a:pt x="3523966" y="2398541"/>
                  <a:pt x="3565420" y="2410485"/>
                  <a:pt x="3606592" y="2437992"/>
                </a:cubicBezTo>
                <a:cubicBezTo>
                  <a:pt x="3636804" y="2460149"/>
                  <a:pt x="3663539" y="2486577"/>
                  <a:pt x="3686042" y="2516527"/>
                </a:cubicBezTo>
                <a:cubicBezTo>
                  <a:pt x="3710049" y="2551800"/>
                  <a:pt x="3742880" y="2580151"/>
                  <a:pt x="3781334" y="2598825"/>
                </a:cubicBezTo>
                <a:cubicBezTo>
                  <a:pt x="3832933" y="2610239"/>
                  <a:pt x="3886876" y="2605717"/>
                  <a:pt x="3935940" y="2585812"/>
                </a:cubicBezTo>
                <a:cubicBezTo>
                  <a:pt x="3976463" y="2572557"/>
                  <a:pt x="4018594" y="2564913"/>
                  <a:pt x="4061143" y="2563089"/>
                </a:cubicBezTo>
                <a:cubicBezTo>
                  <a:pt x="4116784" y="2560821"/>
                  <a:pt x="4171900" y="2574148"/>
                  <a:pt x="4220225" y="2601542"/>
                </a:cubicBezTo>
                <a:cubicBezTo>
                  <a:pt x="4268547" y="2628934"/>
                  <a:pt x="4308146" y="2669298"/>
                  <a:pt x="4334540" y="2718064"/>
                </a:cubicBezTo>
                <a:lnTo>
                  <a:pt x="4337775" y="2724679"/>
                </a:lnTo>
                <a:cubicBezTo>
                  <a:pt x="4349618" y="2752811"/>
                  <a:pt x="4358711" y="2782031"/>
                  <a:pt x="4364921" y="2811920"/>
                </a:cubicBezTo>
                <a:cubicBezTo>
                  <a:pt x="4369898" y="2834670"/>
                  <a:pt x="4376440" y="2857008"/>
                  <a:pt x="4384547" y="2878813"/>
                </a:cubicBezTo>
                <a:cubicBezTo>
                  <a:pt x="4393364" y="2901438"/>
                  <a:pt x="4404166" y="2922018"/>
                  <a:pt x="4416726" y="2940815"/>
                </a:cubicBezTo>
                <a:lnTo>
                  <a:pt x="4446819" y="2976941"/>
                </a:lnTo>
                <a:lnTo>
                  <a:pt x="4387575" y="2976941"/>
                </a:lnTo>
                <a:lnTo>
                  <a:pt x="4377804" y="2964984"/>
                </a:lnTo>
                <a:cubicBezTo>
                  <a:pt x="4363998" y="2943940"/>
                  <a:pt x="4352120" y="2920890"/>
                  <a:pt x="4342462" y="2895552"/>
                </a:cubicBezTo>
                <a:cubicBezTo>
                  <a:pt x="4333838" y="2871717"/>
                  <a:pt x="4326792" y="2847374"/>
                  <a:pt x="4321354" y="2822654"/>
                </a:cubicBezTo>
                <a:cubicBezTo>
                  <a:pt x="4315545" y="2795647"/>
                  <a:pt x="4307334" y="2769238"/>
                  <a:pt x="4296810" y="2743726"/>
                </a:cubicBezTo>
                <a:lnTo>
                  <a:pt x="4294142" y="2738276"/>
                </a:lnTo>
                <a:cubicBezTo>
                  <a:pt x="4271435" y="2697714"/>
                  <a:pt x="4237762" y="2664259"/>
                  <a:pt x="4196946" y="2641710"/>
                </a:cubicBezTo>
                <a:cubicBezTo>
                  <a:pt x="4156169" y="2619201"/>
                  <a:pt x="4109808" y="2608430"/>
                  <a:pt x="4063145" y="2610707"/>
                </a:cubicBezTo>
                <a:cubicBezTo>
                  <a:pt x="4024920" y="2612733"/>
                  <a:pt x="3987116" y="2619877"/>
                  <a:pt x="3950740" y="2631949"/>
                </a:cubicBezTo>
                <a:cubicBezTo>
                  <a:pt x="3892308" y="2654938"/>
                  <a:pt x="3828199" y="2659039"/>
                  <a:pt x="3767432" y="2643596"/>
                </a:cubicBezTo>
                <a:cubicBezTo>
                  <a:pt x="3720749" y="2622794"/>
                  <a:pt x="3680667" y="2589663"/>
                  <a:pt x="3651534" y="2547804"/>
                </a:cubicBezTo>
                <a:cubicBezTo>
                  <a:pt x="3631791" y="2521425"/>
                  <a:pt x="3608336" y="2498065"/>
                  <a:pt x="3581883" y="2478444"/>
                </a:cubicBezTo>
                <a:cubicBezTo>
                  <a:pt x="3537215" y="2447850"/>
                  <a:pt x="3490872" y="2440797"/>
                  <a:pt x="3443035" y="2445775"/>
                </a:cubicBezTo>
                <a:cubicBezTo>
                  <a:pt x="3395198" y="2450754"/>
                  <a:pt x="3345867" y="2467764"/>
                  <a:pt x="3295221" y="2485297"/>
                </a:cubicBezTo>
                <a:cubicBezTo>
                  <a:pt x="3210293" y="2514292"/>
                  <a:pt x="3122244" y="2544807"/>
                  <a:pt x="3033264" y="2519987"/>
                </a:cubicBezTo>
                <a:cubicBezTo>
                  <a:pt x="2840195" y="2467128"/>
                  <a:pt x="2724789" y="2445601"/>
                  <a:pt x="2597974" y="2628296"/>
                </a:cubicBezTo>
                <a:cubicBezTo>
                  <a:pt x="2562422" y="2682661"/>
                  <a:pt x="2531536" y="2739934"/>
                  <a:pt x="2505611" y="2799442"/>
                </a:cubicBezTo>
                <a:cubicBezTo>
                  <a:pt x="2487959" y="2836460"/>
                  <a:pt x="2470248" y="2874471"/>
                  <a:pt x="2450022" y="2911240"/>
                </a:cubicBezTo>
                <a:lnTo>
                  <a:pt x="2406390" y="2976941"/>
                </a:lnTo>
                <a:lnTo>
                  <a:pt x="2346820" y="2976941"/>
                </a:lnTo>
                <a:lnTo>
                  <a:pt x="2406850" y="2888075"/>
                </a:lnTo>
                <a:cubicBezTo>
                  <a:pt x="2426255" y="2852639"/>
                  <a:pt x="2444156" y="2815070"/>
                  <a:pt x="2460837" y="2778983"/>
                </a:cubicBezTo>
                <a:cubicBezTo>
                  <a:pt x="2487884" y="2716920"/>
                  <a:pt x="2520177" y="2657208"/>
                  <a:pt x="2557335" y="2600520"/>
                </a:cubicBezTo>
                <a:cubicBezTo>
                  <a:pt x="2708447" y="2382435"/>
                  <a:pt x="2871298" y="2426912"/>
                  <a:pt x="3043282" y="2474200"/>
                </a:cubicBezTo>
                <a:cubicBezTo>
                  <a:pt x="3118729" y="2495065"/>
                  <a:pt x="3195257" y="2468694"/>
                  <a:pt x="3277872" y="2439898"/>
                </a:cubicBezTo>
                <a:cubicBezTo>
                  <a:pt x="3344826" y="2416181"/>
                  <a:pt x="3413606" y="2392713"/>
                  <a:pt x="3482580" y="2396356"/>
                </a:cubicBezTo>
                <a:close/>
                <a:moveTo>
                  <a:pt x="3498634" y="2257119"/>
                </a:moveTo>
                <a:cubicBezTo>
                  <a:pt x="3543233" y="2259492"/>
                  <a:pt x="3587846" y="2272434"/>
                  <a:pt x="3632188" y="2302350"/>
                </a:cubicBezTo>
                <a:cubicBezTo>
                  <a:pt x="3664802" y="2326709"/>
                  <a:pt x="3693629" y="2355719"/>
                  <a:pt x="3717753" y="2388467"/>
                </a:cubicBezTo>
                <a:cubicBezTo>
                  <a:pt x="3743974" y="2427211"/>
                  <a:pt x="3779855" y="2458390"/>
                  <a:pt x="3821905" y="2478977"/>
                </a:cubicBezTo>
                <a:cubicBezTo>
                  <a:pt x="3878192" y="2492033"/>
                  <a:pt x="3937207" y="2487381"/>
                  <a:pt x="3990882" y="2465693"/>
                </a:cubicBezTo>
                <a:cubicBezTo>
                  <a:pt x="4034075" y="2451817"/>
                  <a:pt x="4078936" y="2443807"/>
                  <a:pt x="4124259" y="2441884"/>
                </a:cubicBezTo>
                <a:cubicBezTo>
                  <a:pt x="4185472" y="2439634"/>
                  <a:pt x="4245984" y="2454854"/>
                  <a:pt x="4298668" y="2485758"/>
                </a:cubicBezTo>
                <a:cubicBezTo>
                  <a:pt x="4351352" y="2516664"/>
                  <a:pt x="4394044" y="2561987"/>
                  <a:pt x="4421701" y="2616385"/>
                </a:cubicBezTo>
                <a:cubicBezTo>
                  <a:pt x="4434191" y="2647086"/>
                  <a:pt x="4443909" y="2678894"/>
                  <a:pt x="4450678" y="2711356"/>
                </a:cubicBezTo>
                <a:cubicBezTo>
                  <a:pt x="4455936" y="2736326"/>
                  <a:pt x="4462793" y="2760927"/>
                  <a:pt x="4471207" y="2785035"/>
                </a:cubicBezTo>
                <a:cubicBezTo>
                  <a:pt x="4499692" y="2859671"/>
                  <a:pt x="4549055" y="2914434"/>
                  <a:pt x="4611101" y="2956650"/>
                </a:cubicBezTo>
                <a:lnTo>
                  <a:pt x="4646048" y="2976941"/>
                </a:lnTo>
                <a:lnTo>
                  <a:pt x="4563288" y="2976941"/>
                </a:lnTo>
                <a:lnTo>
                  <a:pt x="4518264" y="2939292"/>
                </a:lnTo>
                <a:cubicBezTo>
                  <a:pt x="4480684" y="2901521"/>
                  <a:pt x="4450139" y="2856182"/>
                  <a:pt x="4429130" y="2800802"/>
                </a:cubicBezTo>
                <a:cubicBezTo>
                  <a:pt x="4420000" y="2774962"/>
                  <a:pt x="4412457" y="2748610"/>
                  <a:pt x="4406521" y="2721880"/>
                </a:cubicBezTo>
                <a:cubicBezTo>
                  <a:pt x="4400476" y="2692066"/>
                  <a:pt x="4391604" y="2662946"/>
                  <a:pt x="4379966" y="2634849"/>
                </a:cubicBezTo>
                <a:lnTo>
                  <a:pt x="4376727" y="2628237"/>
                </a:lnTo>
                <a:cubicBezTo>
                  <a:pt x="4352023" y="2583758"/>
                  <a:pt x="4315326" y="2547065"/>
                  <a:pt x="4270771" y="2522274"/>
                </a:cubicBezTo>
                <a:cubicBezTo>
                  <a:pt x="4226215" y="2497484"/>
                  <a:pt x="4175585" y="2485605"/>
                  <a:pt x="4124509" y="2487920"/>
                </a:cubicBezTo>
                <a:cubicBezTo>
                  <a:pt x="4082939" y="2490204"/>
                  <a:pt x="4041847" y="2497860"/>
                  <a:pt x="4002211" y="2510654"/>
                </a:cubicBezTo>
                <a:cubicBezTo>
                  <a:pt x="3937003" y="2528563"/>
                  <a:pt x="3870252" y="2547254"/>
                  <a:pt x="3804746" y="2522988"/>
                </a:cubicBezTo>
                <a:cubicBezTo>
                  <a:pt x="3754491" y="2500015"/>
                  <a:pt x="3711556" y="2463792"/>
                  <a:pt x="3680562" y="2418198"/>
                </a:cubicBezTo>
                <a:cubicBezTo>
                  <a:pt x="3659129" y="2389087"/>
                  <a:pt x="3633585" y="2363147"/>
                  <a:pt x="3604797" y="2341255"/>
                </a:cubicBezTo>
                <a:cubicBezTo>
                  <a:pt x="3555780" y="2308694"/>
                  <a:pt x="3505219" y="2301416"/>
                  <a:pt x="3453079" y="2306989"/>
                </a:cubicBezTo>
                <a:cubicBezTo>
                  <a:pt x="3400940" y="2312561"/>
                  <a:pt x="3347220" y="2330985"/>
                  <a:pt x="3291891" y="2349828"/>
                </a:cubicBezTo>
                <a:cubicBezTo>
                  <a:pt x="3199573" y="2381488"/>
                  <a:pt x="3104705" y="2413886"/>
                  <a:pt x="3008782" y="2386711"/>
                </a:cubicBezTo>
                <a:cubicBezTo>
                  <a:pt x="2796983" y="2326177"/>
                  <a:pt x="2671689" y="2304193"/>
                  <a:pt x="2533825" y="2502865"/>
                </a:cubicBezTo>
                <a:cubicBezTo>
                  <a:pt x="2494423" y="2562018"/>
                  <a:pt x="2460203" y="2624438"/>
                  <a:pt x="2431589" y="2689405"/>
                </a:cubicBezTo>
                <a:cubicBezTo>
                  <a:pt x="2412715" y="2729931"/>
                  <a:pt x="2393271" y="2771159"/>
                  <a:pt x="2371483" y="2810674"/>
                </a:cubicBezTo>
                <a:lnTo>
                  <a:pt x="2259412" y="2976941"/>
                </a:lnTo>
                <a:lnTo>
                  <a:pt x="2199389" y="2976941"/>
                </a:lnTo>
                <a:lnTo>
                  <a:pt x="2223343" y="2950896"/>
                </a:lnTo>
                <a:cubicBezTo>
                  <a:pt x="2264772" y="2899451"/>
                  <a:pt x="2302236" y="2845100"/>
                  <a:pt x="2334271" y="2786995"/>
                </a:cubicBezTo>
                <a:cubicBezTo>
                  <a:pt x="2355640" y="2748662"/>
                  <a:pt x="2374364" y="2707737"/>
                  <a:pt x="2392855" y="2668433"/>
                </a:cubicBezTo>
                <a:cubicBezTo>
                  <a:pt x="2421722" y="2600813"/>
                  <a:pt x="2456170" y="2535684"/>
                  <a:pt x="2495935" y="2473772"/>
                </a:cubicBezTo>
                <a:cubicBezTo>
                  <a:pt x="2659657" y="2237977"/>
                  <a:pt x="2827733" y="2285212"/>
                  <a:pt x="3021549" y="2339608"/>
                </a:cubicBezTo>
                <a:cubicBezTo>
                  <a:pt x="3103939" y="2362825"/>
                  <a:pt x="3187900" y="2333827"/>
                  <a:pt x="3277093" y="2303691"/>
                </a:cubicBezTo>
                <a:cubicBezTo>
                  <a:pt x="3350011" y="2278571"/>
                  <a:pt x="3424302" y="2253165"/>
                  <a:pt x="3498634" y="2257119"/>
                </a:cubicBezTo>
                <a:close/>
                <a:moveTo>
                  <a:pt x="3506847" y="2119025"/>
                </a:moveTo>
                <a:cubicBezTo>
                  <a:pt x="3554797" y="2121793"/>
                  <a:pt x="3602750" y="2135962"/>
                  <a:pt x="3650326" y="2168429"/>
                </a:cubicBezTo>
                <a:cubicBezTo>
                  <a:pt x="3685906" y="2194450"/>
                  <a:pt x="3717392" y="2225573"/>
                  <a:pt x="3743791" y="2260802"/>
                </a:cubicBezTo>
                <a:cubicBezTo>
                  <a:pt x="3771717" y="2303275"/>
                  <a:pt x="3810589" y="2337414"/>
                  <a:pt x="3856382" y="2359694"/>
                </a:cubicBezTo>
                <a:cubicBezTo>
                  <a:pt x="3911832" y="2381176"/>
                  <a:pt x="3974310" y="2363632"/>
                  <a:pt x="4039518" y="2345723"/>
                </a:cubicBezTo>
                <a:cubicBezTo>
                  <a:pt x="4086566" y="2330556"/>
                  <a:pt x="4135426" y="2321737"/>
                  <a:pt x="4184752" y="2319471"/>
                </a:cubicBezTo>
                <a:cubicBezTo>
                  <a:pt x="4250604" y="2317118"/>
                  <a:pt x="4315696" y="2333696"/>
                  <a:pt x="4372239" y="2367192"/>
                </a:cubicBezTo>
                <a:cubicBezTo>
                  <a:pt x="4428786" y="2400687"/>
                  <a:pt x="4474429" y="2449708"/>
                  <a:pt x="4503745" y="2508424"/>
                </a:cubicBezTo>
                <a:cubicBezTo>
                  <a:pt x="4517047" y="2541689"/>
                  <a:pt x="4527387" y="2576088"/>
                  <a:pt x="4534630" y="2611207"/>
                </a:cubicBezTo>
                <a:cubicBezTo>
                  <a:pt x="4540180" y="2638228"/>
                  <a:pt x="4547531" y="2664843"/>
                  <a:pt x="4556625" y="2690874"/>
                </a:cubicBezTo>
                <a:cubicBezTo>
                  <a:pt x="4596534" y="2799294"/>
                  <a:pt x="4677582" y="2868982"/>
                  <a:pt x="4777940" y="2918956"/>
                </a:cubicBezTo>
                <a:lnTo>
                  <a:pt x="4928386" y="2976941"/>
                </a:lnTo>
                <a:lnTo>
                  <a:pt x="4791206" y="2976941"/>
                </a:lnTo>
                <a:lnTo>
                  <a:pt x="4748490" y="2957872"/>
                </a:lnTo>
                <a:cubicBezTo>
                  <a:pt x="4642889" y="2903601"/>
                  <a:pt x="4557207" y="2827150"/>
                  <a:pt x="4512370" y="2707169"/>
                </a:cubicBezTo>
                <a:cubicBezTo>
                  <a:pt x="4502748" y="2679469"/>
                  <a:pt x="4494926" y="2651206"/>
                  <a:pt x="4488890" y="2622472"/>
                </a:cubicBezTo>
                <a:cubicBezTo>
                  <a:pt x="4482542" y="2589994"/>
                  <a:pt x="4473150" y="2558185"/>
                  <a:pt x="4460839" y="2527467"/>
                </a:cubicBezTo>
                <a:lnTo>
                  <a:pt x="4456858" y="2519314"/>
                </a:lnTo>
                <a:cubicBezTo>
                  <a:pt x="4430354" y="2470653"/>
                  <a:pt x="4390743" y="2430382"/>
                  <a:pt x="4342424" y="2402984"/>
                </a:cubicBezTo>
                <a:cubicBezTo>
                  <a:pt x="4294147" y="2375624"/>
                  <a:pt x="4239096" y="2362235"/>
                  <a:pt x="4183465" y="2364336"/>
                </a:cubicBezTo>
                <a:cubicBezTo>
                  <a:pt x="4138288" y="2366663"/>
                  <a:pt x="4093637" y="2375093"/>
                  <a:pt x="4050655" y="2389310"/>
                </a:cubicBezTo>
                <a:cubicBezTo>
                  <a:pt x="3980802" y="2408571"/>
                  <a:pt x="3908780" y="2428359"/>
                  <a:pt x="3838442" y="2402123"/>
                </a:cubicBezTo>
                <a:cubicBezTo>
                  <a:pt x="3784681" y="2377151"/>
                  <a:pt x="3738840" y="2338040"/>
                  <a:pt x="3705815" y="2288954"/>
                </a:cubicBezTo>
                <a:cubicBezTo>
                  <a:pt x="3683505" y="2257108"/>
                  <a:pt x="3656700" y="2228567"/>
                  <a:pt x="3626243" y="2204234"/>
                </a:cubicBezTo>
                <a:cubicBezTo>
                  <a:pt x="3585811" y="2176747"/>
                  <a:pt x="3544681" y="2164947"/>
                  <a:pt x="3502745" y="2163084"/>
                </a:cubicBezTo>
                <a:cubicBezTo>
                  <a:pt x="3432851" y="2159980"/>
                  <a:pt x="3360720" y="2184477"/>
                  <a:pt x="3285866" y="2209951"/>
                </a:cubicBezTo>
                <a:cubicBezTo>
                  <a:pt x="3187673" y="2244453"/>
                  <a:pt x="3084669" y="2277976"/>
                  <a:pt x="2981567" y="2248987"/>
                </a:cubicBezTo>
                <a:cubicBezTo>
                  <a:pt x="2760321" y="2184926"/>
                  <a:pt x="2616472" y="2155644"/>
                  <a:pt x="2467731" y="2372617"/>
                </a:cubicBezTo>
                <a:cubicBezTo>
                  <a:pt x="2426190" y="2436080"/>
                  <a:pt x="2390115" y="2502925"/>
                  <a:pt x="2359930" y="2572435"/>
                </a:cubicBezTo>
                <a:cubicBezTo>
                  <a:pt x="2340005" y="2615836"/>
                  <a:pt x="2318749" y="2660360"/>
                  <a:pt x="2295377" y="2703573"/>
                </a:cubicBezTo>
                <a:cubicBezTo>
                  <a:pt x="2259620" y="2768170"/>
                  <a:pt x="2218033" y="2828434"/>
                  <a:pt x="2172197" y="2885343"/>
                </a:cubicBezTo>
                <a:lnTo>
                  <a:pt x="2087947" y="2976941"/>
                </a:lnTo>
                <a:lnTo>
                  <a:pt x="2024944" y="2976941"/>
                </a:lnTo>
                <a:lnTo>
                  <a:pt x="2132545" y="2860248"/>
                </a:lnTo>
                <a:cubicBezTo>
                  <a:pt x="2177274" y="2804760"/>
                  <a:pt x="2217675" y="2746102"/>
                  <a:pt x="2252146" y="2683344"/>
                </a:cubicBezTo>
                <a:cubicBezTo>
                  <a:pt x="2275307" y="2642666"/>
                  <a:pt x="2296163" y="2598293"/>
                  <a:pt x="2316027" y="2555883"/>
                </a:cubicBezTo>
                <a:cubicBezTo>
                  <a:pt x="2347124" y="2483942"/>
                  <a:pt x="2384333" y="2414762"/>
                  <a:pt x="2427255" y="2349119"/>
                </a:cubicBezTo>
                <a:cubicBezTo>
                  <a:pt x="2603752" y="2094987"/>
                  <a:pt x="2783817" y="2146961"/>
                  <a:pt x="2992498" y="2207068"/>
                </a:cubicBezTo>
                <a:cubicBezTo>
                  <a:pt x="3081302" y="2231514"/>
                  <a:pt x="3172256" y="2201009"/>
                  <a:pt x="3268878" y="2168249"/>
                </a:cubicBezTo>
                <a:cubicBezTo>
                  <a:pt x="3347022" y="2141464"/>
                  <a:pt x="3426931" y="2114410"/>
                  <a:pt x="3506847" y="2119025"/>
                </a:cubicBezTo>
                <a:close/>
                <a:moveTo>
                  <a:pt x="3519836" y="1976981"/>
                </a:moveTo>
                <a:cubicBezTo>
                  <a:pt x="3571044" y="1980049"/>
                  <a:pt x="3622196" y="1995384"/>
                  <a:pt x="3672881" y="2030495"/>
                </a:cubicBezTo>
                <a:cubicBezTo>
                  <a:pt x="3710086" y="2059312"/>
                  <a:pt x="3742965" y="2093294"/>
                  <a:pt x="3770501" y="2131399"/>
                </a:cubicBezTo>
                <a:cubicBezTo>
                  <a:pt x="3800436" y="2177543"/>
                  <a:pt x="3842301" y="2214717"/>
                  <a:pt x="3891714" y="2239042"/>
                </a:cubicBezTo>
                <a:cubicBezTo>
                  <a:pt x="3952191" y="2261918"/>
                  <a:pt x="4018564" y="2243433"/>
                  <a:pt x="4089008" y="2224383"/>
                </a:cubicBezTo>
                <a:cubicBezTo>
                  <a:pt x="4139373" y="2208052"/>
                  <a:pt x="4191727" y="2198677"/>
                  <a:pt x="4244551" y="2196472"/>
                </a:cubicBezTo>
                <a:cubicBezTo>
                  <a:pt x="4315069" y="2193916"/>
                  <a:pt x="4384739" y="2211697"/>
                  <a:pt x="4445179" y="2247673"/>
                </a:cubicBezTo>
                <a:cubicBezTo>
                  <a:pt x="4505624" y="2283645"/>
                  <a:pt x="4554281" y="2336306"/>
                  <a:pt x="4585333" y="2399342"/>
                </a:cubicBezTo>
                <a:cubicBezTo>
                  <a:pt x="4599717" y="2435067"/>
                  <a:pt x="4610670" y="2472066"/>
                  <a:pt x="4618049" y="2509853"/>
                </a:cubicBezTo>
                <a:cubicBezTo>
                  <a:pt x="4624068" y="2538604"/>
                  <a:pt x="4631754" y="2566919"/>
                  <a:pt x="4641156" y="2594753"/>
                </a:cubicBezTo>
                <a:cubicBezTo>
                  <a:pt x="4727580" y="2829063"/>
                  <a:pt x="4989537" y="2897289"/>
                  <a:pt x="5242993" y="2961969"/>
                </a:cubicBezTo>
                <a:lnTo>
                  <a:pt x="5297186" y="2976941"/>
                </a:lnTo>
                <a:lnTo>
                  <a:pt x="5121294" y="2976941"/>
                </a:lnTo>
                <a:lnTo>
                  <a:pt x="5033285" y="2952781"/>
                </a:lnTo>
                <a:cubicBezTo>
                  <a:pt x="4840025" y="2892403"/>
                  <a:pt x="4667948" y="2804703"/>
                  <a:pt x="4596940" y="2611087"/>
                </a:cubicBezTo>
                <a:cubicBezTo>
                  <a:pt x="4586773" y="2580877"/>
                  <a:pt x="4578371" y="2550140"/>
                  <a:pt x="4571766" y="2518997"/>
                </a:cubicBezTo>
                <a:cubicBezTo>
                  <a:pt x="4564975" y="2484066"/>
                  <a:pt x="4554914" y="2449867"/>
                  <a:pt x="4541685" y="2416842"/>
                </a:cubicBezTo>
                <a:lnTo>
                  <a:pt x="4536920" y="2407110"/>
                </a:lnTo>
                <a:cubicBezTo>
                  <a:pt x="4508229" y="2355337"/>
                  <a:pt x="4465760" y="2312521"/>
                  <a:pt x="4414172" y="2283364"/>
                </a:cubicBezTo>
                <a:cubicBezTo>
                  <a:pt x="4362587" y="2254204"/>
                  <a:pt x="4303836" y="2239781"/>
                  <a:pt x="4244446" y="2241759"/>
                </a:cubicBezTo>
                <a:cubicBezTo>
                  <a:pt x="4195927" y="2244340"/>
                  <a:pt x="4147959" y="2253235"/>
                  <a:pt x="4101742" y="2268225"/>
                </a:cubicBezTo>
                <a:cubicBezTo>
                  <a:pt x="4027936" y="2289338"/>
                  <a:pt x="3950852" y="2310643"/>
                  <a:pt x="3875722" y="2282477"/>
                </a:cubicBezTo>
                <a:cubicBezTo>
                  <a:pt x="3818113" y="2255056"/>
                  <a:pt x="3769210" y="2212432"/>
                  <a:pt x="3734286" y="2159182"/>
                </a:cubicBezTo>
                <a:cubicBezTo>
                  <a:pt x="3709321" y="2124597"/>
                  <a:pt x="3679487" y="2093833"/>
                  <a:pt x="3645673" y="2067826"/>
                </a:cubicBezTo>
                <a:cubicBezTo>
                  <a:pt x="3601696" y="2037910"/>
                  <a:pt x="3557284" y="2024915"/>
                  <a:pt x="3512169" y="2022657"/>
                </a:cubicBezTo>
                <a:cubicBezTo>
                  <a:pt x="3436978" y="2018892"/>
                  <a:pt x="3359835" y="2044948"/>
                  <a:pt x="3279494" y="2072190"/>
                </a:cubicBezTo>
                <a:cubicBezTo>
                  <a:pt x="3173717" y="2107988"/>
                  <a:pt x="3065631" y="2143981"/>
                  <a:pt x="2953830" y="2113005"/>
                </a:cubicBezTo>
                <a:cubicBezTo>
                  <a:pt x="2714974" y="2042604"/>
                  <a:pt x="2561647" y="2012701"/>
                  <a:pt x="2400327" y="2244479"/>
                </a:cubicBezTo>
                <a:cubicBezTo>
                  <a:pt x="2356022" y="2312774"/>
                  <a:pt x="2317547" y="2384645"/>
                  <a:pt x="2285372" y="2459334"/>
                </a:cubicBezTo>
                <a:cubicBezTo>
                  <a:pt x="2263485" y="2505629"/>
                  <a:pt x="2241770" y="2553240"/>
                  <a:pt x="2216035" y="2599501"/>
                </a:cubicBezTo>
                <a:cubicBezTo>
                  <a:pt x="2139764" y="2738239"/>
                  <a:pt x="2038048" y="2858037"/>
                  <a:pt x="1924664" y="2967548"/>
                </a:cubicBezTo>
                <a:lnTo>
                  <a:pt x="1914110" y="2976941"/>
                </a:lnTo>
                <a:lnTo>
                  <a:pt x="1847814" y="2976941"/>
                </a:lnTo>
                <a:lnTo>
                  <a:pt x="1891467" y="2938148"/>
                </a:lnTo>
                <a:cubicBezTo>
                  <a:pt x="2002965" y="2830701"/>
                  <a:pt x="2102813" y="2713493"/>
                  <a:pt x="2176902" y="2578679"/>
                </a:cubicBezTo>
                <a:cubicBezTo>
                  <a:pt x="2201645" y="2534383"/>
                  <a:pt x="2223510" y="2487173"/>
                  <a:pt x="2245036" y="2441067"/>
                </a:cubicBezTo>
                <a:cubicBezTo>
                  <a:pt x="2278352" y="2364116"/>
                  <a:pt x="2318183" y="2290086"/>
                  <a:pt x="2364119" y="2219836"/>
                </a:cubicBezTo>
                <a:cubicBezTo>
                  <a:pt x="2551116" y="1947610"/>
                  <a:pt x="2742555" y="2005070"/>
                  <a:pt x="2967296" y="2069351"/>
                </a:cubicBezTo>
                <a:cubicBezTo>
                  <a:pt x="3063610" y="2097315"/>
                  <a:pt x="3161402" y="2063976"/>
                  <a:pt x="3265220" y="2029127"/>
                </a:cubicBezTo>
                <a:cubicBezTo>
                  <a:pt x="3348981" y="2000835"/>
                  <a:pt x="3434487" y="1971869"/>
                  <a:pt x="3519836" y="1976981"/>
                </a:cubicBezTo>
                <a:close/>
                <a:moveTo>
                  <a:pt x="3532262" y="1834366"/>
                </a:moveTo>
                <a:cubicBezTo>
                  <a:pt x="3586781" y="1837722"/>
                  <a:pt x="3641294" y="1854098"/>
                  <a:pt x="3695739" y="1891341"/>
                </a:cubicBezTo>
                <a:cubicBezTo>
                  <a:pt x="3735507" y="1922129"/>
                  <a:pt x="3770630" y="1958391"/>
                  <a:pt x="3800092" y="1999077"/>
                </a:cubicBezTo>
                <a:cubicBezTo>
                  <a:pt x="3832113" y="2048817"/>
                  <a:pt x="3876967" y="2089031"/>
                  <a:pt x="3929962" y="2115514"/>
                </a:cubicBezTo>
                <a:cubicBezTo>
                  <a:pt x="3995271" y="2140360"/>
                  <a:pt x="4066504" y="2120942"/>
                  <a:pt x="4141830" y="2100003"/>
                </a:cubicBezTo>
                <a:cubicBezTo>
                  <a:pt x="4195393" y="2082701"/>
                  <a:pt x="4251051" y="2072796"/>
                  <a:pt x="4307268" y="2070600"/>
                </a:cubicBezTo>
                <a:cubicBezTo>
                  <a:pt x="4382274" y="2067622"/>
                  <a:pt x="4456414" y="2086552"/>
                  <a:pt x="4520619" y="2125135"/>
                </a:cubicBezTo>
                <a:cubicBezTo>
                  <a:pt x="4584788" y="2163673"/>
                  <a:pt x="4636157" y="2220106"/>
                  <a:pt x="4668458" y="2287543"/>
                </a:cubicBezTo>
                <a:cubicBezTo>
                  <a:pt x="4683884" y="2325690"/>
                  <a:pt x="4695447" y="2365291"/>
                  <a:pt x="4703009" y="2405780"/>
                </a:cubicBezTo>
                <a:cubicBezTo>
                  <a:pt x="4709582" y="2437108"/>
                  <a:pt x="4717930" y="2468055"/>
                  <a:pt x="4727985" y="2498449"/>
                </a:cubicBezTo>
                <a:cubicBezTo>
                  <a:pt x="4819421" y="2751941"/>
                  <a:pt x="5100935" y="2823594"/>
                  <a:pt x="5371802" y="2893242"/>
                </a:cubicBezTo>
                <a:cubicBezTo>
                  <a:pt x="5445080" y="2912143"/>
                  <a:pt x="5519059" y="2931182"/>
                  <a:pt x="5589808" y="2953950"/>
                </a:cubicBezTo>
                <a:lnTo>
                  <a:pt x="5653261" y="2976941"/>
                </a:lnTo>
                <a:lnTo>
                  <a:pt x="5493920" y="2976941"/>
                </a:lnTo>
                <a:lnTo>
                  <a:pt x="5358666" y="2939580"/>
                </a:lnTo>
                <a:cubicBezTo>
                  <a:pt x="5075803" y="2867137"/>
                  <a:pt x="4782879" y="2791920"/>
                  <a:pt x="4682953" y="2516113"/>
                </a:cubicBezTo>
                <a:cubicBezTo>
                  <a:pt x="4671822" y="2483952"/>
                  <a:pt x="4662849" y="2451040"/>
                  <a:pt x="4656103" y="2417621"/>
                </a:cubicBezTo>
                <a:cubicBezTo>
                  <a:pt x="4648933" y="2380100"/>
                  <a:pt x="4638211" y="2343269"/>
                  <a:pt x="4624193" y="2307737"/>
                </a:cubicBezTo>
                <a:lnTo>
                  <a:pt x="4618504" y="2296089"/>
                </a:lnTo>
                <a:cubicBezTo>
                  <a:pt x="4587660" y="2240632"/>
                  <a:pt x="4542060" y="2194758"/>
                  <a:pt x="4486728" y="2163518"/>
                </a:cubicBezTo>
                <a:cubicBezTo>
                  <a:pt x="4431396" y="2132278"/>
                  <a:pt x="4368474" y="2116883"/>
                  <a:pt x="4304783" y="2118948"/>
                </a:cubicBezTo>
                <a:cubicBezTo>
                  <a:pt x="4252731" y="2120646"/>
                  <a:pt x="4201158" y="2129660"/>
                  <a:pt x="4151576" y="2145704"/>
                </a:cubicBezTo>
                <a:cubicBezTo>
                  <a:pt x="4072184" y="2167205"/>
                  <a:pt x="3990241" y="2189444"/>
                  <a:pt x="3910833" y="2159474"/>
                </a:cubicBezTo>
                <a:cubicBezTo>
                  <a:pt x="3849775" y="2130389"/>
                  <a:pt x="3797953" y="2085203"/>
                  <a:pt x="3760965" y="2028801"/>
                </a:cubicBezTo>
                <a:cubicBezTo>
                  <a:pt x="3733879" y="1991820"/>
                  <a:pt x="3701567" y="1959004"/>
                  <a:pt x="3665012" y="1931351"/>
                </a:cubicBezTo>
                <a:cubicBezTo>
                  <a:pt x="3618302" y="1898811"/>
                  <a:pt x="3570843" y="1884630"/>
                  <a:pt x="3522493" y="1882054"/>
                </a:cubicBezTo>
                <a:cubicBezTo>
                  <a:pt x="3441909" y="1877758"/>
                  <a:pt x="3358849" y="1905693"/>
                  <a:pt x="3272656" y="1934571"/>
                </a:cubicBezTo>
                <a:cubicBezTo>
                  <a:pt x="3159862" y="1972830"/>
                  <a:pt x="3042805" y="2012229"/>
                  <a:pt x="2925424" y="1977745"/>
                </a:cubicBezTo>
                <a:cubicBezTo>
                  <a:pt x="2671105" y="1903375"/>
                  <a:pt x="2505199" y="1868522"/>
                  <a:pt x="2333043" y="2116695"/>
                </a:cubicBezTo>
                <a:cubicBezTo>
                  <a:pt x="2285827" y="2189651"/>
                  <a:pt x="2244735" y="2266371"/>
                  <a:pt x="2210147" y="2346021"/>
                </a:cubicBezTo>
                <a:cubicBezTo>
                  <a:pt x="2188452" y="2394624"/>
                  <a:pt x="2164603" y="2445683"/>
                  <a:pt x="2137856" y="2494856"/>
                </a:cubicBezTo>
                <a:cubicBezTo>
                  <a:pt x="2056533" y="2643035"/>
                  <a:pt x="1947832" y="2770807"/>
                  <a:pt x="1826599" y="2887516"/>
                </a:cubicBezTo>
                <a:lnTo>
                  <a:pt x="1725748" y="2976941"/>
                </a:lnTo>
                <a:lnTo>
                  <a:pt x="1656730" y="2976941"/>
                </a:lnTo>
                <a:lnTo>
                  <a:pt x="1793465" y="2855811"/>
                </a:lnTo>
                <a:cubicBezTo>
                  <a:pt x="1912705" y="2741219"/>
                  <a:pt x="2019286" y="2616281"/>
                  <a:pt x="2098321" y="2472322"/>
                </a:cubicBezTo>
                <a:cubicBezTo>
                  <a:pt x="2123485" y="2424900"/>
                  <a:pt x="2147163" y="2374393"/>
                  <a:pt x="2171374" y="2325009"/>
                </a:cubicBezTo>
                <a:cubicBezTo>
                  <a:pt x="2206888" y="2243072"/>
                  <a:pt x="2249154" y="2164135"/>
                  <a:pt x="2297832" y="2089151"/>
                </a:cubicBezTo>
                <a:cubicBezTo>
                  <a:pt x="2498011" y="1800376"/>
                  <a:pt x="2703811" y="1861464"/>
                  <a:pt x="2942036" y="1931615"/>
                </a:cubicBezTo>
                <a:cubicBezTo>
                  <a:pt x="3043750" y="1962715"/>
                  <a:pt x="3148737" y="1927287"/>
                  <a:pt x="3259948" y="1889769"/>
                </a:cubicBezTo>
                <a:cubicBezTo>
                  <a:pt x="3350527" y="1859352"/>
                  <a:pt x="3441399" y="1828775"/>
                  <a:pt x="3532262" y="1834366"/>
                </a:cubicBezTo>
                <a:close/>
                <a:moveTo>
                  <a:pt x="3541946" y="1694144"/>
                </a:moveTo>
                <a:cubicBezTo>
                  <a:pt x="3599714" y="1697923"/>
                  <a:pt x="3657330" y="1715642"/>
                  <a:pt x="3714275" y="1755792"/>
                </a:cubicBezTo>
                <a:cubicBezTo>
                  <a:pt x="3756419" y="1787799"/>
                  <a:pt x="3793463" y="1825948"/>
                  <a:pt x="3824198" y="1868988"/>
                </a:cubicBezTo>
                <a:cubicBezTo>
                  <a:pt x="3858379" y="1922176"/>
                  <a:pt x="3906282" y="1965217"/>
                  <a:pt x="3962890" y="1993597"/>
                </a:cubicBezTo>
                <a:cubicBezTo>
                  <a:pt x="4033221" y="2021785"/>
                  <a:pt x="4109512" y="2000854"/>
                  <a:pt x="4189697" y="1978980"/>
                </a:cubicBezTo>
                <a:cubicBezTo>
                  <a:pt x="4246389" y="1960538"/>
                  <a:pt x="4305352" y="1950026"/>
                  <a:pt x="4364856" y="1947706"/>
                </a:cubicBezTo>
                <a:cubicBezTo>
                  <a:pt x="4444427" y="1945010"/>
                  <a:pt x="4522936" y="1965345"/>
                  <a:pt x="4590943" y="2006341"/>
                </a:cubicBezTo>
                <a:cubicBezTo>
                  <a:pt x="4658909" y="2047301"/>
                  <a:pt x="4713399" y="2107113"/>
                  <a:pt x="4747796" y="2178523"/>
                </a:cubicBezTo>
                <a:cubicBezTo>
                  <a:pt x="4763984" y="2219439"/>
                  <a:pt x="4776219" y="2261739"/>
                  <a:pt x="4784431" y="2304947"/>
                </a:cubicBezTo>
                <a:cubicBezTo>
                  <a:pt x="4790831" y="2338621"/>
                  <a:pt x="4799574" y="2371754"/>
                  <a:pt x="4810672" y="2404180"/>
                </a:cubicBezTo>
                <a:cubicBezTo>
                  <a:pt x="4909489" y="2674752"/>
                  <a:pt x="5207241" y="2751942"/>
                  <a:pt x="5497265" y="2826172"/>
                </a:cubicBezTo>
                <a:cubicBezTo>
                  <a:pt x="5614148" y="2856170"/>
                  <a:pt x="5732582" y="2886561"/>
                  <a:pt x="5838518" y="2930168"/>
                </a:cubicBezTo>
                <a:lnTo>
                  <a:pt x="5936186" y="2976941"/>
                </a:lnTo>
                <a:lnTo>
                  <a:pt x="5830285" y="2976941"/>
                </a:lnTo>
                <a:lnTo>
                  <a:pt x="5816031" y="2970230"/>
                </a:lnTo>
                <a:cubicBezTo>
                  <a:pt x="5715190" y="2929406"/>
                  <a:pt x="5600481" y="2900059"/>
                  <a:pt x="5483379" y="2869987"/>
                </a:cubicBezTo>
                <a:cubicBezTo>
                  <a:pt x="5182528" y="2792390"/>
                  <a:pt x="4871998" y="2712790"/>
                  <a:pt x="4765671" y="2418937"/>
                </a:cubicBezTo>
                <a:cubicBezTo>
                  <a:pt x="4754244" y="2384492"/>
                  <a:pt x="4744855" y="2349414"/>
                  <a:pt x="4737558" y="2313881"/>
                </a:cubicBezTo>
                <a:cubicBezTo>
                  <a:pt x="4730041" y="2273659"/>
                  <a:pt x="4718872" y="2234225"/>
                  <a:pt x="4704149" y="2196024"/>
                </a:cubicBezTo>
                <a:lnTo>
                  <a:pt x="4697715" y="2182838"/>
                </a:lnTo>
                <a:cubicBezTo>
                  <a:pt x="4665113" y="2123469"/>
                  <a:pt x="4616611" y="2074315"/>
                  <a:pt x="4557612" y="2040843"/>
                </a:cubicBezTo>
                <a:cubicBezTo>
                  <a:pt x="4498569" y="2007336"/>
                  <a:pt x="4431357" y="1990849"/>
                  <a:pt x="4363368" y="1993155"/>
                </a:cubicBezTo>
                <a:cubicBezTo>
                  <a:pt x="4308189" y="1996221"/>
                  <a:pt x="4253634" y="2006698"/>
                  <a:pt x="4201200" y="2024317"/>
                </a:cubicBezTo>
                <a:cubicBezTo>
                  <a:pt x="4117123" y="2047129"/>
                  <a:pt x="4030122" y="2070880"/>
                  <a:pt x="3946259" y="2038734"/>
                </a:cubicBezTo>
                <a:cubicBezTo>
                  <a:pt x="3881496" y="2007765"/>
                  <a:pt x="3826641" y="1959503"/>
                  <a:pt x="3787774" y="1899306"/>
                </a:cubicBezTo>
                <a:cubicBezTo>
                  <a:pt x="3759577" y="1859427"/>
                  <a:pt x="3725913" y="1823786"/>
                  <a:pt x="3687661" y="1793330"/>
                </a:cubicBezTo>
                <a:cubicBezTo>
                  <a:pt x="3637783" y="1758379"/>
                  <a:pt x="3587105" y="1743083"/>
                  <a:pt x="3535488" y="1740216"/>
                </a:cubicBezTo>
                <a:cubicBezTo>
                  <a:pt x="3449459" y="1735437"/>
                  <a:pt x="3360822" y="1765181"/>
                  <a:pt x="3268933" y="1795981"/>
                </a:cubicBezTo>
                <a:cubicBezTo>
                  <a:pt x="3148734" y="1835908"/>
                  <a:pt x="3024501" y="1876445"/>
                  <a:pt x="2900710" y="1840729"/>
                </a:cubicBezTo>
                <a:cubicBezTo>
                  <a:pt x="2628427" y="1759270"/>
                  <a:pt x="2452479" y="1722629"/>
                  <a:pt x="2268662" y="1987523"/>
                </a:cubicBezTo>
                <a:cubicBezTo>
                  <a:pt x="2218416" y="2064947"/>
                  <a:pt x="2174787" y="2146435"/>
                  <a:pt x="2138220" y="2231097"/>
                </a:cubicBezTo>
                <a:cubicBezTo>
                  <a:pt x="2113769" y="2283901"/>
                  <a:pt x="2088508" y="2338105"/>
                  <a:pt x="2059798" y="2390176"/>
                </a:cubicBezTo>
                <a:cubicBezTo>
                  <a:pt x="1973423" y="2547795"/>
                  <a:pt x="1857613" y="2683736"/>
                  <a:pt x="1728472" y="2807740"/>
                </a:cubicBezTo>
                <a:lnTo>
                  <a:pt x="1537034" y="2976941"/>
                </a:lnTo>
                <a:lnTo>
                  <a:pt x="1461490" y="2976941"/>
                </a:lnTo>
                <a:lnTo>
                  <a:pt x="1494818" y="2950255"/>
                </a:lnTo>
                <a:cubicBezTo>
                  <a:pt x="1699771" y="2780733"/>
                  <a:pt x="1892209" y="2596711"/>
                  <a:pt x="2018339" y="2366611"/>
                </a:cubicBezTo>
                <a:cubicBezTo>
                  <a:pt x="2046266" y="2315991"/>
                  <a:pt x="2072329" y="2261407"/>
                  <a:pt x="2095602" y="2210122"/>
                </a:cubicBezTo>
                <a:cubicBezTo>
                  <a:pt x="2133356" y="2123466"/>
                  <a:pt x="2178568" y="2040223"/>
                  <a:pt x="2230702" y="1961298"/>
                </a:cubicBezTo>
                <a:cubicBezTo>
                  <a:pt x="2442742" y="1655221"/>
                  <a:pt x="2661284" y="1720636"/>
                  <a:pt x="2914238" y="1796159"/>
                </a:cubicBezTo>
                <a:cubicBezTo>
                  <a:pt x="3024061" y="1829038"/>
                  <a:pt x="3135863" y="1791730"/>
                  <a:pt x="3254266" y="1752127"/>
                </a:cubicBezTo>
                <a:cubicBezTo>
                  <a:pt x="3348972" y="1720276"/>
                  <a:pt x="3445668" y="1687847"/>
                  <a:pt x="3541946" y="1694144"/>
                </a:cubicBezTo>
                <a:close/>
                <a:moveTo>
                  <a:pt x="3552686" y="1552306"/>
                </a:moveTo>
                <a:cubicBezTo>
                  <a:pt x="3613638" y="1556315"/>
                  <a:pt x="3674489" y="1575183"/>
                  <a:pt x="3734684" y="1617899"/>
                </a:cubicBezTo>
                <a:cubicBezTo>
                  <a:pt x="3779503" y="1652547"/>
                  <a:pt x="3818915" y="1693556"/>
                  <a:pt x="3851705" y="1739677"/>
                </a:cubicBezTo>
                <a:cubicBezTo>
                  <a:pt x="3887835" y="1796594"/>
                  <a:pt x="3938731" y="1842670"/>
                  <a:pt x="3999015" y="1873040"/>
                </a:cubicBezTo>
                <a:cubicBezTo>
                  <a:pt x="4073572" y="1901991"/>
                  <a:pt x="4154171" y="1879956"/>
                  <a:pt x="4239414" y="1856570"/>
                </a:cubicBezTo>
                <a:cubicBezTo>
                  <a:pt x="4299480" y="1837218"/>
                  <a:pt x="4361876" y="1826134"/>
                  <a:pt x="4424881" y="1823638"/>
                </a:cubicBezTo>
                <a:cubicBezTo>
                  <a:pt x="4607851" y="1825148"/>
                  <a:pt x="4767067" y="1921488"/>
                  <a:pt x="4829044" y="2069148"/>
                </a:cubicBezTo>
                <a:cubicBezTo>
                  <a:pt x="4845837" y="2112282"/>
                  <a:pt x="4858602" y="2156950"/>
                  <a:pt x="4867117" y="2202512"/>
                </a:cubicBezTo>
                <a:cubicBezTo>
                  <a:pt x="4873962" y="2238634"/>
                  <a:pt x="4883282" y="2274246"/>
                  <a:pt x="4895008" y="2309102"/>
                </a:cubicBezTo>
                <a:cubicBezTo>
                  <a:pt x="4998484" y="2598098"/>
                  <a:pt x="5315781" y="2679683"/>
                  <a:pt x="5622630" y="2758674"/>
                </a:cubicBezTo>
                <a:cubicBezTo>
                  <a:pt x="5787760" y="2801350"/>
                  <a:pt x="5955362" y="2844141"/>
                  <a:pt x="6090648" y="2919974"/>
                </a:cubicBezTo>
                <a:lnTo>
                  <a:pt x="6175635" y="2976941"/>
                </a:lnTo>
                <a:lnTo>
                  <a:pt x="6096746" y="2976941"/>
                </a:lnTo>
                <a:lnTo>
                  <a:pt x="6067472" y="2957508"/>
                </a:lnTo>
                <a:cubicBezTo>
                  <a:pt x="5939891" y="2886686"/>
                  <a:pt x="5778922" y="2845104"/>
                  <a:pt x="5613207" y="2802713"/>
                </a:cubicBezTo>
                <a:cubicBezTo>
                  <a:pt x="5294560" y="2720348"/>
                  <a:pt x="4965273" y="2635002"/>
                  <a:pt x="4853502" y="2324078"/>
                </a:cubicBezTo>
                <a:cubicBezTo>
                  <a:pt x="4841213" y="2287586"/>
                  <a:pt x="4831390" y="2250281"/>
                  <a:pt x="4824126" y="2212460"/>
                </a:cubicBezTo>
                <a:cubicBezTo>
                  <a:pt x="4815937" y="2169229"/>
                  <a:pt x="4803795" y="2126839"/>
                  <a:pt x="4787903" y="2085874"/>
                </a:cubicBezTo>
                <a:lnTo>
                  <a:pt x="4780688" y="2071104"/>
                </a:lnTo>
                <a:cubicBezTo>
                  <a:pt x="4746255" y="2007894"/>
                  <a:pt x="4694816" y="1955494"/>
                  <a:pt x="4632144" y="1919796"/>
                </a:cubicBezTo>
                <a:cubicBezTo>
                  <a:pt x="4569472" y="1884096"/>
                  <a:pt x="4498014" y="1866478"/>
                  <a:pt x="4425745" y="1868928"/>
                </a:cubicBezTo>
                <a:cubicBezTo>
                  <a:pt x="4367043" y="1871645"/>
                  <a:pt x="4308898" y="1882070"/>
                  <a:pt x="4252899" y="1900001"/>
                </a:cubicBezTo>
                <a:cubicBezTo>
                  <a:pt x="4163372" y="1923536"/>
                  <a:pt x="4072079" y="1949389"/>
                  <a:pt x="3983422" y="1915314"/>
                </a:cubicBezTo>
                <a:cubicBezTo>
                  <a:pt x="3914829" y="1882504"/>
                  <a:pt x="3856581" y="1831665"/>
                  <a:pt x="3814877" y="1768206"/>
                </a:cubicBezTo>
                <a:cubicBezTo>
                  <a:pt x="3784638" y="1725699"/>
                  <a:pt x="3748469" y="1687642"/>
                  <a:pt x="3707519" y="1655266"/>
                </a:cubicBezTo>
                <a:cubicBezTo>
                  <a:pt x="3654747" y="1618108"/>
                  <a:pt x="3600976" y="1601726"/>
                  <a:pt x="3546149" y="1598489"/>
                </a:cubicBezTo>
                <a:cubicBezTo>
                  <a:pt x="3454771" y="1593095"/>
                  <a:pt x="3360458" y="1624217"/>
                  <a:pt x="3262950" y="1656526"/>
                </a:cubicBezTo>
                <a:cubicBezTo>
                  <a:pt x="3135381" y="1698166"/>
                  <a:pt x="3004110" y="1742116"/>
                  <a:pt x="2872812" y="1702882"/>
                </a:cubicBezTo>
                <a:cubicBezTo>
                  <a:pt x="2583507" y="1615293"/>
                  <a:pt x="2396710" y="1576240"/>
                  <a:pt x="2201845" y="1857111"/>
                </a:cubicBezTo>
                <a:cubicBezTo>
                  <a:pt x="2148718" y="1939635"/>
                  <a:pt x="2102718" y="2026512"/>
                  <a:pt x="2064266" y="2116717"/>
                </a:cubicBezTo>
                <a:cubicBezTo>
                  <a:pt x="2038421" y="2172646"/>
                  <a:pt x="2011939" y="2230278"/>
                  <a:pt x="1981268" y="2285246"/>
                </a:cubicBezTo>
                <a:cubicBezTo>
                  <a:pt x="1844128" y="2535836"/>
                  <a:pt x="1636835" y="2734155"/>
                  <a:pt x="1416475" y="2915999"/>
                </a:cubicBezTo>
                <a:lnTo>
                  <a:pt x="1340124" y="2976941"/>
                </a:lnTo>
                <a:lnTo>
                  <a:pt x="1267274" y="2976941"/>
                </a:lnTo>
                <a:lnTo>
                  <a:pt x="1383979" y="2883968"/>
                </a:lnTo>
                <a:cubicBezTo>
                  <a:pt x="1601688" y="2704981"/>
                  <a:pt x="1806244" y="2510705"/>
                  <a:pt x="1939981" y="2265017"/>
                </a:cubicBezTo>
                <a:cubicBezTo>
                  <a:pt x="1969280" y="2211211"/>
                  <a:pt x="1995741" y="2154532"/>
                  <a:pt x="2021003" y="2099396"/>
                </a:cubicBezTo>
                <a:cubicBezTo>
                  <a:pt x="2060957" y="2007360"/>
                  <a:pt x="2108561" y="1918785"/>
                  <a:pt x="2163282" y="1834576"/>
                </a:cubicBezTo>
                <a:cubicBezTo>
                  <a:pt x="2387558" y="1510991"/>
                  <a:pt x="2618464" y="1580941"/>
                  <a:pt x="2886073" y="1661759"/>
                </a:cubicBezTo>
                <a:cubicBezTo>
                  <a:pt x="3005206" y="1695879"/>
                  <a:pt x="3124815" y="1655740"/>
                  <a:pt x="3249660" y="1614462"/>
                </a:cubicBezTo>
                <a:cubicBezTo>
                  <a:pt x="3349236" y="1580216"/>
                  <a:pt x="3451101" y="1545624"/>
                  <a:pt x="3552686" y="1552306"/>
                </a:cubicBezTo>
                <a:close/>
                <a:moveTo>
                  <a:pt x="3564745" y="1411835"/>
                </a:moveTo>
                <a:cubicBezTo>
                  <a:pt x="3629083" y="1416263"/>
                  <a:pt x="3693208" y="1436228"/>
                  <a:pt x="3756506" y="1481214"/>
                </a:cubicBezTo>
                <a:cubicBezTo>
                  <a:pt x="3803680" y="1518110"/>
                  <a:pt x="3845177" y="1561704"/>
                  <a:pt x="3879643" y="1610574"/>
                </a:cubicBezTo>
                <a:cubicBezTo>
                  <a:pt x="3917793" y="1671069"/>
                  <a:pt x="3971782" y="1720009"/>
                  <a:pt x="4035812" y="1752149"/>
                </a:cubicBezTo>
                <a:cubicBezTo>
                  <a:pt x="4114606" y="1782864"/>
                  <a:pt x="4200067" y="1759890"/>
                  <a:pt x="4290959" y="1735200"/>
                </a:cubicBezTo>
                <a:cubicBezTo>
                  <a:pt x="4354033" y="1714828"/>
                  <a:pt x="4419590" y="1703194"/>
                  <a:pt x="4485772" y="1700604"/>
                </a:cubicBezTo>
                <a:cubicBezTo>
                  <a:pt x="4678630" y="1702571"/>
                  <a:pt x="4846652" y="1804142"/>
                  <a:pt x="4911268" y="1960154"/>
                </a:cubicBezTo>
                <a:cubicBezTo>
                  <a:pt x="4929113" y="2005777"/>
                  <a:pt x="4942493" y="2053045"/>
                  <a:pt x="4951211" y="2101289"/>
                </a:cubicBezTo>
                <a:cubicBezTo>
                  <a:pt x="4958566" y="2139254"/>
                  <a:pt x="4968344" y="2176760"/>
                  <a:pt x="4980390" y="2213487"/>
                </a:cubicBezTo>
                <a:cubicBezTo>
                  <a:pt x="5087534" y="2521871"/>
                  <a:pt x="5426124" y="2608437"/>
                  <a:pt x="5750010" y="2690646"/>
                </a:cubicBezTo>
                <a:cubicBezTo>
                  <a:pt x="5967433" y="2746127"/>
                  <a:pt x="6189987" y="2803606"/>
                  <a:pt x="6344267" y="2928544"/>
                </a:cubicBezTo>
                <a:lnTo>
                  <a:pt x="6392784" y="2976941"/>
                </a:lnTo>
                <a:lnTo>
                  <a:pt x="6326592" y="2976941"/>
                </a:lnTo>
                <a:lnTo>
                  <a:pt x="6310312" y="2960821"/>
                </a:lnTo>
                <a:cubicBezTo>
                  <a:pt x="6166120" y="2845161"/>
                  <a:pt x="5955023" y="2790727"/>
                  <a:pt x="5736521" y="2734274"/>
                </a:cubicBezTo>
                <a:cubicBezTo>
                  <a:pt x="5399875" y="2647715"/>
                  <a:pt x="5051447" y="2555852"/>
                  <a:pt x="4934836" y="2228074"/>
                </a:cubicBezTo>
                <a:cubicBezTo>
                  <a:pt x="4922078" y="2189543"/>
                  <a:pt x="4911785" y="2150277"/>
                  <a:pt x="4903959" y="2110430"/>
                </a:cubicBezTo>
                <a:cubicBezTo>
                  <a:pt x="4895902" y="2064897"/>
                  <a:pt x="4883328" y="2020275"/>
                  <a:pt x="4866435" y="1977239"/>
                </a:cubicBezTo>
                <a:lnTo>
                  <a:pt x="4858473" y="1960932"/>
                </a:lnTo>
                <a:cubicBezTo>
                  <a:pt x="4822030" y="1893976"/>
                  <a:pt x="4767658" y="1838482"/>
                  <a:pt x="4701365" y="1800583"/>
                </a:cubicBezTo>
                <a:cubicBezTo>
                  <a:pt x="4635071" y="1762684"/>
                  <a:pt x="4559448" y="1743856"/>
                  <a:pt x="4482942" y="1746251"/>
                </a:cubicBezTo>
                <a:cubicBezTo>
                  <a:pt x="4420862" y="1748870"/>
                  <a:pt x="4359439" y="1759955"/>
                  <a:pt x="4300335" y="1779158"/>
                </a:cubicBezTo>
                <a:cubicBezTo>
                  <a:pt x="4207721" y="1804257"/>
                  <a:pt x="4110801" y="1830461"/>
                  <a:pt x="4017653" y="1794165"/>
                </a:cubicBezTo>
                <a:cubicBezTo>
                  <a:pt x="3946109" y="1759521"/>
                  <a:pt x="3885509" y="1705966"/>
                  <a:pt x="3842436" y="1639309"/>
                </a:cubicBezTo>
                <a:cubicBezTo>
                  <a:pt x="3810678" y="1594061"/>
                  <a:pt x="3772503" y="1553576"/>
                  <a:pt x="3729142" y="1519162"/>
                </a:cubicBezTo>
                <a:cubicBezTo>
                  <a:pt x="3672760" y="1478704"/>
                  <a:pt x="3615855" y="1460829"/>
                  <a:pt x="3557988" y="1457225"/>
                </a:cubicBezTo>
                <a:cubicBezTo>
                  <a:pt x="3461542" y="1451218"/>
                  <a:pt x="3362420" y="1484852"/>
                  <a:pt x="3258575" y="1519648"/>
                </a:cubicBezTo>
                <a:cubicBezTo>
                  <a:pt x="3124202" y="1564168"/>
                  <a:pt x="2985740" y="1610203"/>
                  <a:pt x="2847286" y="1568198"/>
                </a:cubicBezTo>
                <a:cubicBezTo>
                  <a:pt x="2541355" y="1475269"/>
                  <a:pt x="2343311" y="1433019"/>
                  <a:pt x="2136827" y="1730650"/>
                </a:cubicBezTo>
                <a:cubicBezTo>
                  <a:pt x="2080736" y="1817264"/>
                  <a:pt x="2031961" y="1908361"/>
                  <a:pt x="1990951" y="2002967"/>
                </a:cubicBezTo>
                <a:cubicBezTo>
                  <a:pt x="1963696" y="2061963"/>
                  <a:pt x="1935482" y="2122892"/>
                  <a:pt x="1903589" y="2181288"/>
                </a:cubicBezTo>
                <a:cubicBezTo>
                  <a:pt x="1758556" y="2445465"/>
                  <a:pt x="1539835" y="2654513"/>
                  <a:pt x="1306744" y="2846379"/>
                </a:cubicBezTo>
                <a:lnTo>
                  <a:pt x="1142668" y="2976941"/>
                </a:lnTo>
                <a:lnTo>
                  <a:pt x="1068338" y="2976941"/>
                </a:lnTo>
                <a:lnTo>
                  <a:pt x="1275625" y="2811975"/>
                </a:lnTo>
                <a:cubicBezTo>
                  <a:pt x="1505854" y="2622615"/>
                  <a:pt x="1722034" y="2416692"/>
                  <a:pt x="1863462" y="2158542"/>
                </a:cubicBezTo>
                <a:cubicBezTo>
                  <a:pt x="1894363" y="2102111"/>
                  <a:pt x="1922408" y="2041734"/>
                  <a:pt x="1949456" y="1983324"/>
                </a:cubicBezTo>
                <a:cubicBezTo>
                  <a:pt x="1991348" y="1886161"/>
                  <a:pt x="2041401" y="1792670"/>
                  <a:pt x="2099103" y="1703885"/>
                </a:cubicBezTo>
                <a:cubicBezTo>
                  <a:pt x="2335381" y="1363329"/>
                  <a:pt x="2577858" y="1438187"/>
                  <a:pt x="2861368" y="1523799"/>
                </a:cubicBezTo>
                <a:cubicBezTo>
                  <a:pt x="2985484" y="1561220"/>
                  <a:pt x="3111117" y="1519573"/>
                  <a:pt x="3244146" y="1475257"/>
                </a:cubicBezTo>
                <a:cubicBezTo>
                  <a:pt x="3349696" y="1440230"/>
                  <a:pt x="3457515" y="1404454"/>
                  <a:pt x="3564745" y="1411835"/>
                </a:cubicBezTo>
                <a:close/>
                <a:moveTo>
                  <a:pt x="3575108" y="1271627"/>
                </a:moveTo>
                <a:cubicBezTo>
                  <a:pt x="3642623" y="1276211"/>
                  <a:pt x="3709893" y="1297130"/>
                  <a:pt x="3776373" y="1344542"/>
                </a:cubicBezTo>
                <a:cubicBezTo>
                  <a:pt x="3825848" y="1383038"/>
                  <a:pt x="3869374" y="1428495"/>
                  <a:pt x="3905633" y="1479530"/>
                </a:cubicBezTo>
                <a:cubicBezTo>
                  <a:pt x="3954592" y="1542168"/>
                  <a:pt x="4001664" y="1602882"/>
                  <a:pt x="4070420" y="1629861"/>
                </a:cubicBezTo>
                <a:cubicBezTo>
                  <a:pt x="4154652" y="1663751"/>
                  <a:pt x="4245323" y="1640596"/>
                  <a:pt x="4339119" y="1615917"/>
                </a:cubicBezTo>
                <a:cubicBezTo>
                  <a:pt x="4405749" y="1594542"/>
                  <a:pt x="4474974" y="1582418"/>
                  <a:pt x="4544833" y="1579873"/>
                </a:cubicBezTo>
                <a:cubicBezTo>
                  <a:pt x="4747366" y="1581879"/>
                  <a:pt x="4922755" y="1688586"/>
                  <a:pt x="4991530" y="1853125"/>
                </a:cubicBezTo>
                <a:cubicBezTo>
                  <a:pt x="5010142" y="1900266"/>
                  <a:pt x="5024378" y="1948967"/>
                  <a:pt x="5034124" y="1998712"/>
                </a:cubicBezTo>
                <a:cubicBezTo>
                  <a:pt x="5041720" y="2038936"/>
                  <a:pt x="5051901" y="2078620"/>
                  <a:pt x="5064606" y="2117514"/>
                </a:cubicBezTo>
                <a:cubicBezTo>
                  <a:pt x="5179314" y="2442383"/>
                  <a:pt x="5533761" y="2533707"/>
                  <a:pt x="5876206" y="2622241"/>
                </a:cubicBezTo>
                <a:cubicBezTo>
                  <a:pt x="6150887" y="2693269"/>
                  <a:pt x="6432644" y="2765974"/>
                  <a:pt x="6589065" y="2960863"/>
                </a:cubicBezTo>
                <a:lnTo>
                  <a:pt x="6599046" y="2976941"/>
                </a:lnTo>
                <a:lnTo>
                  <a:pt x="6539431" y="2976941"/>
                </a:lnTo>
                <a:lnTo>
                  <a:pt x="6468980" y="2907027"/>
                </a:lnTo>
                <a:cubicBezTo>
                  <a:pt x="6317023" y="2785038"/>
                  <a:pt x="6094056" y="2727948"/>
                  <a:pt x="5863460" y="2668384"/>
                </a:cubicBezTo>
                <a:cubicBezTo>
                  <a:pt x="5511358" y="2575912"/>
                  <a:pt x="5144133" y="2482176"/>
                  <a:pt x="5022147" y="2133484"/>
                </a:cubicBezTo>
                <a:cubicBezTo>
                  <a:pt x="5008469" y="2092725"/>
                  <a:pt x="4997653" y="2051084"/>
                  <a:pt x="4989789" y="2008864"/>
                </a:cubicBezTo>
                <a:cubicBezTo>
                  <a:pt x="4981001" y="1960919"/>
                  <a:pt x="4967882" y="1913867"/>
                  <a:pt x="4950615" y="1868311"/>
                </a:cubicBezTo>
                <a:lnTo>
                  <a:pt x="4941690" y="1850053"/>
                </a:lnTo>
                <a:cubicBezTo>
                  <a:pt x="4903281" y="1778840"/>
                  <a:pt x="4845726" y="1719716"/>
                  <a:pt x="4775471" y="1679321"/>
                </a:cubicBezTo>
                <a:cubicBezTo>
                  <a:pt x="4705215" y="1638929"/>
                  <a:pt x="4625007" y="1618828"/>
                  <a:pt x="4543775" y="1621252"/>
                </a:cubicBezTo>
                <a:cubicBezTo>
                  <a:pt x="4478412" y="1624146"/>
                  <a:pt x="4413662" y="1635704"/>
                  <a:pt x="4351313" y="1655690"/>
                </a:cubicBezTo>
                <a:cubicBezTo>
                  <a:pt x="4251644" y="1683210"/>
                  <a:pt x="4150832" y="1710352"/>
                  <a:pt x="4052893" y="1672126"/>
                </a:cubicBezTo>
                <a:cubicBezTo>
                  <a:pt x="3971930" y="1639995"/>
                  <a:pt x="3919138" y="1572485"/>
                  <a:pt x="3868271" y="1506938"/>
                </a:cubicBezTo>
                <a:cubicBezTo>
                  <a:pt x="3834838" y="1459021"/>
                  <a:pt x="3794656" y="1416108"/>
                  <a:pt x="3748998" y="1379544"/>
                </a:cubicBezTo>
                <a:cubicBezTo>
                  <a:pt x="3689741" y="1337269"/>
                  <a:pt x="3629538" y="1318520"/>
                  <a:pt x="3568238" y="1314643"/>
                </a:cubicBezTo>
                <a:cubicBezTo>
                  <a:pt x="3466074" y="1308181"/>
                  <a:pt x="3360864" y="1343031"/>
                  <a:pt x="3251918" y="1379130"/>
                </a:cubicBezTo>
                <a:cubicBezTo>
                  <a:pt x="3110908" y="1425904"/>
                  <a:pt x="2965214" y="1473985"/>
                  <a:pt x="2819813" y="1429630"/>
                </a:cubicBezTo>
                <a:cubicBezTo>
                  <a:pt x="2496490" y="1330773"/>
                  <a:pt x="2287422" y="1285734"/>
                  <a:pt x="2070064" y="1599719"/>
                </a:cubicBezTo>
                <a:cubicBezTo>
                  <a:pt x="2010767" y="1690811"/>
                  <a:pt x="1959481" y="1786810"/>
                  <a:pt x="1916856" y="1886700"/>
                </a:cubicBezTo>
                <a:cubicBezTo>
                  <a:pt x="1887818" y="1948966"/>
                  <a:pt x="1858964" y="2014552"/>
                  <a:pt x="1825469" y="2075653"/>
                </a:cubicBezTo>
                <a:cubicBezTo>
                  <a:pt x="1622028" y="2446810"/>
                  <a:pt x="1279279" y="2714794"/>
                  <a:pt x="947637" y="2973042"/>
                </a:cubicBezTo>
                <a:lnTo>
                  <a:pt x="942650" y="2976941"/>
                </a:lnTo>
                <a:lnTo>
                  <a:pt x="868599" y="2976941"/>
                </a:lnTo>
                <a:lnTo>
                  <a:pt x="918719" y="2937588"/>
                </a:lnTo>
                <a:cubicBezTo>
                  <a:pt x="1246263" y="2681876"/>
                  <a:pt x="1585488" y="2417510"/>
                  <a:pt x="1784392" y="2054831"/>
                </a:cubicBezTo>
                <a:cubicBezTo>
                  <a:pt x="1816876" y="1994702"/>
                  <a:pt x="1846669" y="1932023"/>
                  <a:pt x="1874919" y="1870127"/>
                </a:cubicBezTo>
                <a:cubicBezTo>
                  <a:pt x="1918684" y="1767821"/>
                  <a:pt x="1971190" y="1669407"/>
                  <a:pt x="2031935" y="1576066"/>
                </a:cubicBezTo>
                <a:cubicBezTo>
                  <a:pt x="2280035" y="1218167"/>
                  <a:pt x="2536635" y="1297193"/>
                  <a:pt x="2833866" y="1388135"/>
                </a:cubicBezTo>
                <a:cubicBezTo>
                  <a:pt x="2964966" y="1427949"/>
                  <a:pt x="3097378" y="1384380"/>
                  <a:pt x="3238013" y="1337812"/>
                </a:cubicBezTo>
                <a:cubicBezTo>
                  <a:pt x="3349378" y="1301722"/>
                  <a:pt x="3462583" y="1263987"/>
                  <a:pt x="3575108" y="1271627"/>
                </a:cubicBezTo>
                <a:close/>
                <a:moveTo>
                  <a:pt x="3585998" y="1130538"/>
                </a:moveTo>
                <a:cubicBezTo>
                  <a:pt x="3656913" y="1135616"/>
                  <a:pt x="3727580" y="1157877"/>
                  <a:pt x="3797309" y="1207854"/>
                </a:cubicBezTo>
                <a:cubicBezTo>
                  <a:pt x="3849145" y="1248905"/>
                  <a:pt x="3894749" y="1297266"/>
                  <a:pt x="3932664" y="1351375"/>
                </a:cubicBezTo>
                <a:cubicBezTo>
                  <a:pt x="3984888" y="1417722"/>
                  <a:pt x="4033865" y="1481350"/>
                  <a:pt x="4106898" y="1510132"/>
                </a:cubicBezTo>
                <a:cubicBezTo>
                  <a:pt x="4194766" y="1544576"/>
                  <a:pt x="4289964" y="1518782"/>
                  <a:pt x="4390777" y="1491642"/>
                </a:cubicBezTo>
                <a:cubicBezTo>
                  <a:pt x="4460348" y="1469075"/>
                  <a:pt x="4532749" y="1456389"/>
                  <a:pt x="4605797" y="1453892"/>
                </a:cubicBezTo>
                <a:cubicBezTo>
                  <a:pt x="4818434" y="1456772"/>
                  <a:pt x="5002294" y="1568953"/>
                  <a:pt x="5073868" y="1741225"/>
                </a:cubicBezTo>
                <a:cubicBezTo>
                  <a:pt x="5093260" y="1791973"/>
                  <a:pt x="5107847" y="1844378"/>
                  <a:pt x="5117516" y="1897855"/>
                </a:cubicBezTo>
                <a:cubicBezTo>
                  <a:pt x="5125447" y="1940243"/>
                  <a:pt x="5136207" y="1982095"/>
                  <a:pt x="5149673" y="2023059"/>
                </a:cubicBezTo>
                <a:cubicBezTo>
                  <a:pt x="5269803" y="2365958"/>
                  <a:pt x="5642626" y="2462248"/>
                  <a:pt x="6003260" y="2555361"/>
                </a:cubicBezTo>
                <a:cubicBezTo>
                  <a:pt x="6291583" y="2629823"/>
                  <a:pt x="6587533" y="2705424"/>
                  <a:pt x="6751007" y="2909468"/>
                </a:cubicBezTo>
                <a:lnTo>
                  <a:pt x="6792718" y="2976941"/>
                </a:lnTo>
                <a:lnTo>
                  <a:pt x="6737191" y="2976941"/>
                </a:lnTo>
                <a:lnTo>
                  <a:pt x="6712930" y="2937813"/>
                </a:lnTo>
                <a:cubicBezTo>
                  <a:pt x="6559907" y="2747327"/>
                  <a:pt x="6281128" y="2674966"/>
                  <a:pt x="5990913" y="2600350"/>
                </a:cubicBezTo>
                <a:cubicBezTo>
                  <a:pt x="5618676" y="2504252"/>
                  <a:pt x="5235416" y="2404397"/>
                  <a:pt x="5105238" y="2038981"/>
                </a:cubicBezTo>
                <a:cubicBezTo>
                  <a:pt x="5091156" y="1996046"/>
                  <a:pt x="5079932" y="1952227"/>
                  <a:pt x="5071620" y="1907793"/>
                </a:cubicBezTo>
                <a:cubicBezTo>
                  <a:pt x="5062629" y="1857166"/>
                  <a:pt x="5048896" y="1807515"/>
                  <a:pt x="5030613" y="1759515"/>
                </a:cubicBezTo>
                <a:lnTo>
                  <a:pt x="5020902" y="1739678"/>
                </a:lnTo>
                <a:cubicBezTo>
                  <a:pt x="4980440" y="1665380"/>
                  <a:pt x="4920121" y="1603701"/>
                  <a:pt x="4846610" y="1561456"/>
                </a:cubicBezTo>
                <a:cubicBezTo>
                  <a:pt x="4773097" y="1519214"/>
                  <a:pt x="4689273" y="1498076"/>
                  <a:pt x="4604323" y="1500338"/>
                </a:cubicBezTo>
                <a:cubicBezTo>
                  <a:pt x="4535480" y="1503463"/>
                  <a:pt x="4467376" y="1515754"/>
                  <a:pt x="4401730" y="1536805"/>
                </a:cubicBezTo>
                <a:cubicBezTo>
                  <a:pt x="4299904" y="1565854"/>
                  <a:pt x="4192083" y="1593504"/>
                  <a:pt x="4089335" y="1552355"/>
                </a:cubicBezTo>
                <a:cubicBezTo>
                  <a:pt x="4003956" y="1518088"/>
                  <a:pt x="3949648" y="1448456"/>
                  <a:pt x="3896091" y="1378414"/>
                </a:cubicBezTo>
                <a:cubicBezTo>
                  <a:pt x="3860152" y="1328393"/>
                  <a:pt x="3817205" y="1283782"/>
                  <a:pt x="3768561" y="1245964"/>
                </a:cubicBezTo>
                <a:cubicBezTo>
                  <a:pt x="3706122" y="1201262"/>
                  <a:pt x="3642749" y="1181365"/>
                  <a:pt x="3578258" y="1177130"/>
                </a:cubicBezTo>
                <a:cubicBezTo>
                  <a:pt x="3470774" y="1170072"/>
                  <a:pt x="3360187" y="1206522"/>
                  <a:pt x="3245647" y="1244155"/>
                </a:cubicBezTo>
                <a:cubicBezTo>
                  <a:pt x="3097049" y="1292225"/>
                  <a:pt x="2944356" y="1343763"/>
                  <a:pt x="2791978" y="1297009"/>
                </a:cubicBezTo>
                <a:cubicBezTo>
                  <a:pt x="2452048" y="1191861"/>
                  <a:pt x="2232168" y="1144451"/>
                  <a:pt x="2002973" y="1474782"/>
                </a:cubicBezTo>
                <a:cubicBezTo>
                  <a:pt x="1941112" y="1569660"/>
                  <a:pt x="1887594" y="1669669"/>
                  <a:pt x="1843017" y="1773689"/>
                </a:cubicBezTo>
                <a:cubicBezTo>
                  <a:pt x="1812224" y="1839272"/>
                  <a:pt x="1780834" y="1905584"/>
                  <a:pt x="1745909" y="1970703"/>
                </a:cubicBezTo>
                <a:cubicBezTo>
                  <a:pt x="1532364" y="2360740"/>
                  <a:pt x="1171584" y="2641377"/>
                  <a:pt x="823134" y="2912659"/>
                </a:cubicBezTo>
                <a:lnTo>
                  <a:pt x="741074" y="2976941"/>
                </a:lnTo>
                <a:lnTo>
                  <a:pt x="666773" y="2976941"/>
                </a:lnTo>
                <a:lnTo>
                  <a:pt x="795627" y="2876082"/>
                </a:lnTo>
                <a:cubicBezTo>
                  <a:pt x="1142055" y="2610631"/>
                  <a:pt x="1497765" y="2331520"/>
                  <a:pt x="1706734" y="1949920"/>
                </a:cubicBezTo>
                <a:cubicBezTo>
                  <a:pt x="1741221" y="1886935"/>
                  <a:pt x="1771305" y="1818842"/>
                  <a:pt x="1801889" y="1755795"/>
                </a:cubicBezTo>
                <a:cubicBezTo>
                  <a:pt x="1847499" y="1648527"/>
                  <a:pt x="1902445" y="1545436"/>
                  <a:pt x="1966043" y="1447646"/>
                </a:cubicBezTo>
                <a:cubicBezTo>
                  <a:pt x="2225999" y="1072450"/>
                  <a:pt x="2495337" y="1155805"/>
                  <a:pt x="2807225" y="1252035"/>
                </a:cubicBezTo>
                <a:cubicBezTo>
                  <a:pt x="2945301" y="1294249"/>
                  <a:pt x="3084730" y="1248216"/>
                  <a:pt x="3232562" y="1199559"/>
                </a:cubicBezTo>
                <a:cubicBezTo>
                  <a:pt x="3348929" y="1161338"/>
                  <a:pt x="3467806" y="1122073"/>
                  <a:pt x="3585998" y="1130538"/>
                </a:cubicBezTo>
                <a:close/>
                <a:moveTo>
                  <a:pt x="3599607" y="987304"/>
                </a:moveTo>
                <a:cubicBezTo>
                  <a:pt x="3673812" y="992719"/>
                  <a:pt x="3747727" y="1016150"/>
                  <a:pt x="3820641" y="1068553"/>
                </a:cubicBezTo>
                <a:cubicBezTo>
                  <a:pt x="3874783" y="1111747"/>
                  <a:pt x="3922355" y="1162493"/>
                  <a:pt x="3961933" y="1219285"/>
                </a:cubicBezTo>
                <a:cubicBezTo>
                  <a:pt x="4016255" y="1289913"/>
                  <a:pt x="4067476" y="1356209"/>
                  <a:pt x="4144373" y="1386958"/>
                </a:cubicBezTo>
                <a:cubicBezTo>
                  <a:pt x="4236695" y="1423578"/>
                  <a:pt x="4336540" y="1396434"/>
                  <a:pt x="4442448" y="1367820"/>
                </a:cubicBezTo>
                <a:cubicBezTo>
                  <a:pt x="4514718" y="1344994"/>
                  <a:pt x="4589742" y="1332121"/>
                  <a:pt x="4665408" y="1329523"/>
                </a:cubicBezTo>
                <a:cubicBezTo>
                  <a:pt x="4888133" y="1332280"/>
                  <a:pt x="5080088" y="1450139"/>
                  <a:pt x="5154893" y="1630973"/>
                </a:cubicBezTo>
                <a:cubicBezTo>
                  <a:pt x="5175302" y="1684166"/>
                  <a:pt x="5190541" y="1739215"/>
                  <a:pt x="5200372" y="1795333"/>
                </a:cubicBezTo>
                <a:cubicBezTo>
                  <a:pt x="5208962" y="1839890"/>
                  <a:pt x="5220138" y="1883907"/>
                  <a:pt x="5233830" y="1927141"/>
                </a:cubicBezTo>
                <a:cubicBezTo>
                  <a:pt x="5360326" y="2289025"/>
                  <a:pt x="5751337" y="2389895"/>
                  <a:pt x="6128797" y="2487776"/>
                </a:cubicBezTo>
                <a:cubicBezTo>
                  <a:pt x="6430026" y="2566389"/>
                  <a:pt x="6740300" y="2646264"/>
                  <a:pt x="6911921" y="2860443"/>
                </a:cubicBezTo>
                <a:lnTo>
                  <a:pt x="6984009" y="2976941"/>
                </a:lnTo>
                <a:lnTo>
                  <a:pt x="6933541" y="2976941"/>
                </a:lnTo>
                <a:lnTo>
                  <a:pt x="6878347" y="2887571"/>
                </a:lnTo>
                <a:cubicBezTo>
                  <a:pt x="6718201" y="2687603"/>
                  <a:pt x="6425926" y="2611919"/>
                  <a:pt x="6120917" y="2532987"/>
                </a:cubicBezTo>
                <a:cubicBezTo>
                  <a:pt x="5730878" y="2432123"/>
                  <a:pt x="5327485" y="2327675"/>
                  <a:pt x="5193483" y="1943494"/>
                </a:cubicBezTo>
                <a:cubicBezTo>
                  <a:pt x="5178902" y="1898548"/>
                  <a:pt x="5167136" y="1852686"/>
                  <a:pt x="5158322" y="1806245"/>
                </a:cubicBezTo>
                <a:cubicBezTo>
                  <a:pt x="5149099" y="1752963"/>
                  <a:pt x="5134749" y="1700718"/>
                  <a:pt x="5115483" y="1650237"/>
                </a:cubicBezTo>
                <a:lnTo>
                  <a:pt x="5105030" y="1628857"/>
                </a:lnTo>
                <a:cubicBezTo>
                  <a:pt x="5031080" y="1477455"/>
                  <a:pt x="4861608" y="1378909"/>
                  <a:pt x="4667584" y="1377518"/>
                </a:cubicBezTo>
                <a:cubicBezTo>
                  <a:pt x="4595359" y="1380312"/>
                  <a:pt x="4523803" y="1392965"/>
                  <a:pt x="4454915" y="1415108"/>
                </a:cubicBezTo>
                <a:cubicBezTo>
                  <a:pt x="4343789" y="1443910"/>
                  <a:pt x="4232640" y="1475613"/>
                  <a:pt x="4124842" y="1432080"/>
                </a:cubicBezTo>
                <a:cubicBezTo>
                  <a:pt x="4036175" y="1397005"/>
                  <a:pt x="3978645" y="1321758"/>
                  <a:pt x="3922986" y="1249382"/>
                </a:cubicBezTo>
                <a:cubicBezTo>
                  <a:pt x="3886155" y="1196173"/>
                  <a:pt x="3841865" y="1148495"/>
                  <a:pt x="3791455" y="1107785"/>
                </a:cubicBezTo>
                <a:cubicBezTo>
                  <a:pt x="3726143" y="1060534"/>
                  <a:pt x="3659689" y="1039469"/>
                  <a:pt x="3591985" y="1034932"/>
                </a:cubicBezTo>
                <a:cubicBezTo>
                  <a:pt x="3479146" y="1027369"/>
                  <a:pt x="3362839" y="1065715"/>
                  <a:pt x="3242580" y="1105244"/>
                </a:cubicBezTo>
                <a:cubicBezTo>
                  <a:pt x="3087146" y="1156148"/>
                  <a:pt x="2926864" y="1208987"/>
                  <a:pt x="2767367" y="1159505"/>
                </a:cubicBezTo>
                <a:cubicBezTo>
                  <a:pt x="2410597" y="1048597"/>
                  <a:pt x="2179689" y="998403"/>
                  <a:pt x="1939446" y="1344711"/>
                </a:cubicBezTo>
                <a:cubicBezTo>
                  <a:pt x="1873760" y="1445286"/>
                  <a:pt x="1816890" y="1551313"/>
                  <a:pt x="1769405" y="1661547"/>
                </a:cubicBezTo>
                <a:cubicBezTo>
                  <a:pt x="1737578" y="1729989"/>
                  <a:pt x="1705348" y="1801542"/>
                  <a:pt x="1668091" y="1867812"/>
                </a:cubicBezTo>
                <a:cubicBezTo>
                  <a:pt x="1443890" y="2276561"/>
                  <a:pt x="1065860" y="2570419"/>
                  <a:pt x="700011" y="2854523"/>
                </a:cubicBezTo>
                <a:lnTo>
                  <a:pt x="556538" y="2966501"/>
                </a:lnTo>
                <a:lnTo>
                  <a:pt x="544596" y="2976941"/>
                </a:lnTo>
                <a:lnTo>
                  <a:pt x="476963" y="2976941"/>
                </a:lnTo>
                <a:lnTo>
                  <a:pt x="531907" y="2928950"/>
                </a:lnTo>
                <a:lnTo>
                  <a:pt x="675419" y="2817013"/>
                </a:lnTo>
                <a:cubicBezTo>
                  <a:pt x="1037363" y="2535806"/>
                  <a:pt x="1411637" y="2245166"/>
                  <a:pt x="1630899" y="1845126"/>
                </a:cubicBezTo>
                <a:cubicBezTo>
                  <a:pt x="1666986" y="1779435"/>
                  <a:pt x="1699386" y="1709199"/>
                  <a:pt x="1730633" y="1641547"/>
                </a:cubicBezTo>
                <a:cubicBezTo>
                  <a:pt x="1778383" y="1528722"/>
                  <a:pt x="1835831" y="1420195"/>
                  <a:pt x="1902301" y="1317158"/>
                </a:cubicBezTo>
                <a:cubicBezTo>
                  <a:pt x="2174495" y="924454"/>
                  <a:pt x="2456239" y="1012382"/>
                  <a:pt x="2782812" y="1113951"/>
                </a:cubicBezTo>
                <a:cubicBezTo>
                  <a:pt x="2928387" y="1158682"/>
                  <a:pt x="3074457" y="1110395"/>
                  <a:pt x="3229479" y="1059653"/>
                </a:cubicBezTo>
                <a:cubicBezTo>
                  <a:pt x="3351457" y="1019300"/>
                  <a:pt x="3475933" y="978279"/>
                  <a:pt x="3599607" y="987304"/>
                </a:cubicBezTo>
                <a:close/>
                <a:moveTo>
                  <a:pt x="3610460" y="849842"/>
                </a:moveTo>
                <a:cubicBezTo>
                  <a:pt x="3687900" y="855569"/>
                  <a:pt x="3764987" y="880119"/>
                  <a:pt x="3840912" y="934996"/>
                </a:cubicBezTo>
                <a:cubicBezTo>
                  <a:pt x="3897887" y="980056"/>
                  <a:pt x="3947686" y="1033331"/>
                  <a:pt x="3988733" y="1093143"/>
                </a:cubicBezTo>
                <a:cubicBezTo>
                  <a:pt x="4045555" y="1166892"/>
                  <a:pt x="4099073" y="1236893"/>
                  <a:pt x="4179621" y="1269190"/>
                </a:cubicBezTo>
                <a:cubicBezTo>
                  <a:pt x="4277995" y="1306297"/>
                  <a:pt x="4381334" y="1279373"/>
                  <a:pt x="4492067" y="1249781"/>
                </a:cubicBezTo>
                <a:cubicBezTo>
                  <a:pt x="4568260" y="1225055"/>
                  <a:pt x="4647499" y="1211089"/>
                  <a:pt x="4727490" y="1208303"/>
                </a:cubicBezTo>
                <a:cubicBezTo>
                  <a:pt x="4959731" y="1211720"/>
                  <a:pt x="5160336" y="1335425"/>
                  <a:pt x="5238155" y="1524409"/>
                </a:cubicBezTo>
                <a:cubicBezTo>
                  <a:pt x="5259020" y="1579342"/>
                  <a:pt x="5274487" y="1636193"/>
                  <a:pt x="5284363" y="1694212"/>
                </a:cubicBezTo>
                <a:cubicBezTo>
                  <a:pt x="5293291" y="1740933"/>
                  <a:pt x="5305011" y="1787072"/>
                  <a:pt x="5319463" y="1832376"/>
                </a:cubicBezTo>
                <a:cubicBezTo>
                  <a:pt x="5450249" y="2210942"/>
                  <a:pt x="5860406" y="2317370"/>
                  <a:pt x="6255274" y="2420207"/>
                </a:cubicBezTo>
                <a:cubicBezTo>
                  <a:pt x="6623304" y="2515596"/>
                  <a:pt x="7002442" y="2614029"/>
                  <a:pt x="7149874" y="2934351"/>
                </a:cubicBezTo>
                <a:lnTo>
                  <a:pt x="7166385" y="2976941"/>
                </a:lnTo>
                <a:lnTo>
                  <a:pt x="7118625" y="2976941"/>
                </a:lnTo>
                <a:lnTo>
                  <a:pt x="7111015" y="2952702"/>
                </a:lnTo>
                <a:cubicBezTo>
                  <a:pt x="6974372" y="2652793"/>
                  <a:pt x="6618687" y="2561677"/>
                  <a:pt x="6246422" y="2465409"/>
                </a:cubicBezTo>
                <a:cubicBezTo>
                  <a:pt x="5838395" y="2359384"/>
                  <a:pt x="5416424" y="2250553"/>
                  <a:pt x="5276966" y="1848306"/>
                </a:cubicBezTo>
                <a:cubicBezTo>
                  <a:pt x="5261521" y="1801312"/>
                  <a:pt x="5249359" y="1753263"/>
                  <a:pt x="5240585" y="1704529"/>
                </a:cubicBezTo>
                <a:cubicBezTo>
                  <a:pt x="5230599" y="1648714"/>
                  <a:pt x="5215487" y="1593932"/>
                  <a:pt x="5195459" y="1540918"/>
                </a:cubicBezTo>
                <a:cubicBezTo>
                  <a:pt x="5191653" y="1533141"/>
                  <a:pt x="5187887" y="1525404"/>
                  <a:pt x="5184081" y="1517626"/>
                </a:cubicBezTo>
                <a:cubicBezTo>
                  <a:pt x="5106678" y="1359196"/>
                  <a:pt x="4929935" y="1256593"/>
                  <a:pt x="4726218" y="1254165"/>
                </a:cubicBezTo>
                <a:cubicBezTo>
                  <a:pt x="4650654" y="1257135"/>
                  <a:pt x="4575803" y="1270383"/>
                  <a:pt x="4503791" y="1293583"/>
                </a:cubicBezTo>
                <a:cubicBezTo>
                  <a:pt x="4390513" y="1323910"/>
                  <a:pt x="4272596" y="1353635"/>
                  <a:pt x="4162092" y="1311456"/>
                </a:cubicBezTo>
                <a:cubicBezTo>
                  <a:pt x="4069556" y="1274420"/>
                  <a:pt x="4009531" y="1196048"/>
                  <a:pt x="3951371" y="1120550"/>
                </a:cubicBezTo>
                <a:cubicBezTo>
                  <a:pt x="3912781" y="1064520"/>
                  <a:pt x="3866305" y="1014355"/>
                  <a:pt x="3813353" y="971575"/>
                </a:cubicBezTo>
                <a:cubicBezTo>
                  <a:pt x="3744562" y="922037"/>
                  <a:pt x="3674785" y="899836"/>
                  <a:pt x="3603804" y="894931"/>
                </a:cubicBezTo>
                <a:cubicBezTo>
                  <a:pt x="3485506" y="886756"/>
                  <a:pt x="3363867" y="926626"/>
                  <a:pt x="3237888" y="968050"/>
                </a:cubicBezTo>
                <a:cubicBezTo>
                  <a:pt x="3077807" y="1020307"/>
                  <a:pt x="2908337" y="1076140"/>
                  <a:pt x="2741486" y="1024466"/>
                </a:cubicBezTo>
                <a:cubicBezTo>
                  <a:pt x="2367735" y="907468"/>
                  <a:pt x="2125584" y="854073"/>
                  <a:pt x="1873935" y="1217558"/>
                </a:cubicBezTo>
                <a:cubicBezTo>
                  <a:pt x="1805673" y="1322705"/>
                  <a:pt x="1746600" y="1433493"/>
                  <a:pt x="1697309" y="1548650"/>
                </a:cubicBezTo>
                <a:cubicBezTo>
                  <a:pt x="1666032" y="1619210"/>
                  <a:pt x="1630279" y="1693446"/>
                  <a:pt x="1591835" y="1764199"/>
                </a:cubicBezTo>
                <a:cubicBezTo>
                  <a:pt x="1357705" y="2191197"/>
                  <a:pt x="961873" y="2498108"/>
                  <a:pt x="579023" y="2794883"/>
                </a:cubicBezTo>
                <a:lnTo>
                  <a:pt x="429470" y="2911223"/>
                </a:lnTo>
                <a:lnTo>
                  <a:pt x="354056" y="2976941"/>
                </a:lnTo>
                <a:lnTo>
                  <a:pt x="283763" y="2976941"/>
                </a:lnTo>
                <a:lnTo>
                  <a:pt x="400000" y="2875599"/>
                </a:lnTo>
                <a:cubicBezTo>
                  <a:pt x="449514" y="2836521"/>
                  <a:pt x="499620" y="2797575"/>
                  <a:pt x="549763" y="2758669"/>
                </a:cubicBezTo>
                <a:cubicBezTo>
                  <a:pt x="929297" y="2463056"/>
                  <a:pt x="1320610" y="2159785"/>
                  <a:pt x="1550777" y="1740482"/>
                </a:cubicBezTo>
                <a:cubicBezTo>
                  <a:pt x="1588613" y="1671479"/>
                  <a:pt x="1622033" y="1598395"/>
                  <a:pt x="1655248" y="1527842"/>
                </a:cubicBezTo>
                <a:cubicBezTo>
                  <a:pt x="1705210" y="1410250"/>
                  <a:pt x="1765514" y="1297269"/>
                  <a:pt x="1835407" y="1190166"/>
                </a:cubicBezTo>
                <a:cubicBezTo>
                  <a:pt x="2120005" y="782283"/>
                  <a:pt x="2414076" y="874703"/>
                  <a:pt x="2755954" y="980859"/>
                </a:cubicBezTo>
                <a:cubicBezTo>
                  <a:pt x="2909273" y="1030520"/>
                  <a:pt x="3061574" y="978191"/>
                  <a:pt x="3224024" y="924825"/>
                </a:cubicBezTo>
                <a:cubicBezTo>
                  <a:pt x="3351338" y="883043"/>
                  <a:pt x="3481392" y="840297"/>
                  <a:pt x="3610460" y="849842"/>
                </a:cubicBezTo>
                <a:close/>
                <a:moveTo>
                  <a:pt x="3617922" y="708259"/>
                </a:moveTo>
                <a:cubicBezTo>
                  <a:pt x="3698617" y="714304"/>
                  <a:pt x="3778917" y="739963"/>
                  <a:pt x="3858011" y="797249"/>
                </a:cubicBezTo>
                <a:cubicBezTo>
                  <a:pt x="3917223" y="844515"/>
                  <a:pt x="3969163" y="900166"/>
                  <a:pt x="4012189" y="962435"/>
                </a:cubicBezTo>
                <a:cubicBezTo>
                  <a:pt x="4071445" y="1040223"/>
                  <a:pt x="4127459" y="1113350"/>
                  <a:pt x="4211690" y="1147239"/>
                </a:cubicBezTo>
                <a:cubicBezTo>
                  <a:pt x="4315232" y="1188018"/>
                  <a:pt x="4424227" y="1157839"/>
                  <a:pt x="4539838" y="1126360"/>
                </a:cubicBezTo>
                <a:cubicBezTo>
                  <a:pt x="4619948" y="1100438"/>
                  <a:pt x="4703272" y="1085817"/>
                  <a:pt x="4787335" y="1082852"/>
                </a:cubicBezTo>
                <a:cubicBezTo>
                  <a:pt x="5029486" y="1085773"/>
                  <a:pt x="5237971" y="1214742"/>
                  <a:pt x="5319572" y="1412460"/>
                </a:cubicBezTo>
                <a:cubicBezTo>
                  <a:pt x="5341192" y="1470867"/>
                  <a:pt x="5357647" y="1531046"/>
                  <a:pt x="5368751" y="1592320"/>
                </a:cubicBezTo>
                <a:cubicBezTo>
                  <a:pt x="5377599" y="1641218"/>
                  <a:pt x="5389712" y="1689467"/>
                  <a:pt x="5404972" y="1736716"/>
                </a:cubicBezTo>
                <a:cubicBezTo>
                  <a:pt x="5540588" y="2134077"/>
                  <a:pt x="5968355" y="2244887"/>
                  <a:pt x="6382381" y="2352306"/>
                </a:cubicBezTo>
                <a:cubicBezTo>
                  <a:pt x="6794115" y="2458624"/>
                  <a:pt x="7218768" y="2568776"/>
                  <a:pt x="7344765" y="2963801"/>
                </a:cubicBezTo>
                <a:lnTo>
                  <a:pt x="7348114" y="2976941"/>
                </a:lnTo>
                <a:lnTo>
                  <a:pt x="7301309" y="2976941"/>
                </a:lnTo>
                <a:lnTo>
                  <a:pt x="7299981" y="2971757"/>
                </a:lnTo>
                <a:cubicBezTo>
                  <a:pt x="7181629" y="2601591"/>
                  <a:pt x="6785624" y="2499989"/>
                  <a:pt x="6369913" y="2391104"/>
                </a:cubicBezTo>
                <a:cubicBezTo>
                  <a:pt x="5942943" y="2278945"/>
                  <a:pt x="5503736" y="2167474"/>
                  <a:pt x="5358289" y="1747023"/>
                </a:cubicBezTo>
                <a:cubicBezTo>
                  <a:pt x="5342578" y="1697718"/>
                  <a:pt x="5330000" y="1647502"/>
                  <a:pt x="5320605" y="1596642"/>
                </a:cubicBezTo>
                <a:cubicBezTo>
                  <a:pt x="5310518" y="1538670"/>
                  <a:pt x="5295178" y="1481773"/>
                  <a:pt x="5274769" y="1426637"/>
                </a:cubicBezTo>
                <a:lnTo>
                  <a:pt x="5262649" y="1401804"/>
                </a:lnTo>
                <a:cubicBezTo>
                  <a:pt x="5181659" y="1236009"/>
                  <a:pt x="4997170" y="1128476"/>
                  <a:pt x="4784155" y="1125803"/>
                </a:cubicBezTo>
                <a:cubicBezTo>
                  <a:pt x="4705100" y="1128857"/>
                  <a:pt x="4626808" y="1142691"/>
                  <a:pt x="4551420" y="1166879"/>
                </a:cubicBezTo>
                <a:cubicBezTo>
                  <a:pt x="4433669" y="1198933"/>
                  <a:pt x="4311437" y="1231713"/>
                  <a:pt x="4195146" y="1185606"/>
                </a:cubicBezTo>
                <a:cubicBezTo>
                  <a:pt x="4098963" y="1147015"/>
                  <a:pt x="4036641" y="1064940"/>
                  <a:pt x="3975807" y="985946"/>
                </a:cubicBezTo>
                <a:cubicBezTo>
                  <a:pt x="3935588" y="927281"/>
                  <a:pt x="3887105" y="874685"/>
                  <a:pt x="3831849" y="829766"/>
                </a:cubicBezTo>
                <a:cubicBezTo>
                  <a:pt x="3759889" y="777817"/>
                  <a:pt x="3686622" y="754643"/>
                  <a:pt x="3612158" y="749558"/>
                </a:cubicBezTo>
                <a:cubicBezTo>
                  <a:pt x="3488052" y="741089"/>
                  <a:pt x="3360623" y="782872"/>
                  <a:pt x="3230384" y="825472"/>
                </a:cubicBezTo>
                <a:cubicBezTo>
                  <a:pt x="3062114" y="882714"/>
                  <a:pt x="2885456" y="940631"/>
                  <a:pt x="2713573" y="885619"/>
                </a:cubicBezTo>
                <a:cubicBezTo>
                  <a:pt x="2323390" y="764653"/>
                  <a:pt x="2070215" y="708468"/>
                  <a:pt x="1807479" y="1087889"/>
                </a:cubicBezTo>
                <a:cubicBezTo>
                  <a:pt x="1736362" y="1197490"/>
                  <a:pt x="1674849" y="1312953"/>
                  <a:pt x="1623724" y="1433062"/>
                </a:cubicBezTo>
                <a:cubicBezTo>
                  <a:pt x="1589114" y="1507677"/>
                  <a:pt x="1553331" y="1584820"/>
                  <a:pt x="1513325" y="1658240"/>
                </a:cubicBezTo>
                <a:cubicBezTo>
                  <a:pt x="1269411" y="2103967"/>
                  <a:pt x="855820" y="2423890"/>
                  <a:pt x="455571" y="2733490"/>
                </a:cubicBezTo>
                <a:cubicBezTo>
                  <a:pt x="404854" y="2773178"/>
                  <a:pt x="351416" y="2814160"/>
                  <a:pt x="299726" y="2854859"/>
                </a:cubicBezTo>
                <a:lnTo>
                  <a:pt x="159425" y="2976941"/>
                </a:lnTo>
                <a:lnTo>
                  <a:pt x="87574" y="2976941"/>
                </a:lnTo>
                <a:lnTo>
                  <a:pt x="268503" y="2819597"/>
                </a:lnTo>
                <a:cubicBezTo>
                  <a:pt x="318991" y="2779508"/>
                  <a:pt x="372068" y="2738717"/>
                  <a:pt x="424307" y="2698266"/>
                </a:cubicBezTo>
                <a:cubicBezTo>
                  <a:pt x="822804" y="2390972"/>
                  <a:pt x="1230564" y="2074859"/>
                  <a:pt x="1469903" y="1637650"/>
                </a:cubicBezTo>
                <a:cubicBezTo>
                  <a:pt x="1507568" y="1566321"/>
                  <a:pt x="1544732" y="1489020"/>
                  <a:pt x="1578727" y="1415149"/>
                </a:cubicBezTo>
                <a:cubicBezTo>
                  <a:pt x="1630779" y="1292597"/>
                  <a:pt x="1693577" y="1174811"/>
                  <a:pt x="1766432" y="1063228"/>
                </a:cubicBezTo>
                <a:cubicBezTo>
                  <a:pt x="2062487" y="636253"/>
                  <a:pt x="2369534" y="732467"/>
                  <a:pt x="2725691" y="844118"/>
                </a:cubicBezTo>
                <a:cubicBezTo>
                  <a:pt x="2885032" y="894220"/>
                  <a:pt x="3052874" y="839093"/>
                  <a:pt x="3214913" y="785889"/>
                </a:cubicBezTo>
                <a:cubicBezTo>
                  <a:pt x="3347843" y="742600"/>
                  <a:pt x="3483431" y="698187"/>
                  <a:pt x="3617922" y="708259"/>
                </a:cubicBezTo>
                <a:close/>
                <a:moveTo>
                  <a:pt x="3630815" y="568379"/>
                </a:moveTo>
                <a:cubicBezTo>
                  <a:pt x="3714782" y="574645"/>
                  <a:pt x="3798387" y="601453"/>
                  <a:pt x="3880667" y="661163"/>
                </a:cubicBezTo>
                <a:cubicBezTo>
                  <a:pt x="3942161" y="710516"/>
                  <a:pt x="3996069" y="768555"/>
                  <a:pt x="4040742" y="833517"/>
                </a:cubicBezTo>
                <a:cubicBezTo>
                  <a:pt x="4102673" y="914804"/>
                  <a:pt x="4160987" y="991629"/>
                  <a:pt x="4249282" y="1026907"/>
                </a:cubicBezTo>
                <a:cubicBezTo>
                  <a:pt x="4354930" y="1068072"/>
                  <a:pt x="4469003" y="1037373"/>
                  <a:pt x="4589477" y="1004957"/>
                </a:cubicBezTo>
                <a:cubicBezTo>
                  <a:pt x="4672288" y="978462"/>
                  <a:pt x="4758303" y="963435"/>
                  <a:pt x="4845145" y="960366"/>
                </a:cubicBezTo>
                <a:cubicBezTo>
                  <a:pt x="5098316" y="963123"/>
                  <a:pt x="5315863" y="1097778"/>
                  <a:pt x="5399512" y="1303638"/>
                </a:cubicBezTo>
                <a:cubicBezTo>
                  <a:pt x="5422493" y="1364627"/>
                  <a:pt x="5439866" y="1427658"/>
                  <a:pt x="5451331" y="1491851"/>
                </a:cubicBezTo>
                <a:cubicBezTo>
                  <a:pt x="5460672" y="1543076"/>
                  <a:pt x="5473239" y="1593612"/>
                  <a:pt x="5489031" y="1643228"/>
                </a:cubicBezTo>
                <a:cubicBezTo>
                  <a:pt x="5632207" y="2057071"/>
                  <a:pt x="6078540" y="2173240"/>
                  <a:pt x="6510361" y="2285428"/>
                </a:cubicBezTo>
                <a:cubicBezTo>
                  <a:pt x="6938963" y="2396583"/>
                  <a:pt x="7380319" y="2510381"/>
                  <a:pt x="7511511" y="2922121"/>
                </a:cubicBezTo>
                <a:lnTo>
                  <a:pt x="7525474" y="2976941"/>
                </a:lnTo>
                <a:lnTo>
                  <a:pt x="7480503" y="2976941"/>
                </a:lnTo>
                <a:lnTo>
                  <a:pt x="7469925" y="2935241"/>
                </a:lnTo>
                <a:cubicBezTo>
                  <a:pt x="7347163" y="2547923"/>
                  <a:pt x="6935516" y="2441730"/>
                  <a:pt x="6500755" y="2329083"/>
                </a:cubicBezTo>
                <a:cubicBezTo>
                  <a:pt x="6057711" y="2213714"/>
                  <a:pt x="5598409" y="2094750"/>
                  <a:pt x="5447509" y="1657210"/>
                </a:cubicBezTo>
                <a:cubicBezTo>
                  <a:pt x="5430990" y="1605725"/>
                  <a:pt x="5417783" y="1553236"/>
                  <a:pt x="5407967" y="1500058"/>
                </a:cubicBezTo>
                <a:cubicBezTo>
                  <a:pt x="5397629" y="1438982"/>
                  <a:pt x="5381505" y="1379106"/>
                  <a:pt x="5359732" y="1321158"/>
                </a:cubicBezTo>
                <a:cubicBezTo>
                  <a:pt x="5355359" y="1312214"/>
                  <a:pt x="5351199" y="1303688"/>
                  <a:pt x="5346826" y="1294745"/>
                </a:cubicBezTo>
                <a:cubicBezTo>
                  <a:pt x="5261677" y="1120423"/>
                  <a:pt x="5067905" y="1008741"/>
                  <a:pt x="4843858" y="1005232"/>
                </a:cubicBezTo>
                <a:cubicBezTo>
                  <a:pt x="4761498" y="1008506"/>
                  <a:pt x="4679912" y="1022936"/>
                  <a:pt x="4601401" y="1048180"/>
                </a:cubicBezTo>
                <a:cubicBezTo>
                  <a:pt x="4479168" y="1080961"/>
                  <a:pt x="4351128" y="1115665"/>
                  <a:pt x="4230793" y="1067218"/>
                </a:cubicBezTo>
                <a:cubicBezTo>
                  <a:pt x="4132881" y="1026090"/>
                  <a:pt x="4065512" y="941627"/>
                  <a:pt x="4002797" y="858762"/>
                </a:cubicBezTo>
                <a:cubicBezTo>
                  <a:pt x="3960671" y="797499"/>
                  <a:pt x="3909945" y="742625"/>
                  <a:pt x="3852106" y="695751"/>
                </a:cubicBezTo>
                <a:cubicBezTo>
                  <a:pt x="3777120" y="641313"/>
                  <a:pt x="3701060" y="616822"/>
                  <a:pt x="3623693" y="611259"/>
                </a:cubicBezTo>
                <a:cubicBezTo>
                  <a:pt x="3494750" y="601989"/>
                  <a:pt x="3362176" y="645288"/>
                  <a:pt x="3224884" y="690142"/>
                </a:cubicBezTo>
                <a:cubicBezTo>
                  <a:pt x="3048636" y="747892"/>
                  <a:pt x="2866150" y="806739"/>
                  <a:pt x="2685961" y="750530"/>
                </a:cubicBezTo>
                <a:cubicBezTo>
                  <a:pt x="2277974" y="621853"/>
                  <a:pt x="2013769" y="562883"/>
                  <a:pt x="1739411" y="959067"/>
                </a:cubicBezTo>
                <a:cubicBezTo>
                  <a:pt x="1665233" y="1073242"/>
                  <a:pt x="1601094" y="1193560"/>
                  <a:pt x="1547733" y="1318694"/>
                </a:cubicBezTo>
                <a:cubicBezTo>
                  <a:pt x="1512128" y="1396209"/>
                  <a:pt x="1475151" y="1476830"/>
                  <a:pt x="1433131" y="1553119"/>
                </a:cubicBezTo>
                <a:cubicBezTo>
                  <a:pt x="1179153" y="2017767"/>
                  <a:pt x="747721" y="2350704"/>
                  <a:pt x="330434" y="2672933"/>
                </a:cubicBezTo>
                <a:cubicBezTo>
                  <a:pt x="276994" y="2715859"/>
                  <a:pt x="222582" y="2757854"/>
                  <a:pt x="169121" y="2799867"/>
                </a:cubicBezTo>
                <a:lnTo>
                  <a:pt x="0" y="2946693"/>
                </a:lnTo>
                <a:lnTo>
                  <a:pt x="0" y="2890609"/>
                </a:lnTo>
                <a:lnTo>
                  <a:pt x="140185" y="2769252"/>
                </a:lnTo>
                <a:cubicBezTo>
                  <a:pt x="193624" y="2726326"/>
                  <a:pt x="248037" y="2684332"/>
                  <a:pt x="302258" y="2641977"/>
                </a:cubicBezTo>
                <a:cubicBezTo>
                  <a:pt x="713505" y="2324148"/>
                  <a:pt x="1142762" y="1992755"/>
                  <a:pt x="1392396" y="1536947"/>
                </a:cubicBezTo>
                <a:cubicBezTo>
                  <a:pt x="1433403" y="1461631"/>
                  <a:pt x="1469982" y="1382171"/>
                  <a:pt x="1505804" y="1305068"/>
                </a:cubicBezTo>
                <a:cubicBezTo>
                  <a:pt x="1560099" y="1177482"/>
                  <a:pt x="1625561" y="1054881"/>
                  <a:pt x="1701431" y="938694"/>
                </a:cubicBezTo>
                <a:cubicBezTo>
                  <a:pt x="2011268" y="493426"/>
                  <a:pt x="2331271" y="594382"/>
                  <a:pt x="2701899" y="710958"/>
                </a:cubicBezTo>
                <a:cubicBezTo>
                  <a:pt x="2868183" y="763412"/>
                  <a:pt x="3043260" y="706237"/>
                  <a:pt x="3212491" y="650947"/>
                </a:cubicBezTo>
                <a:cubicBezTo>
                  <a:pt x="3349936" y="604538"/>
                  <a:pt x="3490874" y="557933"/>
                  <a:pt x="3630815" y="568379"/>
                </a:cubicBezTo>
                <a:close/>
                <a:moveTo>
                  <a:pt x="3554689" y="425686"/>
                </a:moveTo>
                <a:cubicBezTo>
                  <a:pt x="3671536" y="417518"/>
                  <a:pt x="3787898" y="439527"/>
                  <a:pt x="3901054" y="522748"/>
                </a:cubicBezTo>
                <a:cubicBezTo>
                  <a:pt x="3964988" y="574349"/>
                  <a:pt x="4020982" y="634972"/>
                  <a:pt x="4067288" y="702722"/>
                </a:cubicBezTo>
                <a:cubicBezTo>
                  <a:pt x="4130373" y="787333"/>
                  <a:pt x="4192703" y="867456"/>
                  <a:pt x="4284268" y="904493"/>
                </a:cubicBezTo>
                <a:cubicBezTo>
                  <a:pt x="4395533" y="949205"/>
                  <a:pt x="4514251" y="917156"/>
                  <a:pt x="4639783" y="883227"/>
                </a:cubicBezTo>
                <a:cubicBezTo>
                  <a:pt x="4726280" y="855370"/>
                  <a:pt x="4816161" y="839583"/>
                  <a:pt x="4906930" y="836398"/>
                </a:cubicBezTo>
                <a:cubicBezTo>
                  <a:pt x="5168647" y="839816"/>
                  <a:pt x="5395803" y="982273"/>
                  <a:pt x="5482251" y="1195866"/>
                </a:cubicBezTo>
                <a:cubicBezTo>
                  <a:pt x="5505944" y="1259047"/>
                  <a:pt x="5523577" y="1324317"/>
                  <a:pt x="5534956" y="1390849"/>
                </a:cubicBezTo>
                <a:cubicBezTo>
                  <a:pt x="5544632" y="1444239"/>
                  <a:pt x="5557779" y="1496940"/>
                  <a:pt x="5574335" y="1548623"/>
                </a:cubicBezTo>
                <a:cubicBezTo>
                  <a:pt x="5722751" y="1981092"/>
                  <a:pt x="6187659" y="2101648"/>
                  <a:pt x="6637672" y="2218419"/>
                </a:cubicBezTo>
                <a:cubicBezTo>
                  <a:pt x="7112640" y="2341757"/>
                  <a:pt x="7604055" y="2469075"/>
                  <a:pt x="7701057" y="2970437"/>
                </a:cubicBezTo>
                <a:lnTo>
                  <a:pt x="7701926" y="2976941"/>
                </a:lnTo>
                <a:lnTo>
                  <a:pt x="7653648" y="2976941"/>
                </a:lnTo>
                <a:lnTo>
                  <a:pt x="7632514" y="2893048"/>
                </a:lnTo>
                <a:cubicBezTo>
                  <a:pt x="7505416" y="2489963"/>
                  <a:pt x="7076377" y="2378772"/>
                  <a:pt x="6624381" y="2261469"/>
                </a:cubicBezTo>
                <a:cubicBezTo>
                  <a:pt x="6162759" y="2141708"/>
                  <a:pt x="5685083" y="2017776"/>
                  <a:pt x="5529179" y="1562050"/>
                </a:cubicBezTo>
                <a:cubicBezTo>
                  <a:pt x="5512092" y="1508544"/>
                  <a:pt x="5498387" y="1454047"/>
                  <a:pt x="5488101" y="1398831"/>
                </a:cubicBezTo>
                <a:cubicBezTo>
                  <a:pt x="5477485" y="1334988"/>
                  <a:pt x="5460659" y="1272365"/>
                  <a:pt x="5437817" y="1211788"/>
                </a:cubicBezTo>
                <a:cubicBezTo>
                  <a:pt x="5433270" y="1202468"/>
                  <a:pt x="5428717" y="1193153"/>
                  <a:pt x="5424164" y="1183837"/>
                </a:cubicBezTo>
                <a:cubicBezTo>
                  <a:pt x="5335995" y="1003318"/>
                  <a:pt x="5135903" y="886585"/>
                  <a:pt x="4904077" y="883002"/>
                </a:cubicBezTo>
                <a:cubicBezTo>
                  <a:pt x="4819209" y="886273"/>
                  <a:pt x="4735133" y="900841"/>
                  <a:pt x="4654057" y="926290"/>
                </a:cubicBezTo>
                <a:cubicBezTo>
                  <a:pt x="4526352" y="960752"/>
                  <a:pt x="4394418" y="996395"/>
                  <a:pt x="4269250" y="945980"/>
                </a:cubicBezTo>
                <a:cubicBezTo>
                  <a:pt x="4166110" y="904041"/>
                  <a:pt x="4097649" y="815341"/>
                  <a:pt x="4032258" y="728978"/>
                </a:cubicBezTo>
                <a:cubicBezTo>
                  <a:pt x="3988473" y="665026"/>
                  <a:pt x="3935746" y="607722"/>
                  <a:pt x="3875632" y="558756"/>
                </a:cubicBezTo>
                <a:cubicBezTo>
                  <a:pt x="3797180" y="502047"/>
                  <a:pt x="3717663" y="476558"/>
                  <a:pt x="3636917" y="470785"/>
                </a:cubicBezTo>
                <a:cubicBezTo>
                  <a:pt x="3502343" y="461164"/>
                  <a:pt x="3364356" y="506308"/>
                  <a:pt x="3222208" y="552956"/>
                </a:cubicBezTo>
                <a:cubicBezTo>
                  <a:pt x="3039146" y="612586"/>
                  <a:pt x="2850036" y="674686"/>
                  <a:pt x="2661881" y="615083"/>
                </a:cubicBezTo>
                <a:cubicBezTo>
                  <a:pt x="2237132" y="480727"/>
                  <a:pt x="1962491" y="419186"/>
                  <a:pt x="1676671" y="831508"/>
                </a:cubicBezTo>
                <a:cubicBezTo>
                  <a:pt x="1599611" y="950240"/>
                  <a:pt x="1532943" y="1075319"/>
                  <a:pt x="1477444" y="1205385"/>
                </a:cubicBezTo>
                <a:cubicBezTo>
                  <a:pt x="1440054" y="1286170"/>
                  <a:pt x="1401661" y="1369862"/>
                  <a:pt x="1357897" y="1449459"/>
                </a:cubicBezTo>
                <a:cubicBezTo>
                  <a:pt x="1093597" y="1932575"/>
                  <a:pt x="644595" y="2278965"/>
                  <a:pt x="210460" y="2614187"/>
                </a:cubicBezTo>
                <a:cubicBezTo>
                  <a:pt x="154276" y="2657495"/>
                  <a:pt x="98130" y="2700843"/>
                  <a:pt x="42095" y="2744550"/>
                </a:cubicBezTo>
                <a:lnTo>
                  <a:pt x="0" y="2779281"/>
                </a:lnTo>
                <a:lnTo>
                  <a:pt x="0" y="2718512"/>
                </a:lnTo>
                <a:lnTo>
                  <a:pt x="13006" y="2707783"/>
                </a:lnTo>
                <a:cubicBezTo>
                  <a:pt x="68600" y="2664265"/>
                  <a:pt x="125224" y="2620768"/>
                  <a:pt x="181770" y="2577269"/>
                </a:cubicBezTo>
                <a:cubicBezTo>
                  <a:pt x="612190" y="2245225"/>
                  <a:pt x="1057286" y="1901732"/>
                  <a:pt x="1316620" y="1427273"/>
                </a:cubicBezTo>
                <a:cubicBezTo>
                  <a:pt x="1359600" y="1349053"/>
                  <a:pt x="1397790" y="1265944"/>
                  <a:pt x="1434604" y="1185944"/>
                </a:cubicBezTo>
                <a:cubicBezTo>
                  <a:pt x="1490527" y="1053841"/>
                  <a:pt x="1557852" y="926806"/>
                  <a:pt x="1635826" y="806265"/>
                </a:cubicBezTo>
                <a:cubicBezTo>
                  <a:pt x="1955916" y="345393"/>
                  <a:pt x="2288305" y="449932"/>
                  <a:pt x="2673630" y="571834"/>
                </a:cubicBezTo>
                <a:cubicBezTo>
                  <a:pt x="2847268" y="626480"/>
                  <a:pt x="3029536" y="567221"/>
                  <a:pt x="3205407" y="509675"/>
                </a:cubicBezTo>
                <a:cubicBezTo>
                  <a:pt x="3320507" y="472195"/>
                  <a:pt x="3437841" y="433853"/>
                  <a:pt x="3554689" y="425686"/>
                </a:cubicBezTo>
                <a:close/>
                <a:moveTo>
                  <a:pt x="3563417" y="283592"/>
                </a:moveTo>
                <a:cubicBezTo>
                  <a:pt x="3684083" y="275317"/>
                  <a:pt x="3804519" y="298234"/>
                  <a:pt x="3921912" y="384193"/>
                </a:cubicBezTo>
                <a:cubicBezTo>
                  <a:pt x="3988108" y="437739"/>
                  <a:pt x="4046120" y="500548"/>
                  <a:pt x="4094245" y="570751"/>
                </a:cubicBezTo>
                <a:cubicBezTo>
                  <a:pt x="4163103" y="658295"/>
                  <a:pt x="4224256" y="742891"/>
                  <a:pt x="4319843" y="781276"/>
                </a:cubicBezTo>
                <a:cubicBezTo>
                  <a:pt x="4433429" y="828740"/>
                  <a:pt x="4558961" y="794810"/>
                  <a:pt x="4689730" y="759740"/>
                </a:cubicBezTo>
                <a:cubicBezTo>
                  <a:pt x="4779028" y="731138"/>
                  <a:pt x="4871782" y="714925"/>
                  <a:pt x="4965430" y="711618"/>
                </a:cubicBezTo>
                <a:cubicBezTo>
                  <a:pt x="5238948" y="716455"/>
                  <a:pt x="5474035" y="862260"/>
                  <a:pt x="5563118" y="1084209"/>
                </a:cubicBezTo>
                <a:cubicBezTo>
                  <a:pt x="5587527" y="1150128"/>
                  <a:pt x="5605726" y="1218197"/>
                  <a:pt x="5617496" y="1287543"/>
                </a:cubicBezTo>
                <a:cubicBezTo>
                  <a:pt x="5627604" y="1342929"/>
                  <a:pt x="5641253" y="1397636"/>
                  <a:pt x="5658331" y="1451305"/>
                </a:cubicBezTo>
                <a:cubicBezTo>
                  <a:pt x="5812175" y="1901807"/>
                  <a:pt x="6295854" y="2027138"/>
                  <a:pt x="6763083" y="2148484"/>
                </a:cubicBezTo>
                <a:cubicBezTo>
                  <a:pt x="7257599" y="2276212"/>
                  <a:pt x="7766617" y="2408882"/>
                  <a:pt x="7866888" y="2929806"/>
                </a:cubicBezTo>
                <a:lnTo>
                  <a:pt x="7873163" y="2976941"/>
                </a:lnTo>
                <a:lnTo>
                  <a:pt x="7828215" y="2976941"/>
                </a:lnTo>
                <a:lnTo>
                  <a:pt x="7823309" y="2939556"/>
                </a:lnTo>
                <a:cubicBezTo>
                  <a:pt x="7728144" y="2447880"/>
                  <a:pt x="7254727" y="2324747"/>
                  <a:pt x="6753250" y="2194649"/>
                </a:cubicBezTo>
                <a:cubicBezTo>
                  <a:pt x="6271904" y="2069140"/>
                  <a:pt x="5776240" y="1940047"/>
                  <a:pt x="5615652" y="1468810"/>
                </a:cubicBezTo>
                <a:cubicBezTo>
                  <a:pt x="5597728" y="1412607"/>
                  <a:pt x="5583457" y="1355310"/>
                  <a:pt x="5572942" y="1297281"/>
                </a:cubicBezTo>
                <a:cubicBezTo>
                  <a:pt x="5561305" y="1230917"/>
                  <a:pt x="5543881" y="1165760"/>
                  <a:pt x="5520793" y="1102464"/>
                </a:cubicBezTo>
                <a:lnTo>
                  <a:pt x="5506214" y="1072602"/>
                </a:lnTo>
                <a:cubicBezTo>
                  <a:pt x="5414418" y="884677"/>
                  <a:pt x="5206998" y="762852"/>
                  <a:pt x="4966425" y="759192"/>
                </a:cubicBezTo>
                <a:cubicBezTo>
                  <a:pt x="4877773" y="762678"/>
                  <a:pt x="4789936" y="778367"/>
                  <a:pt x="4705497" y="805880"/>
                </a:cubicBezTo>
                <a:cubicBezTo>
                  <a:pt x="4572400" y="840151"/>
                  <a:pt x="4435975" y="878476"/>
                  <a:pt x="4305981" y="826089"/>
                </a:cubicBezTo>
                <a:cubicBezTo>
                  <a:pt x="4197771" y="782719"/>
                  <a:pt x="4128392" y="690155"/>
                  <a:pt x="4060506" y="600665"/>
                </a:cubicBezTo>
                <a:cubicBezTo>
                  <a:pt x="4015260" y="533996"/>
                  <a:pt x="3960488" y="474221"/>
                  <a:pt x="3897979" y="423277"/>
                </a:cubicBezTo>
                <a:cubicBezTo>
                  <a:pt x="3816210" y="363863"/>
                  <a:pt x="3733555" y="337006"/>
                  <a:pt x="3649627" y="330746"/>
                </a:cubicBezTo>
                <a:cubicBezTo>
                  <a:pt x="3509747" y="320310"/>
                  <a:pt x="3366328" y="367087"/>
                  <a:pt x="3217576" y="415706"/>
                </a:cubicBezTo>
                <a:cubicBezTo>
                  <a:pt x="3027319" y="477424"/>
                  <a:pt x="2830601" y="541775"/>
                  <a:pt x="2635919" y="479650"/>
                </a:cubicBezTo>
                <a:cubicBezTo>
                  <a:pt x="2194151" y="339167"/>
                  <a:pt x="1908069" y="275002"/>
                  <a:pt x="1611041" y="703925"/>
                </a:cubicBezTo>
                <a:cubicBezTo>
                  <a:pt x="1531161" y="827542"/>
                  <a:pt x="1462175" y="957803"/>
                  <a:pt x="1404836" y="1093211"/>
                </a:cubicBezTo>
                <a:cubicBezTo>
                  <a:pt x="1365891" y="1176734"/>
                  <a:pt x="1325719" y="1263691"/>
                  <a:pt x="1280539" y="1346358"/>
                </a:cubicBezTo>
                <a:cubicBezTo>
                  <a:pt x="1005945" y="1846982"/>
                  <a:pt x="539142" y="2206426"/>
                  <a:pt x="87970" y="2554280"/>
                </a:cubicBezTo>
                <a:lnTo>
                  <a:pt x="0" y="2621291"/>
                </a:lnTo>
                <a:lnTo>
                  <a:pt x="0" y="2563768"/>
                </a:lnTo>
                <a:lnTo>
                  <a:pt x="60423" y="2517741"/>
                </a:lnTo>
                <a:cubicBezTo>
                  <a:pt x="507882" y="2173065"/>
                  <a:pt x="970814" y="1816560"/>
                  <a:pt x="1240237" y="1323237"/>
                </a:cubicBezTo>
                <a:cubicBezTo>
                  <a:pt x="1284034" y="1240732"/>
                  <a:pt x="1323814" y="1154929"/>
                  <a:pt x="1362203" y="1071240"/>
                </a:cubicBezTo>
                <a:cubicBezTo>
                  <a:pt x="1420939" y="933634"/>
                  <a:pt x="1491498" y="801318"/>
                  <a:pt x="1573124" y="675792"/>
                </a:cubicBezTo>
                <a:cubicBezTo>
                  <a:pt x="1906029" y="196624"/>
                  <a:pt x="2250005" y="307065"/>
                  <a:pt x="2650396" y="434095"/>
                </a:cubicBezTo>
                <a:cubicBezTo>
                  <a:pt x="2830979" y="491093"/>
                  <a:pt x="3020480" y="429786"/>
                  <a:pt x="3203543" y="370156"/>
                </a:cubicBezTo>
                <a:cubicBezTo>
                  <a:pt x="3321857" y="331337"/>
                  <a:pt x="3442751" y="291868"/>
                  <a:pt x="3563417" y="283592"/>
                </a:cubicBezTo>
                <a:close/>
                <a:moveTo>
                  <a:pt x="3571875" y="143355"/>
                </a:moveTo>
                <a:cubicBezTo>
                  <a:pt x="3697290" y="134913"/>
                  <a:pt x="3822362" y="158917"/>
                  <a:pt x="3944661" y="248487"/>
                </a:cubicBezTo>
                <a:cubicBezTo>
                  <a:pt x="4013307" y="303802"/>
                  <a:pt x="4073458" y="368910"/>
                  <a:pt x="4123131" y="441669"/>
                </a:cubicBezTo>
                <a:cubicBezTo>
                  <a:pt x="4192528" y="533283"/>
                  <a:pt x="4258312" y="620437"/>
                  <a:pt x="4357588" y="660410"/>
                </a:cubicBezTo>
                <a:cubicBezTo>
                  <a:pt x="4477546" y="709061"/>
                  <a:pt x="4605804" y="674770"/>
                  <a:pt x="4741634" y="638183"/>
                </a:cubicBezTo>
                <a:cubicBezTo>
                  <a:pt x="4834248" y="608809"/>
                  <a:pt x="4930385" y="592222"/>
                  <a:pt x="5027443" y="588985"/>
                </a:cubicBezTo>
                <a:cubicBezTo>
                  <a:pt x="5308371" y="592148"/>
                  <a:pt x="5551113" y="744759"/>
                  <a:pt x="5645744" y="973122"/>
                </a:cubicBezTo>
                <a:cubicBezTo>
                  <a:pt x="5670442" y="1041715"/>
                  <a:pt x="5688806" y="1112427"/>
                  <a:pt x="5700610" y="1184384"/>
                </a:cubicBezTo>
                <a:cubicBezTo>
                  <a:pt x="5711016" y="1242517"/>
                  <a:pt x="5725147" y="1299873"/>
                  <a:pt x="5742944" y="1356120"/>
                </a:cubicBezTo>
                <a:cubicBezTo>
                  <a:pt x="5902396" y="1824060"/>
                  <a:pt x="6404645" y="1954745"/>
                  <a:pt x="6890458" y="2079511"/>
                </a:cubicBezTo>
                <a:cubicBezTo>
                  <a:pt x="7401973" y="2214327"/>
                  <a:pt x="7930342" y="2351005"/>
                  <a:pt x="8036031" y="2890925"/>
                </a:cubicBezTo>
                <a:lnTo>
                  <a:pt x="8047359" y="2976941"/>
                </a:lnTo>
                <a:lnTo>
                  <a:pt x="7998398" y="2976941"/>
                </a:lnTo>
                <a:lnTo>
                  <a:pt x="7988197" y="2899873"/>
                </a:lnTo>
                <a:cubicBezTo>
                  <a:pt x="7890146" y="2388444"/>
                  <a:pt x="7398540" y="2260733"/>
                  <a:pt x="6878108" y="2125469"/>
                </a:cubicBezTo>
                <a:cubicBezTo>
                  <a:pt x="6380894" y="1996170"/>
                  <a:pt x="5866259" y="1862882"/>
                  <a:pt x="5698343" y="1369713"/>
                </a:cubicBezTo>
                <a:cubicBezTo>
                  <a:pt x="5680234" y="1311902"/>
                  <a:pt x="5665634" y="1252974"/>
                  <a:pt x="5654739" y="1193366"/>
                </a:cubicBezTo>
                <a:cubicBezTo>
                  <a:pt x="5643000" y="1124458"/>
                  <a:pt x="5625010" y="1056808"/>
                  <a:pt x="5600930" y="991199"/>
                </a:cubicBezTo>
                <a:cubicBezTo>
                  <a:pt x="5595856" y="980830"/>
                  <a:pt x="5590735" y="970348"/>
                  <a:pt x="5585571" y="959755"/>
                </a:cubicBezTo>
                <a:cubicBezTo>
                  <a:pt x="5490361" y="764844"/>
                  <a:pt x="5274442" y="638503"/>
                  <a:pt x="5024575" y="634592"/>
                </a:cubicBezTo>
                <a:cubicBezTo>
                  <a:pt x="4932446" y="637916"/>
                  <a:pt x="4841148" y="653743"/>
                  <a:pt x="4753183" y="681609"/>
                </a:cubicBezTo>
                <a:cubicBezTo>
                  <a:pt x="4615774" y="718933"/>
                  <a:pt x="4473880" y="756990"/>
                  <a:pt x="4339468" y="702466"/>
                </a:cubicBezTo>
                <a:cubicBezTo>
                  <a:pt x="4226446" y="658117"/>
                  <a:pt x="4155560" y="561480"/>
                  <a:pt x="4085377" y="468286"/>
                </a:cubicBezTo>
                <a:cubicBezTo>
                  <a:pt x="4038263" y="399602"/>
                  <a:pt x="3981602" y="337908"/>
                  <a:pt x="3917099" y="285070"/>
                </a:cubicBezTo>
                <a:cubicBezTo>
                  <a:pt x="3832290" y="223151"/>
                  <a:pt x="3746500" y="195399"/>
                  <a:pt x="3659318" y="189132"/>
                </a:cubicBezTo>
                <a:cubicBezTo>
                  <a:pt x="3514017" y="178686"/>
                  <a:pt x="3364852" y="227913"/>
                  <a:pt x="3209925" y="278087"/>
                </a:cubicBezTo>
                <a:cubicBezTo>
                  <a:pt x="3012612" y="342228"/>
                  <a:pt x="2808740" y="408705"/>
                  <a:pt x="2607078" y="344188"/>
                </a:cubicBezTo>
                <a:cubicBezTo>
                  <a:pt x="2147698" y="197361"/>
                  <a:pt x="1851004" y="130248"/>
                  <a:pt x="1542693" y="575687"/>
                </a:cubicBezTo>
                <a:cubicBezTo>
                  <a:pt x="1459536" y="703460"/>
                  <a:pt x="1387703" y="838167"/>
                  <a:pt x="1328035" y="978300"/>
                </a:cubicBezTo>
                <a:cubicBezTo>
                  <a:pt x="1288033" y="1065638"/>
                  <a:pt x="1246484" y="1155706"/>
                  <a:pt x="1199520" y="1241643"/>
                </a:cubicBezTo>
                <a:cubicBezTo>
                  <a:pt x="986301" y="1631854"/>
                  <a:pt x="660385" y="1938913"/>
                  <a:pt x="313243" y="2220151"/>
                </a:cubicBezTo>
                <a:lnTo>
                  <a:pt x="0" y="2465470"/>
                </a:lnTo>
                <a:lnTo>
                  <a:pt x="0" y="2407120"/>
                </a:lnTo>
                <a:lnTo>
                  <a:pt x="283393" y="2185288"/>
                </a:lnTo>
                <a:cubicBezTo>
                  <a:pt x="627292" y="1906676"/>
                  <a:pt x="949258" y="1603075"/>
                  <a:pt x="1160405" y="1218938"/>
                </a:cubicBezTo>
                <a:cubicBezTo>
                  <a:pt x="1206553" y="1134329"/>
                  <a:pt x="1247526" y="1045046"/>
                  <a:pt x="1287504" y="958665"/>
                </a:cubicBezTo>
                <a:cubicBezTo>
                  <a:pt x="1348226" y="815969"/>
                  <a:pt x="1421236" y="678726"/>
                  <a:pt x="1505761" y="548548"/>
                </a:cubicBezTo>
                <a:cubicBezTo>
                  <a:pt x="1849380" y="51705"/>
                  <a:pt x="2207048" y="165481"/>
                  <a:pt x="2622701" y="299006"/>
                </a:cubicBezTo>
                <a:cubicBezTo>
                  <a:pt x="2810439" y="358776"/>
                  <a:pt x="3006740" y="294592"/>
                  <a:pt x="3197038" y="232913"/>
                </a:cubicBezTo>
                <a:cubicBezTo>
                  <a:pt x="3320703" y="192689"/>
                  <a:pt x="3446460" y="151797"/>
                  <a:pt x="3571875" y="143355"/>
                </a:cubicBezTo>
                <a:close/>
                <a:moveTo>
                  <a:pt x="3578895" y="1571"/>
                </a:moveTo>
                <a:cubicBezTo>
                  <a:pt x="3708607" y="-6983"/>
                  <a:pt x="3838038" y="18028"/>
                  <a:pt x="3964769" y="110727"/>
                </a:cubicBezTo>
                <a:cubicBezTo>
                  <a:pt x="4035915" y="168386"/>
                  <a:pt x="4098197" y="236192"/>
                  <a:pt x="4149567" y="311909"/>
                </a:cubicBezTo>
                <a:cubicBezTo>
                  <a:pt x="4221446" y="407596"/>
                  <a:pt x="4289506" y="497460"/>
                  <a:pt x="4392823" y="539775"/>
                </a:cubicBezTo>
                <a:cubicBezTo>
                  <a:pt x="4517437" y="590022"/>
                  <a:pt x="4650755" y="554216"/>
                  <a:pt x="4791441" y="516698"/>
                </a:cubicBezTo>
                <a:cubicBezTo>
                  <a:pt x="4887141" y="485989"/>
                  <a:pt x="4986605" y="468776"/>
                  <a:pt x="5086970" y="465629"/>
                </a:cubicBezTo>
                <a:cubicBezTo>
                  <a:pt x="5379109" y="470004"/>
                  <a:pt x="5628806" y="627909"/>
                  <a:pt x="5726464" y="865420"/>
                </a:cubicBezTo>
                <a:cubicBezTo>
                  <a:pt x="5752582" y="936073"/>
                  <a:pt x="5772026" y="1009011"/>
                  <a:pt x="5784565" y="1083296"/>
                </a:cubicBezTo>
                <a:cubicBezTo>
                  <a:pt x="5795353" y="1143084"/>
                  <a:pt x="5809858" y="1202181"/>
                  <a:pt x="5827972" y="1260224"/>
                </a:cubicBezTo>
                <a:cubicBezTo>
                  <a:pt x="5993430" y="1746396"/>
                  <a:pt x="6514055" y="1882049"/>
                  <a:pt x="7017268" y="2012742"/>
                </a:cubicBezTo>
                <a:cubicBezTo>
                  <a:pt x="7546204" y="2150585"/>
                  <a:pt x="8093918" y="2293204"/>
                  <a:pt x="8200556" y="2851900"/>
                </a:cubicBezTo>
                <a:cubicBezTo>
                  <a:pt x="8207360" y="2887351"/>
                  <a:pt x="8212100" y="2923353"/>
                  <a:pt x="8214776" y="2959883"/>
                </a:cubicBezTo>
                <a:lnTo>
                  <a:pt x="8215058" y="2976941"/>
                </a:lnTo>
                <a:lnTo>
                  <a:pt x="8167166" y="2976941"/>
                </a:lnTo>
                <a:lnTo>
                  <a:pt x="8166974" y="2963235"/>
                </a:lnTo>
                <a:cubicBezTo>
                  <a:pt x="8164481" y="2928126"/>
                  <a:pt x="8159995" y="2893540"/>
                  <a:pt x="8153515" y="2859493"/>
                </a:cubicBezTo>
                <a:cubicBezTo>
                  <a:pt x="8053939" y="2328125"/>
                  <a:pt x="7542773" y="2196992"/>
                  <a:pt x="7002998" y="2056747"/>
                </a:cubicBezTo>
                <a:cubicBezTo>
                  <a:pt x="6487982" y="1922683"/>
                  <a:pt x="5955360" y="1784235"/>
                  <a:pt x="5782200" y="1274397"/>
                </a:cubicBezTo>
                <a:cubicBezTo>
                  <a:pt x="5763121" y="1214562"/>
                  <a:pt x="5747985" y="1153504"/>
                  <a:pt x="5736921" y="1091647"/>
                </a:cubicBezTo>
                <a:cubicBezTo>
                  <a:pt x="5725390" y="1019895"/>
                  <a:pt x="5707165" y="949440"/>
                  <a:pt x="5682447" y="881176"/>
                </a:cubicBezTo>
                <a:cubicBezTo>
                  <a:pt x="5677113" y="870277"/>
                  <a:pt x="5671640" y="859046"/>
                  <a:pt x="5666307" y="848148"/>
                </a:cubicBezTo>
                <a:cubicBezTo>
                  <a:pt x="5567504" y="645877"/>
                  <a:pt x="5343885" y="514644"/>
                  <a:pt x="5084715" y="510493"/>
                </a:cubicBezTo>
                <a:cubicBezTo>
                  <a:pt x="4988846" y="513986"/>
                  <a:pt x="4893823" y="530592"/>
                  <a:pt x="4802400" y="559911"/>
                </a:cubicBezTo>
                <a:cubicBezTo>
                  <a:pt x="4660132" y="598172"/>
                  <a:pt x="4513001" y="637367"/>
                  <a:pt x="4373937" y="581245"/>
                </a:cubicBezTo>
                <a:cubicBezTo>
                  <a:pt x="4258018" y="534936"/>
                  <a:pt x="4183117" y="434999"/>
                  <a:pt x="4110434" y="338685"/>
                </a:cubicBezTo>
                <a:cubicBezTo>
                  <a:pt x="4061661" y="266772"/>
                  <a:pt x="4002642" y="202286"/>
                  <a:pt x="3935275" y="147297"/>
                </a:cubicBezTo>
                <a:cubicBezTo>
                  <a:pt x="3818948" y="61055"/>
                  <a:pt x="3700311" y="37617"/>
                  <a:pt x="3578792" y="46127"/>
                </a:cubicBezTo>
                <a:cubicBezTo>
                  <a:pt x="3457274" y="54639"/>
                  <a:pt x="3332876" y="95099"/>
                  <a:pt x="3205028" y="136657"/>
                </a:cubicBezTo>
                <a:cubicBezTo>
                  <a:pt x="3000562" y="202924"/>
                  <a:pt x="2789462" y="271443"/>
                  <a:pt x="2580440" y="204741"/>
                </a:cubicBezTo>
                <a:cubicBezTo>
                  <a:pt x="2106772" y="51420"/>
                  <a:pt x="1796715" y="-17329"/>
                  <a:pt x="1476978" y="444294"/>
                </a:cubicBezTo>
                <a:cubicBezTo>
                  <a:pt x="1391589" y="577086"/>
                  <a:pt x="1318121" y="717100"/>
                  <a:pt x="1257492" y="862744"/>
                </a:cubicBezTo>
                <a:cubicBezTo>
                  <a:pt x="1215905" y="952772"/>
                  <a:pt x="1173120" y="1046283"/>
                  <a:pt x="1124192" y="1135116"/>
                </a:cubicBezTo>
                <a:cubicBezTo>
                  <a:pt x="903827" y="1540416"/>
                  <a:pt x="566241" y="1858770"/>
                  <a:pt x="206505" y="2150058"/>
                </a:cubicBezTo>
                <a:lnTo>
                  <a:pt x="0" y="2311631"/>
                </a:lnTo>
                <a:lnTo>
                  <a:pt x="0" y="2249556"/>
                </a:lnTo>
                <a:lnTo>
                  <a:pt x="171417" y="2115807"/>
                </a:lnTo>
                <a:cubicBezTo>
                  <a:pt x="528403" y="1827254"/>
                  <a:pt x="862647" y="1512051"/>
                  <a:pt x="1080194" y="1114300"/>
                </a:cubicBezTo>
                <a:cubicBezTo>
                  <a:pt x="1128348" y="1026832"/>
                  <a:pt x="1170515" y="934071"/>
                  <a:pt x="1211905" y="844623"/>
                </a:cubicBezTo>
                <a:cubicBezTo>
                  <a:pt x="1275198" y="696652"/>
                  <a:pt x="1351258" y="554385"/>
                  <a:pt x="1439251" y="419477"/>
                </a:cubicBezTo>
                <a:cubicBezTo>
                  <a:pt x="1794675" y="-95706"/>
                  <a:pt x="2164920" y="24969"/>
                  <a:pt x="2596055" y="161511"/>
                </a:cubicBezTo>
                <a:cubicBezTo>
                  <a:pt x="2790161" y="224419"/>
                  <a:pt x="2994073" y="157980"/>
                  <a:pt x="3191345" y="93804"/>
                </a:cubicBezTo>
                <a:cubicBezTo>
                  <a:pt x="3319192" y="52246"/>
                  <a:pt x="3449183" y="10127"/>
                  <a:pt x="3578895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128" name="자유형: 도형 127">
            <a:extLst>
              <a:ext uri="{FF2B5EF4-FFF2-40B4-BE49-F238E27FC236}">
                <a16:creationId xmlns:a16="http://schemas.microsoft.com/office/drawing/2014/main" id="{481577F8-FE53-DA95-7560-BBD1178E2A05}"/>
              </a:ext>
            </a:extLst>
          </p:cNvPr>
          <p:cNvSpPr/>
          <p:nvPr userDrawn="1"/>
        </p:nvSpPr>
        <p:spPr>
          <a:xfrm>
            <a:off x="283764" y="4729548"/>
            <a:ext cx="6882625" cy="2128452"/>
          </a:xfrm>
          <a:custGeom>
            <a:avLst/>
            <a:gdLst>
              <a:gd name="connsiteX0" fmla="*/ 3127556 w 6882625"/>
              <a:gd name="connsiteY0" fmla="*/ 2113482 h 2128452"/>
              <a:gd name="connsiteX1" fmla="*/ 3184801 w 6882625"/>
              <a:gd name="connsiteY1" fmla="*/ 2115334 h 2128452"/>
              <a:gd name="connsiteX2" fmla="*/ 3218331 w 6882625"/>
              <a:gd name="connsiteY2" fmla="*/ 2128452 h 2128452"/>
              <a:gd name="connsiteX3" fmla="*/ 3063429 w 6882625"/>
              <a:gd name="connsiteY3" fmla="*/ 2128452 h 2128452"/>
              <a:gd name="connsiteX4" fmla="*/ 3071647 w 6882625"/>
              <a:gd name="connsiteY4" fmla="*/ 2125497 h 2128452"/>
              <a:gd name="connsiteX5" fmla="*/ 3127556 w 6882625"/>
              <a:gd name="connsiteY5" fmla="*/ 2113482 h 2128452"/>
              <a:gd name="connsiteX6" fmla="*/ 3135020 w 6882625"/>
              <a:gd name="connsiteY6" fmla="*/ 1976863 h 2128452"/>
              <a:gd name="connsiteX7" fmla="*/ 3261318 w 6882625"/>
              <a:gd name="connsiteY7" fmla="*/ 2005243 h 2128452"/>
              <a:gd name="connsiteX8" fmla="*/ 3322576 w 6882625"/>
              <a:gd name="connsiteY8" fmla="*/ 2062366 h 2128452"/>
              <a:gd name="connsiteX9" fmla="*/ 3391810 w 6882625"/>
              <a:gd name="connsiteY9" fmla="*/ 2118983 h 2128452"/>
              <a:gd name="connsiteX10" fmla="*/ 3503487 w 6882625"/>
              <a:gd name="connsiteY10" fmla="*/ 2108160 h 2128452"/>
              <a:gd name="connsiteX11" fmla="*/ 3598586 w 6882625"/>
              <a:gd name="connsiteY11" fmla="*/ 2090084 h 2128452"/>
              <a:gd name="connsiteX12" fmla="*/ 3721179 w 6882625"/>
              <a:gd name="connsiteY12" fmla="*/ 2118319 h 2128452"/>
              <a:gd name="connsiteX13" fmla="*/ 3734633 w 6882625"/>
              <a:gd name="connsiteY13" fmla="*/ 2128452 h 2128452"/>
              <a:gd name="connsiteX14" fmla="*/ 3327207 w 6882625"/>
              <a:gd name="connsiteY14" fmla="*/ 2128452 h 2128452"/>
              <a:gd name="connsiteX15" fmla="*/ 3289673 w 6882625"/>
              <a:gd name="connsiteY15" fmla="*/ 2090000 h 2128452"/>
              <a:gd name="connsiteX16" fmla="*/ 3238793 w 6882625"/>
              <a:gd name="connsiteY16" fmla="*/ 2041263 h 2128452"/>
              <a:gd name="connsiteX17" fmla="*/ 3137257 w 6882625"/>
              <a:gd name="connsiteY17" fmla="*/ 2021153 h 2128452"/>
              <a:gd name="connsiteX18" fmla="*/ 3029312 w 6882625"/>
              <a:gd name="connsiteY18" fmla="*/ 2051761 h 2128452"/>
              <a:gd name="connsiteX19" fmla="*/ 2831459 w 6882625"/>
              <a:gd name="connsiteY19" fmla="*/ 2081112 h 2128452"/>
              <a:gd name="connsiteX20" fmla="*/ 2547834 w 6882625"/>
              <a:gd name="connsiteY20" fmla="*/ 2122543 h 2128452"/>
              <a:gd name="connsiteX21" fmla="*/ 2543125 w 6882625"/>
              <a:gd name="connsiteY21" fmla="*/ 2128452 h 2128452"/>
              <a:gd name="connsiteX22" fmla="*/ 2485041 w 6882625"/>
              <a:gd name="connsiteY22" fmla="*/ 2128452 h 2128452"/>
              <a:gd name="connsiteX23" fmla="*/ 2519191 w 6882625"/>
              <a:gd name="connsiteY23" fmla="*/ 2086601 h 2128452"/>
              <a:gd name="connsiteX24" fmla="*/ 2843013 w 6882625"/>
              <a:gd name="connsiteY24" fmla="*/ 2036494 h 2128452"/>
              <a:gd name="connsiteX25" fmla="*/ 3011338 w 6882625"/>
              <a:gd name="connsiteY25" fmla="*/ 2011007 h 2128452"/>
              <a:gd name="connsiteX26" fmla="*/ 3135020 w 6882625"/>
              <a:gd name="connsiteY26" fmla="*/ 1976863 h 2128452"/>
              <a:gd name="connsiteX27" fmla="*/ 3142590 w 6882625"/>
              <a:gd name="connsiteY27" fmla="*/ 1835135 h 2128452"/>
              <a:gd name="connsiteX28" fmla="*/ 3281636 w 6882625"/>
              <a:gd name="connsiteY28" fmla="*/ 1867437 h 2128452"/>
              <a:gd name="connsiteX29" fmla="*/ 3348437 w 6882625"/>
              <a:gd name="connsiteY29" fmla="*/ 1930980 h 2128452"/>
              <a:gd name="connsiteX30" fmla="*/ 3428035 w 6882625"/>
              <a:gd name="connsiteY30" fmla="*/ 1994985 h 2128452"/>
              <a:gd name="connsiteX31" fmla="*/ 3553164 w 6882625"/>
              <a:gd name="connsiteY31" fmla="*/ 1981978 h 2128452"/>
              <a:gd name="connsiteX32" fmla="*/ 3658159 w 6882625"/>
              <a:gd name="connsiteY32" fmla="*/ 1962407 h 2128452"/>
              <a:gd name="connsiteX33" fmla="*/ 3793974 w 6882625"/>
              <a:gd name="connsiteY33" fmla="*/ 1995207 h 2128452"/>
              <a:gd name="connsiteX34" fmla="*/ 3891847 w 6882625"/>
              <a:gd name="connsiteY34" fmla="*/ 2094470 h 2128452"/>
              <a:gd name="connsiteX35" fmla="*/ 3902952 w 6882625"/>
              <a:gd name="connsiteY35" fmla="*/ 2128452 h 2128452"/>
              <a:gd name="connsiteX36" fmla="*/ 3852690 w 6882625"/>
              <a:gd name="connsiteY36" fmla="*/ 2128452 h 2128452"/>
              <a:gd name="connsiteX37" fmla="*/ 3848346 w 6882625"/>
              <a:gd name="connsiteY37" fmla="*/ 2115251 h 2128452"/>
              <a:gd name="connsiteX38" fmla="*/ 3769422 w 6882625"/>
              <a:gd name="connsiteY38" fmla="*/ 2036598 h 2128452"/>
              <a:gd name="connsiteX39" fmla="*/ 3660689 w 6882625"/>
              <a:gd name="connsiteY39" fmla="*/ 2011150 h 2128452"/>
              <a:gd name="connsiteX40" fmla="*/ 3567939 w 6882625"/>
              <a:gd name="connsiteY40" fmla="*/ 2029070 h 2128452"/>
              <a:gd name="connsiteX41" fmla="*/ 3413757 w 6882625"/>
              <a:gd name="connsiteY41" fmla="*/ 2039965 h 2128452"/>
              <a:gd name="connsiteX42" fmla="*/ 3315883 w 6882625"/>
              <a:gd name="connsiteY42" fmla="*/ 1961312 h 2128452"/>
              <a:gd name="connsiteX43" fmla="*/ 3258692 w 6882625"/>
              <a:gd name="connsiteY43" fmla="*/ 1905572 h 2128452"/>
              <a:gd name="connsiteX44" fmla="*/ 3143206 w 6882625"/>
              <a:gd name="connsiteY44" fmla="*/ 1882033 h 2128452"/>
              <a:gd name="connsiteX45" fmla="*/ 3021868 w 6882625"/>
              <a:gd name="connsiteY45" fmla="*/ 1915501 h 2128452"/>
              <a:gd name="connsiteX46" fmla="*/ 2802644 w 6882625"/>
              <a:gd name="connsiteY46" fmla="*/ 1946632 h 2128452"/>
              <a:gd name="connsiteX47" fmla="*/ 2445727 w 6882625"/>
              <a:gd name="connsiteY47" fmla="*/ 2039240 h 2128452"/>
              <a:gd name="connsiteX48" fmla="*/ 2398110 w 6882625"/>
              <a:gd name="connsiteY48" fmla="*/ 2128452 h 2128452"/>
              <a:gd name="connsiteX49" fmla="*/ 2343440 w 6882625"/>
              <a:gd name="connsiteY49" fmla="*/ 2128452 h 2128452"/>
              <a:gd name="connsiteX50" fmla="*/ 2406420 w 6882625"/>
              <a:gd name="connsiteY50" fmla="*/ 2013217 h 2128452"/>
              <a:gd name="connsiteX51" fmla="*/ 2813230 w 6882625"/>
              <a:gd name="connsiteY51" fmla="*/ 1902012 h 2128452"/>
              <a:gd name="connsiteX52" fmla="*/ 3005265 w 6882625"/>
              <a:gd name="connsiteY52" fmla="*/ 1871641 h 2128452"/>
              <a:gd name="connsiteX53" fmla="*/ 3142590 w 6882625"/>
              <a:gd name="connsiteY53" fmla="*/ 1835135 h 2128452"/>
              <a:gd name="connsiteX54" fmla="*/ 3151733 w 6882625"/>
              <a:gd name="connsiteY54" fmla="*/ 1691759 h 2128452"/>
              <a:gd name="connsiteX55" fmla="*/ 3303929 w 6882625"/>
              <a:gd name="connsiteY55" fmla="*/ 1728123 h 2128452"/>
              <a:gd name="connsiteX56" fmla="*/ 3376850 w 6882625"/>
              <a:gd name="connsiteY56" fmla="*/ 1799243 h 2128452"/>
              <a:gd name="connsiteX57" fmla="*/ 3466042 w 6882625"/>
              <a:gd name="connsiteY57" fmla="*/ 1874955 h 2128452"/>
              <a:gd name="connsiteX58" fmla="*/ 3605286 w 6882625"/>
              <a:gd name="connsiteY58" fmla="*/ 1863167 h 2128452"/>
              <a:gd name="connsiteX59" fmla="*/ 3720415 w 6882625"/>
              <a:gd name="connsiteY59" fmla="*/ 1841562 h 2128452"/>
              <a:gd name="connsiteX60" fmla="*/ 3869306 w 6882625"/>
              <a:gd name="connsiteY60" fmla="*/ 1877591 h 2128452"/>
              <a:gd name="connsiteX61" fmla="*/ 3975063 w 6882625"/>
              <a:gd name="connsiteY61" fmla="*/ 1987867 h 2128452"/>
              <a:gd name="connsiteX62" fmla="*/ 3999783 w 6882625"/>
              <a:gd name="connsiteY62" fmla="*/ 2067173 h 2128452"/>
              <a:gd name="connsiteX63" fmla="*/ 4017743 w 6882625"/>
              <a:gd name="connsiteY63" fmla="*/ 2127673 h 2128452"/>
              <a:gd name="connsiteX64" fmla="*/ 4018151 w 6882625"/>
              <a:gd name="connsiteY64" fmla="*/ 2128452 h 2128452"/>
              <a:gd name="connsiteX65" fmla="*/ 3974242 w 6882625"/>
              <a:gd name="connsiteY65" fmla="*/ 2128452 h 2128452"/>
              <a:gd name="connsiteX66" fmla="*/ 3959295 w 6882625"/>
              <a:gd name="connsiteY66" fmla="*/ 2078295 h 2128452"/>
              <a:gd name="connsiteX67" fmla="*/ 3936820 w 6882625"/>
              <a:gd name="connsiteY67" fmla="*/ 2006556 h 2128452"/>
              <a:gd name="connsiteX68" fmla="*/ 3935112 w 6882625"/>
              <a:gd name="connsiteY68" fmla="*/ 2003062 h 2128452"/>
              <a:gd name="connsiteX69" fmla="*/ 3846436 w 6882625"/>
              <a:gd name="connsiteY69" fmla="*/ 1915422 h 2128452"/>
              <a:gd name="connsiteX70" fmla="*/ 3724532 w 6882625"/>
              <a:gd name="connsiteY70" fmla="*/ 1887615 h 2128452"/>
              <a:gd name="connsiteX71" fmla="*/ 3621888 w 6882625"/>
              <a:gd name="connsiteY71" fmla="*/ 1907026 h 2128452"/>
              <a:gd name="connsiteX72" fmla="*/ 3453330 w 6882625"/>
              <a:gd name="connsiteY72" fmla="*/ 1918195 h 2128452"/>
              <a:gd name="connsiteX73" fmla="*/ 3346800 w 6882625"/>
              <a:gd name="connsiteY73" fmla="*/ 1830748 h 2128452"/>
              <a:gd name="connsiteX74" fmla="*/ 3283466 w 6882625"/>
              <a:gd name="connsiteY74" fmla="*/ 1768386 h 2128452"/>
              <a:gd name="connsiteX75" fmla="*/ 3156191 w 6882625"/>
              <a:gd name="connsiteY75" fmla="*/ 1740235 h 2128452"/>
              <a:gd name="connsiteX76" fmla="*/ 3021633 w 6882625"/>
              <a:gd name="connsiteY76" fmla="*/ 1776591 h 2128452"/>
              <a:gd name="connsiteX77" fmla="*/ 2781263 w 6882625"/>
              <a:gd name="connsiteY77" fmla="*/ 1809912 h 2128452"/>
              <a:gd name="connsiteX78" fmla="*/ 2384670 w 6882625"/>
              <a:gd name="connsiteY78" fmla="*/ 1910373 h 2128452"/>
              <a:gd name="connsiteX79" fmla="*/ 2299869 w 6882625"/>
              <a:gd name="connsiteY79" fmla="*/ 2067258 h 2128452"/>
              <a:gd name="connsiteX80" fmla="*/ 2269533 w 6882625"/>
              <a:gd name="connsiteY80" fmla="*/ 2128452 h 2128452"/>
              <a:gd name="connsiteX81" fmla="*/ 2212604 w 6882625"/>
              <a:gd name="connsiteY81" fmla="*/ 2128452 h 2128452"/>
              <a:gd name="connsiteX82" fmla="*/ 2252771 w 6882625"/>
              <a:gd name="connsiteY82" fmla="*/ 2045998 h 2128452"/>
              <a:gd name="connsiteX83" fmla="*/ 2341505 w 6882625"/>
              <a:gd name="connsiteY83" fmla="*/ 1882381 h 2128452"/>
              <a:gd name="connsiteX84" fmla="*/ 2788159 w 6882625"/>
              <a:gd name="connsiteY84" fmla="*/ 1763703 h 2128452"/>
              <a:gd name="connsiteX85" fmla="*/ 3001563 w 6882625"/>
              <a:gd name="connsiteY85" fmla="*/ 1731550 h 2128452"/>
              <a:gd name="connsiteX86" fmla="*/ 3151733 w 6882625"/>
              <a:gd name="connsiteY86" fmla="*/ 1691759 h 2128452"/>
              <a:gd name="connsiteX87" fmla="*/ 3198814 w 6882625"/>
              <a:gd name="connsiteY87" fmla="*/ 1547870 h 2128452"/>
              <a:gd name="connsiteX88" fmla="*/ 3322826 w 6882625"/>
              <a:gd name="connsiteY88" fmla="*/ 1589505 h 2128452"/>
              <a:gd name="connsiteX89" fmla="*/ 3402277 w 6882625"/>
              <a:gd name="connsiteY89" fmla="*/ 1668042 h 2128452"/>
              <a:gd name="connsiteX90" fmla="*/ 3497569 w 6882625"/>
              <a:gd name="connsiteY90" fmla="*/ 1750339 h 2128452"/>
              <a:gd name="connsiteX91" fmla="*/ 3652175 w 6882625"/>
              <a:gd name="connsiteY91" fmla="*/ 1737326 h 2128452"/>
              <a:gd name="connsiteX92" fmla="*/ 3777377 w 6882625"/>
              <a:gd name="connsiteY92" fmla="*/ 1714602 h 2128452"/>
              <a:gd name="connsiteX93" fmla="*/ 3936458 w 6882625"/>
              <a:gd name="connsiteY93" fmla="*/ 1753055 h 2128452"/>
              <a:gd name="connsiteX94" fmla="*/ 4050813 w 6882625"/>
              <a:gd name="connsiteY94" fmla="*/ 1869617 h 2128452"/>
              <a:gd name="connsiteX95" fmla="*/ 4054008 w 6882625"/>
              <a:gd name="connsiteY95" fmla="*/ 1876192 h 2128452"/>
              <a:gd name="connsiteX96" fmla="*/ 4081155 w 6882625"/>
              <a:gd name="connsiteY96" fmla="*/ 1963434 h 2128452"/>
              <a:gd name="connsiteX97" fmla="*/ 4100789 w 6882625"/>
              <a:gd name="connsiteY97" fmla="*/ 2030335 h 2128452"/>
              <a:gd name="connsiteX98" fmla="*/ 4132968 w 6882625"/>
              <a:gd name="connsiteY98" fmla="*/ 2092337 h 2128452"/>
              <a:gd name="connsiteX99" fmla="*/ 4163051 w 6882625"/>
              <a:gd name="connsiteY99" fmla="*/ 2128452 h 2128452"/>
              <a:gd name="connsiteX100" fmla="*/ 4103808 w 6882625"/>
              <a:gd name="connsiteY100" fmla="*/ 2128452 h 2128452"/>
              <a:gd name="connsiteX101" fmla="*/ 4094041 w 6882625"/>
              <a:gd name="connsiteY101" fmla="*/ 2116501 h 2128452"/>
              <a:gd name="connsiteX102" fmla="*/ 4058696 w 6882625"/>
              <a:gd name="connsiteY102" fmla="*/ 2047066 h 2128452"/>
              <a:gd name="connsiteX103" fmla="*/ 4037588 w 6882625"/>
              <a:gd name="connsiteY103" fmla="*/ 1974168 h 2128452"/>
              <a:gd name="connsiteX104" fmla="*/ 4013043 w 6882625"/>
              <a:gd name="connsiteY104" fmla="*/ 1895238 h 2128452"/>
              <a:gd name="connsiteX105" fmla="*/ 4010416 w 6882625"/>
              <a:gd name="connsiteY105" fmla="*/ 1889831 h 2128452"/>
              <a:gd name="connsiteX106" fmla="*/ 3913179 w 6882625"/>
              <a:gd name="connsiteY106" fmla="*/ 1793222 h 2128452"/>
              <a:gd name="connsiteX107" fmla="*/ 3779378 w 6882625"/>
              <a:gd name="connsiteY107" fmla="*/ 1762220 h 2128452"/>
              <a:gd name="connsiteX108" fmla="*/ 3666975 w 6882625"/>
              <a:gd name="connsiteY108" fmla="*/ 1783463 h 2128452"/>
              <a:gd name="connsiteX109" fmla="*/ 3483706 w 6882625"/>
              <a:gd name="connsiteY109" fmla="*/ 1795151 h 2128452"/>
              <a:gd name="connsiteX110" fmla="*/ 3367769 w 6882625"/>
              <a:gd name="connsiteY110" fmla="*/ 1699318 h 2128452"/>
              <a:gd name="connsiteX111" fmla="*/ 3298118 w 6882625"/>
              <a:gd name="connsiteY111" fmla="*/ 1629957 h 2128452"/>
              <a:gd name="connsiteX112" fmla="*/ 3159269 w 6882625"/>
              <a:gd name="connsiteY112" fmla="*/ 1597289 h 2128452"/>
              <a:gd name="connsiteX113" fmla="*/ 3011457 w 6882625"/>
              <a:gd name="connsiteY113" fmla="*/ 1636811 h 2128452"/>
              <a:gd name="connsiteX114" fmla="*/ 2749499 w 6882625"/>
              <a:gd name="connsiteY114" fmla="*/ 1671500 h 2128452"/>
              <a:gd name="connsiteX115" fmla="*/ 2314206 w 6882625"/>
              <a:gd name="connsiteY115" fmla="*/ 1779809 h 2128452"/>
              <a:gd name="connsiteX116" fmla="*/ 2221849 w 6882625"/>
              <a:gd name="connsiteY116" fmla="*/ 1950952 h 2128452"/>
              <a:gd name="connsiteX117" fmla="*/ 2166258 w 6882625"/>
              <a:gd name="connsiteY117" fmla="*/ 2062749 h 2128452"/>
              <a:gd name="connsiteX118" fmla="*/ 2122636 w 6882625"/>
              <a:gd name="connsiteY118" fmla="*/ 2128452 h 2128452"/>
              <a:gd name="connsiteX119" fmla="*/ 2063046 w 6882625"/>
              <a:gd name="connsiteY119" fmla="*/ 2128452 h 2128452"/>
              <a:gd name="connsiteX120" fmla="*/ 2123045 w 6882625"/>
              <a:gd name="connsiteY120" fmla="*/ 2039624 h 2128452"/>
              <a:gd name="connsiteX121" fmla="*/ 2177075 w 6882625"/>
              <a:gd name="connsiteY121" fmla="*/ 1930493 h 2128452"/>
              <a:gd name="connsiteX122" fmla="*/ 2273607 w 6882625"/>
              <a:gd name="connsiteY122" fmla="*/ 1752075 h 2128452"/>
              <a:gd name="connsiteX123" fmla="*/ 2759516 w 6882625"/>
              <a:gd name="connsiteY123" fmla="*/ 1625715 h 2128452"/>
              <a:gd name="connsiteX124" fmla="*/ 2994107 w 6882625"/>
              <a:gd name="connsiteY124" fmla="*/ 1591413 h 2128452"/>
              <a:gd name="connsiteX125" fmla="*/ 3198814 w 6882625"/>
              <a:gd name="connsiteY125" fmla="*/ 1547870 h 2128452"/>
              <a:gd name="connsiteX126" fmla="*/ 3214877 w 6882625"/>
              <a:gd name="connsiteY126" fmla="*/ 1408646 h 2128452"/>
              <a:gd name="connsiteX127" fmla="*/ 3348421 w 6882625"/>
              <a:gd name="connsiteY127" fmla="*/ 1453864 h 2128452"/>
              <a:gd name="connsiteX128" fmla="*/ 3434026 w 6882625"/>
              <a:gd name="connsiteY128" fmla="*/ 1540023 h 2128452"/>
              <a:gd name="connsiteX129" fmla="*/ 3538139 w 6882625"/>
              <a:gd name="connsiteY129" fmla="*/ 1630492 h 2128452"/>
              <a:gd name="connsiteX130" fmla="*/ 3707118 w 6882625"/>
              <a:gd name="connsiteY130" fmla="*/ 1617209 h 2128452"/>
              <a:gd name="connsiteX131" fmla="*/ 3840494 w 6882625"/>
              <a:gd name="connsiteY131" fmla="*/ 1593399 h 2128452"/>
              <a:gd name="connsiteX132" fmla="*/ 4014903 w 6882625"/>
              <a:gd name="connsiteY132" fmla="*/ 1637274 h 2128452"/>
              <a:gd name="connsiteX133" fmla="*/ 4137934 w 6882625"/>
              <a:gd name="connsiteY133" fmla="*/ 1767900 h 2128452"/>
              <a:gd name="connsiteX134" fmla="*/ 4166950 w 6882625"/>
              <a:gd name="connsiteY134" fmla="*/ 1862911 h 2128452"/>
              <a:gd name="connsiteX135" fmla="*/ 4187445 w 6882625"/>
              <a:gd name="connsiteY135" fmla="*/ 1936554 h 2128452"/>
              <a:gd name="connsiteX136" fmla="*/ 4327338 w 6882625"/>
              <a:gd name="connsiteY136" fmla="*/ 2108167 h 2128452"/>
              <a:gd name="connsiteX137" fmla="*/ 4362273 w 6882625"/>
              <a:gd name="connsiteY137" fmla="*/ 2128452 h 2128452"/>
              <a:gd name="connsiteX138" fmla="*/ 4279516 w 6882625"/>
              <a:gd name="connsiteY138" fmla="*/ 2128452 h 2128452"/>
              <a:gd name="connsiteX139" fmla="*/ 4234500 w 6882625"/>
              <a:gd name="connsiteY139" fmla="*/ 2090810 h 2128452"/>
              <a:gd name="connsiteX140" fmla="*/ 4145363 w 6882625"/>
              <a:gd name="connsiteY140" fmla="*/ 1952319 h 2128452"/>
              <a:gd name="connsiteX141" fmla="*/ 4122754 w 6882625"/>
              <a:gd name="connsiteY141" fmla="*/ 1873396 h 2128452"/>
              <a:gd name="connsiteX142" fmla="*/ 4096199 w 6882625"/>
              <a:gd name="connsiteY142" fmla="*/ 1786364 h 2128452"/>
              <a:gd name="connsiteX143" fmla="*/ 4092961 w 6882625"/>
              <a:gd name="connsiteY143" fmla="*/ 1779752 h 2128452"/>
              <a:gd name="connsiteX144" fmla="*/ 3987005 w 6882625"/>
              <a:gd name="connsiteY144" fmla="*/ 1673789 h 2128452"/>
              <a:gd name="connsiteX145" fmla="*/ 3840742 w 6882625"/>
              <a:gd name="connsiteY145" fmla="*/ 1639436 h 2128452"/>
              <a:gd name="connsiteX146" fmla="*/ 3718445 w 6882625"/>
              <a:gd name="connsiteY146" fmla="*/ 1662170 h 2128452"/>
              <a:gd name="connsiteX147" fmla="*/ 3520980 w 6882625"/>
              <a:gd name="connsiteY147" fmla="*/ 1674503 h 2128452"/>
              <a:gd name="connsiteX148" fmla="*/ 3396796 w 6882625"/>
              <a:gd name="connsiteY148" fmla="*/ 1569713 h 2128452"/>
              <a:gd name="connsiteX149" fmla="*/ 3321031 w 6882625"/>
              <a:gd name="connsiteY149" fmla="*/ 1492771 h 2128452"/>
              <a:gd name="connsiteX150" fmla="*/ 3169319 w 6882625"/>
              <a:gd name="connsiteY150" fmla="*/ 1458508 h 2128452"/>
              <a:gd name="connsiteX151" fmla="*/ 3008164 w 6882625"/>
              <a:gd name="connsiteY151" fmla="*/ 1501384 h 2128452"/>
              <a:gd name="connsiteX152" fmla="*/ 2725016 w 6882625"/>
              <a:gd name="connsiteY152" fmla="*/ 1538227 h 2128452"/>
              <a:gd name="connsiteX153" fmla="*/ 2250057 w 6882625"/>
              <a:gd name="connsiteY153" fmla="*/ 1654380 h 2128452"/>
              <a:gd name="connsiteX154" fmla="*/ 2147864 w 6882625"/>
              <a:gd name="connsiteY154" fmla="*/ 1840957 h 2128452"/>
              <a:gd name="connsiteX155" fmla="*/ 2087719 w 6882625"/>
              <a:gd name="connsiteY155" fmla="*/ 1962186 h 2128452"/>
              <a:gd name="connsiteX156" fmla="*/ 1975659 w 6882625"/>
              <a:gd name="connsiteY156" fmla="*/ 2128452 h 2128452"/>
              <a:gd name="connsiteX157" fmla="*/ 1915627 w 6882625"/>
              <a:gd name="connsiteY157" fmla="*/ 2128452 h 2128452"/>
              <a:gd name="connsiteX158" fmla="*/ 1939580 w 6882625"/>
              <a:gd name="connsiteY158" fmla="*/ 2102408 h 2128452"/>
              <a:gd name="connsiteX159" fmla="*/ 2050508 w 6882625"/>
              <a:gd name="connsiteY159" fmla="*/ 1938507 h 2128452"/>
              <a:gd name="connsiteX160" fmla="*/ 2109092 w 6882625"/>
              <a:gd name="connsiteY160" fmla="*/ 1819945 h 2128452"/>
              <a:gd name="connsiteX161" fmla="*/ 2212167 w 6882625"/>
              <a:gd name="connsiteY161" fmla="*/ 1625287 h 2128452"/>
              <a:gd name="connsiteX162" fmla="*/ 2737783 w 6882625"/>
              <a:gd name="connsiteY162" fmla="*/ 1491123 h 2128452"/>
              <a:gd name="connsiteX163" fmla="*/ 2993326 w 6882625"/>
              <a:gd name="connsiteY163" fmla="*/ 1455206 h 2128452"/>
              <a:gd name="connsiteX164" fmla="*/ 3214877 w 6882625"/>
              <a:gd name="connsiteY164" fmla="*/ 1408646 h 2128452"/>
              <a:gd name="connsiteX165" fmla="*/ 3223081 w 6882625"/>
              <a:gd name="connsiteY165" fmla="*/ 1270539 h 2128452"/>
              <a:gd name="connsiteX166" fmla="*/ 3366559 w 6882625"/>
              <a:gd name="connsiteY166" fmla="*/ 1319943 h 2128452"/>
              <a:gd name="connsiteX167" fmla="*/ 3460024 w 6882625"/>
              <a:gd name="connsiteY167" fmla="*/ 1412316 h 2128452"/>
              <a:gd name="connsiteX168" fmla="*/ 3572615 w 6882625"/>
              <a:gd name="connsiteY168" fmla="*/ 1511208 h 2128452"/>
              <a:gd name="connsiteX169" fmla="*/ 3755750 w 6882625"/>
              <a:gd name="connsiteY169" fmla="*/ 1497237 h 2128452"/>
              <a:gd name="connsiteX170" fmla="*/ 3900986 w 6882625"/>
              <a:gd name="connsiteY170" fmla="*/ 1470985 h 2128452"/>
              <a:gd name="connsiteX171" fmla="*/ 4088470 w 6882625"/>
              <a:gd name="connsiteY171" fmla="*/ 1518708 h 2128452"/>
              <a:gd name="connsiteX172" fmla="*/ 4219978 w 6882625"/>
              <a:gd name="connsiteY172" fmla="*/ 1659939 h 2128452"/>
              <a:gd name="connsiteX173" fmla="*/ 4250862 w 6882625"/>
              <a:gd name="connsiteY173" fmla="*/ 1762720 h 2128452"/>
              <a:gd name="connsiteX174" fmla="*/ 4272857 w 6882625"/>
              <a:gd name="connsiteY174" fmla="*/ 1842387 h 2128452"/>
              <a:gd name="connsiteX175" fmla="*/ 4494177 w 6882625"/>
              <a:gd name="connsiteY175" fmla="*/ 2070474 h 2128452"/>
              <a:gd name="connsiteX176" fmla="*/ 4644602 w 6882625"/>
              <a:gd name="connsiteY176" fmla="*/ 2128452 h 2128452"/>
              <a:gd name="connsiteX177" fmla="*/ 4507427 w 6882625"/>
              <a:gd name="connsiteY177" fmla="*/ 2128452 h 2128452"/>
              <a:gd name="connsiteX178" fmla="*/ 4464727 w 6882625"/>
              <a:gd name="connsiteY178" fmla="*/ 2109390 h 2128452"/>
              <a:gd name="connsiteX179" fmla="*/ 4228604 w 6882625"/>
              <a:gd name="connsiteY179" fmla="*/ 1858683 h 2128452"/>
              <a:gd name="connsiteX180" fmla="*/ 4205123 w 6882625"/>
              <a:gd name="connsiteY180" fmla="*/ 1773987 h 2128452"/>
              <a:gd name="connsiteX181" fmla="*/ 4177073 w 6882625"/>
              <a:gd name="connsiteY181" fmla="*/ 1678982 h 2128452"/>
              <a:gd name="connsiteX182" fmla="*/ 4173091 w 6882625"/>
              <a:gd name="connsiteY182" fmla="*/ 1670828 h 2128452"/>
              <a:gd name="connsiteX183" fmla="*/ 4058657 w 6882625"/>
              <a:gd name="connsiteY183" fmla="*/ 1554499 h 2128452"/>
              <a:gd name="connsiteX184" fmla="*/ 3899697 w 6882625"/>
              <a:gd name="connsiteY184" fmla="*/ 1515851 h 2128452"/>
              <a:gd name="connsiteX185" fmla="*/ 3766888 w 6882625"/>
              <a:gd name="connsiteY185" fmla="*/ 1540826 h 2128452"/>
              <a:gd name="connsiteX186" fmla="*/ 3554673 w 6882625"/>
              <a:gd name="connsiteY186" fmla="*/ 1553637 h 2128452"/>
              <a:gd name="connsiteX187" fmla="*/ 3422087 w 6882625"/>
              <a:gd name="connsiteY187" fmla="*/ 1440509 h 2128452"/>
              <a:gd name="connsiteX188" fmla="*/ 3342477 w 6882625"/>
              <a:gd name="connsiteY188" fmla="*/ 1355749 h 2128452"/>
              <a:gd name="connsiteX189" fmla="*/ 3218978 w 6882625"/>
              <a:gd name="connsiteY189" fmla="*/ 1314598 h 2128452"/>
              <a:gd name="connsiteX190" fmla="*/ 3002097 w 6882625"/>
              <a:gd name="connsiteY190" fmla="*/ 1361465 h 2128452"/>
              <a:gd name="connsiteX191" fmla="*/ 2697800 w 6882625"/>
              <a:gd name="connsiteY191" fmla="*/ 1400501 h 2128452"/>
              <a:gd name="connsiteX192" fmla="*/ 2183962 w 6882625"/>
              <a:gd name="connsiteY192" fmla="*/ 1524131 h 2128452"/>
              <a:gd name="connsiteX193" fmla="*/ 2076164 w 6882625"/>
              <a:gd name="connsiteY193" fmla="*/ 1723946 h 2128452"/>
              <a:gd name="connsiteX194" fmla="*/ 2011613 w 6882625"/>
              <a:gd name="connsiteY194" fmla="*/ 1855084 h 2128452"/>
              <a:gd name="connsiteX195" fmla="*/ 1888433 w 6882625"/>
              <a:gd name="connsiteY195" fmla="*/ 2036854 h 2128452"/>
              <a:gd name="connsiteX196" fmla="*/ 1804183 w 6882625"/>
              <a:gd name="connsiteY196" fmla="*/ 2128452 h 2128452"/>
              <a:gd name="connsiteX197" fmla="*/ 1741209 w 6882625"/>
              <a:gd name="connsiteY197" fmla="*/ 2128452 h 2128452"/>
              <a:gd name="connsiteX198" fmla="*/ 1848796 w 6882625"/>
              <a:gd name="connsiteY198" fmla="*/ 2011776 h 2128452"/>
              <a:gd name="connsiteX199" fmla="*/ 1968381 w 6882625"/>
              <a:gd name="connsiteY199" fmla="*/ 1834855 h 2128452"/>
              <a:gd name="connsiteX200" fmla="*/ 2032302 w 6882625"/>
              <a:gd name="connsiteY200" fmla="*/ 1707433 h 2128452"/>
              <a:gd name="connsiteX201" fmla="*/ 2143487 w 6882625"/>
              <a:gd name="connsiteY201" fmla="*/ 1500633 h 2128452"/>
              <a:gd name="connsiteX202" fmla="*/ 2708731 w 6882625"/>
              <a:gd name="connsiteY202" fmla="*/ 1358584 h 2128452"/>
              <a:gd name="connsiteX203" fmla="*/ 2985111 w 6882625"/>
              <a:gd name="connsiteY203" fmla="*/ 1319764 h 2128452"/>
              <a:gd name="connsiteX204" fmla="*/ 3223081 w 6882625"/>
              <a:gd name="connsiteY204" fmla="*/ 1270539 h 2128452"/>
              <a:gd name="connsiteX205" fmla="*/ 3236063 w 6882625"/>
              <a:gd name="connsiteY205" fmla="*/ 1128482 h 2128452"/>
              <a:gd name="connsiteX206" fmla="*/ 3389119 w 6882625"/>
              <a:gd name="connsiteY206" fmla="*/ 1182006 h 2128452"/>
              <a:gd name="connsiteX207" fmla="*/ 3486742 w 6882625"/>
              <a:gd name="connsiteY207" fmla="*/ 1282907 h 2128452"/>
              <a:gd name="connsiteX208" fmla="*/ 3607956 w 6882625"/>
              <a:gd name="connsiteY208" fmla="*/ 1390549 h 2128452"/>
              <a:gd name="connsiteX209" fmla="*/ 3805250 w 6882625"/>
              <a:gd name="connsiteY209" fmla="*/ 1375890 h 2128452"/>
              <a:gd name="connsiteX210" fmla="*/ 3960789 w 6882625"/>
              <a:gd name="connsiteY210" fmla="*/ 1347984 h 2128452"/>
              <a:gd name="connsiteX211" fmla="*/ 4161420 w 6882625"/>
              <a:gd name="connsiteY211" fmla="*/ 1399181 h 2128452"/>
              <a:gd name="connsiteX212" fmla="*/ 4301575 w 6882625"/>
              <a:gd name="connsiteY212" fmla="*/ 1550849 h 2128452"/>
              <a:gd name="connsiteX213" fmla="*/ 4334291 w 6882625"/>
              <a:gd name="connsiteY213" fmla="*/ 1661360 h 2128452"/>
              <a:gd name="connsiteX214" fmla="*/ 4357397 w 6882625"/>
              <a:gd name="connsiteY214" fmla="*/ 1746260 h 2128452"/>
              <a:gd name="connsiteX215" fmla="*/ 4959231 w 6882625"/>
              <a:gd name="connsiteY215" fmla="*/ 2113480 h 2128452"/>
              <a:gd name="connsiteX216" fmla="*/ 5013427 w 6882625"/>
              <a:gd name="connsiteY216" fmla="*/ 2128452 h 2128452"/>
              <a:gd name="connsiteX217" fmla="*/ 4837559 w 6882625"/>
              <a:gd name="connsiteY217" fmla="*/ 2128452 h 2128452"/>
              <a:gd name="connsiteX218" fmla="*/ 4749523 w 6882625"/>
              <a:gd name="connsiteY218" fmla="*/ 2104285 h 2128452"/>
              <a:gd name="connsiteX219" fmla="*/ 4313178 w 6882625"/>
              <a:gd name="connsiteY219" fmla="*/ 1762599 h 2128452"/>
              <a:gd name="connsiteX220" fmla="*/ 4288003 w 6882625"/>
              <a:gd name="connsiteY220" fmla="*/ 1670509 h 2128452"/>
              <a:gd name="connsiteX221" fmla="*/ 4257928 w 6882625"/>
              <a:gd name="connsiteY221" fmla="*/ 1568350 h 2128452"/>
              <a:gd name="connsiteX222" fmla="*/ 4253161 w 6882625"/>
              <a:gd name="connsiteY222" fmla="*/ 1558618 h 2128452"/>
              <a:gd name="connsiteX223" fmla="*/ 4130413 w 6882625"/>
              <a:gd name="connsiteY223" fmla="*/ 1434872 h 2128452"/>
              <a:gd name="connsiteX224" fmla="*/ 3960685 w 6882625"/>
              <a:gd name="connsiteY224" fmla="*/ 1393270 h 2128452"/>
              <a:gd name="connsiteX225" fmla="*/ 3817981 w 6882625"/>
              <a:gd name="connsiteY225" fmla="*/ 1419737 h 2128452"/>
              <a:gd name="connsiteX226" fmla="*/ 3591963 w 6882625"/>
              <a:gd name="connsiteY226" fmla="*/ 1433985 h 2128452"/>
              <a:gd name="connsiteX227" fmla="*/ 3450525 w 6882625"/>
              <a:gd name="connsiteY227" fmla="*/ 1310694 h 2128452"/>
              <a:gd name="connsiteX228" fmla="*/ 3361915 w 6882625"/>
              <a:gd name="connsiteY228" fmla="*/ 1219333 h 2128452"/>
              <a:gd name="connsiteX229" fmla="*/ 3228407 w 6882625"/>
              <a:gd name="connsiteY229" fmla="*/ 1174165 h 2128452"/>
              <a:gd name="connsiteX230" fmla="*/ 2995697 w 6882625"/>
              <a:gd name="connsiteY230" fmla="*/ 1223658 h 2128452"/>
              <a:gd name="connsiteX231" fmla="*/ 2670068 w 6882625"/>
              <a:gd name="connsiteY231" fmla="*/ 1264515 h 2128452"/>
              <a:gd name="connsiteX232" fmla="*/ 2116525 w 6882625"/>
              <a:gd name="connsiteY232" fmla="*/ 1395949 h 2128452"/>
              <a:gd name="connsiteX233" fmla="*/ 2001608 w 6882625"/>
              <a:gd name="connsiteY233" fmla="*/ 1610844 h 2128452"/>
              <a:gd name="connsiteX234" fmla="*/ 1932272 w 6882625"/>
              <a:gd name="connsiteY234" fmla="*/ 1751011 h 2128452"/>
              <a:gd name="connsiteX235" fmla="*/ 1640900 w 6882625"/>
              <a:gd name="connsiteY235" fmla="*/ 2119059 h 2128452"/>
              <a:gd name="connsiteX236" fmla="*/ 1630347 w 6882625"/>
              <a:gd name="connsiteY236" fmla="*/ 2128452 h 2128452"/>
              <a:gd name="connsiteX237" fmla="*/ 1564051 w 6882625"/>
              <a:gd name="connsiteY237" fmla="*/ 2128452 h 2128452"/>
              <a:gd name="connsiteX238" fmla="*/ 1607704 w 6882625"/>
              <a:gd name="connsiteY238" fmla="*/ 2089659 h 2128452"/>
              <a:gd name="connsiteX239" fmla="*/ 1893138 w 6882625"/>
              <a:gd name="connsiteY239" fmla="*/ 1730189 h 2128452"/>
              <a:gd name="connsiteX240" fmla="*/ 1961234 w 6882625"/>
              <a:gd name="connsiteY240" fmla="*/ 1592538 h 2128452"/>
              <a:gd name="connsiteX241" fmla="*/ 2080356 w 6882625"/>
              <a:gd name="connsiteY241" fmla="*/ 1371347 h 2128452"/>
              <a:gd name="connsiteX242" fmla="*/ 2683533 w 6882625"/>
              <a:gd name="connsiteY242" fmla="*/ 1220862 h 2128452"/>
              <a:gd name="connsiteX243" fmla="*/ 2981458 w 6882625"/>
              <a:gd name="connsiteY243" fmla="*/ 1180638 h 2128452"/>
              <a:gd name="connsiteX244" fmla="*/ 3236063 w 6882625"/>
              <a:gd name="connsiteY244" fmla="*/ 1128482 h 2128452"/>
              <a:gd name="connsiteX245" fmla="*/ 3248501 w 6882625"/>
              <a:gd name="connsiteY245" fmla="*/ 985876 h 2128452"/>
              <a:gd name="connsiteX246" fmla="*/ 3411980 w 6882625"/>
              <a:gd name="connsiteY246" fmla="*/ 1042847 h 2128452"/>
              <a:gd name="connsiteX247" fmla="*/ 3516329 w 6882625"/>
              <a:gd name="connsiteY247" fmla="*/ 1150587 h 2128452"/>
              <a:gd name="connsiteX248" fmla="*/ 3646200 w 6882625"/>
              <a:gd name="connsiteY248" fmla="*/ 1267024 h 2128452"/>
              <a:gd name="connsiteX249" fmla="*/ 3858067 w 6882625"/>
              <a:gd name="connsiteY249" fmla="*/ 1251512 h 2128452"/>
              <a:gd name="connsiteX250" fmla="*/ 4023509 w 6882625"/>
              <a:gd name="connsiteY250" fmla="*/ 1222105 h 2128452"/>
              <a:gd name="connsiteX251" fmla="*/ 4236860 w 6882625"/>
              <a:gd name="connsiteY251" fmla="*/ 1276641 h 2128452"/>
              <a:gd name="connsiteX252" fmla="*/ 4384699 w 6882625"/>
              <a:gd name="connsiteY252" fmla="*/ 1439049 h 2128452"/>
              <a:gd name="connsiteX253" fmla="*/ 4419245 w 6882625"/>
              <a:gd name="connsiteY253" fmla="*/ 1557289 h 2128452"/>
              <a:gd name="connsiteX254" fmla="*/ 4444223 w 6882625"/>
              <a:gd name="connsiteY254" fmla="*/ 1649959 h 2128452"/>
              <a:gd name="connsiteX255" fmla="*/ 5088044 w 6882625"/>
              <a:gd name="connsiteY255" fmla="*/ 2044748 h 2128452"/>
              <a:gd name="connsiteX256" fmla="*/ 5306046 w 6882625"/>
              <a:gd name="connsiteY256" fmla="*/ 2105458 h 2128452"/>
              <a:gd name="connsiteX257" fmla="*/ 5369507 w 6882625"/>
              <a:gd name="connsiteY257" fmla="*/ 2128452 h 2128452"/>
              <a:gd name="connsiteX258" fmla="*/ 5210172 w 6882625"/>
              <a:gd name="connsiteY258" fmla="*/ 2128452 h 2128452"/>
              <a:gd name="connsiteX259" fmla="*/ 5074907 w 6882625"/>
              <a:gd name="connsiteY259" fmla="*/ 2091086 h 2128452"/>
              <a:gd name="connsiteX260" fmla="*/ 4399194 w 6882625"/>
              <a:gd name="connsiteY260" fmla="*/ 1667618 h 2128452"/>
              <a:gd name="connsiteX261" fmla="*/ 4372341 w 6882625"/>
              <a:gd name="connsiteY261" fmla="*/ 1569131 h 2128452"/>
              <a:gd name="connsiteX262" fmla="*/ 4340429 w 6882625"/>
              <a:gd name="connsiteY262" fmla="*/ 1459248 h 2128452"/>
              <a:gd name="connsiteX263" fmla="*/ 4334741 w 6882625"/>
              <a:gd name="connsiteY263" fmla="*/ 1447598 h 2128452"/>
              <a:gd name="connsiteX264" fmla="*/ 4202968 w 6882625"/>
              <a:gd name="connsiteY264" fmla="*/ 1315024 h 2128452"/>
              <a:gd name="connsiteX265" fmla="*/ 4021023 w 6882625"/>
              <a:gd name="connsiteY265" fmla="*/ 1270454 h 2128452"/>
              <a:gd name="connsiteX266" fmla="*/ 3867813 w 6882625"/>
              <a:gd name="connsiteY266" fmla="*/ 1297214 h 2128452"/>
              <a:gd name="connsiteX267" fmla="*/ 3627070 w 6882625"/>
              <a:gd name="connsiteY267" fmla="*/ 1310984 h 2128452"/>
              <a:gd name="connsiteX268" fmla="*/ 3477202 w 6882625"/>
              <a:gd name="connsiteY268" fmla="*/ 1180311 h 2128452"/>
              <a:gd name="connsiteX269" fmla="*/ 3381249 w 6882625"/>
              <a:gd name="connsiteY269" fmla="*/ 1082860 h 2128452"/>
              <a:gd name="connsiteX270" fmla="*/ 3238734 w 6882625"/>
              <a:gd name="connsiteY270" fmla="*/ 1033560 h 2128452"/>
              <a:gd name="connsiteX271" fmla="*/ 2988898 w 6882625"/>
              <a:gd name="connsiteY271" fmla="*/ 1086077 h 2128452"/>
              <a:gd name="connsiteX272" fmla="*/ 2641665 w 6882625"/>
              <a:gd name="connsiteY272" fmla="*/ 1129250 h 2128452"/>
              <a:gd name="connsiteX273" fmla="*/ 2049284 w 6882625"/>
              <a:gd name="connsiteY273" fmla="*/ 1268200 h 2128452"/>
              <a:gd name="connsiteX274" fmla="*/ 1926383 w 6882625"/>
              <a:gd name="connsiteY274" fmla="*/ 1497531 h 2128452"/>
              <a:gd name="connsiteX275" fmla="*/ 1854092 w 6882625"/>
              <a:gd name="connsiteY275" fmla="*/ 1646366 h 2128452"/>
              <a:gd name="connsiteX276" fmla="*/ 1542835 w 6882625"/>
              <a:gd name="connsiteY276" fmla="*/ 2039026 h 2128452"/>
              <a:gd name="connsiteX277" fmla="*/ 1441982 w 6882625"/>
              <a:gd name="connsiteY277" fmla="*/ 2128452 h 2128452"/>
              <a:gd name="connsiteX278" fmla="*/ 1372964 w 6882625"/>
              <a:gd name="connsiteY278" fmla="*/ 2128452 h 2128452"/>
              <a:gd name="connsiteX279" fmla="*/ 1509701 w 6882625"/>
              <a:gd name="connsiteY279" fmla="*/ 2007320 h 2128452"/>
              <a:gd name="connsiteX280" fmla="*/ 1814557 w 6882625"/>
              <a:gd name="connsiteY280" fmla="*/ 1623832 h 2128452"/>
              <a:gd name="connsiteX281" fmla="*/ 1887610 w 6882625"/>
              <a:gd name="connsiteY281" fmla="*/ 1476519 h 2128452"/>
              <a:gd name="connsiteX282" fmla="*/ 2014072 w 6882625"/>
              <a:gd name="connsiteY282" fmla="*/ 1240657 h 2128452"/>
              <a:gd name="connsiteX283" fmla="*/ 2658277 w 6882625"/>
              <a:gd name="connsiteY283" fmla="*/ 1083121 h 2128452"/>
              <a:gd name="connsiteX284" fmla="*/ 2976185 w 6882625"/>
              <a:gd name="connsiteY284" fmla="*/ 1041279 h 2128452"/>
              <a:gd name="connsiteX285" fmla="*/ 3248501 w 6882625"/>
              <a:gd name="connsiteY285" fmla="*/ 985876 h 2128452"/>
              <a:gd name="connsiteX286" fmla="*/ 3258185 w 6882625"/>
              <a:gd name="connsiteY286" fmla="*/ 845653 h 2128452"/>
              <a:gd name="connsiteX287" fmla="*/ 3430515 w 6882625"/>
              <a:gd name="connsiteY287" fmla="*/ 907299 h 2128452"/>
              <a:gd name="connsiteX288" fmla="*/ 3540435 w 6882625"/>
              <a:gd name="connsiteY288" fmla="*/ 1020499 h 2128452"/>
              <a:gd name="connsiteX289" fmla="*/ 3679127 w 6882625"/>
              <a:gd name="connsiteY289" fmla="*/ 1145108 h 2128452"/>
              <a:gd name="connsiteX290" fmla="*/ 3905937 w 6882625"/>
              <a:gd name="connsiteY290" fmla="*/ 1130487 h 2128452"/>
              <a:gd name="connsiteX291" fmla="*/ 4081093 w 6882625"/>
              <a:gd name="connsiteY291" fmla="*/ 1099217 h 2128452"/>
              <a:gd name="connsiteX292" fmla="*/ 4307180 w 6882625"/>
              <a:gd name="connsiteY292" fmla="*/ 1157852 h 2128452"/>
              <a:gd name="connsiteX293" fmla="*/ 4464037 w 6882625"/>
              <a:gd name="connsiteY293" fmla="*/ 1330030 h 2128452"/>
              <a:gd name="connsiteX294" fmla="*/ 4500671 w 6882625"/>
              <a:gd name="connsiteY294" fmla="*/ 1456454 h 2128452"/>
              <a:gd name="connsiteX295" fmla="*/ 4526912 w 6882625"/>
              <a:gd name="connsiteY295" fmla="*/ 1555686 h 2128452"/>
              <a:gd name="connsiteX296" fmla="*/ 5213502 w 6882625"/>
              <a:gd name="connsiteY296" fmla="*/ 1977682 h 2128452"/>
              <a:gd name="connsiteX297" fmla="*/ 5554757 w 6882625"/>
              <a:gd name="connsiteY297" fmla="*/ 2081675 h 2128452"/>
              <a:gd name="connsiteX298" fmla="*/ 5652433 w 6882625"/>
              <a:gd name="connsiteY298" fmla="*/ 2128452 h 2128452"/>
              <a:gd name="connsiteX299" fmla="*/ 5546525 w 6882625"/>
              <a:gd name="connsiteY299" fmla="*/ 2128452 h 2128452"/>
              <a:gd name="connsiteX300" fmla="*/ 5532268 w 6882625"/>
              <a:gd name="connsiteY300" fmla="*/ 2121740 h 2128452"/>
              <a:gd name="connsiteX301" fmla="*/ 5199620 w 6882625"/>
              <a:gd name="connsiteY301" fmla="*/ 2021494 h 2128452"/>
              <a:gd name="connsiteX302" fmla="*/ 4481911 w 6882625"/>
              <a:gd name="connsiteY302" fmla="*/ 1570443 h 2128452"/>
              <a:gd name="connsiteX303" fmla="*/ 4453793 w 6882625"/>
              <a:gd name="connsiteY303" fmla="*/ 1465392 h 2128452"/>
              <a:gd name="connsiteX304" fmla="*/ 4420389 w 6882625"/>
              <a:gd name="connsiteY304" fmla="*/ 1347531 h 2128452"/>
              <a:gd name="connsiteX305" fmla="*/ 4413956 w 6882625"/>
              <a:gd name="connsiteY305" fmla="*/ 1334344 h 2128452"/>
              <a:gd name="connsiteX306" fmla="*/ 4273848 w 6882625"/>
              <a:gd name="connsiteY306" fmla="*/ 1192353 h 2128452"/>
              <a:gd name="connsiteX307" fmla="*/ 4079608 w 6882625"/>
              <a:gd name="connsiteY307" fmla="*/ 1144662 h 2128452"/>
              <a:gd name="connsiteX308" fmla="*/ 3917440 w 6882625"/>
              <a:gd name="connsiteY308" fmla="*/ 1175824 h 2128452"/>
              <a:gd name="connsiteX309" fmla="*/ 3662499 w 6882625"/>
              <a:gd name="connsiteY309" fmla="*/ 1190242 h 2128452"/>
              <a:gd name="connsiteX310" fmla="*/ 3504014 w 6882625"/>
              <a:gd name="connsiteY310" fmla="*/ 1050814 h 2128452"/>
              <a:gd name="connsiteX311" fmla="*/ 3403901 w 6882625"/>
              <a:gd name="connsiteY311" fmla="*/ 944837 h 2128452"/>
              <a:gd name="connsiteX312" fmla="*/ 3251728 w 6882625"/>
              <a:gd name="connsiteY312" fmla="*/ 891723 h 2128452"/>
              <a:gd name="connsiteX313" fmla="*/ 2985173 w 6882625"/>
              <a:gd name="connsiteY313" fmla="*/ 947488 h 2128452"/>
              <a:gd name="connsiteX314" fmla="*/ 2616950 w 6882625"/>
              <a:gd name="connsiteY314" fmla="*/ 992236 h 2128452"/>
              <a:gd name="connsiteX315" fmla="*/ 1984901 w 6882625"/>
              <a:gd name="connsiteY315" fmla="*/ 1139030 h 2128452"/>
              <a:gd name="connsiteX316" fmla="*/ 1854458 w 6882625"/>
              <a:gd name="connsiteY316" fmla="*/ 1382603 h 2128452"/>
              <a:gd name="connsiteX317" fmla="*/ 1776031 w 6882625"/>
              <a:gd name="connsiteY317" fmla="*/ 1541687 h 2128452"/>
              <a:gd name="connsiteX318" fmla="*/ 1444711 w 6882625"/>
              <a:gd name="connsiteY318" fmla="*/ 1959245 h 2128452"/>
              <a:gd name="connsiteX319" fmla="*/ 1253267 w 6882625"/>
              <a:gd name="connsiteY319" fmla="*/ 2128452 h 2128452"/>
              <a:gd name="connsiteX320" fmla="*/ 1177724 w 6882625"/>
              <a:gd name="connsiteY320" fmla="*/ 2128452 h 2128452"/>
              <a:gd name="connsiteX321" fmla="*/ 1211052 w 6882625"/>
              <a:gd name="connsiteY321" fmla="*/ 2101766 h 2128452"/>
              <a:gd name="connsiteX322" fmla="*/ 1734573 w 6882625"/>
              <a:gd name="connsiteY322" fmla="*/ 1518121 h 2128452"/>
              <a:gd name="connsiteX323" fmla="*/ 1811840 w 6882625"/>
              <a:gd name="connsiteY323" fmla="*/ 1361629 h 2128452"/>
              <a:gd name="connsiteX324" fmla="*/ 1946941 w 6882625"/>
              <a:gd name="connsiteY324" fmla="*/ 1112805 h 2128452"/>
              <a:gd name="connsiteX325" fmla="*/ 2630473 w 6882625"/>
              <a:gd name="connsiteY325" fmla="*/ 947671 h 2128452"/>
              <a:gd name="connsiteX326" fmla="*/ 2970506 w 6882625"/>
              <a:gd name="connsiteY326" fmla="*/ 903634 h 2128452"/>
              <a:gd name="connsiteX327" fmla="*/ 3258185 w 6882625"/>
              <a:gd name="connsiteY327" fmla="*/ 845653 h 2128452"/>
              <a:gd name="connsiteX328" fmla="*/ 3268924 w 6882625"/>
              <a:gd name="connsiteY328" fmla="*/ 703816 h 2128452"/>
              <a:gd name="connsiteX329" fmla="*/ 3450924 w 6882625"/>
              <a:gd name="connsiteY329" fmla="*/ 769407 h 2128452"/>
              <a:gd name="connsiteX330" fmla="*/ 3567946 w 6882625"/>
              <a:gd name="connsiteY330" fmla="*/ 891184 h 2128452"/>
              <a:gd name="connsiteX331" fmla="*/ 3715256 w 6882625"/>
              <a:gd name="connsiteY331" fmla="*/ 1024548 h 2128452"/>
              <a:gd name="connsiteX332" fmla="*/ 3955653 w 6882625"/>
              <a:gd name="connsiteY332" fmla="*/ 1008076 h 2128452"/>
              <a:gd name="connsiteX333" fmla="*/ 4141121 w 6882625"/>
              <a:gd name="connsiteY333" fmla="*/ 975144 h 2128452"/>
              <a:gd name="connsiteX334" fmla="*/ 4545280 w 6882625"/>
              <a:gd name="connsiteY334" fmla="*/ 1220659 h 2128452"/>
              <a:gd name="connsiteX335" fmla="*/ 4583353 w 6882625"/>
              <a:gd name="connsiteY335" fmla="*/ 1354023 h 2128452"/>
              <a:gd name="connsiteX336" fmla="*/ 4611248 w 6882625"/>
              <a:gd name="connsiteY336" fmla="*/ 1460609 h 2128452"/>
              <a:gd name="connsiteX337" fmla="*/ 5338863 w 6882625"/>
              <a:gd name="connsiteY337" fmla="*/ 1910181 h 2128452"/>
              <a:gd name="connsiteX338" fmla="*/ 5806880 w 6882625"/>
              <a:gd name="connsiteY338" fmla="*/ 2071481 h 2128452"/>
              <a:gd name="connsiteX339" fmla="*/ 5891875 w 6882625"/>
              <a:gd name="connsiteY339" fmla="*/ 2128452 h 2128452"/>
              <a:gd name="connsiteX340" fmla="*/ 5812992 w 6882625"/>
              <a:gd name="connsiteY340" fmla="*/ 2128452 h 2128452"/>
              <a:gd name="connsiteX341" fmla="*/ 5783709 w 6882625"/>
              <a:gd name="connsiteY341" fmla="*/ 2109013 h 2128452"/>
              <a:gd name="connsiteX342" fmla="*/ 5329443 w 6882625"/>
              <a:gd name="connsiteY342" fmla="*/ 1954216 h 2128452"/>
              <a:gd name="connsiteX343" fmla="*/ 4569739 w 6882625"/>
              <a:gd name="connsiteY343" fmla="*/ 1475590 h 2128452"/>
              <a:gd name="connsiteX344" fmla="*/ 4540362 w 6882625"/>
              <a:gd name="connsiteY344" fmla="*/ 1363971 h 2128452"/>
              <a:gd name="connsiteX345" fmla="*/ 4504143 w 6882625"/>
              <a:gd name="connsiteY345" fmla="*/ 1237381 h 2128452"/>
              <a:gd name="connsiteX346" fmla="*/ 4496924 w 6882625"/>
              <a:gd name="connsiteY346" fmla="*/ 1222616 h 2128452"/>
              <a:gd name="connsiteX347" fmla="*/ 4348380 w 6882625"/>
              <a:gd name="connsiteY347" fmla="*/ 1071307 h 2128452"/>
              <a:gd name="connsiteX348" fmla="*/ 4141984 w 6882625"/>
              <a:gd name="connsiteY348" fmla="*/ 1020435 h 2128452"/>
              <a:gd name="connsiteX349" fmla="*/ 3969139 w 6882625"/>
              <a:gd name="connsiteY349" fmla="*/ 1051510 h 2128452"/>
              <a:gd name="connsiteX350" fmla="*/ 3699624 w 6882625"/>
              <a:gd name="connsiteY350" fmla="*/ 1066781 h 2128452"/>
              <a:gd name="connsiteX351" fmla="*/ 3531112 w 6882625"/>
              <a:gd name="connsiteY351" fmla="*/ 919716 h 2128452"/>
              <a:gd name="connsiteX352" fmla="*/ 3423755 w 6882625"/>
              <a:gd name="connsiteY352" fmla="*/ 806778 h 2128452"/>
              <a:gd name="connsiteX353" fmla="*/ 3262385 w 6882625"/>
              <a:gd name="connsiteY353" fmla="*/ 750000 h 2128452"/>
              <a:gd name="connsiteX354" fmla="*/ 2979190 w 6882625"/>
              <a:gd name="connsiteY354" fmla="*/ 808034 h 2128452"/>
              <a:gd name="connsiteX355" fmla="*/ 2589051 w 6882625"/>
              <a:gd name="connsiteY355" fmla="*/ 854389 h 2128452"/>
              <a:gd name="connsiteX356" fmla="*/ 1918083 w 6882625"/>
              <a:gd name="connsiteY356" fmla="*/ 1008620 h 2128452"/>
              <a:gd name="connsiteX357" fmla="*/ 1780499 w 6882625"/>
              <a:gd name="connsiteY357" fmla="*/ 1268228 h 2128452"/>
              <a:gd name="connsiteX358" fmla="*/ 1697463 w 6882625"/>
              <a:gd name="connsiteY358" fmla="*/ 1436717 h 2128452"/>
              <a:gd name="connsiteX359" fmla="*/ 1132725 w 6882625"/>
              <a:gd name="connsiteY359" fmla="*/ 2067494 h 2128452"/>
              <a:gd name="connsiteX360" fmla="*/ 1056356 w 6882625"/>
              <a:gd name="connsiteY360" fmla="*/ 2128452 h 2128452"/>
              <a:gd name="connsiteX361" fmla="*/ 983508 w 6882625"/>
              <a:gd name="connsiteY361" fmla="*/ 2128452 h 2128452"/>
              <a:gd name="connsiteX362" fmla="*/ 1100213 w 6882625"/>
              <a:gd name="connsiteY362" fmla="*/ 2035478 h 2128452"/>
              <a:gd name="connsiteX363" fmla="*/ 1656174 w 6882625"/>
              <a:gd name="connsiteY363" fmla="*/ 1416487 h 2128452"/>
              <a:gd name="connsiteX364" fmla="*/ 1737240 w 6882625"/>
              <a:gd name="connsiteY364" fmla="*/ 1250903 h 2128452"/>
              <a:gd name="connsiteX365" fmla="*/ 1879516 w 6882625"/>
              <a:gd name="connsiteY365" fmla="*/ 986088 h 2128452"/>
              <a:gd name="connsiteX366" fmla="*/ 2602308 w 6882625"/>
              <a:gd name="connsiteY366" fmla="*/ 813270 h 2128452"/>
              <a:gd name="connsiteX367" fmla="*/ 2965899 w 6882625"/>
              <a:gd name="connsiteY367" fmla="*/ 765970 h 2128452"/>
              <a:gd name="connsiteX368" fmla="*/ 3268924 w 6882625"/>
              <a:gd name="connsiteY368" fmla="*/ 703816 h 2128452"/>
              <a:gd name="connsiteX369" fmla="*/ 3280986 w 6882625"/>
              <a:gd name="connsiteY369" fmla="*/ 563341 h 2128452"/>
              <a:gd name="connsiteX370" fmla="*/ 3472747 w 6882625"/>
              <a:gd name="connsiteY370" fmla="*/ 632722 h 2128452"/>
              <a:gd name="connsiteX371" fmla="*/ 3595884 w 6882625"/>
              <a:gd name="connsiteY371" fmla="*/ 762081 h 2128452"/>
              <a:gd name="connsiteX372" fmla="*/ 3752053 w 6882625"/>
              <a:gd name="connsiteY372" fmla="*/ 903656 h 2128452"/>
              <a:gd name="connsiteX373" fmla="*/ 4007200 w 6882625"/>
              <a:gd name="connsiteY373" fmla="*/ 886708 h 2128452"/>
              <a:gd name="connsiteX374" fmla="*/ 4202014 w 6882625"/>
              <a:gd name="connsiteY374" fmla="*/ 852111 h 2128452"/>
              <a:gd name="connsiteX375" fmla="*/ 4627510 w 6882625"/>
              <a:gd name="connsiteY375" fmla="*/ 1111661 h 2128452"/>
              <a:gd name="connsiteX376" fmla="*/ 4667453 w 6882625"/>
              <a:gd name="connsiteY376" fmla="*/ 1252796 h 2128452"/>
              <a:gd name="connsiteX377" fmla="*/ 4696631 w 6882625"/>
              <a:gd name="connsiteY377" fmla="*/ 1364994 h 2128452"/>
              <a:gd name="connsiteX378" fmla="*/ 5466252 w 6882625"/>
              <a:gd name="connsiteY378" fmla="*/ 1842153 h 2128452"/>
              <a:gd name="connsiteX379" fmla="*/ 6060509 w 6882625"/>
              <a:gd name="connsiteY379" fmla="*/ 2080051 h 2128452"/>
              <a:gd name="connsiteX380" fmla="*/ 6109029 w 6882625"/>
              <a:gd name="connsiteY380" fmla="*/ 2128452 h 2128452"/>
              <a:gd name="connsiteX381" fmla="*/ 6042837 w 6882625"/>
              <a:gd name="connsiteY381" fmla="*/ 2128452 h 2128452"/>
              <a:gd name="connsiteX382" fmla="*/ 6026554 w 6882625"/>
              <a:gd name="connsiteY382" fmla="*/ 2112329 h 2128452"/>
              <a:gd name="connsiteX383" fmla="*/ 5452763 w 6882625"/>
              <a:gd name="connsiteY383" fmla="*/ 1885782 h 2128452"/>
              <a:gd name="connsiteX384" fmla="*/ 4651078 w 6882625"/>
              <a:gd name="connsiteY384" fmla="*/ 1379581 h 2128452"/>
              <a:gd name="connsiteX385" fmla="*/ 4620201 w 6882625"/>
              <a:gd name="connsiteY385" fmla="*/ 1261937 h 2128452"/>
              <a:gd name="connsiteX386" fmla="*/ 4582675 w 6882625"/>
              <a:gd name="connsiteY386" fmla="*/ 1128745 h 2128452"/>
              <a:gd name="connsiteX387" fmla="*/ 4574715 w 6882625"/>
              <a:gd name="connsiteY387" fmla="*/ 1112439 h 2128452"/>
              <a:gd name="connsiteX388" fmla="*/ 4417606 w 6882625"/>
              <a:gd name="connsiteY388" fmla="*/ 952090 h 2128452"/>
              <a:gd name="connsiteX389" fmla="*/ 4199179 w 6882625"/>
              <a:gd name="connsiteY389" fmla="*/ 897763 h 2128452"/>
              <a:gd name="connsiteX390" fmla="*/ 4016576 w 6882625"/>
              <a:gd name="connsiteY390" fmla="*/ 930665 h 2128452"/>
              <a:gd name="connsiteX391" fmla="*/ 3733895 w 6882625"/>
              <a:gd name="connsiteY391" fmla="*/ 945672 h 2128452"/>
              <a:gd name="connsiteX392" fmla="*/ 3558678 w 6882625"/>
              <a:gd name="connsiteY392" fmla="*/ 790816 h 2128452"/>
              <a:gd name="connsiteX393" fmla="*/ 3445384 w 6882625"/>
              <a:gd name="connsiteY393" fmla="*/ 670669 h 2128452"/>
              <a:gd name="connsiteX394" fmla="*/ 3274229 w 6882625"/>
              <a:gd name="connsiteY394" fmla="*/ 608732 h 2128452"/>
              <a:gd name="connsiteX395" fmla="*/ 2974816 w 6882625"/>
              <a:gd name="connsiteY395" fmla="*/ 671156 h 2128452"/>
              <a:gd name="connsiteX396" fmla="*/ 2563527 w 6882625"/>
              <a:gd name="connsiteY396" fmla="*/ 719705 h 2128452"/>
              <a:gd name="connsiteX397" fmla="*/ 1853067 w 6882625"/>
              <a:gd name="connsiteY397" fmla="*/ 882157 h 2128452"/>
              <a:gd name="connsiteX398" fmla="*/ 1707190 w 6882625"/>
              <a:gd name="connsiteY398" fmla="*/ 1154475 h 2128452"/>
              <a:gd name="connsiteX399" fmla="*/ 1619825 w 6882625"/>
              <a:gd name="connsiteY399" fmla="*/ 1332798 h 2128452"/>
              <a:gd name="connsiteX400" fmla="*/ 1022980 w 6882625"/>
              <a:gd name="connsiteY400" fmla="*/ 1997890 h 2128452"/>
              <a:gd name="connsiteX401" fmla="*/ 858904 w 6882625"/>
              <a:gd name="connsiteY401" fmla="*/ 2128452 h 2128452"/>
              <a:gd name="connsiteX402" fmla="*/ 784573 w 6882625"/>
              <a:gd name="connsiteY402" fmla="*/ 2128452 h 2128452"/>
              <a:gd name="connsiteX403" fmla="*/ 991879 w 6882625"/>
              <a:gd name="connsiteY403" fmla="*/ 1963469 h 2128452"/>
              <a:gd name="connsiteX404" fmla="*/ 1579698 w 6882625"/>
              <a:gd name="connsiteY404" fmla="*/ 1310054 h 2128452"/>
              <a:gd name="connsiteX405" fmla="*/ 1665696 w 6882625"/>
              <a:gd name="connsiteY405" fmla="*/ 1134832 h 2128452"/>
              <a:gd name="connsiteX406" fmla="*/ 1815343 w 6882625"/>
              <a:gd name="connsiteY406" fmla="*/ 855392 h 2128452"/>
              <a:gd name="connsiteX407" fmla="*/ 2577607 w 6882625"/>
              <a:gd name="connsiteY407" fmla="*/ 675307 h 2128452"/>
              <a:gd name="connsiteX408" fmla="*/ 2960386 w 6882625"/>
              <a:gd name="connsiteY408" fmla="*/ 626764 h 2128452"/>
              <a:gd name="connsiteX409" fmla="*/ 3280986 w 6882625"/>
              <a:gd name="connsiteY409" fmla="*/ 563341 h 2128452"/>
              <a:gd name="connsiteX410" fmla="*/ 3291342 w 6882625"/>
              <a:gd name="connsiteY410" fmla="*/ 423142 h 2128452"/>
              <a:gd name="connsiteX411" fmla="*/ 3492606 w 6882625"/>
              <a:gd name="connsiteY411" fmla="*/ 496057 h 2128452"/>
              <a:gd name="connsiteX412" fmla="*/ 3621867 w 6882625"/>
              <a:gd name="connsiteY412" fmla="*/ 631044 h 2128452"/>
              <a:gd name="connsiteX413" fmla="*/ 3786653 w 6882625"/>
              <a:gd name="connsiteY413" fmla="*/ 781376 h 2128452"/>
              <a:gd name="connsiteX414" fmla="*/ 4055356 w 6882625"/>
              <a:gd name="connsiteY414" fmla="*/ 767428 h 2128452"/>
              <a:gd name="connsiteX415" fmla="*/ 4261070 w 6882625"/>
              <a:gd name="connsiteY415" fmla="*/ 731385 h 2128452"/>
              <a:gd name="connsiteX416" fmla="*/ 4707763 w 6882625"/>
              <a:gd name="connsiteY416" fmla="*/ 1004640 h 2128452"/>
              <a:gd name="connsiteX417" fmla="*/ 4750361 w 6882625"/>
              <a:gd name="connsiteY417" fmla="*/ 1150223 h 2128452"/>
              <a:gd name="connsiteX418" fmla="*/ 4780838 w 6882625"/>
              <a:gd name="connsiteY418" fmla="*/ 1269030 h 2128452"/>
              <a:gd name="connsiteX419" fmla="*/ 5592444 w 6882625"/>
              <a:gd name="connsiteY419" fmla="*/ 1773760 h 2128452"/>
              <a:gd name="connsiteX420" fmla="*/ 6305303 w 6882625"/>
              <a:gd name="connsiteY420" fmla="*/ 2112382 h 2128452"/>
              <a:gd name="connsiteX421" fmla="*/ 6315278 w 6882625"/>
              <a:gd name="connsiteY421" fmla="*/ 2128452 h 2128452"/>
              <a:gd name="connsiteX422" fmla="*/ 6255663 w 6882625"/>
              <a:gd name="connsiteY422" fmla="*/ 2128452 h 2128452"/>
              <a:gd name="connsiteX423" fmla="*/ 6185218 w 6882625"/>
              <a:gd name="connsiteY423" fmla="*/ 2058544 h 2128452"/>
              <a:gd name="connsiteX424" fmla="*/ 5579697 w 6882625"/>
              <a:gd name="connsiteY424" fmla="*/ 1819904 h 2128452"/>
              <a:gd name="connsiteX425" fmla="*/ 4738384 w 6882625"/>
              <a:gd name="connsiteY425" fmla="*/ 1284996 h 2128452"/>
              <a:gd name="connsiteX426" fmla="*/ 4706026 w 6882625"/>
              <a:gd name="connsiteY426" fmla="*/ 1160375 h 2128452"/>
              <a:gd name="connsiteX427" fmla="*/ 4666848 w 6882625"/>
              <a:gd name="connsiteY427" fmla="*/ 1019827 h 2128452"/>
              <a:gd name="connsiteX428" fmla="*/ 4657923 w 6882625"/>
              <a:gd name="connsiteY428" fmla="*/ 1001568 h 2128452"/>
              <a:gd name="connsiteX429" fmla="*/ 4491704 w 6882625"/>
              <a:gd name="connsiteY429" fmla="*/ 830836 h 2128452"/>
              <a:gd name="connsiteX430" fmla="*/ 4260008 w 6882625"/>
              <a:gd name="connsiteY430" fmla="*/ 772768 h 2128452"/>
              <a:gd name="connsiteX431" fmla="*/ 4067546 w 6882625"/>
              <a:gd name="connsiteY431" fmla="*/ 807205 h 2128452"/>
              <a:gd name="connsiteX432" fmla="*/ 3769126 w 6882625"/>
              <a:gd name="connsiteY432" fmla="*/ 823642 h 2128452"/>
              <a:gd name="connsiteX433" fmla="*/ 3584504 w 6882625"/>
              <a:gd name="connsiteY433" fmla="*/ 658453 h 2128452"/>
              <a:gd name="connsiteX434" fmla="*/ 3465270 w 6882625"/>
              <a:gd name="connsiteY434" fmla="*/ 531100 h 2128452"/>
              <a:gd name="connsiteX435" fmla="*/ 3284484 w 6882625"/>
              <a:gd name="connsiteY435" fmla="*/ 466166 h 2128452"/>
              <a:gd name="connsiteX436" fmla="*/ 2968154 w 6882625"/>
              <a:gd name="connsiteY436" fmla="*/ 530642 h 2128452"/>
              <a:gd name="connsiteX437" fmla="*/ 2536048 w 6882625"/>
              <a:gd name="connsiteY437" fmla="*/ 581141 h 2128452"/>
              <a:gd name="connsiteX438" fmla="*/ 1786298 w 6882625"/>
              <a:gd name="connsiteY438" fmla="*/ 751231 h 2128452"/>
              <a:gd name="connsiteX439" fmla="*/ 1633091 w 6882625"/>
              <a:gd name="connsiteY439" fmla="*/ 1038212 h 2128452"/>
              <a:gd name="connsiteX440" fmla="*/ 1541705 w 6882625"/>
              <a:gd name="connsiteY440" fmla="*/ 1227164 h 2128452"/>
              <a:gd name="connsiteX441" fmla="*/ 663873 w 6882625"/>
              <a:gd name="connsiteY441" fmla="*/ 2124553 h 2128452"/>
              <a:gd name="connsiteX442" fmla="*/ 658886 w 6882625"/>
              <a:gd name="connsiteY442" fmla="*/ 2128452 h 2128452"/>
              <a:gd name="connsiteX443" fmla="*/ 584836 w 6882625"/>
              <a:gd name="connsiteY443" fmla="*/ 2128452 h 2128452"/>
              <a:gd name="connsiteX444" fmla="*/ 634955 w 6882625"/>
              <a:gd name="connsiteY444" fmla="*/ 2089100 h 2128452"/>
              <a:gd name="connsiteX445" fmla="*/ 1500627 w 6882625"/>
              <a:gd name="connsiteY445" fmla="*/ 1206343 h 2128452"/>
              <a:gd name="connsiteX446" fmla="*/ 1591188 w 6882625"/>
              <a:gd name="connsiteY446" fmla="*/ 1021683 h 2128452"/>
              <a:gd name="connsiteX447" fmla="*/ 1748171 w 6882625"/>
              <a:gd name="connsiteY447" fmla="*/ 727577 h 2128452"/>
              <a:gd name="connsiteX448" fmla="*/ 2550098 w 6882625"/>
              <a:gd name="connsiteY448" fmla="*/ 539650 h 2128452"/>
              <a:gd name="connsiteX449" fmla="*/ 2954246 w 6882625"/>
              <a:gd name="connsiteY449" fmla="*/ 489328 h 2128452"/>
              <a:gd name="connsiteX450" fmla="*/ 3291342 w 6882625"/>
              <a:gd name="connsiteY450" fmla="*/ 423142 h 2128452"/>
              <a:gd name="connsiteX451" fmla="*/ 3302237 w 6882625"/>
              <a:gd name="connsiteY451" fmla="*/ 282046 h 2128452"/>
              <a:gd name="connsiteX452" fmla="*/ 3513549 w 6882625"/>
              <a:gd name="connsiteY452" fmla="*/ 359362 h 2128452"/>
              <a:gd name="connsiteX453" fmla="*/ 3648904 w 6882625"/>
              <a:gd name="connsiteY453" fmla="*/ 502884 h 2128452"/>
              <a:gd name="connsiteX454" fmla="*/ 3823138 w 6882625"/>
              <a:gd name="connsiteY454" fmla="*/ 661640 h 2128452"/>
              <a:gd name="connsiteX455" fmla="*/ 4107017 w 6882625"/>
              <a:gd name="connsiteY455" fmla="*/ 643151 h 2128452"/>
              <a:gd name="connsiteX456" fmla="*/ 4322038 w 6882625"/>
              <a:gd name="connsiteY456" fmla="*/ 605399 h 2128452"/>
              <a:gd name="connsiteX457" fmla="*/ 4790108 w 6882625"/>
              <a:gd name="connsiteY457" fmla="*/ 892732 h 2128452"/>
              <a:gd name="connsiteX458" fmla="*/ 4833756 w 6882625"/>
              <a:gd name="connsiteY458" fmla="*/ 1049363 h 2128452"/>
              <a:gd name="connsiteX459" fmla="*/ 4865912 w 6882625"/>
              <a:gd name="connsiteY459" fmla="*/ 1174567 h 2128452"/>
              <a:gd name="connsiteX460" fmla="*/ 5719502 w 6882625"/>
              <a:gd name="connsiteY460" fmla="*/ 1706868 h 2128452"/>
              <a:gd name="connsiteX461" fmla="*/ 6467247 w 6882625"/>
              <a:gd name="connsiteY461" fmla="*/ 2060976 h 2128452"/>
              <a:gd name="connsiteX462" fmla="*/ 6508960 w 6882625"/>
              <a:gd name="connsiteY462" fmla="*/ 2128452 h 2128452"/>
              <a:gd name="connsiteX463" fmla="*/ 6453434 w 6882625"/>
              <a:gd name="connsiteY463" fmla="*/ 2128452 h 2128452"/>
              <a:gd name="connsiteX464" fmla="*/ 6429171 w 6882625"/>
              <a:gd name="connsiteY464" fmla="*/ 2089321 h 2128452"/>
              <a:gd name="connsiteX465" fmla="*/ 5707154 w 6882625"/>
              <a:gd name="connsiteY465" fmla="*/ 1751858 h 2128452"/>
              <a:gd name="connsiteX466" fmla="*/ 4821478 w 6882625"/>
              <a:gd name="connsiteY466" fmla="*/ 1190488 h 2128452"/>
              <a:gd name="connsiteX467" fmla="*/ 4787861 w 6882625"/>
              <a:gd name="connsiteY467" fmla="*/ 1059300 h 2128452"/>
              <a:gd name="connsiteX468" fmla="*/ 4746853 w 6882625"/>
              <a:gd name="connsiteY468" fmla="*/ 911023 h 2128452"/>
              <a:gd name="connsiteX469" fmla="*/ 4737142 w 6882625"/>
              <a:gd name="connsiteY469" fmla="*/ 891186 h 2128452"/>
              <a:gd name="connsiteX470" fmla="*/ 4562852 w 6882625"/>
              <a:gd name="connsiteY470" fmla="*/ 712963 h 2128452"/>
              <a:gd name="connsiteX471" fmla="*/ 4320564 w 6882625"/>
              <a:gd name="connsiteY471" fmla="*/ 651845 h 2128452"/>
              <a:gd name="connsiteX472" fmla="*/ 4117971 w 6882625"/>
              <a:gd name="connsiteY472" fmla="*/ 688313 h 2128452"/>
              <a:gd name="connsiteX473" fmla="*/ 3805575 w 6882625"/>
              <a:gd name="connsiteY473" fmla="*/ 703863 h 2128452"/>
              <a:gd name="connsiteX474" fmla="*/ 3612331 w 6882625"/>
              <a:gd name="connsiteY474" fmla="*/ 529922 h 2128452"/>
              <a:gd name="connsiteX475" fmla="*/ 3484801 w 6882625"/>
              <a:gd name="connsiteY475" fmla="*/ 397472 h 2128452"/>
              <a:gd name="connsiteX476" fmla="*/ 3294498 w 6882625"/>
              <a:gd name="connsiteY476" fmla="*/ 328638 h 2128452"/>
              <a:gd name="connsiteX477" fmla="*/ 2961887 w 6882625"/>
              <a:gd name="connsiteY477" fmla="*/ 395663 h 2128452"/>
              <a:gd name="connsiteX478" fmla="*/ 2508217 w 6882625"/>
              <a:gd name="connsiteY478" fmla="*/ 448518 h 2128452"/>
              <a:gd name="connsiteX479" fmla="*/ 1719211 w 6882625"/>
              <a:gd name="connsiteY479" fmla="*/ 626290 h 2128452"/>
              <a:gd name="connsiteX480" fmla="*/ 1559255 w 6882625"/>
              <a:gd name="connsiteY480" fmla="*/ 925197 h 2128452"/>
              <a:gd name="connsiteX481" fmla="*/ 1462143 w 6882625"/>
              <a:gd name="connsiteY481" fmla="*/ 1122215 h 2128452"/>
              <a:gd name="connsiteX482" fmla="*/ 539369 w 6882625"/>
              <a:gd name="connsiteY482" fmla="*/ 2064171 h 2128452"/>
              <a:gd name="connsiteX483" fmla="*/ 457311 w 6882625"/>
              <a:gd name="connsiteY483" fmla="*/ 2128452 h 2128452"/>
              <a:gd name="connsiteX484" fmla="*/ 383011 w 6882625"/>
              <a:gd name="connsiteY484" fmla="*/ 2128452 h 2128452"/>
              <a:gd name="connsiteX485" fmla="*/ 511862 w 6882625"/>
              <a:gd name="connsiteY485" fmla="*/ 2027594 h 2128452"/>
              <a:gd name="connsiteX486" fmla="*/ 1422970 w 6882625"/>
              <a:gd name="connsiteY486" fmla="*/ 1101432 h 2128452"/>
              <a:gd name="connsiteX487" fmla="*/ 1518126 w 6882625"/>
              <a:gd name="connsiteY487" fmla="*/ 907304 h 2128452"/>
              <a:gd name="connsiteX488" fmla="*/ 1682281 w 6882625"/>
              <a:gd name="connsiteY488" fmla="*/ 599154 h 2128452"/>
              <a:gd name="connsiteX489" fmla="*/ 2523459 w 6882625"/>
              <a:gd name="connsiteY489" fmla="*/ 403548 h 2128452"/>
              <a:gd name="connsiteX490" fmla="*/ 2948801 w 6882625"/>
              <a:gd name="connsiteY490" fmla="*/ 351067 h 2128452"/>
              <a:gd name="connsiteX491" fmla="*/ 3302237 w 6882625"/>
              <a:gd name="connsiteY491" fmla="*/ 282046 h 2128452"/>
              <a:gd name="connsiteX492" fmla="*/ 3315847 w 6882625"/>
              <a:gd name="connsiteY492" fmla="*/ 138813 h 2128452"/>
              <a:gd name="connsiteX493" fmla="*/ 3536879 w 6882625"/>
              <a:gd name="connsiteY493" fmla="*/ 220065 h 2128452"/>
              <a:gd name="connsiteX494" fmla="*/ 3678175 w 6882625"/>
              <a:gd name="connsiteY494" fmla="*/ 370792 h 2128452"/>
              <a:gd name="connsiteX495" fmla="*/ 3860614 w 6882625"/>
              <a:gd name="connsiteY495" fmla="*/ 538465 h 2128452"/>
              <a:gd name="connsiteX496" fmla="*/ 4158689 w 6882625"/>
              <a:gd name="connsiteY496" fmla="*/ 519327 h 2128452"/>
              <a:gd name="connsiteX497" fmla="*/ 4381645 w 6882625"/>
              <a:gd name="connsiteY497" fmla="*/ 481034 h 2128452"/>
              <a:gd name="connsiteX498" fmla="*/ 4871131 w 6882625"/>
              <a:gd name="connsiteY498" fmla="*/ 782484 h 2128452"/>
              <a:gd name="connsiteX499" fmla="*/ 4916609 w 6882625"/>
              <a:gd name="connsiteY499" fmla="*/ 946844 h 2128452"/>
              <a:gd name="connsiteX500" fmla="*/ 4950068 w 6882625"/>
              <a:gd name="connsiteY500" fmla="*/ 1078652 h 2128452"/>
              <a:gd name="connsiteX501" fmla="*/ 5845038 w 6882625"/>
              <a:gd name="connsiteY501" fmla="*/ 1639283 h 2128452"/>
              <a:gd name="connsiteX502" fmla="*/ 6628160 w 6882625"/>
              <a:gd name="connsiteY502" fmla="*/ 2011952 h 2128452"/>
              <a:gd name="connsiteX503" fmla="*/ 6700250 w 6882625"/>
              <a:gd name="connsiteY503" fmla="*/ 2128452 h 2128452"/>
              <a:gd name="connsiteX504" fmla="*/ 6649783 w 6882625"/>
              <a:gd name="connsiteY504" fmla="*/ 2128452 h 2128452"/>
              <a:gd name="connsiteX505" fmla="*/ 6594586 w 6882625"/>
              <a:gd name="connsiteY505" fmla="*/ 2039080 h 2128452"/>
              <a:gd name="connsiteX506" fmla="*/ 5837154 w 6882625"/>
              <a:gd name="connsiteY506" fmla="*/ 1684498 h 2128452"/>
              <a:gd name="connsiteX507" fmla="*/ 4909720 w 6882625"/>
              <a:gd name="connsiteY507" fmla="*/ 1095006 h 2128452"/>
              <a:gd name="connsiteX508" fmla="*/ 4874563 w 6882625"/>
              <a:gd name="connsiteY508" fmla="*/ 957752 h 2128452"/>
              <a:gd name="connsiteX509" fmla="*/ 4831724 w 6882625"/>
              <a:gd name="connsiteY509" fmla="*/ 801745 h 2128452"/>
              <a:gd name="connsiteX510" fmla="*/ 4821267 w 6882625"/>
              <a:gd name="connsiteY510" fmla="*/ 780369 h 2128452"/>
              <a:gd name="connsiteX511" fmla="*/ 4383821 w 6882625"/>
              <a:gd name="connsiteY511" fmla="*/ 529029 h 2128452"/>
              <a:gd name="connsiteX512" fmla="*/ 4171152 w 6882625"/>
              <a:gd name="connsiteY512" fmla="*/ 566620 h 2128452"/>
              <a:gd name="connsiteX513" fmla="*/ 3841083 w 6882625"/>
              <a:gd name="connsiteY513" fmla="*/ 583588 h 2128452"/>
              <a:gd name="connsiteX514" fmla="*/ 3639223 w 6882625"/>
              <a:gd name="connsiteY514" fmla="*/ 400893 h 2128452"/>
              <a:gd name="connsiteX515" fmla="*/ 3507697 w 6882625"/>
              <a:gd name="connsiteY515" fmla="*/ 259293 h 2128452"/>
              <a:gd name="connsiteX516" fmla="*/ 3308227 w 6882625"/>
              <a:gd name="connsiteY516" fmla="*/ 186439 h 2128452"/>
              <a:gd name="connsiteX517" fmla="*/ 2958820 w 6882625"/>
              <a:gd name="connsiteY517" fmla="*/ 256752 h 2128452"/>
              <a:gd name="connsiteX518" fmla="*/ 2483603 w 6882625"/>
              <a:gd name="connsiteY518" fmla="*/ 311016 h 2128452"/>
              <a:gd name="connsiteX519" fmla="*/ 1655685 w 6882625"/>
              <a:gd name="connsiteY519" fmla="*/ 496220 h 2128452"/>
              <a:gd name="connsiteX520" fmla="*/ 1485641 w 6882625"/>
              <a:gd name="connsiteY520" fmla="*/ 813059 h 2128452"/>
              <a:gd name="connsiteX521" fmla="*/ 1384326 w 6882625"/>
              <a:gd name="connsiteY521" fmla="*/ 1019324 h 2128452"/>
              <a:gd name="connsiteX522" fmla="*/ 416248 w 6882625"/>
              <a:gd name="connsiteY522" fmla="*/ 2006035 h 2128452"/>
              <a:gd name="connsiteX523" fmla="*/ 272775 w 6882625"/>
              <a:gd name="connsiteY523" fmla="*/ 2118012 h 2128452"/>
              <a:gd name="connsiteX524" fmla="*/ 260833 w 6882625"/>
              <a:gd name="connsiteY524" fmla="*/ 2128452 h 2128452"/>
              <a:gd name="connsiteX525" fmla="*/ 193201 w 6882625"/>
              <a:gd name="connsiteY525" fmla="*/ 2128452 h 2128452"/>
              <a:gd name="connsiteX526" fmla="*/ 248145 w 6882625"/>
              <a:gd name="connsiteY526" fmla="*/ 2080462 h 2128452"/>
              <a:gd name="connsiteX527" fmla="*/ 391656 w 6882625"/>
              <a:gd name="connsiteY527" fmla="*/ 1968525 h 2128452"/>
              <a:gd name="connsiteX528" fmla="*/ 1347175 w 6882625"/>
              <a:gd name="connsiteY528" fmla="*/ 996598 h 2128452"/>
              <a:gd name="connsiteX529" fmla="*/ 1446872 w 6882625"/>
              <a:gd name="connsiteY529" fmla="*/ 793054 h 2128452"/>
              <a:gd name="connsiteX530" fmla="*/ 1618536 w 6882625"/>
              <a:gd name="connsiteY530" fmla="*/ 468670 h 2128452"/>
              <a:gd name="connsiteX531" fmla="*/ 2499051 w 6882625"/>
              <a:gd name="connsiteY531" fmla="*/ 265458 h 2128452"/>
              <a:gd name="connsiteX532" fmla="*/ 2945717 w 6882625"/>
              <a:gd name="connsiteY532" fmla="*/ 211164 h 2128452"/>
              <a:gd name="connsiteX533" fmla="*/ 3315847 w 6882625"/>
              <a:gd name="connsiteY533" fmla="*/ 138813 h 2128452"/>
              <a:gd name="connsiteX534" fmla="*/ 3326698 w 6882625"/>
              <a:gd name="connsiteY534" fmla="*/ 1351 h 2128452"/>
              <a:gd name="connsiteX535" fmla="*/ 3557152 w 6882625"/>
              <a:gd name="connsiteY535" fmla="*/ 86503 h 2128452"/>
              <a:gd name="connsiteX536" fmla="*/ 3704974 w 6882625"/>
              <a:gd name="connsiteY536" fmla="*/ 244650 h 2128452"/>
              <a:gd name="connsiteX537" fmla="*/ 3895857 w 6882625"/>
              <a:gd name="connsiteY537" fmla="*/ 420701 h 2128452"/>
              <a:gd name="connsiteX538" fmla="*/ 4208303 w 6882625"/>
              <a:gd name="connsiteY538" fmla="*/ 401293 h 2128452"/>
              <a:gd name="connsiteX539" fmla="*/ 4443730 w 6882625"/>
              <a:gd name="connsiteY539" fmla="*/ 359810 h 2128452"/>
              <a:gd name="connsiteX540" fmla="*/ 4954391 w 6882625"/>
              <a:gd name="connsiteY540" fmla="*/ 675921 h 2128452"/>
              <a:gd name="connsiteX541" fmla="*/ 5000605 w 6882625"/>
              <a:gd name="connsiteY541" fmla="*/ 845719 h 2128452"/>
              <a:gd name="connsiteX542" fmla="*/ 5035699 w 6882625"/>
              <a:gd name="connsiteY542" fmla="*/ 983888 h 2128452"/>
              <a:gd name="connsiteX543" fmla="*/ 5971515 w 6882625"/>
              <a:gd name="connsiteY543" fmla="*/ 1571715 h 2128452"/>
              <a:gd name="connsiteX544" fmla="*/ 6866113 w 6882625"/>
              <a:gd name="connsiteY544" fmla="*/ 2085859 h 2128452"/>
              <a:gd name="connsiteX545" fmla="*/ 6882625 w 6882625"/>
              <a:gd name="connsiteY545" fmla="*/ 2128452 h 2128452"/>
              <a:gd name="connsiteX546" fmla="*/ 6834860 w 6882625"/>
              <a:gd name="connsiteY546" fmla="*/ 2128452 h 2128452"/>
              <a:gd name="connsiteX547" fmla="*/ 6827250 w 6882625"/>
              <a:gd name="connsiteY547" fmla="*/ 2104213 h 2128452"/>
              <a:gd name="connsiteX548" fmla="*/ 5962659 w 6882625"/>
              <a:gd name="connsiteY548" fmla="*/ 1616921 h 2128452"/>
              <a:gd name="connsiteX549" fmla="*/ 4993202 w 6882625"/>
              <a:gd name="connsiteY549" fmla="*/ 999817 h 2128452"/>
              <a:gd name="connsiteX550" fmla="*/ 4956821 w 6882625"/>
              <a:gd name="connsiteY550" fmla="*/ 856040 h 2128452"/>
              <a:gd name="connsiteX551" fmla="*/ 4911696 w 6882625"/>
              <a:gd name="connsiteY551" fmla="*/ 692429 h 2128452"/>
              <a:gd name="connsiteX552" fmla="*/ 4900322 w 6882625"/>
              <a:gd name="connsiteY552" fmla="*/ 669134 h 2128452"/>
              <a:gd name="connsiteX553" fmla="*/ 4442459 w 6882625"/>
              <a:gd name="connsiteY553" fmla="*/ 405672 h 2128452"/>
              <a:gd name="connsiteX554" fmla="*/ 4220033 w 6882625"/>
              <a:gd name="connsiteY554" fmla="*/ 445090 h 2128452"/>
              <a:gd name="connsiteX555" fmla="*/ 3878329 w 6882625"/>
              <a:gd name="connsiteY555" fmla="*/ 462968 h 2128452"/>
              <a:gd name="connsiteX556" fmla="*/ 3667612 w 6882625"/>
              <a:gd name="connsiteY556" fmla="*/ 272057 h 2128452"/>
              <a:gd name="connsiteX557" fmla="*/ 3529590 w 6882625"/>
              <a:gd name="connsiteY557" fmla="*/ 123086 h 2128452"/>
              <a:gd name="connsiteX558" fmla="*/ 3320042 w 6882625"/>
              <a:gd name="connsiteY558" fmla="*/ 46442 h 2128452"/>
              <a:gd name="connsiteX559" fmla="*/ 2954124 w 6882625"/>
              <a:gd name="connsiteY559" fmla="*/ 119563 h 2128452"/>
              <a:gd name="connsiteX560" fmla="*/ 2457719 w 6882625"/>
              <a:gd name="connsiteY560" fmla="*/ 175976 h 2128452"/>
              <a:gd name="connsiteX561" fmla="*/ 1590169 w 6882625"/>
              <a:gd name="connsiteY561" fmla="*/ 369069 h 2128452"/>
              <a:gd name="connsiteX562" fmla="*/ 1413548 w 6882625"/>
              <a:gd name="connsiteY562" fmla="*/ 700157 h 2128452"/>
              <a:gd name="connsiteX563" fmla="*/ 1308069 w 6882625"/>
              <a:gd name="connsiteY563" fmla="*/ 915710 h 2128452"/>
              <a:gd name="connsiteX564" fmla="*/ 295259 w 6882625"/>
              <a:gd name="connsiteY564" fmla="*/ 1946395 h 2128452"/>
              <a:gd name="connsiteX565" fmla="*/ 145707 w 6882625"/>
              <a:gd name="connsiteY565" fmla="*/ 2062734 h 2128452"/>
              <a:gd name="connsiteX566" fmla="*/ 70292 w 6882625"/>
              <a:gd name="connsiteY566" fmla="*/ 2128452 h 2128452"/>
              <a:gd name="connsiteX567" fmla="*/ 0 w 6882625"/>
              <a:gd name="connsiteY567" fmla="*/ 2128452 h 2128452"/>
              <a:gd name="connsiteX568" fmla="*/ 116237 w 6882625"/>
              <a:gd name="connsiteY568" fmla="*/ 2027111 h 2128452"/>
              <a:gd name="connsiteX569" fmla="*/ 266000 w 6882625"/>
              <a:gd name="connsiteY569" fmla="*/ 1910181 h 2128452"/>
              <a:gd name="connsiteX570" fmla="*/ 1267011 w 6882625"/>
              <a:gd name="connsiteY570" fmla="*/ 891994 h 2128452"/>
              <a:gd name="connsiteX571" fmla="*/ 1371482 w 6882625"/>
              <a:gd name="connsiteY571" fmla="*/ 679353 h 2128452"/>
              <a:gd name="connsiteX572" fmla="*/ 1551641 w 6882625"/>
              <a:gd name="connsiteY572" fmla="*/ 341677 h 2128452"/>
              <a:gd name="connsiteX573" fmla="*/ 2472193 w 6882625"/>
              <a:gd name="connsiteY573" fmla="*/ 132368 h 2128452"/>
              <a:gd name="connsiteX574" fmla="*/ 2940266 w 6882625"/>
              <a:gd name="connsiteY574" fmla="*/ 76332 h 2128452"/>
              <a:gd name="connsiteX575" fmla="*/ 3326698 w 6882625"/>
              <a:gd name="connsiteY575" fmla="*/ 1351 h 212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</a:cxnLst>
            <a:rect l="l" t="t" r="r" b="b"/>
            <a:pathLst>
              <a:path w="6882625" h="2128452">
                <a:moveTo>
                  <a:pt x="3127556" y="2113482"/>
                </a:moveTo>
                <a:cubicBezTo>
                  <a:pt x="3146485" y="2111415"/>
                  <a:pt x="3165636" y="2111660"/>
                  <a:pt x="3184801" y="2115334"/>
                </a:cubicBezTo>
                <a:lnTo>
                  <a:pt x="3218331" y="2128452"/>
                </a:lnTo>
                <a:lnTo>
                  <a:pt x="3063429" y="2128452"/>
                </a:lnTo>
                <a:lnTo>
                  <a:pt x="3071647" y="2125497"/>
                </a:lnTo>
                <a:cubicBezTo>
                  <a:pt x="3089922" y="2119926"/>
                  <a:pt x="3108628" y="2115549"/>
                  <a:pt x="3127556" y="2113482"/>
                </a:cubicBezTo>
                <a:close/>
                <a:moveTo>
                  <a:pt x="3135020" y="1976863"/>
                </a:moveTo>
                <a:cubicBezTo>
                  <a:pt x="3176667" y="1972201"/>
                  <a:pt x="3218751" y="1977959"/>
                  <a:pt x="3261318" y="2005243"/>
                </a:cubicBezTo>
                <a:cubicBezTo>
                  <a:pt x="3284304" y="2021351"/>
                  <a:pt x="3304929" y="2040583"/>
                  <a:pt x="3322576" y="2062366"/>
                </a:cubicBezTo>
                <a:cubicBezTo>
                  <a:pt x="3340262" y="2086986"/>
                  <a:pt x="3364139" y="2106518"/>
                  <a:pt x="3391810" y="2118983"/>
                </a:cubicBezTo>
                <a:cubicBezTo>
                  <a:pt x="3429234" y="2126434"/>
                  <a:pt x="3468116" y="2122689"/>
                  <a:pt x="3503487" y="2108160"/>
                </a:cubicBezTo>
                <a:cubicBezTo>
                  <a:pt x="3534230" y="2097842"/>
                  <a:pt x="3566229" y="2091764"/>
                  <a:pt x="3598586" y="2090084"/>
                </a:cubicBezTo>
                <a:cubicBezTo>
                  <a:pt x="3641329" y="2087841"/>
                  <a:pt x="3683831" y="2097649"/>
                  <a:pt x="3721179" y="2118319"/>
                </a:cubicBezTo>
                <a:lnTo>
                  <a:pt x="3734633" y="2128452"/>
                </a:lnTo>
                <a:lnTo>
                  <a:pt x="3327207" y="2128452"/>
                </a:lnTo>
                <a:lnTo>
                  <a:pt x="3289673" y="2090000"/>
                </a:lnTo>
                <a:cubicBezTo>
                  <a:pt x="3275086" y="2071501"/>
                  <a:pt x="3257938" y="2055073"/>
                  <a:pt x="3238793" y="2041263"/>
                </a:cubicBezTo>
                <a:cubicBezTo>
                  <a:pt x="3206046" y="2020724"/>
                  <a:pt x="3172186" y="2016713"/>
                  <a:pt x="3137257" y="2021153"/>
                </a:cubicBezTo>
                <a:cubicBezTo>
                  <a:pt x="3102329" y="2025593"/>
                  <a:pt x="3066332" y="2038486"/>
                  <a:pt x="3029312" y="2051761"/>
                </a:cubicBezTo>
                <a:cubicBezTo>
                  <a:pt x="2967696" y="2080998"/>
                  <a:pt x="2898811" y="2091240"/>
                  <a:pt x="2831459" y="2081112"/>
                </a:cubicBezTo>
                <a:cubicBezTo>
                  <a:pt x="2708213" y="2050452"/>
                  <a:pt x="2628163" y="2036243"/>
                  <a:pt x="2547834" y="2122543"/>
                </a:cubicBezTo>
                <a:lnTo>
                  <a:pt x="2543125" y="2128452"/>
                </a:lnTo>
                <a:lnTo>
                  <a:pt x="2485041" y="2128452"/>
                </a:lnTo>
                <a:lnTo>
                  <a:pt x="2519191" y="2086601"/>
                </a:lnTo>
                <a:cubicBezTo>
                  <a:pt x="2621784" y="1981442"/>
                  <a:pt x="2729590" y="2007765"/>
                  <a:pt x="2843013" y="2036494"/>
                </a:cubicBezTo>
                <a:cubicBezTo>
                  <a:pt x="2900358" y="2044336"/>
                  <a:pt x="2958803" y="2035487"/>
                  <a:pt x="3011338" y="2011007"/>
                </a:cubicBezTo>
                <a:cubicBezTo>
                  <a:pt x="3052161" y="1996608"/>
                  <a:pt x="3093373" y="1981525"/>
                  <a:pt x="3135020" y="1976863"/>
                </a:cubicBezTo>
                <a:close/>
                <a:moveTo>
                  <a:pt x="3142590" y="1835135"/>
                </a:moveTo>
                <a:cubicBezTo>
                  <a:pt x="3188799" y="1830533"/>
                  <a:pt x="3235296" y="1837398"/>
                  <a:pt x="3281636" y="1867437"/>
                </a:cubicBezTo>
                <a:cubicBezTo>
                  <a:pt x="3306892" y="1885254"/>
                  <a:pt x="3329391" y="1906654"/>
                  <a:pt x="3348437" y="1930980"/>
                </a:cubicBezTo>
                <a:cubicBezTo>
                  <a:pt x="3368850" y="1958892"/>
                  <a:pt x="3396311" y="1980971"/>
                  <a:pt x="3428035" y="1994985"/>
                </a:cubicBezTo>
                <a:cubicBezTo>
                  <a:pt x="3470041" y="2003327"/>
                  <a:pt x="3513687" y="1998815"/>
                  <a:pt x="3553164" y="1981978"/>
                </a:cubicBezTo>
                <a:cubicBezTo>
                  <a:pt x="3587151" y="1970876"/>
                  <a:pt x="3622441" y="1964280"/>
                  <a:pt x="3658159" y="1962407"/>
                </a:cubicBezTo>
                <a:cubicBezTo>
                  <a:pt x="3705650" y="1960503"/>
                  <a:pt x="3752687" y="1971866"/>
                  <a:pt x="3793974" y="1995207"/>
                </a:cubicBezTo>
                <a:cubicBezTo>
                  <a:pt x="3835267" y="2018543"/>
                  <a:pt x="3869138" y="2052895"/>
                  <a:pt x="3891847" y="2094470"/>
                </a:cubicBezTo>
                <a:lnTo>
                  <a:pt x="3902952" y="2128452"/>
                </a:lnTo>
                <a:lnTo>
                  <a:pt x="3852690" y="2128452"/>
                </a:lnTo>
                <a:lnTo>
                  <a:pt x="3848346" y="2115251"/>
                </a:lnTo>
                <a:cubicBezTo>
                  <a:pt x="3829877" y="2082204"/>
                  <a:pt x="3802578" y="2054994"/>
                  <a:pt x="3769422" y="2036598"/>
                </a:cubicBezTo>
                <a:cubicBezTo>
                  <a:pt x="3736309" y="2018238"/>
                  <a:pt x="3698669" y="2009437"/>
                  <a:pt x="3660689" y="2011150"/>
                </a:cubicBezTo>
                <a:cubicBezTo>
                  <a:pt x="3629154" y="2013052"/>
                  <a:pt x="3597954" y="2019063"/>
                  <a:pt x="3567939" y="2029070"/>
                </a:cubicBezTo>
                <a:cubicBezTo>
                  <a:pt x="3518885" y="2048653"/>
                  <a:pt x="3464965" y="2052453"/>
                  <a:pt x="3413757" y="2039965"/>
                </a:cubicBezTo>
                <a:cubicBezTo>
                  <a:pt x="3374629" y="2023027"/>
                  <a:pt x="3340813" y="1995853"/>
                  <a:pt x="3315883" y="1961312"/>
                </a:cubicBezTo>
                <a:cubicBezTo>
                  <a:pt x="3299583" y="1940103"/>
                  <a:pt x="3280333" y="1921340"/>
                  <a:pt x="3258692" y="1905572"/>
                </a:cubicBezTo>
                <a:cubicBezTo>
                  <a:pt x="3221306" y="1881985"/>
                  <a:pt x="3182744" y="1877258"/>
                  <a:pt x="3143206" y="1882033"/>
                </a:cubicBezTo>
                <a:cubicBezTo>
                  <a:pt x="3103668" y="1886807"/>
                  <a:pt x="3063156" y="1901082"/>
                  <a:pt x="3021868" y="1915501"/>
                </a:cubicBezTo>
                <a:cubicBezTo>
                  <a:pt x="2950948" y="1940527"/>
                  <a:pt x="2877485" y="1966290"/>
                  <a:pt x="2802644" y="1946632"/>
                </a:cubicBezTo>
                <a:cubicBezTo>
                  <a:pt x="2644360" y="1905625"/>
                  <a:pt x="2551007" y="1891618"/>
                  <a:pt x="2445727" y="2039240"/>
                </a:cubicBezTo>
                <a:lnTo>
                  <a:pt x="2398110" y="2128452"/>
                </a:lnTo>
                <a:lnTo>
                  <a:pt x="2343440" y="2128452"/>
                </a:lnTo>
                <a:lnTo>
                  <a:pt x="2406420" y="2013217"/>
                </a:lnTo>
                <a:cubicBezTo>
                  <a:pt x="2535806" y="1828833"/>
                  <a:pt x="2669858" y="1864804"/>
                  <a:pt x="2813230" y="1902012"/>
                </a:cubicBezTo>
                <a:cubicBezTo>
                  <a:pt x="2874165" y="1917915"/>
                  <a:pt x="2938063" y="1895354"/>
                  <a:pt x="3005265" y="1871641"/>
                </a:cubicBezTo>
                <a:cubicBezTo>
                  <a:pt x="3050456" y="1855807"/>
                  <a:pt x="3096379" y="1839737"/>
                  <a:pt x="3142590" y="1835135"/>
                </a:cubicBezTo>
                <a:close/>
                <a:moveTo>
                  <a:pt x="3151733" y="1691759"/>
                </a:moveTo>
                <a:cubicBezTo>
                  <a:pt x="3202337" y="1686875"/>
                  <a:pt x="3253277" y="1694684"/>
                  <a:pt x="3303929" y="1728123"/>
                </a:cubicBezTo>
                <a:cubicBezTo>
                  <a:pt x="3331638" y="1748096"/>
                  <a:pt x="3356226" y="1772077"/>
                  <a:pt x="3376850" y="1799243"/>
                </a:cubicBezTo>
                <a:cubicBezTo>
                  <a:pt x="3399191" y="1832069"/>
                  <a:pt x="3429973" y="1858191"/>
                  <a:pt x="3466042" y="1874955"/>
                </a:cubicBezTo>
                <a:cubicBezTo>
                  <a:pt x="3512515" y="1884994"/>
                  <a:pt x="3561053" y="1880918"/>
                  <a:pt x="3605286" y="1863167"/>
                </a:cubicBezTo>
                <a:cubicBezTo>
                  <a:pt x="3642554" y="1850936"/>
                  <a:pt x="3681276" y="1843687"/>
                  <a:pt x="3720415" y="1841562"/>
                </a:cubicBezTo>
                <a:cubicBezTo>
                  <a:pt x="3772536" y="1839176"/>
                  <a:pt x="3824170" y="1851647"/>
                  <a:pt x="3869306" y="1877591"/>
                </a:cubicBezTo>
                <a:cubicBezTo>
                  <a:pt x="3914406" y="1903493"/>
                  <a:pt x="3951130" y="1941794"/>
                  <a:pt x="3975063" y="1987867"/>
                </a:cubicBezTo>
                <a:cubicBezTo>
                  <a:pt x="3985688" y="2013517"/>
                  <a:pt x="3993946" y="2040037"/>
                  <a:pt x="3999783" y="2067173"/>
                </a:cubicBezTo>
                <a:cubicBezTo>
                  <a:pt x="4004601" y="2087667"/>
                  <a:pt x="4010606" y="2107874"/>
                  <a:pt x="4017743" y="2127673"/>
                </a:cubicBezTo>
                <a:lnTo>
                  <a:pt x="4018151" y="2128452"/>
                </a:lnTo>
                <a:lnTo>
                  <a:pt x="3974242" y="2128452"/>
                </a:lnTo>
                <a:lnTo>
                  <a:pt x="3959295" y="2078295"/>
                </a:lnTo>
                <a:cubicBezTo>
                  <a:pt x="3954225" y="2053689"/>
                  <a:pt x="3946694" y="2029658"/>
                  <a:pt x="3936820" y="2006556"/>
                </a:cubicBezTo>
                <a:lnTo>
                  <a:pt x="3935112" y="2003062"/>
                </a:lnTo>
                <a:cubicBezTo>
                  <a:pt x="3914341" y="1966161"/>
                  <a:pt x="3883653" y="1935828"/>
                  <a:pt x="3846436" y="1915422"/>
                </a:cubicBezTo>
                <a:cubicBezTo>
                  <a:pt x="3809222" y="1895013"/>
                  <a:pt x="3767013" y="1885389"/>
                  <a:pt x="3724532" y="1887615"/>
                </a:cubicBezTo>
                <a:cubicBezTo>
                  <a:pt x="3689607" y="1889505"/>
                  <a:pt x="3655104" y="1896044"/>
                  <a:pt x="3621888" y="1907026"/>
                </a:cubicBezTo>
                <a:cubicBezTo>
                  <a:pt x="3568211" y="1928405"/>
                  <a:pt x="3509219" y="1932334"/>
                  <a:pt x="3453330" y="1918195"/>
                </a:cubicBezTo>
                <a:cubicBezTo>
                  <a:pt x="3410324" y="1899538"/>
                  <a:pt x="3373434" y="1869252"/>
                  <a:pt x="3346800" y="1830748"/>
                </a:cubicBezTo>
                <a:cubicBezTo>
                  <a:pt x="3328621" y="1807222"/>
                  <a:pt x="3307310" y="1786238"/>
                  <a:pt x="3283466" y="1768386"/>
                </a:cubicBezTo>
                <a:cubicBezTo>
                  <a:pt x="3242250" y="1741400"/>
                  <a:pt x="3199827" y="1735442"/>
                  <a:pt x="3156191" y="1740235"/>
                </a:cubicBezTo>
                <a:cubicBezTo>
                  <a:pt x="3112555" y="1745029"/>
                  <a:pt x="3067705" y="1760574"/>
                  <a:pt x="3021633" y="1776591"/>
                </a:cubicBezTo>
                <a:cubicBezTo>
                  <a:pt x="2943527" y="1803700"/>
                  <a:pt x="2863085" y="1831964"/>
                  <a:pt x="2781263" y="1809912"/>
                </a:cubicBezTo>
                <a:cubicBezTo>
                  <a:pt x="2605409" y="1762605"/>
                  <a:pt x="2500239" y="1744235"/>
                  <a:pt x="2384670" y="1910373"/>
                </a:cubicBezTo>
                <a:cubicBezTo>
                  <a:pt x="2352110" y="1960233"/>
                  <a:pt x="2323710" y="2012707"/>
                  <a:pt x="2299869" y="2067258"/>
                </a:cubicBezTo>
                <a:lnTo>
                  <a:pt x="2269533" y="2128452"/>
                </a:lnTo>
                <a:lnTo>
                  <a:pt x="2212604" y="2128452"/>
                </a:lnTo>
                <a:lnTo>
                  <a:pt x="2252771" y="2045998"/>
                </a:lnTo>
                <a:cubicBezTo>
                  <a:pt x="2277886" y="1989213"/>
                  <a:pt x="2307560" y="1934503"/>
                  <a:pt x="2341505" y="1882381"/>
                </a:cubicBezTo>
                <a:cubicBezTo>
                  <a:pt x="2481168" y="1681436"/>
                  <a:pt x="2630315" y="1721574"/>
                  <a:pt x="2788159" y="1763703"/>
                </a:cubicBezTo>
                <a:cubicBezTo>
                  <a:pt x="2856453" y="1781793"/>
                  <a:pt x="2926792" y="1757556"/>
                  <a:pt x="3001563" y="1731550"/>
                </a:cubicBezTo>
                <a:cubicBezTo>
                  <a:pt x="3050866" y="1714219"/>
                  <a:pt x="3101130" y="1696642"/>
                  <a:pt x="3151733" y="1691759"/>
                </a:cubicBezTo>
                <a:close/>
                <a:moveTo>
                  <a:pt x="3198814" y="1547870"/>
                </a:moveTo>
                <a:cubicBezTo>
                  <a:pt x="3240199" y="1550055"/>
                  <a:pt x="3281654" y="1562000"/>
                  <a:pt x="3322826" y="1589505"/>
                </a:cubicBezTo>
                <a:cubicBezTo>
                  <a:pt x="3353037" y="1611664"/>
                  <a:pt x="3379774" y="1638092"/>
                  <a:pt x="3402277" y="1668042"/>
                </a:cubicBezTo>
                <a:cubicBezTo>
                  <a:pt x="3426283" y="1703314"/>
                  <a:pt x="3459113" y="1731665"/>
                  <a:pt x="3497569" y="1750339"/>
                </a:cubicBezTo>
                <a:cubicBezTo>
                  <a:pt x="3549168" y="1761754"/>
                  <a:pt x="3603110" y="1757230"/>
                  <a:pt x="3652175" y="1737326"/>
                </a:cubicBezTo>
                <a:cubicBezTo>
                  <a:pt x="3692698" y="1724071"/>
                  <a:pt x="3734832" y="1716422"/>
                  <a:pt x="3777377" y="1714602"/>
                </a:cubicBezTo>
                <a:cubicBezTo>
                  <a:pt x="3833057" y="1712376"/>
                  <a:pt x="3888135" y="1725662"/>
                  <a:pt x="3936458" y="1753055"/>
                </a:cubicBezTo>
                <a:cubicBezTo>
                  <a:pt x="3984782" y="1780448"/>
                  <a:pt x="4024380" y="1820812"/>
                  <a:pt x="4050813" y="1869617"/>
                </a:cubicBezTo>
                <a:lnTo>
                  <a:pt x="4054008" y="1876192"/>
                </a:lnTo>
                <a:cubicBezTo>
                  <a:pt x="4065853" y="1904326"/>
                  <a:pt x="4074945" y="1933546"/>
                  <a:pt x="4081155" y="1963434"/>
                </a:cubicBezTo>
                <a:cubicBezTo>
                  <a:pt x="4086132" y="1986185"/>
                  <a:pt x="4092674" y="2008521"/>
                  <a:pt x="4100789" y="2030335"/>
                </a:cubicBezTo>
                <a:cubicBezTo>
                  <a:pt x="4109606" y="2052960"/>
                  <a:pt x="4120407" y="2073540"/>
                  <a:pt x="4132968" y="2092337"/>
                </a:cubicBezTo>
                <a:lnTo>
                  <a:pt x="4163051" y="2128452"/>
                </a:lnTo>
                <a:lnTo>
                  <a:pt x="4103808" y="2128452"/>
                </a:lnTo>
                <a:lnTo>
                  <a:pt x="4094041" y="2116501"/>
                </a:lnTo>
                <a:cubicBezTo>
                  <a:pt x="4080235" y="2095456"/>
                  <a:pt x="4068355" y="2072405"/>
                  <a:pt x="4058696" y="2047066"/>
                </a:cubicBezTo>
                <a:cubicBezTo>
                  <a:pt x="4050070" y="2023230"/>
                  <a:pt x="4043027" y="1998888"/>
                  <a:pt x="4037588" y="1974168"/>
                </a:cubicBezTo>
                <a:cubicBezTo>
                  <a:pt x="4031780" y="1947162"/>
                  <a:pt x="4023567" y="1920751"/>
                  <a:pt x="4013043" y="1895238"/>
                </a:cubicBezTo>
                <a:lnTo>
                  <a:pt x="4010416" y="1889831"/>
                </a:lnTo>
                <a:cubicBezTo>
                  <a:pt x="3987668" y="1849227"/>
                  <a:pt x="3953996" y="1815772"/>
                  <a:pt x="3913179" y="1793222"/>
                </a:cubicBezTo>
                <a:cubicBezTo>
                  <a:pt x="3872403" y="1770714"/>
                  <a:pt x="3826081" y="1759984"/>
                  <a:pt x="3779378" y="1762220"/>
                </a:cubicBezTo>
                <a:cubicBezTo>
                  <a:pt x="3741156" y="1764247"/>
                  <a:pt x="3703352" y="1771392"/>
                  <a:pt x="3666975" y="1783463"/>
                </a:cubicBezTo>
                <a:cubicBezTo>
                  <a:pt x="3608543" y="1806452"/>
                  <a:pt x="3544434" y="1810554"/>
                  <a:pt x="3483706" y="1795151"/>
                </a:cubicBezTo>
                <a:cubicBezTo>
                  <a:pt x="3436983" y="1774307"/>
                  <a:pt x="3396902" y="1741177"/>
                  <a:pt x="3367769" y="1699318"/>
                </a:cubicBezTo>
                <a:cubicBezTo>
                  <a:pt x="3348025" y="1672939"/>
                  <a:pt x="3324571" y="1649579"/>
                  <a:pt x="3298118" y="1629957"/>
                </a:cubicBezTo>
                <a:cubicBezTo>
                  <a:pt x="3253450" y="1599364"/>
                  <a:pt x="3207107" y="1592312"/>
                  <a:pt x="3159269" y="1597289"/>
                </a:cubicBezTo>
                <a:cubicBezTo>
                  <a:pt x="3111432" y="1602268"/>
                  <a:pt x="3062101" y="1619278"/>
                  <a:pt x="3011457" y="1636811"/>
                </a:cubicBezTo>
                <a:cubicBezTo>
                  <a:pt x="2926528" y="1665806"/>
                  <a:pt x="2838478" y="1696322"/>
                  <a:pt x="2749499" y="1671500"/>
                </a:cubicBezTo>
                <a:cubicBezTo>
                  <a:pt x="2556428" y="1618643"/>
                  <a:pt x="2441023" y="1597116"/>
                  <a:pt x="2314206" y="1779809"/>
                </a:cubicBezTo>
                <a:cubicBezTo>
                  <a:pt x="2278694" y="1834217"/>
                  <a:pt x="2247773" y="1891444"/>
                  <a:pt x="2221849" y="1950952"/>
                </a:cubicBezTo>
                <a:cubicBezTo>
                  <a:pt x="2204197" y="1987971"/>
                  <a:pt x="2186484" y="2025980"/>
                  <a:pt x="2166258" y="2062749"/>
                </a:cubicBezTo>
                <a:lnTo>
                  <a:pt x="2122636" y="2128452"/>
                </a:lnTo>
                <a:lnTo>
                  <a:pt x="2063046" y="2128452"/>
                </a:lnTo>
                <a:lnTo>
                  <a:pt x="2123045" y="2039624"/>
                </a:lnTo>
                <a:cubicBezTo>
                  <a:pt x="2142492" y="2004149"/>
                  <a:pt x="2160393" y="1966579"/>
                  <a:pt x="2177075" y="1930493"/>
                </a:cubicBezTo>
                <a:cubicBezTo>
                  <a:pt x="2204122" y="1868430"/>
                  <a:pt x="2236410" y="1808722"/>
                  <a:pt x="2273607" y="1752075"/>
                </a:cubicBezTo>
                <a:cubicBezTo>
                  <a:pt x="2424680" y="1533951"/>
                  <a:pt x="2587570" y="1578465"/>
                  <a:pt x="2759516" y="1625715"/>
                </a:cubicBezTo>
                <a:cubicBezTo>
                  <a:pt x="2834964" y="1646579"/>
                  <a:pt x="2911492" y="1620209"/>
                  <a:pt x="2994107" y="1591413"/>
                </a:cubicBezTo>
                <a:cubicBezTo>
                  <a:pt x="3061060" y="1567695"/>
                  <a:pt x="3129840" y="1544227"/>
                  <a:pt x="3198814" y="1547870"/>
                </a:cubicBezTo>
                <a:close/>
                <a:moveTo>
                  <a:pt x="3214877" y="1408646"/>
                </a:moveTo>
                <a:cubicBezTo>
                  <a:pt x="3259472" y="1411013"/>
                  <a:pt x="3304080" y="1423949"/>
                  <a:pt x="3348421" y="1453864"/>
                </a:cubicBezTo>
                <a:cubicBezTo>
                  <a:pt x="3381036" y="1478225"/>
                  <a:pt x="3409902" y="1507275"/>
                  <a:pt x="3434026" y="1540023"/>
                </a:cubicBezTo>
                <a:cubicBezTo>
                  <a:pt x="3460208" y="1578727"/>
                  <a:pt x="3496088" y="1609906"/>
                  <a:pt x="3538139" y="1630492"/>
                </a:cubicBezTo>
                <a:cubicBezTo>
                  <a:pt x="3594427" y="1643549"/>
                  <a:pt x="3653441" y="1638896"/>
                  <a:pt x="3707118" y="1617209"/>
                </a:cubicBezTo>
                <a:cubicBezTo>
                  <a:pt x="3750311" y="1603333"/>
                  <a:pt x="3795208" y="1595363"/>
                  <a:pt x="3840494" y="1593399"/>
                </a:cubicBezTo>
                <a:cubicBezTo>
                  <a:pt x="3901706" y="1591148"/>
                  <a:pt x="3962218" y="1606369"/>
                  <a:pt x="4014903" y="1637274"/>
                </a:cubicBezTo>
                <a:cubicBezTo>
                  <a:pt x="4067626" y="1668218"/>
                  <a:pt x="4110277" y="1713503"/>
                  <a:pt x="4137934" y="1767900"/>
                </a:cubicBezTo>
                <a:cubicBezTo>
                  <a:pt x="4150425" y="1798601"/>
                  <a:pt x="4160143" y="1830409"/>
                  <a:pt x="4166950" y="1862911"/>
                </a:cubicBezTo>
                <a:cubicBezTo>
                  <a:pt x="4172209" y="1887882"/>
                  <a:pt x="4179065" y="1912482"/>
                  <a:pt x="4187445" y="1936554"/>
                </a:cubicBezTo>
                <a:cubicBezTo>
                  <a:pt x="4215930" y="2011190"/>
                  <a:pt x="4265293" y="2065952"/>
                  <a:pt x="4327338" y="2108167"/>
                </a:cubicBezTo>
                <a:lnTo>
                  <a:pt x="4362273" y="2128452"/>
                </a:lnTo>
                <a:lnTo>
                  <a:pt x="4279516" y="2128452"/>
                </a:lnTo>
                <a:lnTo>
                  <a:pt x="4234500" y="2090810"/>
                </a:lnTo>
                <a:cubicBezTo>
                  <a:pt x="4196920" y="2053039"/>
                  <a:pt x="4166374" y="2007699"/>
                  <a:pt x="4145363" y="1952319"/>
                </a:cubicBezTo>
                <a:cubicBezTo>
                  <a:pt x="4136234" y="1926477"/>
                  <a:pt x="4128691" y="1900125"/>
                  <a:pt x="4122754" y="1873396"/>
                </a:cubicBezTo>
                <a:cubicBezTo>
                  <a:pt x="4116710" y="1843582"/>
                  <a:pt x="4107837" y="1814461"/>
                  <a:pt x="4096199" y="1786364"/>
                </a:cubicBezTo>
                <a:lnTo>
                  <a:pt x="4092961" y="1779752"/>
                </a:lnTo>
                <a:cubicBezTo>
                  <a:pt x="4068257" y="1735273"/>
                  <a:pt x="4031561" y="1698580"/>
                  <a:pt x="3987005" y="1673789"/>
                </a:cubicBezTo>
                <a:cubicBezTo>
                  <a:pt x="3942449" y="1648999"/>
                  <a:pt x="3891819" y="1637120"/>
                  <a:pt x="3840742" y="1639436"/>
                </a:cubicBezTo>
                <a:cubicBezTo>
                  <a:pt x="3799173" y="1641719"/>
                  <a:pt x="3758080" y="1649376"/>
                  <a:pt x="3718445" y="1662170"/>
                </a:cubicBezTo>
                <a:cubicBezTo>
                  <a:pt x="3653236" y="1680078"/>
                  <a:pt x="3586486" y="1698769"/>
                  <a:pt x="3520980" y="1674503"/>
                </a:cubicBezTo>
                <a:cubicBezTo>
                  <a:pt x="3470725" y="1651531"/>
                  <a:pt x="3427790" y="1615307"/>
                  <a:pt x="3396796" y="1569713"/>
                </a:cubicBezTo>
                <a:cubicBezTo>
                  <a:pt x="3375364" y="1540603"/>
                  <a:pt x="3349859" y="1514703"/>
                  <a:pt x="3321031" y="1492771"/>
                </a:cubicBezTo>
                <a:cubicBezTo>
                  <a:pt x="3272016" y="1460209"/>
                  <a:pt x="3221455" y="1452930"/>
                  <a:pt x="3169319" y="1458508"/>
                </a:cubicBezTo>
                <a:cubicBezTo>
                  <a:pt x="3117184" y="1464085"/>
                  <a:pt x="3063474" y="1482520"/>
                  <a:pt x="3008164" y="1501384"/>
                </a:cubicBezTo>
                <a:cubicBezTo>
                  <a:pt x="2915808" y="1533004"/>
                  <a:pt x="2820938" y="1565401"/>
                  <a:pt x="2725016" y="1538227"/>
                </a:cubicBezTo>
                <a:cubicBezTo>
                  <a:pt x="2513255" y="1477733"/>
                  <a:pt x="2387960" y="1455749"/>
                  <a:pt x="2250057" y="1654380"/>
                </a:cubicBezTo>
                <a:cubicBezTo>
                  <a:pt x="2210655" y="1713534"/>
                  <a:pt x="2176440" y="1775950"/>
                  <a:pt x="2147864" y="1840957"/>
                </a:cubicBezTo>
                <a:cubicBezTo>
                  <a:pt x="2128951" y="1881442"/>
                  <a:pt x="2109468" y="1922709"/>
                  <a:pt x="2087719" y="1962186"/>
                </a:cubicBezTo>
                <a:lnTo>
                  <a:pt x="1975659" y="2128452"/>
                </a:lnTo>
                <a:lnTo>
                  <a:pt x="1915627" y="2128452"/>
                </a:lnTo>
                <a:lnTo>
                  <a:pt x="1939580" y="2102408"/>
                </a:lnTo>
                <a:cubicBezTo>
                  <a:pt x="1981009" y="2050963"/>
                  <a:pt x="2018473" y="1996612"/>
                  <a:pt x="2050508" y="1938507"/>
                </a:cubicBezTo>
                <a:cubicBezTo>
                  <a:pt x="2071877" y="1900173"/>
                  <a:pt x="2090598" y="1859328"/>
                  <a:pt x="2109092" y="1819945"/>
                </a:cubicBezTo>
                <a:cubicBezTo>
                  <a:pt x="2137959" y="1752324"/>
                  <a:pt x="2172403" y="1687199"/>
                  <a:pt x="2212167" y="1625287"/>
                </a:cubicBezTo>
                <a:cubicBezTo>
                  <a:pt x="2375890" y="1389493"/>
                  <a:pt x="2543966" y="1436727"/>
                  <a:pt x="2737783" y="1491123"/>
                </a:cubicBezTo>
                <a:cubicBezTo>
                  <a:pt x="2820173" y="1514340"/>
                  <a:pt x="2904134" y="1485343"/>
                  <a:pt x="2993326" y="1455206"/>
                </a:cubicBezTo>
                <a:cubicBezTo>
                  <a:pt x="3066268" y="1430111"/>
                  <a:pt x="3140553" y="1404699"/>
                  <a:pt x="3214877" y="1408646"/>
                </a:cubicBezTo>
                <a:close/>
                <a:moveTo>
                  <a:pt x="3223081" y="1270539"/>
                </a:moveTo>
                <a:cubicBezTo>
                  <a:pt x="3271029" y="1273308"/>
                  <a:pt x="3318983" y="1287476"/>
                  <a:pt x="3366559" y="1319943"/>
                </a:cubicBezTo>
                <a:cubicBezTo>
                  <a:pt x="3402140" y="1345965"/>
                  <a:pt x="3433629" y="1377083"/>
                  <a:pt x="3460024" y="1412316"/>
                </a:cubicBezTo>
                <a:cubicBezTo>
                  <a:pt x="3487951" y="1454789"/>
                  <a:pt x="3526821" y="1488928"/>
                  <a:pt x="3572615" y="1511208"/>
                </a:cubicBezTo>
                <a:cubicBezTo>
                  <a:pt x="3628064" y="1532691"/>
                  <a:pt x="3690543" y="1515146"/>
                  <a:pt x="3755750" y="1497237"/>
                </a:cubicBezTo>
                <a:cubicBezTo>
                  <a:pt x="3802800" y="1482071"/>
                  <a:pt x="3851659" y="1473251"/>
                  <a:pt x="3900986" y="1470985"/>
                </a:cubicBezTo>
                <a:cubicBezTo>
                  <a:pt x="3966837" y="1468632"/>
                  <a:pt x="4031928" y="1485210"/>
                  <a:pt x="4088470" y="1518708"/>
                </a:cubicBezTo>
                <a:cubicBezTo>
                  <a:pt x="4145019" y="1552201"/>
                  <a:pt x="4190663" y="1601223"/>
                  <a:pt x="4219978" y="1659939"/>
                </a:cubicBezTo>
                <a:cubicBezTo>
                  <a:pt x="4233280" y="1693203"/>
                  <a:pt x="4243620" y="1727602"/>
                  <a:pt x="4250862" y="1762720"/>
                </a:cubicBezTo>
                <a:cubicBezTo>
                  <a:pt x="4256413" y="1789744"/>
                  <a:pt x="4263764" y="1816358"/>
                  <a:pt x="4272857" y="1842387"/>
                </a:cubicBezTo>
                <a:cubicBezTo>
                  <a:pt x="4312769" y="1950810"/>
                  <a:pt x="4393817" y="2020499"/>
                  <a:pt x="4494177" y="2070474"/>
                </a:cubicBezTo>
                <a:lnTo>
                  <a:pt x="4644602" y="2128452"/>
                </a:lnTo>
                <a:lnTo>
                  <a:pt x="4507427" y="2128452"/>
                </a:lnTo>
                <a:lnTo>
                  <a:pt x="4464727" y="2109390"/>
                </a:lnTo>
                <a:cubicBezTo>
                  <a:pt x="4359126" y="2055118"/>
                  <a:pt x="4273443" y="1978666"/>
                  <a:pt x="4228604" y="1858683"/>
                </a:cubicBezTo>
                <a:cubicBezTo>
                  <a:pt x="4218980" y="1830983"/>
                  <a:pt x="4211158" y="1802722"/>
                  <a:pt x="4205123" y="1773987"/>
                </a:cubicBezTo>
                <a:cubicBezTo>
                  <a:pt x="4198776" y="1741509"/>
                  <a:pt x="4189383" y="1709700"/>
                  <a:pt x="4177073" y="1678982"/>
                </a:cubicBezTo>
                <a:lnTo>
                  <a:pt x="4173091" y="1670828"/>
                </a:lnTo>
                <a:cubicBezTo>
                  <a:pt x="4146587" y="1622167"/>
                  <a:pt x="4106976" y="1581896"/>
                  <a:pt x="4058657" y="1554499"/>
                </a:cubicBezTo>
                <a:cubicBezTo>
                  <a:pt x="4010380" y="1527138"/>
                  <a:pt x="3955329" y="1513750"/>
                  <a:pt x="3899697" y="1515851"/>
                </a:cubicBezTo>
                <a:cubicBezTo>
                  <a:pt x="3854559" y="1518217"/>
                  <a:pt x="3809871" y="1526608"/>
                  <a:pt x="3766888" y="1540826"/>
                </a:cubicBezTo>
                <a:cubicBezTo>
                  <a:pt x="3697034" y="1560086"/>
                  <a:pt x="3625014" y="1579873"/>
                  <a:pt x="3554673" y="1553637"/>
                </a:cubicBezTo>
                <a:cubicBezTo>
                  <a:pt x="3500914" y="1528667"/>
                  <a:pt x="3455073" y="1489554"/>
                  <a:pt x="3422087" y="1440509"/>
                </a:cubicBezTo>
                <a:cubicBezTo>
                  <a:pt x="3399739" y="1408623"/>
                  <a:pt x="3372932" y="1380082"/>
                  <a:pt x="3342477" y="1355749"/>
                </a:cubicBezTo>
                <a:cubicBezTo>
                  <a:pt x="3302045" y="1328262"/>
                  <a:pt x="3260914" y="1316461"/>
                  <a:pt x="3218978" y="1314598"/>
                </a:cubicBezTo>
                <a:cubicBezTo>
                  <a:pt x="3149084" y="1311494"/>
                  <a:pt x="3076953" y="1335991"/>
                  <a:pt x="3002097" y="1361465"/>
                </a:cubicBezTo>
                <a:cubicBezTo>
                  <a:pt x="2903907" y="1395967"/>
                  <a:pt x="2800902" y="1429491"/>
                  <a:pt x="2697800" y="1400501"/>
                </a:cubicBezTo>
                <a:cubicBezTo>
                  <a:pt x="2476553" y="1336441"/>
                  <a:pt x="2332704" y="1307158"/>
                  <a:pt x="2183962" y="1524131"/>
                </a:cubicBezTo>
                <a:cubicBezTo>
                  <a:pt x="2142422" y="1587594"/>
                  <a:pt x="2106347" y="1654439"/>
                  <a:pt x="2076164" y="1723946"/>
                </a:cubicBezTo>
                <a:cubicBezTo>
                  <a:pt x="2056240" y="1767347"/>
                  <a:pt x="2034984" y="1811871"/>
                  <a:pt x="2011613" y="1855084"/>
                </a:cubicBezTo>
                <a:cubicBezTo>
                  <a:pt x="1975855" y="1919681"/>
                  <a:pt x="1934269" y="1979944"/>
                  <a:pt x="1888433" y="2036854"/>
                </a:cubicBezTo>
                <a:lnTo>
                  <a:pt x="1804183" y="2128452"/>
                </a:lnTo>
                <a:lnTo>
                  <a:pt x="1741209" y="2128452"/>
                </a:lnTo>
                <a:lnTo>
                  <a:pt x="1848796" y="2011776"/>
                </a:lnTo>
                <a:cubicBezTo>
                  <a:pt x="1893525" y="1956286"/>
                  <a:pt x="1933920" y="1897623"/>
                  <a:pt x="1968381" y="1834855"/>
                </a:cubicBezTo>
                <a:cubicBezTo>
                  <a:pt x="1991543" y="1794178"/>
                  <a:pt x="2012399" y="1749805"/>
                  <a:pt x="2032302" y="1707433"/>
                </a:cubicBezTo>
                <a:cubicBezTo>
                  <a:pt x="2063360" y="1635454"/>
                  <a:pt x="2100564" y="1566276"/>
                  <a:pt x="2143487" y="1500633"/>
                </a:cubicBezTo>
                <a:cubicBezTo>
                  <a:pt x="2319984" y="1246502"/>
                  <a:pt x="2500049" y="1298476"/>
                  <a:pt x="2708731" y="1358584"/>
                </a:cubicBezTo>
                <a:cubicBezTo>
                  <a:pt x="2797535" y="1383028"/>
                  <a:pt x="2888488" y="1352524"/>
                  <a:pt x="2985111" y="1319764"/>
                </a:cubicBezTo>
                <a:cubicBezTo>
                  <a:pt x="3063255" y="1292978"/>
                  <a:pt x="3143164" y="1265925"/>
                  <a:pt x="3223081" y="1270539"/>
                </a:cubicBezTo>
                <a:close/>
                <a:moveTo>
                  <a:pt x="3236063" y="1128482"/>
                </a:moveTo>
                <a:cubicBezTo>
                  <a:pt x="3287277" y="1131555"/>
                  <a:pt x="3338434" y="1146896"/>
                  <a:pt x="3389119" y="1182006"/>
                </a:cubicBezTo>
                <a:cubicBezTo>
                  <a:pt x="3426329" y="1210819"/>
                  <a:pt x="3459203" y="1244807"/>
                  <a:pt x="3486742" y="1282907"/>
                </a:cubicBezTo>
                <a:cubicBezTo>
                  <a:pt x="3516679" y="1329049"/>
                  <a:pt x="3558539" y="1366228"/>
                  <a:pt x="3607956" y="1390549"/>
                </a:cubicBezTo>
                <a:cubicBezTo>
                  <a:pt x="3668433" y="1413425"/>
                  <a:pt x="3734807" y="1394940"/>
                  <a:pt x="3805250" y="1375890"/>
                </a:cubicBezTo>
                <a:cubicBezTo>
                  <a:pt x="3855615" y="1359560"/>
                  <a:pt x="3907966" y="1350188"/>
                  <a:pt x="3960789" y="1347984"/>
                </a:cubicBezTo>
                <a:cubicBezTo>
                  <a:pt x="4031312" y="1345423"/>
                  <a:pt x="4100980" y="1363204"/>
                  <a:pt x="4161420" y="1399181"/>
                </a:cubicBezTo>
                <a:cubicBezTo>
                  <a:pt x="4221862" y="1435156"/>
                  <a:pt x="4270522" y="1487813"/>
                  <a:pt x="4301575" y="1550849"/>
                </a:cubicBezTo>
                <a:cubicBezTo>
                  <a:pt x="4315958" y="1586575"/>
                  <a:pt x="4326908" y="1623577"/>
                  <a:pt x="4334291" y="1661360"/>
                </a:cubicBezTo>
                <a:cubicBezTo>
                  <a:pt x="4340309" y="1690111"/>
                  <a:pt x="4347992" y="1718429"/>
                  <a:pt x="4357397" y="1746260"/>
                </a:cubicBezTo>
                <a:cubicBezTo>
                  <a:pt x="4443813" y="1980571"/>
                  <a:pt x="4705771" y="2048796"/>
                  <a:pt x="4959231" y="2113480"/>
                </a:cubicBezTo>
                <a:lnTo>
                  <a:pt x="5013427" y="2128452"/>
                </a:lnTo>
                <a:lnTo>
                  <a:pt x="4837559" y="2128452"/>
                </a:lnTo>
                <a:lnTo>
                  <a:pt x="4749523" y="2104285"/>
                </a:lnTo>
                <a:cubicBezTo>
                  <a:pt x="4556262" y="2043908"/>
                  <a:pt x="4384186" y="1956209"/>
                  <a:pt x="4313178" y="1762599"/>
                </a:cubicBezTo>
                <a:cubicBezTo>
                  <a:pt x="4303011" y="1732390"/>
                  <a:pt x="4294612" y="1701647"/>
                  <a:pt x="4288003" y="1670509"/>
                </a:cubicBezTo>
                <a:cubicBezTo>
                  <a:pt x="4281218" y="1635574"/>
                  <a:pt x="4271151" y="1601378"/>
                  <a:pt x="4257928" y="1568350"/>
                </a:cubicBezTo>
                <a:lnTo>
                  <a:pt x="4253161" y="1558618"/>
                </a:lnTo>
                <a:cubicBezTo>
                  <a:pt x="4224471" y="1506845"/>
                  <a:pt x="4181998" y="1464033"/>
                  <a:pt x="4130413" y="1434872"/>
                </a:cubicBezTo>
                <a:cubicBezTo>
                  <a:pt x="4078786" y="1405675"/>
                  <a:pt x="4020074" y="1391291"/>
                  <a:pt x="3960685" y="1393270"/>
                </a:cubicBezTo>
                <a:cubicBezTo>
                  <a:pt x="3912170" y="1395847"/>
                  <a:pt x="3864197" y="1404746"/>
                  <a:pt x="3817981" y="1419737"/>
                </a:cubicBezTo>
                <a:cubicBezTo>
                  <a:pt x="3744175" y="1440850"/>
                  <a:pt x="3667091" y="1462155"/>
                  <a:pt x="3591963" y="1433985"/>
                </a:cubicBezTo>
                <a:cubicBezTo>
                  <a:pt x="3534352" y="1406568"/>
                  <a:pt x="3485452" y="1363940"/>
                  <a:pt x="3450525" y="1310694"/>
                </a:cubicBezTo>
                <a:cubicBezTo>
                  <a:pt x="3425565" y="1276104"/>
                  <a:pt x="3395726" y="1245344"/>
                  <a:pt x="3361915" y="1219333"/>
                </a:cubicBezTo>
                <a:cubicBezTo>
                  <a:pt x="3317936" y="1189419"/>
                  <a:pt x="3273524" y="1176426"/>
                  <a:pt x="3228407" y="1174165"/>
                </a:cubicBezTo>
                <a:cubicBezTo>
                  <a:pt x="3153212" y="1170397"/>
                  <a:pt x="3076059" y="1196443"/>
                  <a:pt x="2995697" y="1223658"/>
                </a:cubicBezTo>
                <a:cubicBezTo>
                  <a:pt x="2889960" y="1259495"/>
                  <a:pt x="2781874" y="1295488"/>
                  <a:pt x="2670068" y="1264515"/>
                </a:cubicBezTo>
                <a:cubicBezTo>
                  <a:pt x="2431210" y="1194114"/>
                  <a:pt x="2277888" y="1164209"/>
                  <a:pt x="2116525" y="1395949"/>
                </a:cubicBezTo>
                <a:cubicBezTo>
                  <a:pt x="2072258" y="1464285"/>
                  <a:pt x="2033788" y="1536152"/>
                  <a:pt x="2001608" y="1610844"/>
                </a:cubicBezTo>
                <a:cubicBezTo>
                  <a:pt x="1979722" y="1657141"/>
                  <a:pt x="1958007" y="1704752"/>
                  <a:pt x="1932272" y="1751011"/>
                </a:cubicBezTo>
                <a:cubicBezTo>
                  <a:pt x="1856000" y="1889749"/>
                  <a:pt x="1754285" y="2009548"/>
                  <a:pt x="1640900" y="2119059"/>
                </a:cubicBezTo>
                <a:lnTo>
                  <a:pt x="1630347" y="2128452"/>
                </a:lnTo>
                <a:lnTo>
                  <a:pt x="1564051" y="2128452"/>
                </a:lnTo>
                <a:lnTo>
                  <a:pt x="1607704" y="2089659"/>
                </a:lnTo>
                <a:cubicBezTo>
                  <a:pt x="1719201" y="1982212"/>
                  <a:pt x="1819049" y="1865004"/>
                  <a:pt x="1893138" y="1730189"/>
                </a:cubicBezTo>
                <a:cubicBezTo>
                  <a:pt x="1917881" y="1685894"/>
                  <a:pt x="1939788" y="1638645"/>
                  <a:pt x="1961234" y="1592538"/>
                </a:cubicBezTo>
                <a:cubicBezTo>
                  <a:pt x="1994589" y="1515628"/>
                  <a:pt x="2034420" y="1441597"/>
                  <a:pt x="2080356" y="1371347"/>
                </a:cubicBezTo>
                <a:cubicBezTo>
                  <a:pt x="2267353" y="1099121"/>
                  <a:pt x="2458792" y="1156581"/>
                  <a:pt x="2683533" y="1220862"/>
                </a:cubicBezTo>
                <a:cubicBezTo>
                  <a:pt x="2779848" y="1248827"/>
                  <a:pt x="2877640" y="1215487"/>
                  <a:pt x="2981458" y="1180638"/>
                </a:cubicBezTo>
                <a:cubicBezTo>
                  <a:pt x="3065195" y="1152321"/>
                  <a:pt x="3150708" y="1123361"/>
                  <a:pt x="3236063" y="1128482"/>
                </a:cubicBezTo>
                <a:close/>
                <a:moveTo>
                  <a:pt x="3248501" y="985876"/>
                </a:moveTo>
                <a:cubicBezTo>
                  <a:pt x="3303018" y="989230"/>
                  <a:pt x="3357533" y="1005605"/>
                  <a:pt x="3411980" y="1042847"/>
                </a:cubicBezTo>
                <a:cubicBezTo>
                  <a:pt x="3451745" y="1073638"/>
                  <a:pt x="3486868" y="1109900"/>
                  <a:pt x="3516329" y="1150587"/>
                </a:cubicBezTo>
                <a:cubicBezTo>
                  <a:pt x="3548350" y="1200327"/>
                  <a:pt x="3593203" y="1240541"/>
                  <a:pt x="3646200" y="1267024"/>
                </a:cubicBezTo>
                <a:cubicBezTo>
                  <a:pt x="3711508" y="1291871"/>
                  <a:pt x="3782745" y="1272449"/>
                  <a:pt x="3858067" y="1251512"/>
                </a:cubicBezTo>
                <a:cubicBezTo>
                  <a:pt x="3911634" y="1234206"/>
                  <a:pt x="3967289" y="1224306"/>
                  <a:pt x="4023509" y="1222105"/>
                </a:cubicBezTo>
                <a:cubicBezTo>
                  <a:pt x="4098515" y="1219128"/>
                  <a:pt x="4172651" y="1238061"/>
                  <a:pt x="4236860" y="1276641"/>
                </a:cubicBezTo>
                <a:cubicBezTo>
                  <a:pt x="4301030" y="1315179"/>
                  <a:pt x="4352397" y="1371612"/>
                  <a:pt x="4384699" y="1439049"/>
                </a:cubicBezTo>
                <a:cubicBezTo>
                  <a:pt x="4400120" y="1477200"/>
                  <a:pt x="4411688" y="1516797"/>
                  <a:pt x="4419245" y="1557289"/>
                </a:cubicBezTo>
                <a:cubicBezTo>
                  <a:pt x="4425824" y="1588613"/>
                  <a:pt x="4434170" y="1619561"/>
                  <a:pt x="4444223" y="1649959"/>
                </a:cubicBezTo>
                <a:cubicBezTo>
                  <a:pt x="4535657" y="1903450"/>
                  <a:pt x="4817173" y="1975103"/>
                  <a:pt x="5088044" y="2044748"/>
                </a:cubicBezTo>
                <a:cubicBezTo>
                  <a:pt x="5161320" y="2063650"/>
                  <a:pt x="5235299" y="2082690"/>
                  <a:pt x="5306046" y="2105458"/>
                </a:cubicBezTo>
                <a:lnTo>
                  <a:pt x="5369507" y="2128452"/>
                </a:lnTo>
                <a:lnTo>
                  <a:pt x="5210172" y="2128452"/>
                </a:lnTo>
                <a:lnTo>
                  <a:pt x="5074907" y="2091086"/>
                </a:lnTo>
                <a:cubicBezTo>
                  <a:pt x="4792040" y="2018647"/>
                  <a:pt x="4499120" y="1943426"/>
                  <a:pt x="4399194" y="1667618"/>
                </a:cubicBezTo>
                <a:cubicBezTo>
                  <a:pt x="4388064" y="1635458"/>
                  <a:pt x="4379085" y="1602549"/>
                  <a:pt x="4372341" y="1569131"/>
                </a:cubicBezTo>
                <a:cubicBezTo>
                  <a:pt x="4365173" y="1531606"/>
                  <a:pt x="4354451" y="1494776"/>
                  <a:pt x="4340429" y="1459248"/>
                </a:cubicBezTo>
                <a:lnTo>
                  <a:pt x="4334741" y="1447598"/>
                </a:lnTo>
                <a:cubicBezTo>
                  <a:pt x="4303897" y="1392141"/>
                  <a:pt x="4258297" y="1346268"/>
                  <a:pt x="4202968" y="1315024"/>
                </a:cubicBezTo>
                <a:cubicBezTo>
                  <a:pt x="4147638" y="1283783"/>
                  <a:pt x="4084716" y="1268388"/>
                  <a:pt x="4021023" y="1270454"/>
                </a:cubicBezTo>
                <a:cubicBezTo>
                  <a:pt x="3968973" y="1272152"/>
                  <a:pt x="3917399" y="1281165"/>
                  <a:pt x="3867813" y="1297214"/>
                </a:cubicBezTo>
                <a:cubicBezTo>
                  <a:pt x="3788421" y="1318715"/>
                  <a:pt x="3706479" y="1340954"/>
                  <a:pt x="3627070" y="1310984"/>
                </a:cubicBezTo>
                <a:cubicBezTo>
                  <a:pt x="3566017" y="1281896"/>
                  <a:pt x="3514194" y="1236709"/>
                  <a:pt x="3477202" y="1180311"/>
                </a:cubicBezTo>
                <a:cubicBezTo>
                  <a:pt x="3450120" y="1143327"/>
                  <a:pt x="3417809" y="1110510"/>
                  <a:pt x="3381249" y="1082860"/>
                </a:cubicBezTo>
                <a:cubicBezTo>
                  <a:pt x="3334541" y="1050319"/>
                  <a:pt x="3287083" y="1036138"/>
                  <a:pt x="3238734" y="1033560"/>
                </a:cubicBezTo>
                <a:cubicBezTo>
                  <a:pt x="3158150" y="1029264"/>
                  <a:pt x="3075092" y="1057198"/>
                  <a:pt x="2988898" y="1086077"/>
                </a:cubicBezTo>
                <a:cubicBezTo>
                  <a:pt x="2876104" y="1124336"/>
                  <a:pt x="2759043" y="1163739"/>
                  <a:pt x="2641665" y="1129250"/>
                </a:cubicBezTo>
                <a:cubicBezTo>
                  <a:pt x="2387342" y="1054884"/>
                  <a:pt x="2221439" y="1020028"/>
                  <a:pt x="2049284" y="1268200"/>
                </a:cubicBezTo>
                <a:cubicBezTo>
                  <a:pt x="2002062" y="1341162"/>
                  <a:pt x="1960976" y="1417876"/>
                  <a:pt x="1926383" y="1497531"/>
                </a:cubicBezTo>
                <a:cubicBezTo>
                  <a:pt x="1904687" y="1546134"/>
                  <a:pt x="1880839" y="1597192"/>
                  <a:pt x="1854092" y="1646366"/>
                </a:cubicBezTo>
                <a:cubicBezTo>
                  <a:pt x="1772768" y="1794545"/>
                  <a:pt x="1664067" y="1922317"/>
                  <a:pt x="1542835" y="2039026"/>
                </a:cubicBezTo>
                <a:lnTo>
                  <a:pt x="1441982" y="2128452"/>
                </a:lnTo>
                <a:lnTo>
                  <a:pt x="1372964" y="2128452"/>
                </a:lnTo>
                <a:lnTo>
                  <a:pt x="1509701" y="2007320"/>
                </a:lnTo>
                <a:cubicBezTo>
                  <a:pt x="1628941" y="1892729"/>
                  <a:pt x="1735522" y="1767791"/>
                  <a:pt x="1814557" y="1623832"/>
                </a:cubicBezTo>
                <a:cubicBezTo>
                  <a:pt x="1839720" y="1576411"/>
                  <a:pt x="1863399" y="1525903"/>
                  <a:pt x="1887610" y="1476519"/>
                </a:cubicBezTo>
                <a:cubicBezTo>
                  <a:pt x="1923122" y="1394582"/>
                  <a:pt x="1965390" y="1315645"/>
                  <a:pt x="2014072" y="1240657"/>
                </a:cubicBezTo>
                <a:cubicBezTo>
                  <a:pt x="2214251" y="951882"/>
                  <a:pt x="2420051" y="1012971"/>
                  <a:pt x="2658277" y="1083121"/>
                </a:cubicBezTo>
                <a:cubicBezTo>
                  <a:pt x="2759991" y="1114221"/>
                  <a:pt x="2864974" y="1078797"/>
                  <a:pt x="2976185" y="1041279"/>
                </a:cubicBezTo>
                <a:cubicBezTo>
                  <a:pt x="3066765" y="1010862"/>
                  <a:pt x="3157637" y="980284"/>
                  <a:pt x="3248501" y="985876"/>
                </a:cubicBezTo>
                <a:close/>
                <a:moveTo>
                  <a:pt x="3258185" y="845653"/>
                </a:moveTo>
                <a:cubicBezTo>
                  <a:pt x="3315952" y="849431"/>
                  <a:pt x="3373569" y="867151"/>
                  <a:pt x="3430515" y="907299"/>
                </a:cubicBezTo>
                <a:cubicBezTo>
                  <a:pt x="3472655" y="939309"/>
                  <a:pt x="3509704" y="977454"/>
                  <a:pt x="3540435" y="1020499"/>
                </a:cubicBezTo>
                <a:cubicBezTo>
                  <a:pt x="3574621" y="1073683"/>
                  <a:pt x="3622522" y="1116724"/>
                  <a:pt x="3679127" y="1145108"/>
                </a:cubicBezTo>
                <a:cubicBezTo>
                  <a:pt x="3749458" y="1173296"/>
                  <a:pt x="3825752" y="1152361"/>
                  <a:pt x="3905937" y="1130487"/>
                </a:cubicBezTo>
                <a:cubicBezTo>
                  <a:pt x="3962630" y="1112045"/>
                  <a:pt x="4021589" y="1101537"/>
                  <a:pt x="4081093" y="1099217"/>
                </a:cubicBezTo>
                <a:cubicBezTo>
                  <a:pt x="4160668" y="1096517"/>
                  <a:pt x="4239177" y="1116851"/>
                  <a:pt x="4307180" y="1157852"/>
                </a:cubicBezTo>
                <a:cubicBezTo>
                  <a:pt x="4375145" y="1198811"/>
                  <a:pt x="4429636" y="1258623"/>
                  <a:pt x="4464037" y="1330030"/>
                </a:cubicBezTo>
                <a:cubicBezTo>
                  <a:pt x="4480221" y="1370949"/>
                  <a:pt x="4492459" y="1413246"/>
                  <a:pt x="4500671" y="1456454"/>
                </a:cubicBezTo>
                <a:cubicBezTo>
                  <a:pt x="4507072" y="1490127"/>
                  <a:pt x="4515814" y="1523261"/>
                  <a:pt x="4526912" y="1555686"/>
                </a:cubicBezTo>
                <a:cubicBezTo>
                  <a:pt x="4625726" y="1826263"/>
                  <a:pt x="4923477" y="1903452"/>
                  <a:pt x="5213502" y="1977682"/>
                </a:cubicBezTo>
                <a:cubicBezTo>
                  <a:pt x="5330387" y="2007679"/>
                  <a:pt x="5448822" y="2038068"/>
                  <a:pt x="5554757" y="2081675"/>
                </a:cubicBezTo>
                <a:lnTo>
                  <a:pt x="5652433" y="2128452"/>
                </a:lnTo>
                <a:lnTo>
                  <a:pt x="5546525" y="2128452"/>
                </a:lnTo>
                <a:lnTo>
                  <a:pt x="5532268" y="2121740"/>
                </a:lnTo>
                <a:cubicBezTo>
                  <a:pt x="5431428" y="2080915"/>
                  <a:pt x="5316720" y="2051567"/>
                  <a:pt x="5199620" y="2021494"/>
                </a:cubicBezTo>
                <a:cubicBezTo>
                  <a:pt x="4898769" y="1943897"/>
                  <a:pt x="4588235" y="1864300"/>
                  <a:pt x="4481911" y="1570443"/>
                </a:cubicBezTo>
                <a:cubicBezTo>
                  <a:pt x="4470485" y="1535998"/>
                  <a:pt x="4461095" y="1500921"/>
                  <a:pt x="4453793" y="1465392"/>
                </a:cubicBezTo>
                <a:cubicBezTo>
                  <a:pt x="4446277" y="1425170"/>
                  <a:pt x="4435112" y="1385732"/>
                  <a:pt x="4420389" y="1347531"/>
                </a:cubicBezTo>
                <a:lnTo>
                  <a:pt x="4413956" y="1334344"/>
                </a:lnTo>
                <a:cubicBezTo>
                  <a:pt x="4381354" y="1274975"/>
                  <a:pt x="4332851" y="1225822"/>
                  <a:pt x="4273848" y="1192353"/>
                </a:cubicBezTo>
                <a:cubicBezTo>
                  <a:pt x="4214806" y="1158846"/>
                  <a:pt x="4147593" y="1142361"/>
                  <a:pt x="4079608" y="1144662"/>
                </a:cubicBezTo>
                <a:cubicBezTo>
                  <a:pt x="4024426" y="1147731"/>
                  <a:pt x="3969870" y="1158209"/>
                  <a:pt x="3917440" y="1175824"/>
                </a:cubicBezTo>
                <a:cubicBezTo>
                  <a:pt x="3833364" y="1198635"/>
                  <a:pt x="3746363" y="1222387"/>
                  <a:pt x="3662499" y="1190242"/>
                </a:cubicBezTo>
                <a:cubicBezTo>
                  <a:pt x="3597736" y="1159273"/>
                  <a:pt x="3542881" y="1111011"/>
                  <a:pt x="3504014" y="1050814"/>
                </a:cubicBezTo>
                <a:cubicBezTo>
                  <a:pt x="3475817" y="1010934"/>
                  <a:pt x="3442149" y="975297"/>
                  <a:pt x="3403901" y="944837"/>
                </a:cubicBezTo>
                <a:cubicBezTo>
                  <a:pt x="3354023" y="909886"/>
                  <a:pt x="3303346" y="894590"/>
                  <a:pt x="3251728" y="891723"/>
                </a:cubicBezTo>
                <a:cubicBezTo>
                  <a:pt x="3165699" y="886944"/>
                  <a:pt x="3077063" y="916687"/>
                  <a:pt x="2985173" y="947488"/>
                </a:cubicBezTo>
                <a:cubicBezTo>
                  <a:pt x="2864971" y="987418"/>
                  <a:pt x="2740740" y="1027952"/>
                  <a:pt x="2616950" y="992236"/>
                </a:cubicBezTo>
                <a:cubicBezTo>
                  <a:pt x="2344662" y="910780"/>
                  <a:pt x="2168714" y="874139"/>
                  <a:pt x="1984901" y="1139030"/>
                </a:cubicBezTo>
                <a:cubicBezTo>
                  <a:pt x="1934649" y="1216458"/>
                  <a:pt x="1891020" y="1297946"/>
                  <a:pt x="1854458" y="1382603"/>
                </a:cubicBezTo>
                <a:cubicBezTo>
                  <a:pt x="1830002" y="1435411"/>
                  <a:pt x="1804741" y="1489615"/>
                  <a:pt x="1776031" y="1541687"/>
                </a:cubicBezTo>
                <a:cubicBezTo>
                  <a:pt x="1689657" y="1699306"/>
                  <a:pt x="1573848" y="1835246"/>
                  <a:pt x="1444711" y="1959245"/>
                </a:cubicBezTo>
                <a:lnTo>
                  <a:pt x="1253267" y="2128452"/>
                </a:lnTo>
                <a:lnTo>
                  <a:pt x="1177724" y="2128452"/>
                </a:lnTo>
                <a:lnTo>
                  <a:pt x="1211052" y="2101766"/>
                </a:lnTo>
                <a:cubicBezTo>
                  <a:pt x="1416006" y="1932243"/>
                  <a:pt x="1608443" y="1748221"/>
                  <a:pt x="1734573" y="1518121"/>
                </a:cubicBezTo>
                <a:cubicBezTo>
                  <a:pt x="1762540" y="1467462"/>
                  <a:pt x="1788562" y="1412917"/>
                  <a:pt x="1811840" y="1361629"/>
                </a:cubicBezTo>
                <a:cubicBezTo>
                  <a:pt x="1849594" y="1274972"/>
                  <a:pt x="1894806" y="1191730"/>
                  <a:pt x="1946941" y="1112805"/>
                </a:cubicBezTo>
                <a:cubicBezTo>
                  <a:pt x="2158980" y="806727"/>
                  <a:pt x="2377519" y="872146"/>
                  <a:pt x="2630473" y="947671"/>
                </a:cubicBezTo>
                <a:cubicBezTo>
                  <a:pt x="2740297" y="980548"/>
                  <a:pt x="2852100" y="943241"/>
                  <a:pt x="2970506" y="903634"/>
                </a:cubicBezTo>
                <a:cubicBezTo>
                  <a:pt x="3065211" y="871782"/>
                  <a:pt x="3161906" y="839355"/>
                  <a:pt x="3258185" y="845653"/>
                </a:cubicBezTo>
                <a:close/>
                <a:moveTo>
                  <a:pt x="3268924" y="703816"/>
                </a:moveTo>
                <a:cubicBezTo>
                  <a:pt x="3329876" y="707825"/>
                  <a:pt x="3390727" y="726692"/>
                  <a:pt x="3450924" y="769407"/>
                </a:cubicBezTo>
                <a:cubicBezTo>
                  <a:pt x="3495744" y="804053"/>
                  <a:pt x="3535155" y="845063"/>
                  <a:pt x="3567946" y="891184"/>
                </a:cubicBezTo>
                <a:cubicBezTo>
                  <a:pt x="3604036" y="948060"/>
                  <a:pt x="3654966" y="994181"/>
                  <a:pt x="3715256" y="1024548"/>
                </a:cubicBezTo>
                <a:cubicBezTo>
                  <a:pt x="3789808" y="1053503"/>
                  <a:pt x="3870410" y="1031464"/>
                  <a:pt x="3955653" y="1008076"/>
                </a:cubicBezTo>
                <a:cubicBezTo>
                  <a:pt x="4015716" y="988731"/>
                  <a:pt x="4078111" y="977644"/>
                  <a:pt x="4141121" y="975144"/>
                </a:cubicBezTo>
                <a:cubicBezTo>
                  <a:pt x="4324091" y="976655"/>
                  <a:pt x="4483265" y="1072959"/>
                  <a:pt x="4545280" y="1220659"/>
                </a:cubicBezTo>
                <a:cubicBezTo>
                  <a:pt x="4562076" y="1263789"/>
                  <a:pt x="4574843" y="1308457"/>
                  <a:pt x="4583353" y="1354023"/>
                </a:cubicBezTo>
                <a:cubicBezTo>
                  <a:pt x="4590202" y="1390142"/>
                  <a:pt x="4599522" y="1425754"/>
                  <a:pt x="4611248" y="1460609"/>
                </a:cubicBezTo>
                <a:cubicBezTo>
                  <a:pt x="4714715" y="1749605"/>
                  <a:pt x="5032017" y="1831186"/>
                  <a:pt x="5338863" y="1910181"/>
                </a:cubicBezTo>
                <a:cubicBezTo>
                  <a:pt x="5503992" y="1952857"/>
                  <a:pt x="5671593" y="1995647"/>
                  <a:pt x="5806880" y="2071481"/>
                </a:cubicBezTo>
                <a:lnTo>
                  <a:pt x="5891875" y="2128452"/>
                </a:lnTo>
                <a:lnTo>
                  <a:pt x="5812992" y="2128452"/>
                </a:lnTo>
                <a:lnTo>
                  <a:pt x="5783709" y="2109013"/>
                </a:lnTo>
                <a:cubicBezTo>
                  <a:pt x="5656127" y="2038190"/>
                  <a:pt x="5495158" y="1996607"/>
                  <a:pt x="5329443" y="1954216"/>
                </a:cubicBezTo>
                <a:cubicBezTo>
                  <a:pt x="5010791" y="1871855"/>
                  <a:pt x="4681505" y="1786509"/>
                  <a:pt x="4569739" y="1475590"/>
                </a:cubicBezTo>
                <a:cubicBezTo>
                  <a:pt x="4557453" y="1439093"/>
                  <a:pt x="4547625" y="1401792"/>
                  <a:pt x="4540362" y="1363971"/>
                </a:cubicBezTo>
                <a:cubicBezTo>
                  <a:pt x="4532173" y="1320740"/>
                  <a:pt x="4520031" y="1278351"/>
                  <a:pt x="4504143" y="1237381"/>
                </a:cubicBezTo>
                <a:lnTo>
                  <a:pt x="4496924" y="1222616"/>
                </a:lnTo>
                <a:cubicBezTo>
                  <a:pt x="4462452" y="1159365"/>
                  <a:pt x="4411052" y="1107006"/>
                  <a:pt x="4348380" y="1071307"/>
                </a:cubicBezTo>
                <a:cubicBezTo>
                  <a:pt x="4285707" y="1035607"/>
                  <a:pt x="4214250" y="1017989"/>
                  <a:pt x="4141984" y="1020435"/>
                </a:cubicBezTo>
                <a:cubicBezTo>
                  <a:pt x="4083283" y="1023152"/>
                  <a:pt x="4025138" y="1033577"/>
                  <a:pt x="3969139" y="1051510"/>
                </a:cubicBezTo>
                <a:cubicBezTo>
                  <a:pt x="3879607" y="1075047"/>
                  <a:pt x="3788315" y="1100901"/>
                  <a:pt x="3699624" y="1066781"/>
                </a:cubicBezTo>
                <a:cubicBezTo>
                  <a:pt x="3631068" y="1034010"/>
                  <a:pt x="3572818" y="983176"/>
                  <a:pt x="3531112" y="919716"/>
                </a:cubicBezTo>
                <a:cubicBezTo>
                  <a:pt x="3500878" y="877205"/>
                  <a:pt x="3464705" y="839154"/>
                  <a:pt x="3423755" y="806778"/>
                </a:cubicBezTo>
                <a:cubicBezTo>
                  <a:pt x="3370983" y="769618"/>
                  <a:pt x="3317212" y="753236"/>
                  <a:pt x="3262385" y="750000"/>
                </a:cubicBezTo>
                <a:cubicBezTo>
                  <a:pt x="3171007" y="744605"/>
                  <a:pt x="3076696" y="775727"/>
                  <a:pt x="2979190" y="808034"/>
                </a:cubicBezTo>
                <a:cubicBezTo>
                  <a:pt x="2851621" y="849674"/>
                  <a:pt x="2720351" y="893624"/>
                  <a:pt x="2589051" y="854389"/>
                </a:cubicBezTo>
                <a:cubicBezTo>
                  <a:pt x="2299741" y="766803"/>
                  <a:pt x="2112944" y="727752"/>
                  <a:pt x="1918083" y="1008620"/>
                </a:cubicBezTo>
                <a:cubicBezTo>
                  <a:pt x="1864951" y="1091147"/>
                  <a:pt x="1818956" y="1178019"/>
                  <a:pt x="1780499" y="1268228"/>
                </a:cubicBezTo>
                <a:cubicBezTo>
                  <a:pt x="1754655" y="1324158"/>
                  <a:pt x="1728174" y="1381790"/>
                  <a:pt x="1697463" y="1436717"/>
                </a:cubicBezTo>
                <a:cubicBezTo>
                  <a:pt x="1560353" y="1687337"/>
                  <a:pt x="1353090" y="1885642"/>
                  <a:pt x="1132725" y="2067494"/>
                </a:cubicBezTo>
                <a:lnTo>
                  <a:pt x="1056356" y="2128452"/>
                </a:lnTo>
                <a:lnTo>
                  <a:pt x="983508" y="2128452"/>
                </a:lnTo>
                <a:lnTo>
                  <a:pt x="1100213" y="2035478"/>
                </a:lnTo>
                <a:cubicBezTo>
                  <a:pt x="1317919" y="1856490"/>
                  <a:pt x="1522467" y="1662206"/>
                  <a:pt x="1656174" y="1416487"/>
                </a:cubicBezTo>
                <a:cubicBezTo>
                  <a:pt x="1685514" y="1362724"/>
                  <a:pt x="1711975" y="1306044"/>
                  <a:pt x="1737240" y="1250903"/>
                </a:cubicBezTo>
                <a:cubicBezTo>
                  <a:pt x="1777194" y="1158867"/>
                  <a:pt x="1824795" y="1070297"/>
                  <a:pt x="1879516" y="986088"/>
                </a:cubicBezTo>
                <a:cubicBezTo>
                  <a:pt x="2103794" y="662501"/>
                  <a:pt x="2334698" y="732453"/>
                  <a:pt x="2602308" y="813270"/>
                </a:cubicBezTo>
                <a:cubicBezTo>
                  <a:pt x="2721443" y="847390"/>
                  <a:pt x="2841055" y="807248"/>
                  <a:pt x="2965899" y="765970"/>
                </a:cubicBezTo>
                <a:cubicBezTo>
                  <a:pt x="3065473" y="731726"/>
                  <a:pt x="3167338" y="697136"/>
                  <a:pt x="3268924" y="703816"/>
                </a:cubicBezTo>
                <a:close/>
                <a:moveTo>
                  <a:pt x="3280986" y="563341"/>
                </a:moveTo>
                <a:cubicBezTo>
                  <a:pt x="3345325" y="567770"/>
                  <a:pt x="3409451" y="587735"/>
                  <a:pt x="3472747" y="632722"/>
                </a:cubicBezTo>
                <a:cubicBezTo>
                  <a:pt x="3519922" y="669617"/>
                  <a:pt x="3561419" y="713212"/>
                  <a:pt x="3595884" y="762081"/>
                </a:cubicBezTo>
                <a:cubicBezTo>
                  <a:pt x="3634034" y="822576"/>
                  <a:pt x="3688024" y="871516"/>
                  <a:pt x="3752053" y="903656"/>
                </a:cubicBezTo>
                <a:cubicBezTo>
                  <a:pt x="3830847" y="934371"/>
                  <a:pt x="3916308" y="911397"/>
                  <a:pt x="4007200" y="886708"/>
                </a:cubicBezTo>
                <a:cubicBezTo>
                  <a:pt x="4070275" y="866336"/>
                  <a:pt x="4135831" y="854702"/>
                  <a:pt x="4202014" y="852111"/>
                </a:cubicBezTo>
                <a:cubicBezTo>
                  <a:pt x="4394872" y="854078"/>
                  <a:pt x="4562893" y="955649"/>
                  <a:pt x="4627510" y="1111661"/>
                </a:cubicBezTo>
                <a:cubicBezTo>
                  <a:pt x="4645355" y="1157285"/>
                  <a:pt x="4658734" y="1204551"/>
                  <a:pt x="4667453" y="1252796"/>
                </a:cubicBezTo>
                <a:cubicBezTo>
                  <a:pt x="4674807" y="1290761"/>
                  <a:pt x="4684584" y="1328268"/>
                  <a:pt x="4696631" y="1364994"/>
                </a:cubicBezTo>
                <a:cubicBezTo>
                  <a:pt x="4803775" y="1673377"/>
                  <a:pt x="5142364" y="1759943"/>
                  <a:pt x="5466252" y="1842153"/>
                </a:cubicBezTo>
                <a:cubicBezTo>
                  <a:pt x="5683675" y="1897634"/>
                  <a:pt x="5906229" y="1955112"/>
                  <a:pt x="6060509" y="2080051"/>
                </a:cubicBezTo>
                <a:lnTo>
                  <a:pt x="6109029" y="2128452"/>
                </a:lnTo>
                <a:lnTo>
                  <a:pt x="6042837" y="2128452"/>
                </a:lnTo>
                <a:lnTo>
                  <a:pt x="6026554" y="2112329"/>
                </a:lnTo>
                <a:cubicBezTo>
                  <a:pt x="5882362" y="1996668"/>
                  <a:pt x="5671264" y="1942234"/>
                  <a:pt x="5452763" y="1885782"/>
                </a:cubicBezTo>
                <a:cubicBezTo>
                  <a:pt x="5116112" y="1799226"/>
                  <a:pt x="4767688" y="1707359"/>
                  <a:pt x="4651078" y="1379581"/>
                </a:cubicBezTo>
                <a:cubicBezTo>
                  <a:pt x="4638318" y="1341050"/>
                  <a:pt x="4628026" y="1301783"/>
                  <a:pt x="4620201" y="1261937"/>
                </a:cubicBezTo>
                <a:cubicBezTo>
                  <a:pt x="4612142" y="1216403"/>
                  <a:pt x="4599569" y="1171783"/>
                  <a:pt x="4582675" y="1128745"/>
                </a:cubicBezTo>
                <a:lnTo>
                  <a:pt x="4574715" y="1112439"/>
                </a:lnTo>
                <a:cubicBezTo>
                  <a:pt x="4538270" y="1045482"/>
                  <a:pt x="4483899" y="989988"/>
                  <a:pt x="4417606" y="952090"/>
                </a:cubicBezTo>
                <a:cubicBezTo>
                  <a:pt x="4351311" y="914191"/>
                  <a:pt x="4275689" y="895364"/>
                  <a:pt x="4199179" y="897763"/>
                </a:cubicBezTo>
                <a:cubicBezTo>
                  <a:pt x="4137103" y="900377"/>
                  <a:pt x="4075680" y="911463"/>
                  <a:pt x="4016576" y="930665"/>
                </a:cubicBezTo>
                <a:cubicBezTo>
                  <a:pt x="3923962" y="955764"/>
                  <a:pt x="3827041" y="981968"/>
                  <a:pt x="3733895" y="945672"/>
                </a:cubicBezTo>
                <a:cubicBezTo>
                  <a:pt x="3662350" y="911029"/>
                  <a:pt x="3601750" y="857473"/>
                  <a:pt x="3558678" y="790816"/>
                </a:cubicBezTo>
                <a:cubicBezTo>
                  <a:pt x="3526919" y="745568"/>
                  <a:pt x="3488745" y="705084"/>
                  <a:pt x="3445384" y="670669"/>
                </a:cubicBezTo>
                <a:cubicBezTo>
                  <a:pt x="3389001" y="630211"/>
                  <a:pt x="3332097" y="612336"/>
                  <a:pt x="3274229" y="608732"/>
                </a:cubicBezTo>
                <a:cubicBezTo>
                  <a:pt x="3177783" y="602724"/>
                  <a:pt x="3078661" y="636358"/>
                  <a:pt x="2974816" y="671156"/>
                </a:cubicBezTo>
                <a:cubicBezTo>
                  <a:pt x="2840443" y="715675"/>
                  <a:pt x="2701982" y="761711"/>
                  <a:pt x="2563527" y="719705"/>
                </a:cubicBezTo>
                <a:cubicBezTo>
                  <a:pt x="2257595" y="626776"/>
                  <a:pt x="2059551" y="584525"/>
                  <a:pt x="1853067" y="882157"/>
                </a:cubicBezTo>
                <a:cubicBezTo>
                  <a:pt x="1796976" y="968771"/>
                  <a:pt x="1748200" y="1059868"/>
                  <a:pt x="1707190" y="1154475"/>
                </a:cubicBezTo>
                <a:cubicBezTo>
                  <a:pt x="1679936" y="1213470"/>
                  <a:pt x="1651716" y="1274403"/>
                  <a:pt x="1619825" y="1332798"/>
                </a:cubicBezTo>
                <a:cubicBezTo>
                  <a:pt x="1474792" y="1596976"/>
                  <a:pt x="1256070" y="1806024"/>
                  <a:pt x="1022980" y="1997890"/>
                </a:cubicBezTo>
                <a:lnTo>
                  <a:pt x="858904" y="2128452"/>
                </a:lnTo>
                <a:lnTo>
                  <a:pt x="784573" y="2128452"/>
                </a:lnTo>
                <a:lnTo>
                  <a:pt x="991879" y="1963469"/>
                </a:lnTo>
                <a:cubicBezTo>
                  <a:pt x="1222112" y="1774104"/>
                  <a:pt x="1438269" y="1568204"/>
                  <a:pt x="1579698" y="1310054"/>
                </a:cubicBezTo>
                <a:cubicBezTo>
                  <a:pt x="1610599" y="1253621"/>
                  <a:pt x="1638643" y="1193244"/>
                  <a:pt x="1665696" y="1134832"/>
                </a:cubicBezTo>
                <a:cubicBezTo>
                  <a:pt x="1707588" y="1037668"/>
                  <a:pt x="1757641" y="944177"/>
                  <a:pt x="1815343" y="855392"/>
                </a:cubicBezTo>
                <a:cubicBezTo>
                  <a:pt x="2051620" y="514836"/>
                  <a:pt x="2294098" y="589694"/>
                  <a:pt x="2577607" y="675307"/>
                </a:cubicBezTo>
                <a:cubicBezTo>
                  <a:pt x="2701725" y="712728"/>
                  <a:pt x="2827359" y="671080"/>
                  <a:pt x="2960386" y="626764"/>
                </a:cubicBezTo>
                <a:cubicBezTo>
                  <a:pt x="3065936" y="591738"/>
                  <a:pt x="3173756" y="555961"/>
                  <a:pt x="3280986" y="563341"/>
                </a:cubicBezTo>
                <a:close/>
                <a:moveTo>
                  <a:pt x="3291342" y="423142"/>
                </a:moveTo>
                <a:cubicBezTo>
                  <a:pt x="3358856" y="427725"/>
                  <a:pt x="3426126" y="448645"/>
                  <a:pt x="3492606" y="496057"/>
                </a:cubicBezTo>
                <a:cubicBezTo>
                  <a:pt x="3542085" y="534550"/>
                  <a:pt x="3585611" y="580007"/>
                  <a:pt x="3621867" y="631044"/>
                </a:cubicBezTo>
                <a:cubicBezTo>
                  <a:pt x="3670866" y="693719"/>
                  <a:pt x="3717898" y="754397"/>
                  <a:pt x="3786653" y="781376"/>
                </a:cubicBezTo>
                <a:cubicBezTo>
                  <a:pt x="3870886" y="815267"/>
                  <a:pt x="3961560" y="792108"/>
                  <a:pt x="4055356" y="767428"/>
                </a:cubicBezTo>
                <a:cubicBezTo>
                  <a:pt x="4121982" y="746057"/>
                  <a:pt x="4191210" y="733930"/>
                  <a:pt x="4261070" y="731385"/>
                </a:cubicBezTo>
                <a:cubicBezTo>
                  <a:pt x="4463600" y="733394"/>
                  <a:pt x="4638991" y="840098"/>
                  <a:pt x="4707763" y="1004640"/>
                </a:cubicBezTo>
                <a:cubicBezTo>
                  <a:pt x="4726379" y="1051778"/>
                  <a:pt x="4740610" y="1100482"/>
                  <a:pt x="4750361" y="1150223"/>
                </a:cubicBezTo>
                <a:cubicBezTo>
                  <a:pt x="4757957" y="1190447"/>
                  <a:pt x="4768138" y="1230133"/>
                  <a:pt x="4780838" y="1269030"/>
                </a:cubicBezTo>
                <a:cubicBezTo>
                  <a:pt x="4895556" y="1593898"/>
                  <a:pt x="5249997" y="1685228"/>
                  <a:pt x="5592444" y="1773760"/>
                </a:cubicBezTo>
                <a:cubicBezTo>
                  <a:pt x="5867127" y="1844785"/>
                  <a:pt x="6148882" y="1917493"/>
                  <a:pt x="6305303" y="2112382"/>
                </a:cubicBezTo>
                <a:lnTo>
                  <a:pt x="6315278" y="2128452"/>
                </a:lnTo>
                <a:lnTo>
                  <a:pt x="6255663" y="2128452"/>
                </a:lnTo>
                <a:lnTo>
                  <a:pt x="6185218" y="2058544"/>
                </a:lnTo>
                <a:cubicBezTo>
                  <a:pt x="6033261" y="1936557"/>
                  <a:pt x="5810293" y="1879468"/>
                  <a:pt x="5579697" y="1819904"/>
                </a:cubicBezTo>
                <a:cubicBezTo>
                  <a:pt x="5227594" y="1727432"/>
                  <a:pt x="4860374" y="1633693"/>
                  <a:pt x="4738384" y="1284996"/>
                </a:cubicBezTo>
                <a:cubicBezTo>
                  <a:pt x="4724706" y="1244237"/>
                  <a:pt x="4713890" y="1202596"/>
                  <a:pt x="4706026" y="1160375"/>
                </a:cubicBezTo>
                <a:cubicBezTo>
                  <a:pt x="4697238" y="1112430"/>
                  <a:pt x="4684116" y="1065382"/>
                  <a:pt x="4666848" y="1019827"/>
                </a:cubicBezTo>
                <a:lnTo>
                  <a:pt x="4657923" y="1001568"/>
                </a:lnTo>
                <a:cubicBezTo>
                  <a:pt x="4619518" y="930351"/>
                  <a:pt x="4561959" y="871231"/>
                  <a:pt x="4491704" y="830836"/>
                </a:cubicBezTo>
                <a:cubicBezTo>
                  <a:pt x="4421451" y="790441"/>
                  <a:pt x="4341240" y="770342"/>
                  <a:pt x="4260008" y="772768"/>
                </a:cubicBezTo>
                <a:cubicBezTo>
                  <a:pt x="4194645" y="775661"/>
                  <a:pt x="4129896" y="787220"/>
                  <a:pt x="4067546" y="807205"/>
                </a:cubicBezTo>
                <a:cubicBezTo>
                  <a:pt x="3967881" y="834722"/>
                  <a:pt x="3867068" y="861864"/>
                  <a:pt x="3769126" y="823642"/>
                </a:cubicBezTo>
                <a:cubicBezTo>
                  <a:pt x="3688166" y="791508"/>
                  <a:pt x="3635371" y="724001"/>
                  <a:pt x="3584504" y="658453"/>
                </a:cubicBezTo>
                <a:cubicBezTo>
                  <a:pt x="3551074" y="610533"/>
                  <a:pt x="3510894" y="567619"/>
                  <a:pt x="3465270" y="531100"/>
                </a:cubicBezTo>
                <a:cubicBezTo>
                  <a:pt x="3405999" y="488809"/>
                  <a:pt x="3345788" y="470050"/>
                  <a:pt x="3284484" y="466166"/>
                </a:cubicBezTo>
                <a:cubicBezTo>
                  <a:pt x="3182310" y="459693"/>
                  <a:pt x="3077100" y="494543"/>
                  <a:pt x="2968154" y="530642"/>
                </a:cubicBezTo>
                <a:cubicBezTo>
                  <a:pt x="2827143" y="577416"/>
                  <a:pt x="2681447" y="625501"/>
                  <a:pt x="2536048" y="581141"/>
                </a:cubicBezTo>
                <a:cubicBezTo>
                  <a:pt x="2212721" y="482289"/>
                  <a:pt x="2003691" y="437291"/>
                  <a:pt x="1786298" y="751231"/>
                </a:cubicBezTo>
                <a:cubicBezTo>
                  <a:pt x="1726998" y="842327"/>
                  <a:pt x="1675711" y="938326"/>
                  <a:pt x="1633091" y="1038212"/>
                </a:cubicBezTo>
                <a:cubicBezTo>
                  <a:pt x="1604048" y="1100481"/>
                  <a:pt x="1575199" y="1166062"/>
                  <a:pt x="1541705" y="1227164"/>
                </a:cubicBezTo>
                <a:cubicBezTo>
                  <a:pt x="1338264" y="1598321"/>
                  <a:pt x="995514" y="1866306"/>
                  <a:pt x="663873" y="2124553"/>
                </a:cubicBezTo>
                <a:lnTo>
                  <a:pt x="658886" y="2128452"/>
                </a:lnTo>
                <a:lnTo>
                  <a:pt x="584836" y="2128452"/>
                </a:lnTo>
                <a:lnTo>
                  <a:pt x="634955" y="2089100"/>
                </a:lnTo>
                <a:cubicBezTo>
                  <a:pt x="962498" y="1833388"/>
                  <a:pt x="1301723" y="1569022"/>
                  <a:pt x="1500627" y="1206343"/>
                </a:cubicBezTo>
                <a:cubicBezTo>
                  <a:pt x="1533110" y="1146214"/>
                  <a:pt x="1562939" y="1083580"/>
                  <a:pt x="1591188" y="1021683"/>
                </a:cubicBezTo>
                <a:cubicBezTo>
                  <a:pt x="1634914" y="919336"/>
                  <a:pt x="1687424" y="820919"/>
                  <a:pt x="1748171" y="727577"/>
                </a:cubicBezTo>
                <a:cubicBezTo>
                  <a:pt x="1996265" y="369683"/>
                  <a:pt x="2252866" y="448709"/>
                  <a:pt x="2550098" y="539650"/>
                </a:cubicBezTo>
                <a:cubicBezTo>
                  <a:pt x="2681198" y="579465"/>
                  <a:pt x="2813611" y="535895"/>
                  <a:pt x="2954246" y="489328"/>
                </a:cubicBezTo>
                <a:cubicBezTo>
                  <a:pt x="3065611" y="453238"/>
                  <a:pt x="3178817" y="415502"/>
                  <a:pt x="3291342" y="423142"/>
                </a:cubicBezTo>
                <a:close/>
                <a:moveTo>
                  <a:pt x="3302237" y="282046"/>
                </a:moveTo>
                <a:cubicBezTo>
                  <a:pt x="3373152" y="287124"/>
                  <a:pt x="3443820" y="309385"/>
                  <a:pt x="3513549" y="359362"/>
                </a:cubicBezTo>
                <a:cubicBezTo>
                  <a:pt x="3565384" y="400415"/>
                  <a:pt x="3610991" y="448773"/>
                  <a:pt x="3648904" y="502884"/>
                </a:cubicBezTo>
                <a:cubicBezTo>
                  <a:pt x="3701129" y="569229"/>
                  <a:pt x="3750106" y="632858"/>
                  <a:pt x="3823138" y="661640"/>
                </a:cubicBezTo>
                <a:cubicBezTo>
                  <a:pt x="3911006" y="696085"/>
                  <a:pt x="4006204" y="670291"/>
                  <a:pt x="4107017" y="643151"/>
                </a:cubicBezTo>
                <a:cubicBezTo>
                  <a:pt x="4176588" y="620583"/>
                  <a:pt x="4248990" y="607897"/>
                  <a:pt x="4322038" y="605399"/>
                </a:cubicBezTo>
                <a:cubicBezTo>
                  <a:pt x="4534675" y="608280"/>
                  <a:pt x="4718534" y="720462"/>
                  <a:pt x="4790108" y="892732"/>
                </a:cubicBezTo>
                <a:cubicBezTo>
                  <a:pt x="4809500" y="943481"/>
                  <a:pt x="4824088" y="995886"/>
                  <a:pt x="4833756" y="1049363"/>
                </a:cubicBezTo>
                <a:cubicBezTo>
                  <a:pt x="4841687" y="1091752"/>
                  <a:pt x="4852448" y="1133603"/>
                  <a:pt x="4865912" y="1174567"/>
                </a:cubicBezTo>
                <a:cubicBezTo>
                  <a:pt x="4986044" y="1517465"/>
                  <a:pt x="5358866" y="1613757"/>
                  <a:pt x="5719502" y="1706868"/>
                </a:cubicBezTo>
                <a:cubicBezTo>
                  <a:pt x="6007824" y="1781330"/>
                  <a:pt x="6303773" y="1856932"/>
                  <a:pt x="6467247" y="2060976"/>
                </a:cubicBezTo>
                <a:lnTo>
                  <a:pt x="6508960" y="2128452"/>
                </a:lnTo>
                <a:lnTo>
                  <a:pt x="6453434" y="2128452"/>
                </a:lnTo>
                <a:lnTo>
                  <a:pt x="6429171" y="2089321"/>
                </a:lnTo>
                <a:cubicBezTo>
                  <a:pt x="6276147" y="1898835"/>
                  <a:pt x="5997369" y="1826474"/>
                  <a:pt x="5707154" y="1751858"/>
                </a:cubicBezTo>
                <a:cubicBezTo>
                  <a:pt x="5334916" y="1655760"/>
                  <a:pt x="4951657" y="1555905"/>
                  <a:pt x="4821478" y="1190488"/>
                </a:cubicBezTo>
                <a:cubicBezTo>
                  <a:pt x="4807397" y="1147552"/>
                  <a:pt x="4796172" y="1103736"/>
                  <a:pt x="4787861" y="1059300"/>
                </a:cubicBezTo>
                <a:cubicBezTo>
                  <a:pt x="4778870" y="1008674"/>
                  <a:pt x="4765137" y="959023"/>
                  <a:pt x="4746853" y="911023"/>
                </a:cubicBezTo>
                <a:lnTo>
                  <a:pt x="4737142" y="891186"/>
                </a:lnTo>
                <a:cubicBezTo>
                  <a:pt x="4696681" y="816888"/>
                  <a:pt x="4636361" y="755209"/>
                  <a:pt x="4562852" y="712963"/>
                </a:cubicBezTo>
                <a:cubicBezTo>
                  <a:pt x="4489339" y="670721"/>
                  <a:pt x="4405514" y="649583"/>
                  <a:pt x="4320564" y="651845"/>
                </a:cubicBezTo>
                <a:cubicBezTo>
                  <a:pt x="4251720" y="654970"/>
                  <a:pt x="4183616" y="667263"/>
                  <a:pt x="4117971" y="688313"/>
                </a:cubicBezTo>
                <a:cubicBezTo>
                  <a:pt x="4016144" y="717362"/>
                  <a:pt x="3908323" y="745013"/>
                  <a:pt x="3805575" y="703863"/>
                </a:cubicBezTo>
                <a:cubicBezTo>
                  <a:pt x="3720196" y="669596"/>
                  <a:pt x="3665889" y="599964"/>
                  <a:pt x="3612331" y="529922"/>
                </a:cubicBezTo>
                <a:cubicBezTo>
                  <a:pt x="3576394" y="479901"/>
                  <a:pt x="3533446" y="435290"/>
                  <a:pt x="3484801" y="397472"/>
                </a:cubicBezTo>
                <a:cubicBezTo>
                  <a:pt x="3422363" y="352770"/>
                  <a:pt x="3358989" y="332873"/>
                  <a:pt x="3294498" y="328638"/>
                </a:cubicBezTo>
                <a:cubicBezTo>
                  <a:pt x="3187014" y="321581"/>
                  <a:pt x="3076428" y="358030"/>
                  <a:pt x="2961887" y="395663"/>
                </a:cubicBezTo>
                <a:cubicBezTo>
                  <a:pt x="2813290" y="443732"/>
                  <a:pt x="2660597" y="495271"/>
                  <a:pt x="2508217" y="448518"/>
                </a:cubicBezTo>
                <a:cubicBezTo>
                  <a:pt x="2168286" y="343368"/>
                  <a:pt x="1948406" y="295959"/>
                  <a:pt x="1719211" y="626290"/>
                </a:cubicBezTo>
                <a:cubicBezTo>
                  <a:pt x="1657350" y="721168"/>
                  <a:pt x="1603832" y="821176"/>
                  <a:pt x="1559255" y="925197"/>
                </a:cubicBezTo>
                <a:cubicBezTo>
                  <a:pt x="1528463" y="990779"/>
                  <a:pt x="1497068" y="1057095"/>
                  <a:pt x="1462143" y="1122215"/>
                </a:cubicBezTo>
                <a:cubicBezTo>
                  <a:pt x="1248598" y="1512253"/>
                  <a:pt x="887819" y="1792888"/>
                  <a:pt x="539369" y="2064171"/>
                </a:cubicBezTo>
                <a:lnTo>
                  <a:pt x="457311" y="2128452"/>
                </a:lnTo>
                <a:lnTo>
                  <a:pt x="383011" y="2128452"/>
                </a:lnTo>
                <a:lnTo>
                  <a:pt x="511862" y="2027594"/>
                </a:lnTo>
                <a:cubicBezTo>
                  <a:pt x="858290" y="1762143"/>
                  <a:pt x="1214000" y="1483032"/>
                  <a:pt x="1422970" y="1101432"/>
                </a:cubicBezTo>
                <a:cubicBezTo>
                  <a:pt x="1457495" y="1038408"/>
                  <a:pt x="1487544" y="970351"/>
                  <a:pt x="1518126" y="907304"/>
                </a:cubicBezTo>
                <a:cubicBezTo>
                  <a:pt x="1563738" y="800034"/>
                  <a:pt x="1618683" y="696944"/>
                  <a:pt x="1682281" y="599154"/>
                </a:cubicBezTo>
                <a:cubicBezTo>
                  <a:pt x="1942237" y="223958"/>
                  <a:pt x="2211576" y="307313"/>
                  <a:pt x="2523459" y="403548"/>
                </a:cubicBezTo>
                <a:cubicBezTo>
                  <a:pt x="2661541" y="445756"/>
                  <a:pt x="2800971" y="399724"/>
                  <a:pt x="2948801" y="351067"/>
                </a:cubicBezTo>
                <a:cubicBezTo>
                  <a:pt x="3065169" y="312846"/>
                  <a:pt x="3184047" y="273581"/>
                  <a:pt x="3302237" y="282046"/>
                </a:cubicBezTo>
                <a:close/>
                <a:moveTo>
                  <a:pt x="3315847" y="138813"/>
                </a:moveTo>
                <a:cubicBezTo>
                  <a:pt x="3390052" y="144228"/>
                  <a:pt x="3463967" y="167661"/>
                  <a:pt x="3536879" y="220065"/>
                </a:cubicBezTo>
                <a:cubicBezTo>
                  <a:pt x="3591024" y="263254"/>
                  <a:pt x="3638592" y="314005"/>
                  <a:pt x="3678175" y="370792"/>
                </a:cubicBezTo>
                <a:cubicBezTo>
                  <a:pt x="3732497" y="441420"/>
                  <a:pt x="3783718" y="507716"/>
                  <a:pt x="3860614" y="538465"/>
                </a:cubicBezTo>
                <a:cubicBezTo>
                  <a:pt x="3952932" y="575089"/>
                  <a:pt x="4052777" y="547945"/>
                  <a:pt x="4158689" y="519327"/>
                </a:cubicBezTo>
                <a:cubicBezTo>
                  <a:pt x="4230956" y="496505"/>
                  <a:pt x="4305979" y="483633"/>
                  <a:pt x="4381645" y="481034"/>
                </a:cubicBezTo>
                <a:cubicBezTo>
                  <a:pt x="4604374" y="483788"/>
                  <a:pt x="4796330" y="601646"/>
                  <a:pt x="4871131" y="782484"/>
                </a:cubicBezTo>
                <a:cubicBezTo>
                  <a:pt x="4891539" y="835677"/>
                  <a:pt x="4906778" y="890726"/>
                  <a:pt x="4916609" y="946844"/>
                </a:cubicBezTo>
                <a:cubicBezTo>
                  <a:pt x="4925199" y="991401"/>
                  <a:pt x="4936376" y="1035418"/>
                  <a:pt x="4950068" y="1078652"/>
                </a:cubicBezTo>
                <a:cubicBezTo>
                  <a:pt x="5076567" y="1440533"/>
                  <a:pt x="5467575" y="1541405"/>
                  <a:pt x="5845038" y="1639283"/>
                </a:cubicBezTo>
                <a:cubicBezTo>
                  <a:pt x="6146264" y="1717900"/>
                  <a:pt x="6456538" y="1797775"/>
                  <a:pt x="6628160" y="2011952"/>
                </a:cubicBezTo>
                <a:lnTo>
                  <a:pt x="6700250" y="2128452"/>
                </a:lnTo>
                <a:lnTo>
                  <a:pt x="6649783" y="2128452"/>
                </a:lnTo>
                <a:lnTo>
                  <a:pt x="6594586" y="2039080"/>
                </a:lnTo>
                <a:cubicBezTo>
                  <a:pt x="6434438" y="1839115"/>
                  <a:pt x="6142162" y="1763431"/>
                  <a:pt x="5837154" y="1684498"/>
                </a:cubicBezTo>
                <a:cubicBezTo>
                  <a:pt x="5447119" y="1583631"/>
                  <a:pt x="5043727" y="1479182"/>
                  <a:pt x="4909720" y="1095006"/>
                </a:cubicBezTo>
                <a:cubicBezTo>
                  <a:pt x="4895139" y="1050059"/>
                  <a:pt x="4883373" y="1004197"/>
                  <a:pt x="4874563" y="957752"/>
                </a:cubicBezTo>
                <a:cubicBezTo>
                  <a:pt x="4865336" y="904474"/>
                  <a:pt x="4850987" y="852229"/>
                  <a:pt x="4831724" y="801745"/>
                </a:cubicBezTo>
                <a:lnTo>
                  <a:pt x="4821267" y="780369"/>
                </a:lnTo>
                <a:cubicBezTo>
                  <a:pt x="4747321" y="628962"/>
                  <a:pt x="4577850" y="530416"/>
                  <a:pt x="4383821" y="529029"/>
                </a:cubicBezTo>
                <a:cubicBezTo>
                  <a:pt x="4311596" y="531824"/>
                  <a:pt x="4240045" y="544472"/>
                  <a:pt x="4171152" y="566620"/>
                </a:cubicBezTo>
                <a:cubicBezTo>
                  <a:pt x="4060030" y="595418"/>
                  <a:pt x="3948877" y="627124"/>
                  <a:pt x="3841083" y="583588"/>
                </a:cubicBezTo>
                <a:cubicBezTo>
                  <a:pt x="3752412" y="548516"/>
                  <a:pt x="3694887" y="473265"/>
                  <a:pt x="3639223" y="400893"/>
                </a:cubicBezTo>
                <a:cubicBezTo>
                  <a:pt x="3602393" y="347684"/>
                  <a:pt x="3558107" y="300003"/>
                  <a:pt x="3507697" y="259293"/>
                </a:cubicBezTo>
                <a:cubicBezTo>
                  <a:pt x="3442385" y="212042"/>
                  <a:pt x="3375930" y="190978"/>
                  <a:pt x="3308227" y="186439"/>
                </a:cubicBezTo>
                <a:cubicBezTo>
                  <a:pt x="3195387" y="178877"/>
                  <a:pt x="3079081" y="217223"/>
                  <a:pt x="2958820" y="256752"/>
                </a:cubicBezTo>
                <a:cubicBezTo>
                  <a:pt x="2803383" y="307660"/>
                  <a:pt x="2643105" y="360495"/>
                  <a:pt x="2483603" y="311016"/>
                </a:cubicBezTo>
                <a:cubicBezTo>
                  <a:pt x="2126836" y="200105"/>
                  <a:pt x="1895927" y="149911"/>
                  <a:pt x="1655685" y="496220"/>
                </a:cubicBezTo>
                <a:cubicBezTo>
                  <a:pt x="1589999" y="596793"/>
                  <a:pt x="1533129" y="702820"/>
                  <a:pt x="1485641" y="813059"/>
                </a:cubicBezTo>
                <a:cubicBezTo>
                  <a:pt x="1453814" y="881501"/>
                  <a:pt x="1421587" y="953050"/>
                  <a:pt x="1384326" y="1019324"/>
                </a:cubicBezTo>
                <a:cubicBezTo>
                  <a:pt x="1160126" y="1428072"/>
                  <a:pt x="782098" y="1721930"/>
                  <a:pt x="416248" y="2006035"/>
                </a:cubicBezTo>
                <a:lnTo>
                  <a:pt x="272775" y="2118012"/>
                </a:lnTo>
                <a:lnTo>
                  <a:pt x="260833" y="2128452"/>
                </a:lnTo>
                <a:lnTo>
                  <a:pt x="193201" y="2128452"/>
                </a:lnTo>
                <a:lnTo>
                  <a:pt x="248145" y="2080462"/>
                </a:lnTo>
                <a:lnTo>
                  <a:pt x="391656" y="1968525"/>
                </a:lnTo>
                <a:cubicBezTo>
                  <a:pt x="753599" y="1687318"/>
                  <a:pt x="1127872" y="1396677"/>
                  <a:pt x="1347175" y="996598"/>
                </a:cubicBezTo>
                <a:cubicBezTo>
                  <a:pt x="1383222" y="930947"/>
                  <a:pt x="1415620" y="860710"/>
                  <a:pt x="1446872" y="793054"/>
                </a:cubicBezTo>
                <a:cubicBezTo>
                  <a:pt x="1494622" y="680230"/>
                  <a:pt x="1552066" y="571707"/>
                  <a:pt x="1618536" y="468670"/>
                </a:cubicBezTo>
                <a:cubicBezTo>
                  <a:pt x="1890735" y="75961"/>
                  <a:pt x="2172475" y="163893"/>
                  <a:pt x="2499051" y="265458"/>
                </a:cubicBezTo>
                <a:cubicBezTo>
                  <a:pt x="2644624" y="310194"/>
                  <a:pt x="2790694" y="261906"/>
                  <a:pt x="2945717" y="211164"/>
                </a:cubicBezTo>
                <a:cubicBezTo>
                  <a:pt x="3067694" y="170812"/>
                  <a:pt x="3192172" y="129789"/>
                  <a:pt x="3315847" y="138813"/>
                </a:cubicBezTo>
                <a:close/>
                <a:moveTo>
                  <a:pt x="3326698" y="1351"/>
                </a:moveTo>
                <a:cubicBezTo>
                  <a:pt x="3404139" y="7077"/>
                  <a:pt x="3481225" y="31628"/>
                  <a:pt x="3557152" y="86503"/>
                </a:cubicBezTo>
                <a:cubicBezTo>
                  <a:pt x="3614128" y="131563"/>
                  <a:pt x="3663922" y="184843"/>
                  <a:pt x="3704974" y="244650"/>
                </a:cubicBezTo>
                <a:cubicBezTo>
                  <a:pt x="3761797" y="318399"/>
                  <a:pt x="3815310" y="388404"/>
                  <a:pt x="3895857" y="420701"/>
                </a:cubicBezTo>
                <a:cubicBezTo>
                  <a:pt x="3994236" y="457805"/>
                  <a:pt x="4097575" y="430880"/>
                  <a:pt x="4208303" y="401293"/>
                </a:cubicBezTo>
                <a:cubicBezTo>
                  <a:pt x="4284496" y="376566"/>
                  <a:pt x="4363741" y="362596"/>
                  <a:pt x="4443730" y="359810"/>
                </a:cubicBezTo>
                <a:cubicBezTo>
                  <a:pt x="4675971" y="363226"/>
                  <a:pt x="4876577" y="486932"/>
                  <a:pt x="4954391" y="675921"/>
                </a:cubicBezTo>
                <a:cubicBezTo>
                  <a:pt x="4975261" y="730849"/>
                  <a:pt x="4990724" y="787703"/>
                  <a:pt x="5000605" y="845719"/>
                </a:cubicBezTo>
                <a:cubicBezTo>
                  <a:pt x="5009528" y="892445"/>
                  <a:pt x="5021248" y="938583"/>
                  <a:pt x="5035699" y="983888"/>
                </a:cubicBezTo>
                <a:cubicBezTo>
                  <a:pt x="5166486" y="1362453"/>
                  <a:pt x="5576647" y="1468878"/>
                  <a:pt x="5971515" y="1571715"/>
                </a:cubicBezTo>
                <a:cubicBezTo>
                  <a:pt x="6339542" y="1667106"/>
                  <a:pt x="6718679" y="1765539"/>
                  <a:pt x="6866113" y="2085859"/>
                </a:cubicBezTo>
                <a:lnTo>
                  <a:pt x="6882625" y="2128452"/>
                </a:lnTo>
                <a:lnTo>
                  <a:pt x="6834860" y="2128452"/>
                </a:lnTo>
                <a:lnTo>
                  <a:pt x="6827250" y="2104213"/>
                </a:lnTo>
                <a:cubicBezTo>
                  <a:pt x="6690608" y="1804304"/>
                  <a:pt x="6334924" y="1713188"/>
                  <a:pt x="5962659" y="1616921"/>
                </a:cubicBezTo>
                <a:cubicBezTo>
                  <a:pt x="5554633" y="1510896"/>
                  <a:pt x="5132666" y="1402060"/>
                  <a:pt x="4993202" y="999817"/>
                </a:cubicBezTo>
                <a:cubicBezTo>
                  <a:pt x="4977762" y="952818"/>
                  <a:pt x="4965595" y="904774"/>
                  <a:pt x="4956821" y="856040"/>
                </a:cubicBezTo>
                <a:cubicBezTo>
                  <a:pt x="4946840" y="800220"/>
                  <a:pt x="4931723" y="745444"/>
                  <a:pt x="4911696" y="692429"/>
                </a:cubicBezTo>
                <a:cubicBezTo>
                  <a:pt x="4907890" y="684652"/>
                  <a:pt x="4904123" y="676915"/>
                  <a:pt x="4900322" y="669134"/>
                </a:cubicBezTo>
                <a:cubicBezTo>
                  <a:pt x="4822919" y="510703"/>
                  <a:pt x="4646175" y="408100"/>
                  <a:pt x="4442459" y="405672"/>
                </a:cubicBezTo>
                <a:cubicBezTo>
                  <a:pt x="4366894" y="408642"/>
                  <a:pt x="4292044" y="421891"/>
                  <a:pt x="4220033" y="445090"/>
                </a:cubicBezTo>
                <a:cubicBezTo>
                  <a:pt x="4106749" y="475421"/>
                  <a:pt x="3988832" y="505146"/>
                  <a:pt x="3878329" y="462968"/>
                </a:cubicBezTo>
                <a:cubicBezTo>
                  <a:pt x="3785796" y="425927"/>
                  <a:pt x="3725772" y="347555"/>
                  <a:pt x="3667612" y="272057"/>
                </a:cubicBezTo>
                <a:cubicBezTo>
                  <a:pt x="3629022" y="216028"/>
                  <a:pt x="3582545" y="165863"/>
                  <a:pt x="3529590" y="123086"/>
                </a:cubicBezTo>
                <a:cubicBezTo>
                  <a:pt x="3460799" y="73547"/>
                  <a:pt x="3391021" y="51347"/>
                  <a:pt x="3320042" y="46442"/>
                </a:cubicBezTo>
                <a:cubicBezTo>
                  <a:pt x="3201742" y="38268"/>
                  <a:pt x="3080103" y="78138"/>
                  <a:pt x="2954124" y="119563"/>
                </a:cubicBezTo>
                <a:cubicBezTo>
                  <a:pt x="2794045" y="171819"/>
                  <a:pt x="2624577" y="227647"/>
                  <a:pt x="2457719" y="175976"/>
                </a:cubicBezTo>
                <a:cubicBezTo>
                  <a:pt x="2083969" y="58980"/>
                  <a:pt x="1841818" y="5584"/>
                  <a:pt x="1590169" y="369069"/>
                </a:cubicBezTo>
                <a:cubicBezTo>
                  <a:pt x="1521911" y="474212"/>
                  <a:pt x="1462839" y="585000"/>
                  <a:pt x="1413548" y="700157"/>
                </a:cubicBezTo>
                <a:cubicBezTo>
                  <a:pt x="1382269" y="770719"/>
                  <a:pt x="1346516" y="844953"/>
                  <a:pt x="1308069" y="915710"/>
                </a:cubicBezTo>
                <a:cubicBezTo>
                  <a:pt x="1073939" y="1342709"/>
                  <a:pt x="678109" y="1649619"/>
                  <a:pt x="295259" y="1946395"/>
                </a:cubicBezTo>
                <a:lnTo>
                  <a:pt x="145707" y="2062734"/>
                </a:lnTo>
                <a:lnTo>
                  <a:pt x="70292" y="2128452"/>
                </a:lnTo>
                <a:lnTo>
                  <a:pt x="0" y="2128452"/>
                </a:lnTo>
                <a:lnTo>
                  <a:pt x="116237" y="2027111"/>
                </a:lnTo>
                <a:cubicBezTo>
                  <a:pt x="165749" y="1988032"/>
                  <a:pt x="215855" y="1949087"/>
                  <a:pt x="266000" y="1910181"/>
                </a:cubicBezTo>
                <a:cubicBezTo>
                  <a:pt x="645532" y="1614568"/>
                  <a:pt x="1036844" y="1311295"/>
                  <a:pt x="1267011" y="891994"/>
                </a:cubicBezTo>
                <a:cubicBezTo>
                  <a:pt x="1304847" y="822990"/>
                  <a:pt x="1338268" y="749906"/>
                  <a:pt x="1371482" y="679353"/>
                </a:cubicBezTo>
                <a:cubicBezTo>
                  <a:pt x="1421445" y="561761"/>
                  <a:pt x="1481752" y="448776"/>
                  <a:pt x="1551641" y="341677"/>
                </a:cubicBezTo>
                <a:cubicBezTo>
                  <a:pt x="1836243" y="-66211"/>
                  <a:pt x="2130310" y="26214"/>
                  <a:pt x="2472193" y="132368"/>
                </a:cubicBezTo>
                <a:cubicBezTo>
                  <a:pt x="2625510" y="182031"/>
                  <a:pt x="2777811" y="129703"/>
                  <a:pt x="2940266" y="76332"/>
                </a:cubicBezTo>
                <a:cubicBezTo>
                  <a:pt x="3067579" y="34550"/>
                  <a:pt x="3197631" y="-8193"/>
                  <a:pt x="3326698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131" name="자유형(F) 20">
            <a:extLst>
              <a:ext uri="{FF2B5EF4-FFF2-40B4-BE49-F238E27FC236}">
                <a16:creationId xmlns:a16="http://schemas.microsoft.com/office/drawing/2014/main" id="{D266FAD9-6831-37FB-48F6-389B5458D2C7}"/>
              </a:ext>
            </a:extLst>
          </p:cNvPr>
          <p:cNvSpPr/>
          <p:nvPr userDrawn="1"/>
        </p:nvSpPr>
        <p:spPr>
          <a:xfrm>
            <a:off x="10667996" y="0"/>
            <a:ext cx="1524005" cy="1509935"/>
          </a:xfrm>
          <a:custGeom>
            <a:avLst/>
            <a:gdLst>
              <a:gd name="connsiteX0" fmla="*/ 31459 w 1524005"/>
              <a:gd name="connsiteY0" fmla="*/ 0 h 1509935"/>
              <a:gd name="connsiteX1" fmla="*/ 506597 w 1524005"/>
              <a:gd name="connsiteY1" fmla="*/ 0 h 1509935"/>
              <a:gd name="connsiteX2" fmla="*/ 470496 w 1524005"/>
              <a:gd name="connsiteY2" fmla="*/ 116298 h 1509935"/>
              <a:gd name="connsiteX3" fmla="*/ 454618 w 1524005"/>
              <a:gd name="connsiteY3" fmla="*/ 273801 h 1509935"/>
              <a:gd name="connsiteX4" fmla="*/ 1236134 w 1524005"/>
              <a:gd name="connsiteY4" fmla="*/ 1055317 h 1509935"/>
              <a:gd name="connsiteX5" fmla="*/ 1393637 w 1524005"/>
              <a:gd name="connsiteY5" fmla="*/ 1039439 h 1509935"/>
              <a:gd name="connsiteX6" fmla="*/ 1524005 w 1524005"/>
              <a:gd name="connsiteY6" fmla="*/ 998971 h 1509935"/>
              <a:gd name="connsiteX7" fmla="*/ 1524005 w 1524005"/>
              <a:gd name="connsiteY7" fmla="*/ 1474858 h 1509935"/>
              <a:gd name="connsiteX8" fmla="*/ 1485258 w 1524005"/>
              <a:gd name="connsiteY8" fmla="*/ 1484821 h 1509935"/>
              <a:gd name="connsiteX9" fmla="*/ 1236134 w 1524005"/>
              <a:gd name="connsiteY9" fmla="*/ 1509935 h 1509935"/>
              <a:gd name="connsiteX10" fmla="*/ 0 w 1524005"/>
              <a:gd name="connsiteY10" fmla="*/ 273801 h 1509935"/>
              <a:gd name="connsiteX11" fmla="*/ 25114 w 1524005"/>
              <a:gd name="connsiteY11" fmla="*/ 24677 h 1509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5">
                <a:moveTo>
                  <a:pt x="31459" y="0"/>
                </a:moveTo>
                <a:lnTo>
                  <a:pt x="506597" y="0"/>
                </a:lnTo>
                <a:lnTo>
                  <a:pt x="470496" y="116298"/>
                </a:lnTo>
                <a:cubicBezTo>
                  <a:pt x="460085" y="167173"/>
                  <a:pt x="454618" y="219849"/>
                  <a:pt x="454618" y="273801"/>
                </a:cubicBezTo>
                <a:cubicBezTo>
                  <a:pt x="454618" y="705420"/>
                  <a:pt x="804515" y="1055317"/>
                  <a:pt x="1236134" y="1055317"/>
                </a:cubicBezTo>
                <a:cubicBezTo>
                  <a:pt x="1290086" y="1055317"/>
                  <a:pt x="1342762" y="1049850"/>
                  <a:pt x="1393637" y="1039439"/>
                </a:cubicBezTo>
                <a:lnTo>
                  <a:pt x="1524005" y="998971"/>
                </a:lnTo>
                <a:lnTo>
                  <a:pt x="1524005" y="1474858"/>
                </a:lnTo>
                <a:lnTo>
                  <a:pt x="1485258" y="1484821"/>
                </a:lnTo>
                <a:cubicBezTo>
                  <a:pt x="1404789" y="1501288"/>
                  <a:pt x="1321471" y="1509935"/>
                  <a:pt x="1236134" y="1509935"/>
                </a:cubicBezTo>
                <a:cubicBezTo>
                  <a:pt x="553436" y="1509935"/>
                  <a:pt x="0" y="956499"/>
                  <a:pt x="0" y="273801"/>
                </a:cubicBezTo>
                <a:cubicBezTo>
                  <a:pt x="0" y="188464"/>
                  <a:pt x="8648" y="105146"/>
                  <a:pt x="25114" y="246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23E76502-FDB7-292D-6E7B-06DFE13187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93992" y="4005072"/>
            <a:ext cx="4709160" cy="914400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ko-KR" sz="24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</a:defRPr>
            </a:lvl1pPr>
            <a:lvl2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2pPr>
            <a:lvl3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3pPr>
            <a:lvl4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4pPr>
            <a:lvl5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7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아이콘 목록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824" y="1746504"/>
            <a:ext cx="3712464" cy="411480"/>
          </a:xfrm>
          <a:noFill/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85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None/>
              <a:defRPr lang="ko-K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5D672E42-DBFD-520F-9D72-39A7645B03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5528" y="255117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ko-K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2" name="그림 개체 틀 10">
            <a:extLst>
              <a:ext uri="{FF2B5EF4-FFF2-40B4-BE49-F238E27FC236}">
                <a16:creationId xmlns:a16="http://schemas.microsoft.com/office/drawing/2014/main" id="{125B74A8-A78A-7E39-AAF5-4993173B71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528" y="364845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ko-K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3" name="그림 개체 틀 10">
            <a:extLst>
              <a:ext uri="{FF2B5EF4-FFF2-40B4-BE49-F238E27FC236}">
                <a16:creationId xmlns:a16="http://schemas.microsoft.com/office/drawing/2014/main" id="{EE650102-1198-7885-E630-D89BB7F7711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528" y="4745736"/>
            <a:ext cx="658368" cy="658368"/>
          </a:xfrm>
          <a:noFill/>
        </p:spPr>
        <p:txBody>
          <a:bodyPr rtlCol="0" anchor="ctr"/>
          <a:lstStyle>
            <a:lvl1pPr marL="0" indent="0" algn="ctr">
              <a:buFont typeface="Arial" panose="020B0604020202020204" pitchFamily="34" charset="0"/>
              <a:buNone/>
              <a:defRPr lang="ko-KR"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F3E3B7D1-16CC-E825-2BE2-CB6CEBCE66B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19656" y="2551113"/>
            <a:ext cx="2441448" cy="658812"/>
          </a:xfrm>
          <a:noFill/>
        </p:spPr>
        <p:txBody>
          <a:bodyPr lIns="0" rIns="0" rtlCol="0" anchor="ctr"/>
          <a:lstStyle>
            <a:lvl1pPr algn="l"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6" name="텍스트 개체 틀 14">
            <a:extLst>
              <a:ext uri="{FF2B5EF4-FFF2-40B4-BE49-F238E27FC236}">
                <a16:creationId xmlns:a16="http://schemas.microsoft.com/office/drawing/2014/main" id="{815661BC-165A-5CAE-FA8E-5F24DEFA8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19656" y="364823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8D205557-2DE0-C1D0-4CC7-7A6867AB174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19656" y="4745514"/>
            <a:ext cx="2441448" cy="658812"/>
          </a:xfrm>
          <a:noFill/>
        </p:spPr>
        <p:txBody>
          <a:bodyPr lIns="0" rIns="0" rtlCol="0" anchor="ctr"/>
          <a:lstStyle>
            <a:lvl1pPr algn="l"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92655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 3개 수준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35AA0E62-B0F2-C25D-9BF1-E8FD81A9B3B9}"/>
              </a:ext>
            </a:extLst>
          </p:cNvPr>
          <p:cNvSpPr/>
          <p:nvPr userDrawn="1"/>
        </p:nvSpPr>
        <p:spPr>
          <a:xfrm>
            <a:off x="5075525" y="4738618"/>
            <a:ext cx="6868709" cy="2119383"/>
          </a:xfrm>
          <a:custGeom>
            <a:avLst/>
            <a:gdLst>
              <a:gd name="connsiteX0" fmla="*/ 3751554 w 6868709"/>
              <a:gd name="connsiteY0" fmla="*/ 2113482 h 2119383"/>
              <a:gd name="connsiteX1" fmla="*/ 3779014 w 6868709"/>
              <a:gd name="connsiteY1" fmla="*/ 2119383 h 2119383"/>
              <a:gd name="connsiteX2" fmla="*/ 3683958 w 6868709"/>
              <a:gd name="connsiteY2" fmla="*/ 2119383 h 2119383"/>
              <a:gd name="connsiteX3" fmla="*/ 3694308 w 6868709"/>
              <a:gd name="connsiteY3" fmla="*/ 2115334 h 2119383"/>
              <a:gd name="connsiteX4" fmla="*/ 3751554 w 6868709"/>
              <a:gd name="connsiteY4" fmla="*/ 2113482 h 2119383"/>
              <a:gd name="connsiteX5" fmla="*/ 3280523 w 6868709"/>
              <a:gd name="connsiteY5" fmla="*/ 2090084 h 2119383"/>
              <a:gd name="connsiteX6" fmla="*/ 3375620 w 6868709"/>
              <a:gd name="connsiteY6" fmla="*/ 2108160 h 2119383"/>
              <a:gd name="connsiteX7" fmla="*/ 3420887 w 6868709"/>
              <a:gd name="connsiteY7" fmla="*/ 2119383 h 2119383"/>
              <a:gd name="connsiteX8" fmla="*/ 3156518 w 6868709"/>
              <a:gd name="connsiteY8" fmla="*/ 2119383 h 2119383"/>
              <a:gd name="connsiteX9" fmla="*/ 3157930 w 6868709"/>
              <a:gd name="connsiteY9" fmla="*/ 2118319 h 2119383"/>
              <a:gd name="connsiteX10" fmla="*/ 3280523 w 6868709"/>
              <a:gd name="connsiteY10" fmla="*/ 2090084 h 2119383"/>
              <a:gd name="connsiteX11" fmla="*/ 3744089 w 6868709"/>
              <a:gd name="connsiteY11" fmla="*/ 1976863 h 2119383"/>
              <a:gd name="connsiteX12" fmla="*/ 3867771 w 6868709"/>
              <a:gd name="connsiteY12" fmla="*/ 2011007 h 2119383"/>
              <a:gd name="connsiteX13" fmla="*/ 4036096 w 6868709"/>
              <a:gd name="connsiteY13" fmla="*/ 2036494 h 2119383"/>
              <a:gd name="connsiteX14" fmla="*/ 4359919 w 6868709"/>
              <a:gd name="connsiteY14" fmla="*/ 2086601 h 2119383"/>
              <a:gd name="connsiteX15" fmla="*/ 4386668 w 6868709"/>
              <a:gd name="connsiteY15" fmla="*/ 2119383 h 2119383"/>
              <a:gd name="connsiteX16" fmla="*/ 4327765 w 6868709"/>
              <a:gd name="connsiteY16" fmla="*/ 2119383 h 2119383"/>
              <a:gd name="connsiteX17" fmla="*/ 4296740 w 6868709"/>
              <a:gd name="connsiteY17" fmla="*/ 2091466 h 2119383"/>
              <a:gd name="connsiteX18" fmla="*/ 4047650 w 6868709"/>
              <a:gd name="connsiteY18" fmla="*/ 2081112 h 2119383"/>
              <a:gd name="connsiteX19" fmla="*/ 3849797 w 6868709"/>
              <a:gd name="connsiteY19" fmla="*/ 2051761 h 2119383"/>
              <a:gd name="connsiteX20" fmla="*/ 3741852 w 6868709"/>
              <a:gd name="connsiteY20" fmla="*/ 2021153 h 2119383"/>
              <a:gd name="connsiteX21" fmla="*/ 3640316 w 6868709"/>
              <a:gd name="connsiteY21" fmla="*/ 2041263 h 2119383"/>
              <a:gd name="connsiteX22" fmla="*/ 3589437 w 6868709"/>
              <a:gd name="connsiteY22" fmla="*/ 2090001 h 2119383"/>
              <a:gd name="connsiteX23" fmla="*/ 3560755 w 6868709"/>
              <a:gd name="connsiteY23" fmla="*/ 2119383 h 2119383"/>
              <a:gd name="connsiteX24" fmla="*/ 3479291 w 6868709"/>
              <a:gd name="connsiteY24" fmla="*/ 2119383 h 2119383"/>
              <a:gd name="connsiteX25" fmla="*/ 3487299 w 6868709"/>
              <a:gd name="connsiteY25" fmla="*/ 2118983 h 2119383"/>
              <a:gd name="connsiteX26" fmla="*/ 3556534 w 6868709"/>
              <a:gd name="connsiteY26" fmla="*/ 2062366 h 2119383"/>
              <a:gd name="connsiteX27" fmla="*/ 3617791 w 6868709"/>
              <a:gd name="connsiteY27" fmla="*/ 2005243 h 2119383"/>
              <a:gd name="connsiteX28" fmla="*/ 3744089 w 6868709"/>
              <a:gd name="connsiteY28" fmla="*/ 1976863 h 2119383"/>
              <a:gd name="connsiteX29" fmla="*/ 3736521 w 6868709"/>
              <a:gd name="connsiteY29" fmla="*/ 1835135 h 2119383"/>
              <a:gd name="connsiteX30" fmla="*/ 3873845 w 6868709"/>
              <a:gd name="connsiteY30" fmla="*/ 1871640 h 2119383"/>
              <a:gd name="connsiteX31" fmla="*/ 4065879 w 6868709"/>
              <a:gd name="connsiteY31" fmla="*/ 1902012 h 2119383"/>
              <a:gd name="connsiteX32" fmla="*/ 4472690 w 6868709"/>
              <a:gd name="connsiteY32" fmla="*/ 2013217 h 2119383"/>
              <a:gd name="connsiteX33" fmla="*/ 4530712 w 6868709"/>
              <a:gd name="connsiteY33" fmla="*/ 2119383 h 2119383"/>
              <a:gd name="connsiteX34" fmla="*/ 4476159 w 6868709"/>
              <a:gd name="connsiteY34" fmla="*/ 2119383 h 2119383"/>
              <a:gd name="connsiteX35" fmla="*/ 4433383 w 6868709"/>
              <a:gd name="connsiteY35" fmla="*/ 2039240 h 2119383"/>
              <a:gd name="connsiteX36" fmla="*/ 4076465 w 6868709"/>
              <a:gd name="connsiteY36" fmla="*/ 1946632 h 2119383"/>
              <a:gd name="connsiteX37" fmla="*/ 3857241 w 6868709"/>
              <a:gd name="connsiteY37" fmla="*/ 1915500 h 2119383"/>
              <a:gd name="connsiteX38" fmla="*/ 3735903 w 6868709"/>
              <a:gd name="connsiteY38" fmla="*/ 1882033 h 2119383"/>
              <a:gd name="connsiteX39" fmla="*/ 3620417 w 6868709"/>
              <a:gd name="connsiteY39" fmla="*/ 1905572 h 2119383"/>
              <a:gd name="connsiteX40" fmla="*/ 3563224 w 6868709"/>
              <a:gd name="connsiteY40" fmla="*/ 1961312 h 2119383"/>
              <a:gd name="connsiteX41" fmla="*/ 3465351 w 6868709"/>
              <a:gd name="connsiteY41" fmla="*/ 2039965 h 2119383"/>
              <a:gd name="connsiteX42" fmla="*/ 3311170 w 6868709"/>
              <a:gd name="connsiteY42" fmla="*/ 2029070 h 2119383"/>
              <a:gd name="connsiteX43" fmla="*/ 3218420 w 6868709"/>
              <a:gd name="connsiteY43" fmla="*/ 2011150 h 2119383"/>
              <a:gd name="connsiteX44" fmla="*/ 3109687 w 6868709"/>
              <a:gd name="connsiteY44" fmla="*/ 2036598 h 2119383"/>
              <a:gd name="connsiteX45" fmla="*/ 3030763 w 6868709"/>
              <a:gd name="connsiteY45" fmla="*/ 2115251 h 2119383"/>
              <a:gd name="connsiteX46" fmla="*/ 3029404 w 6868709"/>
              <a:gd name="connsiteY46" fmla="*/ 2119383 h 2119383"/>
              <a:gd name="connsiteX47" fmla="*/ 2979120 w 6868709"/>
              <a:gd name="connsiteY47" fmla="*/ 2119383 h 2119383"/>
              <a:gd name="connsiteX48" fmla="*/ 2987262 w 6868709"/>
              <a:gd name="connsiteY48" fmla="*/ 2094470 h 2119383"/>
              <a:gd name="connsiteX49" fmla="*/ 3085134 w 6868709"/>
              <a:gd name="connsiteY49" fmla="*/ 1995206 h 2119383"/>
              <a:gd name="connsiteX50" fmla="*/ 3220950 w 6868709"/>
              <a:gd name="connsiteY50" fmla="*/ 1962407 h 2119383"/>
              <a:gd name="connsiteX51" fmla="*/ 3325945 w 6868709"/>
              <a:gd name="connsiteY51" fmla="*/ 1981978 h 2119383"/>
              <a:gd name="connsiteX52" fmla="*/ 3451073 w 6868709"/>
              <a:gd name="connsiteY52" fmla="*/ 1994985 h 2119383"/>
              <a:gd name="connsiteX53" fmla="*/ 3530671 w 6868709"/>
              <a:gd name="connsiteY53" fmla="*/ 1930980 h 2119383"/>
              <a:gd name="connsiteX54" fmla="*/ 3597473 w 6868709"/>
              <a:gd name="connsiteY54" fmla="*/ 1867437 h 2119383"/>
              <a:gd name="connsiteX55" fmla="*/ 3736521 w 6868709"/>
              <a:gd name="connsiteY55" fmla="*/ 1835135 h 2119383"/>
              <a:gd name="connsiteX56" fmla="*/ 3727376 w 6868709"/>
              <a:gd name="connsiteY56" fmla="*/ 1691759 h 2119383"/>
              <a:gd name="connsiteX57" fmla="*/ 3877546 w 6868709"/>
              <a:gd name="connsiteY57" fmla="*/ 1731550 h 2119383"/>
              <a:gd name="connsiteX58" fmla="*/ 4090950 w 6868709"/>
              <a:gd name="connsiteY58" fmla="*/ 1763704 h 2119383"/>
              <a:gd name="connsiteX59" fmla="*/ 4537606 w 6868709"/>
              <a:gd name="connsiteY59" fmla="*/ 1882381 h 2119383"/>
              <a:gd name="connsiteX60" fmla="*/ 4626340 w 6868709"/>
              <a:gd name="connsiteY60" fmla="*/ 2045998 h 2119383"/>
              <a:gd name="connsiteX61" fmla="*/ 4662088 w 6868709"/>
              <a:gd name="connsiteY61" fmla="*/ 2119383 h 2119383"/>
              <a:gd name="connsiteX62" fmla="*/ 4605081 w 6868709"/>
              <a:gd name="connsiteY62" fmla="*/ 2119383 h 2119383"/>
              <a:gd name="connsiteX63" fmla="*/ 4579241 w 6868709"/>
              <a:gd name="connsiteY63" fmla="*/ 2067258 h 2119383"/>
              <a:gd name="connsiteX64" fmla="*/ 4494440 w 6868709"/>
              <a:gd name="connsiteY64" fmla="*/ 1910373 h 2119383"/>
              <a:gd name="connsiteX65" fmla="*/ 4097846 w 6868709"/>
              <a:gd name="connsiteY65" fmla="*/ 1809912 h 2119383"/>
              <a:gd name="connsiteX66" fmla="*/ 3857476 w 6868709"/>
              <a:gd name="connsiteY66" fmla="*/ 1776591 h 2119383"/>
              <a:gd name="connsiteX67" fmla="*/ 3722918 w 6868709"/>
              <a:gd name="connsiteY67" fmla="*/ 1740235 h 2119383"/>
              <a:gd name="connsiteX68" fmla="*/ 3595642 w 6868709"/>
              <a:gd name="connsiteY68" fmla="*/ 1768386 h 2119383"/>
              <a:gd name="connsiteX69" fmla="*/ 3532309 w 6868709"/>
              <a:gd name="connsiteY69" fmla="*/ 1830748 h 2119383"/>
              <a:gd name="connsiteX70" fmla="*/ 3425779 w 6868709"/>
              <a:gd name="connsiteY70" fmla="*/ 1918195 h 2119383"/>
              <a:gd name="connsiteX71" fmla="*/ 3257221 w 6868709"/>
              <a:gd name="connsiteY71" fmla="*/ 1907026 h 2119383"/>
              <a:gd name="connsiteX72" fmla="*/ 3154577 w 6868709"/>
              <a:gd name="connsiteY72" fmla="*/ 1887616 h 2119383"/>
              <a:gd name="connsiteX73" fmla="*/ 3032673 w 6868709"/>
              <a:gd name="connsiteY73" fmla="*/ 1915422 h 2119383"/>
              <a:gd name="connsiteX74" fmla="*/ 2943997 w 6868709"/>
              <a:gd name="connsiteY74" fmla="*/ 2003062 h 2119383"/>
              <a:gd name="connsiteX75" fmla="*/ 2942289 w 6868709"/>
              <a:gd name="connsiteY75" fmla="*/ 2006557 h 2119383"/>
              <a:gd name="connsiteX76" fmla="*/ 2919813 w 6868709"/>
              <a:gd name="connsiteY76" fmla="*/ 2078296 h 2119383"/>
              <a:gd name="connsiteX77" fmla="*/ 2907569 w 6868709"/>
              <a:gd name="connsiteY77" fmla="*/ 2119383 h 2119383"/>
              <a:gd name="connsiteX78" fmla="*/ 2863827 w 6868709"/>
              <a:gd name="connsiteY78" fmla="*/ 2119383 h 2119383"/>
              <a:gd name="connsiteX79" fmla="*/ 2879326 w 6868709"/>
              <a:gd name="connsiteY79" fmla="*/ 2067173 h 2119383"/>
              <a:gd name="connsiteX80" fmla="*/ 2904046 w 6868709"/>
              <a:gd name="connsiteY80" fmla="*/ 1987867 h 2119383"/>
              <a:gd name="connsiteX81" fmla="*/ 3009803 w 6868709"/>
              <a:gd name="connsiteY81" fmla="*/ 1877591 h 2119383"/>
              <a:gd name="connsiteX82" fmla="*/ 3158695 w 6868709"/>
              <a:gd name="connsiteY82" fmla="*/ 1841562 h 2119383"/>
              <a:gd name="connsiteX83" fmla="*/ 3273824 w 6868709"/>
              <a:gd name="connsiteY83" fmla="*/ 1863166 h 2119383"/>
              <a:gd name="connsiteX84" fmla="*/ 3413067 w 6868709"/>
              <a:gd name="connsiteY84" fmla="*/ 1874955 h 2119383"/>
              <a:gd name="connsiteX85" fmla="*/ 3502260 w 6868709"/>
              <a:gd name="connsiteY85" fmla="*/ 1799244 h 2119383"/>
              <a:gd name="connsiteX86" fmla="*/ 3575180 w 6868709"/>
              <a:gd name="connsiteY86" fmla="*/ 1728123 h 2119383"/>
              <a:gd name="connsiteX87" fmla="*/ 3727376 w 6868709"/>
              <a:gd name="connsiteY87" fmla="*/ 1691759 h 2119383"/>
              <a:gd name="connsiteX88" fmla="*/ 3680294 w 6868709"/>
              <a:gd name="connsiteY88" fmla="*/ 1547870 h 2119383"/>
              <a:gd name="connsiteX89" fmla="*/ 3885003 w 6868709"/>
              <a:gd name="connsiteY89" fmla="*/ 1591413 h 2119383"/>
              <a:gd name="connsiteX90" fmla="*/ 4119593 w 6868709"/>
              <a:gd name="connsiteY90" fmla="*/ 1625715 h 2119383"/>
              <a:gd name="connsiteX91" fmla="*/ 4605504 w 6868709"/>
              <a:gd name="connsiteY91" fmla="*/ 1752075 h 2119383"/>
              <a:gd name="connsiteX92" fmla="*/ 4702036 w 6868709"/>
              <a:gd name="connsiteY92" fmla="*/ 1930493 h 2119383"/>
              <a:gd name="connsiteX93" fmla="*/ 4756065 w 6868709"/>
              <a:gd name="connsiteY93" fmla="*/ 2039624 h 2119383"/>
              <a:gd name="connsiteX94" fmla="*/ 4809938 w 6868709"/>
              <a:gd name="connsiteY94" fmla="*/ 2119383 h 2119383"/>
              <a:gd name="connsiteX95" fmla="*/ 4750453 w 6868709"/>
              <a:gd name="connsiteY95" fmla="*/ 2119383 h 2119383"/>
              <a:gd name="connsiteX96" fmla="*/ 4712852 w 6868709"/>
              <a:gd name="connsiteY96" fmla="*/ 2062749 h 2119383"/>
              <a:gd name="connsiteX97" fmla="*/ 4657262 w 6868709"/>
              <a:gd name="connsiteY97" fmla="*/ 1950952 h 2119383"/>
              <a:gd name="connsiteX98" fmla="*/ 4564904 w 6868709"/>
              <a:gd name="connsiteY98" fmla="*/ 1779809 h 2119383"/>
              <a:gd name="connsiteX99" fmla="*/ 4129610 w 6868709"/>
              <a:gd name="connsiteY99" fmla="*/ 1671500 h 2119383"/>
              <a:gd name="connsiteX100" fmla="*/ 3867653 w 6868709"/>
              <a:gd name="connsiteY100" fmla="*/ 1636811 h 2119383"/>
              <a:gd name="connsiteX101" fmla="*/ 3719840 w 6868709"/>
              <a:gd name="connsiteY101" fmla="*/ 1597290 h 2119383"/>
              <a:gd name="connsiteX102" fmla="*/ 3580991 w 6868709"/>
              <a:gd name="connsiteY102" fmla="*/ 1629957 h 2119383"/>
              <a:gd name="connsiteX103" fmla="*/ 3511340 w 6868709"/>
              <a:gd name="connsiteY103" fmla="*/ 1699318 h 2119383"/>
              <a:gd name="connsiteX104" fmla="*/ 3395403 w 6868709"/>
              <a:gd name="connsiteY104" fmla="*/ 1795151 h 2119383"/>
              <a:gd name="connsiteX105" fmla="*/ 3212134 w 6868709"/>
              <a:gd name="connsiteY105" fmla="*/ 1783464 h 2119383"/>
              <a:gd name="connsiteX106" fmla="*/ 3099730 w 6868709"/>
              <a:gd name="connsiteY106" fmla="*/ 1762221 h 2119383"/>
              <a:gd name="connsiteX107" fmla="*/ 2965929 w 6868709"/>
              <a:gd name="connsiteY107" fmla="*/ 1793223 h 2119383"/>
              <a:gd name="connsiteX108" fmla="*/ 2868693 w 6868709"/>
              <a:gd name="connsiteY108" fmla="*/ 1889831 h 2119383"/>
              <a:gd name="connsiteX109" fmla="*/ 2866066 w 6868709"/>
              <a:gd name="connsiteY109" fmla="*/ 1895238 h 2119383"/>
              <a:gd name="connsiteX110" fmla="*/ 2841521 w 6868709"/>
              <a:gd name="connsiteY110" fmla="*/ 1974168 h 2119383"/>
              <a:gd name="connsiteX111" fmla="*/ 2820413 w 6868709"/>
              <a:gd name="connsiteY111" fmla="*/ 2047066 h 2119383"/>
              <a:gd name="connsiteX112" fmla="*/ 2785069 w 6868709"/>
              <a:gd name="connsiteY112" fmla="*/ 2116501 h 2119383"/>
              <a:gd name="connsiteX113" fmla="*/ 2782713 w 6868709"/>
              <a:gd name="connsiteY113" fmla="*/ 2119383 h 2119383"/>
              <a:gd name="connsiteX114" fmla="*/ 2723612 w 6868709"/>
              <a:gd name="connsiteY114" fmla="*/ 2119383 h 2119383"/>
              <a:gd name="connsiteX115" fmla="*/ 2746141 w 6868709"/>
              <a:gd name="connsiteY115" fmla="*/ 2092337 h 2119383"/>
              <a:gd name="connsiteX116" fmla="*/ 2778320 w 6868709"/>
              <a:gd name="connsiteY116" fmla="*/ 2030335 h 2119383"/>
              <a:gd name="connsiteX117" fmla="*/ 2797955 w 6868709"/>
              <a:gd name="connsiteY117" fmla="*/ 1963434 h 2119383"/>
              <a:gd name="connsiteX118" fmla="*/ 2825100 w 6868709"/>
              <a:gd name="connsiteY118" fmla="*/ 1876193 h 2119383"/>
              <a:gd name="connsiteX119" fmla="*/ 2828295 w 6868709"/>
              <a:gd name="connsiteY119" fmla="*/ 1869618 h 2119383"/>
              <a:gd name="connsiteX120" fmla="*/ 2942651 w 6868709"/>
              <a:gd name="connsiteY120" fmla="*/ 1753055 h 2119383"/>
              <a:gd name="connsiteX121" fmla="*/ 3101732 w 6868709"/>
              <a:gd name="connsiteY121" fmla="*/ 1714603 h 2119383"/>
              <a:gd name="connsiteX122" fmla="*/ 3226934 w 6868709"/>
              <a:gd name="connsiteY122" fmla="*/ 1737326 h 2119383"/>
              <a:gd name="connsiteX123" fmla="*/ 3381541 w 6868709"/>
              <a:gd name="connsiteY123" fmla="*/ 1750338 h 2119383"/>
              <a:gd name="connsiteX124" fmla="*/ 3476832 w 6868709"/>
              <a:gd name="connsiteY124" fmla="*/ 1668042 h 2119383"/>
              <a:gd name="connsiteX125" fmla="*/ 3556283 w 6868709"/>
              <a:gd name="connsiteY125" fmla="*/ 1589505 h 2119383"/>
              <a:gd name="connsiteX126" fmla="*/ 3680294 w 6868709"/>
              <a:gd name="connsiteY126" fmla="*/ 1547870 h 2119383"/>
              <a:gd name="connsiteX127" fmla="*/ 3664232 w 6868709"/>
              <a:gd name="connsiteY127" fmla="*/ 1408646 h 2119383"/>
              <a:gd name="connsiteX128" fmla="*/ 3885783 w 6868709"/>
              <a:gd name="connsiteY128" fmla="*/ 1455206 h 2119383"/>
              <a:gd name="connsiteX129" fmla="*/ 4141326 w 6868709"/>
              <a:gd name="connsiteY129" fmla="*/ 1491124 h 2119383"/>
              <a:gd name="connsiteX130" fmla="*/ 4666944 w 6868709"/>
              <a:gd name="connsiteY130" fmla="*/ 1625287 h 2119383"/>
              <a:gd name="connsiteX131" fmla="*/ 4770017 w 6868709"/>
              <a:gd name="connsiteY131" fmla="*/ 1819945 h 2119383"/>
              <a:gd name="connsiteX132" fmla="*/ 4828602 w 6868709"/>
              <a:gd name="connsiteY132" fmla="*/ 1938507 h 2119383"/>
              <a:gd name="connsiteX133" fmla="*/ 4939530 w 6868709"/>
              <a:gd name="connsiteY133" fmla="*/ 2102408 h 2119383"/>
              <a:gd name="connsiteX134" fmla="*/ 4955142 w 6868709"/>
              <a:gd name="connsiteY134" fmla="*/ 2119383 h 2119383"/>
              <a:gd name="connsiteX135" fmla="*/ 4897339 w 6868709"/>
              <a:gd name="connsiteY135" fmla="*/ 2119383 h 2119383"/>
              <a:gd name="connsiteX136" fmla="*/ 4791391 w 6868709"/>
              <a:gd name="connsiteY136" fmla="*/ 1962186 h 2119383"/>
              <a:gd name="connsiteX137" fmla="*/ 4731246 w 6868709"/>
              <a:gd name="connsiteY137" fmla="*/ 1840958 h 2119383"/>
              <a:gd name="connsiteX138" fmla="*/ 4629053 w 6868709"/>
              <a:gd name="connsiteY138" fmla="*/ 1654381 h 2119383"/>
              <a:gd name="connsiteX139" fmla="*/ 4154093 w 6868709"/>
              <a:gd name="connsiteY139" fmla="*/ 1538227 h 2119383"/>
              <a:gd name="connsiteX140" fmla="*/ 3870946 w 6868709"/>
              <a:gd name="connsiteY140" fmla="*/ 1501383 h 2119383"/>
              <a:gd name="connsiteX141" fmla="*/ 3709790 w 6868709"/>
              <a:gd name="connsiteY141" fmla="*/ 1458508 h 2119383"/>
              <a:gd name="connsiteX142" fmla="*/ 3558077 w 6868709"/>
              <a:gd name="connsiteY142" fmla="*/ 1492771 h 2119383"/>
              <a:gd name="connsiteX143" fmla="*/ 3482313 w 6868709"/>
              <a:gd name="connsiteY143" fmla="*/ 1569713 h 2119383"/>
              <a:gd name="connsiteX144" fmla="*/ 3358130 w 6868709"/>
              <a:gd name="connsiteY144" fmla="*/ 1674503 h 2119383"/>
              <a:gd name="connsiteX145" fmla="*/ 3160665 w 6868709"/>
              <a:gd name="connsiteY145" fmla="*/ 1662169 h 2119383"/>
              <a:gd name="connsiteX146" fmla="*/ 3038367 w 6868709"/>
              <a:gd name="connsiteY146" fmla="*/ 1639436 h 2119383"/>
              <a:gd name="connsiteX147" fmla="*/ 2892104 w 6868709"/>
              <a:gd name="connsiteY147" fmla="*/ 1673789 h 2119383"/>
              <a:gd name="connsiteX148" fmla="*/ 2786148 w 6868709"/>
              <a:gd name="connsiteY148" fmla="*/ 1779753 h 2119383"/>
              <a:gd name="connsiteX149" fmla="*/ 2782910 w 6868709"/>
              <a:gd name="connsiteY149" fmla="*/ 1786365 h 2119383"/>
              <a:gd name="connsiteX150" fmla="*/ 2756355 w 6868709"/>
              <a:gd name="connsiteY150" fmla="*/ 1873396 h 2119383"/>
              <a:gd name="connsiteX151" fmla="*/ 2733746 w 6868709"/>
              <a:gd name="connsiteY151" fmla="*/ 1952319 h 2119383"/>
              <a:gd name="connsiteX152" fmla="*/ 2644609 w 6868709"/>
              <a:gd name="connsiteY152" fmla="*/ 2090810 h 2119383"/>
              <a:gd name="connsiteX153" fmla="*/ 2610439 w 6868709"/>
              <a:gd name="connsiteY153" fmla="*/ 2119383 h 2119383"/>
              <a:gd name="connsiteX154" fmla="*/ 2532456 w 6868709"/>
              <a:gd name="connsiteY154" fmla="*/ 2119383 h 2119383"/>
              <a:gd name="connsiteX155" fmla="*/ 2551771 w 6868709"/>
              <a:gd name="connsiteY155" fmla="*/ 2108168 h 2119383"/>
              <a:gd name="connsiteX156" fmla="*/ 2691664 w 6868709"/>
              <a:gd name="connsiteY156" fmla="*/ 1936555 h 2119383"/>
              <a:gd name="connsiteX157" fmla="*/ 2712159 w 6868709"/>
              <a:gd name="connsiteY157" fmla="*/ 1862911 h 2119383"/>
              <a:gd name="connsiteX158" fmla="*/ 2741175 w 6868709"/>
              <a:gd name="connsiteY158" fmla="*/ 1767900 h 2119383"/>
              <a:gd name="connsiteX159" fmla="*/ 2864206 w 6868709"/>
              <a:gd name="connsiteY159" fmla="*/ 1637274 h 2119383"/>
              <a:gd name="connsiteX160" fmla="*/ 3038615 w 6868709"/>
              <a:gd name="connsiteY160" fmla="*/ 1593399 h 2119383"/>
              <a:gd name="connsiteX161" fmla="*/ 3171992 w 6868709"/>
              <a:gd name="connsiteY161" fmla="*/ 1617209 h 2119383"/>
              <a:gd name="connsiteX162" fmla="*/ 3340971 w 6868709"/>
              <a:gd name="connsiteY162" fmla="*/ 1630492 h 2119383"/>
              <a:gd name="connsiteX163" fmla="*/ 3445083 w 6868709"/>
              <a:gd name="connsiteY163" fmla="*/ 1540023 h 2119383"/>
              <a:gd name="connsiteX164" fmla="*/ 3530688 w 6868709"/>
              <a:gd name="connsiteY164" fmla="*/ 1453864 h 2119383"/>
              <a:gd name="connsiteX165" fmla="*/ 3664232 w 6868709"/>
              <a:gd name="connsiteY165" fmla="*/ 1408646 h 2119383"/>
              <a:gd name="connsiteX166" fmla="*/ 3656028 w 6868709"/>
              <a:gd name="connsiteY166" fmla="*/ 1270539 h 2119383"/>
              <a:gd name="connsiteX167" fmla="*/ 3893997 w 6868709"/>
              <a:gd name="connsiteY167" fmla="*/ 1319764 h 2119383"/>
              <a:gd name="connsiteX168" fmla="*/ 4170378 w 6868709"/>
              <a:gd name="connsiteY168" fmla="*/ 1358584 h 2119383"/>
              <a:gd name="connsiteX169" fmla="*/ 4735624 w 6868709"/>
              <a:gd name="connsiteY169" fmla="*/ 1500633 h 2119383"/>
              <a:gd name="connsiteX170" fmla="*/ 4846809 w 6868709"/>
              <a:gd name="connsiteY170" fmla="*/ 1707433 h 2119383"/>
              <a:gd name="connsiteX171" fmla="*/ 4910730 w 6868709"/>
              <a:gd name="connsiteY171" fmla="*/ 1834855 h 2119383"/>
              <a:gd name="connsiteX172" fmla="*/ 5030314 w 6868709"/>
              <a:gd name="connsiteY172" fmla="*/ 2011776 h 2119383"/>
              <a:gd name="connsiteX173" fmla="*/ 5129539 w 6868709"/>
              <a:gd name="connsiteY173" fmla="*/ 2119383 h 2119383"/>
              <a:gd name="connsiteX174" fmla="*/ 5066586 w 6868709"/>
              <a:gd name="connsiteY174" fmla="*/ 2119383 h 2119383"/>
              <a:gd name="connsiteX175" fmla="*/ 4990677 w 6868709"/>
              <a:gd name="connsiteY175" fmla="*/ 2036854 h 2119383"/>
              <a:gd name="connsiteX176" fmla="*/ 4867497 w 6868709"/>
              <a:gd name="connsiteY176" fmla="*/ 1855084 h 2119383"/>
              <a:gd name="connsiteX177" fmla="*/ 4802946 w 6868709"/>
              <a:gd name="connsiteY177" fmla="*/ 1723946 h 2119383"/>
              <a:gd name="connsiteX178" fmla="*/ 4695147 w 6868709"/>
              <a:gd name="connsiteY178" fmla="*/ 1524132 h 2119383"/>
              <a:gd name="connsiteX179" fmla="*/ 4181308 w 6868709"/>
              <a:gd name="connsiteY179" fmla="*/ 1400502 h 2119383"/>
              <a:gd name="connsiteX180" fmla="*/ 3877010 w 6868709"/>
              <a:gd name="connsiteY180" fmla="*/ 1361465 h 2119383"/>
              <a:gd name="connsiteX181" fmla="*/ 3660130 w 6868709"/>
              <a:gd name="connsiteY181" fmla="*/ 1314599 h 2119383"/>
              <a:gd name="connsiteX182" fmla="*/ 3536633 w 6868709"/>
              <a:gd name="connsiteY182" fmla="*/ 1355749 h 2119383"/>
              <a:gd name="connsiteX183" fmla="*/ 3457023 w 6868709"/>
              <a:gd name="connsiteY183" fmla="*/ 1440509 h 2119383"/>
              <a:gd name="connsiteX184" fmla="*/ 3324435 w 6868709"/>
              <a:gd name="connsiteY184" fmla="*/ 1553637 h 2119383"/>
              <a:gd name="connsiteX185" fmla="*/ 3112221 w 6868709"/>
              <a:gd name="connsiteY185" fmla="*/ 1540826 h 2119383"/>
              <a:gd name="connsiteX186" fmla="*/ 2979412 w 6868709"/>
              <a:gd name="connsiteY186" fmla="*/ 1515851 h 2119383"/>
              <a:gd name="connsiteX187" fmla="*/ 2820452 w 6868709"/>
              <a:gd name="connsiteY187" fmla="*/ 1554499 h 2119383"/>
              <a:gd name="connsiteX188" fmla="*/ 2706018 w 6868709"/>
              <a:gd name="connsiteY188" fmla="*/ 1670828 h 2119383"/>
              <a:gd name="connsiteX189" fmla="*/ 2702037 w 6868709"/>
              <a:gd name="connsiteY189" fmla="*/ 1678982 h 2119383"/>
              <a:gd name="connsiteX190" fmla="*/ 2673986 w 6868709"/>
              <a:gd name="connsiteY190" fmla="*/ 1773987 h 2119383"/>
              <a:gd name="connsiteX191" fmla="*/ 2650506 w 6868709"/>
              <a:gd name="connsiteY191" fmla="*/ 1858683 h 2119383"/>
              <a:gd name="connsiteX192" fmla="*/ 2414383 w 6868709"/>
              <a:gd name="connsiteY192" fmla="*/ 2109390 h 2119383"/>
              <a:gd name="connsiteX193" fmla="*/ 2391997 w 6868709"/>
              <a:gd name="connsiteY193" fmla="*/ 2119383 h 2119383"/>
              <a:gd name="connsiteX194" fmla="*/ 2258037 w 6868709"/>
              <a:gd name="connsiteY194" fmla="*/ 2119383 h 2119383"/>
              <a:gd name="connsiteX195" fmla="*/ 2384932 w 6868709"/>
              <a:gd name="connsiteY195" fmla="*/ 2070474 h 2119383"/>
              <a:gd name="connsiteX196" fmla="*/ 2606252 w 6868709"/>
              <a:gd name="connsiteY196" fmla="*/ 1842387 h 2119383"/>
              <a:gd name="connsiteX197" fmla="*/ 2628247 w 6868709"/>
              <a:gd name="connsiteY197" fmla="*/ 1762720 h 2119383"/>
              <a:gd name="connsiteX198" fmla="*/ 2659132 w 6868709"/>
              <a:gd name="connsiteY198" fmla="*/ 1659939 h 2119383"/>
              <a:gd name="connsiteX199" fmla="*/ 2790638 w 6868709"/>
              <a:gd name="connsiteY199" fmla="*/ 1518708 h 2119383"/>
              <a:gd name="connsiteX200" fmla="*/ 2978124 w 6868709"/>
              <a:gd name="connsiteY200" fmla="*/ 1470985 h 2119383"/>
              <a:gd name="connsiteX201" fmla="*/ 3123358 w 6868709"/>
              <a:gd name="connsiteY201" fmla="*/ 1497237 h 2119383"/>
              <a:gd name="connsiteX202" fmla="*/ 3306494 w 6868709"/>
              <a:gd name="connsiteY202" fmla="*/ 1511208 h 2119383"/>
              <a:gd name="connsiteX203" fmla="*/ 3419085 w 6868709"/>
              <a:gd name="connsiteY203" fmla="*/ 1412317 h 2119383"/>
              <a:gd name="connsiteX204" fmla="*/ 3512549 w 6868709"/>
              <a:gd name="connsiteY204" fmla="*/ 1319943 h 2119383"/>
              <a:gd name="connsiteX205" fmla="*/ 3656028 w 6868709"/>
              <a:gd name="connsiteY205" fmla="*/ 1270539 h 2119383"/>
              <a:gd name="connsiteX206" fmla="*/ 3643045 w 6868709"/>
              <a:gd name="connsiteY206" fmla="*/ 1128482 h 2119383"/>
              <a:gd name="connsiteX207" fmla="*/ 3897651 w 6868709"/>
              <a:gd name="connsiteY207" fmla="*/ 1180638 h 2119383"/>
              <a:gd name="connsiteX208" fmla="*/ 4195575 w 6868709"/>
              <a:gd name="connsiteY208" fmla="*/ 1220862 h 2119383"/>
              <a:gd name="connsiteX209" fmla="*/ 4798755 w 6868709"/>
              <a:gd name="connsiteY209" fmla="*/ 1371347 h 2119383"/>
              <a:gd name="connsiteX210" fmla="*/ 4917876 w 6868709"/>
              <a:gd name="connsiteY210" fmla="*/ 1592538 h 2119383"/>
              <a:gd name="connsiteX211" fmla="*/ 4985973 w 6868709"/>
              <a:gd name="connsiteY211" fmla="*/ 1730190 h 2119383"/>
              <a:gd name="connsiteX212" fmla="*/ 5271407 w 6868709"/>
              <a:gd name="connsiteY212" fmla="*/ 2089659 h 2119383"/>
              <a:gd name="connsiteX213" fmla="*/ 5304854 w 6868709"/>
              <a:gd name="connsiteY213" fmla="*/ 2119383 h 2119383"/>
              <a:gd name="connsiteX214" fmla="*/ 5238574 w 6868709"/>
              <a:gd name="connsiteY214" fmla="*/ 2119383 h 2119383"/>
              <a:gd name="connsiteX215" fmla="*/ 5238210 w 6868709"/>
              <a:gd name="connsiteY215" fmla="*/ 2119060 h 2119383"/>
              <a:gd name="connsiteX216" fmla="*/ 4946839 w 6868709"/>
              <a:gd name="connsiteY216" fmla="*/ 1751011 h 2119383"/>
              <a:gd name="connsiteX217" fmla="*/ 4877503 w 6868709"/>
              <a:gd name="connsiteY217" fmla="*/ 1610845 h 2119383"/>
              <a:gd name="connsiteX218" fmla="*/ 4762586 w 6868709"/>
              <a:gd name="connsiteY218" fmla="*/ 1395949 h 2119383"/>
              <a:gd name="connsiteX219" fmla="*/ 4209042 w 6868709"/>
              <a:gd name="connsiteY219" fmla="*/ 1264516 h 2119383"/>
              <a:gd name="connsiteX220" fmla="*/ 3883412 w 6868709"/>
              <a:gd name="connsiteY220" fmla="*/ 1223658 h 2119383"/>
              <a:gd name="connsiteX221" fmla="*/ 3650702 w 6868709"/>
              <a:gd name="connsiteY221" fmla="*/ 1174164 h 2119383"/>
              <a:gd name="connsiteX222" fmla="*/ 3517194 w 6868709"/>
              <a:gd name="connsiteY222" fmla="*/ 1219333 h 2119383"/>
              <a:gd name="connsiteX223" fmla="*/ 3428585 w 6868709"/>
              <a:gd name="connsiteY223" fmla="*/ 1310694 h 2119383"/>
              <a:gd name="connsiteX224" fmla="*/ 3287146 w 6868709"/>
              <a:gd name="connsiteY224" fmla="*/ 1433985 h 2119383"/>
              <a:gd name="connsiteX225" fmla="*/ 3061128 w 6868709"/>
              <a:gd name="connsiteY225" fmla="*/ 1419737 h 2119383"/>
              <a:gd name="connsiteX226" fmla="*/ 2918425 w 6868709"/>
              <a:gd name="connsiteY226" fmla="*/ 1393270 h 2119383"/>
              <a:gd name="connsiteX227" fmla="*/ 2748696 w 6868709"/>
              <a:gd name="connsiteY227" fmla="*/ 1434872 h 2119383"/>
              <a:gd name="connsiteX228" fmla="*/ 2625948 w 6868709"/>
              <a:gd name="connsiteY228" fmla="*/ 1558618 h 2119383"/>
              <a:gd name="connsiteX229" fmla="*/ 2621181 w 6868709"/>
              <a:gd name="connsiteY229" fmla="*/ 1568350 h 2119383"/>
              <a:gd name="connsiteX230" fmla="*/ 2591106 w 6868709"/>
              <a:gd name="connsiteY230" fmla="*/ 1670509 h 2119383"/>
              <a:gd name="connsiteX231" fmla="*/ 2565931 w 6868709"/>
              <a:gd name="connsiteY231" fmla="*/ 1762599 h 2119383"/>
              <a:gd name="connsiteX232" fmla="*/ 2129586 w 6868709"/>
              <a:gd name="connsiteY232" fmla="*/ 2104285 h 2119383"/>
              <a:gd name="connsiteX233" fmla="*/ 2074585 w 6868709"/>
              <a:gd name="connsiteY233" fmla="*/ 2119383 h 2119383"/>
              <a:gd name="connsiteX234" fmla="*/ 1898509 w 6868709"/>
              <a:gd name="connsiteY234" fmla="*/ 2119383 h 2119383"/>
              <a:gd name="connsiteX235" fmla="*/ 1919878 w 6868709"/>
              <a:gd name="connsiteY235" fmla="*/ 2113480 h 2119383"/>
              <a:gd name="connsiteX236" fmla="*/ 2521712 w 6868709"/>
              <a:gd name="connsiteY236" fmla="*/ 1746260 h 2119383"/>
              <a:gd name="connsiteX237" fmla="*/ 2544818 w 6868709"/>
              <a:gd name="connsiteY237" fmla="*/ 1661360 h 2119383"/>
              <a:gd name="connsiteX238" fmla="*/ 2577534 w 6868709"/>
              <a:gd name="connsiteY238" fmla="*/ 1550849 h 2119383"/>
              <a:gd name="connsiteX239" fmla="*/ 2717688 w 6868709"/>
              <a:gd name="connsiteY239" fmla="*/ 1399180 h 2119383"/>
              <a:gd name="connsiteX240" fmla="*/ 2918319 w 6868709"/>
              <a:gd name="connsiteY240" fmla="*/ 1347983 h 2119383"/>
              <a:gd name="connsiteX241" fmla="*/ 3073859 w 6868709"/>
              <a:gd name="connsiteY241" fmla="*/ 1375890 h 2119383"/>
              <a:gd name="connsiteX242" fmla="*/ 3271153 w 6868709"/>
              <a:gd name="connsiteY242" fmla="*/ 1390549 h 2119383"/>
              <a:gd name="connsiteX243" fmla="*/ 3392366 w 6868709"/>
              <a:gd name="connsiteY243" fmla="*/ 1282906 h 2119383"/>
              <a:gd name="connsiteX244" fmla="*/ 3489991 w 6868709"/>
              <a:gd name="connsiteY244" fmla="*/ 1182007 h 2119383"/>
              <a:gd name="connsiteX245" fmla="*/ 3643045 w 6868709"/>
              <a:gd name="connsiteY245" fmla="*/ 1128482 h 2119383"/>
              <a:gd name="connsiteX246" fmla="*/ 3630609 w 6868709"/>
              <a:gd name="connsiteY246" fmla="*/ 985875 h 2119383"/>
              <a:gd name="connsiteX247" fmla="*/ 3902923 w 6868709"/>
              <a:gd name="connsiteY247" fmla="*/ 1041278 h 2119383"/>
              <a:gd name="connsiteX248" fmla="*/ 4220833 w 6868709"/>
              <a:gd name="connsiteY248" fmla="*/ 1083121 h 2119383"/>
              <a:gd name="connsiteX249" fmla="*/ 4865038 w 6868709"/>
              <a:gd name="connsiteY249" fmla="*/ 1240657 h 2119383"/>
              <a:gd name="connsiteX250" fmla="*/ 4991502 w 6868709"/>
              <a:gd name="connsiteY250" fmla="*/ 1476519 h 2119383"/>
              <a:gd name="connsiteX251" fmla="*/ 5064553 w 6868709"/>
              <a:gd name="connsiteY251" fmla="*/ 1623832 h 2119383"/>
              <a:gd name="connsiteX252" fmla="*/ 5369409 w 6868709"/>
              <a:gd name="connsiteY252" fmla="*/ 2007320 h 2119383"/>
              <a:gd name="connsiteX253" fmla="*/ 5495909 w 6868709"/>
              <a:gd name="connsiteY253" fmla="*/ 2119383 h 2119383"/>
              <a:gd name="connsiteX254" fmla="*/ 5426900 w 6868709"/>
              <a:gd name="connsiteY254" fmla="*/ 2119383 h 2119383"/>
              <a:gd name="connsiteX255" fmla="*/ 5336275 w 6868709"/>
              <a:gd name="connsiteY255" fmla="*/ 2039026 h 2119383"/>
              <a:gd name="connsiteX256" fmla="*/ 5025019 w 6868709"/>
              <a:gd name="connsiteY256" fmla="*/ 1646366 h 2119383"/>
              <a:gd name="connsiteX257" fmla="*/ 4952727 w 6868709"/>
              <a:gd name="connsiteY257" fmla="*/ 1497531 h 2119383"/>
              <a:gd name="connsiteX258" fmla="*/ 4829826 w 6868709"/>
              <a:gd name="connsiteY258" fmla="*/ 1268200 h 2119383"/>
              <a:gd name="connsiteX259" fmla="*/ 4237444 w 6868709"/>
              <a:gd name="connsiteY259" fmla="*/ 1129250 h 2119383"/>
              <a:gd name="connsiteX260" fmla="*/ 3890211 w 6868709"/>
              <a:gd name="connsiteY260" fmla="*/ 1086076 h 2119383"/>
              <a:gd name="connsiteX261" fmla="*/ 3640376 w 6868709"/>
              <a:gd name="connsiteY261" fmla="*/ 1033561 h 2119383"/>
              <a:gd name="connsiteX262" fmla="*/ 3497858 w 6868709"/>
              <a:gd name="connsiteY262" fmla="*/ 1082860 h 2119383"/>
              <a:gd name="connsiteX263" fmla="*/ 3401907 w 6868709"/>
              <a:gd name="connsiteY263" fmla="*/ 1180311 h 2119383"/>
              <a:gd name="connsiteX264" fmla="*/ 3252039 w 6868709"/>
              <a:gd name="connsiteY264" fmla="*/ 1310984 h 2119383"/>
              <a:gd name="connsiteX265" fmla="*/ 3011296 w 6868709"/>
              <a:gd name="connsiteY265" fmla="*/ 1297214 h 2119383"/>
              <a:gd name="connsiteX266" fmla="*/ 2858085 w 6868709"/>
              <a:gd name="connsiteY266" fmla="*/ 1270454 h 2119383"/>
              <a:gd name="connsiteX267" fmla="*/ 2676141 w 6868709"/>
              <a:gd name="connsiteY267" fmla="*/ 1315024 h 2119383"/>
              <a:gd name="connsiteX268" fmla="*/ 2544368 w 6868709"/>
              <a:gd name="connsiteY268" fmla="*/ 1447598 h 2119383"/>
              <a:gd name="connsiteX269" fmla="*/ 2538680 w 6868709"/>
              <a:gd name="connsiteY269" fmla="*/ 1459248 h 2119383"/>
              <a:gd name="connsiteX270" fmla="*/ 2506768 w 6868709"/>
              <a:gd name="connsiteY270" fmla="*/ 1569131 h 2119383"/>
              <a:gd name="connsiteX271" fmla="*/ 2479915 w 6868709"/>
              <a:gd name="connsiteY271" fmla="*/ 1667618 h 2119383"/>
              <a:gd name="connsiteX272" fmla="*/ 1804202 w 6868709"/>
              <a:gd name="connsiteY272" fmla="*/ 2091086 h 2119383"/>
              <a:gd name="connsiteX273" fmla="*/ 1701767 w 6868709"/>
              <a:gd name="connsiteY273" fmla="*/ 2119383 h 2119383"/>
              <a:gd name="connsiteX274" fmla="*/ 1534631 w 6868709"/>
              <a:gd name="connsiteY274" fmla="*/ 2119383 h 2119383"/>
              <a:gd name="connsiteX275" fmla="*/ 1573063 w 6868709"/>
              <a:gd name="connsiteY275" fmla="*/ 2105457 h 2119383"/>
              <a:gd name="connsiteX276" fmla="*/ 1791065 w 6868709"/>
              <a:gd name="connsiteY276" fmla="*/ 2044748 h 2119383"/>
              <a:gd name="connsiteX277" fmla="*/ 2434886 w 6868709"/>
              <a:gd name="connsiteY277" fmla="*/ 1649959 h 2119383"/>
              <a:gd name="connsiteX278" fmla="*/ 2459864 w 6868709"/>
              <a:gd name="connsiteY278" fmla="*/ 1557289 h 2119383"/>
              <a:gd name="connsiteX279" fmla="*/ 2494410 w 6868709"/>
              <a:gd name="connsiteY279" fmla="*/ 1439049 h 2119383"/>
              <a:gd name="connsiteX280" fmla="*/ 2642249 w 6868709"/>
              <a:gd name="connsiteY280" fmla="*/ 1276641 h 2119383"/>
              <a:gd name="connsiteX281" fmla="*/ 2855601 w 6868709"/>
              <a:gd name="connsiteY281" fmla="*/ 1222106 h 2119383"/>
              <a:gd name="connsiteX282" fmla="*/ 3021041 w 6868709"/>
              <a:gd name="connsiteY282" fmla="*/ 1251512 h 2119383"/>
              <a:gd name="connsiteX283" fmla="*/ 3232909 w 6868709"/>
              <a:gd name="connsiteY283" fmla="*/ 1267024 h 2119383"/>
              <a:gd name="connsiteX284" fmla="*/ 3362779 w 6868709"/>
              <a:gd name="connsiteY284" fmla="*/ 1150586 h 2119383"/>
              <a:gd name="connsiteX285" fmla="*/ 3467129 w 6868709"/>
              <a:gd name="connsiteY285" fmla="*/ 1042847 h 2119383"/>
              <a:gd name="connsiteX286" fmla="*/ 3630609 w 6868709"/>
              <a:gd name="connsiteY286" fmla="*/ 985875 h 2119383"/>
              <a:gd name="connsiteX287" fmla="*/ 3620925 w 6868709"/>
              <a:gd name="connsiteY287" fmla="*/ 845652 h 2119383"/>
              <a:gd name="connsiteX288" fmla="*/ 3908603 w 6868709"/>
              <a:gd name="connsiteY288" fmla="*/ 903634 h 2119383"/>
              <a:gd name="connsiteX289" fmla="*/ 4248635 w 6868709"/>
              <a:gd name="connsiteY289" fmla="*/ 947670 h 2119383"/>
              <a:gd name="connsiteX290" fmla="*/ 4932171 w 6868709"/>
              <a:gd name="connsiteY290" fmla="*/ 1112805 h 2119383"/>
              <a:gd name="connsiteX291" fmla="*/ 5067271 w 6868709"/>
              <a:gd name="connsiteY291" fmla="*/ 1361629 h 2119383"/>
              <a:gd name="connsiteX292" fmla="*/ 5144538 w 6868709"/>
              <a:gd name="connsiteY292" fmla="*/ 1518122 h 2119383"/>
              <a:gd name="connsiteX293" fmla="*/ 5668057 w 6868709"/>
              <a:gd name="connsiteY293" fmla="*/ 2101765 h 2119383"/>
              <a:gd name="connsiteX294" fmla="*/ 5690059 w 6868709"/>
              <a:gd name="connsiteY294" fmla="*/ 2119383 h 2119383"/>
              <a:gd name="connsiteX295" fmla="*/ 5615582 w 6868709"/>
              <a:gd name="connsiteY295" fmla="*/ 2119383 h 2119383"/>
              <a:gd name="connsiteX296" fmla="*/ 5434400 w 6868709"/>
              <a:gd name="connsiteY296" fmla="*/ 1959246 h 2119383"/>
              <a:gd name="connsiteX297" fmla="*/ 5103080 w 6868709"/>
              <a:gd name="connsiteY297" fmla="*/ 1541687 h 2119383"/>
              <a:gd name="connsiteX298" fmla="*/ 5024653 w 6868709"/>
              <a:gd name="connsiteY298" fmla="*/ 1382603 h 2119383"/>
              <a:gd name="connsiteX299" fmla="*/ 4894210 w 6868709"/>
              <a:gd name="connsiteY299" fmla="*/ 1139030 h 2119383"/>
              <a:gd name="connsiteX300" fmla="*/ 4262159 w 6868709"/>
              <a:gd name="connsiteY300" fmla="*/ 992236 h 2119383"/>
              <a:gd name="connsiteX301" fmla="*/ 3893936 w 6868709"/>
              <a:gd name="connsiteY301" fmla="*/ 947488 h 2119383"/>
              <a:gd name="connsiteX302" fmla="*/ 3627381 w 6868709"/>
              <a:gd name="connsiteY302" fmla="*/ 891723 h 2119383"/>
              <a:gd name="connsiteX303" fmla="*/ 3475207 w 6868709"/>
              <a:gd name="connsiteY303" fmla="*/ 944836 h 2119383"/>
              <a:gd name="connsiteX304" fmla="*/ 3375095 w 6868709"/>
              <a:gd name="connsiteY304" fmla="*/ 1050814 h 2119383"/>
              <a:gd name="connsiteX305" fmla="*/ 3216609 w 6868709"/>
              <a:gd name="connsiteY305" fmla="*/ 1190241 h 2119383"/>
              <a:gd name="connsiteX306" fmla="*/ 2961669 w 6868709"/>
              <a:gd name="connsiteY306" fmla="*/ 1175824 h 2119383"/>
              <a:gd name="connsiteX307" fmla="*/ 2799501 w 6868709"/>
              <a:gd name="connsiteY307" fmla="*/ 1144662 h 2119383"/>
              <a:gd name="connsiteX308" fmla="*/ 2605261 w 6868709"/>
              <a:gd name="connsiteY308" fmla="*/ 1192353 h 2119383"/>
              <a:gd name="connsiteX309" fmla="*/ 2465153 w 6868709"/>
              <a:gd name="connsiteY309" fmla="*/ 1334344 h 2119383"/>
              <a:gd name="connsiteX310" fmla="*/ 2458720 w 6868709"/>
              <a:gd name="connsiteY310" fmla="*/ 1347531 h 2119383"/>
              <a:gd name="connsiteX311" fmla="*/ 2425316 w 6868709"/>
              <a:gd name="connsiteY311" fmla="*/ 1465392 h 2119383"/>
              <a:gd name="connsiteX312" fmla="*/ 2397198 w 6868709"/>
              <a:gd name="connsiteY312" fmla="*/ 1570443 h 2119383"/>
              <a:gd name="connsiteX313" fmla="*/ 1679489 w 6868709"/>
              <a:gd name="connsiteY313" fmla="*/ 2021494 h 2119383"/>
              <a:gd name="connsiteX314" fmla="*/ 1451879 w 6868709"/>
              <a:gd name="connsiteY314" fmla="*/ 2084289 h 2119383"/>
              <a:gd name="connsiteX315" fmla="*/ 1353450 w 6868709"/>
              <a:gd name="connsiteY315" fmla="*/ 2119383 h 2119383"/>
              <a:gd name="connsiteX316" fmla="*/ 1245614 w 6868709"/>
              <a:gd name="connsiteY316" fmla="*/ 2119383 h 2119383"/>
              <a:gd name="connsiteX317" fmla="*/ 1324352 w 6868709"/>
              <a:gd name="connsiteY317" fmla="*/ 2081675 h 2119383"/>
              <a:gd name="connsiteX318" fmla="*/ 1665607 w 6868709"/>
              <a:gd name="connsiteY318" fmla="*/ 1977682 h 2119383"/>
              <a:gd name="connsiteX319" fmla="*/ 2352197 w 6868709"/>
              <a:gd name="connsiteY319" fmla="*/ 1555687 h 2119383"/>
              <a:gd name="connsiteX320" fmla="*/ 2378438 w 6868709"/>
              <a:gd name="connsiteY320" fmla="*/ 1456455 h 2119383"/>
              <a:gd name="connsiteX321" fmla="*/ 2415073 w 6868709"/>
              <a:gd name="connsiteY321" fmla="*/ 1330030 h 2119383"/>
              <a:gd name="connsiteX322" fmla="*/ 2571929 w 6868709"/>
              <a:gd name="connsiteY322" fmla="*/ 1157852 h 2119383"/>
              <a:gd name="connsiteX323" fmla="*/ 2798016 w 6868709"/>
              <a:gd name="connsiteY323" fmla="*/ 1099217 h 2119383"/>
              <a:gd name="connsiteX324" fmla="*/ 2973172 w 6868709"/>
              <a:gd name="connsiteY324" fmla="*/ 1130487 h 2119383"/>
              <a:gd name="connsiteX325" fmla="*/ 3199983 w 6868709"/>
              <a:gd name="connsiteY325" fmla="*/ 1145109 h 2119383"/>
              <a:gd name="connsiteX326" fmla="*/ 3338674 w 6868709"/>
              <a:gd name="connsiteY326" fmla="*/ 1020499 h 2119383"/>
              <a:gd name="connsiteX327" fmla="*/ 3448594 w 6868709"/>
              <a:gd name="connsiteY327" fmla="*/ 907299 h 2119383"/>
              <a:gd name="connsiteX328" fmla="*/ 3620925 w 6868709"/>
              <a:gd name="connsiteY328" fmla="*/ 845652 h 2119383"/>
              <a:gd name="connsiteX329" fmla="*/ 3610185 w 6868709"/>
              <a:gd name="connsiteY329" fmla="*/ 703817 h 2119383"/>
              <a:gd name="connsiteX330" fmla="*/ 3913210 w 6868709"/>
              <a:gd name="connsiteY330" fmla="*/ 765970 h 2119383"/>
              <a:gd name="connsiteX331" fmla="*/ 4276805 w 6868709"/>
              <a:gd name="connsiteY331" fmla="*/ 813271 h 2119383"/>
              <a:gd name="connsiteX332" fmla="*/ 4999594 w 6868709"/>
              <a:gd name="connsiteY332" fmla="*/ 986088 h 2119383"/>
              <a:gd name="connsiteX333" fmla="*/ 5141870 w 6868709"/>
              <a:gd name="connsiteY333" fmla="*/ 1250903 h 2119383"/>
              <a:gd name="connsiteX334" fmla="*/ 5222936 w 6868709"/>
              <a:gd name="connsiteY334" fmla="*/ 1416487 h 2119383"/>
              <a:gd name="connsiteX335" fmla="*/ 5778898 w 6868709"/>
              <a:gd name="connsiteY335" fmla="*/ 2035478 h 2119383"/>
              <a:gd name="connsiteX336" fmla="*/ 5884219 w 6868709"/>
              <a:gd name="connsiteY336" fmla="*/ 2119383 h 2119383"/>
              <a:gd name="connsiteX337" fmla="*/ 5811393 w 6868709"/>
              <a:gd name="connsiteY337" fmla="*/ 2119383 h 2119383"/>
              <a:gd name="connsiteX338" fmla="*/ 5746385 w 6868709"/>
              <a:gd name="connsiteY338" fmla="*/ 2067494 h 2119383"/>
              <a:gd name="connsiteX339" fmla="*/ 5181647 w 6868709"/>
              <a:gd name="connsiteY339" fmla="*/ 1436717 h 2119383"/>
              <a:gd name="connsiteX340" fmla="*/ 5098612 w 6868709"/>
              <a:gd name="connsiteY340" fmla="*/ 1268229 h 2119383"/>
              <a:gd name="connsiteX341" fmla="*/ 4961028 w 6868709"/>
              <a:gd name="connsiteY341" fmla="*/ 1008619 h 2119383"/>
              <a:gd name="connsiteX342" fmla="*/ 4290060 w 6868709"/>
              <a:gd name="connsiteY342" fmla="*/ 854389 h 2119383"/>
              <a:gd name="connsiteX343" fmla="*/ 3899920 w 6868709"/>
              <a:gd name="connsiteY343" fmla="*/ 808035 h 2119383"/>
              <a:gd name="connsiteX344" fmla="*/ 3616723 w 6868709"/>
              <a:gd name="connsiteY344" fmla="*/ 750000 h 2119383"/>
              <a:gd name="connsiteX345" fmla="*/ 3455354 w 6868709"/>
              <a:gd name="connsiteY345" fmla="*/ 806778 h 2119383"/>
              <a:gd name="connsiteX346" fmla="*/ 3347997 w 6868709"/>
              <a:gd name="connsiteY346" fmla="*/ 919716 h 2119383"/>
              <a:gd name="connsiteX347" fmla="*/ 3179485 w 6868709"/>
              <a:gd name="connsiteY347" fmla="*/ 1066781 h 2119383"/>
              <a:gd name="connsiteX348" fmla="*/ 2909971 w 6868709"/>
              <a:gd name="connsiteY348" fmla="*/ 1051510 h 2119383"/>
              <a:gd name="connsiteX349" fmla="*/ 2737124 w 6868709"/>
              <a:gd name="connsiteY349" fmla="*/ 1020435 h 2119383"/>
              <a:gd name="connsiteX350" fmla="*/ 2530729 w 6868709"/>
              <a:gd name="connsiteY350" fmla="*/ 1071307 h 2119383"/>
              <a:gd name="connsiteX351" fmla="*/ 2382185 w 6868709"/>
              <a:gd name="connsiteY351" fmla="*/ 1222616 h 2119383"/>
              <a:gd name="connsiteX352" fmla="*/ 2374966 w 6868709"/>
              <a:gd name="connsiteY352" fmla="*/ 1237381 h 2119383"/>
              <a:gd name="connsiteX353" fmla="*/ 2338747 w 6868709"/>
              <a:gd name="connsiteY353" fmla="*/ 1363971 h 2119383"/>
              <a:gd name="connsiteX354" fmla="*/ 2309370 w 6868709"/>
              <a:gd name="connsiteY354" fmla="*/ 1475590 h 2119383"/>
              <a:gd name="connsiteX355" fmla="*/ 1549666 w 6868709"/>
              <a:gd name="connsiteY355" fmla="*/ 1954216 h 2119383"/>
              <a:gd name="connsiteX356" fmla="*/ 1095401 w 6868709"/>
              <a:gd name="connsiteY356" fmla="*/ 2109012 h 2119383"/>
              <a:gd name="connsiteX357" fmla="*/ 1079778 w 6868709"/>
              <a:gd name="connsiteY357" fmla="*/ 2119383 h 2119383"/>
              <a:gd name="connsiteX358" fmla="*/ 1000764 w 6868709"/>
              <a:gd name="connsiteY358" fmla="*/ 2119383 h 2119383"/>
              <a:gd name="connsiteX359" fmla="*/ 1072230 w 6868709"/>
              <a:gd name="connsiteY359" fmla="*/ 2071481 h 2119383"/>
              <a:gd name="connsiteX360" fmla="*/ 1540247 w 6868709"/>
              <a:gd name="connsiteY360" fmla="*/ 1910181 h 2119383"/>
              <a:gd name="connsiteX361" fmla="*/ 2267861 w 6868709"/>
              <a:gd name="connsiteY361" fmla="*/ 1460609 h 2119383"/>
              <a:gd name="connsiteX362" fmla="*/ 2295756 w 6868709"/>
              <a:gd name="connsiteY362" fmla="*/ 1354023 h 2119383"/>
              <a:gd name="connsiteX363" fmla="*/ 2333829 w 6868709"/>
              <a:gd name="connsiteY363" fmla="*/ 1220659 h 2119383"/>
              <a:gd name="connsiteX364" fmla="*/ 2737988 w 6868709"/>
              <a:gd name="connsiteY364" fmla="*/ 975144 h 2119383"/>
              <a:gd name="connsiteX365" fmla="*/ 2923456 w 6868709"/>
              <a:gd name="connsiteY365" fmla="*/ 1008076 h 2119383"/>
              <a:gd name="connsiteX366" fmla="*/ 3163854 w 6868709"/>
              <a:gd name="connsiteY366" fmla="*/ 1024548 h 2119383"/>
              <a:gd name="connsiteX367" fmla="*/ 3311163 w 6868709"/>
              <a:gd name="connsiteY367" fmla="*/ 891185 h 2119383"/>
              <a:gd name="connsiteX368" fmla="*/ 3428185 w 6868709"/>
              <a:gd name="connsiteY368" fmla="*/ 769407 h 2119383"/>
              <a:gd name="connsiteX369" fmla="*/ 3610185 w 6868709"/>
              <a:gd name="connsiteY369" fmla="*/ 703817 h 2119383"/>
              <a:gd name="connsiteX370" fmla="*/ 3598123 w 6868709"/>
              <a:gd name="connsiteY370" fmla="*/ 563341 h 2119383"/>
              <a:gd name="connsiteX371" fmla="*/ 3918722 w 6868709"/>
              <a:gd name="connsiteY371" fmla="*/ 626763 h 2119383"/>
              <a:gd name="connsiteX372" fmla="*/ 4301505 w 6868709"/>
              <a:gd name="connsiteY372" fmla="*/ 675307 h 2119383"/>
              <a:gd name="connsiteX373" fmla="*/ 5063769 w 6868709"/>
              <a:gd name="connsiteY373" fmla="*/ 855392 h 2119383"/>
              <a:gd name="connsiteX374" fmla="*/ 5213415 w 6868709"/>
              <a:gd name="connsiteY374" fmla="*/ 1134831 h 2119383"/>
              <a:gd name="connsiteX375" fmla="*/ 5299413 w 6868709"/>
              <a:gd name="connsiteY375" fmla="*/ 1310053 h 2119383"/>
              <a:gd name="connsiteX376" fmla="*/ 5887233 w 6868709"/>
              <a:gd name="connsiteY376" fmla="*/ 1963469 h 2119383"/>
              <a:gd name="connsiteX377" fmla="*/ 6083143 w 6868709"/>
              <a:gd name="connsiteY377" fmla="*/ 2119383 h 2119383"/>
              <a:gd name="connsiteX378" fmla="*/ 6008810 w 6868709"/>
              <a:gd name="connsiteY378" fmla="*/ 2119383 h 2119383"/>
              <a:gd name="connsiteX379" fmla="*/ 5856131 w 6868709"/>
              <a:gd name="connsiteY379" fmla="*/ 1997889 h 2119383"/>
              <a:gd name="connsiteX380" fmla="*/ 5259287 w 6868709"/>
              <a:gd name="connsiteY380" fmla="*/ 1332798 h 2119383"/>
              <a:gd name="connsiteX381" fmla="*/ 5171921 w 6868709"/>
              <a:gd name="connsiteY381" fmla="*/ 1154475 h 2119383"/>
              <a:gd name="connsiteX382" fmla="*/ 5026045 w 6868709"/>
              <a:gd name="connsiteY382" fmla="*/ 882157 h 2119383"/>
              <a:gd name="connsiteX383" fmla="*/ 4315585 w 6868709"/>
              <a:gd name="connsiteY383" fmla="*/ 719705 h 2119383"/>
              <a:gd name="connsiteX384" fmla="*/ 3904293 w 6868709"/>
              <a:gd name="connsiteY384" fmla="*/ 671156 h 2119383"/>
              <a:gd name="connsiteX385" fmla="*/ 3604880 w 6868709"/>
              <a:gd name="connsiteY385" fmla="*/ 608732 h 2119383"/>
              <a:gd name="connsiteX386" fmla="*/ 3433725 w 6868709"/>
              <a:gd name="connsiteY386" fmla="*/ 670669 h 2119383"/>
              <a:gd name="connsiteX387" fmla="*/ 3320431 w 6868709"/>
              <a:gd name="connsiteY387" fmla="*/ 790816 h 2119383"/>
              <a:gd name="connsiteX388" fmla="*/ 3145214 w 6868709"/>
              <a:gd name="connsiteY388" fmla="*/ 945672 h 2119383"/>
              <a:gd name="connsiteX389" fmla="*/ 2862533 w 6868709"/>
              <a:gd name="connsiteY389" fmla="*/ 930665 h 2119383"/>
              <a:gd name="connsiteX390" fmla="*/ 2679930 w 6868709"/>
              <a:gd name="connsiteY390" fmla="*/ 897763 h 2119383"/>
              <a:gd name="connsiteX391" fmla="*/ 2461503 w 6868709"/>
              <a:gd name="connsiteY391" fmla="*/ 952090 h 2119383"/>
              <a:gd name="connsiteX392" fmla="*/ 2304394 w 6868709"/>
              <a:gd name="connsiteY392" fmla="*/ 1112439 h 2119383"/>
              <a:gd name="connsiteX393" fmla="*/ 2296434 w 6868709"/>
              <a:gd name="connsiteY393" fmla="*/ 1128745 h 2119383"/>
              <a:gd name="connsiteX394" fmla="*/ 2258908 w 6868709"/>
              <a:gd name="connsiteY394" fmla="*/ 1261937 h 2119383"/>
              <a:gd name="connsiteX395" fmla="*/ 2228031 w 6868709"/>
              <a:gd name="connsiteY395" fmla="*/ 1379581 h 2119383"/>
              <a:gd name="connsiteX396" fmla="*/ 1426347 w 6868709"/>
              <a:gd name="connsiteY396" fmla="*/ 1885782 h 2119383"/>
              <a:gd name="connsiteX397" fmla="*/ 852555 w 6868709"/>
              <a:gd name="connsiteY397" fmla="*/ 2112329 h 2119383"/>
              <a:gd name="connsiteX398" fmla="*/ 845431 w 6868709"/>
              <a:gd name="connsiteY398" fmla="*/ 2119383 h 2119383"/>
              <a:gd name="connsiteX399" fmla="*/ 779171 w 6868709"/>
              <a:gd name="connsiteY399" fmla="*/ 2119383 h 2119383"/>
              <a:gd name="connsiteX400" fmla="*/ 818600 w 6868709"/>
              <a:gd name="connsiteY400" fmla="*/ 2080051 h 2119383"/>
              <a:gd name="connsiteX401" fmla="*/ 1412857 w 6868709"/>
              <a:gd name="connsiteY401" fmla="*/ 1842153 h 2119383"/>
              <a:gd name="connsiteX402" fmla="*/ 2182478 w 6868709"/>
              <a:gd name="connsiteY402" fmla="*/ 1364994 h 2119383"/>
              <a:gd name="connsiteX403" fmla="*/ 2211656 w 6868709"/>
              <a:gd name="connsiteY403" fmla="*/ 1252796 h 2119383"/>
              <a:gd name="connsiteX404" fmla="*/ 2251599 w 6868709"/>
              <a:gd name="connsiteY404" fmla="*/ 1111661 h 2119383"/>
              <a:gd name="connsiteX405" fmla="*/ 2677095 w 6868709"/>
              <a:gd name="connsiteY405" fmla="*/ 852111 h 2119383"/>
              <a:gd name="connsiteX406" fmla="*/ 2871909 w 6868709"/>
              <a:gd name="connsiteY406" fmla="*/ 886708 h 2119383"/>
              <a:gd name="connsiteX407" fmla="*/ 3127056 w 6868709"/>
              <a:gd name="connsiteY407" fmla="*/ 903657 h 2119383"/>
              <a:gd name="connsiteX408" fmla="*/ 3283225 w 6868709"/>
              <a:gd name="connsiteY408" fmla="*/ 762081 h 2119383"/>
              <a:gd name="connsiteX409" fmla="*/ 3406362 w 6868709"/>
              <a:gd name="connsiteY409" fmla="*/ 632722 h 2119383"/>
              <a:gd name="connsiteX410" fmla="*/ 3598123 w 6868709"/>
              <a:gd name="connsiteY410" fmla="*/ 563341 h 2119383"/>
              <a:gd name="connsiteX411" fmla="*/ 3587767 w 6868709"/>
              <a:gd name="connsiteY411" fmla="*/ 423142 h 2119383"/>
              <a:gd name="connsiteX412" fmla="*/ 3924862 w 6868709"/>
              <a:gd name="connsiteY412" fmla="*/ 489327 h 2119383"/>
              <a:gd name="connsiteX413" fmla="*/ 4329014 w 6868709"/>
              <a:gd name="connsiteY413" fmla="*/ 539650 h 2119383"/>
              <a:gd name="connsiteX414" fmla="*/ 5130940 w 6868709"/>
              <a:gd name="connsiteY414" fmla="*/ 727577 h 2119383"/>
              <a:gd name="connsiteX415" fmla="*/ 5287923 w 6868709"/>
              <a:gd name="connsiteY415" fmla="*/ 1021684 h 2119383"/>
              <a:gd name="connsiteX416" fmla="*/ 5378485 w 6868709"/>
              <a:gd name="connsiteY416" fmla="*/ 1206343 h 2119383"/>
              <a:gd name="connsiteX417" fmla="*/ 6244156 w 6868709"/>
              <a:gd name="connsiteY417" fmla="*/ 2089100 h 2119383"/>
              <a:gd name="connsiteX418" fmla="*/ 6282725 w 6868709"/>
              <a:gd name="connsiteY418" fmla="*/ 2119383 h 2119383"/>
              <a:gd name="connsiteX419" fmla="*/ 6208716 w 6868709"/>
              <a:gd name="connsiteY419" fmla="*/ 2119383 h 2119383"/>
              <a:gd name="connsiteX420" fmla="*/ 5966774 w 6868709"/>
              <a:gd name="connsiteY420" fmla="*/ 1927582 h 2119383"/>
              <a:gd name="connsiteX421" fmla="*/ 5337407 w 6868709"/>
              <a:gd name="connsiteY421" fmla="*/ 1227164 h 2119383"/>
              <a:gd name="connsiteX422" fmla="*/ 5246021 w 6868709"/>
              <a:gd name="connsiteY422" fmla="*/ 1038212 h 2119383"/>
              <a:gd name="connsiteX423" fmla="*/ 5092814 w 6868709"/>
              <a:gd name="connsiteY423" fmla="*/ 751231 h 2119383"/>
              <a:gd name="connsiteX424" fmla="*/ 4343063 w 6868709"/>
              <a:gd name="connsiteY424" fmla="*/ 581142 h 2119383"/>
              <a:gd name="connsiteX425" fmla="*/ 3910954 w 6868709"/>
              <a:gd name="connsiteY425" fmla="*/ 530642 h 2119383"/>
              <a:gd name="connsiteX426" fmla="*/ 3594625 w 6868709"/>
              <a:gd name="connsiteY426" fmla="*/ 466166 h 2119383"/>
              <a:gd name="connsiteX427" fmla="*/ 3413839 w 6868709"/>
              <a:gd name="connsiteY427" fmla="*/ 531100 h 2119383"/>
              <a:gd name="connsiteX428" fmla="*/ 3294605 w 6868709"/>
              <a:gd name="connsiteY428" fmla="*/ 658453 h 2119383"/>
              <a:gd name="connsiteX429" fmla="*/ 3109983 w 6868709"/>
              <a:gd name="connsiteY429" fmla="*/ 823642 h 2119383"/>
              <a:gd name="connsiteX430" fmla="*/ 2811563 w 6868709"/>
              <a:gd name="connsiteY430" fmla="*/ 807205 h 2119383"/>
              <a:gd name="connsiteX431" fmla="*/ 2619101 w 6868709"/>
              <a:gd name="connsiteY431" fmla="*/ 772768 h 2119383"/>
              <a:gd name="connsiteX432" fmla="*/ 2387405 w 6868709"/>
              <a:gd name="connsiteY432" fmla="*/ 830836 h 2119383"/>
              <a:gd name="connsiteX433" fmla="*/ 2221186 w 6868709"/>
              <a:gd name="connsiteY433" fmla="*/ 1001568 h 2119383"/>
              <a:gd name="connsiteX434" fmla="*/ 2212261 w 6868709"/>
              <a:gd name="connsiteY434" fmla="*/ 1019827 h 2119383"/>
              <a:gd name="connsiteX435" fmla="*/ 2173083 w 6868709"/>
              <a:gd name="connsiteY435" fmla="*/ 1160375 h 2119383"/>
              <a:gd name="connsiteX436" fmla="*/ 2140725 w 6868709"/>
              <a:gd name="connsiteY436" fmla="*/ 1284996 h 2119383"/>
              <a:gd name="connsiteX437" fmla="*/ 1299412 w 6868709"/>
              <a:gd name="connsiteY437" fmla="*/ 1819904 h 2119383"/>
              <a:gd name="connsiteX438" fmla="*/ 693892 w 6868709"/>
              <a:gd name="connsiteY438" fmla="*/ 2058544 h 2119383"/>
              <a:gd name="connsiteX439" fmla="*/ 632585 w 6868709"/>
              <a:gd name="connsiteY439" fmla="*/ 2119383 h 2119383"/>
              <a:gd name="connsiteX440" fmla="*/ 569461 w 6868709"/>
              <a:gd name="connsiteY440" fmla="*/ 2119383 h 2119383"/>
              <a:gd name="connsiteX441" fmla="*/ 573806 w 6868709"/>
              <a:gd name="connsiteY441" fmla="*/ 2112382 h 2119383"/>
              <a:gd name="connsiteX442" fmla="*/ 1286665 w 6868709"/>
              <a:gd name="connsiteY442" fmla="*/ 1773760 h 2119383"/>
              <a:gd name="connsiteX443" fmla="*/ 2098271 w 6868709"/>
              <a:gd name="connsiteY443" fmla="*/ 1269030 h 2119383"/>
              <a:gd name="connsiteX444" fmla="*/ 2128748 w 6868709"/>
              <a:gd name="connsiteY444" fmla="*/ 1150223 h 2119383"/>
              <a:gd name="connsiteX445" fmla="*/ 2171346 w 6868709"/>
              <a:gd name="connsiteY445" fmla="*/ 1004640 h 2119383"/>
              <a:gd name="connsiteX446" fmla="*/ 2618039 w 6868709"/>
              <a:gd name="connsiteY446" fmla="*/ 731385 h 2119383"/>
              <a:gd name="connsiteX447" fmla="*/ 2823753 w 6868709"/>
              <a:gd name="connsiteY447" fmla="*/ 767428 h 2119383"/>
              <a:gd name="connsiteX448" fmla="*/ 3092455 w 6868709"/>
              <a:gd name="connsiteY448" fmla="*/ 781376 h 2119383"/>
              <a:gd name="connsiteX449" fmla="*/ 3257243 w 6868709"/>
              <a:gd name="connsiteY449" fmla="*/ 631045 h 2119383"/>
              <a:gd name="connsiteX450" fmla="*/ 3386501 w 6868709"/>
              <a:gd name="connsiteY450" fmla="*/ 496057 h 2119383"/>
              <a:gd name="connsiteX451" fmla="*/ 3587767 w 6868709"/>
              <a:gd name="connsiteY451" fmla="*/ 423142 h 2119383"/>
              <a:gd name="connsiteX452" fmla="*/ 3576871 w 6868709"/>
              <a:gd name="connsiteY452" fmla="*/ 282046 h 2119383"/>
              <a:gd name="connsiteX453" fmla="*/ 3930307 w 6868709"/>
              <a:gd name="connsiteY453" fmla="*/ 351067 h 2119383"/>
              <a:gd name="connsiteX454" fmla="*/ 4355652 w 6868709"/>
              <a:gd name="connsiteY454" fmla="*/ 403547 h 2119383"/>
              <a:gd name="connsiteX455" fmla="*/ 5196831 w 6868709"/>
              <a:gd name="connsiteY455" fmla="*/ 599154 h 2119383"/>
              <a:gd name="connsiteX456" fmla="*/ 5360985 w 6868709"/>
              <a:gd name="connsiteY456" fmla="*/ 907303 h 2119383"/>
              <a:gd name="connsiteX457" fmla="*/ 5456142 w 6868709"/>
              <a:gd name="connsiteY457" fmla="*/ 1101432 h 2119383"/>
              <a:gd name="connsiteX458" fmla="*/ 6367249 w 6868709"/>
              <a:gd name="connsiteY458" fmla="*/ 2027594 h 2119383"/>
              <a:gd name="connsiteX459" fmla="*/ 6484515 w 6868709"/>
              <a:gd name="connsiteY459" fmla="*/ 2119383 h 2119383"/>
              <a:gd name="connsiteX460" fmla="*/ 6410223 w 6868709"/>
              <a:gd name="connsiteY460" fmla="*/ 2119383 h 2119383"/>
              <a:gd name="connsiteX461" fmla="*/ 6339742 w 6868709"/>
              <a:gd name="connsiteY461" fmla="*/ 2064170 h 2119383"/>
              <a:gd name="connsiteX462" fmla="*/ 5416969 w 6868709"/>
              <a:gd name="connsiteY462" fmla="*/ 1122214 h 2119383"/>
              <a:gd name="connsiteX463" fmla="*/ 5319856 w 6868709"/>
              <a:gd name="connsiteY463" fmla="*/ 925197 h 2119383"/>
              <a:gd name="connsiteX464" fmla="*/ 5159901 w 6868709"/>
              <a:gd name="connsiteY464" fmla="*/ 626290 h 2119383"/>
              <a:gd name="connsiteX465" fmla="*/ 4370896 w 6868709"/>
              <a:gd name="connsiteY465" fmla="*/ 448519 h 2119383"/>
              <a:gd name="connsiteX466" fmla="*/ 3917222 w 6868709"/>
              <a:gd name="connsiteY466" fmla="*/ 395663 h 2119383"/>
              <a:gd name="connsiteX467" fmla="*/ 3584610 w 6868709"/>
              <a:gd name="connsiteY467" fmla="*/ 328638 h 2119383"/>
              <a:gd name="connsiteX468" fmla="*/ 3394307 w 6868709"/>
              <a:gd name="connsiteY468" fmla="*/ 397472 h 2119383"/>
              <a:gd name="connsiteX469" fmla="*/ 3266778 w 6868709"/>
              <a:gd name="connsiteY469" fmla="*/ 529922 h 2119383"/>
              <a:gd name="connsiteX470" fmla="*/ 3073534 w 6868709"/>
              <a:gd name="connsiteY470" fmla="*/ 703863 h 2119383"/>
              <a:gd name="connsiteX471" fmla="*/ 2761137 w 6868709"/>
              <a:gd name="connsiteY471" fmla="*/ 688313 h 2119383"/>
              <a:gd name="connsiteX472" fmla="*/ 2558546 w 6868709"/>
              <a:gd name="connsiteY472" fmla="*/ 651845 h 2119383"/>
              <a:gd name="connsiteX473" fmla="*/ 2316258 w 6868709"/>
              <a:gd name="connsiteY473" fmla="*/ 712963 h 2119383"/>
              <a:gd name="connsiteX474" fmla="*/ 2141967 w 6868709"/>
              <a:gd name="connsiteY474" fmla="*/ 891186 h 2119383"/>
              <a:gd name="connsiteX475" fmla="*/ 2132256 w 6868709"/>
              <a:gd name="connsiteY475" fmla="*/ 911023 h 2119383"/>
              <a:gd name="connsiteX476" fmla="*/ 2091248 w 6868709"/>
              <a:gd name="connsiteY476" fmla="*/ 1059300 h 2119383"/>
              <a:gd name="connsiteX477" fmla="*/ 2057631 w 6868709"/>
              <a:gd name="connsiteY477" fmla="*/ 1190488 h 2119383"/>
              <a:gd name="connsiteX478" fmla="*/ 1171955 w 6868709"/>
              <a:gd name="connsiteY478" fmla="*/ 1751858 h 2119383"/>
              <a:gd name="connsiteX479" fmla="*/ 449938 w 6868709"/>
              <a:gd name="connsiteY479" fmla="*/ 2089321 h 2119383"/>
              <a:gd name="connsiteX480" fmla="*/ 431298 w 6868709"/>
              <a:gd name="connsiteY480" fmla="*/ 2119383 h 2119383"/>
              <a:gd name="connsiteX481" fmla="*/ 375756 w 6868709"/>
              <a:gd name="connsiteY481" fmla="*/ 2119383 h 2119383"/>
              <a:gd name="connsiteX482" fmla="*/ 411862 w 6868709"/>
              <a:gd name="connsiteY482" fmla="*/ 2060976 h 2119383"/>
              <a:gd name="connsiteX483" fmla="*/ 1159607 w 6868709"/>
              <a:gd name="connsiteY483" fmla="*/ 1706868 h 2119383"/>
              <a:gd name="connsiteX484" fmla="*/ 2013197 w 6868709"/>
              <a:gd name="connsiteY484" fmla="*/ 1174567 h 2119383"/>
              <a:gd name="connsiteX485" fmla="*/ 2045353 w 6868709"/>
              <a:gd name="connsiteY485" fmla="*/ 1049363 h 2119383"/>
              <a:gd name="connsiteX486" fmla="*/ 2089001 w 6868709"/>
              <a:gd name="connsiteY486" fmla="*/ 892732 h 2119383"/>
              <a:gd name="connsiteX487" fmla="*/ 2557071 w 6868709"/>
              <a:gd name="connsiteY487" fmla="*/ 605399 h 2119383"/>
              <a:gd name="connsiteX488" fmla="*/ 2772092 w 6868709"/>
              <a:gd name="connsiteY488" fmla="*/ 643151 h 2119383"/>
              <a:gd name="connsiteX489" fmla="*/ 3055969 w 6868709"/>
              <a:gd name="connsiteY489" fmla="*/ 661640 h 2119383"/>
              <a:gd name="connsiteX490" fmla="*/ 3230205 w 6868709"/>
              <a:gd name="connsiteY490" fmla="*/ 502884 h 2119383"/>
              <a:gd name="connsiteX491" fmla="*/ 3365558 w 6868709"/>
              <a:gd name="connsiteY491" fmla="*/ 359362 h 2119383"/>
              <a:gd name="connsiteX492" fmla="*/ 3576871 w 6868709"/>
              <a:gd name="connsiteY492" fmla="*/ 282046 h 2119383"/>
              <a:gd name="connsiteX493" fmla="*/ 3563262 w 6868709"/>
              <a:gd name="connsiteY493" fmla="*/ 138814 h 2119383"/>
              <a:gd name="connsiteX494" fmla="*/ 3933393 w 6868709"/>
              <a:gd name="connsiteY494" fmla="*/ 211165 h 2119383"/>
              <a:gd name="connsiteX495" fmla="*/ 4380060 w 6868709"/>
              <a:gd name="connsiteY495" fmla="*/ 265458 h 2119383"/>
              <a:gd name="connsiteX496" fmla="*/ 5260575 w 6868709"/>
              <a:gd name="connsiteY496" fmla="*/ 468670 h 2119383"/>
              <a:gd name="connsiteX497" fmla="*/ 5432240 w 6868709"/>
              <a:gd name="connsiteY497" fmla="*/ 793054 h 2119383"/>
              <a:gd name="connsiteX498" fmla="*/ 5531937 w 6868709"/>
              <a:gd name="connsiteY498" fmla="*/ 996598 h 2119383"/>
              <a:gd name="connsiteX499" fmla="*/ 6487455 w 6868709"/>
              <a:gd name="connsiteY499" fmla="*/ 1968524 h 2119383"/>
              <a:gd name="connsiteX500" fmla="*/ 6630967 w 6868709"/>
              <a:gd name="connsiteY500" fmla="*/ 2080462 h 2119383"/>
              <a:gd name="connsiteX501" fmla="*/ 6675527 w 6868709"/>
              <a:gd name="connsiteY501" fmla="*/ 2119383 h 2119383"/>
              <a:gd name="connsiteX502" fmla="*/ 6607905 w 6868709"/>
              <a:gd name="connsiteY502" fmla="*/ 2119383 h 2119383"/>
              <a:gd name="connsiteX503" fmla="*/ 6606337 w 6868709"/>
              <a:gd name="connsiteY503" fmla="*/ 2118012 h 2119383"/>
              <a:gd name="connsiteX504" fmla="*/ 6462864 w 6868709"/>
              <a:gd name="connsiteY504" fmla="*/ 2006035 h 2119383"/>
              <a:gd name="connsiteX505" fmla="*/ 5494786 w 6868709"/>
              <a:gd name="connsiteY505" fmla="*/ 1019324 h 2119383"/>
              <a:gd name="connsiteX506" fmla="*/ 5393471 w 6868709"/>
              <a:gd name="connsiteY506" fmla="*/ 813059 h 2119383"/>
              <a:gd name="connsiteX507" fmla="*/ 5223427 w 6868709"/>
              <a:gd name="connsiteY507" fmla="*/ 496220 h 2119383"/>
              <a:gd name="connsiteX508" fmla="*/ 4395509 w 6868709"/>
              <a:gd name="connsiteY508" fmla="*/ 311016 h 2119383"/>
              <a:gd name="connsiteX509" fmla="*/ 3920287 w 6868709"/>
              <a:gd name="connsiteY509" fmla="*/ 256752 h 2119383"/>
              <a:gd name="connsiteX510" fmla="*/ 3570883 w 6868709"/>
              <a:gd name="connsiteY510" fmla="*/ 186440 h 2119383"/>
              <a:gd name="connsiteX511" fmla="*/ 3371412 w 6868709"/>
              <a:gd name="connsiteY511" fmla="*/ 259293 h 2119383"/>
              <a:gd name="connsiteX512" fmla="*/ 3239886 w 6868709"/>
              <a:gd name="connsiteY512" fmla="*/ 400893 h 2119383"/>
              <a:gd name="connsiteX513" fmla="*/ 3038026 w 6868709"/>
              <a:gd name="connsiteY513" fmla="*/ 583588 h 2119383"/>
              <a:gd name="connsiteX514" fmla="*/ 2707955 w 6868709"/>
              <a:gd name="connsiteY514" fmla="*/ 566620 h 2119383"/>
              <a:gd name="connsiteX515" fmla="*/ 2495288 w 6868709"/>
              <a:gd name="connsiteY515" fmla="*/ 529029 h 2119383"/>
              <a:gd name="connsiteX516" fmla="*/ 2057842 w 6868709"/>
              <a:gd name="connsiteY516" fmla="*/ 780369 h 2119383"/>
              <a:gd name="connsiteX517" fmla="*/ 2047386 w 6868709"/>
              <a:gd name="connsiteY517" fmla="*/ 801745 h 2119383"/>
              <a:gd name="connsiteX518" fmla="*/ 2004546 w 6868709"/>
              <a:gd name="connsiteY518" fmla="*/ 957752 h 2119383"/>
              <a:gd name="connsiteX519" fmla="*/ 1969389 w 6868709"/>
              <a:gd name="connsiteY519" fmla="*/ 1095006 h 2119383"/>
              <a:gd name="connsiteX520" fmla="*/ 1041955 w 6868709"/>
              <a:gd name="connsiteY520" fmla="*/ 1684498 h 2119383"/>
              <a:gd name="connsiteX521" fmla="*/ 284523 w 6868709"/>
              <a:gd name="connsiteY521" fmla="*/ 2039080 h 2119383"/>
              <a:gd name="connsiteX522" fmla="*/ 234927 w 6868709"/>
              <a:gd name="connsiteY522" fmla="*/ 2119383 h 2119383"/>
              <a:gd name="connsiteX523" fmla="*/ 184471 w 6868709"/>
              <a:gd name="connsiteY523" fmla="*/ 2119383 h 2119383"/>
              <a:gd name="connsiteX524" fmla="*/ 250949 w 6868709"/>
              <a:gd name="connsiteY524" fmla="*/ 2011952 h 2119383"/>
              <a:gd name="connsiteX525" fmla="*/ 1034071 w 6868709"/>
              <a:gd name="connsiteY525" fmla="*/ 1639283 h 2119383"/>
              <a:gd name="connsiteX526" fmla="*/ 1929041 w 6868709"/>
              <a:gd name="connsiteY526" fmla="*/ 1078652 h 2119383"/>
              <a:gd name="connsiteX527" fmla="*/ 1962500 w 6868709"/>
              <a:gd name="connsiteY527" fmla="*/ 946844 h 2119383"/>
              <a:gd name="connsiteX528" fmla="*/ 2007978 w 6868709"/>
              <a:gd name="connsiteY528" fmla="*/ 782484 h 2119383"/>
              <a:gd name="connsiteX529" fmla="*/ 2497464 w 6868709"/>
              <a:gd name="connsiteY529" fmla="*/ 481034 h 2119383"/>
              <a:gd name="connsiteX530" fmla="*/ 2720419 w 6868709"/>
              <a:gd name="connsiteY530" fmla="*/ 519326 h 2119383"/>
              <a:gd name="connsiteX531" fmla="*/ 3018495 w 6868709"/>
              <a:gd name="connsiteY531" fmla="*/ 538465 h 2119383"/>
              <a:gd name="connsiteX532" fmla="*/ 3200934 w 6868709"/>
              <a:gd name="connsiteY532" fmla="*/ 370791 h 2119383"/>
              <a:gd name="connsiteX533" fmla="*/ 3342230 w 6868709"/>
              <a:gd name="connsiteY533" fmla="*/ 220065 h 2119383"/>
              <a:gd name="connsiteX534" fmla="*/ 3563262 w 6868709"/>
              <a:gd name="connsiteY534" fmla="*/ 138814 h 2119383"/>
              <a:gd name="connsiteX535" fmla="*/ 3552411 w 6868709"/>
              <a:gd name="connsiteY535" fmla="*/ 1351 h 2119383"/>
              <a:gd name="connsiteX536" fmla="*/ 3938843 w 6868709"/>
              <a:gd name="connsiteY536" fmla="*/ 76333 h 2119383"/>
              <a:gd name="connsiteX537" fmla="*/ 4406919 w 6868709"/>
              <a:gd name="connsiteY537" fmla="*/ 132368 h 2119383"/>
              <a:gd name="connsiteX538" fmla="*/ 5327471 w 6868709"/>
              <a:gd name="connsiteY538" fmla="*/ 341677 h 2119383"/>
              <a:gd name="connsiteX539" fmla="*/ 5507629 w 6868709"/>
              <a:gd name="connsiteY539" fmla="*/ 679353 h 2119383"/>
              <a:gd name="connsiteX540" fmla="*/ 5612101 w 6868709"/>
              <a:gd name="connsiteY540" fmla="*/ 891994 h 2119383"/>
              <a:gd name="connsiteX541" fmla="*/ 6613112 w 6868709"/>
              <a:gd name="connsiteY541" fmla="*/ 1910181 h 2119383"/>
              <a:gd name="connsiteX542" fmla="*/ 6762874 w 6868709"/>
              <a:gd name="connsiteY542" fmla="*/ 2027110 h 2119383"/>
              <a:gd name="connsiteX543" fmla="*/ 6868709 w 6868709"/>
              <a:gd name="connsiteY543" fmla="*/ 2119383 h 2119383"/>
              <a:gd name="connsiteX544" fmla="*/ 6798413 w 6868709"/>
              <a:gd name="connsiteY544" fmla="*/ 2119383 h 2119383"/>
              <a:gd name="connsiteX545" fmla="*/ 6733405 w 6868709"/>
              <a:gd name="connsiteY545" fmla="*/ 2062734 h 2119383"/>
              <a:gd name="connsiteX546" fmla="*/ 6583852 w 6868709"/>
              <a:gd name="connsiteY546" fmla="*/ 1946395 h 2119383"/>
              <a:gd name="connsiteX547" fmla="*/ 5571042 w 6868709"/>
              <a:gd name="connsiteY547" fmla="*/ 915710 h 2119383"/>
              <a:gd name="connsiteX548" fmla="*/ 5465564 w 6868709"/>
              <a:gd name="connsiteY548" fmla="*/ 700157 h 2119383"/>
              <a:gd name="connsiteX549" fmla="*/ 5288943 w 6868709"/>
              <a:gd name="connsiteY549" fmla="*/ 369069 h 2119383"/>
              <a:gd name="connsiteX550" fmla="*/ 4421392 w 6868709"/>
              <a:gd name="connsiteY550" fmla="*/ 175977 h 2119383"/>
              <a:gd name="connsiteX551" fmla="*/ 3924985 w 6868709"/>
              <a:gd name="connsiteY551" fmla="*/ 119563 h 2119383"/>
              <a:gd name="connsiteX552" fmla="*/ 3559068 w 6868709"/>
              <a:gd name="connsiteY552" fmla="*/ 46443 h 2119383"/>
              <a:gd name="connsiteX553" fmla="*/ 3349519 w 6868709"/>
              <a:gd name="connsiteY553" fmla="*/ 123086 h 2119383"/>
              <a:gd name="connsiteX554" fmla="*/ 3211497 w 6868709"/>
              <a:gd name="connsiteY554" fmla="*/ 272057 h 2119383"/>
              <a:gd name="connsiteX555" fmla="*/ 3000780 w 6868709"/>
              <a:gd name="connsiteY555" fmla="*/ 462968 h 2119383"/>
              <a:gd name="connsiteX556" fmla="*/ 2659076 w 6868709"/>
              <a:gd name="connsiteY556" fmla="*/ 445090 h 2119383"/>
              <a:gd name="connsiteX557" fmla="*/ 2436651 w 6868709"/>
              <a:gd name="connsiteY557" fmla="*/ 405672 h 2119383"/>
              <a:gd name="connsiteX558" fmla="*/ 1978788 w 6868709"/>
              <a:gd name="connsiteY558" fmla="*/ 669134 h 2119383"/>
              <a:gd name="connsiteX559" fmla="*/ 1967413 w 6868709"/>
              <a:gd name="connsiteY559" fmla="*/ 692429 h 2119383"/>
              <a:gd name="connsiteX560" fmla="*/ 1922288 w 6868709"/>
              <a:gd name="connsiteY560" fmla="*/ 856040 h 2119383"/>
              <a:gd name="connsiteX561" fmla="*/ 1885908 w 6868709"/>
              <a:gd name="connsiteY561" fmla="*/ 999817 h 2119383"/>
              <a:gd name="connsiteX562" fmla="*/ 916450 w 6868709"/>
              <a:gd name="connsiteY562" fmla="*/ 1616921 h 2119383"/>
              <a:gd name="connsiteX563" fmla="*/ 51859 w 6868709"/>
              <a:gd name="connsiteY563" fmla="*/ 2104213 h 2119383"/>
              <a:gd name="connsiteX564" fmla="*/ 47096 w 6868709"/>
              <a:gd name="connsiteY564" fmla="*/ 2119383 h 2119383"/>
              <a:gd name="connsiteX565" fmla="*/ 0 w 6868709"/>
              <a:gd name="connsiteY565" fmla="*/ 2119383 h 2119383"/>
              <a:gd name="connsiteX566" fmla="*/ 12997 w 6868709"/>
              <a:gd name="connsiteY566" fmla="*/ 2085859 h 2119383"/>
              <a:gd name="connsiteX567" fmla="*/ 907594 w 6868709"/>
              <a:gd name="connsiteY567" fmla="*/ 1571715 h 2119383"/>
              <a:gd name="connsiteX568" fmla="*/ 1843410 w 6868709"/>
              <a:gd name="connsiteY568" fmla="*/ 983888 h 2119383"/>
              <a:gd name="connsiteX569" fmla="*/ 1878504 w 6868709"/>
              <a:gd name="connsiteY569" fmla="*/ 845719 h 2119383"/>
              <a:gd name="connsiteX570" fmla="*/ 1924718 w 6868709"/>
              <a:gd name="connsiteY570" fmla="*/ 675921 h 2119383"/>
              <a:gd name="connsiteX571" fmla="*/ 2435379 w 6868709"/>
              <a:gd name="connsiteY571" fmla="*/ 359810 h 2119383"/>
              <a:gd name="connsiteX572" fmla="*/ 2670806 w 6868709"/>
              <a:gd name="connsiteY572" fmla="*/ 401293 h 2119383"/>
              <a:gd name="connsiteX573" fmla="*/ 2983252 w 6868709"/>
              <a:gd name="connsiteY573" fmla="*/ 420701 h 2119383"/>
              <a:gd name="connsiteX574" fmla="*/ 3174135 w 6868709"/>
              <a:gd name="connsiteY574" fmla="*/ 244650 h 2119383"/>
              <a:gd name="connsiteX575" fmla="*/ 3321957 w 6868709"/>
              <a:gd name="connsiteY575" fmla="*/ 86504 h 2119383"/>
              <a:gd name="connsiteX576" fmla="*/ 3552411 w 6868709"/>
              <a:gd name="connsiteY576" fmla="*/ 1351 h 2119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6868709" h="2119383">
                <a:moveTo>
                  <a:pt x="3751554" y="2113482"/>
                </a:moveTo>
                <a:lnTo>
                  <a:pt x="3779014" y="2119383"/>
                </a:lnTo>
                <a:lnTo>
                  <a:pt x="3683958" y="2119383"/>
                </a:lnTo>
                <a:lnTo>
                  <a:pt x="3694308" y="2115334"/>
                </a:lnTo>
                <a:cubicBezTo>
                  <a:pt x="3713474" y="2111660"/>
                  <a:pt x="3732625" y="2111415"/>
                  <a:pt x="3751554" y="2113482"/>
                </a:cubicBezTo>
                <a:close/>
                <a:moveTo>
                  <a:pt x="3280523" y="2090084"/>
                </a:moveTo>
                <a:cubicBezTo>
                  <a:pt x="3312880" y="2091764"/>
                  <a:pt x="3344879" y="2097842"/>
                  <a:pt x="3375620" y="2108160"/>
                </a:cubicBezTo>
                <a:lnTo>
                  <a:pt x="3420887" y="2119383"/>
                </a:lnTo>
                <a:lnTo>
                  <a:pt x="3156518" y="2119383"/>
                </a:lnTo>
                <a:lnTo>
                  <a:pt x="3157930" y="2118319"/>
                </a:lnTo>
                <a:cubicBezTo>
                  <a:pt x="3195277" y="2097649"/>
                  <a:pt x="3237780" y="2087841"/>
                  <a:pt x="3280523" y="2090084"/>
                </a:cubicBezTo>
                <a:close/>
                <a:moveTo>
                  <a:pt x="3744089" y="1976863"/>
                </a:moveTo>
                <a:cubicBezTo>
                  <a:pt x="3785736" y="1981525"/>
                  <a:pt x="3826948" y="1996608"/>
                  <a:pt x="3867771" y="2011007"/>
                </a:cubicBezTo>
                <a:cubicBezTo>
                  <a:pt x="3920305" y="2035486"/>
                  <a:pt x="3978751" y="2044336"/>
                  <a:pt x="4036096" y="2036494"/>
                </a:cubicBezTo>
                <a:cubicBezTo>
                  <a:pt x="4149519" y="2007765"/>
                  <a:pt x="4257326" y="1981442"/>
                  <a:pt x="4359919" y="2086601"/>
                </a:cubicBezTo>
                <a:lnTo>
                  <a:pt x="4386668" y="2119383"/>
                </a:lnTo>
                <a:lnTo>
                  <a:pt x="4327765" y="2119383"/>
                </a:lnTo>
                <a:lnTo>
                  <a:pt x="4296740" y="2091466"/>
                </a:lnTo>
                <a:cubicBezTo>
                  <a:pt x="4227194" y="2040639"/>
                  <a:pt x="4153290" y="2054833"/>
                  <a:pt x="4047650" y="2081112"/>
                </a:cubicBezTo>
                <a:cubicBezTo>
                  <a:pt x="3980298" y="2091240"/>
                  <a:pt x="3911413" y="2080998"/>
                  <a:pt x="3849797" y="2051761"/>
                </a:cubicBezTo>
                <a:cubicBezTo>
                  <a:pt x="3812777" y="2038486"/>
                  <a:pt x="3776781" y="2025594"/>
                  <a:pt x="3741852" y="2021153"/>
                </a:cubicBezTo>
                <a:cubicBezTo>
                  <a:pt x="3706924" y="2016712"/>
                  <a:pt x="3673064" y="2020725"/>
                  <a:pt x="3640316" y="2041263"/>
                </a:cubicBezTo>
                <a:cubicBezTo>
                  <a:pt x="3621171" y="2055073"/>
                  <a:pt x="3604023" y="2071501"/>
                  <a:pt x="3589437" y="2090001"/>
                </a:cubicBezTo>
                <a:lnTo>
                  <a:pt x="3560755" y="2119383"/>
                </a:lnTo>
                <a:lnTo>
                  <a:pt x="3479291" y="2119383"/>
                </a:lnTo>
                <a:lnTo>
                  <a:pt x="3487299" y="2118983"/>
                </a:lnTo>
                <a:cubicBezTo>
                  <a:pt x="3514970" y="2106517"/>
                  <a:pt x="3538846" y="2086985"/>
                  <a:pt x="3556534" y="2062366"/>
                </a:cubicBezTo>
                <a:cubicBezTo>
                  <a:pt x="3574180" y="2040583"/>
                  <a:pt x="3594806" y="2021352"/>
                  <a:pt x="3617791" y="2005243"/>
                </a:cubicBezTo>
                <a:cubicBezTo>
                  <a:pt x="3660358" y="1977959"/>
                  <a:pt x="3702441" y="1972201"/>
                  <a:pt x="3744089" y="1976863"/>
                </a:cubicBezTo>
                <a:close/>
                <a:moveTo>
                  <a:pt x="3736521" y="1835135"/>
                </a:moveTo>
                <a:cubicBezTo>
                  <a:pt x="3782731" y="1839738"/>
                  <a:pt x="3828653" y="1855807"/>
                  <a:pt x="3873845" y="1871640"/>
                </a:cubicBezTo>
                <a:cubicBezTo>
                  <a:pt x="3941047" y="1895353"/>
                  <a:pt x="4004944" y="1917915"/>
                  <a:pt x="4065879" y="1902012"/>
                </a:cubicBezTo>
                <a:cubicBezTo>
                  <a:pt x="4209251" y="1864804"/>
                  <a:pt x="4343304" y="1828834"/>
                  <a:pt x="4472690" y="2013217"/>
                </a:cubicBezTo>
                <a:lnTo>
                  <a:pt x="4530712" y="2119383"/>
                </a:lnTo>
                <a:lnTo>
                  <a:pt x="4476159" y="2119383"/>
                </a:lnTo>
                <a:lnTo>
                  <a:pt x="4433383" y="2039240"/>
                </a:lnTo>
                <a:cubicBezTo>
                  <a:pt x="4328104" y="1891618"/>
                  <a:pt x="4234748" y="1905625"/>
                  <a:pt x="4076465" y="1946632"/>
                </a:cubicBezTo>
                <a:cubicBezTo>
                  <a:pt x="4001625" y="1966289"/>
                  <a:pt x="3928159" y="1940527"/>
                  <a:pt x="3857241" y="1915500"/>
                </a:cubicBezTo>
                <a:cubicBezTo>
                  <a:pt x="3815953" y="1901082"/>
                  <a:pt x="3775439" y="1886807"/>
                  <a:pt x="3735903" y="1882033"/>
                </a:cubicBezTo>
                <a:cubicBezTo>
                  <a:pt x="3696366" y="1877257"/>
                  <a:pt x="3657804" y="1881985"/>
                  <a:pt x="3620417" y="1905572"/>
                </a:cubicBezTo>
                <a:cubicBezTo>
                  <a:pt x="3598776" y="1921340"/>
                  <a:pt x="3579526" y="1940103"/>
                  <a:pt x="3563224" y="1961312"/>
                </a:cubicBezTo>
                <a:cubicBezTo>
                  <a:pt x="3538296" y="1995853"/>
                  <a:pt x="3504480" y="2023027"/>
                  <a:pt x="3465351" y="2039965"/>
                </a:cubicBezTo>
                <a:cubicBezTo>
                  <a:pt x="3414142" y="2052453"/>
                  <a:pt x="3360224" y="2048653"/>
                  <a:pt x="3311170" y="2029070"/>
                </a:cubicBezTo>
                <a:cubicBezTo>
                  <a:pt x="3281155" y="2019063"/>
                  <a:pt x="3249955" y="2013053"/>
                  <a:pt x="3218420" y="2011150"/>
                </a:cubicBezTo>
                <a:cubicBezTo>
                  <a:pt x="3180439" y="2009437"/>
                  <a:pt x="3142800" y="2018238"/>
                  <a:pt x="3109687" y="2036598"/>
                </a:cubicBezTo>
                <a:cubicBezTo>
                  <a:pt x="3076531" y="2054995"/>
                  <a:pt x="3049232" y="2082203"/>
                  <a:pt x="3030763" y="2115251"/>
                </a:cubicBezTo>
                <a:lnTo>
                  <a:pt x="3029404" y="2119383"/>
                </a:lnTo>
                <a:lnTo>
                  <a:pt x="2979120" y="2119383"/>
                </a:lnTo>
                <a:lnTo>
                  <a:pt x="2987262" y="2094470"/>
                </a:lnTo>
                <a:cubicBezTo>
                  <a:pt x="3009971" y="2052894"/>
                  <a:pt x="3043842" y="2018543"/>
                  <a:pt x="3085134" y="1995206"/>
                </a:cubicBezTo>
                <a:cubicBezTo>
                  <a:pt x="3126422" y="1971865"/>
                  <a:pt x="3173459" y="1960503"/>
                  <a:pt x="3220950" y="1962407"/>
                </a:cubicBezTo>
                <a:cubicBezTo>
                  <a:pt x="3256668" y="1964280"/>
                  <a:pt x="3291958" y="1970876"/>
                  <a:pt x="3325945" y="1981978"/>
                </a:cubicBezTo>
                <a:cubicBezTo>
                  <a:pt x="3365422" y="1998815"/>
                  <a:pt x="3409068" y="2003327"/>
                  <a:pt x="3451073" y="1994985"/>
                </a:cubicBezTo>
                <a:cubicBezTo>
                  <a:pt x="3482798" y="1980971"/>
                  <a:pt x="3510259" y="1958891"/>
                  <a:pt x="3530671" y="1930980"/>
                </a:cubicBezTo>
                <a:cubicBezTo>
                  <a:pt x="3549719" y="1906653"/>
                  <a:pt x="3572216" y="1885254"/>
                  <a:pt x="3597473" y="1867437"/>
                </a:cubicBezTo>
                <a:cubicBezTo>
                  <a:pt x="3643813" y="1837398"/>
                  <a:pt x="3690309" y="1830533"/>
                  <a:pt x="3736521" y="1835135"/>
                </a:cubicBezTo>
                <a:close/>
                <a:moveTo>
                  <a:pt x="3727376" y="1691759"/>
                </a:moveTo>
                <a:cubicBezTo>
                  <a:pt x="3777979" y="1696642"/>
                  <a:pt x="3828244" y="1714219"/>
                  <a:pt x="3877546" y="1731550"/>
                </a:cubicBezTo>
                <a:cubicBezTo>
                  <a:pt x="3952317" y="1757556"/>
                  <a:pt x="4022656" y="1781793"/>
                  <a:pt x="4090950" y="1763704"/>
                </a:cubicBezTo>
                <a:cubicBezTo>
                  <a:pt x="4248794" y="1721574"/>
                  <a:pt x="4397942" y="1681437"/>
                  <a:pt x="4537606" y="1882381"/>
                </a:cubicBezTo>
                <a:cubicBezTo>
                  <a:pt x="4571550" y="1934503"/>
                  <a:pt x="4601224" y="1989213"/>
                  <a:pt x="4626340" y="2045998"/>
                </a:cubicBezTo>
                <a:lnTo>
                  <a:pt x="4662088" y="2119383"/>
                </a:lnTo>
                <a:lnTo>
                  <a:pt x="4605081" y="2119383"/>
                </a:lnTo>
                <a:lnTo>
                  <a:pt x="4579241" y="2067258"/>
                </a:lnTo>
                <a:cubicBezTo>
                  <a:pt x="4555400" y="2012707"/>
                  <a:pt x="4527000" y="1960233"/>
                  <a:pt x="4494440" y="1910373"/>
                </a:cubicBezTo>
                <a:cubicBezTo>
                  <a:pt x="4378871" y="1744235"/>
                  <a:pt x="4273701" y="1762605"/>
                  <a:pt x="4097846" y="1809912"/>
                </a:cubicBezTo>
                <a:cubicBezTo>
                  <a:pt x="4016024" y="1831964"/>
                  <a:pt x="3935582" y="1803700"/>
                  <a:pt x="3857476" y="1776591"/>
                </a:cubicBezTo>
                <a:cubicBezTo>
                  <a:pt x="3811405" y="1760574"/>
                  <a:pt x="3766554" y="1745029"/>
                  <a:pt x="3722918" y="1740235"/>
                </a:cubicBezTo>
                <a:cubicBezTo>
                  <a:pt x="3679281" y="1735442"/>
                  <a:pt x="3636859" y="1741400"/>
                  <a:pt x="3595642" y="1768386"/>
                </a:cubicBezTo>
                <a:cubicBezTo>
                  <a:pt x="3571799" y="1786238"/>
                  <a:pt x="3550487" y="1807223"/>
                  <a:pt x="3532309" y="1830748"/>
                </a:cubicBezTo>
                <a:cubicBezTo>
                  <a:pt x="3505675" y="1869252"/>
                  <a:pt x="3468785" y="1899538"/>
                  <a:pt x="3425779" y="1918195"/>
                </a:cubicBezTo>
                <a:cubicBezTo>
                  <a:pt x="3369890" y="1932334"/>
                  <a:pt x="3310897" y="1928405"/>
                  <a:pt x="3257221" y="1907026"/>
                </a:cubicBezTo>
                <a:cubicBezTo>
                  <a:pt x="3224005" y="1896045"/>
                  <a:pt x="3189501" y="1889506"/>
                  <a:pt x="3154577" y="1887616"/>
                </a:cubicBezTo>
                <a:cubicBezTo>
                  <a:pt x="3112096" y="1885389"/>
                  <a:pt x="3069887" y="1895013"/>
                  <a:pt x="3032673" y="1915422"/>
                </a:cubicBezTo>
                <a:cubicBezTo>
                  <a:pt x="2995456" y="1935829"/>
                  <a:pt x="2964768" y="1966161"/>
                  <a:pt x="2943997" y="2003062"/>
                </a:cubicBezTo>
                <a:lnTo>
                  <a:pt x="2942289" y="2006557"/>
                </a:lnTo>
                <a:cubicBezTo>
                  <a:pt x="2932415" y="2029658"/>
                  <a:pt x="2924884" y="2053690"/>
                  <a:pt x="2919813" y="2078296"/>
                </a:cubicBezTo>
                <a:lnTo>
                  <a:pt x="2907569" y="2119383"/>
                </a:lnTo>
                <a:lnTo>
                  <a:pt x="2863827" y="2119383"/>
                </a:lnTo>
                <a:lnTo>
                  <a:pt x="2879326" y="2067173"/>
                </a:lnTo>
                <a:cubicBezTo>
                  <a:pt x="2885163" y="2040037"/>
                  <a:pt x="2893421" y="2013517"/>
                  <a:pt x="2904046" y="1987867"/>
                </a:cubicBezTo>
                <a:cubicBezTo>
                  <a:pt x="2927979" y="1941794"/>
                  <a:pt x="2964703" y="1903493"/>
                  <a:pt x="3009803" y="1877591"/>
                </a:cubicBezTo>
                <a:cubicBezTo>
                  <a:pt x="3054939" y="1851647"/>
                  <a:pt x="3106573" y="1839176"/>
                  <a:pt x="3158695" y="1841562"/>
                </a:cubicBezTo>
                <a:cubicBezTo>
                  <a:pt x="3197833" y="1843687"/>
                  <a:pt x="3236555" y="1850936"/>
                  <a:pt x="3273824" y="1863166"/>
                </a:cubicBezTo>
                <a:cubicBezTo>
                  <a:pt x="3318056" y="1880918"/>
                  <a:pt x="3366594" y="1884994"/>
                  <a:pt x="3413067" y="1874955"/>
                </a:cubicBezTo>
                <a:cubicBezTo>
                  <a:pt x="3449136" y="1858192"/>
                  <a:pt x="3479918" y="1832069"/>
                  <a:pt x="3502260" y="1799244"/>
                </a:cubicBezTo>
                <a:cubicBezTo>
                  <a:pt x="3522883" y="1772077"/>
                  <a:pt x="3547471" y="1748096"/>
                  <a:pt x="3575180" y="1728123"/>
                </a:cubicBezTo>
                <a:cubicBezTo>
                  <a:pt x="3625832" y="1694684"/>
                  <a:pt x="3676772" y="1686875"/>
                  <a:pt x="3727376" y="1691759"/>
                </a:cubicBezTo>
                <a:close/>
                <a:moveTo>
                  <a:pt x="3680294" y="1547870"/>
                </a:moveTo>
                <a:cubicBezTo>
                  <a:pt x="3749269" y="1544227"/>
                  <a:pt x="3818049" y="1567695"/>
                  <a:pt x="3885003" y="1591413"/>
                </a:cubicBezTo>
                <a:cubicBezTo>
                  <a:pt x="3967618" y="1620208"/>
                  <a:pt x="4044145" y="1646579"/>
                  <a:pt x="4119593" y="1625715"/>
                </a:cubicBezTo>
                <a:cubicBezTo>
                  <a:pt x="4291540" y="1578465"/>
                  <a:pt x="4454430" y="1533951"/>
                  <a:pt x="4605504" y="1752075"/>
                </a:cubicBezTo>
                <a:cubicBezTo>
                  <a:pt x="4642701" y="1808722"/>
                  <a:pt x="4674989" y="1868430"/>
                  <a:pt x="4702036" y="1930493"/>
                </a:cubicBezTo>
                <a:cubicBezTo>
                  <a:pt x="4718717" y="1966580"/>
                  <a:pt x="4736619" y="2004149"/>
                  <a:pt x="4756065" y="2039624"/>
                </a:cubicBezTo>
                <a:lnTo>
                  <a:pt x="4809938" y="2119383"/>
                </a:lnTo>
                <a:lnTo>
                  <a:pt x="4750453" y="2119383"/>
                </a:lnTo>
                <a:lnTo>
                  <a:pt x="4712852" y="2062749"/>
                </a:lnTo>
                <a:cubicBezTo>
                  <a:pt x="4692626" y="2025980"/>
                  <a:pt x="4674913" y="1987971"/>
                  <a:pt x="4657262" y="1950952"/>
                </a:cubicBezTo>
                <a:cubicBezTo>
                  <a:pt x="4631337" y="1891445"/>
                  <a:pt x="4600417" y="1834217"/>
                  <a:pt x="4564904" y="1779809"/>
                </a:cubicBezTo>
                <a:cubicBezTo>
                  <a:pt x="4438088" y="1597115"/>
                  <a:pt x="4322683" y="1618642"/>
                  <a:pt x="4129610" y="1671500"/>
                </a:cubicBezTo>
                <a:cubicBezTo>
                  <a:pt x="4040630" y="1696322"/>
                  <a:pt x="3952582" y="1665806"/>
                  <a:pt x="3867653" y="1636811"/>
                </a:cubicBezTo>
                <a:cubicBezTo>
                  <a:pt x="3817008" y="1619278"/>
                  <a:pt x="3767677" y="1602268"/>
                  <a:pt x="3719840" y="1597290"/>
                </a:cubicBezTo>
                <a:cubicBezTo>
                  <a:pt x="3672003" y="1592311"/>
                  <a:pt x="3625660" y="1599364"/>
                  <a:pt x="3580991" y="1629957"/>
                </a:cubicBezTo>
                <a:cubicBezTo>
                  <a:pt x="3554538" y="1649579"/>
                  <a:pt x="3531084" y="1672939"/>
                  <a:pt x="3511340" y="1699318"/>
                </a:cubicBezTo>
                <a:cubicBezTo>
                  <a:pt x="3482208" y="1741176"/>
                  <a:pt x="3442126" y="1774308"/>
                  <a:pt x="3395403" y="1795151"/>
                </a:cubicBezTo>
                <a:cubicBezTo>
                  <a:pt x="3334675" y="1810554"/>
                  <a:pt x="3270565" y="1806453"/>
                  <a:pt x="3212134" y="1783464"/>
                </a:cubicBezTo>
                <a:cubicBezTo>
                  <a:pt x="3175758" y="1771392"/>
                  <a:pt x="3137955" y="1764247"/>
                  <a:pt x="3099730" y="1762221"/>
                </a:cubicBezTo>
                <a:cubicBezTo>
                  <a:pt x="3053028" y="1759984"/>
                  <a:pt x="3006706" y="1770714"/>
                  <a:pt x="2965929" y="1793223"/>
                </a:cubicBezTo>
                <a:cubicBezTo>
                  <a:pt x="2925113" y="1815772"/>
                  <a:pt x="2891441" y="1849227"/>
                  <a:pt x="2868693" y="1889831"/>
                </a:cubicBezTo>
                <a:lnTo>
                  <a:pt x="2866066" y="1895238"/>
                </a:lnTo>
                <a:cubicBezTo>
                  <a:pt x="2855541" y="1920752"/>
                  <a:pt x="2847329" y="1947162"/>
                  <a:pt x="2841521" y="1974168"/>
                </a:cubicBezTo>
                <a:cubicBezTo>
                  <a:pt x="2836083" y="1998888"/>
                  <a:pt x="2829038" y="2023231"/>
                  <a:pt x="2820413" y="2047066"/>
                </a:cubicBezTo>
                <a:cubicBezTo>
                  <a:pt x="2810755" y="2072405"/>
                  <a:pt x="2798875" y="2095456"/>
                  <a:pt x="2785069" y="2116501"/>
                </a:cubicBezTo>
                <a:lnTo>
                  <a:pt x="2782713" y="2119383"/>
                </a:lnTo>
                <a:lnTo>
                  <a:pt x="2723612" y="2119383"/>
                </a:lnTo>
                <a:lnTo>
                  <a:pt x="2746141" y="2092337"/>
                </a:lnTo>
                <a:cubicBezTo>
                  <a:pt x="2758702" y="2073540"/>
                  <a:pt x="2769503" y="2052960"/>
                  <a:pt x="2778320" y="2030335"/>
                </a:cubicBezTo>
                <a:cubicBezTo>
                  <a:pt x="2786435" y="2008522"/>
                  <a:pt x="2792977" y="1986185"/>
                  <a:pt x="2797955" y="1963434"/>
                </a:cubicBezTo>
                <a:cubicBezTo>
                  <a:pt x="2804166" y="1933546"/>
                  <a:pt x="2813258" y="1904326"/>
                  <a:pt x="2825100" y="1876193"/>
                </a:cubicBezTo>
                <a:lnTo>
                  <a:pt x="2828295" y="1869618"/>
                </a:lnTo>
                <a:cubicBezTo>
                  <a:pt x="2854729" y="1820812"/>
                  <a:pt x="2894327" y="1780449"/>
                  <a:pt x="2942651" y="1753055"/>
                </a:cubicBezTo>
                <a:cubicBezTo>
                  <a:pt x="2990974" y="1725663"/>
                  <a:pt x="3046051" y="1712377"/>
                  <a:pt x="3101732" y="1714603"/>
                </a:cubicBezTo>
                <a:cubicBezTo>
                  <a:pt x="3144277" y="1716422"/>
                  <a:pt x="3186411" y="1724072"/>
                  <a:pt x="3226934" y="1737326"/>
                </a:cubicBezTo>
                <a:cubicBezTo>
                  <a:pt x="3275999" y="1757230"/>
                  <a:pt x="3329940" y="1761754"/>
                  <a:pt x="3381541" y="1750338"/>
                </a:cubicBezTo>
                <a:cubicBezTo>
                  <a:pt x="3419996" y="1731666"/>
                  <a:pt x="3452826" y="1703314"/>
                  <a:pt x="3476832" y="1668042"/>
                </a:cubicBezTo>
                <a:cubicBezTo>
                  <a:pt x="3499334" y="1638092"/>
                  <a:pt x="3526071" y="1611664"/>
                  <a:pt x="3556283" y="1589505"/>
                </a:cubicBezTo>
                <a:cubicBezTo>
                  <a:pt x="3597455" y="1562000"/>
                  <a:pt x="3638910" y="1550055"/>
                  <a:pt x="3680294" y="1547870"/>
                </a:cubicBezTo>
                <a:close/>
                <a:moveTo>
                  <a:pt x="3664232" y="1408646"/>
                </a:moveTo>
                <a:cubicBezTo>
                  <a:pt x="3738556" y="1404700"/>
                  <a:pt x="3812840" y="1430111"/>
                  <a:pt x="3885783" y="1455206"/>
                </a:cubicBezTo>
                <a:cubicBezTo>
                  <a:pt x="3974975" y="1485343"/>
                  <a:pt x="4058936" y="1514341"/>
                  <a:pt x="4141326" y="1491124"/>
                </a:cubicBezTo>
                <a:cubicBezTo>
                  <a:pt x="4335144" y="1436727"/>
                  <a:pt x="4503221" y="1389492"/>
                  <a:pt x="4666944" y="1625287"/>
                </a:cubicBezTo>
                <a:cubicBezTo>
                  <a:pt x="4706708" y="1687199"/>
                  <a:pt x="4741152" y="1752323"/>
                  <a:pt x="4770017" y="1819945"/>
                </a:cubicBezTo>
                <a:cubicBezTo>
                  <a:pt x="4788512" y="1859328"/>
                  <a:pt x="4807234" y="1900173"/>
                  <a:pt x="4828602" y="1938507"/>
                </a:cubicBezTo>
                <a:cubicBezTo>
                  <a:pt x="4860637" y="1996612"/>
                  <a:pt x="4898101" y="2050963"/>
                  <a:pt x="4939530" y="2102408"/>
                </a:cubicBezTo>
                <a:lnTo>
                  <a:pt x="4955142" y="2119383"/>
                </a:lnTo>
                <a:lnTo>
                  <a:pt x="4897339" y="2119383"/>
                </a:lnTo>
                <a:lnTo>
                  <a:pt x="4791391" y="1962186"/>
                </a:lnTo>
                <a:cubicBezTo>
                  <a:pt x="4769643" y="1922709"/>
                  <a:pt x="4750159" y="1881442"/>
                  <a:pt x="4731246" y="1840958"/>
                </a:cubicBezTo>
                <a:cubicBezTo>
                  <a:pt x="4702671" y="1775950"/>
                  <a:pt x="4668456" y="1713533"/>
                  <a:pt x="4629053" y="1654381"/>
                </a:cubicBezTo>
                <a:cubicBezTo>
                  <a:pt x="4491150" y="1455749"/>
                  <a:pt x="4365855" y="1477733"/>
                  <a:pt x="4154093" y="1538227"/>
                </a:cubicBezTo>
                <a:cubicBezTo>
                  <a:pt x="4058171" y="1565401"/>
                  <a:pt x="3963301" y="1533004"/>
                  <a:pt x="3870946" y="1501383"/>
                </a:cubicBezTo>
                <a:cubicBezTo>
                  <a:pt x="3815635" y="1482520"/>
                  <a:pt x="3761925" y="1464085"/>
                  <a:pt x="3709790" y="1458508"/>
                </a:cubicBezTo>
                <a:cubicBezTo>
                  <a:pt x="3657653" y="1452930"/>
                  <a:pt x="3607093" y="1460209"/>
                  <a:pt x="3558077" y="1492771"/>
                </a:cubicBezTo>
                <a:cubicBezTo>
                  <a:pt x="3529250" y="1514703"/>
                  <a:pt x="3503745" y="1540603"/>
                  <a:pt x="3482313" y="1569713"/>
                </a:cubicBezTo>
                <a:cubicBezTo>
                  <a:pt x="3451318" y="1615307"/>
                  <a:pt x="3408384" y="1651531"/>
                  <a:pt x="3358130" y="1674503"/>
                </a:cubicBezTo>
                <a:cubicBezTo>
                  <a:pt x="3292623" y="1698769"/>
                  <a:pt x="3225872" y="1680078"/>
                  <a:pt x="3160665" y="1662169"/>
                </a:cubicBezTo>
                <a:cubicBezTo>
                  <a:pt x="3121029" y="1649376"/>
                  <a:pt x="3079937" y="1641719"/>
                  <a:pt x="3038367" y="1639436"/>
                </a:cubicBezTo>
                <a:cubicBezTo>
                  <a:pt x="2987290" y="1637120"/>
                  <a:pt x="2936660" y="1648999"/>
                  <a:pt x="2892104" y="1673789"/>
                </a:cubicBezTo>
                <a:cubicBezTo>
                  <a:pt x="2847549" y="1698580"/>
                  <a:pt x="2810852" y="1735273"/>
                  <a:pt x="2786148" y="1779753"/>
                </a:cubicBezTo>
                <a:lnTo>
                  <a:pt x="2782910" y="1786365"/>
                </a:lnTo>
                <a:cubicBezTo>
                  <a:pt x="2771271" y="1814462"/>
                  <a:pt x="2762400" y="1843582"/>
                  <a:pt x="2756355" y="1873396"/>
                </a:cubicBezTo>
                <a:cubicBezTo>
                  <a:pt x="2750418" y="1900125"/>
                  <a:pt x="2742875" y="1926477"/>
                  <a:pt x="2733746" y="1952319"/>
                </a:cubicBezTo>
                <a:cubicBezTo>
                  <a:pt x="2712735" y="2007699"/>
                  <a:pt x="2682189" y="2053039"/>
                  <a:pt x="2644609" y="2090810"/>
                </a:cubicBezTo>
                <a:lnTo>
                  <a:pt x="2610439" y="2119383"/>
                </a:lnTo>
                <a:lnTo>
                  <a:pt x="2532456" y="2119383"/>
                </a:lnTo>
                <a:lnTo>
                  <a:pt x="2551771" y="2108168"/>
                </a:lnTo>
                <a:cubicBezTo>
                  <a:pt x="2613816" y="2065953"/>
                  <a:pt x="2663179" y="2011191"/>
                  <a:pt x="2691664" y="1936555"/>
                </a:cubicBezTo>
                <a:cubicBezTo>
                  <a:pt x="2700044" y="1912482"/>
                  <a:pt x="2706900" y="1887882"/>
                  <a:pt x="2712159" y="1862911"/>
                </a:cubicBezTo>
                <a:cubicBezTo>
                  <a:pt x="2718966" y="1830409"/>
                  <a:pt x="2728685" y="1798601"/>
                  <a:pt x="2741175" y="1767900"/>
                </a:cubicBezTo>
                <a:cubicBezTo>
                  <a:pt x="2768832" y="1713503"/>
                  <a:pt x="2811483" y="1668219"/>
                  <a:pt x="2864206" y="1637274"/>
                </a:cubicBezTo>
                <a:cubicBezTo>
                  <a:pt x="2916891" y="1606369"/>
                  <a:pt x="2977403" y="1591148"/>
                  <a:pt x="3038615" y="1593399"/>
                </a:cubicBezTo>
                <a:cubicBezTo>
                  <a:pt x="3083900" y="1595363"/>
                  <a:pt x="3128799" y="1603333"/>
                  <a:pt x="3171992" y="1617209"/>
                </a:cubicBezTo>
                <a:cubicBezTo>
                  <a:pt x="3225668" y="1638896"/>
                  <a:pt x="3284682" y="1643549"/>
                  <a:pt x="3340971" y="1630492"/>
                </a:cubicBezTo>
                <a:cubicBezTo>
                  <a:pt x="3383021" y="1609906"/>
                  <a:pt x="3418900" y="1578727"/>
                  <a:pt x="3445083" y="1540023"/>
                </a:cubicBezTo>
                <a:cubicBezTo>
                  <a:pt x="3469208" y="1507275"/>
                  <a:pt x="3498073" y="1478225"/>
                  <a:pt x="3530688" y="1453864"/>
                </a:cubicBezTo>
                <a:cubicBezTo>
                  <a:pt x="3575029" y="1423949"/>
                  <a:pt x="3619637" y="1411013"/>
                  <a:pt x="3664232" y="1408646"/>
                </a:cubicBezTo>
                <a:close/>
                <a:moveTo>
                  <a:pt x="3656028" y="1270539"/>
                </a:moveTo>
                <a:cubicBezTo>
                  <a:pt x="3735946" y="1265925"/>
                  <a:pt x="3815854" y="1292978"/>
                  <a:pt x="3893997" y="1319764"/>
                </a:cubicBezTo>
                <a:cubicBezTo>
                  <a:pt x="3990620" y="1352523"/>
                  <a:pt x="4081574" y="1383028"/>
                  <a:pt x="4170378" y="1358584"/>
                </a:cubicBezTo>
                <a:cubicBezTo>
                  <a:pt x="4379061" y="1298476"/>
                  <a:pt x="4559127" y="1246501"/>
                  <a:pt x="4735624" y="1500633"/>
                </a:cubicBezTo>
                <a:cubicBezTo>
                  <a:pt x="4778546" y="1566276"/>
                  <a:pt x="4815752" y="1635454"/>
                  <a:pt x="4846809" y="1707433"/>
                </a:cubicBezTo>
                <a:cubicBezTo>
                  <a:pt x="4866711" y="1749804"/>
                  <a:pt x="4887567" y="1794178"/>
                  <a:pt x="4910730" y="1834855"/>
                </a:cubicBezTo>
                <a:cubicBezTo>
                  <a:pt x="4945191" y="1897623"/>
                  <a:pt x="4985587" y="1956286"/>
                  <a:pt x="5030314" y="2011776"/>
                </a:cubicBezTo>
                <a:lnTo>
                  <a:pt x="5129539" y="2119383"/>
                </a:lnTo>
                <a:lnTo>
                  <a:pt x="5066586" y="2119383"/>
                </a:lnTo>
                <a:lnTo>
                  <a:pt x="4990677" y="2036854"/>
                </a:lnTo>
                <a:cubicBezTo>
                  <a:pt x="4944841" y="1979944"/>
                  <a:pt x="4903254" y="1919681"/>
                  <a:pt x="4867497" y="1855084"/>
                </a:cubicBezTo>
                <a:cubicBezTo>
                  <a:pt x="4844127" y="1811871"/>
                  <a:pt x="4822870" y="1767347"/>
                  <a:pt x="4802946" y="1723946"/>
                </a:cubicBezTo>
                <a:cubicBezTo>
                  <a:pt x="4772765" y="1654439"/>
                  <a:pt x="4736689" y="1587594"/>
                  <a:pt x="4695147" y="1524132"/>
                </a:cubicBezTo>
                <a:cubicBezTo>
                  <a:pt x="4546408" y="1307158"/>
                  <a:pt x="4402558" y="1336442"/>
                  <a:pt x="4181308" y="1400502"/>
                </a:cubicBezTo>
                <a:cubicBezTo>
                  <a:pt x="4078208" y="1429491"/>
                  <a:pt x="3975203" y="1395967"/>
                  <a:pt x="3877010" y="1361465"/>
                </a:cubicBezTo>
                <a:cubicBezTo>
                  <a:pt x="3802156" y="1335991"/>
                  <a:pt x="3730025" y="1311494"/>
                  <a:pt x="3660130" y="1314599"/>
                </a:cubicBezTo>
                <a:cubicBezTo>
                  <a:pt x="3618195" y="1316461"/>
                  <a:pt x="3577064" y="1328262"/>
                  <a:pt x="3536633" y="1355749"/>
                </a:cubicBezTo>
                <a:cubicBezTo>
                  <a:pt x="3506176" y="1380082"/>
                  <a:pt x="3479370" y="1408623"/>
                  <a:pt x="3457023" y="1440509"/>
                </a:cubicBezTo>
                <a:cubicBezTo>
                  <a:pt x="3424036" y="1489554"/>
                  <a:pt x="3378194" y="1528667"/>
                  <a:pt x="3324435" y="1553637"/>
                </a:cubicBezTo>
                <a:cubicBezTo>
                  <a:pt x="3254096" y="1579873"/>
                  <a:pt x="3182074" y="1560086"/>
                  <a:pt x="3112221" y="1540826"/>
                </a:cubicBezTo>
                <a:cubicBezTo>
                  <a:pt x="3069240" y="1526608"/>
                  <a:pt x="3024549" y="1518217"/>
                  <a:pt x="2979412" y="1515851"/>
                </a:cubicBezTo>
                <a:cubicBezTo>
                  <a:pt x="2923780" y="1513750"/>
                  <a:pt x="2868729" y="1527138"/>
                  <a:pt x="2820452" y="1554499"/>
                </a:cubicBezTo>
                <a:cubicBezTo>
                  <a:pt x="2772134" y="1581896"/>
                  <a:pt x="2732522" y="1622167"/>
                  <a:pt x="2706018" y="1670828"/>
                </a:cubicBezTo>
                <a:lnTo>
                  <a:pt x="2702037" y="1678982"/>
                </a:lnTo>
                <a:cubicBezTo>
                  <a:pt x="2689726" y="1709700"/>
                  <a:pt x="2680335" y="1741509"/>
                  <a:pt x="2673986" y="1773987"/>
                </a:cubicBezTo>
                <a:cubicBezTo>
                  <a:pt x="2667952" y="1802722"/>
                  <a:pt x="2660130" y="1830984"/>
                  <a:pt x="2650506" y="1858683"/>
                </a:cubicBezTo>
                <a:cubicBezTo>
                  <a:pt x="2605667" y="1978666"/>
                  <a:pt x="2519984" y="2055118"/>
                  <a:pt x="2414383" y="2109390"/>
                </a:cubicBezTo>
                <a:lnTo>
                  <a:pt x="2391997" y="2119383"/>
                </a:lnTo>
                <a:lnTo>
                  <a:pt x="2258037" y="2119383"/>
                </a:lnTo>
                <a:lnTo>
                  <a:pt x="2384932" y="2070474"/>
                </a:lnTo>
                <a:cubicBezTo>
                  <a:pt x="2485292" y="2020499"/>
                  <a:pt x="2566340" y="1950810"/>
                  <a:pt x="2606252" y="1842387"/>
                </a:cubicBezTo>
                <a:cubicBezTo>
                  <a:pt x="2615346" y="1816358"/>
                  <a:pt x="2622697" y="1789744"/>
                  <a:pt x="2628247" y="1762720"/>
                </a:cubicBezTo>
                <a:cubicBezTo>
                  <a:pt x="2635489" y="1727602"/>
                  <a:pt x="2645829" y="1693203"/>
                  <a:pt x="2659132" y="1659939"/>
                </a:cubicBezTo>
                <a:cubicBezTo>
                  <a:pt x="2688446" y="1601223"/>
                  <a:pt x="2734090" y="1552201"/>
                  <a:pt x="2790638" y="1518708"/>
                </a:cubicBezTo>
                <a:cubicBezTo>
                  <a:pt x="2847181" y="1485210"/>
                  <a:pt x="2912272" y="1468632"/>
                  <a:pt x="2978124" y="1470985"/>
                </a:cubicBezTo>
                <a:cubicBezTo>
                  <a:pt x="3027451" y="1473251"/>
                  <a:pt x="3076309" y="1482071"/>
                  <a:pt x="3123358" y="1497237"/>
                </a:cubicBezTo>
                <a:cubicBezTo>
                  <a:pt x="3188566" y="1515146"/>
                  <a:pt x="3251045" y="1532691"/>
                  <a:pt x="3306494" y="1511208"/>
                </a:cubicBezTo>
                <a:cubicBezTo>
                  <a:pt x="3352288" y="1488928"/>
                  <a:pt x="3391159" y="1454789"/>
                  <a:pt x="3419085" y="1412317"/>
                </a:cubicBezTo>
                <a:cubicBezTo>
                  <a:pt x="3445480" y="1377083"/>
                  <a:pt x="3476970" y="1345965"/>
                  <a:pt x="3512549" y="1319943"/>
                </a:cubicBezTo>
                <a:cubicBezTo>
                  <a:pt x="3560126" y="1287476"/>
                  <a:pt x="3608079" y="1273308"/>
                  <a:pt x="3656028" y="1270539"/>
                </a:cubicBezTo>
                <a:close/>
                <a:moveTo>
                  <a:pt x="3643045" y="1128482"/>
                </a:moveTo>
                <a:cubicBezTo>
                  <a:pt x="3728401" y="1123361"/>
                  <a:pt x="3813914" y="1152321"/>
                  <a:pt x="3897651" y="1180638"/>
                </a:cubicBezTo>
                <a:cubicBezTo>
                  <a:pt x="4001469" y="1215487"/>
                  <a:pt x="4099260" y="1248826"/>
                  <a:pt x="4195575" y="1220862"/>
                </a:cubicBezTo>
                <a:cubicBezTo>
                  <a:pt x="4420318" y="1156581"/>
                  <a:pt x="4611758" y="1099121"/>
                  <a:pt x="4798755" y="1371347"/>
                </a:cubicBezTo>
                <a:cubicBezTo>
                  <a:pt x="4844691" y="1441598"/>
                  <a:pt x="4884522" y="1515628"/>
                  <a:pt x="4917876" y="1592538"/>
                </a:cubicBezTo>
                <a:cubicBezTo>
                  <a:pt x="4939323" y="1638646"/>
                  <a:pt x="4961229" y="1685894"/>
                  <a:pt x="4985973" y="1730190"/>
                </a:cubicBezTo>
                <a:cubicBezTo>
                  <a:pt x="5060061" y="1865005"/>
                  <a:pt x="5159909" y="1982212"/>
                  <a:pt x="5271407" y="2089659"/>
                </a:cubicBezTo>
                <a:lnTo>
                  <a:pt x="5304854" y="2119383"/>
                </a:lnTo>
                <a:lnTo>
                  <a:pt x="5238574" y="2119383"/>
                </a:lnTo>
                <a:lnTo>
                  <a:pt x="5238210" y="2119060"/>
                </a:lnTo>
                <a:cubicBezTo>
                  <a:pt x="5124826" y="2009548"/>
                  <a:pt x="5023111" y="1889749"/>
                  <a:pt x="4946839" y="1751011"/>
                </a:cubicBezTo>
                <a:cubicBezTo>
                  <a:pt x="4921103" y="1704752"/>
                  <a:pt x="4899389" y="1657142"/>
                  <a:pt x="4877503" y="1610845"/>
                </a:cubicBezTo>
                <a:cubicBezTo>
                  <a:pt x="4845323" y="1536153"/>
                  <a:pt x="4806853" y="1464285"/>
                  <a:pt x="4762586" y="1395949"/>
                </a:cubicBezTo>
                <a:cubicBezTo>
                  <a:pt x="4601223" y="1164209"/>
                  <a:pt x="4447900" y="1194114"/>
                  <a:pt x="4209042" y="1264516"/>
                </a:cubicBezTo>
                <a:cubicBezTo>
                  <a:pt x="4097235" y="1295488"/>
                  <a:pt x="3989150" y="1259496"/>
                  <a:pt x="3883412" y="1223658"/>
                </a:cubicBezTo>
                <a:cubicBezTo>
                  <a:pt x="3803050" y="1196443"/>
                  <a:pt x="3725897" y="1170397"/>
                  <a:pt x="3650702" y="1174164"/>
                </a:cubicBezTo>
                <a:cubicBezTo>
                  <a:pt x="3605585" y="1176426"/>
                  <a:pt x="3561172" y="1189419"/>
                  <a:pt x="3517194" y="1219333"/>
                </a:cubicBezTo>
                <a:cubicBezTo>
                  <a:pt x="3483383" y="1245344"/>
                  <a:pt x="3453544" y="1276104"/>
                  <a:pt x="3428585" y="1310694"/>
                </a:cubicBezTo>
                <a:cubicBezTo>
                  <a:pt x="3393656" y="1363939"/>
                  <a:pt x="3344757" y="1406568"/>
                  <a:pt x="3287146" y="1433985"/>
                </a:cubicBezTo>
                <a:cubicBezTo>
                  <a:pt x="3212018" y="1462155"/>
                  <a:pt x="3134934" y="1440850"/>
                  <a:pt x="3061128" y="1419737"/>
                </a:cubicBezTo>
                <a:cubicBezTo>
                  <a:pt x="3014912" y="1404746"/>
                  <a:pt x="2966940" y="1395847"/>
                  <a:pt x="2918425" y="1393270"/>
                </a:cubicBezTo>
                <a:cubicBezTo>
                  <a:pt x="2859035" y="1391292"/>
                  <a:pt x="2800324" y="1405675"/>
                  <a:pt x="2748696" y="1434872"/>
                </a:cubicBezTo>
                <a:cubicBezTo>
                  <a:pt x="2697110" y="1464033"/>
                  <a:pt x="2654638" y="1506845"/>
                  <a:pt x="2625948" y="1558618"/>
                </a:cubicBezTo>
                <a:lnTo>
                  <a:pt x="2621181" y="1568350"/>
                </a:lnTo>
                <a:cubicBezTo>
                  <a:pt x="2607958" y="1601378"/>
                  <a:pt x="2597891" y="1635574"/>
                  <a:pt x="2591106" y="1670509"/>
                </a:cubicBezTo>
                <a:cubicBezTo>
                  <a:pt x="2584497" y="1701647"/>
                  <a:pt x="2576098" y="1732390"/>
                  <a:pt x="2565931" y="1762599"/>
                </a:cubicBezTo>
                <a:cubicBezTo>
                  <a:pt x="2494923" y="1956209"/>
                  <a:pt x="2322847" y="2043907"/>
                  <a:pt x="2129586" y="2104285"/>
                </a:cubicBezTo>
                <a:lnTo>
                  <a:pt x="2074585" y="2119383"/>
                </a:lnTo>
                <a:lnTo>
                  <a:pt x="1898509" y="2119383"/>
                </a:lnTo>
                <a:lnTo>
                  <a:pt x="1919878" y="2113480"/>
                </a:lnTo>
                <a:cubicBezTo>
                  <a:pt x="2173338" y="2048797"/>
                  <a:pt x="2435296" y="1980571"/>
                  <a:pt x="2521712" y="1746260"/>
                </a:cubicBezTo>
                <a:cubicBezTo>
                  <a:pt x="2531117" y="1718429"/>
                  <a:pt x="2538800" y="1690111"/>
                  <a:pt x="2544818" y="1661360"/>
                </a:cubicBezTo>
                <a:cubicBezTo>
                  <a:pt x="2552201" y="1623577"/>
                  <a:pt x="2563151" y="1586575"/>
                  <a:pt x="2577534" y="1550849"/>
                </a:cubicBezTo>
                <a:cubicBezTo>
                  <a:pt x="2608587" y="1487813"/>
                  <a:pt x="2657248" y="1435157"/>
                  <a:pt x="2717688" y="1399180"/>
                </a:cubicBezTo>
                <a:cubicBezTo>
                  <a:pt x="2778128" y="1363203"/>
                  <a:pt x="2847797" y="1345423"/>
                  <a:pt x="2918319" y="1347983"/>
                </a:cubicBezTo>
                <a:cubicBezTo>
                  <a:pt x="2971143" y="1350188"/>
                  <a:pt x="3023494" y="1359560"/>
                  <a:pt x="3073859" y="1375890"/>
                </a:cubicBezTo>
                <a:cubicBezTo>
                  <a:pt x="3144302" y="1394940"/>
                  <a:pt x="3210676" y="1413425"/>
                  <a:pt x="3271153" y="1390549"/>
                </a:cubicBezTo>
                <a:cubicBezTo>
                  <a:pt x="3320571" y="1366229"/>
                  <a:pt x="3362430" y="1329049"/>
                  <a:pt x="3392366" y="1282906"/>
                </a:cubicBezTo>
                <a:cubicBezTo>
                  <a:pt x="3419905" y="1244806"/>
                  <a:pt x="3452781" y="1210820"/>
                  <a:pt x="3489991" y="1182007"/>
                </a:cubicBezTo>
                <a:cubicBezTo>
                  <a:pt x="3540675" y="1146896"/>
                  <a:pt x="3591832" y="1131555"/>
                  <a:pt x="3643045" y="1128482"/>
                </a:cubicBezTo>
                <a:close/>
                <a:moveTo>
                  <a:pt x="3630609" y="985875"/>
                </a:moveTo>
                <a:cubicBezTo>
                  <a:pt x="3721472" y="980284"/>
                  <a:pt x="3812344" y="1010861"/>
                  <a:pt x="3902923" y="1041278"/>
                </a:cubicBezTo>
                <a:cubicBezTo>
                  <a:pt x="4014135" y="1078797"/>
                  <a:pt x="4119118" y="1114221"/>
                  <a:pt x="4220833" y="1083121"/>
                </a:cubicBezTo>
                <a:cubicBezTo>
                  <a:pt x="4459060" y="1012971"/>
                  <a:pt x="4664860" y="951882"/>
                  <a:pt x="4865038" y="1240657"/>
                </a:cubicBezTo>
                <a:cubicBezTo>
                  <a:pt x="4913720" y="1315645"/>
                  <a:pt x="4955988" y="1394582"/>
                  <a:pt x="4991502" y="1476519"/>
                </a:cubicBezTo>
                <a:cubicBezTo>
                  <a:pt x="5015711" y="1525903"/>
                  <a:pt x="5039391" y="1576411"/>
                  <a:pt x="5064553" y="1623832"/>
                </a:cubicBezTo>
                <a:cubicBezTo>
                  <a:pt x="5143588" y="1767791"/>
                  <a:pt x="5250169" y="1892729"/>
                  <a:pt x="5369409" y="2007320"/>
                </a:cubicBezTo>
                <a:lnTo>
                  <a:pt x="5495909" y="2119383"/>
                </a:lnTo>
                <a:lnTo>
                  <a:pt x="5426900" y="2119383"/>
                </a:lnTo>
                <a:lnTo>
                  <a:pt x="5336275" y="2039026"/>
                </a:lnTo>
                <a:cubicBezTo>
                  <a:pt x="5215043" y="1922317"/>
                  <a:pt x="5106341" y="1794545"/>
                  <a:pt x="5025019" y="1646366"/>
                </a:cubicBezTo>
                <a:cubicBezTo>
                  <a:pt x="4998273" y="1597193"/>
                  <a:pt x="4974424" y="1546134"/>
                  <a:pt x="4952727" y="1497531"/>
                </a:cubicBezTo>
                <a:cubicBezTo>
                  <a:pt x="4918136" y="1417876"/>
                  <a:pt x="4877049" y="1341162"/>
                  <a:pt x="4829826" y="1268200"/>
                </a:cubicBezTo>
                <a:cubicBezTo>
                  <a:pt x="4657671" y="1020028"/>
                  <a:pt x="4491769" y="1054885"/>
                  <a:pt x="4237444" y="1129250"/>
                </a:cubicBezTo>
                <a:cubicBezTo>
                  <a:pt x="4120066" y="1163739"/>
                  <a:pt x="4003005" y="1124336"/>
                  <a:pt x="3890211" y="1086076"/>
                </a:cubicBezTo>
                <a:cubicBezTo>
                  <a:pt x="3804017" y="1057198"/>
                  <a:pt x="3720958" y="1029264"/>
                  <a:pt x="3640376" y="1033561"/>
                </a:cubicBezTo>
                <a:cubicBezTo>
                  <a:pt x="3592026" y="1036138"/>
                  <a:pt x="3544568" y="1050319"/>
                  <a:pt x="3497858" y="1082860"/>
                </a:cubicBezTo>
                <a:cubicBezTo>
                  <a:pt x="3461300" y="1110510"/>
                  <a:pt x="3428989" y="1143327"/>
                  <a:pt x="3401907" y="1180311"/>
                </a:cubicBezTo>
                <a:cubicBezTo>
                  <a:pt x="3364915" y="1236709"/>
                  <a:pt x="3313093" y="1281895"/>
                  <a:pt x="3252039" y="1310984"/>
                </a:cubicBezTo>
                <a:cubicBezTo>
                  <a:pt x="3172631" y="1340954"/>
                  <a:pt x="3090688" y="1318715"/>
                  <a:pt x="3011296" y="1297214"/>
                </a:cubicBezTo>
                <a:cubicBezTo>
                  <a:pt x="2961709" y="1281165"/>
                  <a:pt x="2910136" y="1272151"/>
                  <a:pt x="2858085" y="1270454"/>
                </a:cubicBezTo>
                <a:cubicBezTo>
                  <a:pt x="2794393" y="1268388"/>
                  <a:pt x="2731471" y="1283783"/>
                  <a:pt x="2676141" y="1315024"/>
                </a:cubicBezTo>
                <a:cubicBezTo>
                  <a:pt x="2620812" y="1346268"/>
                  <a:pt x="2575213" y="1392141"/>
                  <a:pt x="2544368" y="1447598"/>
                </a:cubicBezTo>
                <a:lnTo>
                  <a:pt x="2538680" y="1459248"/>
                </a:lnTo>
                <a:cubicBezTo>
                  <a:pt x="2524658" y="1494776"/>
                  <a:pt x="2513936" y="1531606"/>
                  <a:pt x="2506768" y="1569131"/>
                </a:cubicBezTo>
                <a:cubicBezTo>
                  <a:pt x="2500024" y="1602549"/>
                  <a:pt x="2491045" y="1635458"/>
                  <a:pt x="2479915" y="1667618"/>
                </a:cubicBezTo>
                <a:cubicBezTo>
                  <a:pt x="2379989" y="1943426"/>
                  <a:pt x="2087069" y="2018647"/>
                  <a:pt x="1804202" y="2091086"/>
                </a:cubicBezTo>
                <a:lnTo>
                  <a:pt x="1701767" y="2119383"/>
                </a:lnTo>
                <a:lnTo>
                  <a:pt x="1534631" y="2119383"/>
                </a:lnTo>
                <a:lnTo>
                  <a:pt x="1573063" y="2105457"/>
                </a:lnTo>
                <a:cubicBezTo>
                  <a:pt x="1643810" y="2082690"/>
                  <a:pt x="1717789" y="2063650"/>
                  <a:pt x="1791065" y="2044748"/>
                </a:cubicBezTo>
                <a:cubicBezTo>
                  <a:pt x="2061936" y="1975103"/>
                  <a:pt x="2343452" y="1903450"/>
                  <a:pt x="2434886" y="1649959"/>
                </a:cubicBezTo>
                <a:cubicBezTo>
                  <a:pt x="2444939" y="1619561"/>
                  <a:pt x="2453285" y="1588613"/>
                  <a:pt x="2459864" y="1557289"/>
                </a:cubicBezTo>
                <a:cubicBezTo>
                  <a:pt x="2467422" y="1516797"/>
                  <a:pt x="2478990" y="1477200"/>
                  <a:pt x="2494410" y="1439049"/>
                </a:cubicBezTo>
                <a:cubicBezTo>
                  <a:pt x="2526712" y="1371612"/>
                  <a:pt x="2578079" y="1315179"/>
                  <a:pt x="2642249" y="1276641"/>
                </a:cubicBezTo>
                <a:cubicBezTo>
                  <a:pt x="2706459" y="1238061"/>
                  <a:pt x="2780594" y="1219128"/>
                  <a:pt x="2855601" y="1222106"/>
                </a:cubicBezTo>
                <a:cubicBezTo>
                  <a:pt x="2911820" y="1224305"/>
                  <a:pt x="2967474" y="1234206"/>
                  <a:pt x="3021041" y="1251512"/>
                </a:cubicBezTo>
                <a:cubicBezTo>
                  <a:pt x="3096364" y="1272449"/>
                  <a:pt x="3167601" y="1291871"/>
                  <a:pt x="3232909" y="1267024"/>
                </a:cubicBezTo>
                <a:cubicBezTo>
                  <a:pt x="3285905" y="1240541"/>
                  <a:pt x="3330759" y="1200327"/>
                  <a:pt x="3362779" y="1150586"/>
                </a:cubicBezTo>
                <a:cubicBezTo>
                  <a:pt x="3392242" y="1109900"/>
                  <a:pt x="3427365" y="1073638"/>
                  <a:pt x="3467129" y="1042847"/>
                </a:cubicBezTo>
                <a:cubicBezTo>
                  <a:pt x="3521575" y="1005605"/>
                  <a:pt x="3576091" y="989230"/>
                  <a:pt x="3630609" y="985875"/>
                </a:cubicBezTo>
                <a:close/>
                <a:moveTo>
                  <a:pt x="3620925" y="845652"/>
                </a:moveTo>
                <a:cubicBezTo>
                  <a:pt x="3717203" y="839355"/>
                  <a:pt x="3813898" y="871782"/>
                  <a:pt x="3908603" y="903634"/>
                </a:cubicBezTo>
                <a:cubicBezTo>
                  <a:pt x="4027010" y="943241"/>
                  <a:pt x="4138811" y="980548"/>
                  <a:pt x="4248635" y="947670"/>
                </a:cubicBezTo>
                <a:cubicBezTo>
                  <a:pt x="4501592" y="872146"/>
                  <a:pt x="4720130" y="806727"/>
                  <a:pt x="4932171" y="1112805"/>
                </a:cubicBezTo>
                <a:cubicBezTo>
                  <a:pt x="4984305" y="1191730"/>
                  <a:pt x="5029517" y="1274973"/>
                  <a:pt x="5067271" y="1361629"/>
                </a:cubicBezTo>
                <a:cubicBezTo>
                  <a:pt x="5090549" y="1412917"/>
                  <a:pt x="5116571" y="1467463"/>
                  <a:pt x="5144538" y="1518122"/>
                </a:cubicBezTo>
                <a:cubicBezTo>
                  <a:pt x="5270668" y="1748221"/>
                  <a:pt x="5463104" y="1932243"/>
                  <a:pt x="5668057" y="2101765"/>
                </a:cubicBezTo>
                <a:lnTo>
                  <a:pt x="5690059" y="2119383"/>
                </a:lnTo>
                <a:lnTo>
                  <a:pt x="5615582" y="2119383"/>
                </a:lnTo>
                <a:lnTo>
                  <a:pt x="5434400" y="1959246"/>
                </a:lnTo>
                <a:cubicBezTo>
                  <a:pt x="5305263" y="1835247"/>
                  <a:pt x="5189454" y="1699306"/>
                  <a:pt x="5103080" y="1541687"/>
                </a:cubicBezTo>
                <a:cubicBezTo>
                  <a:pt x="5074370" y="1489616"/>
                  <a:pt x="5049108" y="1435411"/>
                  <a:pt x="5024653" y="1382603"/>
                </a:cubicBezTo>
                <a:cubicBezTo>
                  <a:pt x="4988090" y="1297946"/>
                  <a:pt x="4944462" y="1216458"/>
                  <a:pt x="4894210" y="1139030"/>
                </a:cubicBezTo>
                <a:cubicBezTo>
                  <a:pt x="4710397" y="874139"/>
                  <a:pt x="4534449" y="910780"/>
                  <a:pt x="4262159" y="992236"/>
                </a:cubicBezTo>
                <a:cubicBezTo>
                  <a:pt x="4138368" y="1027951"/>
                  <a:pt x="4014139" y="987419"/>
                  <a:pt x="3893936" y="947488"/>
                </a:cubicBezTo>
                <a:cubicBezTo>
                  <a:pt x="3802047" y="916688"/>
                  <a:pt x="3713410" y="886944"/>
                  <a:pt x="3627381" y="891723"/>
                </a:cubicBezTo>
                <a:cubicBezTo>
                  <a:pt x="3575763" y="894590"/>
                  <a:pt x="3525085" y="909885"/>
                  <a:pt x="3475207" y="944836"/>
                </a:cubicBezTo>
                <a:cubicBezTo>
                  <a:pt x="3436959" y="975296"/>
                  <a:pt x="3403292" y="1010934"/>
                  <a:pt x="3375095" y="1050814"/>
                </a:cubicBezTo>
                <a:cubicBezTo>
                  <a:pt x="3336228" y="1111011"/>
                  <a:pt x="3281373" y="1159273"/>
                  <a:pt x="3216609" y="1190241"/>
                </a:cubicBezTo>
                <a:cubicBezTo>
                  <a:pt x="3132746" y="1222387"/>
                  <a:pt x="3045746" y="1198636"/>
                  <a:pt x="2961669" y="1175824"/>
                </a:cubicBezTo>
                <a:cubicBezTo>
                  <a:pt x="2909239" y="1158209"/>
                  <a:pt x="2854683" y="1147731"/>
                  <a:pt x="2799501" y="1144662"/>
                </a:cubicBezTo>
                <a:cubicBezTo>
                  <a:pt x="2731516" y="1142361"/>
                  <a:pt x="2664303" y="1158846"/>
                  <a:pt x="2605261" y="1192353"/>
                </a:cubicBezTo>
                <a:cubicBezTo>
                  <a:pt x="2546258" y="1225822"/>
                  <a:pt x="2497755" y="1274975"/>
                  <a:pt x="2465153" y="1334344"/>
                </a:cubicBezTo>
                <a:lnTo>
                  <a:pt x="2458720" y="1347531"/>
                </a:lnTo>
                <a:cubicBezTo>
                  <a:pt x="2443997" y="1385732"/>
                  <a:pt x="2432832" y="1425170"/>
                  <a:pt x="2425316" y="1465392"/>
                </a:cubicBezTo>
                <a:cubicBezTo>
                  <a:pt x="2418014" y="1500921"/>
                  <a:pt x="2408624" y="1535998"/>
                  <a:pt x="2397198" y="1570443"/>
                </a:cubicBezTo>
                <a:cubicBezTo>
                  <a:pt x="2290874" y="1864300"/>
                  <a:pt x="1980340" y="1943897"/>
                  <a:pt x="1679489" y="2021494"/>
                </a:cubicBezTo>
                <a:cubicBezTo>
                  <a:pt x="1601422" y="2041543"/>
                  <a:pt x="1524419" y="2061269"/>
                  <a:pt x="1451879" y="2084289"/>
                </a:cubicBezTo>
                <a:lnTo>
                  <a:pt x="1353450" y="2119383"/>
                </a:lnTo>
                <a:lnTo>
                  <a:pt x="1245614" y="2119383"/>
                </a:lnTo>
                <a:lnTo>
                  <a:pt x="1324352" y="2081675"/>
                </a:lnTo>
                <a:cubicBezTo>
                  <a:pt x="1430287" y="2038068"/>
                  <a:pt x="1548722" y="2007679"/>
                  <a:pt x="1665607" y="1977682"/>
                </a:cubicBezTo>
                <a:cubicBezTo>
                  <a:pt x="1955632" y="1903452"/>
                  <a:pt x="2253384" y="1826263"/>
                  <a:pt x="2352197" y="1555687"/>
                </a:cubicBezTo>
                <a:cubicBezTo>
                  <a:pt x="2363295" y="1523261"/>
                  <a:pt x="2372038" y="1490127"/>
                  <a:pt x="2378438" y="1456455"/>
                </a:cubicBezTo>
                <a:cubicBezTo>
                  <a:pt x="2386650" y="1413246"/>
                  <a:pt x="2398888" y="1370949"/>
                  <a:pt x="2415073" y="1330030"/>
                </a:cubicBezTo>
                <a:cubicBezTo>
                  <a:pt x="2449473" y="1258623"/>
                  <a:pt x="2503964" y="1198811"/>
                  <a:pt x="2571929" y="1157852"/>
                </a:cubicBezTo>
                <a:cubicBezTo>
                  <a:pt x="2639933" y="1116852"/>
                  <a:pt x="2718442" y="1096517"/>
                  <a:pt x="2798016" y="1099217"/>
                </a:cubicBezTo>
                <a:cubicBezTo>
                  <a:pt x="2857520" y="1101537"/>
                  <a:pt x="2916480" y="1112046"/>
                  <a:pt x="2973172" y="1130487"/>
                </a:cubicBezTo>
                <a:cubicBezTo>
                  <a:pt x="3053357" y="1152361"/>
                  <a:pt x="3129652" y="1173296"/>
                  <a:pt x="3199983" y="1145109"/>
                </a:cubicBezTo>
                <a:cubicBezTo>
                  <a:pt x="3256586" y="1116723"/>
                  <a:pt x="3304489" y="1073683"/>
                  <a:pt x="3338674" y="1020499"/>
                </a:cubicBezTo>
                <a:cubicBezTo>
                  <a:pt x="3369405" y="977454"/>
                  <a:pt x="3406454" y="939309"/>
                  <a:pt x="3448594" y="907299"/>
                </a:cubicBezTo>
                <a:cubicBezTo>
                  <a:pt x="3505541" y="867150"/>
                  <a:pt x="3563158" y="849431"/>
                  <a:pt x="3620925" y="845652"/>
                </a:cubicBezTo>
                <a:close/>
                <a:moveTo>
                  <a:pt x="3610185" y="703817"/>
                </a:moveTo>
                <a:cubicBezTo>
                  <a:pt x="3711771" y="697136"/>
                  <a:pt x="3813636" y="731726"/>
                  <a:pt x="3913210" y="765970"/>
                </a:cubicBezTo>
                <a:cubicBezTo>
                  <a:pt x="4038053" y="807248"/>
                  <a:pt x="4157666" y="847390"/>
                  <a:pt x="4276805" y="813271"/>
                </a:cubicBezTo>
                <a:cubicBezTo>
                  <a:pt x="4544413" y="732453"/>
                  <a:pt x="4775317" y="662501"/>
                  <a:pt x="4999594" y="986088"/>
                </a:cubicBezTo>
                <a:cubicBezTo>
                  <a:pt x="5054316" y="1070296"/>
                  <a:pt x="5101916" y="1158867"/>
                  <a:pt x="5141870" y="1250903"/>
                </a:cubicBezTo>
                <a:cubicBezTo>
                  <a:pt x="5167135" y="1306044"/>
                  <a:pt x="5193597" y="1362724"/>
                  <a:pt x="5222936" y="1416487"/>
                </a:cubicBezTo>
                <a:cubicBezTo>
                  <a:pt x="5356644" y="1662206"/>
                  <a:pt x="5561192" y="1856489"/>
                  <a:pt x="5778898" y="2035478"/>
                </a:cubicBezTo>
                <a:lnTo>
                  <a:pt x="5884219" y="2119383"/>
                </a:lnTo>
                <a:lnTo>
                  <a:pt x="5811393" y="2119383"/>
                </a:lnTo>
                <a:lnTo>
                  <a:pt x="5746385" y="2067494"/>
                </a:lnTo>
                <a:cubicBezTo>
                  <a:pt x="5526021" y="1885642"/>
                  <a:pt x="5318758" y="1687336"/>
                  <a:pt x="5181647" y="1436717"/>
                </a:cubicBezTo>
                <a:cubicBezTo>
                  <a:pt x="5150936" y="1381790"/>
                  <a:pt x="5124455" y="1324158"/>
                  <a:pt x="5098612" y="1268229"/>
                </a:cubicBezTo>
                <a:cubicBezTo>
                  <a:pt x="5060155" y="1178019"/>
                  <a:pt x="5014160" y="1091147"/>
                  <a:pt x="4961028" y="1008619"/>
                </a:cubicBezTo>
                <a:cubicBezTo>
                  <a:pt x="4766167" y="727751"/>
                  <a:pt x="4579369" y="766803"/>
                  <a:pt x="4290060" y="854389"/>
                </a:cubicBezTo>
                <a:cubicBezTo>
                  <a:pt x="4158758" y="893624"/>
                  <a:pt x="4027489" y="849674"/>
                  <a:pt x="3899920" y="808035"/>
                </a:cubicBezTo>
                <a:cubicBezTo>
                  <a:pt x="3802413" y="775727"/>
                  <a:pt x="3708102" y="744605"/>
                  <a:pt x="3616723" y="750000"/>
                </a:cubicBezTo>
                <a:cubicBezTo>
                  <a:pt x="3561896" y="753236"/>
                  <a:pt x="3508126" y="769619"/>
                  <a:pt x="3455354" y="806778"/>
                </a:cubicBezTo>
                <a:cubicBezTo>
                  <a:pt x="3414404" y="839154"/>
                  <a:pt x="3378230" y="877205"/>
                  <a:pt x="3347997" y="919716"/>
                </a:cubicBezTo>
                <a:cubicBezTo>
                  <a:pt x="3306291" y="983176"/>
                  <a:pt x="3248041" y="1034010"/>
                  <a:pt x="3179485" y="1066781"/>
                </a:cubicBezTo>
                <a:cubicBezTo>
                  <a:pt x="3090794" y="1100901"/>
                  <a:pt x="2999502" y="1075047"/>
                  <a:pt x="2909971" y="1051510"/>
                </a:cubicBezTo>
                <a:cubicBezTo>
                  <a:pt x="2853971" y="1033577"/>
                  <a:pt x="2795826" y="1023152"/>
                  <a:pt x="2737124" y="1020435"/>
                </a:cubicBezTo>
                <a:cubicBezTo>
                  <a:pt x="2664859" y="1017989"/>
                  <a:pt x="2593402" y="1035607"/>
                  <a:pt x="2530729" y="1071307"/>
                </a:cubicBezTo>
                <a:cubicBezTo>
                  <a:pt x="2468057" y="1107006"/>
                  <a:pt x="2416657" y="1159365"/>
                  <a:pt x="2382185" y="1222616"/>
                </a:cubicBezTo>
                <a:lnTo>
                  <a:pt x="2374966" y="1237381"/>
                </a:lnTo>
                <a:cubicBezTo>
                  <a:pt x="2359078" y="1278351"/>
                  <a:pt x="2346936" y="1320740"/>
                  <a:pt x="2338747" y="1363971"/>
                </a:cubicBezTo>
                <a:cubicBezTo>
                  <a:pt x="2331484" y="1401792"/>
                  <a:pt x="2321656" y="1439093"/>
                  <a:pt x="2309370" y="1475590"/>
                </a:cubicBezTo>
                <a:cubicBezTo>
                  <a:pt x="2197604" y="1786510"/>
                  <a:pt x="1868318" y="1871855"/>
                  <a:pt x="1549666" y="1954216"/>
                </a:cubicBezTo>
                <a:cubicBezTo>
                  <a:pt x="1383952" y="1996607"/>
                  <a:pt x="1222982" y="2038190"/>
                  <a:pt x="1095401" y="2109012"/>
                </a:cubicBezTo>
                <a:lnTo>
                  <a:pt x="1079778" y="2119383"/>
                </a:lnTo>
                <a:lnTo>
                  <a:pt x="1000764" y="2119383"/>
                </a:lnTo>
                <a:lnTo>
                  <a:pt x="1072230" y="2071481"/>
                </a:lnTo>
                <a:cubicBezTo>
                  <a:pt x="1207516" y="1995647"/>
                  <a:pt x="1375118" y="1952857"/>
                  <a:pt x="1540247" y="1910181"/>
                </a:cubicBezTo>
                <a:cubicBezTo>
                  <a:pt x="1847092" y="1831186"/>
                  <a:pt x="2164394" y="1749606"/>
                  <a:pt x="2267861" y="1460609"/>
                </a:cubicBezTo>
                <a:cubicBezTo>
                  <a:pt x="2279587" y="1425754"/>
                  <a:pt x="2288907" y="1390142"/>
                  <a:pt x="2295756" y="1354023"/>
                </a:cubicBezTo>
                <a:cubicBezTo>
                  <a:pt x="2304267" y="1308457"/>
                  <a:pt x="2317033" y="1263789"/>
                  <a:pt x="2333829" y="1220659"/>
                </a:cubicBezTo>
                <a:cubicBezTo>
                  <a:pt x="2395844" y="1072959"/>
                  <a:pt x="2555018" y="976655"/>
                  <a:pt x="2737988" y="975144"/>
                </a:cubicBezTo>
                <a:cubicBezTo>
                  <a:pt x="2800998" y="977644"/>
                  <a:pt x="2863393" y="988731"/>
                  <a:pt x="2923456" y="1008076"/>
                </a:cubicBezTo>
                <a:cubicBezTo>
                  <a:pt x="3008699" y="1031464"/>
                  <a:pt x="3089301" y="1053503"/>
                  <a:pt x="3163854" y="1024548"/>
                </a:cubicBezTo>
                <a:cubicBezTo>
                  <a:pt x="3224143" y="994181"/>
                  <a:pt x="3275073" y="948060"/>
                  <a:pt x="3311163" y="891185"/>
                </a:cubicBezTo>
                <a:cubicBezTo>
                  <a:pt x="3343954" y="845063"/>
                  <a:pt x="3383365" y="804053"/>
                  <a:pt x="3428185" y="769407"/>
                </a:cubicBezTo>
                <a:cubicBezTo>
                  <a:pt x="3488381" y="726693"/>
                  <a:pt x="3549233" y="707825"/>
                  <a:pt x="3610185" y="703817"/>
                </a:cubicBezTo>
                <a:close/>
                <a:moveTo>
                  <a:pt x="3598123" y="563341"/>
                </a:moveTo>
                <a:cubicBezTo>
                  <a:pt x="3705353" y="555961"/>
                  <a:pt x="3813171" y="591738"/>
                  <a:pt x="3918722" y="626763"/>
                </a:cubicBezTo>
                <a:cubicBezTo>
                  <a:pt x="4051750" y="671080"/>
                  <a:pt x="4177384" y="712728"/>
                  <a:pt x="4301505" y="675307"/>
                </a:cubicBezTo>
                <a:cubicBezTo>
                  <a:pt x="4585014" y="589694"/>
                  <a:pt x="4827491" y="514836"/>
                  <a:pt x="5063769" y="855392"/>
                </a:cubicBezTo>
                <a:cubicBezTo>
                  <a:pt x="5121471" y="944177"/>
                  <a:pt x="5171524" y="1037668"/>
                  <a:pt x="5213415" y="1134831"/>
                </a:cubicBezTo>
                <a:cubicBezTo>
                  <a:pt x="5240469" y="1193244"/>
                  <a:pt x="5268512" y="1253621"/>
                  <a:pt x="5299413" y="1310053"/>
                </a:cubicBezTo>
                <a:cubicBezTo>
                  <a:pt x="5440841" y="1568204"/>
                  <a:pt x="5656999" y="1774104"/>
                  <a:pt x="5887233" y="1963469"/>
                </a:cubicBezTo>
                <a:lnTo>
                  <a:pt x="6083143" y="2119383"/>
                </a:lnTo>
                <a:lnTo>
                  <a:pt x="6008810" y="2119383"/>
                </a:lnTo>
                <a:lnTo>
                  <a:pt x="5856131" y="1997889"/>
                </a:lnTo>
                <a:cubicBezTo>
                  <a:pt x="5623041" y="1806024"/>
                  <a:pt x="5404320" y="1596975"/>
                  <a:pt x="5259287" y="1332798"/>
                </a:cubicBezTo>
                <a:cubicBezTo>
                  <a:pt x="5227394" y="1274403"/>
                  <a:pt x="5199176" y="1213470"/>
                  <a:pt x="5171921" y="1154475"/>
                </a:cubicBezTo>
                <a:cubicBezTo>
                  <a:pt x="5130912" y="1059868"/>
                  <a:pt x="5082136" y="968771"/>
                  <a:pt x="5026045" y="882157"/>
                </a:cubicBezTo>
                <a:cubicBezTo>
                  <a:pt x="4819560" y="584525"/>
                  <a:pt x="4621516" y="626776"/>
                  <a:pt x="4315585" y="719705"/>
                </a:cubicBezTo>
                <a:cubicBezTo>
                  <a:pt x="4177127" y="761711"/>
                  <a:pt x="4038666" y="715675"/>
                  <a:pt x="3904293" y="671156"/>
                </a:cubicBezTo>
                <a:cubicBezTo>
                  <a:pt x="3800448" y="636358"/>
                  <a:pt x="3701326" y="602724"/>
                  <a:pt x="3604880" y="608732"/>
                </a:cubicBezTo>
                <a:cubicBezTo>
                  <a:pt x="3547012" y="612336"/>
                  <a:pt x="3490107" y="630211"/>
                  <a:pt x="3433725" y="670669"/>
                </a:cubicBezTo>
                <a:cubicBezTo>
                  <a:pt x="3390364" y="705084"/>
                  <a:pt x="3352189" y="745568"/>
                  <a:pt x="3320431" y="790816"/>
                </a:cubicBezTo>
                <a:cubicBezTo>
                  <a:pt x="3277359" y="857473"/>
                  <a:pt x="3216759" y="911029"/>
                  <a:pt x="3145214" y="945672"/>
                </a:cubicBezTo>
                <a:cubicBezTo>
                  <a:pt x="3052068" y="981968"/>
                  <a:pt x="2955147" y="955764"/>
                  <a:pt x="2862533" y="930665"/>
                </a:cubicBezTo>
                <a:cubicBezTo>
                  <a:pt x="2803429" y="911463"/>
                  <a:pt x="2742006" y="900377"/>
                  <a:pt x="2679930" y="897763"/>
                </a:cubicBezTo>
                <a:cubicBezTo>
                  <a:pt x="2603419" y="895364"/>
                  <a:pt x="2527798" y="914191"/>
                  <a:pt x="2461503" y="952090"/>
                </a:cubicBezTo>
                <a:cubicBezTo>
                  <a:pt x="2395210" y="989988"/>
                  <a:pt x="2340839" y="1045482"/>
                  <a:pt x="2304394" y="1112439"/>
                </a:cubicBezTo>
                <a:lnTo>
                  <a:pt x="2296434" y="1128745"/>
                </a:lnTo>
                <a:cubicBezTo>
                  <a:pt x="2279540" y="1171783"/>
                  <a:pt x="2266967" y="1216403"/>
                  <a:pt x="2258908" y="1261937"/>
                </a:cubicBezTo>
                <a:cubicBezTo>
                  <a:pt x="2251083" y="1301783"/>
                  <a:pt x="2240791" y="1341050"/>
                  <a:pt x="2228031" y="1379581"/>
                </a:cubicBezTo>
                <a:cubicBezTo>
                  <a:pt x="2111421" y="1707359"/>
                  <a:pt x="1762997" y="1799226"/>
                  <a:pt x="1426347" y="1885782"/>
                </a:cubicBezTo>
                <a:cubicBezTo>
                  <a:pt x="1207845" y="1942234"/>
                  <a:pt x="996748" y="1996668"/>
                  <a:pt x="852555" y="2112329"/>
                </a:cubicBezTo>
                <a:lnTo>
                  <a:pt x="845431" y="2119383"/>
                </a:lnTo>
                <a:lnTo>
                  <a:pt x="779171" y="2119383"/>
                </a:lnTo>
                <a:lnTo>
                  <a:pt x="818600" y="2080051"/>
                </a:lnTo>
                <a:cubicBezTo>
                  <a:pt x="972880" y="1955112"/>
                  <a:pt x="1195434" y="1897634"/>
                  <a:pt x="1412857" y="1842153"/>
                </a:cubicBezTo>
                <a:cubicBezTo>
                  <a:pt x="1736745" y="1759943"/>
                  <a:pt x="2075334" y="1673377"/>
                  <a:pt x="2182478" y="1364994"/>
                </a:cubicBezTo>
                <a:cubicBezTo>
                  <a:pt x="2194525" y="1328268"/>
                  <a:pt x="2204302" y="1290761"/>
                  <a:pt x="2211656" y="1252796"/>
                </a:cubicBezTo>
                <a:cubicBezTo>
                  <a:pt x="2220375" y="1204551"/>
                  <a:pt x="2233754" y="1157285"/>
                  <a:pt x="2251599" y="1111661"/>
                </a:cubicBezTo>
                <a:cubicBezTo>
                  <a:pt x="2316216" y="955649"/>
                  <a:pt x="2484237" y="854078"/>
                  <a:pt x="2677095" y="852111"/>
                </a:cubicBezTo>
                <a:cubicBezTo>
                  <a:pt x="2743277" y="854702"/>
                  <a:pt x="2808834" y="866336"/>
                  <a:pt x="2871909" y="886708"/>
                </a:cubicBezTo>
                <a:cubicBezTo>
                  <a:pt x="2962801" y="911397"/>
                  <a:pt x="3048262" y="934371"/>
                  <a:pt x="3127056" y="903657"/>
                </a:cubicBezTo>
                <a:cubicBezTo>
                  <a:pt x="3191085" y="871516"/>
                  <a:pt x="3245074" y="822577"/>
                  <a:pt x="3283225" y="762081"/>
                </a:cubicBezTo>
                <a:cubicBezTo>
                  <a:pt x="3317690" y="713212"/>
                  <a:pt x="3359187" y="669617"/>
                  <a:pt x="3406362" y="632722"/>
                </a:cubicBezTo>
                <a:cubicBezTo>
                  <a:pt x="3469659" y="587736"/>
                  <a:pt x="3533785" y="567770"/>
                  <a:pt x="3598123" y="563341"/>
                </a:cubicBezTo>
                <a:close/>
                <a:moveTo>
                  <a:pt x="3587767" y="423142"/>
                </a:moveTo>
                <a:cubicBezTo>
                  <a:pt x="3700292" y="415502"/>
                  <a:pt x="3813498" y="453238"/>
                  <a:pt x="3924862" y="489327"/>
                </a:cubicBezTo>
                <a:cubicBezTo>
                  <a:pt x="4065498" y="535895"/>
                  <a:pt x="4197911" y="579466"/>
                  <a:pt x="4329014" y="539650"/>
                </a:cubicBezTo>
                <a:cubicBezTo>
                  <a:pt x="4626245" y="448709"/>
                  <a:pt x="4882846" y="369683"/>
                  <a:pt x="5130940" y="727577"/>
                </a:cubicBezTo>
                <a:cubicBezTo>
                  <a:pt x="5191687" y="820918"/>
                  <a:pt x="5244197" y="919336"/>
                  <a:pt x="5287923" y="1021684"/>
                </a:cubicBezTo>
                <a:cubicBezTo>
                  <a:pt x="5316173" y="1083580"/>
                  <a:pt x="5346002" y="1146214"/>
                  <a:pt x="5378485" y="1206343"/>
                </a:cubicBezTo>
                <a:cubicBezTo>
                  <a:pt x="5577389" y="1569022"/>
                  <a:pt x="5916611" y="1833388"/>
                  <a:pt x="6244156" y="2089100"/>
                </a:cubicBezTo>
                <a:lnTo>
                  <a:pt x="6282725" y="2119383"/>
                </a:lnTo>
                <a:lnTo>
                  <a:pt x="6208716" y="2119383"/>
                </a:lnTo>
                <a:lnTo>
                  <a:pt x="5966774" y="1927582"/>
                </a:lnTo>
                <a:cubicBezTo>
                  <a:pt x="5720929" y="1725865"/>
                  <a:pt x="5489988" y="1505532"/>
                  <a:pt x="5337407" y="1227164"/>
                </a:cubicBezTo>
                <a:cubicBezTo>
                  <a:pt x="5303912" y="1166063"/>
                  <a:pt x="5275063" y="1100481"/>
                  <a:pt x="5246021" y="1038212"/>
                </a:cubicBezTo>
                <a:cubicBezTo>
                  <a:pt x="5203400" y="938326"/>
                  <a:pt x="5152114" y="842327"/>
                  <a:pt x="5092814" y="751231"/>
                </a:cubicBezTo>
                <a:cubicBezTo>
                  <a:pt x="4875419" y="437291"/>
                  <a:pt x="4666390" y="482289"/>
                  <a:pt x="4343063" y="581142"/>
                </a:cubicBezTo>
                <a:cubicBezTo>
                  <a:pt x="4197662" y="625501"/>
                  <a:pt x="4051965" y="577416"/>
                  <a:pt x="3910954" y="530642"/>
                </a:cubicBezTo>
                <a:cubicBezTo>
                  <a:pt x="3802009" y="494543"/>
                  <a:pt x="3696799" y="459693"/>
                  <a:pt x="3594625" y="466166"/>
                </a:cubicBezTo>
                <a:cubicBezTo>
                  <a:pt x="3533321" y="470050"/>
                  <a:pt x="3473109" y="488809"/>
                  <a:pt x="3413839" y="531100"/>
                </a:cubicBezTo>
                <a:cubicBezTo>
                  <a:pt x="3368216" y="567619"/>
                  <a:pt x="3328034" y="610533"/>
                  <a:pt x="3294605" y="658453"/>
                </a:cubicBezTo>
                <a:cubicBezTo>
                  <a:pt x="3243738" y="724001"/>
                  <a:pt x="3190943" y="791508"/>
                  <a:pt x="3109983" y="823642"/>
                </a:cubicBezTo>
                <a:cubicBezTo>
                  <a:pt x="3012041" y="861864"/>
                  <a:pt x="2911229" y="834722"/>
                  <a:pt x="2811563" y="807205"/>
                </a:cubicBezTo>
                <a:cubicBezTo>
                  <a:pt x="2749214" y="787220"/>
                  <a:pt x="2684464" y="775661"/>
                  <a:pt x="2619101" y="772768"/>
                </a:cubicBezTo>
                <a:cubicBezTo>
                  <a:pt x="2537869" y="770342"/>
                  <a:pt x="2457658" y="790441"/>
                  <a:pt x="2387405" y="830836"/>
                </a:cubicBezTo>
                <a:cubicBezTo>
                  <a:pt x="2317150" y="871231"/>
                  <a:pt x="2259591" y="930351"/>
                  <a:pt x="2221186" y="1001568"/>
                </a:cubicBezTo>
                <a:lnTo>
                  <a:pt x="2212261" y="1019827"/>
                </a:lnTo>
                <a:cubicBezTo>
                  <a:pt x="2194993" y="1065382"/>
                  <a:pt x="2181871" y="1112430"/>
                  <a:pt x="2173083" y="1160375"/>
                </a:cubicBezTo>
                <a:cubicBezTo>
                  <a:pt x="2165219" y="1202596"/>
                  <a:pt x="2154404" y="1244237"/>
                  <a:pt x="2140725" y="1284996"/>
                </a:cubicBezTo>
                <a:cubicBezTo>
                  <a:pt x="2018735" y="1633693"/>
                  <a:pt x="1651515" y="1727432"/>
                  <a:pt x="1299412" y="1819904"/>
                </a:cubicBezTo>
                <a:cubicBezTo>
                  <a:pt x="1068816" y="1879468"/>
                  <a:pt x="845848" y="1936557"/>
                  <a:pt x="693892" y="2058544"/>
                </a:cubicBezTo>
                <a:lnTo>
                  <a:pt x="632585" y="2119383"/>
                </a:lnTo>
                <a:lnTo>
                  <a:pt x="569461" y="2119383"/>
                </a:lnTo>
                <a:lnTo>
                  <a:pt x="573806" y="2112382"/>
                </a:lnTo>
                <a:cubicBezTo>
                  <a:pt x="730227" y="1917492"/>
                  <a:pt x="1011982" y="1844785"/>
                  <a:pt x="1286665" y="1773760"/>
                </a:cubicBezTo>
                <a:cubicBezTo>
                  <a:pt x="1629112" y="1685228"/>
                  <a:pt x="1983553" y="1593898"/>
                  <a:pt x="2098271" y="1269030"/>
                </a:cubicBezTo>
                <a:cubicBezTo>
                  <a:pt x="2110971" y="1230133"/>
                  <a:pt x="2121152" y="1190447"/>
                  <a:pt x="2128748" y="1150223"/>
                </a:cubicBezTo>
                <a:cubicBezTo>
                  <a:pt x="2138499" y="1100482"/>
                  <a:pt x="2152730" y="1051778"/>
                  <a:pt x="2171346" y="1004640"/>
                </a:cubicBezTo>
                <a:cubicBezTo>
                  <a:pt x="2240118" y="840098"/>
                  <a:pt x="2415509" y="733394"/>
                  <a:pt x="2618039" y="731385"/>
                </a:cubicBezTo>
                <a:cubicBezTo>
                  <a:pt x="2687898" y="733929"/>
                  <a:pt x="2757127" y="746057"/>
                  <a:pt x="2823753" y="767428"/>
                </a:cubicBezTo>
                <a:cubicBezTo>
                  <a:pt x="2917549" y="792108"/>
                  <a:pt x="3008223" y="815267"/>
                  <a:pt x="3092455" y="781376"/>
                </a:cubicBezTo>
                <a:cubicBezTo>
                  <a:pt x="3161212" y="754398"/>
                  <a:pt x="3208242" y="693719"/>
                  <a:pt x="3257243" y="631045"/>
                </a:cubicBezTo>
                <a:cubicBezTo>
                  <a:pt x="3293498" y="580007"/>
                  <a:pt x="3337024" y="534550"/>
                  <a:pt x="3386501" y="496057"/>
                </a:cubicBezTo>
                <a:cubicBezTo>
                  <a:pt x="3452982" y="448645"/>
                  <a:pt x="3520252" y="427726"/>
                  <a:pt x="3587767" y="423142"/>
                </a:cubicBezTo>
                <a:close/>
                <a:moveTo>
                  <a:pt x="3576871" y="282046"/>
                </a:moveTo>
                <a:cubicBezTo>
                  <a:pt x="3695062" y="273581"/>
                  <a:pt x="3813940" y="312846"/>
                  <a:pt x="3930307" y="351067"/>
                </a:cubicBezTo>
                <a:cubicBezTo>
                  <a:pt x="4078138" y="399724"/>
                  <a:pt x="4217567" y="445756"/>
                  <a:pt x="4355652" y="403547"/>
                </a:cubicBezTo>
                <a:cubicBezTo>
                  <a:pt x="4667535" y="307313"/>
                  <a:pt x="4936875" y="223957"/>
                  <a:pt x="5196831" y="599154"/>
                </a:cubicBezTo>
                <a:cubicBezTo>
                  <a:pt x="5260429" y="696944"/>
                  <a:pt x="5315374" y="800034"/>
                  <a:pt x="5360985" y="907303"/>
                </a:cubicBezTo>
                <a:cubicBezTo>
                  <a:pt x="5391567" y="970351"/>
                  <a:pt x="5421617" y="1038408"/>
                  <a:pt x="5456142" y="1101432"/>
                </a:cubicBezTo>
                <a:cubicBezTo>
                  <a:pt x="5665110" y="1483032"/>
                  <a:pt x="6020821" y="1762143"/>
                  <a:pt x="6367249" y="2027594"/>
                </a:cubicBezTo>
                <a:lnTo>
                  <a:pt x="6484515" y="2119383"/>
                </a:lnTo>
                <a:lnTo>
                  <a:pt x="6410223" y="2119383"/>
                </a:lnTo>
                <a:lnTo>
                  <a:pt x="6339742" y="2064170"/>
                </a:lnTo>
                <a:cubicBezTo>
                  <a:pt x="5991292" y="1792888"/>
                  <a:pt x="5630513" y="1512252"/>
                  <a:pt x="5416969" y="1122214"/>
                </a:cubicBezTo>
                <a:cubicBezTo>
                  <a:pt x="5382043" y="1057095"/>
                  <a:pt x="5350649" y="990779"/>
                  <a:pt x="5319856" y="925197"/>
                </a:cubicBezTo>
                <a:cubicBezTo>
                  <a:pt x="5275279" y="821176"/>
                  <a:pt x="5221761" y="721168"/>
                  <a:pt x="5159901" y="626290"/>
                </a:cubicBezTo>
                <a:cubicBezTo>
                  <a:pt x="4930705" y="295960"/>
                  <a:pt x="4710826" y="343368"/>
                  <a:pt x="4370896" y="448519"/>
                </a:cubicBezTo>
                <a:cubicBezTo>
                  <a:pt x="4218512" y="495271"/>
                  <a:pt x="4065819" y="443732"/>
                  <a:pt x="3917222" y="395663"/>
                </a:cubicBezTo>
                <a:cubicBezTo>
                  <a:pt x="3802682" y="358030"/>
                  <a:pt x="3692095" y="321581"/>
                  <a:pt x="3584610" y="328638"/>
                </a:cubicBezTo>
                <a:cubicBezTo>
                  <a:pt x="3520120" y="332873"/>
                  <a:pt x="3456746" y="352770"/>
                  <a:pt x="3394307" y="397472"/>
                </a:cubicBezTo>
                <a:cubicBezTo>
                  <a:pt x="3345663" y="435290"/>
                  <a:pt x="3302715" y="479902"/>
                  <a:pt x="3266778" y="529922"/>
                </a:cubicBezTo>
                <a:cubicBezTo>
                  <a:pt x="3213221" y="599964"/>
                  <a:pt x="3158913" y="669596"/>
                  <a:pt x="3073534" y="703863"/>
                </a:cubicBezTo>
                <a:cubicBezTo>
                  <a:pt x="2970785" y="745013"/>
                  <a:pt x="2862964" y="717363"/>
                  <a:pt x="2761137" y="688313"/>
                </a:cubicBezTo>
                <a:cubicBezTo>
                  <a:pt x="2695493" y="667263"/>
                  <a:pt x="2627388" y="654969"/>
                  <a:pt x="2558546" y="651845"/>
                </a:cubicBezTo>
                <a:cubicBezTo>
                  <a:pt x="2473595" y="649583"/>
                  <a:pt x="2389770" y="670721"/>
                  <a:pt x="2316258" y="712963"/>
                </a:cubicBezTo>
                <a:cubicBezTo>
                  <a:pt x="2242748" y="755209"/>
                  <a:pt x="2182428" y="816888"/>
                  <a:pt x="2141967" y="891186"/>
                </a:cubicBezTo>
                <a:lnTo>
                  <a:pt x="2132256" y="911023"/>
                </a:lnTo>
                <a:cubicBezTo>
                  <a:pt x="2113972" y="959023"/>
                  <a:pt x="2100239" y="1008674"/>
                  <a:pt x="2091248" y="1059300"/>
                </a:cubicBezTo>
                <a:cubicBezTo>
                  <a:pt x="2082938" y="1103736"/>
                  <a:pt x="2071712" y="1147552"/>
                  <a:pt x="2057631" y="1190488"/>
                </a:cubicBezTo>
                <a:cubicBezTo>
                  <a:pt x="1927452" y="1555905"/>
                  <a:pt x="1544193" y="1655760"/>
                  <a:pt x="1171955" y="1751858"/>
                </a:cubicBezTo>
                <a:cubicBezTo>
                  <a:pt x="881740" y="1826474"/>
                  <a:pt x="602962" y="1898835"/>
                  <a:pt x="449938" y="2089321"/>
                </a:cubicBezTo>
                <a:lnTo>
                  <a:pt x="431298" y="2119383"/>
                </a:lnTo>
                <a:lnTo>
                  <a:pt x="375756" y="2119383"/>
                </a:lnTo>
                <a:lnTo>
                  <a:pt x="411862" y="2060976"/>
                </a:lnTo>
                <a:cubicBezTo>
                  <a:pt x="575336" y="1856932"/>
                  <a:pt x="871286" y="1781330"/>
                  <a:pt x="1159607" y="1706868"/>
                </a:cubicBezTo>
                <a:cubicBezTo>
                  <a:pt x="1520243" y="1613757"/>
                  <a:pt x="1893065" y="1517465"/>
                  <a:pt x="2013197" y="1174567"/>
                </a:cubicBezTo>
                <a:cubicBezTo>
                  <a:pt x="2026661" y="1133603"/>
                  <a:pt x="2037422" y="1091752"/>
                  <a:pt x="2045353" y="1049363"/>
                </a:cubicBezTo>
                <a:cubicBezTo>
                  <a:pt x="2055021" y="995886"/>
                  <a:pt x="2069609" y="943481"/>
                  <a:pt x="2089001" y="892732"/>
                </a:cubicBezTo>
                <a:cubicBezTo>
                  <a:pt x="2160575" y="720462"/>
                  <a:pt x="2344434" y="608280"/>
                  <a:pt x="2557071" y="605399"/>
                </a:cubicBezTo>
                <a:cubicBezTo>
                  <a:pt x="2630119" y="607897"/>
                  <a:pt x="2702521" y="620583"/>
                  <a:pt x="2772092" y="643151"/>
                </a:cubicBezTo>
                <a:cubicBezTo>
                  <a:pt x="2872905" y="670291"/>
                  <a:pt x="2968103" y="696085"/>
                  <a:pt x="3055969" y="661640"/>
                </a:cubicBezTo>
                <a:cubicBezTo>
                  <a:pt x="3129004" y="632858"/>
                  <a:pt x="3177980" y="569230"/>
                  <a:pt x="3230205" y="502884"/>
                </a:cubicBezTo>
                <a:cubicBezTo>
                  <a:pt x="3268118" y="448773"/>
                  <a:pt x="3313724" y="400414"/>
                  <a:pt x="3365558" y="359362"/>
                </a:cubicBezTo>
                <a:cubicBezTo>
                  <a:pt x="3435288" y="309385"/>
                  <a:pt x="3505956" y="287123"/>
                  <a:pt x="3576871" y="282046"/>
                </a:cubicBezTo>
                <a:close/>
                <a:moveTo>
                  <a:pt x="3563262" y="138814"/>
                </a:moveTo>
                <a:cubicBezTo>
                  <a:pt x="3686937" y="129789"/>
                  <a:pt x="3811416" y="170812"/>
                  <a:pt x="3933393" y="211165"/>
                </a:cubicBezTo>
                <a:cubicBezTo>
                  <a:pt x="4088415" y="261906"/>
                  <a:pt x="4234484" y="310194"/>
                  <a:pt x="4380060" y="265458"/>
                </a:cubicBezTo>
                <a:cubicBezTo>
                  <a:pt x="4706637" y="163893"/>
                  <a:pt x="4988377" y="75961"/>
                  <a:pt x="5260575" y="468670"/>
                </a:cubicBezTo>
                <a:cubicBezTo>
                  <a:pt x="5327045" y="571706"/>
                  <a:pt x="5384489" y="680230"/>
                  <a:pt x="5432240" y="793054"/>
                </a:cubicBezTo>
                <a:cubicBezTo>
                  <a:pt x="5463491" y="860710"/>
                  <a:pt x="5495890" y="930947"/>
                  <a:pt x="5531937" y="996598"/>
                </a:cubicBezTo>
                <a:cubicBezTo>
                  <a:pt x="5751239" y="1396677"/>
                  <a:pt x="6125512" y="1687318"/>
                  <a:pt x="6487455" y="1968524"/>
                </a:cubicBezTo>
                <a:lnTo>
                  <a:pt x="6630967" y="2080462"/>
                </a:lnTo>
                <a:lnTo>
                  <a:pt x="6675527" y="2119383"/>
                </a:lnTo>
                <a:lnTo>
                  <a:pt x="6607905" y="2119383"/>
                </a:lnTo>
                <a:lnTo>
                  <a:pt x="6606337" y="2118012"/>
                </a:lnTo>
                <a:lnTo>
                  <a:pt x="6462864" y="2006035"/>
                </a:lnTo>
                <a:cubicBezTo>
                  <a:pt x="6097015" y="1721931"/>
                  <a:pt x="5718986" y="1428072"/>
                  <a:pt x="5494786" y="1019324"/>
                </a:cubicBezTo>
                <a:cubicBezTo>
                  <a:pt x="5457525" y="953050"/>
                  <a:pt x="5425298" y="881501"/>
                  <a:pt x="5393471" y="813059"/>
                </a:cubicBezTo>
                <a:cubicBezTo>
                  <a:pt x="5345982" y="702819"/>
                  <a:pt x="5289112" y="596792"/>
                  <a:pt x="5223427" y="496220"/>
                </a:cubicBezTo>
                <a:cubicBezTo>
                  <a:pt x="4983184" y="149910"/>
                  <a:pt x="4752275" y="200104"/>
                  <a:pt x="4395509" y="311016"/>
                </a:cubicBezTo>
                <a:cubicBezTo>
                  <a:pt x="4236004" y="360496"/>
                  <a:pt x="4075726" y="307660"/>
                  <a:pt x="3920287" y="256752"/>
                </a:cubicBezTo>
                <a:cubicBezTo>
                  <a:pt x="3800028" y="217223"/>
                  <a:pt x="3683722" y="178877"/>
                  <a:pt x="3570883" y="186440"/>
                </a:cubicBezTo>
                <a:cubicBezTo>
                  <a:pt x="3503179" y="190978"/>
                  <a:pt x="3436724" y="212042"/>
                  <a:pt x="3371412" y="259293"/>
                </a:cubicBezTo>
                <a:cubicBezTo>
                  <a:pt x="3321002" y="300002"/>
                  <a:pt x="3276716" y="347684"/>
                  <a:pt x="3239886" y="400893"/>
                </a:cubicBezTo>
                <a:cubicBezTo>
                  <a:pt x="3184222" y="473265"/>
                  <a:pt x="3126697" y="548516"/>
                  <a:pt x="3038026" y="583588"/>
                </a:cubicBezTo>
                <a:cubicBezTo>
                  <a:pt x="2930231" y="627123"/>
                  <a:pt x="2819079" y="595418"/>
                  <a:pt x="2707955" y="566620"/>
                </a:cubicBezTo>
                <a:cubicBezTo>
                  <a:pt x="2639064" y="544472"/>
                  <a:pt x="2567513" y="531824"/>
                  <a:pt x="2495288" y="529029"/>
                </a:cubicBezTo>
                <a:cubicBezTo>
                  <a:pt x="2301259" y="530416"/>
                  <a:pt x="2131788" y="628962"/>
                  <a:pt x="2057842" y="780369"/>
                </a:cubicBezTo>
                <a:lnTo>
                  <a:pt x="2047386" y="801745"/>
                </a:lnTo>
                <a:cubicBezTo>
                  <a:pt x="2028122" y="852229"/>
                  <a:pt x="2013773" y="904474"/>
                  <a:pt x="2004546" y="957752"/>
                </a:cubicBezTo>
                <a:cubicBezTo>
                  <a:pt x="1995736" y="1004197"/>
                  <a:pt x="1983970" y="1050059"/>
                  <a:pt x="1969389" y="1095006"/>
                </a:cubicBezTo>
                <a:cubicBezTo>
                  <a:pt x="1835382" y="1479182"/>
                  <a:pt x="1431990" y="1583631"/>
                  <a:pt x="1041955" y="1684498"/>
                </a:cubicBezTo>
                <a:cubicBezTo>
                  <a:pt x="736947" y="1763431"/>
                  <a:pt x="444671" y="1839115"/>
                  <a:pt x="284523" y="2039080"/>
                </a:cubicBezTo>
                <a:lnTo>
                  <a:pt x="234927" y="2119383"/>
                </a:lnTo>
                <a:lnTo>
                  <a:pt x="184471" y="2119383"/>
                </a:lnTo>
                <a:lnTo>
                  <a:pt x="250949" y="2011952"/>
                </a:lnTo>
                <a:cubicBezTo>
                  <a:pt x="422571" y="1797775"/>
                  <a:pt x="732845" y="1717899"/>
                  <a:pt x="1034071" y="1639283"/>
                </a:cubicBezTo>
                <a:cubicBezTo>
                  <a:pt x="1411534" y="1541405"/>
                  <a:pt x="1802542" y="1440533"/>
                  <a:pt x="1929041" y="1078652"/>
                </a:cubicBezTo>
                <a:cubicBezTo>
                  <a:pt x="1942733" y="1035418"/>
                  <a:pt x="1953910" y="991401"/>
                  <a:pt x="1962500" y="946844"/>
                </a:cubicBezTo>
                <a:cubicBezTo>
                  <a:pt x="1972331" y="890726"/>
                  <a:pt x="1987570" y="835677"/>
                  <a:pt x="2007978" y="782484"/>
                </a:cubicBezTo>
                <a:cubicBezTo>
                  <a:pt x="2082779" y="601646"/>
                  <a:pt x="2274735" y="483788"/>
                  <a:pt x="2497464" y="481034"/>
                </a:cubicBezTo>
                <a:cubicBezTo>
                  <a:pt x="2573130" y="483633"/>
                  <a:pt x="2648154" y="496505"/>
                  <a:pt x="2720419" y="519326"/>
                </a:cubicBezTo>
                <a:cubicBezTo>
                  <a:pt x="2826332" y="547945"/>
                  <a:pt x="2926176" y="575090"/>
                  <a:pt x="3018495" y="538465"/>
                </a:cubicBezTo>
                <a:cubicBezTo>
                  <a:pt x="3095392" y="507717"/>
                  <a:pt x="3146612" y="441420"/>
                  <a:pt x="3200934" y="370791"/>
                </a:cubicBezTo>
                <a:cubicBezTo>
                  <a:pt x="3240517" y="314005"/>
                  <a:pt x="3288083" y="263254"/>
                  <a:pt x="3342230" y="220065"/>
                </a:cubicBezTo>
                <a:cubicBezTo>
                  <a:pt x="3415142" y="167661"/>
                  <a:pt x="3489057" y="144228"/>
                  <a:pt x="3563262" y="138814"/>
                </a:cubicBezTo>
                <a:close/>
                <a:moveTo>
                  <a:pt x="3552411" y="1351"/>
                </a:moveTo>
                <a:cubicBezTo>
                  <a:pt x="3681478" y="-8193"/>
                  <a:pt x="3811531" y="34550"/>
                  <a:pt x="3938843" y="76333"/>
                </a:cubicBezTo>
                <a:cubicBezTo>
                  <a:pt x="4101298" y="129703"/>
                  <a:pt x="4253599" y="182031"/>
                  <a:pt x="4406919" y="132368"/>
                </a:cubicBezTo>
                <a:cubicBezTo>
                  <a:pt x="4748801" y="26214"/>
                  <a:pt x="5042868" y="-66211"/>
                  <a:pt x="5327471" y="341677"/>
                </a:cubicBezTo>
                <a:cubicBezTo>
                  <a:pt x="5397359" y="448776"/>
                  <a:pt x="5457667" y="561761"/>
                  <a:pt x="5507629" y="679353"/>
                </a:cubicBezTo>
                <a:cubicBezTo>
                  <a:pt x="5540844" y="749906"/>
                  <a:pt x="5574264" y="822990"/>
                  <a:pt x="5612101" y="891994"/>
                </a:cubicBezTo>
                <a:cubicBezTo>
                  <a:pt x="5842267" y="1311296"/>
                  <a:pt x="6233579" y="1614568"/>
                  <a:pt x="6613112" y="1910181"/>
                </a:cubicBezTo>
                <a:cubicBezTo>
                  <a:pt x="6663256" y="1949087"/>
                  <a:pt x="6713362" y="1988032"/>
                  <a:pt x="6762874" y="2027110"/>
                </a:cubicBezTo>
                <a:lnTo>
                  <a:pt x="6868709" y="2119383"/>
                </a:lnTo>
                <a:lnTo>
                  <a:pt x="6798413" y="2119383"/>
                </a:lnTo>
                <a:lnTo>
                  <a:pt x="6733405" y="2062734"/>
                </a:lnTo>
                <a:lnTo>
                  <a:pt x="6583852" y="1946395"/>
                </a:lnTo>
                <a:cubicBezTo>
                  <a:pt x="6201002" y="1649619"/>
                  <a:pt x="5805173" y="1342709"/>
                  <a:pt x="5571042" y="915710"/>
                </a:cubicBezTo>
                <a:cubicBezTo>
                  <a:pt x="5532594" y="844953"/>
                  <a:pt x="5496842" y="770718"/>
                  <a:pt x="5465564" y="700157"/>
                </a:cubicBezTo>
                <a:cubicBezTo>
                  <a:pt x="5416273" y="585000"/>
                  <a:pt x="5357201" y="474212"/>
                  <a:pt x="5288943" y="369069"/>
                </a:cubicBezTo>
                <a:cubicBezTo>
                  <a:pt x="5037293" y="5584"/>
                  <a:pt x="4795142" y="58980"/>
                  <a:pt x="4421392" y="175977"/>
                </a:cubicBezTo>
                <a:cubicBezTo>
                  <a:pt x="4254532" y="227647"/>
                  <a:pt x="4085064" y="171819"/>
                  <a:pt x="3924985" y="119563"/>
                </a:cubicBezTo>
                <a:cubicBezTo>
                  <a:pt x="3799006" y="78138"/>
                  <a:pt x="3677367" y="38268"/>
                  <a:pt x="3559068" y="46443"/>
                </a:cubicBezTo>
                <a:cubicBezTo>
                  <a:pt x="3488087" y="51347"/>
                  <a:pt x="3418311" y="73548"/>
                  <a:pt x="3349519" y="123086"/>
                </a:cubicBezTo>
                <a:cubicBezTo>
                  <a:pt x="3296564" y="165863"/>
                  <a:pt x="3250087" y="216028"/>
                  <a:pt x="3211497" y="272057"/>
                </a:cubicBezTo>
                <a:cubicBezTo>
                  <a:pt x="3153337" y="347555"/>
                  <a:pt x="3093313" y="425927"/>
                  <a:pt x="3000780" y="462968"/>
                </a:cubicBezTo>
                <a:cubicBezTo>
                  <a:pt x="2890277" y="505146"/>
                  <a:pt x="2772360" y="475421"/>
                  <a:pt x="2659076" y="445090"/>
                </a:cubicBezTo>
                <a:cubicBezTo>
                  <a:pt x="2587065" y="421891"/>
                  <a:pt x="2512215" y="408642"/>
                  <a:pt x="2436651" y="405672"/>
                </a:cubicBezTo>
                <a:cubicBezTo>
                  <a:pt x="2232934" y="408100"/>
                  <a:pt x="2056190" y="510703"/>
                  <a:pt x="1978788" y="669134"/>
                </a:cubicBezTo>
                <a:cubicBezTo>
                  <a:pt x="1974986" y="676915"/>
                  <a:pt x="1971219" y="684652"/>
                  <a:pt x="1967413" y="692429"/>
                </a:cubicBezTo>
                <a:cubicBezTo>
                  <a:pt x="1947386" y="745444"/>
                  <a:pt x="1932270" y="800220"/>
                  <a:pt x="1922288" y="856040"/>
                </a:cubicBezTo>
                <a:cubicBezTo>
                  <a:pt x="1913514" y="904774"/>
                  <a:pt x="1901347" y="952818"/>
                  <a:pt x="1885908" y="999817"/>
                </a:cubicBezTo>
                <a:cubicBezTo>
                  <a:pt x="1746443" y="1402060"/>
                  <a:pt x="1324477" y="1510896"/>
                  <a:pt x="916450" y="1616921"/>
                </a:cubicBezTo>
                <a:cubicBezTo>
                  <a:pt x="544185" y="1713188"/>
                  <a:pt x="188501" y="1804304"/>
                  <a:pt x="51859" y="2104213"/>
                </a:cubicBezTo>
                <a:lnTo>
                  <a:pt x="47096" y="2119383"/>
                </a:lnTo>
                <a:lnTo>
                  <a:pt x="0" y="2119383"/>
                </a:lnTo>
                <a:lnTo>
                  <a:pt x="12997" y="2085859"/>
                </a:lnTo>
                <a:cubicBezTo>
                  <a:pt x="160431" y="1765539"/>
                  <a:pt x="539568" y="1667106"/>
                  <a:pt x="907594" y="1571715"/>
                </a:cubicBezTo>
                <a:cubicBezTo>
                  <a:pt x="1302462" y="1468878"/>
                  <a:pt x="1712623" y="1362453"/>
                  <a:pt x="1843410" y="983888"/>
                </a:cubicBezTo>
                <a:cubicBezTo>
                  <a:pt x="1857861" y="938583"/>
                  <a:pt x="1869581" y="892445"/>
                  <a:pt x="1878504" y="845719"/>
                </a:cubicBezTo>
                <a:cubicBezTo>
                  <a:pt x="1888385" y="787703"/>
                  <a:pt x="1903848" y="730849"/>
                  <a:pt x="1924718" y="675921"/>
                </a:cubicBezTo>
                <a:cubicBezTo>
                  <a:pt x="2002532" y="486932"/>
                  <a:pt x="2203138" y="363226"/>
                  <a:pt x="2435379" y="359810"/>
                </a:cubicBezTo>
                <a:cubicBezTo>
                  <a:pt x="2515368" y="362596"/>
                  <a:pt x="2594613" y="376566"/>
                  <a:pt x="2670806" y="401293"/>
                </a:cubicBezTo>
                <a:cubicBezTo>
                  <a:pt x="2781534" y="430880"/>
                  <a:pt x="2884873" y="457805"/>
                  <a:pt x="2983252" y="420701"/>
                </a:cubicBezTo>
                <a:cubicBezTo>
                  <a:pt x="3063799" y="388404"/>
                  <a:pt x="3117312" y="318399"/>
                  <a:pt x="3174135" y="244650"/>
                </a:cubicBezTo>
                <a:cubicBezTo>
                  <a:pt x="3215188" y="184843"/>
                  <a:pt x="3264982" y="131563"/>
                  <a:pt x="3321957" y="86504"/>
                </a:cubicBezTo>
                <a:cubicBezTo>
                  <a:pt x="3397884" y="31628"/>
                  <a:pt x="3474970" y="7077"/>
                  <a:pt x="3552411" y="135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</a:lstStyle>
          <a:p>
            <a:pPr lvl="0" rtl="0"/>
            <a:endParaRPr lang="ko-KR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C2D02FED-319F-8762-87FA-94E5FD0F3D9A}"/>
              </a:ext>
            </a:extLst>
          </p:cNvPr>
          <p:cNvSpPr/>
          <p:nvPr userDrawn="1"/>
        </p:nvSpPr>
        <p:spPr>
          <a:xfrm>
            <a:off x="4023488" y="3890130"/>
            <a:ext cx="8168513" cy="2967871"/>
          </a:xfrm>
          <a:custGeom>
            <a:avLst/>
            <a:gdLst>
              <a:gd name="connsiteX0" fmla="*/ 4803593 w 8168513"/>
              <a:gd name="connsiteY0" fmla="*/ 2961976 h 2967871"/>
              <a:gd name="connsiteX1" fmla="*/ 4831023 w 8168513"/>
              <a:gd name="connsiteY1" fmla="*/ 2967871 h 2967871"/>
              <a:gd name="connsiteX2" fmla="*/ 4736013 w 8168513"/>
              <a:gd name="connsiteY2" fmla="*/ 2967871 h 2967871"/>
              <a:gd name="connsiteX3" fmla="*/ 4746349 w 8168513"/>
              <a:gd name="connsiteY3" fmla="*/ 2963828 h 2967871"/>
              <a:gd name="connsiteX4" fmla="*/ 4803593 w 8168513"/>
              <a:gd name="connsiteY4" fmla="*/ 2961976 h 2967871"/>
              <a:gd name="connsiteX5" fmla="*/ 4332565 w 8168513"/>
              <a:gd name="connsiteY5" fmla="*/ 2938579 h 2967871"/>
              <a:gd name="connsiteX6" fmla="*/ 4427662 w 8168513"/>
              <a:gd name="connsiteY6" fmla="*/ 2956654 h 2967871"/>
              <a:gd name="connsiteX7" fmla="*/ 4472903 w 8168513"/>
              <a:gd name="connsiteY7" fmla="*/ 2967871 h 2967871"/>
              <a:gd name="connsiteX8" fmla="*/ 4208564 w 8168513"/>
              <a:gd name="connsiteY8" fmla="*/ 2967871 h 2967871"/>
              <a:gd name="connsiteX9" fmla="*/ 4209970 w 8168513"/>
              <a:gd name="connsiteY9" fmla="*/ 2966812 h 2967871"/>
              <a:gd name="connsiteX10" fmla="*/ 4332565 w 8168513"/>
              <a:gd name="connsiteY10" fmla="*/ 2938579 h 2967871"/>
              <a:gd name="connsiteX11" fmla="*/ 4796130 w 8168513"/>
              <a:gd name="connsiteY11" fmla="*/ 2825356 h 2967871"/>
              <a:gd name="connsiteX12" fmla="*/ 4919813 w 8168513"/>
              <a:gd name="connsiteY12" fmla="*/ 2859502 h 2967871"/>
              <a:gd name="connsiteX13" fmla="*/ 5088137 w 8168513"/>
              <a:gd name="connsiteY13" fmla="*/ 2884989 h 2967871"/>
              <a:gd name="connsiteX14" fmla="*/ 5411957 w 8168513"/>
              <a:gd name="connsiteY14" fmla="*/ 2935093 h 2967871"/>
              <a:gd name="connsiteX15" fmla="*/ 5438704 w 8168513"/>
              <a:gd name="connsiteY15" fmla="*/ 2967871 h 2967871"/>
              <a:gd name="connsiteX16" fmla="*/ 5379799 w 8168513"/>
              <a:gd name="connsiteY16" fmla="*/ 2967871 h 2967871"/>
              <a:gd name="connsiteX17" fmla="*/ 5348778 w 8168513"/>
              <a:gd name="connsiteY17" fmla="*/ 2939958 h 2967871"/>
              <a:gd name="connsiteX18" fmla="*/ 5099691 w 8168513"/>
              <a:gd name="connsiteY18" fmla="*/ 2929606 h 2967871"/>
              <a:gd name="connsiteX19" fmla="*/ 4901838 w 8168513"/>
              <a:gd name="connsiteY19" fmla="*/ 2900254 h 2967871"/>
              <a:gd name="connsiteX20" fmla="*/ 4793893 w 8168513"/>
              <a:gd name="connsiteY20" fmla="*/ 2869646 h 2967871"/>
              <a:gd name="connsiteX21" fmla="*/ 4692356 w 8168513"/>
              <a:gd name="connsiteY21" fmla="*/ 2889756 h 2967871"/>
              <a:gd name="connsiteX22" fmla="*/ 4641477 w 8168513"/>
              <a:gd name="connsiteY22" fmla="*/ 2938495 h 2967871"/>
              <a:gd name="connsiteX23" fmla="*/ 4612801 w 8168513"/>
              <a:gd name="connsiteY23" fmla="*/ 2967871 h 2967871"/>
              <a:gd name="connsiteX24" fmla="*/ 4531435 w 8168513"/>
              <a:gd name="connsiteY24" fmla="*/ 2967871 h 2967871"/>
              <a:gd name="connsiteX25" fmla="*/ 4539339 w 8168513"/>
              <a:gd name="connsiteY25" fmla="*/ 2967476 h 2967871"/>
              <a:gd name="connsiteX26" fmla="*/ 4608574 w 8168513"/>
              <a:gd name="connsiteY26" fmla="*/ 2910860 h 2967871"/>
              <a:gd name="connsiteX27" fmla="*/ 4669831 w 8168513"/>
              <a:gd name="connsiteY27" fmla="*/ 2853736 h 2967871"/>
              <a:gd name="connsiteX28" fmla="*/ 4796130 w 8168513"/>
              <a:gd name="connsiteY28" fmla="*/ 2825356 h 2967871"/>
              <a:gd name="connsiteX29" fmla="*/ 4788553 w 8168513"/>
              <a:gd name="connsiteY29" fmla="*/ 2683621 h 2967871"/>
              <a:gd name="connsiteX30" fmla="*/ 4925877 w 8168513"/>
              <a:gd name="connsiteY30" fmla="*/ 2720125 h 2967871"/>
              <a:gd name="connsiteX31" fmla="*/ 5117911 w 8168513"/>
              <a:gd name="connsiteY31" fmla="*/ 2750497 h 2967871"/>
              <a:gd name="connsiteX32" fmla="*/ 5524726 w 8168513"/>
              <a:gd name="connsiteY32" fmla="*/ 2861707 h 2967871"/>
              <a:gd name="connsiteX33" fmla="*/ 5582749 w 8168513"/>
              <a:gd name="connsiteY33" fmla="*/ 2967871 h 2967871"/>
              <a:gd name="connsiteX34" fmla="*/ 5528196 w 8168513"/>
              <a:gd name="connsiteY34" fmla="*/ 2967871 h 2967871"/>
              <a:gd name="connsiteX35" fmla="*/ 5485420 w 8168513"/>
              <a:gd name="connsiteY35" fmla="*/ 2887729 h 2967871"/>
              <a:gd name="connsiteX36" fmla="*/ 5128536 w 8168513"/>
              <a:gd name="connsiteY36" fmla="*/ 2795076 h 2967871"/>
              <a:gd name="connsiteX37" fmla="*/ 4909313 w 8168513"/>
              <a:gd name="connsiteY37" fmla="*/ 2763945 h 2967871"/>
              <a:gd name="connsiteX38" fmla="*/ 4787941 w 8168513"/>
              <a:gd name="connsiteY38" fmla="*/ 2730512 h 2967871"/>
              <a:gd name="connsiteX39" fmla="*/ 4672448 w 8168513"/>
              <a:gd name="connsiteY39" fmla="*/ 2754055 h 2967871"/>
              <a:gd name="connsiteX40" fmla="*/ 4615258 w 8168513"/>
              <a:gd name="connsiteY40" fmla="*/ 2809796 h 2967871"/>
              <a:gd name="connsiteX41" fmla="*/ 4517383 w 8168513"/>
              <a:gd name="connsiteY41" fmla="*/ 2888449 h 2967871"/>
              <a:gd name="connsiteX42" fmla="*/ 4363202 w 8168513"/>
              <a:gd name="connsiteY42" fmla="*/ 2877556 h 2967871"/>
              <a:gd name="connsiteX43" fmla="*/ 4270453 w 8168513"/>
              <a:gd name="connsiteY43" fmla="*/ 2859635 h 2967871"/>
              <a:gd name="connsiteX44" fmla="*/ 4161721 w 8168513"/>
              <a:gd name="connsiteY44" fmla="*/ 2885082 h 2967871"/>
              <a:gd name="connsiteX45" fmla="*/ 4082834 w 8168513"/>
              <a:gd name="connsiteY45" fmla="*/ 2963694 h 2967871"/>
              <a:gd name="connsiteX46" fmla="*/ 4081458 w 8168513"/>
              <a:gd name="connsiteY46" fmla="*/ 2967871 h 2967871"/>
              <a:gd name="connsiteX47" fmla="*/ 4031169 w 8168513"/>
              <a:gd name="connsiteY47" fmla="*/ 2967871 h 2967871"/>
              <a:gd name="connsiteX48" fmla="*/ 4039334 w 8168513"/>
              <a:gd name="connsiteY48" fmla="*/ 2942914 h 2967871"/>
              <a:gd name="connsiteX49" fmla="*/ 4137168 w 8168513"/>
              <a:gd name="connsiteY49" fmla="*/ 2843691 h 2967871"/>
              <a:gd name="connsiteX50" fmla="*/ 4272983 w 8168513"/>
              <a:gd name="connsiteY50" fmla="*/ 2810892 h 2967871"/>
              <a:gd name="connsiteX51" fmla="*/ 4378016 w 8168513"/>
              <a:gd name="connsiteY51" fmla="*/ 2830421 h 2967871"/>
              <a:gd name="connsiteX52" fmla="*/ 4503105 w 8168513"/>
              <a:gd name="connsiteY52" fmla="*/ 2843471 h 2967871"/>
              <a:gd name="connsiteX53" fmla="*/ 4582704 w 8168513"/>
              <a:gd name="connsiteY53" fmla="*/ 2779464 h 2967871"/>
              <a:gd name="connsiteX54" fmla="*/ 4649505 w 8168513"/>
              <a:gd name="connsiteY54" fmla="*/ 2715922 h 2967871"/>
              <a:gd name="connsiteX55" fmla="*/ 4788553 w 8168513"/>
              <a:gd name="connsiteY55" fmla="*/ 2683621 h 2967871"/>
              <a:gd name="connsiteX56" fmla="*/ 4779426 w 8168513"/>
              <a:gd name="connsiteY56" fmla="*/ 2540234 h 2967871"/>
              <a:gd name="connsiteX57" fmla="*/ 4929582 w 8168513"/>
              <a:gd name="connsiteY57" fmla="*/ 2580040 h 2967871"/>
              <a:gd name="connsiteX58" fmla="*/ 5142986 w 8168513"/>
              <a:gd name="connsiteY58" fmla="*/ 2612193 h 2967871"/>
              <a:gd name="connsiteX59" fmla="*/ 5589641 w 8168513"/>
              <a:gd name="connsiteY59" fmla="*/ 2730871 h 2967871"/>
              <a:gd name="connsiteX60" fmla="*/ 5678375 w 8168513"/>
              <a:gd name="connsiteY60" fmla="*/ 2894489 h 2967871"/>
              <a:gd name="connsiteX61" fmla="*/ 5714123 w 8168513"/>
              <a:gd name="connsiteY61" fmla="*/ 2967871 h 2967871"/>
              <a:gd name="connsiteX62" fmla="*/ 5657145 w 8168513"/>
              <a:gd name="connsiteY62" fmla="*/ 2967871 h 2967871"/>
              <a:gd name="connsiteX63" fmla="*/ 5631316 w 8168513"/>
              <a:gd name="connsiteY63" fmla="*/ 2915707 h 2967871"/>
              <a:gd name="connsiteX64" fmla="*/ 5546476 w 8168513"/>
              <a:gd name="connsiteY64" fmla="*/ 2758863 h 2967871"/>
              <a:gd name="connsiteX65" fmla="*/ 5149921 w 8168513"/>
              <a:gd name="connsiteY65" fmla="*/ 2658361 h 2967871"/>
              <a:gd name="connsiteX66" fmla="*/ 4909512 w 8168513"/>
              <a:gd name="connsiteY66" fmla="*/ 2625081 h 2967871"/>
              <a:gd name="connsiteX67" fmla="*/ 4774953 w 8168513"/>
              <a:gd name="connsiteY67" fmla="*/ 2588725 h 2967871"/>
              <a:gd name="connsiteX68" fmla="*/ 4647679 w 8168513"/>
              <a:gd name="connsiteY68" fmla="*/ 2616876 h 2967871"/>
              <a:gd name="connsiteX69" fmla="*/ 4584345 w 8168513"/>
              <a:gd name="connsiteY69" fmla="*/ 2679238 h 2967871"/>
              <a:gd name="connsiteX70" fmla="*/ 4477814 w 8168513"/>
              <a:gd name="connsiteY70" fmla="*/ 2766686 h 2967871"/>
              <a:gd name="connsiteX71" fmla="*/ 4309296 w 8168513"/>
              <a:gd name="connsiteY71" fmla="*/ 2755476 h 2967871"/>
              <a:gd name="connsiteX72" fmla="*/ 4206614 w 8168513"/>
              <a:gd name="connsiteY72" fmla="*/ 2736105 h 2967871"/>
              <a:gd name="connsiteX73" fmla="*/ 4084709 w 8168513"/>
              <a:gd name="connsiteY73" fmla="*/ 2763912 h 2967871"/>
              <a:gd name="connsiteX74" fmla="*/ 3996032 w 8168513"/>
              <a:gd name="connsiteY74" fmla="*/ 2851552 h 2967871"/>
              <a:gd name="connsiteX75" fmla="*/ 3994326 w 8168513"/>
              <a:gd name="connsiteY75" fmla="*/ 2855046 h 2967871"/>
              <a:gd name="connsiteX76" fmla="*/ 3971850 w 8168513"/>
              <a:gd name="connsiteY76" fmla="*/ 2926785 h 2967871"/>
              <a:gd name="connsiteX77" fmla="*/ 3959610 w 8168513"/>
              <a:gd name="connsiteY77" fmla="*/ 2967871 h 2967871"/>
              <a:gd name="connsiteX78" fmla="*/ 3915868 w 8168513"/>
              <a:gd name="connsiteY78" fmla="*/ 2967871 h 2967871"/>
              <a:gd name="connsiteX79" fmla="*/ 3931362 w 8168513"/>
              <a:gd name="connsiteY79" fmla="*/ 2915663 h 2967871"/>
              <a:gd name="connsiteX80" fmla="*/ 3956082 w 8168513"/>
              <a:gd name="connsiteY80" fmla="*/ 2836358 h 2967871"/>
              <a:gd name="connsiteX81" fmla="*/ 4061839 w 8168513"/>
              <a:gd name="connsiteY81" fmla="*/ 2726082 h 2967871"/>
              <a:gd name="connsiteX82" fmla="*/ 4210730 w 8168513"/>
              <a:gd name="connsiteY82" fmla="*/ 2690052 h 2967871"/>
              <a:gd name="connsiteX83" fmla="*/ 4325859 w 8168513"/>
              <a:gd name="connsiteY83" fmla="*/ 2711657 h 2967871"/>
              <a:gd name="connsiteX84" fmla="*/ 4465102 w 8168513"/>
              <a:gd name="connsiteY84" fmla="*/ 2723445 h 2967871"/>
              <a:gd name="connsiteX85" fmla="*/ 4554296 w 8168513"/>
              <a:gd name="connsiteY85" fmla="*/ 2647733 h 2967871"/>
              <a:gd name="connsiteX86" fmla="*/ 4627215 w 8168513"/>
              <a:gd name="connsiteY86" fmla="*/ 2576612 h 2967871"/>
              <a:gd name="connsiteX87" fmla="*/ 4779426 w 8168513"/>
              <a:gd name="connsiteY87" fmla="*/ 2540234 h 2967871"/>
              <a:gd name="connsiteX88" fmla="*/ 4732327 w 8168513"/>
              <a:gd name="connsiteY88" fmla="*/ 2396356 h 2967871"/>
              <a:gd name="connsiteX89" fmla="*/ 4937036 w 8168513"/>
              <a:gd name="connsiteY89" fmla="*/ 2439899 h 2967871"/>
              <a:gd name="connsiteX90" fmla="*/ 5171625 w 8168513"/>
              <a:gd name="connsiteY90" fmla="*/ 2474201 h 2967871"/>
              <a:gd name="connsiteX91" fmla="*/ 5657575 w 8168513"/>
              <a:gd name="connsiteY91" fmla="*/ 2600520 h 2967871"/>
              <a:gd name="connsiteX92" fmla="*/ 5754073 w 8168513"/>
              <a:gd name="connsiteY92" fmla="*/ 2778984 h 2967871"/>
              <a:gd name="connsiteX93" fmla="*/ 5808062 w 8168513"/>
              <a:gd name="connsiteY93" fmla="*/ 2888076 h 2967871"/>
              <a:gd name="connsiteX94" fmla="*/ 5861964 w 8168513"/>
              <a:gd name="connsiteY94" fmla="*/ 2967871 h 2967871"/>
              <a:gd name="connsiteX95" fmla="*/ 5802496 w 8168513"/>
              <a:gd name="connsiteY95" fmla="*/ 2967871 h 2967871"/>
              <a:gd name="connsiteX96" fmla="*/ 5764888 w 8168513"/>
              <a:gd name="connsiteY96" fmla="*/ 2911240 h 2967871"/>
              <a:gd name="connsiteX97" fmla="*/ 5709299 w 8168513"/>
              <a:gd name="connsiteY97" fmla="*/ 2799443 h 2967871"/>
              <a:gd name="connsiteX98" fmla="*/ 5616936 w 8168513"/>
              <a:gd name="connsiteY98" fmla="*/ 2628296 h 2967871"/>
              <a:gd name="connsiteX99" fmla="*/ 5181644 w 8168513"/>
              <a:gd name="connsiteY99" fmla="*/ 2519988 h 2967871"/>
              <a:gd name="connsiteX100" fmla="*/ 4919686 w 8168513"/>
              <a:gd name="connsiteY100" fmla="*/ 2485297 h 2967871"/>
              <a:gd name="connsiteX101" fmla="*/ 4771872 w 8168513"/>
              <a:gd name="connsiteY101" fmla="*/ 2445776 h 2967871"/>
              <a:gd name="connsiteX102" fmla="*/ 4633024 w 8168513"/>
              <a:gd name="connsiteY102" fmla="*/ 2478444 h 2967871"/>
              <a:gd name="connsiteX103" fmla="*/ 4563373 w 8168513"/>
              <a:gd name="connsiteY103" fmla="*/ 2547805 h 2967871"/>
              <a:gd name="connsiteX104" fmla="*/ 4447475 w 8168513"/>
              <a:gd name="connsiteY104" fmla="*/ 2643597 h 2967871"/>
              <a:gd name="connsiteX105" fmla="*/ 4264167 w 8168513"/>
              <a:gd name="connsiteY105" fmla="*/ 2631950 h 2967871"/>
              <a:gd name="connsiteX106" fmla="*/ 4151762 w 8168513"/>
              <a:gd name="connsiteY106" fmla="*/ 2610707 h 2967871"/>
              <a:gd name="connsiteX107" fmla="*/ 4017962 w 8168513"/>
              <a:gd name="connsiteY107" fmla="*/ 2641710 h 2967871"/>
              <a:gd name="connsiteX108" fmla="*/ 3920766 w 8168513"/>
              <a:gd name="connsiteY108" fmla="*/ 2738277 h 2967871"/>
              <a:gd name="connsiteX109" fmla="*/ 3918099 w 8168513"/>
              <a:gd name="connsiteY109" fmla="*/ 2743726 h 2967871"/>
              <a:gd name="connsiteX110" fmla="*/ 3893554 w 8168513"/>
              <a:gd name="connsiteY110" fmla="*/ 2822655 h 2967871"/>
              <a:gd name="connsiteX111" fmla="*/ 3872446 w 8168513"/>
              <a:gd name="connsiteY111" fmla="*/ 2895553 h 2967871"/>
              <a:gd name="connsiteX112" fmla="*/ 3837105 w 8168513"/>
              <a:gd name="connsiteY112" fmla="*/ 2964985 h 2967871"/>
              <a:gd name="connsiteX113" fmla="*/ 3834746 w 8168513"/>
              <a:gd name="connsiteY113" fmla="*/ 2967871 h 2967871"/>
              <a:gd name="connsiteX114" fmla="*/ 3775645 w 8168513"/>
              <a:gd name="connsiteY114" fmla="*/ 2967871 h 2967871"/>
              <a:gd name="connsiteX115" fmla="*/ 3798181 w 8168513"/>
              <a:gd name="connsiteY115" fmla="*/ 2940815 h 2967871"/>
              <a:gd name="connsiteX116" fmla="*/ 3830360 w 8168513"/>
              <a:gd name="connsiteY116" fmla="*/ 2878813 h 2967871"/>
              <a:gd name="connsiteX117" fmla="*/ 3849988 w 8168513"/>
              <a:gd name="connsiteY117" fmla="*/ 2811921 h 2967871"/>
              <a:gd name="connsiteX118" fmla="*/ 3877133 w 8168513"/>
              <a:gd name="connsiteY118" fmla="*/ 2724680 h 2967871"/>
              <a:gd name="connsiteX119" fmla="*/ 3880368 w 8168513"/>
              <a:gd name="connsiteY119" fmla="*/ 2718065 h 2967871"/>
              <a:gd name="connsiteX120" fmla="*/ 3994684 w 8168513"/>
              <a:gd name="connsiteY120" fmla="*/ 2601542 h 2967871"/>
              <a:gd name="connsiteX121" fmla="*/ 4153764 w 8168513"/>
              <a:gd name="connsiteY121" fmla="*/ 2563089 h 2967871"/>
              <a:gd name="connsiteX122" fmla="*/ 4278967 w 8168513"/>
              <a:gd name="connsiteY122" fmla="*/ 2585813 h 2967871"/>
              <a:gd name="connsiteX123" fmla="*/ 4433573 w 8168513"/>
              <a:gd name="connsiteY123" fmla="*/ 2598826 h 2967871"/>
              <a:gd name="connsiteX124" fmla="*/ 4528865 w 8168513"/>
              <a:gd name="connsiteY124" fmla="*/ 2516528 h 2967871"/>
              <a:gd name="connsiteX125" fmla="*/ 4608316 w 8168513"/>
              <a:gd name="connsiteY125" fmla="*/ 2437992 h 2967871"/>
              <a:gd name="connsiteX126" fmla="*/ 4732327 w 8168513"/>
              <a:gd name="connsiteY126" fmla="*/ 2396356 h 2967871"/>
              <a:gd name="connsiteX127" fmla="*/ 4716275 w 8168513"/>
              <a:gd name="connsiteY127" fmla="*/ 2257120 h 2967871"/>
              <a:gd name="connsiteX128" fmla="*/ 4937815 w 8168513"/>
              <a:gd name="connsiteY128" fmla="*/ 2303692 h 2967871"/>
              <a:gd name="connsiteX129" fmla="*/ 5193360 w 8168513"/>
              <a:gd name="connsiteY129" fmla="*/ 2339609 h 2967871"/>
              <a:gd name="connsiteX130" fmla="*/ 5718977 w 8168513"/>
              <a:gd name="connsiteY130" fmla="*/ 2473773 h 2967871"/>
              <a:gd name="connsiteX131" fmla="*/ 5822055 w 8168513"/>
              <a:gd name="connsiteY131" fmla="*/ 2668434 h 2967871"/>
              <a:gd name="connsiteX132" fmla="*/ 5880639 w 8168513"/>
              <a:gd name="connsiteY132" fmla="*/ 2786995 h 2967871"/>
              <a:gd name="connsiteX133" fmla="*/ 5991567 w 8168513"/>
              <a:gd name="connsiteY133" fmla="*/ 2950897 h 2967871"/>
              <a:gd name="connsiteX134" fmla="*/ 6007179 w 8168513"/>
              <a:gd name="connsiteY134" fmla="*/ 2967871 h 2967871"/>
              <a:gd name="connsiteX135" fmla="*/ 5949384 w 8168513"/>
              <a:gd name="connsiteY135" fmla="*/ 2967871 h 2967871"/>
              <a:gd name="connsiteX136" fmla="*/ 5843428 w 8168513"/>
              <a:gd name="connsiteY136" fmla="*/ 2810675 h 2967871"/>
              <a:gd name="connsiteX137" fmla="*/ 5783323 w 8168513"/>
              <a:gd name="connsiteY137" fmla="*/ 2689405 h 2967871"/>
              <a:gd name="connsiteX138" fmla="*/ 5681087 w 8168513"/>
              <a:gd name="connsiteY138" fmla="*/ 2502866 h 2967871"/>
              <a:gd name="connsiteX139" fmla="*/ 5206126 w 8168513"/>
              <a:gd name="connsiteY139" fmla="*/ 2386712 h 2967871"/>
              <a:gd name="connsiteX140" fmla="*/ 4923017 w 8168513"/>
              <a:gd name="connsiteY140" fmla="*/ 2349829 h 2967871"/>
              <a:gd name="connsiteX141" fmla="*/ 4761829 w 8168513"/>
              <a:gd name="connsiteY141" fmla="*/ 2306989 h 2967871"/>
              <a:gd name="connsiteX142" fmla="*/ 4610111 w 8168513"/>
              <a:gd name="connsiteY142" fmla="*/ 2341256 h 2967871"/>
              <a:gd name="connsiteX143" fmla="*/ 4534345 w 8168513"/>
              <a:gd name="connsiteY143" fmla="*/ 2418198 h 2967871"/>
              <a:gd name="connsiteX144" fmla="*/ 4410163 w 8168513"/>
              <a:gd name="connsiteY144" fmla="*/ 2522988 h 2967871"/>
              <a:gd name="connsiteX145" fmla="*/ 4212697 w 8168513"/>
              <a:gd name="connsiteY145" fmla="*/ 2510655 h 2967871"/>
              <a:gd name="connsiteX146" fmla="*/ 4090399 w 8168513"/>
              <a:gd name="connsiteY146" fmla="*/ 2487921 h 2967871"/>
              <a:gd name="connsiteX147" fmla="*/ 3944136 w 8168513"/>
              <a:gd name="connsiteY147" fmla="*/ 2522275 h 2967871"/>
              <a:gd name="connsiteX148" fmla="*/ 3838182 w 8168513"/>
              <a:gd name="connsiteY148" fmla="*/ 2628238 h 2967871"/>
              <a:gd name="connsiteX149" fmla="*/ 3834942 w 8168513"/>
              <a:gd name="connsiteY149" fmla="*/ 2634850 h 2967871"/>
              <a:gd name="connsiteX150" fmla="*/ 3808388 w 8168513"/>
              <a:gd name="connsiteY150" fmla="*/ 2721880 h 2967871"/>
              <a:gd name="connsiteX151" fmla="*/ 3785779 w 8168513"/>
              <a:gd name="connsiteY151" fmla="*/ 2800803 h 2967871"/>
              <a:gd name="connsiteX152" fmla="*/ 3696644 w 8168513"/>
              <a:gd name="connsiteY152" fmla="*/ 2939293 h 2967871"/>
              <a:gd name="connsiteX153" fmla="*/ 3662468 w 8168513"/>
              <a:gd name="connsiteY153" fmla="*/ 2967871 h 2967871"/>
              <a:gd name="connsiteX154" fmla="*/ 3584482 w 8168513"/>
              <a:gd name="connsiteY154" fmla="*/ 2967871 h 2967871"/>
              <a:gd name="connsiteX155" fmla="*/ 3603808 w 8168513"/>
              <a:gd name="connsiteY155" fmla="*/ 2956650 h 2967871"/>
              <a:gd name="connsiteX156" fmla="*/ 3743702 w 8168513"/>
              <a:gd name="connsiteY156" fmla="*/ 2785036 h 2967871"/>
              <a:gd name="connsiteX157" fmla="*/ 3764230 w 8168513"/>
              <a:gd name="connsiteY157" fmla="*/ 2711357 h 2967871"/>
              <a:gd name="connsiteX158" fmla="*/ 3793206 w 8168513"/>
              <a:gd name="connsiteY158" fmla="*/ 2616385 h 2967871"/>
              <a:gd name="connsiteX159" fmla="*/ 3916240 w 8168513"/>
              <a:gd name="connsiteY159" fmla="*/ 2485759 h 2967871"/>
              <a:gd name="connsiteX160" fmla="*/ 4090649 w 8168513"/>
              <a:gd name="connsiteY160" fmla="*/ 2441885 h 2967871"/>
              <a:gd name="connsiteX161" fmla="*/ 4224026 w 8168513"/>
              <a:gd name="connsiteY161" fmla="*/ 2465694 h 2967871"/>
              <a:gd name="connsiteX162" fmla="*/ 4393004 w 8168513"/>
              <a:gd name="connsiteY162" fmla="*/ 2478977 h 2967871"/>
              <a:gd name="connsiteX163" fmla="*/ 4497155 w 8168513"/>
              <a:gd name="connsiteY163" fmla="*/ 2388467 h 2967871"/>
              <a:gd name="connsiteX164" fmla="*/ 4582720 w 8168513"/>
              <a:gd name="connsiteY164" fmla="*/ 2302351 h 2967871"/>
              <a:gd name="connsiteX165" fmla="*/ 4716275 w 8168513"/>
              <a:gd name="connsiteY165" fmla="*/ 2257120 h 2967871"/>
              <a:gd name="connsiteX166" fmla="*/ 4708060 w 8168513"/>
              <a:gd name="connsiteY166" fmla="*/ 2119026 h 2967871"/>
              <a:gd name="connsiteX167" fmla="*/ 4946030 w 8168513"/>
              <a:gd name="connsiteY167" fmla="*/ 2168250 h 2967871"/>
              <a:gd name="connsiteX168" fmla="*/ 5222410 w 8168513"/>
              <a:gd name="connsiteY168" fmla="*/ 2207069 h 2967871"/>
              <a:gd name="connsiteX169" fmla="*/ 5787656 w 8168513"/>
              <a:gd name="connsiteY169" fmla="*/ 2349119 h 2967871"/>
              <a:gd name="connsiteX170" fmla="*/ 5898884 w 8168513"/>
              <a:gd name="connsiteY170" fmla="*/ 2555883 h 2967871"/>
              <a:gd name="connsiteX171" fmla="*/ 5962765 w 8168513"/>
              <a:gd name="connsiteY171" fmla="*/ 2683345 h 2967871"/>
              <a:gd name="connsiteX172" fmla="*/ 6082366 w 8168513"/>
              <a:gd name="connsiteY172" fmla="*/ 2860249 h 2967871"/>
              <a:gd name="connsiteX173" fmla="*/ 6181603 w 8168513"/>
              <a:gd name="connsiteY173" fmla="*/ 2967871 h 2967871"/>
              <a:gd name="connsiteX174" fmla="*/ 6118621 w 8168513"/>
              <a:gd name="connsiteY174" fmla="*/ 2967871 h 2967871"/>
              <a:gd name="connsiteX175" fmla="*/ 6042713 w 8168513"/>
              <a:gd name="connsiteY175" fmla="*/ 2885344 h 2967871"/>
              <a:gd name="connsiteX176" fmla="*/ 5919534 w 8168513"/>
              <a:gd name="connsiteY176" fmla="*/ 2703573 h 2967871"/>
              <a:gd name="connsiteX177" fmla="*/ 5854981 w 8168513"/>
              <a:gd name="connsiteY177" fmla="*/ 2572436 h 2967871"/>
              <a:gd name="connsiteX178" fmla="*/ 5747181 w 8168513"/>
              <a:gd name="connsiteY178" fmla="*/ 2372617 h 2967871"/>
              <a:gd name="connsiteX179" fmla="*/ 5233342 w 8168513"/>
              <a:gd name="connsiteY179" fmla="*/ 2248988 h 2967871"/>
              <a:gd name="connsiteX180" fmla="*/ 4929042 w 8168513"/>
              <a:gd name="connsiteY180" fmla="*/ 2209952 h 2967871"/>
              <a:gd name="connsiteX181" fmla="*/ 4712163 w 8168513"/>
              <a:gd name="connsiteY181" fmla="*/ 2163085 h 2967871"/>
              <a:gd name="connsiteX182" fmla="*/ 4588664 w 8168513"/>
              <a:gd name="connsiteY182" fmla="*/ 2204235 h 2967871"/>
              <a:gd name="connsiteX183" fmla="*/ 4509093 w 8168513"/>
              <a:gd name="connsiteY183" fmla="*/ 2288955 h 2967871"/>
              <a:gd name="connsiteX184" fmla="*/ 4376466 w 8168513"/>
              <a:gd name="connsiteY184" fmla="*/ 2402123 h 2967871"/>
              <a:gd name="connsiteX185" fmla="*/ 4164254 w 8168513"/>
              <a:gd name="connsiteY185" fmla="*/ 2389311 h 2967871"/>
              <a:gd name="connsiteX186" fmla="*/ 4031443 w 8168513"/>
              <a:gd name="connsiteY186" fmla="*/ 2364336 h 2967871"/>
              <a:gd name="connsiteX187" fmla="*/ 3872484 w 8168513"/>
              <a:gd name="connsiteY187" fmla="*/ 2402985 h 2967871"/>
              <a:gd name="connsiteX188" fmla="*/ 3758050 w 8168513"/>
              <a:gd name="connsiteY188" fmla="*/ 2519314 h 2967871"/>
              <a:gd name="connsiteX189" fmla="*/ 3754070 w 8168513"/>
              <a:gd name="connsiteY189" fmla="*/ 2527468 h 2967871"/>
              <a:gd name="connsiteX190" fmla="*/ 3726018 w 8168513"/>
              <a:gd name="connsiteY190" fmla="*/ 2622472 h 2967871"/>
              <a:gd name="connsiteX191" fmla="*/ 3702539 w 8168513"/>
              <a:gd name="connsiteY191" fmla="*/ 2707169 h 2967871"/>
              <a:gd name="connsiteX192" fmla="*/ 3466419 w 8168513"/>
              <a:gd name="connsiteY192" fmla="*/ 2957873 h 2967871"/>
              <a:gd name="connsiteX193" fmla="*/ 3444021 w 8168513"/>
              <a:gd name="connsiteY193" fmla="*/ 2967871 h 2967871"/>
              <a:gd name="connsiteX194" fmla="*/ 3310057 w 8168513"/>
              <a:gd name="connsiteY194" fmla="*/ 2967871 h 2967871"/>
              <a:gd name="connsiteX195" fmla="*/ 3436968 w 8168513"/>
              <a:gd name="connsiteY195" fmla="*/ 2918956 h 2967871"/>
              <a:gd name="connsiteX196" fmla="*/ 3658283 w 8168513"/>
              <a:gd name="connsiteY196" fmla="*/ 2690875 h 2967871"/>
              <a:gd name="connsiteX197" fmla="*/ 3680279 w 8168513"/>
              <a:gd name="connsiteY197" fmla="*/ 2611207 h 2967871"/>
              <a:gd name="connsiteX198" fmla="*/ 3711164 w 8168513"/>
              <a:gd name="connsiteY198" fmla="*/ 2508425 h 2967871"/>
              <a:gd name="connsiteX199" fmla="*/ 3842669 w 8168513"/>
              <a:gd name="connsiteY199" fmla="*/ 2367193 h 2967871"/>
              <a:gd name="connsiteX200" fmla="*/ 4030156 w 8168513"/>
              <a:gd name="connsiteY200" fmla="*/ 2319472 h 2967871"/>
              <a:gd name="connsiteX201" fmla="*/ 4175391 w 8168513"/>
              <a:gd name="connsiteY201" fmla="*/ 2345724 h 2967871"/>
              <a:gd name="connsiteX202" fmla="*/ 4358527 w 8168513"/>
              <a:gd name="connsiteY202" fmla="*/ 2359694 h 2967871"/>
              <a:gd name="connsiteX203" fmla="*/ 4471116 w 8168513"/>
              <a:gd name="connsiteY203" fmla="*/ 2260803 h 2967871"/>
              <a:gd name="connsiteX204" fmla="*/ 4564581 w 8168513"/>
              <a:gd name="connsiteY204" fmla="*/ 2168430 h 2967871"/>
              <a:gd name="connsiteX205" fmla="*/ 4708060 w 8168513"/>
              <a:gd name="connsiteY205" fmla="*/ 2119026 h 2967871"/>
              <a:gd name="connsiteX206" fmla="*/ 4695073 w 8168513"/>
              <a:gd name="connsiteY206" fmla="*/ 1976982 h 2967871"/>
              <a:gd name="connsiteX207" fmla="*/ 4949688 w 8168513"/>
              <a:gd name="connsiteY207" fmla="*/ 2029127 h 2967871"/>
              <a:gd name="connsiteX208" fmla="*/ 5247612 w 8168513"/>
              <a:gd name="connsiteY208" fmla="*/ 2069351 h 2967871"/>
              <a:gd name="connsiteX209" fmla="*/ 5850792 w 8168513"/>
              <a:gd name="connsiteY209" fmla="*/ 2219837 h 2967871"/>
              <a:gd name="connsiteX210" fmla="*/ 5969875 w 8168513"/>
              <a:gd name="connsiteY210" fmla="*/ 2441067 h 2967871"/>
              <a:gd name="connsiteX211" fmla="*/ 6038009 w 8168513"/>
              <a:gd name="connsiteY211" fmla="*/ 2578680 h 2967871"/>
              <a:gd name="connsiteX212" fmla="*/ 6323444 w 8168513"/>
              <a:gd name="connsiteY212" fmla="*/ 2938148 h 2967871"/>
              <a:gd name="connsiteX213" fmla="*/ 6356889 w 8168513"/>
              <a:gd name="connsiteY213" fmla="*/ 2967871 h 2967871"/>
              <a:gd name="connsiteX214" fmla="*/ 6290610 w 8168513"/>
              <a:gd name="connsiteY214" fmla="*/ 2967871 h 2967871"/>
              <a:gd name="connsiteX215" fmla="*/ 6290247 w 8168513"/>
              <a:gd name="connsiteY215" fmla="*/ 2967549 h 2967871"/>
              <a:gd name="connsiteX216" fmla="*/ 5998876 w 8168513"/>
              <a:gd name="connsiteY216" fmla="*/ 2599501 h 2967871"/>
              <a:gd name="connsiteX217" fmla="*/ 5929539 w 8168513"/>
              <a:gd name="connsiteY217" fmla="*/ 2459335 h 2967871"/>
              <a:gd name="connsiteX218" fmla="*/ 5814585 w 8168513"/>
              <a:gd name="connsiteY218" fmla="*/ 2244479 h 2967871"/>
              <a:gd name="connsiteX219" fmla="*/ 5261078 w 8168513"/>
              <a:gd name="connsiteY219" fmla="*/ 2113006 h 2967871"/>
              <a:gd name="connsiteX220" fmla="*/ 4935414 w 8168513"/>
              <a:gd name="connsiteY220" fmla="*/ 2072191 h 2967871"/>
              <a:gd name="connsiteX221" fmla="*/ 4702738 w 8168513"/>
              <a:gd name="connsiteY221" fmla="*/ 2022657 h 2967871"/>
              <a:gd name="connsiteX222" fmla="*/ 4569236 w 8168513"/>
              <a:gd name="connsiteY222" fmla="*/ 2067826 h 2967871"/>
              <a:gd name="connsiteX223" fmla="*/ 4480622 w 8168513"/>
              <a:gd name="connsiteY223" fmla="*/ 2159183 h 2967871"/>
              <a:gd name="connsiteX224" fmla="*/ 4339187 w 8168513"/>
              <a:gd name="connsiteY224" fmla="*/ 2282478 h 2967871"/>
              <a:gd name="connsiteX225" fmla="*/ 4113166 w 8168513"/>
              <a:gd name="connsiteY225" fmla="*/ 2268226 h 2967871"/>
              <a:gd name="connsiteX226" fmla="*/ 3970463 w 8168513"/>
              <a:gd name="connsiteY226" fmla="*/ 2241759 h 2967871"/>
              <a:gd name="connsiteX227" fmla="*/ 3800737 w 8168513"/>
              <a:gd name="connsiteY227" fmla="*/ 2283365 h 2967871"/>
              <a:gd name="connsiteX228" fmla="*/ 3677988 w 8168513"/>
              <a:gd name="connsiteY228" fmla="*/ 2407111 h 2967871"/>
              <a:gd name="connsiteX229" fmla="*/ 3673224 w 8168513"/>
              <a:gd name="connsiteY229" fmla="*/ 2416843 h 2967871"/>
              <a:gd name="connsiteX230" fmla="*/ 3643143 w 8168513"/>
              <a:gd name="connsiteY230" fmla="*/ 2518997 h 2967871"/>
              <a:gd name="connsiteX231" fmla="*/ 3617968 w 8168513"/>
              <a:gd name="connsiteY231" fmla="*/ 2611088 h 2967871"/>
              <a:gd name="connsiteX232" fmla="*/ 3181623 w 8168513"/>
              <a:gd name="connsiteY232" fmla="*/ 2952781 h 2967871"/>
              <a:gd name="connsiteX233" fmla="*/ 3126655 w 8168513"/>
              <a:gd name="connsiteY233" fmla="*/ 2967871 h 2967871"/>
              <a:gd name="connsiteX234" fmla="*/ 2950556 w 8168513"/>
              <a:gd name="connsiteY234" fmla="*/ 2967871 h 2967871"/>
              <a:gd name="connsiteX235" fmla="*/ 2971915 w 8168513"/>
              <a:gd name="connsiteY235" fmla="*/ 2961970 h 2967871"/>
              <a:gd name="connsiteX236" fmla="*/ 3573752 w 8168513"/>
              <a:gd name="connsiteY236" fmla="*/ 2594754 h 2967871"/>
              <a:gd name="connsiteX237" fmla="*/ 3596859 w 8168513"/>
              <a:gd name="connsiteY237" fmla="*/ 2509854 h 2967871"/>
              <a:gd name="connsiteX238" fmla="*/ 3629575 w 8168513"/>
              <a:gd name="connsiteY238" fmla="*/ 2399343 h 2967871"/>
              <a:gd name="connsiteX239" fmla="*/ 3769729 w 8168513"/>
              <a:gd name="connsiteY239" fmla="*/ 2247674 h 2967871"/>
              <a:gd name="connsiteX240" fmla="*/ 3970357 w 8168513"/>
              <a:gd name="connsiteY240" fmla="*/ 2196473 h 2967871"/>
              <a:gd name="connsiteX241" fmla="*/ 4125899 w 8168513"/>
              <a:gd name="connsiteY241" fmla="*/ 2224384 h 2967871"/>
              <a:gd name="connsiteX242" fmla="*/ 4323195 w 8168513"/>
              <a:gd name="connsiteY242" fmla="*/ 2239042 h 2967871"/>
              <a:gd name="connsiteX243" fmla="*/ 4444408 w 8168513"/>
              <a:gd name="connsiteY243" fmla="*/ 2131400 h 2967871"/>
              <a:gd name="connsiteX244" fmla="*/ 4542028 w 8168513"/>
              <a:gd name="connsiteY244" fmla="*/ 2030495 h 2967871"/>
              <a:gd name="connsiteX245" fmla="*/ 4695073 w 8168513"/>
              <a:gd name="connsiteY245" fmla="*/ 1976982 h 2967871"/>
              <a:gd name="connsiteX246" fmla="*/ 4682646 w 8168513"/>
              <a:gd name="connsiteY246" fmla="*/ 1834367 h 2967871"/>
              <a:gd name="connsiteX247" fmla="*/ 4954959 w 8168513"/>
              <a:gd name="connsiteY247" fmla="*/ 1889769 h 2967871"/>
              <a:gd name="connsiteX248" fmla="*/ 5272873 w 8168513"/>
              <a:gd name="connsiteY248" fmla="*/ 1931615 h 2967871"/>
              <a:gd name="connsiteX249" fmla="*/ 5917080 w 8168513"/>
              <a:gd name="connsiteY249" fmla="*/ 2089152 h 2967871"/>
              <a:gd name="connsiteX250" fmla="*/ 6043538 w 8168513"/>
              <a:gd name="connsiteY250" fmla="*/ 2325010 h 2967871"/>
              <a:gd name="connsiteX251" fmla="*/ 6116590 w 8168513"/>
              <a:gd name="connsiteY251" fmla="*/ 2472322 h 2967871"/>
              <a:gd name="connsiteX252" fmla="*/ 6421446 w 8168513"/>
              <a:gd name="connsiteY252" fmla="*/ 2855811 h 2967871"/>
              <a:gd name="connsiteX253" fmla="*/ 6547942 w 8168513"/>
              <a:gd name="connsiteY253" fmla="*/ 2967871 h 2967871"/>
              <a:gd name="connsiteX254" fmla="*/ 6478933 w 8168513"/>
              <a:gd name="connsiteY254" fmla="*/ 2967871 h 2967871"/>
              <a:gd name="connsiteX255" fmla="*/ 6388312 w 8168513"/>
              <a:gd name="connsiteY255" fmla="*/ 2887517 h 2967871"/>
              <a:gd name="connsiteX256" fmla="*/ 6077055 w 8168513"/>
              <a:gd name="connsiteY256" fmla="*/ 2494857 h 2967871"/>
              <a:gd name="connsiteX257" fmla="*/ 6004764 w 8168513"/>
              <a:gd name="connsiteY257" fmla="*/ 2346022 h 2967871"/>
              <a:gd name="connsiteX258" fmla="*/ 5881868 w 8168513"/>
              <a:gd name="connsiteY258" fmla="*/ 2116695 h 2967871"/>
              <a:gd name="connsiteX259" fmla="*/ 5289484 w 8168513"/>
              <a:gd name="connsiteY259" fmla="*/ 1977746 h 2967871"/>
              <a:gd name="connsiteX260" fmla="*/ 4942252 w 8168513"/>
              <a:gd name="connsiteY260" fmla="*/ 1934571 h 2967871"/>
              <a:gd name="connsiteX261" fmla="*/ 4692415 w 8168513"/>
              <a:gd name="connsiteY261" fmla="*/ 1882054 h 2967871"/>
              <a:gd name="connsiteX262" fmla="*/ 4549895 w 8168513"/>
              <a:gd name="connsiteY262" fmla="*/ 1931351 h 2967871"/>
              <a:gd name="connsiteX263" fmla="*/ 4453944 w 8168513"/>
              <a:gd name="connsiteY263" fmla="*/ 2028802 h 2967871"/>
              <a:gd name="connsiteX264" fmla="*/ 4304075 w 8168513"/>
              <a:gd name="connsiteY264" fmla="*/ 2159475 h 2967871"/>
              <a:gd name="connsiteX265" fmla="*/ 4063333 w 8168513"/>
              <a:gd name="connsiteY265" fmla="*/ 2145705 h 2967871"/>
              <a:gd name="connsiteX266" fmla="*/ 3910126 w 8168513"/>
              <a:gd name="connsiteY266" fmla="*/ 2118949 h 2967871"/>
              <a:gd name="connsiteX267" fmla="*/ 3728179 w 8168513"/>
              <a:gd name="connsiteY267" fmla="*/ 2163518 h 2967871"/>
              <a:gd name="connsiteX268" fmla="*/ 3596404 w 8168513"/>
              <a:gd name="connsiteY268" fmla="*/ 2296089 h 2967871"/>
              <a:gd name="connsiteX269" fmla="*/ 3590715 w 8168513"/>
              <a:gd name="connsiteY269" fmla="*/ 2307737 h 2967871"/>
              <a:gd name="connsiteX270" fmla="*/ 3558804 w 8168513"/>
              <a:gd name="connsiteY270" fmla="*/ 2417622 h 2967871"/>
              <a:gd name="connsiteX271" fmla="*/ 3531955 w 8168513"/>
              <a:gd name="connsiteY271" fmla="*/ 2516114 h 2967871"/>
              <a:gd name="connsiteX272" fmla="*/ 2856242 w 8168513"/>
              <a:gd name="connsiteY272" fmla="*/ 2939580 h 2967871"/>
              <a:gd name="connsiteX273" fmla="*/ 2753825 w 8168513"/>
              <a:gd name="connsiteY273" fmla="*/ 2967871 h 2967871"/>
              <a:gd name="connsiteX274" fmla="*/ 2586679 w 8168513"/>
              <a:gd name="connsiteY274" fmla="*/ 2967871 h 2967871"/>
              <a:gd name="connsiteX275" fmla="*/ 2625101 w 8168513"/>
              <a:gd name="connsiteY275" fmla="*/ 2953950 h 2967871"/>
              <a:gd name="connsiteX276" fmla="*/ 2843106 w 8168513"/>
              <a:gd name="connsiteY276" fmla="*/ 2893242 h 2967871"/>
              <a:gd name="connsiteX277" fmla="*/ 3486924 w 8168513"/>
              <a:gd name="connsiteY277" fmla="*/ 2498450 h 2967871"/>
              <a:gd name="connsiteX278" fmla="*/ 3511900 w 8168513"/>
              <a:gd name="connsiteY278" fmla="*/ 2405780 h 2967871"/>
              <a:gd name="connsiteX279" fmla="*/ 3546450 w 8168513"/>
              <a:gd name="connsiteY279" fmla="*/ 2287544 h 2967871"/>
              <a:gd name="connsiteX280" fmla="*/ 3694290 w 8168513"/>
              <a:gd name="connsiteY280" fmla="*/ 2125135 h 2967871"/>
              <a:gd name="connsiteX281" fmla="*/ 3907640 w 8168513"/>
              <a:gd name="connsiteY281" fmla="*/ 2070600 h 2967871"/>
              <a:gd name="connsiteX282" fmla="*/ 4073078 w 8168513"/>
              <a:gd name="connsiteY282" fmla="*/ 2100002 h 2967871"/>
              <a:gd name="connsiteX283" fmla="*/ 4284946 w 8168513"/>
              <a:gd name="connsiteY283" fmla="*/ 2115515 h 2967871"/>
              <a:gd name="connsiteX284" fmla="*/ 4414816 w 8168513"/>
              <a:gd name="connsiteY284" fmla="*/ 1999077 h 2967871"/>
              <a:gd name="connsiteX285" fmla="*/ 4519168 w 8168513"/>
              <a:gd name="connsiteY285" fmla="*/ 1891341 h 2967871"/>
              <a:gd name="connsiteX286" fmla="*/ 4682646 w 8168513"/>
              <a:gd name="connsiteY286" fmla="*/ 1834367 h 2967871"/>
              <a:gd name="connsiteX287" fmla="*/ 4672961 w 8168513"/>
              <a:gd name="connsiteY287" fmla="*/ 1694145 h 2967871"/>
              <a:gd name="connsiteX288" fmla="*/ 4960642 w 8168513"/>
              <a:gd name="connsiteY288" fmla="*/ 1752128 h 2967871"/>
              <a:gd name="connsiteX289" fmla="*/ 5300670 w 8168513"/>
              <a:gd name="connsiteY289" fmla="*/ 1796160 h 2967871"/>
              <a:gd name="connsiteX290" fmla="*/ 5984211 w 8168513"/>
              <a:gd name="connsiteY290" fmla="*/ 1961298 h 2967871"/>
              <a:gd name="connsiteX291" fmla="*/ 6119310 w 8168513"/>
              <a:gd name="connsiteY291" fmla="*/ 2210123 h 2967871"/>
              <a:gd name="connsiteX292" fmla="*/ 6196572 w 8168513"/>
              <a:gd name="connsiteY292" fmla="*/ 2366612 h 2967871"/>
              <a:gd name="connsiteX293" fmla="*/ 6720093 w 8168513"/>
              <a:gd name="connsiteY293" fmla="*/ 2950256 h 2967871"/>
              <a:gd name="connsiteX294" fmla="*/ 6742092 w 8168513"/>
              <a:gd name="connsiteY294" fmla="*/ 2967871 h 2967871"/>
              <a:gd name="connsiteX295" fmla="*/ 6667614 w 8168513"/>
              <a:gd name="connsiteY295" fmla="*/ 2967871 h 2967871"/>
              <a:gd name="connsiteX296" fmla="*/ 6486440 w 8168513"/>
              <a:gd name="connsiteY296" fmla="*/ 2807741 h 2967871"/>
              <a:gd name="connsiteX297" fmla="*/ 6155114 w 8168513"/>
              <a:gd name="connsiteY297" fmla="*/ 2390177 h 2967871"/>
              <a:gd name="connsiteX298" fmla="*/ 6076693 w 8168513"/>
              <a:gd name="connsiteY298" fmla="*/ 2231097 h 2967871"/>
              <a:gd name="connsiteX299" fmla="*/ 5946249 w 8168513"/>
              <a:gd name="connsiteY299" fmla="*/ 1987524 h 2967871"/>
              <a:gd name="connsiteX300" fmla="*/ 5314198 w 8168513"/>
              <a:gd name="connsiteY300" fmla="*/ 1840730 h 2967871"/>
              <a:gd name="connsiteX301" fmla="*/ 4945974 w 8168513"/>
              <a:gd name="connsiteY301" fmla="*/ 1795981 h 2967871"/>
              <a:gd name="connsiteX302" fmla="*/ 4679420 w 8168513"/>
              <a:gd name="connsiteY302" fmla="*/ 1740217 h 2967871"/>
              <a:gd name="connsiteX303" fmla="*/ 4527246 w 8168513"/>
              <a:gd name="connsiteY303" fmla="*/ 1793330 h 2967871"/>
              <a:gd name="connsiteX304" fmla="*/ 4427134 w 8168513"/>
              <a:gd name="connsiteY304" fmla="*/ 1899308 h 2967871"/>
              <a:gd name="connsiteX305" fmla="*/ 4268648 w 8168513"/>
              <a:gd name="connsiteY305" fmla="*/ 2038735 h 2967871"/>
              <a:gd name="connsiteX306" fmla="*/ 4013709 w 8168513"/>
              <a:gd name="connsiteY306" fmla="*/ 2024318 h 2967871"/>
              <a:gd name="connsiteX307" fmla="*/ 3851540 w 8168513"/>
              <a:gd name="connsiteY307" fmla="*/ 1993156 h 2967871"/>
              <a:gd name="connsiteX308" fmla="*/ 3657297 w 8168513"/>
              <a:gd name="connsiteY308" fmla="*/ 2040843 h 2967871"/>
              <a:gd name="connsiteX309" fmla="*/ 3517193 w 8168513"/>
              <a:gd name="connsiteY309" fmla="*/ 2182839 h 2967871"/>
              <a:gd name="connsiteX310" fmla="*/ 3510759 w 8168513"/>
              <a:gd name="connsiteY310" fmla="*/ 2196025 h 2967871"/>
              <a:gd name="connsiteX311" fmla="*/ 3477350 w 8168513"/>
              <a:gd name="connsiteY311" fmla="*/ 2313882 h 2967871"/>
              <a:gd name="connsiteX312" fmla="*/ 3449238 w 8168513"/>
              <a:gd name="connsiteY312" fmla="*/ 2418937 h 2967871"/>
              <a:gd name="connsiteX313" fmla="*/ 2731529 w 8168513"/>
              <a:gd name="connsiteY313" fmla="*/ 2869988 h 2967871"/>
              <a:gd name="connsiteX314" fmla="*/ 2503916 w 8168513"/>
              <a:gd name="connsiteY314" fmla="*/ 2932781 h 2967871"/>
              <a:gd name="connsiteX315" fmla="*/ 2405497 w 8168513"/>
              <a:gd name="connsiteY315" fmla="*/ 2967871 h 2967871"/>
              <a:gd name="connsiteX316" fmla="*/ 2297664 w 8168513"/>
              <a:gd name="connsiteY316" fmla="*/ 2967871 h 2967871"/>
              <a:gd name="connsiteX317" fmla="*/ 2376391 w 8168513"/>
              <a:gd name="connsiteY317" fmla="*/ 2930169 h 2967871"/>
              <a:gd name="connsiteX318" fmla="*/ 2717643 w 8168513"/>
              <a:gd name="connsiteY318" fmla="*/ 2826173 h 2967871"/>
              <a:gd name="connsiteX319" fmla="*/ 3404236 w 8168513"/>
              <a:gd name="connsiteY319" fmla="*/ 2404181 h 2967871"/>
              <a:gd name="connsiteX320" fmla="*/ 3430476 w 8168513"/>
              <a:gd name="connsiteY320" fmla="*/ 2304948 h 2967871"/>
              <a:gd name="connsiteX321" fmla="*/ 3467112 w 8168513"/>
              <a:gd name="connsiteY321" fmla="*/ 2178524 h 2967871"/>
              <a:gd name="connsiteX322" fmla="*/ 3623965 w 8168513"/>
              <a:gd name="connsiteY322" fmla="*/ 2006342 h 2967871"/>
              <a:gd name="connsiteX323" fmla="*/ 3850052 w 8168513"/>
              <a:gd name="connsiteY323" fmla="*/ 1947707 h 2967871"/>
              <a:gd name="connsiteX324" fmla="*/ 4025210 w 8168513"/>
              <a:gd name="connsiteY324" fmla="*/ 1978980 h 2967871"/>
              <a:gd name="connsiteX325" fmla="*/ 4252017 w 8168513"/>
              <a:gd name="connsiteY325" fmla="*/ 1993598 h 2967871"/>
              <a:gd name="connsiteX326" fmla="*/ 4390709 w 8168513"/>
              <a:gd name="connsiteY326" fmla="*/ 1868989 h 2967871"/>
              <a:gd name="connsiteX327" fmla="*/ 4500633 w 8168513"/>
              <a:gd name="connsiteY327" fmla="*/ 1755793 h 2967871"/>
              <a:gd name="connsiteX328" fmla="*/ 4672961 w 8168513"/>
              <a:gd name="connsiteY328" fmla="*/ 1694145 h 2967871"/>
              <a:gd name="connsiteX329" fmla="*/ 4662221 w 8168513"/>
              <a:gd name="connsiteY329" fmla="*/ 1552307 h 2967871"/>
              <a:gd name="connsiteX330" fmla="*/ 4965249 w 8168513"/>
              <a:gd name="connsiteY330" fmla="*/ 1614463 h 2967871"/>
              <a:gd name="connsiteX331" fmla="*/ 5328839 w 8168513"/>
              <a:gd name="connsiteY331" fmla="*/ 1661760 h 2967871"/>
              <a:gd name="connsiteX332" fmla="*/ 6051630 w 8168513"/>
              <a:gd name="connsiteY332" fmla="*/ 1834577 h 2967871"/>
              <a:gd name="connsiteX333" fmla="*/ 6193911 w 8168513"/>
              <a:gd name="connsiteY333" fmla="*/ 2099397 h 2967871"/>
              <a:gd name="connsiteX334" fmla="*/ 6274932 w 8168513"/>
              <a:gd name="connsiteY334" fmla="*/ 2265017 h 2967871"/>
              <a:gd name="connsiteX335" fmla="*/ 6830932 w 8168513"/>
              <a:gd name="connsiteY335" fmla="*/ 2883968 h 2967871"/>
              <a:gd name="connsiteX336" fmla="*/ 6936252 w 8168513"/>
              <a:gd name="connsiteY336" fmla="*/ 2967871 h 2967871"/>
              <a:gd name="connsiteX337" fmla="*/ 6863423 w 8168513"/>
              <a:gd name="connsiteY337" fmla="*/ 2967871 h 2967871"/>
              <a:gd name="connsiteX338" fmla="*/ 6798437 w 8168513"/>
              <a:gd name="connsiteY338" fmla="*/ 2916000 h 2967871"/>
              <a:gd name="connsiteX339" fmla="*/ 6233644 w 8168513"/>
              <a:gd name="connsiteY339" fmla="*/ 2285247 h 2967871"/>
              <a:gd name="connsiteX340" fmla="*/ 6150647 w 8168513"/>
              <a:gd name="connsiteY340" fmla="*/ 2116718 h 2967871"/>
              <a:gd name="connsiteX341" fmla="*/ 6013068 w 8168513"/>
              <a:gd name="connsiteY341" fmla="*/ 1857112 h 2967871"/>
              <a:gd name="connsiteX342" fmla="*/ 5342099 w 8168513"/>
              <a:gd name="connsiteY342" fmla="*/ 1702882 h 2967871"/>
              <a:gd name="connsiteX343" fmla="*/ 4951958 w 8168513"/>
              <a:gd name="connsiteY343" fmla="*/ 1656526 h 2967871"/>
              <a:gd name="connsiteX344" fmla="*/ 4668759 w 8168513"/>
              <a:gd name="connsiteY344" fmla="*/ 1598490 h 2967871"/>
              <a:gd name="connsiteX345" fmla="*/ 4507390 w 8168513"/>
              <a:gd name="connsiteY345" fmla="*/ 1655267 h 2967871"/>
              <a:gd name="connsiteX346" fmla="*/ 4400031 w 8168513"/>
              <a:gd name="connsiteY346" fmla="*/ 1768206 h 2967871"/>
              <a:gd name="connsiteX347" fmla="*/ 4231485 w 8168513"/>
              <a:gd name="connsiteY347" fmla="*/ 1915314 h 2967871"/>
              <a:gd name="connsiteX348" fmla="*/ 3962009 w 8168513"/>
              <a:gd name="connsiteY348" fmla="*/ 1900002 h 2967871"/>
              <a:gd name="connsiteX349" fmla="*/ 3789165 w 8168513"/>
              <a:gd name="connsiteY349" fmla="*/ 1868929 h 2967871"/>
              <a:gd name="connsiteX350" fmla="*/ 3582764 w 8168513"/>
              <a:gd name="connsiteY350" fmla="*/ 1919796 h 2967871"/>
              <a:gd name="connsiteX351" fmla="*/ 3434220 w 8168513"/>
              <a:gd name="connsiteY351" fmla="*/ 2071105 h 2967871"/>
              <a:gd name="connsiteX352" fmla="*/ 3427005 w 8168513"/>
              <a:gd name="connsiteY352" fmla="*/ 2085874 h 2967871"/>
              <a:gd name="connsiteX353" fmla="*/ 3390782 w 8168513"/>
              <a:gd name="connsiteY353" fmla="*/ 2212460 h 2967871"/>
              <a:gd name="connsiteX354" fmla="*/ 3361406 w 8168513"/>
              <a:gd name="connsiteY354" fmla="*/ 2324079 h 2967871"/>
              <a:gd name="connsiteX355" fmla="*/ 2601702 w 8168513"/>
              <a:gd name="connsiteY355" fmla="*/ 2802714 h 2967871"/>
              <a:gd name="connsiteX356" fmla="*/ 2147437 w 8168513"/>
              <a:gd name="connsiteY356" fmla="*/ 2957508 h 2967871"/>
              <a:gd name="connsiteX357" fmla="*/ 2131825 w 8168513"/>
              <a:gd name="connsiteY357" fmla="*/ 2967871 h 2967871"/>
              <a:gd name="connsiteX358" fmla="*/ 2052805 w 8168513"/>
              <a:gd name="connsiteY358" fmla="*/ 2967871 h 2967871"/>
              <a:gd name="connsiteX359" fmla="*/ 2124261 w 8168513"/>
              <a:gd name="connsiteY359" fmla="*/ 2919975 h 2967871"/>
              <a:gd name="connsiteX360" fmla="*/ 2592278 w 8168513"/>
              <a:gd name="connsiteY360" fmla="*/ 2758674 h 2967871"/>
              <a:gd name="connsiteX361" fmla="*/ 3319900 w 8168513"/>
              <a:gd name="connsiteY361" fmla="*/ 2309102 h 2967871"/>
              <a:gd name="connsiteX362" fmla="*/ 3347792 w 8168513"/>
              <a:gd name="connsiteY362" fmla="*/ 2202512 h 2967871"/>
              <a:gd name="connsiteX363" fmla="*/ 3385864 w 8168513"/>
              <a:gd name="connsiteY363" fmla="*/ 2069148 h 2967871"/>
              <a:gd name="connsiteX364" fmla="*/ 3790027 w 8168513"/>
              <a:gd name="connsiteY364" fmla="*/ 1823638 h 2967871"/>
              <a:gd name="connsiteX365" fmla="*/ 3975495 w 8168513"/>
              <a:gd name="connsiteY365" fmla="*/ 1856570 h 2967871"/>
              <a:gd name="connsiteX366" fmla="*/ 4215893 w 8168513"/>
              <a:gd name="connsiteY366" fmla="*/ 1873041 h 2967871"/>
              <a:gd name="connsiteX367" fmla="*/ 4363203 w 8168513"/>
              <a:gd name="connsiteY367" fmla="*/ 1739677 h 2967871"/>
              <a:gd name="connsiteX368" fmla="*/ 4480225 w 8168513"/>
              <a:gd name="connsiteY368" fmla="*/ 1617900 h 2967871"/>
              <a:gd name="connsiteX369" fmla="*/ 4662221 w 8168513"/>
              <a:gd name="connsiteY369" fmla="*/ 1552307 h 2967871"/>
              <a:gd name="connsiteX370" fmla="*/ 4650163 w 8168513"/>
              <a:gd name="connsiteY370" fmla="*/ 1411836 h 2967871"/>
              <a:gd name="connsiteX371" fmla="*/ 4970763 w 8168513"/>
              <a:gd name="connsiteY371" fmla="*/ 1475258 h 2967871"/>
              <a:gd name="connsiteX372" fmla="*/ 5353545 w 8168513"/>
              <a:gd name="connsiteY372" fmla="*/ 1523800 h 2967871"/>
              <a:gd name="connsiteX373" fmla="*/ 6115809 w 8168513"/>
              <a:gd name="connsiteY373" fmla="*/ 1703886 h 2967871"/>
              <a:gd name="connsiteX374" fmla="*/ 6265456 w 8168513"/>
              <a:gd name="connsiteY374" fmla="*/ 1983325 h 2967871"/>
              <a:gd name="connsiteX375" fmla="*/ 6351450 w 8168513"/>
              <a:gd name="connsiteY375" fmla="*/ 2158543 h 2967871"/>
              <a:gd name="connsiteX376" fmla="*/ 6939286 w 8168513"/>
              <a:gd name="connsiteY376" fmla="*/ 2811976 h 2967871"/>
              <a:gd name="connsiteX377" fmla="*/ 7135176 w 8168513"/>
              <a:gd name="connsiteY377" fmla="*/ 2967871 h 2967871"/>
              <a:gd name="connsiteX378" fmla="*/ 7060845 w 8168513"/>
              <a:gd name="connsiteY378" fmla="*/ 2967871 h 2967871"/>
              <a:gd name="connsiteX379" fmla="*/ 6908167 w 8168513"/>
              <a:gd name="connsiteY379" fmla="*/ 2846379 h 2967871"/>
              <a:gd name="connsiteX380" fmla="*/ 6311324 w 8168513"/>
              <a:gd name="connsiteY380" fmla="*/ 2181289 h 2967871"/>
              <a:gd name="connsiteX381" fmla="*/ 6223961 w 8168513"/>
              <a:gd name="connsiteY381" fmla="*/ 2002968 h 2967871"/>
              <a:gd name="connsiteX382" fmla="*/ 6078085 w 8168513"/>
              <a:gd name="connsiteY382" fmla="*/ 1730651 h 2967871"/>
              <a:gd name="connsiteX383" fmla="*/ 5367626 w 8168513"/>
              <a:gd name="connsiteY383" fmla="*/ 1568199 h 2967871"/>
              <a:gd name="connsiteX384" fmla="*/ 4956333 w 8168513"/>
              <a:gd name="connsiteY384" fmla="*/ 1519649 h 2967871"/>
              <a:gd name="connsiteX385" fmla="*/ 4656920 w 8168513"/>
              <a:gd name="connsiteY385" fmla="*/ 1457226 h 2967871"/>
              <a:gd name="connsiteX386" fmla="*/ 4485765 w 8168513"/>
              <a:gd name="connsiteY386" fmla="*/ 1519163 h 2967871"/>
              <a:gd name="connsiteX387" fmla="*/ 4372472 w 8168513"/>
              <a:gd name="connsiteY387" fmla="*/ 1639310 h 2967871"/>
              <a:gd name="connsiteX388" fmla="*/ 4197255 w 8168513"/>
              <a:gd name="connsiteY388" fmla="*/ 1794166 h 2967871"/>
              <a:gd name="connsiteX389" fmla="*/ 3914574 w 8168513"/>
              <a:gd name="connsiteY389" fmla="*/ 1779159 h 2967871"/>
              <a:gd name="connsiteX390" fmla="*/ 3731966 w 8168513"/>
              <a:gd name="connsiteY390" fmla="*/ 1746252 h 2967871"/>
              <a:gd name="connsiteX391" fmla="*/ 3513544 w 8168513"/>
              <a:gd name="connsiteY391" fmla="*/ 1800584 h 2967871"/>
              <a:gd name="connsiteX392" fmla="*/ 3356435 w 8168513"/>
              <a:gd name="connsiteY392" fmla="*/ 1960933 h 2967871"/>
              <a:gd name="connsiteX393" fmla="*/ 3348475 w 8168513"/>
              <a:gd name="connsiteY393" fmla="*/ 1977239 h 2967871"/>
              <a:gd name="connsiteX394" fmla="*/ 3310949 w 8168513"/>
              <a:gd name="connsiteY394" fmla="*/ 2110431 h 2967871"/>
              <a:gd name="connsiteX395" fmla="*/ 3280071 w 8168513"/>
              <a:gd name="connsiteY395" fmla="*/ 2228075 h 2967871"/>
              <a:gd name="connsiteX396" fmla="*/ 2478387 w 8168513"/>
              <a:gd name="connsiteY396" fmla="*/ 2734275 h 2967871"/>
              <a:gd name="connsiteX397" fmla="*/ 1904596 w 8168513"/>
              <a:gd name="connsiteY397" fmla="*/ 2960822 h 2967871"/>
              <a:gd name="connsiteX398" fmla="*/ 1897477 w 8168513"/>
              <a:gd name="connsiteY398" fmla="*/ 2967871 h 2967871"/>
              <a:gd name="connsiteX399" fmla="*/ 1831218 w 8168513"/>
              <a:gd name="connsiteY399" fmla="*/ 2967871 h 2967871"/>
              <a:gd name="connsiteX400" fmla="*/ 1870641 w 8168513"/>
              <a:gd name="connsiteY400" fmla="*/ 2928545 h 2967871"/>
              <a:gd name="connsiteX401" fmla="*/ 2464898 w 8168513"/>
              <a:gd name="connsiteY401" fmla="*/ 2690647 h 2967871"/>
              <a:gd name="connsiteX402" fmla="*/ 3234518 w 8168513"/>
              <a:gd name="connsiteY402" fmla="*/ 2213488 h 2967871"/>
              <a:gd name="connsiteX403" fmla="*/ 3263697 w 8168513"/>
              <a:gd name="connsiteY403" fmla="*/ 2101290 h 2967871"/>
              <a:gd name="connsiteX404" fmla="*/ 3303640 w 8168513"/>
              <a:gd name="connsiteY404" fmla="*/ 1960155 h 2967871"/>
              <a:gd name="connsiteX405" fmla="*/ 3729136 w 8168513"/>
              <a:gd name="connsiteY405" fmla="*/ 1700605 h 2967871"/>
              <a:gd name="connsiteX406" fmla="*/ 3923950 w 8168513"/>
              <a:gd name="connsiteY406" fmla="*/ 1735201 h 2967871"/>
              <a:gd name="connsiteX407" fmla="*/ 4179096 w 8168513"/>
              <a:gd name="connsiteY407" fmla="*/ 1752150 h 2967871"/>
              <a:gd name="connsiteX408" fmla="*/ 4335266 w 8168513"/>
              <a:gd name="connsiteY408" fmla="*/ 1610575 h 2967871"/>
              <a:gd name="connsiteX409" fmla="*/ 4458402 w 8168513"/>
              <a:gd name="connsiteY409" fmla="*/ 1481215 h 2967871"/>
              <a:gd name="connsiteX410" fmla="*/ 4650163 w 8168513"/>
              <a:gd name="connsiteY410" fmla="*/ 1411836 h 2967871"/>
              <a:gd name="connsiteX411" fmla="*/ 4639800 w 8168513"/>
              <a:gd name="connsiteY411" fmla="*/ 1271627 h 2967871"/>
              <a:gd name="connsiteX412" fmla="*/ 4976894 w 8168513"/>
              <a:gd name="connsiteY412" fmla="*/ 1337813 h 2967871"/>
              <a:gd name="connsiteX413" fmla="*/ 5381046 w 8168513"/>
              <a:gd name="connsiteY413" fmla="*/ 1388135 h 2967871"/>
              <a:gd name="connsiteX414" fmla="*/ 6182976 w 8168513"/>
              <a:gd name="connsiteY414" fmla="*/ 1576066 h 2967871"/>
              <a:gd name="connsiteX415" fmla="*/ 6339993 w 8168513"/>
              <a:gd name="connsiteY415" fmla="*/ 1870128 h 2967871"/>
              <a:gd name="connsiteX416" fmla="*/ 6430520 w 8168513"/>
              <a:gd name="connsiteY416" fmla="*/ 2054832 h 2967871"/>
              <a:gd name="connsiteX417" fmla="*/ 7296192 w 8168513"/>
              <a:gd name="connsiteY417" fmla="*/ 2937589 h 2967871"/>
              <a:gd name="connsiteX418" fmla="*/ 7334759 w 8168513"/>
              <a:gd name="connsiteY418" fmla="*/ 2967871 h 2967871"/>
              <a:gd name="connsiteX419" fmla="*/ 7260750 w 8168513"/>
              <a:gd name="connsiteY419" fmla="*/ 2967871 h 2967871"/>
              <a:gd name="connsiteX420" fmla="*/ 7018811 w 8168513"/>
              <a:gd name="connsiteY420" fmla="*/ 2776071 h 2967871"/>
              <a:gd name="connsiteX421" fmla="*/ 6389443 w 8168513"/>
              <a:gd name="connsiteY421" fmla="*/ 2075654 h 2967871"/>
              <a:gd name="connsiteX422" fmla="*/ 6298057 w 8168513"/>
              <a:gd name="connsiteY422" fmla="*/ 1886701 h 2967871"/>
              <a:gd name="connsiteX423" fmla="*/ 6144849 w 8168513"/>
              <a:gd name="connsiteY423" fmla="*/ 1599720 h 2967871"/>
              <a:gd name="connsiteX424" fmla="*/ 5395099 w 8168513"/>
              <a:gd name="connsiteY424" fmla="*/ 1429631 h 2967871"/>
              <a:gd name="connsiteX425" fmla="*/ 4962989 w 8168513"/>
              <a:gd name="connsiteY425" fmla="*/ 1379130 h 2967871"/>
              <a:gd name="connsiteX426" fmla="*/ 4646669 w 8168513"/>
              <a:gd name="connsiteY426" fmla="*/ 1314643 h 2967871"/>
              <a:gd name="connsiteX427" fmla="*/ 4465909 w 8168513"/>
              <a:gd name="connsiteY427" fmla="*/ 1379545 h 2967871"/>
              <a:gd name="connsiteX428" fmla="*/ 4346636 w 8168513"/>
              <a:gd name="connsiteY428" fmla="*/ 1506938 h 2967871"/>
              <a:gd name="connsiteX429" fmla="*/ 4162016 w 8168513"/>
              <a:gd name="connsiteY429" fmla="*/ 1672127 h 2967871"/>
              <a:gd name="connsiteX430" fmla="*/ 3863596 w 8168513"/>
              <a:gd name="connsiteY430" fmla="*/ 1655690 h 2967871"/>
              <a:gd name="connsiteX431" fmla="*/ 3671132 w 8168513"/>
              <a:gd name="connsiteY431" fmla="*/ 1621253 h 2967871"/>
              <a:gd name="connsiteX432" fmla="*/ 3439437 w 8168513"/>
              <a:gd name="connsiteY432" fmla="*/ 1679322 h 2967871"/>
              <a:gd name="connsiteX433" fmla="*/ 3273217 w 8168513"/>
              <a:gd name="connsiteY433" fmla="*/ 1850053 h 2967871"/>
              <a:gd name="connsiteX434" fmla="*/ 3264292 w 8168513"/>
              <a:gd name="connsiteY434" fmla="*/ 1868312 h 2967871"/>
              <a:gd name="connsiteX435" fmla="*/ 3225118 w 8168513"/>
              <a:gd name="connsiteY435" fmla="*/ 2008864 h 2967871"/>
              <a:gd name="connsiteX436" fmla="*/ 3192761 w 8168513"/>
              <a:gd name="connsiteY436" fmla="*/ 2133485 h 2967871"/>
              <a:gd name="connsiteX437" fmla="*/ 2351448 w 8168513"/>
              <a:gd name="connsiteY437" fmla="*/ 2668384 h 2967871"/>
              <a:gd name="connsiteX438" fmla="*/ 1745928 w 8168513"/>
              <a:gd name="connsiteY438" fmla="*/ 2907027 h 2967871"/>
              <a:gd name="connsiteX439" fmla="*/ 1684617 w 8168513"/>
              <a:gd name="connsiteY439" fmla="*/ 2967871 h 2967871"/>
              <a:gd name="connsiteX440" fmla="*/ 1621492 w 8168513"/>
              <a:gd name="connsiteY440" fmla="*/ 2967871 h 2967871"/>
              <a:gd name="connsiteX441" fmla="*/ 1625842 w 8168513"/>
              <a:gd name="connsiteY441" fmla="*/ 2960863 h 2967871"/>
              <a:gd name="connsiteX442" fmla="*/ 2338702 w 8168513"/>
              <a:gd name="connsiteY442" fmla="*/ 2622242 h 2967871"/>
              <a:gd name="connsiteX443" fmla="*/ 3150303 w 8168513"/>
              <a:gd name="connsiteY443" fmla="*/ 2117515 h 2967871"/>
              <a:gd name="connsiteX444" fmla="*/ 3180783 w 8168513"/>
              <a:gd name="connsiteY444" fmla="*/ 1998712 h 2967871"/>
              <a:gd name="connsiteX445" fmla="*/ 3223377 w 8168513"/>
              <a:gd name="connsiteY445" fmla="*/ 1853125 h 2967871"/>
              <a:gd name="connsiteX446" fmla="*/ 3670074 w 8168513"/>
              <a:gd name="connsiteY446" fmla="*/ 1579874 h 2967871"/>
              <a:gd name="connsiteX447" fmla="*/ 3875789 w 8168513"/>
              <a:gd name="connsiteY447" fmla="*/ 1615918 h 2967871"/>
              <a:gd name="connsiteX448" fmla="*/ 4144487 w 8168513"/>
              <a:gd name="connsiteY448" fmla="*/ 1629861 h 2967871"/>
              <a:gd name="connsiteX449" fmla="*/ 4309274 w 8168513"/>
              <a:gd name="connsiteY449" fmla="*/ 1479530 h 2967871"/>
              <a:gd name="connsiteX450" fmla="*/ 4438534 w 8168513"/>
              <a:gd name="connsiteY450" fmla="*/ 1344542 h 2967871"/>
              <a:gd name="connsiteX451" fmla="*/ 4639800 w 8168513"/>
              <a:gd name="connsiteY451" fmla="*/ 1271627 h 2967871"/>
              <a:gd name="connsiteX452" fmla="*/ 4628912 w 8168513"/>
              <a:gd name="connsiteY452" fmla="*/ 1130538 h 2967871"/>
              <a:gd name="connsiteX453" fmla="*/ 4982346 w 8168513"/>
              <a:gd name="connsiteY453" fmla="*/ 1199560 h 2967871"/>
              <a:gd name="connsiteX454" fmla="*/ 5407687 w 8168513"/>
              <a:gd name="connsiteY454" fmla="*/ 1252036 h 2967871"/>
              <a:gd name="connsiteX455" fmla="*/ 6248870 w 8168513"/>
              <a:gd name="connsiteY455" fmla="*/ 1447647 h 2967871"/>
              <a:gd name="connsiteX456" fmla="*/ 6413024 w 8168513"/>
              <a:gd name="connsiteY456" fmla="*/ 1755796 h 2967871"/>
              <a:gd name="connsiteX457" fmla="*/ 6508178 w 8168513"/>
              <a:gd name="connsiteY457" fmla="*/ 1949921 h 2967871"/>
              <a:gd name="connsiteX458" fmla="*/ 7419284 w 8168513"/>
              <a:gd name="connsiteY458" fmla="*/ 2876082 h 2967871"/>
              <a:gd name="connsiteX459" fmla="*/ 7536549 w 8168513"/>
              <a:gd name="connsiteY459" fmla="*/ 2967871 h 2967871"/>
              <a:gd name="connsiteX460" fmla="*/ 7462258 w 8168513"/>
              <a:gd name="connsiteY460" fmla="*/ 2967871 h 2967871"/>
              <a:gd name="connsiteX461" fmla="*/ 7391777 w 8168513"/>
              <a:gd name="connsiteY461" fmla="*/ 2912659 h 2967871"/>
              <a:gd name="connsiteX462" fmla="*/ 6469004 w 8168513"/>
              <a:gd name="connsiteY462" fmla="*/ 1970703 h 2967871"/>
              <a:gd name="connsiteX463" fmla="*/ 6371895 w 8168513"/>
              <a:gd name="connsiteY463" fmla="*/ 1773689 h 2967871"/>
              <a:gd name="connsiteX464" fmla="*/ 6211939 w 8168513"/>
              <a:gd name="connsiteY464" fmla="*/ 1474782 h 2967871"/>
              <a:gd name="connsiteX465" fmla="*/ 5422934 w 8168513"/>
              <a:gd name="connsiteY465" fmla="*/ 1297010 h 2967871"/>
              <a:gd name="connsiteX466" fmla="*/ 4969261 w 8168513"/>
              <a:gd name="connsiteY466" fmla="*/ 1244156 h 2967871"/>
              <a:gd name="connsiteX467" fmla="*/ 4636650 w 8168513"/>
              <a:gd name="connsiteY467" fmla="*/ 1177131 h 2967871"/>
              <a:gd name="connsiteX468" fmla="*/ 4446347 w 8168513"/>
              <a:gd name="connsiteY468" fmla="*/ 1245965 h 2967871"/>
              <a:gd name="connsiteX469" fmla="*/ 4318817 w 8168513"/>
              <a:gd name="connsiteY469" fmla="*/ 1378415 h 2967871"/>
              <a:gd name="connsiteX470" fmla="*/ 4125574 w 8168513"/>
              <a:gd name="connsiteY470" fmla="*/ 1552356 h 2967871"/>
              <a:gd name="connsiteX471" fmla="*/ 3813178 w 8168513"/>
              <a:gd name="connsiteY471" fmla="*/ 1536806 h 2967871"/>
              <a:gd name="connsiteX472" fmla="*/ 3610585 w 8168513"/>
              <a:gd name="connsiteY472" fmla="*/ 1500339 h 2967871"/>
              <a:gd name="connsiteX473" fmla="*/ 3368297 w 8168513"/>
              <a:gd name="connsiteY473" fmla="*/ 1561456 h 2967871"/>
              <a:gd name="connsiteX474" fmla="*/ 3194006 w 8168513"/>
              <a:gd name="connsiteY474" fmla="*/ 1739678 h 2967871"/>
              <a:gd name="connsiteX475" fmla="*/ 3184295 w 8168513"/>
              <a:gd name="connsiteY475" fmla="*/ 1759516 h 2967871"/>
              <a:gd name="connsiteX476" fmla="*/ 3143288 w 8168513"/>
              <a:gd name="connsiteY476" fmla="*/ 1907794 h 2967871"/>
              <a:gd name="connsiteX477" fmla="*/ 3109670 w 8168513"/>
              <a:gd name="connsiteY477" fmla="*/ 2038981 h 2967871"/>
              <a:gd name="connsiteX478" fmla="*/ 2223995 w 8168513"/>
              <a:gd name="connsiteY478" fmla="*/ 2600351 h 2967871"/>
              <a:gd name="connsiteX479" fmla="*/ 1501978 w 8168513"/>
              <a:gd name="connsiteY479" fmla="*/ 2937814 h 2967871"/>
              <a:gd name="connsiteX480" fmla="*/ 1483341 w 8168513"/>
              <a:gd name="connsiteY480" fmla="*/ 2967871 h 2967871"/>
              <a:gd name="connsiteX481" fmla="*/ 1427798 w 8168513"/>
              <a:gd name="connsiteY481" fmla="*/ 2967871 h 2967871"/>
              <a:gd name="connsiteX482" fmla="*/ 1463901 w 8168513"/>
              <a:gd name="connsiteY482" fmla="*/ 2909469 h 2967871"/>
              <a:gd name="connsiteX483" fmla="*/ 2211647 w 8168513"/>
              <a:gd name="connsiteY483" fmla="*/ 2555361 h 2967871"/>
              <a:gd name="connsiteX484" fmla="*/ 3065236 w 8168513"/>
              <a:gd name="connsiteY484" fmla="*/ 2023059 h 2967871"/>
              <a:gd name="connsiteX485" fmla="*/ 3097392 w 8168513"/>
              <a:gd name="connsiteY485" fmla="*/ 1897856 h 2967871"/>
              <a:gd name="connsiteX486" fmla="*/ 3141040 w 8168513"/>
              <a:gd name="connsiteY486" fmla="*/ 1741225 h 2967871"/>
              <a:gd name="connsiteX487" fmla="*/ 3609111 w 8168513"/>
              <a:gd name="connsiteY487" fmla="*/ 1453892 h 2967871"/>
              <a:gd name="connsiteX488" fmla="*/ 3824131 w 8168513"/>
              <a:gd name="connsiteY488" fmla="*/ 1491643 h 2967871"/>
              <a:gd name="connsiteX489" fmla="*/ 4108010 w 8168513"/>
              <a:gd name="connsiteY489" fmla="*/ 1510133 h 2967871"/>
              <a:gd name="connsiteX490" fmla="*/ 4282244 w 8168513"/>
              <a:gd name="connsiteY490" fmla="*/ 1351376 h 2967871"/>
              <a:gd name="connsiteX491" fmla="*/ 4417599 w 8168513"/>
              <a:gd name="connsiteY491" fmla="*/ 1207855 h 2967871"/>
              <a:gd name="connsiteX492" fmla="*/ 4628912 w 8168513"/>
              <a:gd name="connsiteY492" fmla="*/ 1130538 h 2967871"/>
              <a:gd name="connsiteX493" fmla="*/ 4615300 w 8168513"/>
              <a:gd name="connsiteY493" fmla="*/ 987304 h 2967871"/>
              <a:gd name="connsiteX494" fmla="*/ 4985430 w 8168513"/>
              <a:gd name="connsiteY494" fmla="*/ 1059654 h 2967871"/>
              <a:gd name="connsiteX495" fmla="*/ 5432100 w 8168513"/>
              <a:gd name="connsiteY495" fmla="*/ 1113952 h 2967871"/>
              <a:gd name="connsiteX496" fmla="*/ 6312612 w 8168513"/>
              <a:gd name="connsiteY496" fmla="*/ 1317159 h 2967871"/>
              <a:gd name="connsiteX497" fmla="*/ 6484280 w 8168513"/>
              <a:gd name="connsiteY497" fmla="*/ 1641548 h 2967871"/>
              <a:gd name="connsiteX498" fmla="*/ 6584013 w 8168513"/>
              <a:gd name="connsiteY498" fmla="*/ 1845127 h 2967871"/>
              <a:gd name="connsiteX499" fmla="*/ 7539492 w 8168513"/>
              <a:gd name="connsiteY499" fmla="*/ 2817013 h 2967871"/>
              <a:gd name="connsiteX500" fmla="*/ 7683003 w 8168513"/>
              <a:gd name="connsiteY500" fmla="*/ 2928951 h 2967871"/>
              <a:gd name="connsiteX501" fmla="*/ 7727562 w 8168513"/>
              <a:gd name="connsiteY501" fmla="*/ 2967871 h 2967871"/>
              <a:gd name="connsiteX502" fmla="*/ 7659940 w 8168513"/>
              <a:gd name="connsiteY502" fmla="*/ 2967871 h 2967871"/>
              <a:gd name="connsiteX503" fmla="*/ 7658373 w 8168513"/>
              <a:gd name="connsiteY503" fmla="*/ 2966501 h 2967871"/>
              <a:gd name="connsiteX504" fmla="*/ 7514901 w 8168513"/>
              <a:gd name="connsiteY504" fmla="*/ 2854524 h 2967871"/>
              <a:gd name="connsiteX505" fmla="*/ 6546821 w 8168513"/>
              <a:gd name="connsiteY505" fmla="*/ 1867813 h 2967871"/>
              <a:gd name="connsiteX506" fmla="*/ 6445507 w 8168513"/>
              <a:gd name="connsiteY506" fmla="*/ 1661548 h 2967871"/>
              <a:gd name="connsiteX507" fmla="*/ 6275468 w 8168513"/>
              <a:gd name="connsiteY507" fmla="*/ 1344712 h 2967871"/>
              <a:gd name="connsiteX508" fmla="*/ 5447546 w 8168513"/>
              <a:gd name="connsiteY508" fmla="*/ 1159505 h 2967871"/>
              <a:gd name="connsiteX509" fmla="*/ 4972328 w 8168513"/>
              <a:gd name="connsiteY509" fmla="*/ 1105245 h 2967871"/>
              <a:gd name="connsiteX510" fmla="*/ 4622923 w 8168513"/>
              <a:gd name="connsiteY510" fmla="*/ 1034933 h 2967871"/>
              <a:gd name="connsiteX511" fmla="*/ 4423453 w 8168513"/>
              <a:gd name="connsiteY511" fmla="*/ 1107786 h 2967871"/>
              <a:gd name="connsiteX512" fmla="*/ 4291922 w 8168513"/>
              <a:gd name="connsiteY512" fmla="*/ 1249383 h 2967871"/>
              <a:gd name="connsiteX513" fmla="*/ 4090066 w 8168513"/>
              <a:gd name="connsiteY513" fmla="*/ 1432081 h 2967871"/>
              <a:gd name="connsiteX514" fmla="*/ 3759994 w 8168513"/>
              <a:gd name="connsiteY514" fmla="*/ 1415109 h 2967871"/>
              <a:gd name="connsiteX515" fmla="*/ 3547324 w 8168513"/>
              <a:gd name="connsiteY515" fmla="*/ 1377519 h 2967871"/>
              <a:gd name="connsiteX516" fmla="*/ 3109878 w 8168513"/>
              <a:gd name="connsiteY516" fmla="*/ 1628858 h 2967871"/>
              <a:gd name="connsiteX517" fmla="*/ 3099426 w 8168513"/>
              <a:gd name="connsiteY517" fmla="*/ 1650237 h 2967871"/>
              <a:gd name="connsiteX518" fmla="*/ 3056586 w 8168513"/>
              <a:gd name="connsiteY518" fmla="*/ 1806246 h 2967871"/>
              <a:gd name="connsiteX519" fmla="*/ 3021426 w 8168513"/>
              <a:gd name="connsiteY519" fmla="*/ 1943495 h 2967871"/>
              <a:gd name="connsiteX520" fmla="*/ 2093991 w 8168513"/>
              <a:gd name="connsiteY520" fmla="*/ 2532988 h 2967871"/>
              <a:gd name="connsiteX521" fmla="*/ 1336561 w 8168513"/>
              <a:gd name="connsiteY521" fmla="*/ 2887572 h 2967871"/>
              <a:gd name="connsiteX522" fmla="*/ 1286969 w 8168513"/>
              <a:gd name="connsiteY522" fmla="*/ 2967871 h 2967871"/>
              <a:gd name="connsiteX523" fmla="*/ 1236513 w 8168513"/>
              <a:gd name="connsiteY523" fmla="*/ 2967871 h 2967871"/>
              <a:gd name="connsiteX524" fmla="*/ 1302988 w 8168513"/>
              <a:gd name="connsiteY524" fmla="*/ 2860443 h 2967871"/>
              <a:gd name="connsiteX525" fmla="*/ 2086111 w 8168513"/>
              <a:gd name="connsiteY525" fmla="*/ 2487777 h 2967871"/>
              <a:gd name="connsiteX526" fmla="*/ 2981078 w 8168513"/>
              <a:gd name="connsiteY526" fmla="*/ 1927141 h 2967871"/>
              <a:gd name="connsiteX527" fmla="*/ 3014537 w 8168513"/>
              <a:gd name="connsiteY527" fmla="*/ 1795333 h 2967871"/>
              <a:gd name="connsiteX528" fmla="*/ 3060015 w 8168513"/>
              <a:gd name="connsiteY528" fmla="*/ 1630974 h 2967871"/>
              <a:gd name="connsiteX529" fmla="*/ 3549501 w 8168513"/>
              <a:gd name="connsiteY529" fmla="*/ 1329523 h 2967871"/>
              <a:gd name="connsiteX530" fmla="*/ 3772460 w 8168513"/>
              <a:gd name="connsiteY530" fmla="*/ 1367821 h 2967871"/>
              <a:gd name="connsiteX531" fmla="*/ 4070535 w 8168513"/>
              <a:gd name="connsiteY531" fmla="*/ 1386959 h 2967871"/>
              <a:gd name="connsiteX532" fmla="*/ 4252976 w 8168513"/>
              <a:gd name="connsiteY532" fmla="*/ 1219285 h 2967871"/>
              <a:gd name="connsiteX533" fmla="*/ 4394266 w 8168513"/>
              <a:gd name="connsiteY533" fmla="*/ 1068554 h 2967871"/>
              <a:gd name="connsiteX534" fmla="*/ 4615300 w 8168513"/>
              <a:gd name="connsiteY534" fmla="*/ 987304 h 2967871"/>
              <a:gd name="connsiteX535" fmla="*/ 4604448 w 8168513"/>
              <a:gd name="connsiteY535" fmla="*/ 849842 h 2967871"/>
              <a:gd name="connsiteX536" fmla="*/ 4990883 w 8168513"/>
              <a:gd name="connsiteY536" fmla="*/ 924826 h 2967871"/>
              <a:gd name="connsiteX537" fmla="*/ 5458958 w 8168513"/>
              <a:gd name="connsiteY537" fmla="*/ 980860 h 2967871"/>
              <a:gd name="connsiteX538" fmla="*/ 6379506 w 8168513"/>
              <a:gd name="connsiteY538" fmla="*/ 1190166 h 2967871"/>
              <a:gd name="connsiteX539" fmla="*/ 6559665 w 8168513"/>
              <a:gd name="connsiteY539" fmla="*/ 1527843 h 2967871"/>
              <a:gd name="connsiteX540" fmla="*/ 6664136 w 8168513"/>
              <a:gd name="connsiteY540" fmla="*/ 1740483 h 2967871"/>
              <a:gd name="connsiteX541" fmla="*/ 7665147 w 8168513"/>
              <a:gd name="connsiteY541" fmla="*/ 2758670 h 2967871"/>
              <a:gd name="connsiteX542" fmla="*/ 7814910 w 8168513"/>
              <a:gd name="connsiteY542" fmla="*/ 2875600 h 2967871"/>
              <a:gd name="connsiteX543" fmla="*/ 7920743 w 8168513"/>
              <a:gd name="connsiteY543" fmla="*/ 2967871 h 2967871"/>
              <a:gd name="connsiteX544" fmla="*/ 7850447 w 8168513"/>
              <a:gd name="connsiteY544" fmla="*/ 2967871 h 2967871"/>
              <a:gd name="connsiteX545" fmla="*/ 7785440 w 8168513"/>
              <a:gd name="connsiteY545" fmla="*/ 2911223 h 2967871"/>
              <a:gd name="connsiteX546" fmla="*/ 7635888 w 8168513"/>
              <a:gd name="connsiteY546" fmla="*/ 2794884 h 2967871"/>
              <a:gd name="connsiteX547" fmla="*/ 6623078 w 8168513"/>
              <a:gd name="connsiteY547" fmla="*/ 1764199 h 2967871"/>
              <a:gd name="connsiteX548" fmla="*/ 6517604 w 8168513"/>
              <a:gd name="connsiteY548" fmla="*/ 1548651 h 2967871"/>
              <a:gd name="connsiteX549" fmla="*/ 6340978 w 8168513"/>
              <a:gd name="connsiteY549" fmla="*/ 1217558 h 2967871"/>
              <a:gd name="connsiteX550" fmla="*/ 5473427 w 8168513"/>
              <a:gd name="connsiteY550" fmla="*/ 1024466 h 2967871"/>
              <a:gd name="connsiteX551" fmla="*/ 4977020 w 8168513"/>
              <a:gd name="connsiteY551" fmla="*/ 968051 h 2967871"/>
              <a:gd name="connsiteX552" fmla="*/ 4611103 w 8168513"/>
              <a:gd name="connsiteY552" fmla="*/ 894932 h 2967871"/>
              <a:gd name="connsiteX553" fmla="*/ 4401555 w 8168513"/>
              <a:gd name="connsiteY553" fmla="*/ 971575 h 2967871"/>
              <a:gd name="connsiteX554" fmla="*/ 4263536 w 8168513"/>
              <a:gd name="connsiteY554" fmla="*/ 1120550 h 2967871"/>
              <a:gd name="connsiteX555" fmla="*/ 4052817 w 8168513"/>
              <a:gd name="connsiteY555" fmla="*/ 1311457 h 2967871"/>
              <a:gd name="connsiteX556" fmla="*/ 3711116 w 8168513"/>
              <a:gd name="connsiteY556" fmla="*/ 1293584 h 2967871"/>
              <a:gd name="connsiteX557" fmla="*/ 3488690 w 8168513"/>
              <a:gd name="connsiteY557" fmla="*/ 1254165 h 2967871"/>
              <a:gd name="connsiteX558" fmla="*/ 3030827 w 8168513"/>
              <a:gd name="connsiteY558" fmla="*/ 1517627 h 2967871"/>
              <a:gd name="connsiteX559" fmla="*/ 3019449 w 8168513"/>
              <a:gd name="connsiteY559" fmla="*/ 1540918 h 2967871"/>
              <a:gd name="connsiteX560" fmla="*/ 2974324 w 8168513"/>
              <a:gd name="connsiteY560" fmla="*/ 1704529 h 2967871"/>
              <a:gd name="connsiteX561" fmla="*/ 2937942 w 8168513"/>
              <a:gd name="connsiteY561" fmla="*/ 1848306 h 2967871"/>
              <a:gd name="connsiteX562" fmla="*/ 1968486 w 8168513"/>
              <a:gd name="connsiteY562" fmla="*/ 2465410 h 2967871"/>
              <a:gd name="connsiteX563" fmla="*/ 1103894 w 8168513"/>
              <a:gd name="connsiteY563" fmla="*/ 2952702 h 2967871"/>
              <a:gd name="connsiteX564" fmla="*/ 1099131 w 8168513"/>
              <a:gd name="connsiteY564" fmla="*/ 2967871 h 2967871"/>
              <a:gd name="connsiteX565" fmla="*/ 1052040 w 8168513"/>
              <a:gd name="connsiteY565" fmla="*/ 2967871 h 2967871"/>
              <a:gd name="connsiteX566" fmla="*/ 1065035 w 8168513"/>
              <a:gd name="connsiteY566" fmla="*/ 2934351 h 2967871"/>
              <a:gd name="connsiteX567" fmla="*/ 1959634 w 8168513"/>
              <a:gd name="connsiteY567" fmla="*/ 2420208 h 2967871"/>
              <a:gd name="connsiteX568" fmla="*/ 2895445 w 8168513"/>
              <a:gd name="connsiteY568" fmla="*/ 1832377 h 2967871"/>
              <a:gd name="connsiteX569" fmla="*/ 2930544 w 8168513"/>
              <a:gd name="connsiteY569" fmla="*/ 1694212 h 2967871"/>
              <a:gd name="connsiteX570" fmla="*/ 2976753 w 8168513"/>
              <a:gd name="connsiteY570" fmla="*/ 1524410 h 2967871"/>
              <a:gd name="connsiteX571" fmla="*/ 3487418 w 8168513"/>
              <a:gd name="connsiteY571" fmla="*/ 1208303 h 2967871"/>
              <a:gd name="connsiteX572" fmla="*/ 3722840 w 8168513"/>
              <a:gd name="connsiteY572" fmla="*/ 1249781 h 2967871"/>
              <a:gd name="connsiteX573" fmla="*/ 4035287 w 8168513"/>
              <a:gd name="connsiteY573" fmla="*/ 1269190 h 2967871"/>
              <a:gd name="connsiteX574" fmla="*/ 4226175 w 8168513"/>
              <a:gd name="connsiteY574" fmla="*/ 1093143 h 2967871"/>
              <a:gd name="connsiteX575" fmla="*/ 4373996 w 8168513"/>
              <a:gd name="connsiteY575" fmla="*/ 934996 h 2967871"/>
              <a:gd name="connsiteX576" fmla="*/ 4604448 w 8168513"/>
              <a:gd name="connsiteY576" fmla="*/ 849842 h 2967871"/>
              <a:gd name="connsiteX577" fmla="*/ 4596987 w 8168513"/>
              <a:gd name="connsiteY577" fmla="*/ 708261 h 2967871"/>
              <a:gd name="connsiteX578" fmla="*/ 4999995 w 8168513"/>
              <a:gd name="connsiteY578" fmla="*/ 785892 h 2967871"/>
              <a:gd name="connsiteX579" fmla="*/ 5489222 w 8168513"/>
              <a:gd name="connsiteY579" fmla="*/ 844119 h 2967871"/>
              <a:gd name="connsiteX580" fmla="*/ 6448481 w 8168513"/>
              <a:gd name="connsiteY580" fmla="*/ 1063228 h 2967871"/>
              <a:gd name="connsiteX581" fmla="*/ 6636186 w 8168513"/>
              <a:gd name="connsiteY581" fmla="*/ 1415150 h 2967871"/>
              <a:gd name="connsiteX582" fmla="*/ 6745010 w 8168513"/>
              <a:gd name="connsiteY582" fmla="*/ 1637650 h 2967871"/>
              <a:gd name="connsiteX583" fmla="*/ 7790603 w 8168513"/>
              <a:gd name="connsiteY583" fmla="*/ 2698266 h 2967871"/>
              <a:gd name="connsiteX584" fmla="*/ 7946408 w 8168513"/>
              <a:gd name="connsiteY584" fmla="*/ 2819597 h 2967871"/>
              <a:gd name="connsiteX585" fmla="*/ 8116908 w 8168513"/>
              <a:gd name="connsiteY585" fmla="*/ 2967871 h 2967871"/>
              <a:gd name="connsiteX586" fmla="*/ 8045062 w 8168513"/>
              <a:gd name="connsiteY586" fmla="*/ 2967871 h 2967871"/>
              <a:gd name="connsiteX587" fmla="*/ 7915184 w 8168513"/>
              <a:gd name="connsiteY587" fmla="*/ 2854859 h 2967871"/>
              <a:gd name="connsiteX588" fmla="*/ 7759341 w 8168513"/>
              <a:gd name="connsiteY588" fmla="*/ 2733490 h 2967871"/>
              <a:gd name="connsiteX589" fmla="*/ 6701588 w 8168513"/>
              <a:gd name="connsiteY589" fmla="*/ 1658241 h 2967871"/>
              <a:gd name="connsiteX590" fmla="*/ 6591190 w 8168513"/>
              <a:gd name="connsiteY590" fmla="*/ 1433063 h 2967871"/>
              <a:gd name="connsiteX591" fmla="*/ 6407434 w 8168513"/>
              <a:gd name="connsiteY591" fmla="*/ 1087889 h 2967871"/>
              <a:gd name="connsiteX592" fmla="*/ 5501340 w 8168513"/>
              <a:gd name="connsiteY592" fmla="*/ 885620 h 2967871"/>
              <a:gd name="connsiteX593" fmla="*/ 4984525 w 8168513"/>
              <a:gd name="connsiteY593" fmla="*/ 825471 h 2967871"/>
              <a:gd name="connsiteX594" fmla="*/ 4602750 w 8168513"/>
              <a:gd name="connsiteY594" fmla="*/ 749560 h 2967871"/>
              <a:gd name="connsiteX595" fmla="*/ 4383059 w 8168513"/>
              <a:gd name="connsiteY595" fmla="*/ 829764 h 2967871"/>
              <a:gd name="connsiteX596" fmla="*/ 4239101 w 8168513"/>
              <a:gd name="connsiteY596" fmla="*/ 985946 h 2967871"/>
              <a:gd name="connsiteX597" fmla="*/ 4019761 w 8168513"/>
              <a:gd name="connsiteY597" fmla="*/ 1185606 h 2967871"/>
              <a:gd name="connsiteX598" fmla="*/ 3663489 w 8168513"/>
              <a:gd name="connsiteY598" fmla="*/ 1166879 h 2967871"/>
              <a:gd name="connsiteX599" fmla="*/ 3430754 w 8168513"/>
              <a:gd name="connsiteY599" fmla="*/ 1125804 h 2967871"/>
              <a:gd name="connsiteX600" fmla="*/ 2952259 w 8168513"/>
              <a:gd name="connsiteY600" fmla="*/ 1401804 h 2967871"/>
              <a:gd name="connsiteX601" fmla="*/ 2940139 w 8168513"/>
              <a:gd name="connsiteY601" fmla="*/ 1426637 h 2967871"/>
              <a:gd name="connsiteX602" fmla="*/ 2894303 w 8168513"/>
              <a:gd name="connsiteY602" fmla="*/ 1596642 h 2967871"/>
              <a:gd name="connsiteX603" fmla="*/ 2856619 w 8168513"/>
              <a:gd name="connsiteY603" fmla="*/ 1747024 h 2967871"/>
              <a:gd name="connsiteX604" fmla="*/ 1844995 w 8168513"/>
              <a:gd name="connsiteY604" fmla="*/ 2391104 h 2967871"/>
              <a:gd name="connsiteX605" fmla="*/ 942223 w 8168513"/>
              <a:gd name="connsiteY605" fmla="*/ 2901224 h 2967871"/>
              <a:gd name="connsiteX606" fmla="*/ 916431 w 8168513"/>
              <a:gd name="connsiteY606" fmla="*/ 2967871 h 2967871"/>
              <a:gd name="connsiteX607" fmla="*/ 869106 w 8168513"/>
              <a:gd name="connsiteY607" fmla="*/ 2967871 h 2967871"/>
              <a:gd name="connsiteX608" fmla="*/ 870144 w 8168513"/>
              <a:gd name="connsiteY608" fmla="*/ 2963801 h 2967871"/>
              <a:gd name="connsiteX609" fmla="*/ 1832527 w 8168513"/>
              <a:gd name="connsiteY609" fmla="*/ 2352305 h 2967871"/>
              <a:gd name="connsiteX610" fmla="*/ 2809935 w 8168513"/>
              <a:gd name="connsiteY610" fmla="*/ 1736717 h 2967871"/>
              <a:gd name="connsiteX611" fmla="*/ 2846158 w 8168513"/>
              <a:gd name="connsiteY611" fmla="*/ 1592320 h 2967871"/>
              <a:gd name="connsiteX612" fmla="*/ 2895337 w 8168513"/>
              <a:gd name="connsiteY612" fmla="*/ 1412461 h 2967871"/>
              <a:gd name="connsiteX613" fmla="*/ 3427574 w 8168513"/>
              <a:gd name="connsiteY613" fmla="*/ 1082852 h 2967871"/>
              <a:gd name="connsiteX614" fmla="*/ 3675070 w 8168513"/>
              <a:gd name="connsiteY614" fmla="*/ 1126361 h 2967871"/>
              <a:gd name="connsiteX615" fmla="*/ 4003218 w 8168513"/>
              <a:gd name="connsiteY615" fmla="*/ 1147240 h 2967871"/>
              <a:gd name="connsiteX616" fmla="*/ 4202718 w 8168513"/>
              <a:gd name="connsiteY616" fmla="*/ 962434 h 2967871"/>
              <a:gd name="connsiteX617" fmla="*/ 4356898 w 8168513"/>
              <a:gd name="connsiteY617" fmla="*/ 797250 h 2967871"/>
              <a:gd name="connsiteX618" fmla="*/ 4596987 w 8168513"/>
              <a:gd name="connsiteY618" fmla="*/ 708261 h 2967871"/>
              <a:gd name="connsiteX619" fmla="*/ 4584092 w 8168513"/>
              <a:gd name="connsiteY619" fmla="*/ 568378 h 2967871"/>
              <a:gd name="connsiteX620" fmla="*/ 5002417 w 8168513"/>
              <a:gd name="connsiteY620" fmla="*/ 650948 h 2967871"/>
              <a:gd name="connsiteX621" fmla="*/ 5513013 w 8168513"/>
              <a:gd name="connsiteY621" fmla="*/ 710958 h 2967871"/>
              <a:gd name="connsiteX622" fmla="*/ 6513483 w 8168513"/>
              <a:gd name="connsiteY622" fmla="*/ 938695 h 2967871"/>
              <a:gd name="connsiteX623" fmla="*/ 6709109 w 8168513"/>
              <a:gd name="connsiteY623" fmla="*/ 1305069 h 2967871"/>
              <a:gd name="connsiteX624" fmla="*/ 6822517 w 8168513"/>
              <a:gd name="connsiteY624" fmla="*/ 1536948 h 2967871"/>
              <a:gd name="connsiteX625" fmla="*/ 7912653 w 8168513"/>
              <a:gd name="connsiteY625" fmla="*/ 2641978 h 2967871"/>
              <a:gd name="connsiteX626" fmla="*/ 8074727 w 8168513"/>
              <a:gd name="connsiteY626" fmla="*/ 2769253 h 2967871"/>
              <a:gd name="connsiteX627" fmla="*/ 8168513 w 8168513"/>
              <a:gd name="connsiteY627" fmla="*/ 2850443 h 2967871"/>
              <a:gd name="connsiteX628" fmla="*/ 8168513 w 8168513"/>
              <a:gd name="connsiteY628" fmla="*/ 2906412 h 2967871"/>
              <a:gd name="connsiteX629" fmla="*/ 8045790 w 8168513"/>
              <a:gd name="connsiteY629" fmla="*/ 2799867 h 2967871"/>
              <a:gd name="connsiteX630" fmla="*/ 7884478 w 8168513"/>
              <a:gd name="connsiteY630" fmla="*/ 2672933 h 2967871"/>
              <a:gd name="connsiteX631" fmla="*/ 6781783 w 8168513"/>
              <a:gd name="connsiteY631" fmla="*/ 1553120 h 2967871"/>
              <a:gd name="connsiteX632" fmla="*/ 6667180 w 8168513"/>
              <a:gd name="connsiteY632" fmla="*/ 1318695 h 2967871"/>
              <a:gd name="connsiteX633" fmla="*/ 6475502 w 8168513"/>
              <a:gd name="connsiteY633" fmla="*/ 959068 h 2967871"/>
              <a:gd name="connsiteX634" fmla="*/ 5528952 w 8168513"/>
              <a:gd name="connsiteY634" fmla="*/ 750529 h 2967871"/>
              <a:gd name="connsiteX635" fmla="*/ 4990023 w 8168513"/>
              <a:gd name="connsiteY635" fmla="*/ 690143 h 2967871"/>
              <a:gd name="connsiteX636" fmla="*/ 4591215 w 8168513"/>
              <a:gd name="connsiteY636" fmla="*/ 611260 h 2967871"/>
              <a:gd name="connsiteX637" fmla="*/ 4362803 w 8168513"/>
              <a:gd name="connsiteY637" fmla="*/ 695750 h 2967871"/>
              <a:gd name="connsiteX638" fmla="*/ 4212112 w 8168513"/>
              <a:gd name="connsiteY638" fmla="*/ 858762 h 2967871"/>
              <a:gd name="connsiteX639" fmla="*/ 3984115 w 8168513"/>
              <a:gd name="connsiteY639" fmla="*/ 1067219 h 2967871"/>
              <a:gd name="connsiteX640" fmla="*/ 3613507 w 8168513"/>
              <a:gd name="connsiteY640" fmla="*/ 1048181 h 2967871"/>
              <a:gd name="connsiteX641" fmla="*/ 3371050 w 8168513"/>
              <a:gd name="connsiteY641" fmla="*/ 1005233 h 2967871"/>
              <a:gd name="connsiteX642" fmla="*/ 2868082 w 8168513"/>
              <a:gd name="connsiteY642" fmla="*/ 1294746 h 2967871"/>
              <a:gd name="connsiteX643" fmla="*/ 2855176 w 8168513"/>
              <a:gd name="connsiteY643" fmla="*/ 1321158 h 2967871"/>
              <a:gd name="connsiteX644" fmla="*/ 2806941 w 8168513"/>
              <a:gd name="connsiteY644" fmla="*/ 1500059 h 2967871"/>
              <a:gd name="connsiteX645" fmla="*/ 2767399 w 8168513"/>
              <a:gd name="connsiteY645" fmla="*/ 1657211 h 2967871"/>
              <a:gd name="connsiteX646" fmla="*/ 1714153 w 8168513"/>
              <a:gd name="connsiteY646" fmla="*/ 2329084 h 2967871"/>
              <a:gd name="connsiteX647" fmla="*/ 744983 w 8168513"/>
              <a:gd name="connsiteY647" fmla="*/ 2935242 h 2967871"/>
              <a:gd name="connsiteX648" fmla="*/ 736706 w 8168513"/>
              <a:gd name="connsiteY648" fmla="*/ 2967871 h 2967871"/>
              <a:gd name="connsiteX649" fmla="*/ 691745 w 8168513"/>
              <a:gd name="connsiteY649" fmla="*/ 2967871 h 2967871"/>
              <a:gd name="connsiteX650" fmla="*/ 703397 w 8168513"/>
              <a:gd name="connsiteY650" fmla="*/ 2922122 h 2967871"/>
              <a:gd name="connsiteX651" fmla="*/ 1704547 w 8168513"/>
              <a:gd name="connsiteY651" fmla="*/ 2285429 h 2967871"/>
              <a:gd name="connsiteX652" fmla="*/ 2725877 w 8168513"/>
              <a:gd name="connsiteY652" fmla="*/ 1643229 h 2967871"/>
              <a:gd name="connsiteX653" fmla="*/ 2763577 w 8168513"/>
              <a:gd name="connsiteY653" fmla="*/ 1491852 h 2967871"/>
              <a:gd name="connsiteX654" fmla="*/ 2815396 w 8168513"/>
              <a:gd name="connsiteY654" fmla="*/ 1303639 h 2967871"/>
              <a:gd name="connsiteX655" fmla="*/ 3369763 w 8168513"/>
              <a:gd name="connsiteY655" fmla="*/ 960367 h 2967871"/>
              <a:gd name="connsiteX656" fmla="*/ 3625431 w 8168513"/>
              <a:gd name="connsiteY656" fmla="*/ 1004958 h 2967871"/>
              <a:gd name="connsiteX657" fmla="*/ 3965626 w 8168513"/>
              <a:gd name="connsiteY657" fmla="*/ 1026908 h 2967871"/>
              <a:gd name="connsiteX658" fmla="*/ 4174167 w 8168513"/>
              <a:gd name="connsiteY658" fmla="*/ 833517 h 2967871"/>
              <a:gd name="connsiteX659" fmla="*/ 4334241 w 8168513"/>
              <a:gd name="connsiteY659" fmla="*/ 661166 h 2967871"/>
              <a:gd name="connsiteX660" fmla="*/ 4584092 w 8168513"/>
              <a:gd name="connsiteY660" fmla="*/ 568378 h 2967871"/>
              <a:gd name="connsiteX661" fmla="*/ 4660219 w 8168513"/>
              <a:gd name="connsiteY661" fmla="*/ 425686 h 2967871"/>
              <a:gd name="connsiteX662" fmla="*/ 5009502 w 8168513"/>
              <a:gd name="connsiteY662" fmla="*/ 509677 h 2967871"/>
              <a:gd name="connsiteX663" fmla="*/ 5541284 w 8168513"/>
              <a:gd name="connsiteY663" fmla="*/ 571835 h 2967871"/>
              <a:gd name="connsiteX664" fmla="*/ 6579088 w 8168513"/>
              <a:gd name="connsiteY664" fmla="*/ 806267 h 2967871"/>
              <a:gd name="connsiteX665" fmla="*/ 6780310 w 8168513"/>
              <a:gd name="connsiteY665" fmla="*/ 1185945 h 2967871"/>
              <a:gd name="connsiteX666" fmla="*/ 6898292 w 8168513"/>
              <a:gd name="connsiteY666" fmla="*/ 1427274 h 2967871"/>
              <a:gd name="connsiteX667" fmla="*/ 8033141 w 8168513"/>
              <a:gd name="connsiteY667" fmla="*/ 2577270 h 2967871"/>
              <a:gd name="connsiteX668" fmla="*/ 8168513 w 8168513"/>
              <a:gd name="connsiteY668" fmla="*/ 2681961 h 2967871"/>
              <a:gd name="connsiteX669" fmla="*/ 8168513 w 8168513"/>
              <a:gd name="connsiteY669" fmla="*/ 2741219 h 2967871"/>
              <a:gd name="connsiteX670" fmla="*/ 8004451 w 8168513"/>
              <a:gd name="connsiteY670" fmla="*/ 2614188 h 2967871"/>
              <a:gd name="connsiteX671" fmla="*/ 6857016 w 8168513"/>
              <a:gd name="connsiteY671" fmla="*/ 1449460 h 2967871"/>
              <a:gd name="connsiteX672" fmla="*/ 6737471 w 8168513"/>
              <a:gd name="connsiteY672" fmla="*/ 1205385 h 2967871"/>
              <a:gd name="connsiteX673" fmla="*/ 6538243 w 8168513"/>
              <a:gd name="connsiteY673" fmla="*/ 831508 h 2967871"/>
              <a:gd name="connsiteX674" fmla="*/ 5553032 w 8168513"/>
              <a:gd name="connsiteY674" fmla="*/ 615083 h 2967871"/>
              <a:gd name="connsiteX675" fmla="*/ 4992700 w 8168513"/>
              <a:gd name="connsiteY675" fmla="*/ 552958 h 2967871"/>
              <a:gd name="connsiteX676" fmla="*/ 4577990 w 8168513"/>
              <a:gd name="connsiteY676" fmla="*/ 470786 h 2967871"/>
              <a:gd name="connsiteX677" fmla="*/ 4339276 w 8168513"/>
              <a:gd name="connsiteY677" fmla="*/ 558755 h 2967871"/>
              <a:gd name="connsiteX678" fmla="*/ 4182650 w 8168513"/>
              <a:gd name="connsiteY678" fmla="*/ 728977 h 2967871"/>
              <a:gd name="connsiteX679" fmla="*/ 3945659 w 8168513"/>
              <a:gd name="connsiteY679" fmla="*/ 945981 h 2967871"/>
              <a:gd name="connsiteX680" fmla="*/ 3560852 w 8168513"/>
              <a:gd name="connsiteY680" fmla="*/ 926291 h 2967871"/>
              <a:gd name="connsiteX681" fmla="*/ 3310831 w 8168513"/>
              <a:gd name="connsiteY681" fmla="*/ 883003 h 2967871"/>
              <a:gd name="connsiteX682" fmla="*/ 2790744 w 8168513"/>
              <a:gd name="connsiteY682" fmla="*/ 1183838 h 2967871"/>
              <a:gd name="connsiteX683" fmla="*/ 2777091 w 8168513"/>
              <a:gd name="connsiteY683" fmla="*/ 1211789 h 2967871"/>
              <a:gd name="connsiteX684" fmla="*/ 2726807 w 8168513"/>
              <a:gd name="connsiteY684" fmla="*/ 1398831 h 2967871"/>
              <a:gd name="connsiteX685" fmla="*/ 2685730 w 8168513"/>
              <a:gd name="connsiteY685" fmla="*/ 1562051 h 2967871"/>
              <a:gd name="connsiteX686" fmla="*/ 1590527 w 8168513"/>
              <a:gd name="connsiteY686" fmla="*/ 2261470 h 2967871"/>
              <a:gd name="connsiteX687" fmla="*/ 582395 w 8168513"/>
              <a:gd name="connsiteY687" fmla="*/ 2893049 h 2967871"/>
              <a:gd name="connsiteX688" fmla="*/ 563547 w 8168513"/>
              <a:gd name="connsiteY688" fmla="*/ 2967871 h 2967871"/>
              <a:gd name="connsiteX689" fmla="*/ 514500 w 8168513"/>
              <a:gd name="connsiteY689" fmla="*/ 2967871 h 2967871"/>
              <a:gd name="connsiteX690" fmla="*/ 536560 w 8168513"/>
              <a:gd name="connsiteY690" fmla="*/ 2880725 h 2967871"/>
              <a:gd name="connsiteX691" fmla="*/ 1577236 w 8168513"/>
              <a:gd name="connsiteY691" fmla="*/ 2218420 h 2967871"/>
              <a:gd name="connsiteX692" fmla="*/ 2640573 w 8168513"/>
              <a:gd name="connsiteY692" fmla="*/ 1548624 h 2967871"/>
              <a:gd name="connsiteX693" fmla="*/ 2679952 w 8168513"/>
              <a:gd name="connsiteY693" fmla="*/ 1390849 h 2967871"/>
              <a:gd name="connsiteX694" fmla="*/ 2732658 w 8168513"/>
              <a:gd name="connsiteY694" fmla="*/ 1195867 h 2967871"/>
              <a:gd name="connsiteX695" fmla="*/ 3307979 w 8168513"/>
              <a:gd name="connsiteY695" fmla="*/ 836399 h 2967871"/>
              <a:gd name="connsiteX696" fmla="*/ 3575125 w 8168513"/>
              <a:gd name="connsiteY696" fmla="*/ 883227 h 2967871"/>
              <a:gd name="connsiteX697" fmla="*/ 3930640 w 8168513"/>
              <a:gd name="connsiteY697" fmla="*/ 904494 h 2967871"/>
              <a:gd name="connsiteX698" fmla="*/ 4147619 w 8168513"/>
              <a:gd name="connsiteY698" fmla="*/ 702724 h 2967871"/>
              <a:gd name="connsiteX699" fmla="*/ 4313853 w 8168513"/>
              <a:gd name="connsiteY699" fmla="*/ 522749 h 2967871"/>
              <a:gd name="connsiteX700" fmla="*/ 4660219 w 8168513"/>
              <a:gd name="connsiteY700" fmla="*/ 425686 h 2967871"/>
              <a:gd name="connsiteX701" fmla="*/ 4651490 w 8168513"/>
              <a:gd name="connsiteY701" fmla="*/ 283594 h 2967871"/>
              <a:gd name="connsiteX702" fmla="*/ 5011365 w 8168513"/>
              <a:gd name="connsiteY702" fmla="*/ 370156 h 2967871"/>
              <a:gd name="connsiteX703" fmla="*/ 5564518 w 8168513"/>
              <a:gd name="connsiteY703" fmla="*/ 434094 h 2967871"/>
              <a:gd name="connsiteX704" fmla="*/ 6641790 w 8168513"/>
              <a:gd name="connsiteY704" fmla="*/ 675792 h 2967871"/>
              <a:gd name="connsiteX705" fmla="*/ 6852711 w 8168513"/>
              <a:gd name="connsiteY705" fmla="*/ 1071241 h 2967871"/>
              <a:gd name="connsiteX706" fmla="*/ 6974676 w 8168513"/>
              <a:gd name="connsiteY706" fmla="*/ 1323237 h 2967871"/>
              <a:gd name="connsiteX707" fmla="*/ 8154489 w 8168513"/>
              <a:gd name="connsiteY707" fmla="*/ 2517742 h 2967871"/>
              <a:gd name="connsiteX708" fmla="*/ 8168513 w 8168513"/>
              <a:gd name="connsiteY708" fmla="*/ 2528425 h 2967871"/>
              <a:gd name="connsiteX709" fmla="*/ 8168513 w 8168513"/>
              <a:gd name="connsiteY709" fmla="*/ 2585948 h 2967871"/>
              <a:gd name="connsiteX710" fmla="*/ 8126941 w 8168513"/>
              <a:gd name="connsiteY710" fmla="*/ 2554280 h 2967871"/>
              <a:gd name="connsiteX711" fmla="*/ 6934374 w 8168513"/>
              <a:gd name="connsiteY711" fmla="*/ 1346359 h 2967871"/>
              <a:gd name="connsiteX712" fmla="*/ 6810077 w 8168513"/>
              <a:gd name="connsiteY712" fmla="*/ 1093212 h 2967871"/>
              <a:gd name="connsiteX713" fmla="*/ 6603872 w 8168513"/>
              <a:gd name="connsiteY713" fmla="*/ 703924 h 2967871"/>
              <a:gd name="connsiteX714" fmla="*/ 5578994 w 8168513"/>
              <a:gd name="connsiteY714" fmla="*/ 479652 h 2967871"/>
              <a:gd name="connsiteX715" fmla="*/ 4997333 w 8168513"/>
              <a:gd name="connsiteY715" fmla="*/ 415705 h 2967871"/>
              <a:gd name="connsiteX716" fmla="*/ 4565281 w 8168513"/>
              <a:gd name="connsiteY716" fmla="*/ 330745 h 2967871"/>
              <a:gd name="connsiteX717" fmla="*/ 4316931 w 8168513"/>
              <a:gd name="connsiteY717" fmla="*/ 423280 h 2967871"/>
              <a:gd name="connsiteX718" fmla="*/ 4154402 w 8168513"/>
              <a:gd name="connsiteY718" fmla="*/ 600666 h 2967871"/>
              <a:gd name="connsiteX719" fmla="*/ 3908927 w 8168513"/>
              <a:gd name="connsiteY719" fmla="*/ 826088 h 2967871"/>
              <a:gd name="connsiteX720" fmla="*/ 3509411 w 8168513"/>
              <a:gd name="connsiteY720" fmla="*/ 805882 h 2967871"/>
              <a:gd name="connsiteX721" fmla="*/ 3248484 w 8168513"/>
              <a:gd name="connsiteY721" fmla="*/ 759193 h 2967871"/>
              <a:gd name="connsiteX722" fmla="*/ 2708694 w 8168513"/>
              <a:gd name="connsiteY722" fmla="*/ 1072603 h 2967871"/>
              <a:gd name="connsiteX723" fmla="*/ 2694115 w 8168513"/>
              <a:gd name="connsiteY723" fmla="*/ 1102465 h 2967871"/>
              <a:gd name="connsiteX724" fmla="*/ 2641966 w 8168513"/>
              <a:gd name="connsiteY724" fmla="*/ 1297282 h 2967871"/>
              <a:gd name="connsiteX725" fmla="*/ 2599256 w 8168513"/>
              <a:gd name="connsiteY725" fmla="*/ 1468811 h 2967871"/>
              <a:gd name="connsiteX726" fmla="*/ 1461658 w 8168513"/>
              <a:gd name="connsiteY726" fmla="*/ 2194650 h 2967871"/>
              <a:gd name="connsiteX727" fmla="*/ 391599 w 8168513"/>
              <a:gd name="connsiteY727" fmla="*/ 2939557 h 2967871"/>
              <a:gd name="connsiteX728" fmla="*/ 387884 w 8168513"/>
              <a:gd name="connsiteY728" fmla="*/ 2967871 h 2967871"/>
              <a:gd name="connsiteX729" fmla="*/ 342953 w 8168513"/>
              <a:gd name="connsiteY729" fmla="*/ 2967871 h 2967871"/>
              <a:gd name="connsiteX730" fmla="*/ 348020 w 8168513"/>
              <a:gd name="connsiteY730" fmla="*/ 2929807 h 2967871"/>
              <a:gd name="connsiteX731" fmla="*/ 1451826 w 8168513"/>
              <a:gd name="connsiteY731" fmla="*/ 2148484 h 2967871"/>
              <a:gd name="connsiteX732" fmla="*/ 2556577 w 8168513"/>
              <a:gd name="connsiteY732" fmla="*/ 1451306 h 2967871"/>
              <a:gd name="connsiteX733" fmla="*/ 2597413 w 8168513"/>
              <a:gd name="connsiteY733" fmla="*/ 1287543 h 2967871"/>
              <a:gd name="connsiteX734" fmla="*/ 2651791 w 8168513"/>
              <a:gd name="connsiteY734" fmla="*/ 1084210 h 2967871"/>
              <a:gd name="connsiteX735" fmla="*/ 3249479 w 8168513"/>
              <a:gd name="connsiteY735" fmla="*/ 711619 h 2967871"/>
              <a:gd name="connsiteX736" fmla="*/ 3525178 w 8168513"/>
              <a:gd name="connsiteY736" fmla="*/ 759740 h 2967871"/>
              <a:gd name="connsiteX737" fmla="*/ 3895066 w 8168513"/>
              <a:gd name="connsiteY737" fmla="*/ 781279 h 2967871"/>
              <a:gd name="connsiteX738" fmla="*/ 4120663 w 8168513"/>
              <a:gd name="connsiteY738" fmla="*/ 570749 h 2967871"/>
              <a:gd name="connsiteX739" fmla="*/ 4292995 w 8168513"/>
              <a:gd name="connsiteY739" fmla="*/ 384192 h 2967871"/>
              <a:gd name="connsiteX740" fmla="*/ 4651490 w 8168513"/>
              <a:gd name="connsiteY740" fmla="*/ 283594 h 2967871"/>
              <a:gd name="connsiteX741" fmla="*/ 4643032 w 8168513"/>
              <a:gd name="connsiteY741" fmla="*/ 143356 h 2967871"/>
              <a:gd name="connsiteX742" fmla="*/ 5017870 w 8168513"/>
              <a:gd name="connsiteY742" fmla="*/ 232913 h 2967871"/>
              <a:gd name="connsiteX743" fmla="*/ 5592212 w 8168513"/>
              <a:gd name="connsiteY743" fmla="*/ 299006 h 2967871"/>
              <a:gd name="connsiteX744" fmla="*/ 6709152 w 8168513"/>
              <a:gd name="connsiteY744" fmla="*/ 548548 h 2967871"/>
              <a:gd name="connsiteX745" fmla="*/ 6927408 w 8168513"/>
              <a:gd name="connsiteY745" fmla="*/ 958664 h 2967871"/>
              <a:gd name="connsiteX746" fmla="*/ 7054507 w 8168513"/>
              <a:gd name="connsiteY746" fmla="*/ 1218937 h 2967871"/>
              <a:gd name="connsiteX747" fmla="*/ 7931517 w 8168513"/>
              <a:gd name="connsiteY747" fmla="*/ 2185287 h 2967871"/>
              <a:gd name="connsiteX748" fmla="*/ 8168513 w 8168513"/>
              <a:gd name="connsiteY748" fmla="*/ 2370801 h 2967871"/>
              <a:gd name="connsiteX749" fmla="*/ 8168513 w 8168513"/>
              <a:gd name="connsiteY749" fmla="*/ 2429133 h 2967871"/>
              <a:gd name="connsiteX750" fmla="*/ 7901668 w 8168513"/>
              <a:gd name="connsiteY750" fmla="*/ 2220151 h 2967871"/>
              <a:gd name="connsiteX751" fmla="*/ 7015392 w 8168513"/>
              <a:gd name="connsiteY751" fmla="*/ 1241642 h 2967871"/>
              <a:gd name="connsiteX752" fmla="*/ 6886877 w 8168513"/>
              <a:gd name="connsiteY752" fmla="*/ 978300 h 2967871"/>
              <a:gd name="connsiteX753" fmla="*/ 6672221 w 8168513"/>
              <a:gd name="connsiteY753" fmla="*/ 575685 h 2967871"/>
              <a:gd name="connsiteX754" fmla="*/ 5607835 w 8168513"/>
              <a:gd name="connsiteY754" fmla="*/ 344187 h 2967871"/>
              <a:gd name="connsiteX755" fmla="*/ 5004982 w 8168513"/>
              <a:gd name="connsiteY755" fmla="*/ 278087 h 2967871"/>
              <a:gd name="connsiteX756" fmla="*/ 4555589 w 8168513"/>
              <a:gd name="connsiteY756" fmla="*/ 189132 h 2967871"/>
              <a:gd name="connsiteX757" fmla="*/ 4297809 w 8168513"/>
              <a:gd name="connsiteY757" fmla="*/ 285068 h 2967871"/>
              <a:gd name="connsiteX758" fmla="*/ 4129531 w 8168513"/>
              <a:gd name="connsiteY758" fmla="*/ 468285 h 2967871"/>
              <a:gd name="connsiteX759" fmla="*/ 3875439 w 8168513"/>
              <a:gd name="connsiteY759" fmla="*/ 702465 h 2967871"/>
              <a:gd name="connsiteX760" fmla="*/ 3461725 w 8168513"/>
              <a:gd name="connsiteY760" fmla="*/ 681608 h 2967871"/>
              <a:gd name="connsiteX761" fmla="*/ 3190333 w 8168513"/>
              <a:gd name="connsiteY761" fmla="*/ 634592 h 2967871"/>
              <a:gd name="connsiteX762" fmla="*/ 2629336 w 8168513"/>
              <a:gd name="connsiteY762" fmla="*/ 959754 h 2967871"/>
              <a:gd name="connsiteX763" fmla="*/ 2613977 w 8168513"/>
              <a:gd name="connsiteY763" fmla="*/ 991198 h 2967871"/>
              <a:gd name="connsiteX764" fmla="*/ 2560169 w 8168513"/>
              <a:gd name="connsiteY764" fmla="*/ 1193366 h 2967871"/>
              <a:gd name="connsiteX765" fmla="*/ 2516564 w 8168513"/>
              <a:gd name="connsiteY765" fmla="*/ 1369713 h 2967871"/>
              <a:gd name="connsiteX766" fmla="*/ 1336799 w 8168513"/>
              <a:gd name="connsiteY766" fmla="*/ 2125469 h 2967871"/>
              <a:gd name="connsiteX767" fmla="*/ 226711 w 8168513"/>
              <a:gd name="connsiteY767" fmla="*/ 2899873 h 2967871"/>
              <a:gd name="connsiteX768" fmla="*/ 217711 w 8168513"/>
              <a:gd name="connsiteY768" fmla="*/ 2967871 h 2967871"/>
              <a:gd name="connsiteX769" fmla="*/ 168742 w 8168513"/>
              <a:gd name="connsiteY769" fmla="*/ 2967871 h 2967871"/>
              <a:gd name="connsiteX770" fmla="*/ 178876 w 8168513"/>
              <a:gd name="connsiteY770" fmla="*/ 2890925 h 2967871"/>
              <a:gd name="connsiteX771" fmla="*/ 1324448 w 8168513"/>
              <a:gd name="connsiteY771" fmla="*/ 2079511 h 2967871"/>
              <a:gd name="connsiteX772" fmla="*/ 2471963 w 8168513"/>
              <a:gd name="connsiteY772" fmla="*/ 1356119 h 2967871"/>
              <a:gd name="connsiteX773" fmla="*/ 2514296 w 8168513"/>
              <a:gd name="connsiteY773" fmla="*/ 1184383 h 2967871"/>
              <a:gd name="connsiteX774" fmla="*/ 2569163 w 8168513"/>
              <a:gd name="connsiteY774" fmla="*/ 973121 h 2967871"/>
              <a:gd name="connsiteX775" fmla="*/ 3187464 w 8168513"/>
              <a:gd name="connsiteY775" fmla="*/ 588985 h 2967871"/>
              <a:gd name="connsiteX776" fmla="*/ 3473274 w 8168513"/>
              <a:gd name="connsiteY776" fmla="*/ 638185 h 2967871"/>
              <a:gd name="connsiteX777" fmla="*/ 3857319 w 8168513"/>
              <a:gd name="connsiteY777" fmla="*/ 660409 h 2967871"/>
              <a:gd name="connsiteX778" fmla="*/ 4091777 w 8168513"/>
              <a:gd name="connsiteY778" fmla="*/ 441668 h 2967871"/>
              <a:gd name="connsiteX779" fmla="*/ 4270246 w 8168513"/>
              <a:gd name="connsiteY779" fmla="*/ 248487 h 2967871"/>
              <a:gd name="connsiteX780" fmla="*/ 4643032 w 8168513"/>
              <a:gd name="connsiteY780" fmla="*/ 143356 h 2967871"/>
              <a:gd name="connsiteX781" fmla="*/ 4636013 w 8168513"/>
              <a:gd name="connsiteY781" fmla="*/ 1571 h 2967871"/>
              <a:gd name="connsiteX782" fmla="*/ 5023564 w 8168513"/>
              <a:gd name="connsiteY782" fmla="*/ 93804 h 2967871"/>
              <a:gd name="connsiteX783" fmla="*/ 5618859 w 8168513"/>
              <a:gd name="connsiteY783" fmla="*/ 161511 h 2967871"/>
              <a:gd name="connsiteX784" fmla="*/ 6775664 w 8168513"/>
              <a:gd name="connsiteY784" fmla="*/ 419476 h 2967871"/>
              <a:gd name="connsiteX785" fmla="*/ 7003009 w 8168513"/>
              <a:gd name="connsiteY785" fmla="*/ 844622 h 2967871"/>
              <a:gd name="connsiteX786" fmla="*/ 7134719 w 8168513"/>
              <a:gd name="connsiteY786" fmla="*/ 1114299 h 2967871"/>
              <a:gd name="connsiteX787" fmla="*/ 8043494 w 8168513"/>
              <a:gd name="connsiteY787" fmla="*/ 2115806 h 2967871"/>
              <a:gd name="connsiteX788" fmla="*/ 8168513 w 8168513"/>
              <a:gd name="connsiteY788" fmla="*/ 2213353 h 2967871"/>
              <a:gd name="connsiteX789" fmla="*/ 8168513 w 8168513"/>
              <a:gd name="connsiteY789" fmla="*/ 2275327 h 2967871"/>
              <a:gd name="connsiteX790" fmla="*/ 8008407 w 8168513"/>
              <a:gd name="connsiteY790" fmla="*/ 2150058 h 2967871"/>
              <a:gd name="connsiteX791" fmla="*/ 7090721 w 8168513"/>
              <a:gd name="connsiteY791" fmla="*/ 1135116 h 2967871"/>
              <a:gd name="connsiteX792" fmla="*/ 6957421 w 8168513"/>
              <a:gd name="connsiteY792" fmla="*/ 862744 h 2967871"/>
              <a:gd name="connsiteX793" fmla="*/ 6737936 w 8168513"/>
              <a:gd name="connsiteY793" fmla="*/ 444293 h 2967871"/>
              <a:gd name="connsiteX794" fmla="*/ 5634474 w 8168513"/>
              <a:gd name="connsiteY794" fmla="*/ 204741 h 2967871"/>
              <a:gd name="connsiteX795" fmla="*/ 5009880 w 8168513"/>
              <a:gd name="connsiteY795" fmla="*/ 136657 h 2967871"/>
              <a:gd name="connsiteX796" fmla="*/ 4636116 w 8168513"/>
              <a:gd name="connsiteY796" fmla="*/ 46127 h 2967871"/>
              <a:gd name="connsiteX797" fmla="*/ 4279633 w 8168513"/>
              <a:gd name="connsiteY797" fmla="*/ 147296 h 2967871"/>
              <a:gd name="connsiteX798" fmla="*/ 4104476 w 8168513"/>
              <a:gd name="connsiteY798" fmla="*/ 338685 h 2967871"/>
              <a:gd name="connsiteX799" fmla="*/ 3840971 w 8168513"/>
              <a:gd name="connsiteY799" fmla="*/ 581244 h 2967871"/>
              <a:gd name="connsiteX800" fmla="*/ 3412509 w 8168513"/>
              <a:gd name="connsiteY800" fmla="*/ 559913 h 2967871"/>
              <a:gd name="connsiteX801" fmla="*/ 3130193 w 8168513"/>
              <a:gd name="connsiteY801" fmla="*/ 510493 h 2967871"/>
              <a:gd name="connsiteX802" fmla="*/ 2548601 w 8168513"/>
              <a:gd name="connsiteY802" fmla="*/ 848147 h 2967871"/>
              <a:gd name="connsiteX803" fmla="*/ 2532462 w 8168513"/>
              <a:gd name="connsiteY803" fmla="*/ 881175 h 2967871"/>
              <a:gd name="connsiteX804" fmla="*/ 2477988 w 8168513"/>
              <a:gd name="connsiteY804" fmla="*/ 1091647 h 2967871"/>
              <a:gd name="connsiteX805" fmla="*/ 2432708 w 8168513"/>
              <a:gd name="connsiteY805" fmla="*/ 1274396 h 2967871"/>
              <a:gd name="connsiteX806" fmla="*/ 1211910 w 8168513"/>
              <a:gd name="connsiteY806" fmla="*/ 2056747 h 2967871"/>
              <a:gd name="connsiteX807" fmla="*/ 61394 w 8168513"/>
              <a:gd name="connsiteY807" fmla="*/ 2859493 h 2967871"/>
              <a:gd name="connsiteX808" fmla="*/ 47935 w 8168513"/>
              <a:gd name="connsiteY808" fmla="*/ 2963234 h 2967871"/>
              <a:gd name="connsiteX809" fmla="*/ 47870 w 8168513"/>
              <a:gd name="connsiteY809" fmla="*/ 2967871 h 2967871"/>
              <a:gd name="connsiteX810" fmla="*/ 0 w 8168513"/>
              <a:gd name="connsiteY810" fmla="*/ 2967871 h 2967871"/>
              <a:gd name="connsiteX811" fmla="*/ 132 w 8168513"/>
              <a:gd name="connsiteY811" fmla="*/ 2959882 h 2967871"/>
              <a:gd name="connsiteX812" fmla="*/ 14352 w 8168513"/>
              <a:gd name="connsiteY812" fmla="*/ 2851900 h 2967871"/>
              <a:gd name="connsiteX813" fmla="*/ 1197640 w 8168513"/>
              <a:gd name="connsiteY813" fmla="*/ 2012741 h 2967871"/>
              <a:gd name="connsiteX814" fmla="*/ 2386936 w 8168513"/>
              <a:gd name="connsiteY814" fmla="*/ 1260224 h 2967871"/>
              <a:gd name="connsiteX815" fmla="*/ 2430343 w 8168513"/>
              <a:gd name="connsiteY815" fmla="*/ 1083296 h 2967871"/>
              <a:gd name="connsiteX816" fmla="*/ 2488444 w 8168513"/>
              <a:gd name="connsiteY816" fmla="*/ 865419 h 2967871"/>
              <a:gd name="connsiteX817" fmla="*/ 3127938 w 8168513"/>
              <a:gd name="connsiteY817" fmla="*/ 465629 h 2967871"/>
              <a:gd name="connsiteX818" fmla="*/ 3423467 w 8168513"/>
              <a:gd name="connsiteY818" fmla="*/ 516697 h 2967871"/>
              <a:gd name="connsiteX819" fmla="*/ 3822085 w 8168513"/>
              <a:gd name="connsiteY819" fmla="*/ 539775 h 2967871"/>
              <a:gd name="connsiteX820" fmla="*/ 4065341 w 8168513"/>
              <a:gd name="connsiteY820" fmla="*/ 311909 h 2967871"/>
              <a:gd name="connsiteX821" fmla="*/ 4250139 w 8168513"/>
              <a:gd name="connsiteY821" fmla="*/ 110726 h 2967871"/>
              <a:gd name="connsiteX822" fmla="*/ 4636013 w 8168513"/>
              <a:gd name="connsiteY822" fmla="*/ 1571 h 296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</a:cxnLst>
            <a:rect l="l" t="t" r="r" b="b"/>
            <a:pathLst>
              <a:path w="8168513" h="2967871">
                <a:moveTo>
                  <a:pt x="4803593" y="2961976"/>
                </a:moveTo>
                <a:lnTo>
                  <a:pt x="4831023" y="2967871"/>
                </a:lnTo>
                <a:lnTo>
                  <a:pt x="4736013" y="2967871"/>
                </a:lnTo>
                <a:lnTo>
                  <a:pt x="4746349" y="2963828"/>
                </a:lnTo>
                <a:cubicBezTo>
                  <a:pt x="4765514" y="2960154"/>
                  <a:pt x="4784664" y="2959909"/>
                  <a:pt x="4803593" y="2961976"/>
                </a:cubicBezTo>
                <a:close/>
                <a:moveTo>
                  <a:pt x="4332565" y="2938579"/>
                </a:moveTo>
                <a:cubicBezTo>
                  <a:pt x="4364921" y="2940258"/>
                  <a:pt x="4396919" y="2946336"/>
                  <a:pt x="4427662" y="2956654"/>
                </a:cubicBezTo>
                <a:lnTo>
                  <a:pt x="4472903" y="2967871"/>
                </a:lnTo>
                <a:lnTo>
                  <a:pt x="4208564" y="2967871"/>
                </a:lnTo>
                <a:lnTo>
                  <a:pt x="4209970" y="2966812"/>
                </a:lnTo>
                <a:cubicBezTo>
                  <a:pt x="4247318" y="2946143"/>
                  <a:pt x="4289821" y="2936335"/>
                  <a:pt x="4332565" y="2938579"/>
                </a:cubicBezTo>
                <a:close/>
                <a:moveTo>
                  <a:pt x="4796130" y="2825356"/>
                </a:moveTo>
                <a:cubicBezTo>
                  <a:pt x="4837777" y="2830019"/>
                  <a:pt x="4878989" y="2845102"/>
                  <a:pt x="4919813" y="2859502"/>
                </a:cubicBezTo>
                <a:cubicBezTo>
                  <a:pt x="4972346" y="2883981"/>
                  <a:pt x="5030792" y="2892830"/>
                  <a:pt x="5088137" y="2884989"/>
                </a:cubicBezTo>
                <a:cubicBezTo>
                  <a:pt x="5201560" y="2856260"/>
                  <a:pt x="5309366" y="2829936"/>
                  <a:pt x="5411957" y="2935093"/>
                </a:cubicBezTo>
                <a:lnTo>
                  <a:pt x="5438704" y="2967871"/>
                </a:lnTo>
                <a:lnTo>
                  <a:pt x="5379799" y="2967871"/>
                </a:lnTo>
                <a:lnTo>
                  <a:pt x="5348778" y="2939958"/>
                </a:lnTo>
                <a:cubicBezTo>
                  <a:pt x="5279234" y="2889132"/>
                  <a:pt x="5205330" y="2903326"/>
                  <a:pt x="5099691" y="2929606"/>
                </a:cubicBezTo>
                <a:cubicBezTo>
                  <a:pt x="5032338" y="2939734"/>
                  <a:pt x="4963453" y="2929492"/>
                  <a:pt x="4901838" y="2900254"/>
                </a:cubicBezTo>
                <a:cubicBezTo>
                  <a:pt x="4864817" y="2886981"/>
                  <a:pt x="4828821" y="2874088"/>
                  <a:pt x="4793893" y="2869646"/>
                </a:cubicBezTo>
                <a:cubicBezTo>
                  <a:pt x="4758964" y="2865206"/>
                  <a:pt x="4725105" y="2869219"/>
                  <a:pt x="4692356" y="2889756"/>
                </a:cubicBezTo>
                <a:cubicBezTo>
                  <a:pt x="4673211" y="2903567"/>
                  <a:pt x="4656063" y="2919995"/>
                  <a:pt x="4641477" y="2938495"/>
                </a:cubicBezTo>
                <a:lnTo>
                  <a:pt x="4612801" y="2967871"/>
                </a:lnTo>
                <a:lnTo>
                  <a:pt x="4531435" y="2967871"/>
                </a:lnTo>
                <a:lnTo>
                  <a:pt x="4539339" y="2967476"/>
                </a:lnTo>
                <a:cubicBezTo>
                  <a:pt x="4567010" y="2955011"/>
                  <a:pt x="4590887" y="2935479"/>
                  <a:pt x="4608574" y="2910860"/>
                </a:cubicBezTo>
                <a:cubicBezTo>
                  <a:pt x="4626221" y="2889077"/>
                  <a:pt x="4646846" y="2869845"/>
                  <a:pt x="4669831" y="2853736"/>
                </a:cubicBezTo>
                <a:cubicBezTo>
                  <a:pt x="4712399" y="2826452"/>
                  <a:pt x="4754483" y="2820694"/>
                  <a:pt x="4796130" y="2825356"/>
                </a:cubicBezTo>
                <a:close/>
                <a:moveTo>
                  <a:pt x="4788553" y="2683621"/>
                </a:moveTo>
                <a:cubicBezTo>
                  <a:pt x="4834763" y="2688222"/>
                  <a:pt x="4880686" y="2704292"/>
                  <a:pt x="4925877" y="2720125"/>
                </a:cubicBezTo>
                <a:cubicBezTo>
                  <a:pt x="4993080" y="2743838"/>
                  <a:pt x="5056977" y="2766399"/>
                  <a:pt x="5117911" y="2750497"/>
                </a:cubicBezTo>
                <a:cubicBezTo>
                  <a:pt x="5261283" y="2713288"/>
                  <a:pt x="5395336" y="2677319"/>
                  <a:pt x="5524726" y="2861707"/>
                </a:cubicBezTo>
                <a:lnTo>
                  <a:pt x="5582749" y="2967871"/>
                </a:lnTo>
                <a:lnTo>
                  <a:pt x="5528196" y="2967871"/>
                </a:lnTo>
                <a:lnTo>
                  <a:pt x="5485420" y="2887729"/>
                </a:lnTo>
                <a:cubicBezTo>
                  <a:pt x="5380138" y="2740103"/>
                  <a:pt x="5286780" y="2754110"/>
                  <a:pt x="5128536" y="2795076"/>
                </a:cubicBezTo>
                <a:cubicBezTo>
                  <a:pt x="5053656" y="2814774"/>
                  <a:pt x="4980193" y="2789013"/>
                  <a:pt x="4909313" y="2763945"/>
                </a:cubicBezTo>
                <a:cubicBezTo>
                  <a:pt x="4868005" y="2749546"/>
                  <a:pt x="4827482" y="2735281"/>
                  <a:pt x="4787941" y="2730512"/>
                </a:cubicBezTo>
                <a:cubicBezTo>
                  <a:pt x="4748398" y="2725742"/>
                  <a:pt x="4709836" y="2730469"/>
                  <a:pt x="4672448" y="2754055"/>
                </a:cubicBezTo>
                <a:cubicBezTo>
                  <a:pt x="4650809" y="2769825"/>
                  <a:pt x="4631558" y="2788589"/>
                  <a:pt x="4615258" y="2809796"/>
                </a:cubicBezTo>
                <a:cubicBezTo>
                  <a:pt x="4590367" y="2844297"/>
                  <a:pt x="4556551" y="2871471"/>
                  <a:pt x="4517383" y="2888449"/>
                </a:cubicBezTo>
                <a:cubicBezTo>
                  <a:pt x="4466175" y="2900939"/>
                  <a:pt x="4412256" y="2897137"/>
                  <a:pt x="4363202" y="2877556"/>
                </a:cubicBezTo>
                <a:cubicBezTo>
                  <a:pt x="4333188" y="2867548"/>
                  <a:pt x="4301992" y="2861541"/>
                  <a:pt x="4270453" y="2859635"/>
                </a:cubicBezTo>
                <a:cubicBezTo>
                  <a:pt x="4232511" y="2857882"/>
                  <a:pt x="4194833" y="2866724"/>
                  <a:pt x="4161721" y="2885082"/>
                </a:cubicBezTo>
                <a:cubicBezTo>
                  <a:pt x="4128603" y="2903439"/>
                  <a:pt x="4101263" y="2930689"/>
                  <a:pt x="4082834" y="2963694"/>
                </a:cubicBezTo>
                <a:lnTo>
                  <a:pt x="4081458" y="2967871"/>
                </a:lnTo>
                <a:lnTo>
                  <a:pt x="4031169" y="2967871"/>
                </a:lnTo>
                <a:lnTo>
                  <a:pt x="4039334" y="2942914"/>
                </a:lnTo>
                <a:cubicBezTo>
                  <a:pt x="4062002" y="2901380"/>
                  <a:pt x="4095914" y="2866988"/>
                  <a:pt x="4137168" y="2843691"/>
                </a:cubicBezTo>
                <a:cubicBezTo>
                  <a:pt x="4178455" y="2820351"/>
                  <a:pt x="4225494" y="2808988"/>
                  <a:pt x="4272983" y="2810892"/>
                </a:cubicBezTo>
                <a:cubicBezTo>
                  <a:pt x="4308699" y="2812765"/>
                  <a:pt x="4343990" y="2819360"/>
                  <a:pt x="4378016" y="2830421"/>
                </a:cubicBezTo>
                <a:cubicBezTo>
                  <a:pt x="4417493" y="2847260"/>
                  <a:pt x="4461101" y="2851813"/>
                  <a:pt x="4503105" y="2843471"/>
                </a:cubicBezTo>
                <a:cubicBezTo>
                  <a:pt x="4534830" y="2829456"/>
                  <a:pt x="4562290" y="2807377"/>
                  <a:pt x="4582704" y="2779464"/>
                </a:cubicBezTo>
                <a:cubicBezTo>
                  <a:pt x="4601751" y="2755139"/>
                  <a:pt x="4624250" y="2733738"/>
                  <a:pt x="4649505" y="2715922"/>
                </a:cubicBezTo>
                <a:cubicBezTo>
                  <a:pt x="4695845" y="2685885"/>
                  <a:pt x="4742342" y="2679019"/>
                  <a:pt x="4788553" y="2683621"/>
                </a:cubicBezTo>
                <a:close/>
                <a:moveTo>
                  <a:pt x="4779426" y="2540234"/>
                </a:moveTo>
                <a:cubicBezTo>
                  <a:pt x="4830033" y="2545112"/>
                  <a:pt x="4880299" y="2562687"/>
                  <a:pt x="4929582" y="2580040"/>
                </a:cubicBezTo>
                <a:cubicBezTo>
                  <a:pt x="5004391" y="2606006"/>
                  <a:pt x="5074692" y="2630283"/>
                  <a:pt x="5142986" y="2612193"/>
                </a:cubicBezTo>
                <a:cubicBezTo>
                  <a:pt x="5300829" y="2570064"/>
                  <a:pt x="5449978" y="2529926"/>
                  <a:pt x="5589641" y="2730871"/>
                </a:cubicBezTo>
                <a:cubicBezTo>
                  <a:pt x="5623585" y="2782992"/>
                  <a:pt x="5653299" y="2837662"/>
                  <a:pt x="5678375" y="2894489"/>
                </a:cubicBezTo>
                <a:lnTo>
                  <a:pt x="5714123" y="2967871"/>
                </a:lnTo>
                <a:lnTo>
                  <a:pt x="5657145" y="2967871"/>
                </a:lnTo>
                <a:lnTo>
                  <a:pt x="5631316" y="2915707"/>
                </a:lnTo>
                <a:cubicBezTo>
                  <a:pt x="5607437" y="2861197"/>
                  <a:pt x="5579036" y="2808723"/>
                  <a:pt x="5546476" y="2758863"/>
                </a:cubicBezTo>
                <a:cubicBezTo>
                  <a:pt x="5430907" y="2592725"/>
                  <a:pt x="5325736" y="2611096"/>
                  <a:pt x="5149921" y="2658361"/>
                </a:cubicBezTo>
                <a:cubicBezTo>
                  <a:pt x="5068099" y="2680414"/>
                  <a:pt x="4987618" y="2652189"/>
                  <a:pt x="4909512" y="2625081"/>
                </a:cubicBezTo>
                <a:cubicBezTo>
                  <a:pt x="4863440" y="2609063"/>
                  <a:pt x="4818589" y="2593519"/>
                  <a:pt x="4774953" y="2588725"/>
                </a:cubicBezTo>
                <a:cubicBezTo>
                  <a:pt x="4731316" y="2583932"/>
                  <a:pt x="4688894" y="2589890"/>
                  <a:pt x="4647679" y="2616876"/>
                </a:cubicBezTo>
                <a:cubicBezTo>
                  <a:pt x="4623835" y="2634727"/>
                  <a:pt x="4602523" y="2655711"/>
                  <a:pt x="4584345" y="2679238"/>
                </a:cubicBezTo>
                <a:cubicBezTo>
                  <a:pt x="4557711" y="2717741"/>
                  <a:pt x="4520820" y="2748028"/>
                  <a:pt x="4477814" y="2766686"/>
                </a:cubicBezTo>
                <a:cubicBezTo>
                  <a:pt x="4421925" y="2780823"/>
                  <a:pt x="4362934" y="2776894"/>
                  <a:pt x="4309296" y="2755476"/>
                </a:cubicBezTo>
                <a:cubicBezTo>
                  <a:pt x="4276041" y="2744535"/>
                  <a:pt x="4241538" y="2737995"/>
                  <a:pt x="4206614" y="2736105"/>
                </a:cubicBezTo>
                <a:cubicBezTo>
                  <a:pt x="4164132" y="2733879"/>
                  <a:pt x="4121923" y="2743502"/>
                  <a:pt x="4084709" y="2763912"/>
                </a:cubicBezTo>
                <a:cubicBezTo>
                  <a:pt x="4047531" y="2784278"/>
                  <a:pt x="4016803" y="2814651"/>
                  <a:pt x="3996032" y="2851552"/>
                </a:cubicBezTo>
                <a:lnTo>
                  <a:pt x="3994326" y="2855046"/>
                </a:lnTo>
                <a:cubicBezTo>
                  <a:pt x="3984450" y="2878149"/>
                  <a:pt x="3976921" y="2902179"/>
                  <a:pt x="3971850" y="2926785"/>
                </a:cubicBezTo>
                <a:lnTo>
                  <a:pt x="3959610" y="2967871"/>
                </a:lnTo>
                <a:lnTo>
                  <a:pt x="3915868" y="2967871"/>
                </a:lnTo>
                <a:lnTo>
                  <a:pt x="3931362" y="2915663"/>
                </a:lnTo>
                <a:cubicBezTo>
                  <a:pt x="3937198" y="2888528"/>
                  <a:pt x="3945456" y="2862007"/>
                  <a:pt x="3956082" y="2836358"/>
                </a:cubicBezTo>
                <a:cubicBezTo>
                  <a:pt x="3980015" y="2790283"/>
                  <a:pt x="4016740" y="2751982"/>
                  <a:pt x="4061839" y="2726082"/>
                </a:cubicBezTo>
                <a:cubicBezTo>
                  <a:pt x="4106975" y="2700137"/>
                  <a:pt x="4158647" y="2687626"/>
                  <a:pt x="4210730" y="2690052"/>
                </a:cubicBezTo>
                <a:cubicBezTo>
                  <a:pt x="4249867" y="2692178"/>
                  <a:pt x="4288590" y="2699427"/>
                  <a:pt x="4325859" y="2711657"/>
                </a:cubicBezTo>
                <a:cubicBezTo>
                  <a:pt x="4370092" y="2729407"/>
                  <a:pt x="4418630" y="2733483"/>
                  <a:pt x="4465102" y="2723445"/>
                </a:cubicBezTo>
                <a:cubicBezTo>
                  <a:pt x="4501172" y="2706681"/>
                  <a:pt x="4531992" y="2680519"/>
                  <a:pt x="4554296" y="2647733"/>
                </a:cubicBezTo>
                <a:cubicBezTo>
                  <a:pt x="4574918" y="2620567"/>
                  <a:pt x="4599507" y="2596585"/>
                  <a:pt x="4627215" y="2576612"/>
                </a:cubicBezTo>
                <a:cubicBezTo>
                  <a:pt x="4677868" y="2543173"/>
                  <a:pt x="4728818" y="2535354"/>
                  <a:pt x="4779426" y="2540234"/>
                </a:cubicBezTo>
                <a:close/>
                <a:moveTo>
                  <a:pt x="4732327" y="2396356"/>
                </a:moveTo>
                <a:cubicBezTo>
                  <a:pt x="4801302" y="2392714"/>
                  <a:pt x="4870082" y="2416180"/>
                  <a:pt x="4937036" y="2439899"/>
                </a:cubicBezTo>
                <a:cubicBezTo>
                  <a:pt x="5019651" y="2468695"/>
                  <a:pt x="5096178" y="2495065"/>
                  <a:pt x="5171625" y="2474201"/>
                </a:cubicBezTo>
                <a:cubicBezTo>
                  <a:pt x="5343612" y="2426912"/>
                  <a:pt x="5506463" y="2382436"/>
                  <a:pt x="5657575" y="2600520"/>
                </a:cubicBezTo>
                <a:cubicBezTo>
                  <a:pt x="5694734" y="2657209"/>
                  <a:pt x="5727026" y="2716920"/>
                  <a:pt x="5754073" y="2778984"/>
                </a:cubicBezTo>
                <a:cubicBezTo>
                  <a:pt x="5770755" y="2815071"/>
                  <a:pt x="5788656" y="2852640"/>
                  <a:pt x="5808062" y="2888076"/>
                </a:cubicBezTo>
                <a:lnTo>
                  <a:pt x="5861964" y="2967871"/>
                </a:lnTo>
                <a:lnTo>
                  <a:pt x="5802496" y="2967871"/>
                </a:lnTo>
                <a:lnTo>
                  <a:pt x="5764888" y="2911240"/>
                </a:lnTo>
                <a:cubicBezTo>
                  <a:pt x="5744662" y="2874471"/>
                  <a:pt x="5726951" y="2836460"/>
                  <a:pt x="5709299" y="2799443"/>
                </a:cubicBezTo>
                <a:cubicBezTo>
                  <a:pt x="5683375" y="2739935"/>
                  <a:pt x="5652488" y="2682661"/>
                  <a:pt x="5616936" y="2628296"/>
                </a:cubicBezTo>
                <a:cubicBezTo>
                  <a:pt x="5490121" y="2445602"/>
                  <a:pt x="5374715" y="2467128"/>
                  <a:pt x="5181644" y="2519988"/>
                </a:cubicBezTo>
                <a:cubicBezTo>
                  <a:pt x="5092664" y="2544808"/>
                  <a:pt x="5004614" y="2514292"/>
                  <a:pt x="4919686" y="2485297"/>
                </a:cubicBezTo>
                <a:cubicBezTo>
                  <a:pt x="4869042" y="2467765"/>
                  <a:pt x="4819709" y="2450754"/>
                  <a:pt x="4771872" y="2445776"/>
                </a:cubicBezTo>
                <a:cubicBezTo>
                  <a:pt x="4724035" y="2440797"/>
                  <a:pt x="4677693" y="2447851"/>
                  <a:pt x="4633024" y="2478444"/>
                </a:cubicBezTo>
                <a:cubicBezTo>
                  <a:pt x="4606571" y="2498066"/>
                  <a:pt x="4583117" y="2521426"/>
                  <a:pt x="4563373" y="2547805"/>
                </a:cubicBezTo>
                <a:cubicBezTo>
                  <a:pt x="4534240" y="2589664"/>
                  <a:pt x="4494159" y="2622794"/>
                  <a:pt x="4447475" y="2643597"/>
                </a:cubicBezTo>
                <a:cubicBezTo>
                  <a:pt x="4386708" y="2659039"/>
                  <a:pt x="4322600" y="2654939"/>
                  <a:pt x="4264167" y="2631950"/>
                </a:cubicBezTo>
                <a:cubicBezTo>
                  <a:pt x="4227792" y="2619878"/>
                  <a:pt x="4189987" y="2612733"/>
                  <a:pt x="4151762" y="2610707"/>
                </a:cubicBezTo>
                <a:cubicBezTo>
                  <a:pt x="4105101" y="2608430"/>
                  <a:pt x="4058739" y="2619201"/>
                  <a:pt x="4017962" y="2641710"/>
                </a:cubicBezTo>
                <a:cubicBezTo>
                  <a:pt x="3977146" y="2664260"/>
                  <a:pt x="3943474" y="2697714"/>
                  <a:pt x="3920766" y="2738277"/>
                </a:cubicBezTo>
                <a:lnTo>
                  <a:pt x="3918099" y="2743726"/>
                </a:lnTo>
                <a:cubicBezTo>
                  <a:pt x="3907574" y="2769237"/>
                  <a:pt x="3899362" y="2795647"/>
                  <a:pt x="3893554" y="2822655"/>
                </a:cubicBezTo>
                <a:cubicBezTo>
                  <a:pt x="3888117" y="2847375"/>
                  <a:pt x="3881071" y="2871717"/>
                  <a:pt x="3872446" y="2895553"/>
                </a:cubicBezTo>
                <a:cubicBezTo>
                  <a:pt x="3862789" y="2920891"/>
                  <a:pt x="3850910" y="2943941"/>
                  <a:pt x="3837105" y="2964985"/>
                </a:cubicBezTo>
                <a:lnTo>
                  <a:pt x="3834746" y="2967871"/>
                </a:lnTo>
                <a:lnTo>
                  <a:pt x="3775645" y="2967871"/>
                </a:lnTo>
                <a:lnTo>
                  <a:pt x="3798181" y="2940815"/>
                </a:lnTo>
                <a:cubicBezTo>
                  <a:pt x="3810742" y="2922019"/>
                  <a:pt x="3821543" y="2901438"/>
                  <a:pt x="3830360" y="2878813"/>
                </a:cubicBezTo>
                <a:cubicBezTo>
                  <a:pt x="3838467" y="2857008"/>
                  <a:pt x="3845009" y="2834671"/>
                  <a:pt x="3849988" y="2811921"/>
                </a:cubicBezTo>
                <a:cubicBezTo>
                  <a:pt x="3856197" y="2782033"/>
                  <a:pt x="3865289" y="2752812"/>
                  <a:pt x="3877133" y="2724680"/>
                </a:cubicBezTo>
                <a:lnTo>
                  <a:pt x="3880368" y="2718065"/>
                </a:lnTo>
                <a:cubicBezTo>
                  <a:pt x="3906761" y="2669298"/>
                  <a:pt x="3946361" y="2628935"/>
                  <a:pt x="3994684" y="2601542"/>
                </a:cubicBezTo>
                <a:cubicBezTo>
                  <a:pt x="4043007" y="2574148"/>
                  <a:pt x="4098123" y="2560822"/>
                  <a:pt x="4153764" y="2563089"/>
                </a:cubicBezTo>
                <a:cubicBezTo>
                  <a:pt x="4196313" y="2564913"/>
                  <a:pt x="4238444" y="2572557"/>
                  <a:pt x="4278967" y="2585813"/>
                </a:cubicBezTo>
                <a:cubicBezTo>
                  <a:pt x="4328032" y="2605717"/>
                  <a:pt x="4381974" y="2610240"/>
                  <a:pt x="4433573" y="2598826"/>
                </a:cubicBezTo>
                <a:cubicBezTo>
                  <a:pt x="4472028" y="2580152"/>
                  <a:pt x="4504859" y="2551800"/>
                  <a:pt x="4528865" y="2516528"/>
                </a:cubicBezTo>
                <a:cubicBezTo>
                  <a:pt x="4551368" y="2486577"/>
                  <a:pt x="4578105" y="2460149"/>
                  <a:pt x="4608316" y="2437992"/>
                </a:cubicBezTo>
                <a:cubicBezTo>
                  <a:pt x="4649488" y="2410486"/>
                  <a:pt x="4690942" y="2398542"/>
                  <a:pt x="4732327" y="2396356"/>
                </a:cubicBezTo>
                <a:close/>
                <a:moveTo>
                  <a:pt x="4716275" y="2257120"/>
                </a:moveTo>
                <a:cubicBezTo>
                  <a:pt x="4790607" y="2253165"/>
                  <a:pt x="4864898" y="2278572"/>
                  <a:pt x="4937815" y="2303692"/>
                </a:cubicBezTo>
                <a:cubicBezTo>
                  <a:pt x="5027009" y="2333827"/>
                  <a:pt x="5110969" y="2362825"/>
                  <a:pt x="5193360" y="2339609"/>
                </a:cubicBezTo>
                <a:cubicBezTo>
                  <a:pt x="5387177" y="2285212"/>
                  <a:pt x="5555254" y="2237978"/>
                  <a:pt x="5718977" y="2473773"/>
                </a:cubicBezTo>
                <a:cubicBezTo>
                  <a:pt x="5758740" y="2535685"/>
                  <a:pt x="5793190" y="2600813"/>
                  <a:pt x="5822055" y="2668434"/>
                </a:cubicBezTo>
                <a:cubicBezTo>
                  <a:pt x="5840547" y="2707738"/>
                  <a:pt x="5859272" y="2748662"/>
                  <a:pt x="5880639" y="2786995"/>
                </a:cubicBezTo>
                <a:cubicBezTo>
                  <a:pt x="5912674" y="2845100"/>
                  <a:pt x="5950139" y="2899451"/>
                  <a:pt x="5991567" y="2950897"/>
                </a:cubicBezTo>
                <a:lnTo>
                  <a:pt x="6007179" y="2967871"/>
                </a:lnTo>
                <a:lnTo>
                  <a:pt x="5949384" y="2967871"/>
                </a:lnTo>
                <a:lnTo>
                  <a:pt x="5843428" y="2810675"/>
                </a:lnTo>
                <a:cubicBezTo>
                  <a:pt x="5821639" y="2771160"/>
                  <a:pt x="5802196" y="2729932"/>
                  <a:pt x="5783323" y="2689405"/>
                </a:cubicBezTo>
                <a:cubicBezTo>
                  <a:pt x="5754707" y="2624438"/>
                  <a:pt x="5720488" y="2562019"/>
                  <a:pt x="5681087" y="2502866"/>
                </a:cubicBezTo>
                <a:cubicBezTo>
                  <a:pt x="5543222" y="2304194"/>
                  <a:pt x="5417927" y="2326178"/>
                  <a:pt x="5206126" y="2386712"/>
                </a:cubicBezTo>
                <a:cubicBezTo>
                  <a:pt x="5110203" y="2413887"/>
                  <a:pt x="5015335" y="2381489"/>
                  <a:pt x="4923017" y="2349829"/>
                </a:cubicBezTo>
                <a:cubicBezTo>
                  <a:pt x="4867687" y="2330985"/>
                  <a:pt x="4813969" y="2312562"/>
                  <a:pt x="4761829" y="2306989"/>
                </a:cubicBezTo>
                <a:cubicBezTo>
                  <a:pt x="4709690" y="2301417"/>
                  <a:pt x="4659127" y="2308695"/>
                  <a:pt x="4610111" y="2341256"/>
                </a:cubicBezTo>
                <a:cubicBezTo>
                  <a:pt x="4581322" y="2363147"/>
                  <a:pt x="4555778" y="2389088"/>
                  <a:pt x="4534345" y="2418198"/>
                </a:cubicBezTo>
                <a:cubicBezTo>
                  <a:pt x="4503351" y="2463792"/>
                  <a:pt x="4460417" y="2500016"/>
                  <a:pt x="4410163" y="2522988"/>
                </a:cubicBezTo>
                <a:cubicBezTo>
                  <a:pt x="4344655" y="2547255"/>
                  <a:pt x="4277906" y="2528563"/>
                  <a:pt x="4212697" y="2510655"/>
                </a:cubicBezTo>
                <a:cubicBezTo>
                  <a:pt x="4173060" y="2497861"/>
                  <a:pt x="4131969" y="2490205"/>
                  <a:pt x="4090399" y="2487921"/>
                </a:cubicBezTo>
                <a:cubicBezTo>
                  <a:pt x="4039322" y="2485605"/>
                  <a:pt x="3988692" y="2497485"/>
                  <a:pt x="3944136" y="2522275"/>
                </a:cubicBezTo>
                <a:cubicBezTo>
                  <a:pt x="3899581" y="2547065"/>
                  <a:pt x="3862885" y="2583759"/>
                  <a:pt x="3838182" y="2628238"/>
                </a:cubicBezTo>
                <a:lnTo>
                  <a:pt x="3834942" y="2634850"/>
                </a:lnTo>
                <a:cubicBezTo>
                  <a:pt x="3823304" y="2662947"/>
                  <a:pt x="3814433" y="2692067"/>
                  <a:pt x="3808388" y="2721880"/>
                </a:cubicBezTo>
                <a:cubicBezTo>
                  <a:pt x="3802451" y="2748610"/>
                  <a:pt x="3794909" y="2774962"/>
                  <a:pt x="3785779" y="2800803"/>
                </a:cubicBezTo>
                <a:cubicBezTo>
                  <a:pt x="3764770" y="2856182"/>
                  <a:pt x="3734224" y="2901522"/>
                  <a:pt x="3696644" y="2939293"/>
                </a:cubicBezTo>
                <a:lnTo>
                  <a:pt x="3662468" y="2967871"/>
                </a:lnTo>
                <a:lnTo>
                  <a:pt x="3584482" y="2967871"/>
                </a:lnTo>
                <a:lnTo>
                  <a:pt x="3603808" y="2956650"/>
                </a:lnTo>
                <a:cubicBezTo>
                  <a:pt x="3665854" y="2914434"/>
                  <a:pt x="3715217" y="2859672"/>
                  <a:pt x="3743702" y="2785036"/>
                </a:cubicBezTo>
                <a:cubicBezTo>
                  <a:pt x="3752115" y="2760928"/>
                  <a:pt x="3758972" y="2736327"/>
                  <a:pt x="3764230" y="2711357"/>
                </a:cubicBezTo>
                <a:cubicBezTo>
                  <a:pt x="3770999" y="2678895"/>
                  <a:pt x="3780717" y="2647087"/>
                  <a:pt x="3793206" y="2616385"/>
                </a:cubicBezTo>
                <a:cubicBezTo>
                  <a:pt x="3820864" y="2561987"/>
                  <a:pt x="3863556" y="2516665"/>
                  <a:pt x="3916240" y="2485759"/>
                </a:cubicBezTo>
                <a:cubicBezTo>
                  <a:pt x="3968924" y="2454855"/>
                  <a:pt x="4029435" y="2439634"/>
                  <a:pt x="4090649" y="2441885"/>
                </a:cubicBezTo>
                <a:cubicBezTo>
                  <a:pt x="4135972" y="2443809"/>
                  <a:pt x="4180832" y="2451818"/>
                  <a:pt x="4224026" y="2465694"/>
                </a:cubicBezTo>
                <a:cubicBezTo>
                  <a:pt x="4277700" y="2487381"/>
                  <a:pt x="4336716" y="2492034"/>
                  <a:pt x="4393004" y="2478977"/>
                </a:cubicBezTo>
                <a:cubicBezTo>
                  <a:pt x="4435053" y="2458391"/>
                  <a:pt x="4470933" y="2427212"/>
                  <a:pt x="4497155" y="2388467"/>
                </a:cubicBezTo>
                <a:cubicBezTo>
                  <a:pt x="4521280" y="2355720"/>
                  <a:pt x="4550105" y="2326710"/>
                  <a:pt x="4582720" y="2302351"/>
                </a:cubicBezTo>
                <a:cubicBezTo>
                  <a:pt x="4627061" y="2272435"/>
                  <a:pt x="4671675" y="2259492"/>
                  <a:pt x="4716275" y="2257120"/>
                </a:cubicBezTo>
                <a:close/>
                <a:moveTo>
                  <a:pt x="4708060" y="2119026"/>
                </a:moveTo>
                <a:cubicBezTo>
                  <a:pt x="4787977" y="2114411"/>
                  <a:pt x="4867886" y="2141464"/>
                  <a:pt x="4946030" y="2168250"/>
                </a:cubicBezTo>
                <a:cubicBezTo>
                  <a:pt x="5042651" y="2201010"/>
                  <a:pt x="5133605" y="2231515"/>
                  <a:pt x="5222410" y="2207069"/>
                </a:cubicBezTo>
                <a:cubicBezTo>
                  <a:pt x="5431095" y="2146962"/>
                  <a:pt x="5611159" y="2094987"/>
                  <a:pt x="5787656" y="2349119"/>
                </a:cubicBezTo>
                <a:cubicBezTo>
                  <a:pt x="5830579" y="2414763"/>
                  <a:pt x="5867787" y="2483943"/>
                  <a:pt x="5898884" y="2555883"/>
                </a:cubicBezTo>
                <a:cubicBezTo>
                  <a:pt x="5918747" y="2598294"/>
                  <a:pt x="5939603" y="2642667"/>
                  <a:pt x="5962765" y="2683345"/>
                </a:cubicBezTo>
                <a:cubicBezTo>
                  <a:pt x="5997236" y="2746103"/>
                  <a:pt x="6037637" y="2804761"/>
                  <a:pt x="6082366" y="2860249"/>
                </a:cubicBezTo>
                <a:lnTo>
                  <a:pt x="6181603" y="2967871"/>
                </a:lnTo>
                <a:lnTo>
                  <a:pt x="6118621" y="2967871"/>
                </a:lnTo>
                <a:lnTo>
                  <a:pt x="6042713" y="2885344"/>
                </a:lnTo>
                <a:cubicBezTo>
                  <a:pt x="5996878" y="2828434"/>
                  <a:pt x="5955291" y="2768170"/>
                  <a:pt x="5919534" y="2703573"/>
                </a:cubicBezTo>
                <a:cubicBezTo>
                  <a:pt x="5896163" y="2660360"/>
                  <a:pt x="5874906" y="2615837"/>
                  <a:pt x="5854981" y="2572436"/>
                </a:cubicBezTo>
                <a:cubicBezTo>
                  <a:pt x="5824796" y="2502926"/>
                  <a:pt x="5788721" y="2436080"/>
                  <a:pt x="5747181" y="2372617"/>
                </a:cubicBezTo>
                <a:cubicBezTo>
                  <a:pt x="5598439" y="2155644"/>
                  <a:pt x="5454590" y="2184927"/>
                  <a:pt x="5233342" y="2248988"/>
                </a:cubicBezTo>
                <a:cubicBezTo>
                  <a:pt x="5130239" y="2277977"/>
                  <a:pt x="5027234" y="2244454"/>
                  <a:pt x="4929042" y="2209952"/>
                </a:cubicBezTo>
                <a:cubicBezTo>
                  <a:pt x="4854187" y="2184477"/>
                  <a:pt x="4782057" y="2159980"/>
                  <a:pt x="4712163" y="2163085"/>
                </a:cubicBezTo>
                <a:cubicBezTo>
                  <a:pt x="4670227" y="2164948"/>
                  <a:pt x="4629096" y="2176748"/>
                  <a:pt x="4588664" y="2204235"/>
                </a:cubicBezTo>
                <a:cubicBezTo>
                  <a:pt x="4558207" y="2228568"/>
                  <a:pt x="4531404" y="2257109"/>
                  <a:pt x="4509093" y="2288955"/>
                </a:cubicBezTo>
                <a:cubicBezTo>
                  <a:pt x="4476068" y="2338041"/>
                  <a:pt x="4430226" y="2377152"/>
                  <a:pt x="4376466" y="2402123"/>
                </a:cubicBezTo>
                <a:cubicBezTo>
                  <a:pt x="4306129" y="2428359"/>
                  <a:pt x="4234106" y="2408572"/>
                  <a:pt x="4164254" y="2389311"/>
                </a:cubicBezTo>
                <a:cubicBezTo>
                  <a:pt x="4121271" y="2375094"/>
                  <a:pt x="4076620" y="2366664"/>
                  <a:pt x="4031443" y="2364336"/>
                </a:cubicBezTo>
                <a:cubicBezTo>
                  <a:pt x="3975813" y="2362235"/>
                  <a:pt x="3920762" y="2375624"/>
                  <a:pt x="3872484" y="2402985"/>
                </a:cubicBezTo>
                <a:cubicBezTo>
                  <a:pt x="3824166" y="2430382"/>
                  <a:pt x="3784554" y="2470653"/>
                  <a:pt x="3758050" y="2519314"/>
                </a:cubicBezTo>
                <a:lnTo>
                  <a:pt x="3754070" y="2527468"/>
                </a:lnTo>
                <a:cubicBezTo>
                  <a:pt x="3741759" y="2558185"/>
                  <a:pt x="3732366" y="2589995"/>
                  <a:pt x="3726018" y="2622472"/>
                </a:cubicBezTo>
                <a:cubicBezTo>
                  <a:pt x="3719983" y="2651207"/>
                  <a:pt x="3712161" y="2679469"/>
                  <a:pt x="3702539" y="2707169"/>
                </a:cubicBezTo>
                <a:cubicBezTo>
                  <a:pt x="3657702" y="2827150"/>
                  <a:pt x="3572020" y="2903601"/>
                  <a:pt x="3466419" y="2957873"/>
                </a:cubicBezTo>
                <a:lnTo>
                  <a:pt x="3444021" y="2967871"/>
                </a:lnTo>
                <a:lnTo>
                  <a:pt x="3310057" y="2967871"/>
                </a:lnTo>
                <a:lnTo>
                  <a:pt x="3436968" y="2918956"/>
                </a:lnTo>
                <a:cubicBezTo>
                  <a:pt x="3537327" y="2868982"/>
                  <a:pt x="3618374" y="2799295"/>
                  <a:pt x="3658283" y="2690875"/>
                </a:cubicBezTo>
                <a:cubicBezTo>
                  <a:pt x="3667376" y="2664844"/>
                  <a:pt x="3674728" y="2638229"/>
                  <a:pt x="3680279" y="2611207"/>
                </a:cubicBezTo>
                <a:cubicBezTo>
                  <a:pt x="3687522" y="2576088"/>
                  <a:pt x="3697862" y="2541689"/>
                  <a:pt x="3711164" y="2508425"/>
                </a:cubicBezTo>
                <a:cubicBezTo>
                  <a:pt x="3740480" y="2449709"/>
                  <a:pt x="3786121" y="2400688"/>
                  <a:pt x="3842669" y="2367193"/>
                </a:cubicBezTo>
                <a:cubicBezTo>
                  <a:pt x="3899213" y="2333697"/>
                  <a:pt x="3964305" y="2317119"/>
                  <a:pt x="4030156" y="2319472"/>
                </a:cubicBezTo>
                <a:cubicBezTo>
                  <a:pt x="4079483" y="2321738"/>
                  <a:pt x="4128343" y="2330556"/>
                  <a:pt x="4175391" y="2345724"/>
                </a:cubicBezTo>
                <a:cubicBezTo>
                  <a:pt x="4240599" y="2363632"/>
                  <a:pt x="4303075" y="2381177"/>
                  <a:pt x="4358527" y="2359694"/>
                </a:cubicBezTo>
                <a:cubicBezTo>
                  <a:pt x="4404319" y="2337415"/>
                  <a:pt x="4443190" y="2303276"/>
                  <a:pt x="4471116" y="2260803"/>
                </a:cubicBezTo>
                <a:cubicBezTo>
                  <a:pt x="4497516" y="2225574"/>
                  <a:pt x="4529001" y="2194452"/>
                  <a:pt x="4564581" y="2168430"/>
                </a:cubicBezTo>
                <a:cubicBezTo>
                  <a:pt x="4612157" y="2135962"/>
                  <a:pt x="4660111" y="2121794"/>
                  <a:pt x="4708060" y="2119026"/>
                </a:cubicBezTo>
                <a:close/>
                <a:moveTo>
                  <a:pt x="4695073" y="1976982"/>
                </a:moveTo>
                <a:cubicBezTo>
                  <a:pt x="4780422" y="1971869"/>
                  <a:pt x="4865927" y="2000836"/>
                  <a:pt x="4949688" y="2029127"/>
                </a:cubicBezTo>
                <a:cubicBezTo>
                  <a:pt x="5053507" y="2063976"/>
                  <a:pt x="5151298" y="2097316"/>
                  <a:pt x="5247612" y="2069351"/>
                </a:cubicBezTo>
                <a:cubicBezTo>
                  <a:pt x="5472356" y="2005070"/>
                  <a:pt x="5663795" y="1947610"/>
                  <a:pt x="5850792" y="2219837"/>
                </a:cubicBezTo>
                <a:cubicBezTo>
                  <a:pt x="5896728" y="2290086"/>
                  <a:pt x="5936559" y="2364117"/>
                  <a:pt x="5969875" y="2441067"/>
                </a:cubicBezTo>
                <a:cubicBezTo>
                  <a:pt x="5991402" y="2487173"/>
                  <a:pt x="6013266" y="2534384"/>
                  <a:pt x="6038009" y="2578680"/>
                </a:cubicBezTo>
                <a:cubicBezTo>
                  <a:pt x="6112098" y="2713494"/>
                  <a:pt x="6211946" y="2830702"/>
                  <a:pt x="6323444" y="2938148"/>
                </a:cubicBezTo>
                <a:lnTo>
                  <a:pt x="6356889" y="2967871"/>
                </a:lnTo>
                <a:lnTo>
                  <a:pt x="6290610" y="2967871"/>
                </a:lnTo>
                <a:lnTo>
                  <a:pt x="6290247" y="2967549"/>
                </a:lnTo>
                <a:cubicBezTo>
                  <a:pt x="6176863" y="2858037"/>
                  <a:pt x="6075147" y="2738239"/>
                  <a:pt x="5998876" y="2599501"/>
                </a:cubicBezTo>
                <a:cubicBezTo>
                  <a:pt x="5973141" y="2553241"/>
                  <a:pt x="5951427" y="2505630"/>
                  <a:pt x="5929539" y="2459335"/>
                </a:cubicBezTo>
                <a:cubicBezTo>
                  <a:pt x="5897364" y="2384646"/>
                  <a:pt x="5858889" y="2312775"/>
                  <a:pt x="5814585" y="2244479"/>
                </a:cubicBezTo>
                <a:cubicBezTo>
                  <a:pt x="5653264" y="2012701"/>
                  <a:pt x="5499938" y="2042604"/>
                  <a:pt x="5261078" y="2113006"/>
                </a:cubicBezTo>
                <a:cubicBezTo>
                  <a:pt x="5149276" y="2143982"/>
                  <a:pt x="5041192" y="2107988"/>
                  <a:pt x="4935414" y="2072191"/>
                </a:cubicBezTo>
                <a:cubicBezTo>
                  <a:pt x="4855074" y="2044948"/>
                  <a:pt x="4777929" y="2018892"/>
                  <a:pt x="4702738" y="2022657"/>
                </a:cubicBezTo>
                <a:cubicBezTo>
                  <a:pt x="4657624" y="2024917"/>
                  <a:pt x="4613212" y="2037911"/>
                  <a:pt x="4569236" y="2067826"/>
                </a:cubicBezTo>
                <a:cubicBezTo>
                  <a:pt x="4535420" y="2093833"/>
                  <a:pt x="4505586" y="2124598"/>
                  <a:pt x="4480622" y="2159183"/>
                </a:cubicBezTo>
                <a:cubicBezTo>
                  <a:pt x="4445698" y="2212432"/>
                  <a:pt x="4396794" y="2255057"/>
                  <a:pt x="4339187" y="2282478"/>
                </a:cubicBezTo>
                <a:cubicBezTo>
                  <a:pt x="4264056" y="2310644"/>
                  <a:pt x="4186971" y="2289339"/>
                  <a:pt x="4113166" y="2268226"/>
                </a:cubicBezTo>
                <a:cubicBezTo>
                  <a:pt x="4066950" y="2253236"/>
                  <a:pt x="4018981" y="2244341"/>
                  <a:pt x="3970463" y="2241759"/>
                </a:cubicBezTo>
                <a:cubicBezTo>
                  <a:pt x="3911073" y="2239781"/>
                  <a:pt x="3852322" y="2254204"/>
                  <a:pt x="3800737" y="2283365"/>
                </a:cubicBezTo>
                <a:cubicBezTo>
                  <a:pt x="3749147" y="2312522"/>
                  <a:pt x="3706680" y="2355338"/>
                  <a:pt x="3677988" y="2407111"/>
                </a:cubicBezTo>
                <a:lnTo>
                  <a:pt x="3673224" y="2416843"/>
                </a:lnTo>
                <a:cubicBezTo>
                  <a:pt x="3659994" y="2449868"/>
                  <a:pt x="3649933" y="2484067"/>
                  <a:pt x="3643143" y="2518997"/>
                </a:cubicBezTo>
                <a:cubicBezTo>
                  <a:pt x="3636538" y="2550140"/>
                  <a:pt x="3628135" y="2580879"/>
                  <a:pt x="3617968" y="2611088"/>
                </a:cubicBezTo>
                <a:cubicBezTo>
                  <a:pt x="3546960" y="2804704"/>
                  <a:pt x="3374884" y="2892404"/>
                  <a:pt x="3181623" y="2952781"/>
                </a:cubicBezTo>
                <a:lnTo>
                  <a:pt x="3126655" y="2967871"/>
                </a:lnTo>
                <a:lnTo>
                  <a:pt x="2950556" y="2967871"/>
                </a:lnTo>
                <a:lnTo>
                  <a:pt x="2971915" y="2961970"/>
                </a:lnTo>
                <a:cubicBezTo>
                  <a:pt x="3225371" y="2897290"/>
                  <a:pt x="3487329" y="2829064"/>
                  <a:pt x="3573752" y="2594754"/>
                </a:cubicBezTo>
                <a:cubicBezTo>
                  <a:pt x="3583154" y="2566920"/>
                  <a:pt x="3590840" y="2538605"/>
                  <a:pt x="3596859" y="2509854"/>
                </a:cubicBezTo>
                <a:cubicBezTo>
                  <a:pt x="3604238" y="2472066"/>
                  <a:pt x="3615192" y="2435068"/>
                  <a:pt x="3629575" y="2399343"/>
                </a:cubicBezTo>
                <a:cubicBezTo>
                  <a:pt x="3660628" y="2336306"/>
                  <a:pt x="3709285" y="2283646"/>
                  <a:pt x="3769729" y="2247674"/>
                </a:cubicBezTo>
                <a:cubicBezTo>
                  <a:pt x="3830170" y="2211697"/>
                  <a:pt x="3899840" y="2193916"/>
                  <a:pt x="3970357" y="2196473"/>
                </a:cubicBezTo>
                <a:cubicBezTo>
                  <a:pt x="4023180" y="2198678"/>
                  <a:pt x="4075536" y="2208052"/>
                  <a:pt x="4125899" y="2224384"/>
                </a:cubicBezTo>
                <a:cubicBezTo>
                  <a:pt x="4196344" y="2243434"/>
                  <a:pt x="4262717" y="2261919"/>
                  <a:pt x="4323195" y="2239042"/>
                </a:cubicBezTo>
                <a:cubicBezTo>
                  <a:pt x="4372608" y="2214718"/>
                  <a:pt x="4414472" y="2177543"/>
                  <a:pt x="4444408" y="2131400"/>
                </a:cubicBezTo>
                <a:cubicBezTo>
                  <a:pt x="4471942" y="2093295"/>
                  <a:pt x="4504822" y="2059313"/>
                  <a:pt x="4542028" y="2030495"/>
                </a:cubicBezTo>
                <a:cubicBezTo>
                  <a:pt x="4592712" y="1995385"/>
                  <a:pt x="4643863" y="1980050"/>
                  <a:pt x="4695073" y="1976982"/>
                </a:cubicBezTo>
                <a:close/>
                <a:moveTo>
                  <a:pt x="4682646" y="1834367"/>
                </a:moveTo>
                <a:cubicBezTo>
                  <a:pt x="4773509" y="1828776"/>
                  <a:pt x="4864381" y="1859353"/>
                  <a:pt x="4954959" y="1889769"/>
                </a:cubicBezTo>
                <a:cubicBezTo>
                  <a:pt x="5066171" y="1927287"/>
                  <a:pt x="5171158" y="1962715"/>
                  <a:pt x="5272873" y="1931615"/>
                </a:cubicBezTo>
                <a:cubicBezTo>
                  <a:pt x="5511101" y="1861465"/>
                  <a:pt x="5716900" y="1800376"/>
                  <a:pt x="5917080" y="2089152"/>
                </a:cubicBezTo>
                <a:cubicBezTo>
                  <a:pt x="5965757" y="2164136"/>
                  <a:pt x="6008025" y="2243072"/>
                  <a:pt x="6043538" y="2325010"/>
                </a:cubicBezTo>
                <a:cubicBezTo>
                  <a:pt x="6067748" y="2374394"/>
                  <a:pt x="6091426" y="2424900"/>
                  <a:pt x="6116590" y="2472322"/>
                </a:cubicBezTo>
                <a:cubicBezTo>
                  <a:pt x="6195625" y="2616282"/>
                  <a:pt x="6302205" y="2741220"/>
                  <a:pt x="6421446" y="2855811"/>
                </a:cubicBezTo>
                <a:lnTo>
                  <a:pt x="6547942" y="2967871"/>
                </a:lnTo>
                <a:lnTo>
                  <a:pt x="6478933" y="2967871"/>
                </a:lnTo>
                <a:lnTo>
                  <a:pt x="6388312" y="2887517"/>
                </a:lnTo>
                <a:cubicBezTo>
                  <a:pt x="6267079" y="2770808"/>
                  <a:pt x="6158378" y="2643036"/>
                  <a:pt x="6077055" y="2494857"/>
                </a:cubicBezTo>
                <a:cubicBezTo>
                  <a:pt x="6050309" y="2445684"/>
                  <a:pt x="6026460" y="2394625"/>
                  <a:pt x="6004764" y="2346022"/>
                </a:cubicBezTo>
                <a:cubicBezTo>
                  <a:pt x="5970177" y="2266372"/>
                  <a:pt x="5929085" y="2189652"/>
                  <a:pt x="5881868" y="2116695"/>
                </a:cubicBezTo>
                <a:cubicBezTo>
                  <a:pt x="5709713" y="1868523"/>
                  <a:pt x="5543805" y="1903376"/>
                  <a:pt x="5289484" y="1977746"/>
                </a:cubicBezTo>
                <a:cubicBezTo>
                  <a:pt x="5172104" y="2012230"/>
                  <a:pt x="5055045" y="1972830"/>
                  <a:pt x="4942252" y="1934571"/>
                </a:cubicBezTo>
                <a:cubicBezTo>
                  <a:pt x="4856058" y="1905692"/>
                  <a:pt x="4773000" y="1877759"/>
                  <a:pt x="4692415" y="1882054"/>
                </a:cubicBezTo>
                <a:cubicBezTo>
                  <a:pt x="4644064" y="1884631"/>
                  <a:pt x="4596605" y="1898812"/>
                  <a:pt x="4549895" y="1931351"/>
                </a:cubicBezTo>
                <a:cubicBezTo>
                  <a:pt x="4513340" y="1959005"/>
                  <a:pt x="4481028" y="1991820"/>
                  <a:pt x="4453944" y="2028802"/>
                </a:cubicBezTo>
                <a:cubicBezTo>
                  <a:pt x="4416956" y="2085204"/>
                  <a:pt x="4365132" y="2130390"/>
                  <a:pt x="4304075" y="2159475"/>
                </a:cubicBezTo>
                <a:cubicBezTo>
                  <a:pt x="4224668" y="2189445"/>
                  <a:pt x="4142725" y="2167205"/>
                  <a:pt x="4063333" y="2145705"/>
                </a:cubicBezTo>
                <a:cubicBezTo>
                  <a:pt x="4013751" y="2129660"/>
                  <a:pt x="3962178" y="2120646"/>
                  <a:pt x="3910126" y="2118949"/>
                </a:cubicBezTo>
                <a:cubicBezTo>
                  <a:pt x="3846435" y="2116883"/>
                  <a:pt x="3783513" y="2132278"/>
                  <a:pt x="3728179" y="2163518"/>
                </a:cubicBezTo>
                <a:cubicBezTo>
                  <a:pt x="3672849" y="2194758"/>
                  <a:pt x="3627249" y="2240632"/>
                  <a:pt x="3596404" y="2296089"/>
                </a:cubicBezTo>
                <a:lnTo>
                  <a:pt x="3590715" y="2307737"/>
                </a:lnTo>
                <a:cubicBezTo>
                  <a:pt x="3576698" y="2343270"/>
                  <a:pt x="3565975" y="2380100"/>
                  <a:pt x="3558804" y="2417622"/>
                </a:cubicBezTo>
                <a:cubicBezTo>
                  <a:pt x="3552060" y="2451040"/>
                  <a:pt x="3543086" y="2483952"/>
                  <a:pt x="3531955" y="2516114"/>
                </a:cubicBezTo>
                <a:cubicBezTo>
                  <a:pt x="3432030" y="2791921"/>
                  <a:pt x="3139105" y="2867138"/>
                  <a:pt x="2856242" y="2939580"/>
                </a:cubicBezTo>
                <a:lnTo>
                  <a:pt x="2753825" y="2967871"/>
                </a:lnTo>
                <a:lnTo>
                  <a:pt x="2586679" y="2967871"/>
                </a:lnTo>
                <a:lnTo>
                  <a:pt x="2625101" y="2953950"/>
                </a:lnTo>
                <a:cubicBezTo>
                  <a:pt x="2695849" y="2931182"/>
                  <a:pt x="2769828" y="2912143"/>
                  <a:pt x="2843106" y="2893242"/>
                </a:cubicBezTo>
                <a:cubicBezTo>
                  <a:pt x="3113973" y="2823594"/>
                  <a:pt x="3395488" y="2751941"/>
                  <a:pt x="3486924" y="2498450"/>
                </a:cubicBezTo>
                <a:cubicBezTo>
                  <a:pt x="3496978" y="2468056"/>
                  <a:pt x="3505327" y="2437108"/>
                  <a:pt x="3511900" y="2405780"/>
                </a:cubicBezTo>
                <a:cubicBezTo>
                  <a:pt x="3519462" y="2365291"/>
                  <a:pt x="3531025" y="2325690"/>
                  <a:pt x="3546450" y="2287544"/>
                </a:cubicBezTo>
                <a:cubicBezTo>
                  <a:pt x="3578751" y="2220106"/>
                  <a:pt x="3630120" y="2163674"/>
                  <a:pt x="3694290" y="2125135"/>
                </a:cubicBezTo>
                <a:cubicBezTo>
                  <a:pt x="3758495" y="2086552"/>
                  <a:pt x="3832635" y="2067623"/>
                  <a:pt x="3907640" y="2070600"/>
                </a:cubicBezTo>
                <a:cubicBezTo>
                  <a:pt x="3963857" y="2072797"/>
                  <a:pt x="4019516" y="2082701"/>
                  <a:pt x="4073078" y="2100002"/>
                </a:cubicBezTo>
                <a:cubicBezTo>
                  <a:pt x="4148404" y="2120942"/>
                  <a:pt x="4219636" y="2140361"/>
                  <a:pt x="4284946" y="2115515"/>
                </a:cubicBezTo>
                <a:cubicBezTo>
                  <a:pt x="4337942" y="2089032"/>
                  <a:pt x="4382796" y="2048817"/>
                  <a:pt x="4414816" y="1999077"/>
                </a:cubicBezTo>
                <a:cubicBezTo>
                  <a:pt x="4444278" y="1958391"/>
                  <a:pt x="4479401" y="1922129"/>
                  <a:pt x="4519168" y="1891341"/>
                </a:cubicBezTo>
                <a:cubicBezTo>
                  <a:pt x="4573613" y="1854098"/>
                  <a:pt x="4628127" y="1837723"/>
                  <a:pt x="4682646" y="1834367"/>
                </a:cubicBezTo>
                <a:close/>
                <a:moveTo>
                  <a:pt x="4672961" y="1694145"/>
                </a:moveTo>
                <a:cubicBezTo>
                  <a:pt x="4769240" y="1687848"/>
                  <a:pt x="4865937" y="1720277"/>
                  <a:pt x="4960642" y="1752128"/>
                </a:cubicBezTo>
                <a:cubicBezTo>
                  <a:pt x="5079044" y="1791731"/>
                  <a:pt x="5190847" y="1829039"/>
                  <a:pt x="5300670" y="1796160"/>
                </a:cubicBezTo>
                <a:cubicBezTo>
                  <a:pt x="5553629" y="1720636"/>
                  <a:pt x="5772170" y="1655222"/>
                  <a:pt x="5984211" y="1961298"/>
                </a:cubicBezTo>
                <a:cubicBezTo>
                  <a:pt x="6036344" y="2040224"/>
                  <a:pt x="6081556" y="2123466"/>
                  <a:pt x="6119310" y="2210123"/>
                </a:cubicBezTo>
                <a:cubicBezTo>
                  <a:pt x="6142583" y="2261408"/>
                  <a:pt x="6168647" y="2315992"/>
                  <a:pt x="6196572" y="2366612"/>
                </a:cubicBezTo>
                <a:cubicBezTo>
                  <a:pt x="6322702" y="2596712"/>
                  <a:pt x="6515140" y="2780734"/>
                  <a:pt x="6720093" y="2950256"/>
                </a:cubicBezTo>
                <a:lnTo>
                  <a:pt x="6742092" y="2967871"/>
                </a:lnTo>
                <a:lnTo>
                  <a:pt x="6667614" y="2967871"/>
                </a:lnTo>
                <a:lnTo>
                  <a:pt x="6486440" y="2807741"/>
                </a:lnTo>
                <a:cubicBezTo>
                  <a:pt x="6357298" y="2683737"/>
                  <a:pt x="6241488" y="2547796"/>
                  <a:pt x="6155114" y="2390177"/>
                </a:cubicBezTo>
                <a:cubicBezTo>
                  <a:pt x="6126404" y="2338105"/>
                  <a:pt x="6101143" y="2283902"/>
                  <a:pt x="6076693" y="2231097"/>
                </a:cubicBezTo>
                <a:cubicBezTo>
                  <a:pt x="6040125" y="2146436"/>
                  <a:pt x="5996496" y="2064948"/>
                  <a:pt x="5946249" y="1987524"/>
                </a:cubicBezTo>
                <a:cubicBezTo>
                  <a:pt x="5762432" y="1722629"/>
                  <a:pt x="5586484" y="1759270"/>
                  <a:pt x="5314198" y="1840730"/>
                </a:cubicBezTo>
                <a:cubicBezTo>
                  <a:pt x="5190407" y="1876446"/>
                  <a:pt x="5066173" y="1835908"/>
                  <a:pt x="4945974" y="1795981"/>
                </a:cubicBezTo>
                <a:cubicBezTo>
                  <a:pt x="4854086" y="1765182"/>
                  <a:pt x="4765449" y="1735437"/>
                  <a:pt x="4679420" y="1740217"/>
                </a:cubicBezTo>
                <a:cubicBezTo>
                  <a:pt x="4627802" y="1743084"/>
                  <a:pt x="4577124" y="1758379"/>
                  <a:pt x="4527246" y="1793330"/>
                </a:cubicBezTo>
                <a:cubicBezTo>
                  <a:pt x="4488995" y="1823787"/>
                  <a:pt x="4455331" y="1859428"/>
                  <a:pt x="4427134" y="1899308"/>
                </a:cubicBezTo>
                <a:cubicBezTo>
                  <a:pt x="4388267" y="1959504"/>
                  <a:pt x="4333412" y="2007766"/>
                  <a:pt x="4268648" y="2038735"/>
                </a:cubicBezTo>
                <a:cubicBezTo>
                  <a:pt x="4184786" y="2070881"/>
                  <a:pt x="4097784" y="2047129"/>
                  <a:pt x="4013709" y="2024318"/>
                </a:cubicBezTo>
                <a:cubicBezTo>
                  <a:pt x="3961273" y="2006698"/>
                  <a:pt x="3906718" y="1996221"/>
                  <a:pt x="3851540" y="1993156"/>
                </a:cubicBezTo>
                <a:cubicBezTo>
                  <a:pt x="3783550" y="1990850"/>
                  <a:pt x="3716338" y="2007336"/>
                  <a:pt x="3657297" y="2040843"/>
                </a:cubicBezTo>
                <a:cubicBezTo>
                  <a:pt x="3598297" y="2074316"/>
                  <a:pt x="3549794" y="2123469"/>
                  <a:pt x="3517193" y="2182839"/>
                </a:cubicBezTo>
                <a:lnTo>
                  <a:pt x="3510759" y="2196025"/>
                </a:lnTo>
                <a:cubicBezTo>
                  <a:pt x="3496036" y="2234225"/>
                  <a:pt x="3484866" y="2273659"/>
                  <a:pt x="3477350" y="2313882"/>
                </a:cubicBezTo>
                <a:cubicBezTo>
                  <a:pt x="3470053" y="2349415"/>
                  <a:pt x="3460664" y="2384493"/>
                  <a:pt x="3449238" y="2418937"/>
                </a:cubicBezTo>
                <a:cubicBezTo>
                  <a:pt x="3342910" y="2712791"/>
                  <a:pt x="3032380" y="2792391"/>
                  <a:pt x="2731529" y="2869988"/>
                </a:cubicBezTo>
                <a:cubicBezTo>
                  <a:pt x="2653461" y="2890036"/>
                  <a:pt x="2576457" y="2909762"/>
                  <a:pt x="2503916" y="2932781"/>
                </a:cubicBezTo>
                <a:lnTo>
                  <a:pt x="2405497" y="2967871"/>
                </a:lnTo>
                <a:lnTo>
                  <a:pt x="2297664" y="2967871"/>
                </a:lnTo>
                <a:lnTo>
                  <a:pt x="2376391" y="2930169"/>
                </a:lnTo>
                <a:cubicBezTo>
                  <a:pt x="2482326" y="2886561"/>
                  <a:pt x="2600760" y="2856171"/>
                  <a:pt x="2717643" y="2826173"/>
                </a:cubicBezTo>
                <a:cubicBezTo>
                  <a:pt x="3007667" y="2751943"/>
                  <a:pt x="3305419" y="2674753"/>
                  <a:pt x="3404236" y="2404181"/>
                </a:cubicBezTo>
                <a:cubicBezTo>
                  <a:pt x="3415335" y="2371755"/>
                  <a:pt x="3424077" y="2338622"/>
                  <a:pt x="3430476" y="2304948"/>
                </a:cubicBezTo>
                <a:cubicBezTo>
                  <a:pt x="3438690" y="2261740"/>
                  <a:pt x="3450924" y="2219440"/>
                  <a:pt x="3467112" y="2178524"/>
                </a:cubicBezTo>
                <a:cubicBezTo>
                  <a:pt x="3501509" y="2107113"/>
                  <a:pt x="3555999" y="2047302"/>
                  <a:pt x="3623965" y="2006342"/>
                </a:cubicBezTo>
                <a:cubicBezTo>
                  <a:pt x="3691972" y="1965346"/>
                  <a:pt x="3770482" y="1945010"/>
                  <a:pt x="3850052" y="1947707"/>
                </a:cubicBezTo>
                <a:cubicBezTo>
                  <a:pt x="3909556" y="1950027"/>
                  <a:pt x="3968519" y="1960540"/>
                  <a:pt x="4025210" y="1978980"/>
                </a:cubicBezTo>
                <a:cubicBezTo>
                  <a:pt x="4105397" y="2000854"/>
                  <a:pt x="4181686" y="2021785"/>
                  <a:pt x="4252017" y="1993598"/>
                </a:cubicBezTo>
                <a:cubicBezTo>
                  <a:pt x="4308626" y="1965218"/>
                  <a:pt x="4356528" y="1922177"/>
                  <a:pt x="4390709" y="1868989"/>
                </a:cubicBezTo>
                <a:cubicBezTo>
                  <a:pt x="4421444" y="1825948"/>
                  <a:pt x="4458489" y="1787800"/>
                  <a:pt x="4500633" y="1755793"/>
                </a:cubicBezTo>
                <a:cubicBezTo>
                  <a:pt x="4557577" y="1715643"/>
                  <a:pt x="4615195" y="1697923"/>
                  <a:pt x="4672961" y="1694145"/>
                </a:cubicBezTo>
                <a:close/>
                <a:moveTo>
                  <a:pt x="4662221" y="1552307"/>
                </a:moveTo>
                <a:cubicBezTo>
                  <a:pt x="4763808" y="1545625"/>
                  <a:pt x="4865673" y="1580217"/>
                  <a:pt x="4965249" y="1614463"/>
                </a:cubicBezTo>
                <a:cubicBezTo>
                  <a:pt x="5090093" y="1655741"/>
                  <a:pt x="5209701" y="1695879"/>
                  <a:pt x="5328839" y="1661760"/>
                </a:cubicBezTo>
                <a:cubicBezTo>
                  <a:pt x="5596448" y="1580942"/>
                  <a:pt x="5827353" y="1510992"/>
                  <a:pt x="6051630" y="1834577"/>
                </a:cubicBezTo>
                <a:cubicBezTo>
                  <a:pt x="6106351" y="1918786"/>
                  <a:pt x="6153956" y="2007360"/>
                  <a:pt x="6193911" y="2099397"/>
                </a:cubicBezTo>
                <a:cubicBezTo>
                  <a:pt x="6219171" y="2154533"/>
                  <a:pt x="6245632" y="2211212"/>
                  <a:pt x="6274932" y="2265017"/>
                </a:cubicBezTo>
                <a:cubicBezTo>
                  <a:pt x="6408669" y="2510705"/>
                  <a:pt x="6613224" y="2704981"/>
                  <a:pt x="6830932" y="2883968"/>
                </a:cubicBezTo>
                <a:lnTo>
                  <a:pt x="6936252" y="2967871"/>
                </a:lnTo>
                <a:lnTo>
                  <a:pt x="6863423" y="2967871"/>
                </a:lnTo>
                <a:lnTo>
                  <a:pt x="6798437" y="2916000"/>
                </a:lnTo>
                <a:cubicBezTo>
                  <a:pt x="6578077" y="2734156"/>
                  <a:pt x="6370784" y="2535836"/>
                  <a:pt x="6233644" y="2285247"/>
                </a:cubicBezTo>
                <a:cubicBezTo>
                  <a:pt x="6202972" y="2230279"/>
                  <a:pt x="6176491" y="2172647"/>
                  <a:pt x="6150647" y="2116718"/>
                </a:cubicBezTo>
                <a:cubicBezTo>
                  <a:pt x="6112194" y="2026513"/>
                  <a:pt x="6066194" y="1939636"/>
                  <a:pt x="6013068" y="1857112"/>
                </a:cubicBezTo>
                <a:cubicBezTo>
                  <a:pt x="5818201" y="1576241"/>
                  <a:pt x="5631404" y="1615293"/>
                  <a:pt x="5342099" y="1702882"/>
                </a:cubicBezTo>
                <a:cubicBezTo>
                  <a:pt x="5210798" y="1742117"/>
                  <a:pt x="5079528" y="1698167"/>
                  <a:pt x="4951958" y="1656526"/>
                </a:cubicBezTo>
                <a:cubicBezTo>
                  <a:pt x="4854450" y="1624218"/>
                  <a:pt x="4760137" y="1593096"/>
                  <a:pt x="4668759" y="1598490"/>
                </a:cubicBezTo>
                <a:cubicBezTo>
                  <a:pt x="4613932" y="1601726"/>
                  <a:pt x="4560161" y="1618107"/>
                  <a:pt x="4507390" y="1655267"/>
                </a:cubicBezTo>
                <a:cubicBezTo>
                  <a:pt x="4466439" y="1687643"/>
                  <a:pt x="4430270" y="1725698"/>
                  <a:pt x="4400031" y="1768206"/>
                </a:cubicBezTo>
                <a:cubicBezTo>
                  <a:pt x="4358327" y="1831666"/>
                  <a:pt x="4300081" y="1882505"/>
                  <a:pt x="4231485" y="1915314"/>
                </a:cubicBezTo>
                <a:cubicBezTo>
                  <a:pt x="4142829" y="1949390"/>
                  <a:pt x="4051536" y="1923537"/>
                  <a:pt x="3962009" y="1900002"/>
                </a:cubicBezTo>
                <a:cubicBezTo>
                  <a:pt x="3906010" y="1882071"/>
                  <a:pt x="3847866" y="1871645"/>
                  <a:pt x="3789165" y="1868929"/>
                </a:cubicBezTo>
                <a:cubicBezTo>
                  <a:pt x="3716894" y="1866478"/>
                  <a:pt x="3645437" y="1884096"/>
                  <a:pt x="3582764" y="1919796"/>
                </a:cubicBezTo>
                <a:cubicBezTo>
                  <a:pt x="3520092" y="1955495"/>
                  <a:pt x="3468653" y="2007895"/>
                  <a:pt x="3434220" y="2071105"/>
                </a:cubicBezTo>
                <a:lnTo>
                  <a:pt x="3427005" y="2085874"/>
                </a:lnTo>
                <a:cubicBezTo>
                  <a:pt x="3411113" y="2126840"/>
                  <a:pt x="3398971" y="2169230"/>
                  <a:pt x="3390782" y="2212460"/>
                </a:cubicBezTo>
                <a:cubicBezTo>
                  <a:pt x="3383519" y="2250281"/>
                  <a:pt x="3373695" y="2287587"/>
                  <a:pt x="3361406" y="2324079"/>
                </a:cubicBezTo>
                <a:cubicBezTo>
                  <a:pt x="3249635" y="2635003"/>
                  <a:pt x="2920349" y="2720348"/>
                  <a:pt x="2601702" y="2802714"/>
                </a:cubicBezTo>
                <a:cubicBezTo>
                  <a:pt x="2435987" y="2845104"/>
                  <a:pt x="2275018" y="2886686"/>
                  <a:pt x="2147437" y="2957508"/>
                </a:cubicBezTo>
                <a:lnTo>
                  <a:pt x="2131825" y="2967871"/>
                </a:lnTo>
                <a:lnTo>
                  <a:pt x="2052805" y="2967871"/>
                </a:lnTo>
                <a:lnTo>
                  <a:pt x="2124261" y="2919975"/>
                </a:lnTo>
                <a:cubicBezTo>
                  <a:pt x="2259547" y="2844141"/>
                  <a:pt x="2427149" y="2801350"/>
                  <a:pt x="2592278" y="2758674"/>
                </a:cubicBezTo>
                <a:cubicBezTo>
                  <a:pt x="2899127" y="2679683"/>
                  <a:pt x="3216425" y="2598098"/>
                  <a:pt x="3319900" y="2309102"/>
                </a:cubicBezTo>
                <a:cubicBezTo>
                  <a:pt x="3331627" y="2274247"/>
                  <a:pt x="3340947" y="2238635"/>
                  <a:pt x="3347792" y="2202512"/>
                </a:cubicBezTo>
                <a:cubicBezTo>
                  <a:pt x="3356306" y="2156950"/>
                  <a:pt x="3369072" y="2112283"/>
                  <a:pt x="3385864" y="2069148"/>
                </a:cubicBezTo>
                <a:cubicBezTo>
                  <a:pt x="3447841" y="1921489"/>
                  <a:pt x="3607058" y="1825149"/>
                  <a:pt x="3790027" y="1823638"/>
                </a:cubicBezTo>
                <a:cubicBezTo>
                  <a:pt x="3853033" y="1826134"/>
                  <a:pt x="3915428" y="1837220"/>
                  <a:pt x="3975495" y="1856570"/>
                </a:cubicBezTo>
                <a:cubicBezTo>
                  <a:pt x="4060738" y="1879956"/>
                  <a:pt x="4141336" y="1901992"/>
                  <a:pt x="4215893" y="1873041"/>
                </a:cubicBezTo>
                <a:cubicBezTo>
                  <a:pt x="4276177" y="1842670"/>
                  <a:pt x="4327074" y="1796594"/>
                  <a:pt x="4363203" y="1739677"/>
                </a:cubicBezTo>
                <a:cubicBezTo>
                  <a:pt x="4395994" y="1693557"/>
                  <a:pt x="4435404" y="1652547"/>
                  <a:pt x="4480225" y="1617900"/>
                </a:cubicBezTo>
                <a:cubicBezTo>
                  <a:pt x="4540419" y="1575184"/>
                  <a:pt x="4601270" y="1556316"/>
                  <a:pt x="4662221" y="1552307"/>
                </a:cubicBezTo>
                <a:close/>
                <a:moveTo>
                  <a:pt x="4650163" y="1411836"/>
                </a:moveTo>
                <a:cubicBezTo>
                  <a:pt x="4757393" y="1404454"/>
                  <a:pt x="4865213" y="1440231"/>
                  <a:pt x="4970763" y="1475258"/>
                </a:cubicBezTo>
                <a:cubicBezTo>
                  <a:pt x="5103791" y="1519574"/>
                  <a:pt x="5229424" y="1561221"/>
                  <a:pt x="5353545" y="1523800"/>
                </a:cubicBezTo>
                <a:cubicBezTo>
                  <a:pt x="5637054" y="1438188"/>
                  <a:pt x="5879531" y="1363330"/>
                  <a:pt x="6115809" y="1703886"/>
                </a:cubicBezTo>
                <a:cubicBezTo>
                  <a:pt x="6173511" y="1792670"/>
                  <a:pt x="6223564" y="1886162"/>
                  <a:pt x="6265456" y="1983325"/>
                </a:cubicBezTo>
                <a:cubicBezTo>
                  <a:pt x="6292505" y="2041734"/>
                  <a:pt x="6320549" y="2102112"/>
                  <a:pt x="6351450" y="2158543"/>
                </a:cubicBezTo>
                <a:cubicBezTo>
                  <a:pt x="6492878" y="2416693"/>
                  <a:pt x="6709058" y="2622615"/>
                  <a:pt x="6939286" y="2811976"/>
                </a:cubicBezTo>
                <a:lnTo>
                  <a:pt x="7135176" y="2967871"/>
                </a:lnTo>
                <a:lnTo>
                  <a:pt x="7060845" y="2967871"/>
                </a:lnTo>
                <a:lnTo>
                  <a:pt x="6908167" y="2846379"/>
                </a:lnTo>
                <a:cubicBezTo>
                  <a:pt x="6675077" y="2654514"/>
                  <a:pt x="6456356" y="2445466"/>
                  <a:pt x="6311324" y="2181289"/>
                </a:cubicBezTo>
                <a:cubicBezTo>
                  <a:pt x="6279430" y="2122893"/>
                  <a:pt x="6251216" y="2061964"/>
                  <a:pt x="6223961" y="2002968"/>
                </a:cubicBezTo>
                <a:cubicBezTo>
                  <a:pt x="6182952" y="1908362"/>
                  <a:pt x="6134177" y="1817265"/>
                  <a:pt x="6078085" y="1730651"/>
                </a:cubicBezTo>
                <a:cubicBezTo>
                  <a:pt x="5871601" y="1433019"/>
                  <a:pt x="5673557" y="1475270"/>
                  <a:pt x="5367626" y="1568199"/>
                </a:cubicBezTo>
                <a:cubicBezTo>
                  <a:pt x="5229168" y="1610204"/>
                  <a:pt x="5090706" y="1564169"/>
                  <a:pt x="4956333" y="1519649"/>
                </a:cubicBezTo>
                <a:cubicBezTo>
                  <a:pt x="4852488" y="1484852"/>
                  <a:pt x="4753366" y="1451218"/>
                  <a:pt x="4656920" y="1457226"/>
                </a:cubicBezTo>
                <a:cubicBezTo>
                  <a:pt x="4599053" y="1460830"/>
                  <a:pt x="4542148" y="1478705"/>
                  <a:pt x="4485765" y="1519163"/>
                </a:cubicBezTo>
                <a:cubicBezTo>
                  <a:pt x="4442405" y="1553577"/>
                  <a:pt x="4404230" y="1594062"/>
                  <a:pt x="4372472" y="1639310"/>
                </a:cubicBezTo>
                <a:cubicBezTo>
                  <a:pt x="4329399" y="1705967"/>
                  <a:pt x="4268799" y="1759522"/>
                  <a:pt x="4197255" y="1794166"/>
                </a:cubicBezTo>
                <a:cubicBezTo>
                  <a:pt x="4104108" y="1830462"/>
                  <a:pt x="4007187" y="1804258"/>
                  <a:pt x="3914574" y="1779159"/>
                </a:cubicBezTo>
                <a:cubicBezTo>
                  <a:pt x="3855469" y="1759956"/>
                  <a:pt x="3794047" y="1748871"/>
                  <a:pt x="3731966" y="1746252"/>
                </a:cubicBezTo>
                <a:cubicBezTo>
                  <a:pt x="3655460" y="1743857"/>
                  <a:pt x="3579837" y="1762684"/>
                  <a:pt x="3513544" y="1800584"/>
                </a:cubicBezTo>
                <a:cubicBezTo>
                  <a:pt x="3447251" y="1838482"/>
                  <a:pt x="3392879" y="1893976"/>
                  <a:pt x="3356435" y="1960933"/>
                </a:cubicBezTo>
                <a:lnTo>
                  <a:pt x="3348475" y="1977239"/>
                </a:lnTo>
                <a:cubicBezTo>
                  <a:pt x="3331580" y="2020276"/>
                  <a:pt x="3319007" y="2064897"/>
                  <a:pt x="3310949" y="2110431"/>
                </a:cubicBezTo>
                <a:cubicBezTo>
                  <a:pt x="3303124" y="2150277"/>
                  <a:pt x="3292831" y="2189544"/>
                  <a:pt x="3280071" y="2228075"/>
                </a:cubicBezTo>
                <a:cubicBezTo>
                  <a:pt x="3163462" y="2555853"/>
                  <a:pt x="2815033" y="2647716"/>
                  <a:pt x="2478387" y="2734275"/>
                </a:cubicBezTo>
                <a:cubicBezTo>
                  <a:pt x="2259886" y="2790728"/>
                  <a:pt x="2048788" y="2845162"/>
                  <a:pt x="1904596" y="2960822"/>
                </a:cubicBezTo>
                <a:lnTo>
                  <a:pt x="1897477" y="2967871"/>
                </a:lnTo>
                <a:lnTo>
                  <a:pt x="1831218" y="2967871"/>
                </a:lnTo>
                <a:lnTo>
                  <a:pt x="1870641" y="2928545"/>
                </a:lnTo>
                <a:cubicBezTo>
                  <a:pt x="2024921" y="2803607"/>
                  <a:pt x="2247475" y="2746128"/>
                  <a:pt x="2464898" y="2690647"/>
                </a:cubicBezTo>
                <a:cubicBezTo>
                  <a:pt x="2788785" y="2608437"/>
                  <a:pt x="3127374" y="2521871"/>
                  <a:pt x="3234518" y="2213488"/>
                </a:cubicBezTo>
                <a:cubicBezTo>
                  <a:pt x="3246565" y="2176761"/>
                  <a:pt x="3256342" y="2139255"/>
                  <a:pt x="3263697" y="2101290"/>
                </a:cubicBezTo>
                <a:cubicBezTo>
                  <a:pt x="3272415" y="2053045"/>
                  <a:pt x="3285795" y="2005778"/>
                  <a:pt x="3303640" y="1960155"/>
                </a:cubicBezTo>
                <a:cubicBezTo>
                  <a:pt x="3368256" y="1804143"/>
                  <a:pt x="3536278" y="1702572"/>
                  <a:pt x="3729136" y="1700605"/>
                </a:cubicBezTo>
                <a:cubicBezTo>
                  <a:pt x="3795318" y="1703195"/>
                  <a:pt x="3860875" y="1714829"/>
                  <a:pt x="3923950" y="1735201"/>
                </a:cubicBezTo>
                <a:cubicBezTo>
                  <a:pt x="4014841" y="1759891"/>
                  <a:pt x="4100302" y="1782865"/>
                  <a:pt x="4179096" y="1752150"/>
                </a:cubicBezTo>
                <a:cubicBezTo>
                  <a:pt x="4243126" y="1720010"/>
                  <a:pt x="4297115" y="1671070"/>
                  <a:pt x="4335266" y="1610575"/>
                </a:cubicBezTo>
                <a:cubicBezTo>
                  <a:pt x="4369731" y="1561705"/>
                  <a:pt x="4411228" y="1518111"/>
                  <a:pt x="4458402" y="1481215"/>
                </a:cubicBezTo>
                <a:cubicBezTo>
                  <a:pt x="4521699" y="1436229"/>
                  <a:pt x="4585825" y="1416263"/>
                  <a:pt x="4650163" y="1411836"/>
                </a:cubicBezTo>
                <a:close/>
                <a:moveTo>
                  <a:pt x="4639800" y="1271627"/>
                </a:moveTo>
                <a:cubicBezTo>
                  <a:pt x="4752324" y="1263987"/>
                  <a:pt x="4865530" y="1301723"/>
                  <a:pt x="4976894" y="1337813"/>
                </a:cubicBezTo>
                <a:cubicBezTo>
                  <a:pt x="5117529" y="1384380"/>
                  <a:pt x="5249942" y="1427950"/>
                  <a:pt x="5381046" y="1388135"/>
                </a:cubicBezTo>
                <a:cubicBezTo>
                  <a:pt x="5678277" y="1297194"/>
                  <a:pt x="5934877" y="1218168"/>
                  <a:pt x="6182976" y="1576066"/>
                </a:cubicBezTo>
                <a:cubicBezTo>
                  <a:pt x="6243724" y="1669407"/>
                  <a:pt x="6296229" y="1767822"/>
                  <a:pt x="6339993" y="1870128"/>
                </a:cubicBezTo>
                <a:cubicBezTo>
                  <a:pt x="6368245" y="1932024"/>
                  <a:pt x="6398037" y="1994703"/>
                  <a:pt x="6430520" y="2054832"/>
                </a:cubicBezTo>
                <a:cubicBezTo>
                  <a:pt x="6629424" y="2417511"/>
                  <a:pt x="6968648" y="2681877"/>
                  <a:pt x="7296192" y="2937589"/>
                </a:cubicBezTo>
                <a:lnTo>
                  <a:pt x="7334759" y="2967871"/>
                </a:lnTo>
                <a:lnTo>
                  <a:pt x="7260750" y="2967871"/>
                </a:lnTo>
                <a:lnTo>
                  <a:pt x="7018811" y="2776071"/>
                </a:lnTo>
                <a:cubicBezTo>
                  <a:pt x="6772966" y="2574354"/>
                  <a:pt x="6542025" y="2354021"/>
                  <a:pt x="6389443" y="2075654"/>
                </a:cubicBezTo>
                <a:cubicBezTo>
                  <a:pt x="6355948" y="2014553"/>
                  <a:pt x="6327095" y="1948967"/>
                  <a:pt x="6298057" y="1886701"/>
                </a:cubicBezTo>
                <a:cubicBezTo>
                  <a:pt x="6255433" y="1786811"/>
                  <a:pt x="6204145" y="1690812"/>
                  <a:pt x="6144849" y="1599720"/>
                </a:cubicBezTo>
                <a:cubicBezTo>
                  <a:pt x="5927491" y="1285736"/>
                  <a:pt x="5718422" y="1330775"/>
                  <a:pt x="5395099" y="1429631"/>
                </a:cubicBezTo>
                <a:cubicBezTo>
                  <a:pt x="5249693" y="1473985"/>
                  <a:pt x="5104002" y="1425905"/>
                  <a:pt x="4962989" y="1379130"/>
                </a:cubicBezTo>
                <a:cubicBezTo>
                  <a:pt x="4854044" y="1343032"/>
                  <a:pt x="4748835" y="1308182"/>
                  <a:pt x="4646669" y="1314643"/>
                </a:cubicBezTo>
                <a:cubicBezTo>
                  <a:pt x="4585370" y="1318520"/>
                  <a:pt x="4525166" y="1337270"/>
                  <a:pt x="4465909" y="1379545"/>
                </a:cubicBezTo>
                <a:cubicBezTo>
                  <a:pt x="4420252" y="1416109"/>
                  <a:pt x="4380070" y="1459022"/>
                  <a:pt x="4346636" y="1506938"/>
                </a:cubicBezTo>
                <a:cubicBezTo>
                  <a:pt x="4295769" y="1572485"/>
                  <a:pt x="4242978" y="1639996"/>
                  <a:pt x="4162016" y="1672127"/>
                </a:cubicBezTo>
                <a:cubicBezTo>
                  <a:pt x="4064076" y="1710353"/>
                  <a:pt x="3963264" y="1683211"/>
                  <a:pt x="3863596" y="1655690"/>
                </a:cubicBezTo>
                <a:cubicBezTo>
                  <a:pt x="3801245" y="1635704"/>
                  <a:pt x="3736495" y="1624146"/>
                  <a:pt x="3671132" y="1621253"/>
                </a:cubicBezTo>
                <a:cubicBezTo>
                  <a:pt x="3589901" y="1618827"/>
                  <a:pt x="3509693" y="1638930"/>
                  <a:pt x="3439437" y="1679322"/>
                </a:cubicBezTo>
                <a:cubicBezTo>
                  <a:pt x="3369182" y="1719717"/>
                  <a:pt x="3311627" y="1778841"/>
                  <a:pt x="3273217" y="1850053"/>
                </a:cubicBezTo>
                <a:lnTo>
                  <a:pt x="3264292" y="1868312"/>
                </a:lnTo>
                <a:cubicBezTo>
                  <a:pt x="3247025" y="1913868"/>
                  <a:pt x="3233908" y="1960920"/>
                  <a:pt x="3225118" y="2008864"/>
                </a:cubicBezTo>
                <a:cubicBezTo>
                  <a:pt x="3217254" y="2051085"/>
                  <a:pt x="3206439" y="2092726"/>
                  <a:pt x="3192761" y="2133485"/>
                </a:cubicBezTo>
                <a:cubicBezTo>
                  <a:pt x="3070775" y="2482177"/>
                  <a:pt x="2703549" y="2575913"/>
                  <a:pt x="2351448" y="2668384"/>
                </a:cubicBezTo>
                <a:cubicBezTo>
                  <a:pt x="2120852" y="2727948"/>
                  <a:pt x="1897885" y="2785039"/>
                  <a:pt x="1745928" y="2907027"/>
                </a:cubicBezTo>
                <a:lnTo>
                  <a:pt x="1684617" y="2967871"/>
                </a:lnTo>
                <a:lnTo>
                  <a:pt x="1621492" y="2967871"/>
                </a:lnTo>
                <a:lnTo>
                  <a:pt x="1625842" y="2960863"/>
                </a:lnTo>
                <a:cubicBezTo>
                  <a:pt x="1782264" y="2765975"/>
                  <a:pt x="2064021" y="2693270"/>
                  <a:pt x="2338702" y="2622242"/>
                </a:cubicBezTo>
                <a:cubicBezTo>
                  <a:pt x="2681146" y="2533708"/>
                  <a:pt x="3035594" y="2442384"/>
                  <a:pt x="3150303" y="2117515"/>
                </a:cubicBezTo>
                <a:cubicBezTo>
                  <a:pt x="3163007" y="2078621"/>
                  <a:pt x="3173188" y="2038936"/>
                  <a:pt x="3180783" y="1998712"/>
                </a:cubicBezTo>
                <a:cubicBezTo>
                  <a:pt x="3190530" y="1948967"/>
                  <a:pt x="3204765" y="1900266"/>
                  <a:pt x="3223377" y="1853125"/>
                </a:cubicBezTo>
                <a:cubicBezTo>
                  <a:pt x="3292153" y="1688586"/>
                  <a:pt x="3467542" y="1581880"/>
                  <a:pt x="3670074" y="1579874"/>
                </a:cubicBezTo>
                <a:cubicBezTo>
                  <a:pt x="3739935" y="1582418"/>
                  <a:pt x="3809158" y="1594542"/>
                  <a:pt x="3875789" y="1615918"/>
                </a:cubicBezTo>
                <a:cubicBezTo>
                  <a:pt x="3969586" y="1640597"/>
                  <a:pt x="4060255" y="1663752"/>
                  <a:pt x="4144487" y="1629861"/>
                </a:cubicBezTo>
                <a:cubicBezTo>
                  <a:pt x="4213243" y="1602883"/>
                  <a:pt x="4260316" y="1542169"/>
                  <a:pt x="4309274" y="1479530"/>
                </a:cubicBezTo>
                <a:cubicBezTo>
                  <a:pt x="4345534" y="1428496"/>
                  <a:pt x="4389059" y="1383039"/>
                  <a:pt x="4438534" y="1344542"/>
                </a:cubicBezTo>
                <a:cubicBezTo>
                  <a:pt x="4505016" y="1297131"/>
                  <a:pt x="4572285" y="1276212"/>
                  <a:pt x="4639800" y="1271627"/>
                </a:cubicBezTo>
                <a:close/>
                <a:moveTo>
                  <a:pt x="4628912" y="1130538"/>
                </a:moveTo>
                <a:cubicBezTo>
                  <a:pt x="4747102" y="1122074"/>
                  <a:pt x="4865979" y="1161338"/>
                  <a:pt x="4982346" y="1199560"/>
                </a:cubicBezTo>
                <a:cubicBezTo>
                  <a:pt x="5130177" y="1248217"/>
                  <a:pt x="5269607" y="1294249"/>
                  <a:pt x="5407687" y="1252036"/>
                </a:cubicBezTo>
                <a:cubicBezTo>
                  <a:pt x="5719574" y="1155805"/>
                  <a:pt x="5988914" y="1072451"/>
                  <a:pt x="6248870" y="1447647"/>
                </a:cubicBezTo>
                <a:cubicBezTo>
                  <a:pt x="6312468" y="1545436"/>
                  <a:pt x="6367414" y="1648528"/>
                  <a:pt x="6413024" y="1755796"/>
                </a:cubicBezTo>
                <a:cubicBezTo>
                  <a:pt x="6443607" y="1818844"/>
                  <a:pt x="6473692" y="1886935"/>
                  <a:pt x="6508178" y="1949921"/>
                </a:cubicBezTo>
                <a:cubicBezTo>
                  <a:pt x="6717147" y="2331521"/>
                  <a:pt x="7072857" y="2610632"/>
                  <a:pt x="7419284" y="2876082"/>
                </a:cubicBezTo>
                <a:lnTo>
                  <a:pt x="7536549" y="2967871"/>
                </a:lnTo>
                <a:lnTo>
                  <a:pt x="7462258" y="2967871"/>
                </a:lnTo>
                <a:lnTo>
                  <a:pt x="7391777" y="2912659"/>
                </a:lnTo>
                <a:cubicBezTo>
                  <a:pt x="7043328" y="2641378"/>
                  <a:pt x="6682548" y="2360741"/>
                  <a:pt x="6469004" y="1970703"/>
                </a:cubicBezTo>
                <a:cubicBezTo>
                  <a:pt x="6434079" y="1905584"/>
                  <a:pt x="6402690" y="1839272"/>
                  <a:pt x="6371895" y="1773689"/>
                </a:cubicBezTo>
                <a:cubicBezTo>
                  <a:pt x="6327318" y="1669669"/>
                  <a:pt x="6273801" y="1569661"/>
                  <a:pt x="6211939" y="1474782"/>
                </a:cubicBezTo>
                <a:cubicBezTo>
                  <a:pt x="5982745" y="1144452"/>
                  <a:pt x="5762865" y="1191861"/>
                  <a:pt x="5422934" y="1297010"/>
                </a:cubicBezTo>
                <a:cubicBezTo>
                  <a:pt x="5270552" y="1343764"/>
                  <a:pt x="5117858" y="1292225"/>
                  <a:pt x="4969261" y="1244156"/>
                </a:cubicBezTo>
                <a:cubicBezTo>
                  <a:pt x="4854721" y="1206522"/>
                  <a:pt x="4744134" y="1170073"/>
                  <a:pt x="4636650" y="1177131"/>
                </a:cubicBezTo>
                <a:cubicBezTo>
                  <a:pt x="4572159" y="1181365"/>
                  <a:pt x="4508787" y="1201263"/>
                  <a:pt x="4446347" y="1245965"/>
                </a:cubicBezTo>
                <a:cubicBezTo>
                  <a:pt x="4397703" y="1283783"/>
                  <a:pt x="4354755" y="1328394"/>
                  <a:pt x="4318817" y="1378415"/>
                </a:cubicBezTo>
                <a:cubicBezTo>
                  <a:pt x="4265260" y="1448457"/>
                  <a:pt x="4210952" y="1518089"/>
                  <a:pt x="4125574" y="1552356"/>
                </a:cubicBezTo>
                <a:cubicBezTo>
                  <a:pt x="4022826" y="1593506"/>
                  <a:pt x="3915005" y="1565855"/>
                  <a:pt x="3813178" y="1536806"/>
                </a:cubicBezTo>
                <a:cubicBezTo>
                  <a:pt x="3747532" y="1515755"/>
                  <a:pt x="3679428" y="1503463"/>
                  <a:pt x="3610585" y="1500339"/>
                </a:cubicBezTo>
                <a:cubicBezTo>
                  <a:pt x="3525635" y="1498076"/>
                  <a:pt x="3441810" y="1519215"/>
                  <a:pt x="3368297" y="1561456"/>
                </a:cubicBezTo>
                <a:cubicBezTo>
                  <a:pt x="3294787" y="1603702"/>
                  <a:pt x="3234468" y="1665381"/>
                  <a:pt x="3194006" y="1739678"/>
                </a:cubicBezTo>
                <a:lnTo>
                  <a:pt x="3184295" y="1759516"/>
                </a:lnTo>
                <a:cubicBezTo>
                  <a:pt x="3166011" y="1807515"/>
                  <a:pt x="3152279" y="1857168"/>
                  <a:pt x="3143288" y="1907794"/>
                </a:cubicBezTo>
                <a:cubicBezTo>
                  <a:pt x="3134976" y="1952228"/>
                  <a:pt x="3123752" y="1996045"/>
                  <a:pt x="3109670" y="2038981"/>
                </a:cubicBezTo>
                <a:cubicBezTo>
                  <a:pt x="2979492" y="2404398"/>
                  <a:pt x="2596232" y="2504253"/>
                  <a:pt x="2223995" y="2600351"/>
                </a:cubicBezTo>
                <a:cubicBezTo>
                  <a:pt x="1933780" y="2674967"/>
                  <a:pt x="1655001" y="2747328"/>
                  <a:pt x="1501978" y="2937814"/>
                </a:cubicBezTo>
                <a:lnTo>
                  <a:pt x="1483341" y="2967871"/>
                </a:lnTo>
                <a:lnTo>
                  <a:pt x="1427798" y="2967871"/>
                </a:lnTo>
                <a:lnTo>
                  <a:pt x="1463901" y="2909469"/>
                </a:lnTo>
                <a:cubicBezTo>
                  <a:pt x="1627376" y="2705425"/>
                  <a:pt x="1923325" y="2629824"/>
                  <a:pt x="2211647" y="2555361"/>
                </a:cubicBezTo>
                <a:cubicBezTo>
                  <a:pt x="2572282" y="2462249"/>
                  <a:pt x="2945105" y="2365959"/>
                  <a:pt x="3065236" y="2023059"/>
                </a:cubicBezTo>
                <a:cubicBezTo>
                  <a:pt x="3078700" y="1982095"/>
                  <a:pt x="3089461" y="1940243"/>
                  <a:pt x="3097392" y="1897856"/>
                </a:cubicBezTo>
                <a:cubicBezTo>
                  <a:pt x="3107061" y="1844379"/>
                  <a:pt x="3121648" y="1791974"/>
                  <a:pt x="3141040" y="1741225"/>
                </a:cubicBezTo>
                <a:cubicBezTo>
                  <a:pt x="3212614" y="1568954"/>
                  <a:pt x="3396474" y="1456773"/>
                  <a:pt x="3609111" y="1453892"/>
                </a:cubicBezTo>
                <a:cubicBezTo>
                  <a:pt x="3682158" y="1456389"/>
                  <a:pt x="3754560" y="1469075"/>
                  <a:pt x="3824131" y="1491643"/>
                </a:cubicBezTo>
                <a:cubicBezTo>
                  <a:pt x="3924944" y="1518783"/>
                  <a:pt x="4020142" y="1544577"/>
                  <a:pt x="4108010" y="1510133"/>
                </a:cubicBezTo>
                <a:cubicBezTo>
                  <a:pt x="4181043" y="1481351"/>
                  <a:pt x="4230019" y="1417722"/>
                  <a:pt x="4282244" y="1351376"/>
                </a:cubicBezTo>
                <a:cubicBezTo>
                  <a:pt x="4320158" y="1297266"/>
                  <a:pt x="4365763" y="1248906"/>
                  <a:pt x="4417599" y="1207855"/>
                </a:cubicBezTo>
                <a:cubicBezTo>
                  <a:pt x="4487329" y="1157877"/>
                  <a:pt x="4557996" y="1135617"/>
                  <a:pt x="4628912" y="1130538"/>
                </a:cubicBezTo>
                <a:close/>
                <a:moveTo>
                  <a:pt x="4615300" y="987304"/>
                </a:moveTo>
                <a:cubicBezTo>
                  <a:pt x="4738976" y="978280"/>
                  <a:pt x="4863453" y="1019301"/>
                  <a:pt x="4985430" y="1059654"/>
                </a:cubicBezTo>
                <a:cubicBezTo>
                  <a:pt x="5140451" y="1110396"/>
                  <a:pt x="5286521" y="1158683"/>
                  <a:pt x="5432100" y="1113952"/>
                </a:cubicBezTo>
                <a:cubicBezTo>
                  <a:pt x="5758673" y="1012383"/>
                  <a:pt x="6040418" y="924454"/>
                  <a:pt x="6312612" y="1317159"/>
                </a:cubicBezTo>
                <a:cubicBezTo>
                  <a:pt x="6379082" y="1420195"/>
                  <a:pt x="6436529" y="1528723"/>
                  <a:pt x="6484280" y="1641548"/>
                </a:cubicBezTo>
                <a:cubicBezTo>
                  <a:pt x="6515528" y="1709199"/>
                  <a:pt x="6547927" y="1779436"/>
                  <a:pt x="6584013" y="1845127"/>
                </a:cubicBezTo>
                <a:cubicBezTo>
                  <a:pt x="6803276" y="2245166"/>
                  <a:pt x="7177548" y="2535807"/>
                  <a:pt x="7539492" y="2817013"/>
                </a:cubicBezTo>
                <a:lnTo>
                  <a:pt x="7683003" y="2928951"/>
                </a:lnTo>
                <a:lnTo>
                  <a:pt x="7727562" y="2967871"/>
                </a:lnTo>
                <a:lnTo>
                  <a:pt x="7659940" y="2967871"/>
                </a:lnTo>
                <a:lnTo>
                  <a:pt x="7658373" y="2966501"/>
                </a:lnTo>
                <a:lnTo>
                  <a:pt x="7514901" y="2854524"/>
                </a:lnTo>
                <a:cubicBezTo>
                  <a:pt x="7149052" y="2570420"/>
                  <a:pt x="6771022" y="2276562"/>
                  <a:pt x="6546821" y="1867813"/>
                </a:cubicBezTo>
                <a:cubicBezTo>
                  <a:pt x="6509564" y="1801543"/>
                  <a:pt x="6477335" y="1729990"/>
                  <a:pt x="6445507" y="1661548"/>
                </a:cubicBezTo>
                <a:cubicBezTo>
                  <a:pt x="6398024" y="1551313"/>
                  <a:pt x="6341153" y="1445287"/>
                  <a:pt x="6275468" y="1344712"/>
                </a:cubicBezTo>
                <a:cubicBezTo>
                  <a:pt x="6035224" y="998404"/>
                  <a:pt x="5804317" y="1048598"/>
                  <a:pt x="5447546" y="1159505"/>
                </a:cubicBezTo>
                <a:cubicBezTo>
                  <a:pt x="5288044" y="1208988"/>
                  <a:pt x="5127762" y="1156150"/>
                  <a:pt x="4972328" y="1105245"/>
                </a:cubicBezTo>
                <a:cubicBezTo>
                  <a:pt x="4852069" y="1065716"/>
                  <a:pt x="4735762" y="1027370"/>
                  <a:pt x="4622923" y="1034933"/>
                </a:cubicBezTo>
                <a:cubicBezTo>
                  <a:pt x="4555220" y="1039470"/>
                  <a:pt x="4488765" y="1060535"/>
                  <a:pt x="4423453" y="1107786"/>
                </a:cubicBezTo>
                <a:cubicBezTo>
                  <a:pt x="4373042" y="1148496"/>
                  <a:pt x="4328752" y="1196174"/>
                  <a:pt x="4291922" y="1249383"/>
                </a:cubicBezTo>
                <a:cubicBezTo>
                  <a:pt x="4236264" y="1321759"/>
                  <a:pt x="4178733" y="1397006"/>
                  <a:pt x="4090066" y="1432081"/>
                </a:cubicBezTo>
                <a:cubicBezTo>
                  <a:pt x="3982269" y="1475613"/>
                  <a:pt x="3871120" y="1443910"/>
                  <a:pt x="3759994" y="1415109"/>
                </a:cubicBezTo>
                <a:cubicBezTo>
                  <a:pt x="3691106" y="1392965"/>
                  <a:pt x="3619549" y="1380313"/>
                  <a:pt x="3547324" y="1377519"/>
                </a:cubicBezTo>
                <a:cubicBezTo>
                  <a:pt x="3353300" y="1378910"/>
                  <a:pt x="3183829" y="1477455"/>
                  <a:pt x="3109878" y="1628858"/>
                </a:cubicBezTo>
                <a:lnTo>
                  <a:pt x="3099426" y="1650237"/>
                </a:lnTo>
                <a:cubicBezTo>
                  <a:pt x="3080159" y="1700719"/>
                  <a:pt x="3065809" y="1752964"/>
                  <a:pt x="3056586" y="1806246"/>
                </a:cubicBezTo>
                <a:cubicBezTo>
                  <a:pt x="3047772" y="1852687"/>
                  <a:pt x="3036007" y="1898548"/>
                  <a:pt x="3021426" y="1943495"/>
                </a:cubicBezTo>
                <a:cubicBezTo>
                  <a:pt x="2887424" y="2327676"/>
                  <a:pt x="2484030" y="2432124"/>
                  <a:pt x="2093991" y="2532988"/>
                </a:cubicBezTo>
                <a:cubicBezTo>
                  <a:pt x="1788982" y="2611920"/>
                  <a:pt x="1496708" y="2687605"/>
                  <a:pt x="1336561" y="2887572"/>
                </a:cubicBezTo>
                <a:lnTo>
                  <a:pt x="1286969" y="2967871"/>
                </a:lnTo>
                <a:lnTo>
                  <a:pt x="1236513" y="2967871"/>
                </a:lnTo>
                <a:lnTo>
                  <a:pt x="1302988" y="2860443"/>
                </a:lnTo>
                <a:cubicBezTo>
                  <a:pt x="1474608" y="2646265"/>
                  <a:pt x="1784882" y="2566391"/>
                  <a:pt x="2086111" y="2487777"/>
                </a:cubicBezTo>
                <a:cubicBezTo>
                  <a:pt x="2463571" y="2389895"/>
                  <a:pt x="2854583" y="2289025"/>
                  <a:pt x="2981078" y="1927141"/>
                </a:cubicBezTo>
                <a:cubicBezTo>
                  <a:pt x="2994770" y="1883907"/>
                  <a:pt x="3005946" y="1839890"/>
                  <a:pt x="3014537" y="1795333"/>
                </a:cubicBezTo>
                <a:cubicBezTo>
                  <a:pt x="3024367" y="1739216"/>
                  <a:pt x="3039607" y="1684166"/>
                  <a:pt x="3060015" y="1630974"/>
                </a:cubicBezTo>
                <a:cubicBezTo>
                  <a:pt x="3134820" y="1450139"/>
                  <a:pt x="3326775" y="1332281"/>
                  <a:pt x="3549501" y="1329523"/>
                </a:cubicBezTo>
                <a:cubicBezTo>
                  <a:pt x="3625166" y="1332122"/>
                  <a:pt x="3700189" y="1344994"/>
                  <a:pt x="3772460" y="1367821"/>
                </a:cubicBezTo>
                <a:cubicBezTo>
                  <a:pt x="3878368" y="1396434"/>
                  <a:pt x="3978214" y="1423578"/>
                  <a:pt x="4070535" y="1386959"/>
                </a:cubicBezTo>
                <a:cubicBezTo>
                  <a:pt x="4147433" y="1356210"/>
                  <a:pt x="4198652" y="1289913"/>
                  <a:pt x="4252976" y="1219285"/>
                </a:cubicBezTo>
                <a:cubicBezTo>
                  <a:pt x="4292553" y="1162494"/>
                  <a:pt x="4340125" y="1111748"/>
                  <a:pt x="4394266" y="1068554"/>
                </a:cubicBezTo>
                <a:cubicBezTo>
                  <a:pt x="4467180" y="1016151"/>
                  <a:pt x="4541095" y="992719"/>
                  <a:pt x="4615300" y="987304"/>
                </a:cubicBezTo>
                <a:close/>
                <a:moveTo>
                  <a:pt x="4604448" y="849842"/>
                </a:moveTo>
                <a:cubicBezTo>
                  <a:pt x="4733516" y="840298"/>
                  <a:pt x="4863570" y="883043"/>
                  <a:pt x="4990883" y="924826"/>
                </a:cubicBezTo>
                <a:cubicBezTo>
                  <a:pt x="5153334" y="978192"/>
                  <a:pt x="5305634" y="1030520"/>
                  <a:pt x="5458958" y="980860"/>
                </a:cubicBezTo>
                <a:cubicBezTo>
                  <a:pt x="5800838" y="874704"/>
                  <a:pt x="6094908" y="782283"/>
                  <a:pt x="6379506" y="1190166"/>
                </a:cubicBezTo>
                <a:cubicBezTo>
                  <a:pt x="6449399" y="1297269"/>
                  <a:pt x="6509703" y="1410251"/>
                  <a:pt x="6559665" y="1527843"/>
                </a:cubicBezTo>
                <a:cubicBezTo>
                  <a:pt x="6592879" y="1598395"/>
                  <a:pt x="6626301" y="1671480"/>
                  <a:pt x="6664136" y="1740483"/>
                </a:cubicBezTo>
                <a:cubicBezTo>
                  <a:pt x="6894302" y="2159785"/>
                  <a:pt x="7285615" y="2463057"/>
                  <a:pt x="7665147" y="2758670"/>
                </a:cubicBezTo>
                <a:cubicBezTo>
                  <a:pt x="7715291" y="2797575"/>
                  <a:pt x="7765397" y="2836521"/>
                  <a:pt x="7814910" y="2875600"/>
                </a:cubicBezTo>
                <a:lnTo>
                  <a:pt x="7920743" y="2967871"/>
                </a:lnTo>
                <a:lnTo>
                  <a:pt x="7850447" y="2967871"/>
                </a:lnTo>
                <a:lnTo>
                  <a:pt x="7785440" y="2911223"/>
                </a:lnTo>
                <a:lnTo>
                  <a:pt x="7635888" y="2794884"/>
                </a:lnTo>
                <a:cubicBezTo>
                  <a:pt x="7253039" y="2498109"/>
                  <a:pt x="6857208" y="2191198"/>
                  <a:pt x="6623078" y="1764199"/>
                </a:cubicBezTo>
                <a:cubicBezTo>
                  <a:pt x="6584634" y="1693446"/>
                  <a:pt x="6548881" y="1619211"/>
                  <a:pt x="6517604" y="1548651"/>
                </a:cubicBezTo>
                <a:cubicBezTo>
                  <a:pt x="6468314" y="1433494"/>
                  <a:pt x="6409241" y="1322706"/>
                  <a:pt x="6340978" y="1217558"/>
                </a:cubicBezTo>
                <a:cubicBezTo>
                  <a:pt x="6089329" y="854073"/>
                  <a:pt x="5847179" y="907469"/>
                  <a:pt x="5473427" y="1024466"/>
                </a:cubicBezTo>
                <a:cubicBezTo>
                  <a:pt x="5306571" y="1076139"/>
                  <a:pt x="5137100" y="1020308"/>
                  <a:pt x="4977020" y="968051"/>
                </a:cubicBezTo>
                <a:cubicBezTo>
                  <a:pt x="4851041" y="926627"/>
                  <a:pt x="4729404" y="886757"/>
                  <a:pt x="4611103" y="894932"/>
                </a:cubicBezTo>
                <a:cubicBezTo>
                  <a:pt x="4540124" y="899837"/>
                  <a:pt x="4470346" y="922037"/>
                  <a:pt x="4401555" y="971575"/>
                </a:cubicBezTo>
                <a:cubicBezTo>
                  <a:pt x="4348603" y="1014355"/>
                  <a:pt x="4302127" y="1064521"/>
                  <a:pt x="4263536" y="1120550"/>
                </a:cubicBezTo>
                <a:cubicBezTo>
                  <a:pt x="4205378" y="1196048"/>
                  <a:pt x="4145353" y="1274420"/>
                  <a:pt x="4052817" y="1311457"/>
                </a:cubicBezTo>
                <a:cubicBezTo>
                  <a:pt x="3942312" y="1353635"/>
                  <a:pt x="3824395" y="1323910"/>
                  <a:pt x="3711116" y="1293584"/>
                </a:cubicBezTo>
                <a:cubicBezTo>
                  <a:pt x="3639105" y="1270384"/>
                  <a:pt x="3564255" y="1257135"/>
                  <a:pt x="3488690" y="1254165"/>
                </a:cubicBezTo>
                <a:cubicBezTo>
                  <a:pt x="3284973" y="1256592"/>
                  <a:pt x="3108230" y="1359197"/>
                  <a:pt x="3030827" y="1517627"/>
                </a:cubicBezTo>
                <a:cubicBezTo>
                  <a:pt x="3027022" y="1525404"/>
                  <a:pt x="3023255" y="1533142"/>
                  <a:pt x="3019449" y="1540918"/>
                </a:cubicBezTo>
                <a:cubicBezTo>
                  <a:pt x="2999421" y="1593933"/>
                  <a:pt x="2984309" y="1648713"/>
                  <a:pt x="2974324" y="1704529"/>
                </a:cubicBezTo>
                <a:cubicBezTo>
                  <a:pt x="2965549" y="1753263"/>
                  <a:pt x="2953387" y="1801312"/>
                  <a:pt x="2937942" y="1848306"/>
                </a:cubicBezTo>
                <a:cubicBezTo>
                  <a:pt x="2798483" y="2250553"/>
                  <a:pt x="2376513" y="2359385"/>
                  <a:pt x="1968486" y="2465410"/>
                </a:cubicBezTo>
                <a:cubicBezTo>
                  <a:pt x="1596221" y="2561677"/>
                  <a:pt x="1240536" y="2652793"/>
                  <a:pt x="1103894" y="2952702"/>
                </a:cubicBezTo>
                <a:lnTo>
                  <a:pt x="1099131" y="2967871"/>
                </a:lnTo>
                <a:lnTo>
                  <a:pt x="1052040" y="2967871"/>
                </a:lnTo>
                <a:lnTo>
                  <a:pt x="1065035" y="2934351"/>
                </a:lnTo>
                <a:cubicBezTo>
                  <a:pt x="1212467" y="2614029"/>
                  <a:pt x="1591604" y="2515596"/>
                  <a:pt x="1959634" y="2420208"/>
                </a:cubicBezTo>
                <a:cubicBezTo>
                  <a:pt x="2354501" y="2317371"/>
                  <a:pt x="2764658" y="2210942"/>
                  <a:pt x="2895445" y="1832377"/>
                </a:cubicBezTo>
                <a:cubicBezTo>
                  <a:pt x="2909896" y="1787072"/>
                  <a:pt x="2921617" y="1740934"/>
                  <a:pt x="2930544" y="1694212"/>
                </a:cubicBezTo>
                <a:cubicBezTo>
                  <a:pt x="2940421" y="1636193"/>
                  <a:pt x="2955888" y="1579343"/>
                  <a:pt x="2976753" y="1524410"/>
                </a:cubicBezTo>
                <a:cubicBezTo>
                  <a:pt x="3054572" y="1335425"/>
                  <a:pt x="3255177" y="1211719"/>
                  <a:pt x="3487418" y="1208303"/>
                </a:cubicBezTo>
                <a:cubicBezTo>
                  <a:pt x="3567408" y="1211089"/>
                  <a:pt x="3646649" y="1225055"/>
                  <a:pt x="3722840" y="1249781"/>
                </a:cubicBezTo>
                <a:cubicBezTo>
                  <a:pt x="3833574" y="1279373"/>
                  <a:pt x="3936912" y="1306297"/>
                  <a:pt x="4035287" y="1269190"/>
                </a:cubicBezTo>
                <a:cubicBezTo>
                  <a:pt x="4115834" y="1236893"/>
                  <a:pt x="4169352" y="1166893"/>
                  <a:pt x="4226175" y="1093143"/>
                </a:cubicBezTo>
                <a:cubicBezTo>
                  <a:pt x="4267222" y="1033331"/>
                  <a:pt x="4317021" y="980056"/>
                  <a:pt x="4373996" y="934996"/>
                </a:cubicBezTo>
                <a:cubicBezTo>
                  <a:pt x="4449922" y="880120"/>
                  <a:pt x="4527007" y="855569"/>
                  <a:pt x="4604448" y="849842"/>
                </a:cubicBezTo>
                <a:close/>
                <a:moveTo>
                  <a:pt x="4596987" y="708261"/>
                </a:moveTo>
                <a:cubicBezTo>
                  <a:pt x="4731477" y="698188"/>
                  <a:pt x="4867065" y="742603"/>
                  <a:pt x="4999995" y="785892"/>
                </a:cubicBezTo>
                <a:cubicBezTo>
                  <a:pt x="5162035" y="839093"/>
                  <a:pt x="5329881" y="894220"/>
                  <a:pt x="5489222" y="844119"/>
                </a:cubicBezTo>
                <a:cubicBezTo>
                  <a:pt x="5845381" y="732466"/>
                  <a:pt x="6152426" y="636252"/>
                  <a:pt x="6448481" y="1063228"/>
                </a:cubicBezTo>
                <a:cubicBezTo>
                  <a:pt x="6521337" y="1174811"/>
                  <a:pt x="6584135" y="1292597"/>
                  <a:pt x="6636186" y="1415150"/>
                </a:cubicBezTo>
                <a:cubicBezTo>
                  <a:pt x="6670181" y="1489021"/>
                  <a:pt x="6707345" y="1566321"/>
                  <a:pt x="6745010" y="1637650"/>
                </a:cubicBezTo>
                <a:cubicBezTo>
                  <a:pt x="6984347" y="2074859"/>
                  <a:pt x="7392108" y="2390973"/>
                  <a:pt x="7790603" y="2698266"/>
                </a:cubicBezTo>
                <a:cubicBezTo>
                  <a:pt x="7842842" y="2738717"/>
                  <a:pt x="7895921" y="2779509"/>
                  <a:pt x="7946408" y="2819597"/>
                </a:cubicBezTo>
                <a:lnTo>
                  <a:pt x="8116908" y="2967871"/>
                </a:lnTo>
                <a:lnTo>
                  <a:pt x="8045062" y="2967871"/>
                </a:lnTo>
                <a:lnTo>
                  <a:pt x="7915184" y="2854859"/>
                </a:lnTo>
                <a:cubicBezTo>
                  <a:pt x="7863495" y="2814160"/>
                  <a:pt x="7810057" y="2773178"/>
                  <a:pt x="7759341" y="2733490"/>
                </a:cubicBezTo>
                <a:cubicBezTo>
                  <a:pt x="7359091" y="2423890"/>
                  <a:pt x="6945501" y="2103967"/>
                  <a:pt x="6701588" y="1658241"/>
                </a:cubicBezTo>
                <a:cubicBezTo>
                  <a:pt x="6661582" y="1584820"/>
                  <a:pt x="6625800" y="1507677"/>
                  <a:pt x="6591190" y="1433063"/>
                </a:cubicBezTo>
                <a:cubicBezTo>
                  <a:pt x="6540064" y="1312954"/>
                  <a:pt x="6478551" y="1197490"/>
                  <a:pt x="6407434" y="1087889"/>
                </a:cubicBezTo>
                <a:cubicBezTo>
                  <a:pt x="6144699" y="708468"/>
                  <a:pt x="5891523" y="764652"/>
                  <a:pt x="5501340" y="885620"/>
                </a:cubicBezTo>
                <a:cubicBezTo>
                  <a:pt x="5329457" y="940632"/>
                  <a:pt x="5152793" y="882714"/>
                  <a:pt x="4984525" y="825471"/>
                </a:cubicBezTo>
                <a:cubicBezTo>
                  <a:pt x="4854286" y="782871"/>
                  <a:pt x="4726857" y="741087"/>
                  <a:pt x="4602750" y="749560"/>
                </a:cubicBezTo>
                <a:cubicBezTo>
                  <a:pt x="4528287" y="754642"/>
                  <a:pt x="4455019" y="777816"/>
                  <a:pt x="4383059" y="829764"/>
                </a:cubicBezTo>
                <a:cubicBezTo>
                  <a:pt x="4327803" y="874686"/>
                  <a:pt x="4279320" y="927281"/>
                  <a:pt x="4239101" y="985946"/>
                </a:cubicBezTo>
                <a:cubicBezTo>
                  <a:pt x="4178268" y="1064940"/>
                  <a:pt x="4115945" y="1147017"/>
                  <a:pt x="4019761" y="1185606"/>
                </a:cubicBezTo>
                <a:cubicBezTo>
                  <a:pt x="3903471" y="1231713"/>
                  <a:pt x="3781238" y="1198933"/>
                  <a:pt x="3663489" y="1166879"/>
                </a:cubicBezTo>
                <a:cubicBezTo>
                  <a:pt x="3588100" y="1142691"/>
                  <a:pt x="3509808" y="1128858"/>
                  <a:pt x="3430754" y="1125804"/>
                </a:cubicBezTo>
                <a:cubicBezTo>
                  <a:pt x="3217738" y="1128477"/>
                  <a:pt x="3033250" y="1236009"/>
                  <a:pt x="2952259" y="1401804"/>
                </a:cubicBezTo>
                <a:lnTo>
                  <a:pt x="2940139" y="1426637"/>
                </a:lnTo>
                <a:cubicBezTo>
                  <a:pt x="2919730" y="1481774"/>
                  <a:pt x="2904390" y="1538669"/>
                  <a:pt x="2894303" y="1596642"/>
                </a:cubicBezTo>
                <a:cubicBezTo>
                  <a:pt x="2884908" y="1647502"/>
                  <a:pt x="2872330" y="1697718"/>
                  <a:pt x="2856619" y="1747024"/>
                </a:cubicBezTo>
                <a:cubicBezTo>
                  <a:pt x="2711173" y="2167474"/>
                  <a:pt x="2271965" y="2278945"/>
                  <a:pt x="1844995" y="2391104"/>
                </a:cubicBezTo>
                <a:cubicBezTo>
                  <a:pt x="1456999" y="2492731"/>
                  <a:pt x="1086169" y="2588013"/>
                  <a:pt x="942223" y="2901224"/>
                </a:cubicBezTo>
                <a:lnTo>
                  <a:pt x="916431" y="2967871"/>
                </a:lnTo>
                <a:lnTo>
                  <a:pt x="869106" y="2967871"/>
                </a:lnTo>
                <a:lnTo>
                  <a:pt x="870144" y="2963801"/>
                </a:lnTo>
                <a:cubicBezTo>
                  <a:pt x="996140" y="2568777"/>
                  <a:pt x="1420793" y="2458625"/>
                  <a:pt x="1832527" y="2352305"/>
                </a:cubicBezTo>
                <a:cubicBezTo>
                  <a:pt x="2246553" y="2244886"/>
                  <a:pt x="2674320" y="2134078"/>
                  <a:pt x="2809935" y="1736717"/>
                </a:cubicBezTo>
                <a:cubicBezTo>
                  <a:pt x="2825196" y="1689468"/>
                  <a:pt x="2837309" y="1641218"/>
                  <a:pt x="2846158" y="1592320"/>
                </a:cubicBezTo>
                <a:cubicBezTo>
                  <a:pt x="2857261" y="1531046"/>
                  <a:pt x="2873716" y="1470867"/>
                  <a:pt x="2895337" y="1412461"/>
                </a:cubicBezTo>
                <a:cubicBezTo>
                  <a:pt x="2976937" y="1214742"/>
                  <a:pt x="3185422" y="1085772"/>
                  <a:pt x="3427574" y="1082852"/>
                </a:cubicBezTo>
                <a:cubicBezTo>
                  <a:pt x="3511636" y="1085818"/>
                  <a:pt x="3594960" y="1100439"/>
                  <a:pt x="3675070" y="1126361"/>
                </a:cubicBezTo>
                <a:cubicBezTo>
                  <a:pt x="3790681" y="1157839"/>
                  <a:pt x="3899676" y="1188018"/>
                  <a:pt x="4003218" y="1147240"/>
                </a:cubicBezTo>
                <a:cubicBezTo>
                  <a:pt x="4087450" y="1113350"/>
                  <a:pt x="4143462" y="1040223"/>
                  <a:pt x="4202718" y="962434"/>
                </a:cubicBezTo>
                <a:cubicBezTo>
                  <a:pt x="4245744" y="900167"/>
                  <a:pt x="4297684" y="844515"/>
                  <a:pt x="4356898" y="797250"/>
                </a:cubicBezTo>
                <a:cubicBezTo>
                  <a:pt x="4435991" y="739962"/>
                  <a:pt x="4516291" y="714303"/>
                  <a:pt x="4596987" y="708261"/>
                </a:cubicBezTo>
                <a:close/>
                <a:moveTo>
                  <a:pt x="4584092" y="568378"/>
                </a:moveTo>
                <a:cubicBezTo>
                  <a:pt x="4724034" y="557932"/>
                  <a:pt x="4864973" y="604537"/>
                  <a:pt x="5002417" y="650948"/>
                </a:cubicBezTo>
                <a:cubicBezTo>
                  <a:pt x="5171649" y="706239"/>
                  <a:pt x="5346729" y="763414"/>
                  <a:pt x="5513013" y="710958"/>
                </a:cubicBezTo>
                <a:cubicBezTo>
                  <a:pt x="5883643" y="594384"/>
                  <a:pt x="6203647" y="493428"/>
                  <a:pt x="6513483" y="938695"/>
                </a:cubicBezTo>
                <a:cubicBezTo>
                  <a:pt x="6589352" y="1054882"/>
                  <a:pt x="6654814" y="1177483"/>
                  <a:pt x="6709109" y="1305069"/>
                </a:cubicBezTo>
                <a:cubicBezTo>
                  <a:pt x="6744933" y="1382171"/>
                  <a:pt x="6781509" y="1461631"/>
                  <a:pt x="6822517" y="1536948"/>
                </a:cubicBezTo>
                <a:cubicBezTo>
                  <a:pt x="7072150" y="1992756"/>
                  <a:pt x="7501407" y="2324149"/>
                  <a:pt x="7912653" y="2641978"/>
                </a:cubicBezTo>
                <a:cubicBezTo>
                  <a:pt x="7966874" y="2684333"/>
                  <a:pt x="8021287" y="2726326"/>
                  <a:pt x="8074727" y="2769253"/>
                </a:cubicBezTo>
                <a:lnTo>
                  <a:pt x="8168513" y="2850443"/>
                </a:lnTo>
                <a:lnTo>
                  <a:pt x="8168513" y="2906412"/>
                </a:lnTo>
                <a:lnTo>
                  <a:pt x="8045790" y="2799867"/>
                </a:lnTo>
                <a:cubicBezTo>
                  <a:pt x="7992329" y="2757854"/>
                  <a:pt x="7937916" y="2715860"/>
                  <a:pt x="7884478" y="2672933"/>
                </a:cubicBezTo>
                <a:cubicBezTo>
                  <a:pt x="7467190" y="2350704"/>
                  <a:pt x="7035760" y="2017767"/>
                  <a:pt x="6781783" y="1553120"/>
                </a:cubicBezTo>
                <a:cubicBezTo>
                  <a:pt x="6739762" y="1476831"/>
                  <a:pt x="6702785" y="1396210"/>
                  <a:pt x="6667180" y="1318695"/>
                </a:cubicBezTo>
                <a:cubicBezTo>
                  <a:pt x="6613820" y="1193561"/>
                  <a:pt x="6549681" y="1073243"/>
                  <a:pt x="6475502" y="959068"/>
                </a:cubicBezTo>
                <a:cubicBezTo>
                  <a:pt x="6201144" y="562885"/>
                  <a:pt x="5936939" y="621852"/>
                  <a:pt x="5528952" y="750529"/>
                </a:cubicBezTo>
                <a:cubicBezTo>
                  <a:pt x="5348763" y="806741"/>
                  <a:pt x="5166272" y="747894"/>
                  <a:pt x="4990023" y="690143"/>
                </a:cubicBezTo>
                <a:cubicBezTo>
                  <a:pt x="4852732" y="645288"/>
                  <a:pt x="4720157" y="601988"/>
                  <a:pt x="4591215" y="611260"/>
                </a:cubicBezTo>
                <a:cubicBezTo>
                  <a:pt x="4513848" y="616824"/>
                  <a:pt x="4437789" y="641315"/>
                  <a:pt x="4362803" y="695750"/>
                </a:cubicBezTo>
                <a:cubicBezTo>
                  <a:pt x="4304963" y="742624"/>
                  <a:pt x="4254238" y="797498"/>
                  <a:pt x="4212112" y="858762"/>
                </a:cubicBezTo>
                <a:cubicBezTo>
                  <a:pt x="4149396" y="941629"/>
                  <a:pt x="4082028" y="1026091"/>
                  <a:pt x="3984115" y="1067219"/>
                </a:cubicBezTo>
                <a:cubicBezTo>
                  <a:pt x="3863779" y="1115665"/>
                  <a:pt x="3735740" y="1080962"/>
                  <a:pt x="3613507" y="1048181"/>
                </a:cubicBezTo>
                <a:cubicBezTo>
                  <a:pt x="3534996" y="1022937"/>
                  <a:pt x="3453410" y="1008507"/>
                  <a:pt x="3371050" y="1005233"/>
                </a:cubicBezTo>
                <a:cubicBezTo>
                  <a:pt x="3147003" y="1008742"/>
                  <a:pt x="2953231" y="1120424"/>
                  <a:pt x="2868082" y="1294746"/>
                </a:cubicBezTo>
                <a:cubicBezTo>
                  <a:pt x="2863709" y="1303689"/>
                  <a:pt x="2859549" y="1312215"/>
                  <a:pt x="2855176" y="1321158"/>
                </a:cubicBezTo>
                <a:cubicBezTo>
                  <a:pt x="2833403" y="1379108"/>
                  <a:pt x="2817280" y="1438983"/>
                  <a:pt x="2806941" y="1500059"/>
                </a:cubicBezTo>
                <a:cubicBezTo>
                  <a:pt x="2797125" y="1553237"/>
                  <a:pt x="2783918" y="1605726"/>
                  <a:pt x="2767399" y="1657211"/>
                </a:cubicBezTo>
                <a:cubicBezTo>
                  <a:pt x="2616499" y="2094751"/>
                  <a:pt x="2157198" y="2213715"/>
                  <a:pt x="1714153" y="2329084"/>
                </a:cubicBezTo>
                <a:cubicBezTo>
                  <a:pt x="1279392" y="2441731"/>
                  <a:pt x="867745" y="2547923"/>
                  <a:pt x="744983" y="2935242"/>
                </a:cubicBezTo>
                <a:lnTo>
                  <a:pt x="736706" y="2967871"/>
                </a:lnTo>
                <a:lnTo>
                  <a:pt x="691745" y="2967871"/>
                </a:lnTo>
                <a:lnTo>
                  <a:pt x="703397" y="2922122"/>
                </a:lnTo>
                <a:cubicBezTo>
                  <a:pt x="834590" y="2510382"/>
                  <a:pt x="1275945" y="2396584"/>
                  <a:pt x="1704547" y="2285429"/>
                </a:cubicBezTo>
                <a:cubicBezTo>
                  <a:pt x="2136368" y="2173241"/>
                  <a:pt x="2582701" y="2057072"/>
                  <a:pt x="2725877" y="1643229"/>
                </a:cubicBezTo>
                <a:cubicBezTo>
                  <a:pt x="2741669" y="1593613"/>
                  <a:pt x="2754236" y="1543077"/>
                  <a:pt x="2763577" y="1491852"/>
                </a:cubicBezTo>
                <a:cubicBezTo>
                  <a:pt x="2775042" y="1427659"/>
                  <a:pt x="2792415" y="1364628"/>
                  <a:pt x="2815396" y="1303639"/>
                </a:cubicBezTo>
                <a:cubicBezTo>
                  <a:pt x="2899045" y="1097779"/>
                  <a:pt x="3116592" y="963124"/>
                  <a:pt x="3369763" y="960367"/>
                </a:cubicBezTo>
                <a:cubicBezTo>
                  <a:pt x="3456605" y="963436"/>
                  <a:pt x="3542620" y="978463"/>
                  <a:pt x="3625431" y="1004958"/>
                </a:cubicBezTo>
                <a:cubicBezTo>
                  <a:pt x="3745905" y="1037374"/>
                  <a:pt x="3859978" y="1068073"/>
                  <a:pt x="3965626" y="1026908"/>
                </a:cubicBezTo>
                <a:cubicBezTo>
                  <a:pt x="4053921" y="991630"/>
                  <a:pt x="4112236" y="914804"/>
                  <a:pt x="4174167" y="833517"/>
                </a:cubicBezTo>
                <a:cubicBezTo>
                  <a:pt x="4218839" y="768555"/>
                  <a:pt x="4272747" y="710516"/>
                  <a:pt x="4334241" y="661166"/>
                </a:cubicBezTo>
                <a:cubicBezTo>
                  <a:pt x="4416519" y="601452"/>
                  <a:pt x="4500127" y="574647"/>
                  <a:pt x="4584092" y="568378"/>
                </a:cubicBezTo>
                <a:close/>
                <a:moveTo>
                  <a:pt x="4660219" y="425686"/>
                </a:moveTo>
                <a:cubicBezTo>
                  <a:pt x="4777067" y="433852"/>
                  <a:pt x="4894401" y="472197"/>
                  <a:pt x="5009502" y="509677"/>
                </a:cubicBezTo>
                <a:cubicBezTo>
                  <a:pt x="5185372" y="567221"/>
                  <a:pt x="5367645" y="626481"/>
                  <a:pt x="5541284" y="571835"/>
                </a:cubicBezTo>
                <a:cubicBezTo>
                  <a:pt x="5926608" y="449931"/>
                  <a:pt x="6258997" y="345396"/>
                  <a:pt x="6579088" y="806267"/>
                </a:cubicBezTo>
                <a:cubicBezTo>
                  <a:pt x="6657062" y="926806"/>
                  <a:pt x="6724386" y="1053841"/>
                  <a:pt x="6780310" y="1185945"/>
                </a:cubicBezTo>
                <a:cubicBezTo>
                  <a:pt x="6817124" y="1265945"/>
                  <a:pt x="6855313" y="1349054"/>
                  <a:pt x="6898292" y="1427274"/>
                </a:cubicBezTo>
                <a:cubicBezTo>
                  <a:pt x="7157626" y="1901733"/>
                  <a:pt x="7602721" y="2245227"/>
                  <a:pt x="8033141" y="2577270"/>
                </a:cubicBezTo>
                <a:lnTo>
                  <a:pt x="8168513" y="2681961"/>
                </a:lnTo>
                <a:lnTo>
                  <a:pt x="8168513" y="2741219"/>
                </a:lnTo>
                <a:lnTo>
                  <a:pt x="8004451" y="2614188"/>
                </a:lnTo>
                <a:cubicBezTo>
                  <a:pt x="7570317" y="2278965"/>
                  <a:pt x="7121315" y="1932576"/>
                  <a:pt x="6857016" y="1449460"/>
                </a:cubicBezTo>
                <a:cubicBezTo>
                  <a:pt x="6813251" y="1369862"/>
                  <a:pt x="6774859" y="1286171"/>
                  <a:pt x="6737471" y="1205385"/>
                </a:cubicBezTo>
                <a:cubicBezTo>
                  <a:pt x="6681971" y="1075320"/>
                  <a:pt x="6615302" y="950240"/>
                  <a:pt x="6538243" y="831508"/>
                </a:cubicBezTo>
                <a:cubicBezTo>
                  <a:pt x="6252423" y="419186"/>
                  <a:pt x="5977782" y="480729"/>
                  <a:pt x="5553032" y="615083"/>
                </a:cubicBezTo>
                <a:cubicBezTo>
                  <a:pt x="5364877" y="674686"/>
                  <a:pt x="5175763" y="612587"/>
                  <a:pt x="4992700" y="552958"/>
                </a:cubicBezTo>
                <a:cubicBezTo>
                  <a:pt x="4850551" y="506307"/>
                  <a:pt x="4712566" y="461164"/>
                  <a:pt x="4577990" y="470786"/>
                </a:cubicBezTo>
                <a:cubicBezTo>
                  <a:pt x="4497246" y="476559"/>
                  <a:pt x="4417728" y="502048"/>
                  <a:pt x="4339276" y="558755"/>
                </a:cubicBezTo>
                <a:cubicBezTo>
                  <a:pt x="4279163" y="607724"/>
                  <a:pt x="4226435" y="665028"/>
                  <a:pt x="4182650" y="728977"/>
                </a:cubicBezTo>
                <a:cubicBezTo>
                  <a:pt x="4117260" y="815340"/>
                  <a:pt x="4048799" y="904041"/>
                  <a:pt x="3945659" y="945981"/>
                </a:cubicBezTo>
                <a:cubicBezTo>
                  <a:pt x="3820492" y="996396"/>
                  <a:pt x="3688556" y="960751"/>
                  <a:pt x="3560852" y="926291"/>
                </a:cubicBezTo>
                <a:cubicBezTo>
                  <a:pt x="3479775" y="900842"/>
                  <a:pt x="3395700" y="886274"/>
                  <a:pt x="3310831" y="883003"/>
                </a:cubicBezTo>
                <a:cubicBezTo>
                  <a:pt x="3079006" y="886586"/>
                  <a:pt x="2878913" y="1003319"/>
                  <a:pt x="2790744" y="1183838"/>
                </a:cubicBezTo>
                <a:cubicBezTo>
                  <a:pt x="2786190" y="1193154"/>
                  <a:pt x="2781639" y="1202469"/>
                  <a:pt x="2777091" y="1211789"/>
                </a:cubicBezTo>
                <a:cubicBezTo>
                  <a:pt x="2754250" y="1272365"/>
                  <a:pt x="2737422" y="1334989"/>
                  <a:pt x="2726807" y="1398831"/>
                </a:cubicBezTo>
                <a:cubicBezTo>
                  <a:pt x="2716521" y="1454046"/>
                  <a:pt x="2702815" y="1508545"/>
                  <a:pt x="2685730" y="1562051"/>
                </a:cubicBezTo>
                <a:cubicBezTo>
                  <a:pt x="2529826" y="2017776"/>
                  <a:pt x="2052150" y="2141709"/>
                  <a:pt x="1590527" y="2261470"/>
                </a:cubicBezTo>
                <a:cubicBezTo>
                  <a:pt x="1138532" y="2378773"/>
                  <a:pt x="709493" y="2489964"/>
                  <a:pt x="582395" y="2893049"/>
                </a:cubicBezTo>
                <a:lnTo>
                  <a:pt x="563547" y="2967871"/>
                </a:lnTo>
                <a:lnTo>
                  <a:pt x="514500" y="2967871"/>
                </a:lnTo>
                <a:lnTo>
                  <a:pt x="536560" y="2880725"/>
                </a:lnTo>
                <a:cubicBezTo>
                  <a:pt x="672215" y="2453176"/>
                  <a:pt x="1131952" y="2334049"/>
                  <a:pt x="1577236" y="2218420"/>
                </a:cubicBezTo>
                <a:cubicBezTo>
                  <a:pt x="2027250" y="2101648"/>
                  <a:pt x="2492157" y="1981092"/>
                  <a:pt x="2640573" y="1548624"/>
                </a:cubicBezTo>
                <a:cubicBezTo>
                  <a:pt x="2657128" y="1496941"/>
                  <a:pt x="2670276" y="1444238"/>
                  <a:pt x="2679952" y="1390849"/>
                </a:cubicBezTo>
                <a:cubicBezTo>
                  <a:pt x="2691330" y="1324318"/>
                  <a:pt x="2708963" y="1259048"/>
                  <a:pt x="2732658" y="1195867"/>
                </a:cubicBezTo>
                <a:cubicBezTo>
                  <a:pt x="2819106" y="982273"/>
                  <a:pt x="3046261" y="839817"/>
                  <a:pt x="3307979" y="836399"/>
                </a:cubicBezTo>
                <a:cubicBezTo>
                  <a:pt x="3398747" y="839584"/>
                  <a:pt x="3488629" y="855371"/>
                  <a:pt x="3575125" y="883227"/>
                </a:cubicBezTo>
                <a:cubicBezTo>
                  <a:pt x="3700657" y="917157"/>
                  <a:pt x="3819376" y="949206"/>
                  <a:pt x="3930640" y="904494"/>
                </a:cubicBezTo>
                <a:cubicBezTo>
                  <a:pt x="4022204" y="867456"/>
                  <a:pt x="4084536" y="787331"/>
                  <a:pt x="4147619" y="702724"/>
                </a:cubicBezTo>
                <a:cubicBezTo>
                  <a:pt x="4193927" y="634973"/>
                  <a:pt x="4249920" y="574348"/>
                  <a:pt x="4313853" y="522749"/>
                </a:cubicBezTo>
                <a:cubicBezTo>
                  <a:pt x="4427010" y="439528"/>
                  <a:pt x="4543371" y="417519"/>
                  <a:pt x="4660219" y="425686"/>
                </a:cubicBezTo>
                <a:close/>
                <a:moveTo>
                  <a:pt x="4651490" y="283594"/>
                </a:moveTo>
                <a:cubicBezTo>
                  <a:pt x="4772156" y="291870"/>
                  <a:pt x="4893053" y="331337"/>
                  <a:pt x="5011365" y="370156"/>
                </a:cubicBezTo>
                <a:cubicBezTo>
                  <a:pt x="5194427" y="429785"/>
                  <a:pt x="5383935" y="491094"/>
                  <a:pt x="5564518" y="434094"/>
                </a:cubicBezTo>
                <a:cubicBezTo>
                  <a:pt x="5964909" y="307064"/>
                  <a:pt x="6308886" y="196625"/>
                  <a:pt x="6641790" y="675792"/>
                </a:cubicBezTo>
                <a:cubicBezTo>
                  <a:pt x="6723417" y="801317"/>
                  <a:pt x="6793974" y="933634"/>
                  <a:pt x="6852711" y="1071241"/>
                </a:cubicBezTo>
                <a:cubicBezTo>
                  <a:pt x="6891099" y="1154930"/>
                  <a:pt x="6930879" y="1240733"/>
                  <a:pt x="6974676" y="1323237"/>
                </a:cubicBezTo>
                <a:cubicBezTo>
                  <a:pt x="7244097" y="1816560"/>
                  <a:pt x="7707030" y="2173066"/>
                  <a:pt x="8154489" y="2517742"/>
                </a:cubicBezTo>
                <a:lnTo>
                  <a:pt x="8168513" y="2528425"/>
                </a:lnTo>
                <a:lnTo>
                  <a:pt x="8168513" y="2585948"/>
                </a:lnTo>
                <a:lnTo>
                  <a:pt x="8126941" y="2554280"/>
                </a:lnTo>
                <a:cubicBezTo>
                  <a:pt x="7675769" y="2206426"/>
                  <a:pt x="7208967" y="1846983"/>
                  <a:pt x="6934374" y="1346359"/>
                </a:cubicBezTo>
                <a:cubicBezTo>
                  <a:pt x="6889195" y="1263692"/>
                  <a:pt x="6849022" y="1176735"/>
                  <a:pt x="6810077" y="1093212"/>
                </a:cubicBezTo>
                <a:cubicBezTo>
                  <a:pt x="6752740" y="957803"/>
                  <a:pt x="6683753" y="827542"/>
                  <a:pt x="6603872" y="703924"/>
                </a:cubicBezTo>
                <a:cubicBezTo>
                  <a:pt x="6306845" y="275002"/>
                  <a:pt x="6020763" y="339167"/>
                  <a:pt x="5578994" y="479652"/>
                </a:cubicBezTo>
                <a:cubicBezTo>
                  <a:pt x="5384313" y="541774"/>
                  <a:pt x="5187591" y="477424"/>
                  <a:pt x="4997333" y="415705"/>
                </a:cubicBezTo>
                <a:cubicBezTo>
                  <a:pt x="4848580" y="367087"/>
                  <a:pt x="4705161" y="320313"/>
                  <a:pt x="4565281" y="330745"/>
                </a:cubicBezTo>
                <a:cubicBezTo>
                  <a:pt x="4481353" y="337008"/>
                  <a:pt x="4398699" y="363865"/>
                  <a:pt x="4316931" y="423280"/>
                </a:cubicBezTo>
                <a:cubicBezTo>
                  <a:pt x="4254420" y="474223"/>
                  <a:pt x="4199648" y="533996"/>
                  <a:pt x="4154402" y="600666"/>
                </a:cubicBezTo>
                <a:cubicBezTo>
                  <a:pt x="4086516" y="690154"/>
                  <a:pt x="4017138" y="782718"/>
                  <a:pt x="3908927" y="826088"/>
                </a:cubicBezTo>
                <a:cubicBezTo>
                  <a:pt x="3778932" y="878476"/>
                  <a:pt x="3642508" y="840152"/>
                  <a:pt x="3509411" y="805882"/>
                </a:cubicBezTo>
                <a:cubicBezTo>
                  <a:pt x="3424972" y="778368"/>
                  <a:pt x="3337135" y="762677"/>
                  <a:pt x="3248484" y="759193"/>
                </a:cubicBezTo>
                <a:cubicBezTo>
                  <a:pt x="3007910" y="762851"/>
                  <a:pt x="2800490" y="884678"/>
                  <a:pt x="2708694" y="1072603"/>
                </a:cubicBezTo>
                <a:lnTo>
                  <a:pt x="2694115" y="1102465"/>
                </a:lnTo>
                <a:cubicBezTo>
                  <a:pt x="2671027" y="1165761"/>
                  <a:pt x="2653603" y="1230919"/>
                  <a:pt x="2641966" y="1297282"/>
                </a:cubicBezTo>
                <a:cubicBezTo>
                  <a:pt x="2631451" y="1355311"/>
                  <a:pt x="2617180" y="1412609"/>
                  <a:pt x="2599256" y="1468811"/>
                </a:cubicBezTo>
                <a:cubicBezTo>
                  <a:pt x="2438668" y="1940048"/>
                  <a:pt x="1943004" y="2069141"/>
                  <a:pt x="1461658" y="2194650"/>
                </a:cubicBezTo>
                <a:cubicBezTo>
                  <a:pt x="960181" y="2324748"/>
                  <a:pt x="486765" y="2447880"/>
                  <a:pt x="391599" y="2939557"/>
                </a:cubicBezTo>
                <a:lnTo>
                  <a:pt x="387884" y="2967871"/>
                </a:lnTo>
                <a:lnTo>
                  <a:pt x="342953" y="2967871"/>
                </a:lnTo>
                <a:lnTo>
                  <a:pt x="348020" y="2929807"/>
                </a:lnTo>
                <a:cubicBezTo>
                  <a:pt x="448291" y="2408883"/>
                  <a:pt x="957309" y="2276213"/>
                  <a:pt x="1451826" y="2148484"/>
                </a:cubicBezTo>
                <a:cubicBezTo>
                  <a:pt x="1919054" y="2027139"/>
                  <a:pt x="2402733" y="1901808"/>
                  <a:pt x="2556577" y="1451306"/>
                </a:cubicBezTo>
                <a:cubicBezTo>
                  <a:pt x="2573655" y="1397637"/>
                  <a:pt x="2587304" y="1342930"/>
                  <a:pt x="2597413" y="1287543"/>
                </a:cubicBezTo>
                <a:cubicBezTo>
                  <a:pt x="2609182" y="1218198"/>
                  <a:pt x="2627381" y="1150129"/>
                  <a:pt x="2651791" y="1084210"/>
                </a:cubicBezTo>
                <a:cubicBezTo>
                  <a:pt x="2740873" y="862261"/>
                  <a:pt x="2975960" y="716456"/>
                  <a:pt x="3249479" y="711619"/>
                </a:cubicBezTo>
                <a:cubicBezTo>
                  <a:pt x="3343126" y="714925"/>
                  <a:pt x="3435881" y="731139"/>
                  <a:pt x="3525178" y="759740"/>
                </a:cubicBezTo>
                <a:cubicBezTo>
                  <a:pt x="3655946" y="794809"/>
                  <a:pt x="3781479" y="828739"/>
                  <a:pt x="3895066" y="781279"/>
                </a:cubicBezTo>
                <a:cubicBezTo>
                  <a:pt x="3990653" y="742893"/>
                  <a:pt x="4051806" y="658293"/>
                  <a:pt x="4120663" y="570749"/>
                </a:cubicBezTo>
                <a:cubicBezTo>
                  <a:pt x="4168789" y="500547"/>
                  <a:pt x="4226801" y="437741"/>
                  <a:pt x="4292995" y="384192"/>
                </a:cubicBezTo>
                <a:cubicBezTo>
                  <a:pt x="4410389" y="298235"/>
                  <a:pt x="4530824" y="275318"/>
                  <a:pt x="4651490" y="283594"/>
                </a:cubicBezTo>
                <a:close/>
                <a:moveTo>
                  <a:pt x="4643032" y="143356"/>
                </a:moveTo>
                <a:cubicBezTo>
                  <a:pt x="4768448" y="151797"/>
                  <a:pt x="4894204" y="192690"/>
                  <a:pt x="5017870" y="232913"/>
                </a:cubicBezTo>
                <a:cubicBezTo>
                  <a:pt x="5208166" y="294591"/>
                  <a:pt x="5404473" y="358775"/>
                  <a:pt x="5592212" y="299006"/>
                </a:cubicBezTo>
                <a:cubicBezTo>
                  <a:pt x="6007865" y="165481"/>
                  <a:pt x="6365534" y="51704"/>
                  <a:pt x="6709152" y="548548"/>
                </a:cubicBezTo>
                <a:cubicBezTo>
                  <a:pt x="6793676" y="678725"/>
                  <a:pt x="6866687" y="815967"/>
                  <a:pt x="6927408" y="958664"/>
                </a:cubicBezTo>
                <a:cubicBezTo>
                  <a:pt x="6967386" y="1045046"/>
                  <a:pt x="7008359" y="1134329"/>
                  <a:pt x="7054507" y="1218937"/>
                </a:cubicBezTo>
                <a:cubicBezTo>
                  <a:pt x="7265654" y="1603075"/>
                  <a:pt x="7587619" y="1906676"/>
                  <a:pt x="7931517" y="2185287"/>
                </a:cubicBezTo>
                <a:lnTo>
                  <a:pt x="8168513" y="2370801"/>
                </a:lnTo>
                <a:lnTo>
                  <a:pt x="8168513" y="2429133"/>
                </a:lnTo>
                <a:lnTo>
                  <a:pt x="7901668" y="2220151"/>
                </a:lnTo>
                <a:cubicBezTo>
                  <a:pt x="7554526" y="1938913"/>
                  <a:pt x="7228610" y="1631854"/>
                  <a:pt x="7015392" y="1241642"/>
                </a:cubicBezTo>
                <a:cubicBezTo>
                  <a:pt x="6968428" y="1155705"/>
                  <a:pt x="6926879" y="1065637"/>
                  <a:pt x="6886877" y="978300"/>
                </a:cubicBezTo>
                <a:cubicBezTo>
                  <a:pt x="6827209" y="838165"/>
                  <a:pt x="6755377" y="703458"/>
                  <a:pt x="6672221" y="575685"/>
                </a:cubicBezTo>
                <a:cubicBezTo>
                  <a:pt x="6363911" y="130248"/>
                  <a:pt x="6067214" y="197360"/>
                  <a:pt x="5607835" y="344187"/>
                </a:cubicBezTo>
                <a:cubicBezTo>
                  <a:pt x="5406172" y="408704"/>
                  <a:pt x="5202296" y="342227"/>
                  <a:pt x="5004982" y="278087"/>
                </a:cubicBezTo>
                <a:cubicBezTo>
                  <a:pt x="4850055" y="227912"/>
                  <a:pt x="4700889" y="178686"/>
                  <a:pt x="4555589" y="189132"/>
                </a:cubicBezTo>
                <a:cubicBezTo>
                  <a:pt x="4468407" y="195401"/>
                  <a:pt x="4382617" y="223150"/>
                  <a:pt x="4297809" y="285068"/>
                </a:cubicBezTo>
                <a:cubicBezTo>
                  <a:pt x="4233306" y="337907"/>
                  <a:pt x="4176645" y="399601"/>
                  <a:pt x="4129531" y="468285"/>
                </a:cubicBezTo>
                <a:cubicBezTo>
                  <a:pt x="4059347" y="561479"/>
                  <a:pt x="3988461" y="658116"/>
                  <a:pt x="3875439" y="702465"/>
                </a:cubicBezTo>
                <a:cubicBezTo>
                  <a:pt x="3741028" y="756989"/>
                  <a:pt x="3599133" y="718935"/>
                  <a:pt x="3461725" y="681608"/>
                </a:cubicBezTo>
                <a:cubicBezTo>
                  <a:pt x="3373759" y="653742"/>
                  <a:pt x="3282460" y="637916"/>
                  <a:pt x="3190333" y="634592"/>
                </a:cubicBezTo>
                <a:cubicBezTo>
                  <a:pt x="2940465" y="638502"/>
                  <a:pt x="2724547" y="764843"/>
                  <a:pt x="2629336" y="959754"/>
                </a:cubicBezTo>
                <a:cubicBezTo>
                  <a:pt x="2624172" y="970348"/>
                  <a:pt x="2619052" y="980829"/>
                  <a:pt x="2613977" y="991198"/>
                </a:cubicBezTo>
                <a:cubicBezTo>
                  <a:pt x="2589897" y="1056808"/>
                  <a:pt x="2571908" y="1124458"/>
                  <a:pt x="2560169" y="1193366"/>
                </a:cubicBezTo>
                <a:cubicBezTo>
                  <a:pt x="2549273" y="1252973"/>
                  <a:pt x="2534673" y="1311902"/>
                  <a:pt x="2516564" y="1369713"/>
                </a:cubicBezTo>
                <a:cubicBezTo>
                  <a:pt x="2348648" y="1862883"/>
                  <a:pt x="1834013" y="1996169"/>
                  <a:pt x="1336799" y="2125469"/>
                </a:cubicBezTo>
                <a:cubicBezTo>
                  <a:pt x="816367" y="2260732"/>
                  <a:pt x="324762" y="2388442"/>
                  <a:pt x="226711" y="2899873"/>
                </a:cubicBezTo>
                <a:lnTo>
                  <a:pt x="217711" y="2967871"/>
                </a:lnTo>
                <a:lnTo>
                  <a:pt x="168742" y="2967871"/>
                </a:lnTo>
                <a:lnTo>
                  <a:pt x="178876" y="2890925"/>
                </a:lnTo>
                <a:cubicBezTo>
                  <a:pt x="284566" y="2351005"/>
                  <a:pt x="812934" y="2214326"/>
                  <a:pt x="1324448" y="2079511"/>
                </a:cubicBezTo>
                <a:cubicBezTo>
                  <a:pt x="1810261" y="1954745"/>
                  <a:pt x="2312511" y="1824060"/>
                  <a:pt x="2471963" y="1356119"/>
                </a:cubicBezTo>
                <a:cubicBezTo>
                  <a:pt x="2489760" y="1299873"/>
                  <a:pt x="2503890" y="1242517"/>
                  <a:pt x="2514296" y="1184383"/>
                </a:cubicBezTo>
                <a:cubicBezTo>
                  <a:pt x="2526102" y="1112428"/>
                  <a:pt x="2544464" y="1041715"/>
                  <a:pt x="2569163" y="973121"/>
                </a:cubicBezTo>
                <a:cubicBezTo>
                  <a:pt x="2663794" y="744759"/>
                  <a:pt x="2906536" y="592147"/>
                  <a:pt x="3187464" y="588985"/>
                </a:cubicBezTo>
                <a:cubicBezTo>
                  <a:pt x="3284522" y="592223"/>
                  <a:pt x="3380660" y="608809"/>
                  <a:pt x="3473274" y="638185"/>
                </a:cubicBezTo>
                <a:cubicBezTo>
                  <a:pt x="3609104" y="674771"/>
                  <a:pt x="3737362" y="709060"/>
                  <a:pt x="3857319" y="660409"/>
                </a:cubicBezTo>
                <a:cubicBezTo>
                  <a:pt x="3956596" y="620436"/>
                  <a:pt x="4022378" y="533282"/>
                  <a:pt x="4091777" y="441668"/>
                </a:cubicBezTo>
                <a:cubicBezTo>
                  <a:pt x="4141450" y="368909"/>
                  <a:pt x="4201601" y="303802"/>
                  <a:pt x="4270246" y="248487"/>
                </a:cubicBezTo>
                <a:cubicBezTo>
                  <a:pt x="4392544" y="158918"/>
                  <a:pt x="4517617" y="134912"/>
                  <a:pt x="4643032" y="143356"/>
                </a:cubicBezTo>
                <a:close/>
                <a:moveTo>
                  <a:pt x="4636013" y="1571"/>
                </a:moveTo>
                <a:cubicBezTo>
                  <a:pt x="4765725" y="10127"/>
                  <a:pt x="4895716" y="52245"/>
                  <a:pt x="5023564" y="93804"/>
                </a:cubicBezTo>
                <a:cubicBezTo>
                  <a:pt x="5220834" y="157980"/>
                  <a:pt x="5424753" y="224419"/>
                  <a:pt x="5618859" y="161511"/>
                </a:cubicBezTo>
                <a:cubicBezTo>
                  <a:pt x="6049995" y="24969"/>
                  <a:pt x="6420240" y="-95707"/>
                  <a:pt x="6775664" y="419476"/>
                </a:cubicBezTo>
                <a:cubicBezTo>
                  <a:pt x="6863656" y="554385"/>
                  <a:pt x="6939715" y="696652"/>
                  <a:pt x="7003009" y="844622"/>
                </a:cubicBezTo>
                <a:cubicBezTo>
                  <a:pt x="7044398" y="934070"/>
                  <a:pt x="7086566" y="1026832"/>
                  <a:pt x="7134719" y="1114299"/>
                </a:cubicBezTo>
                <a:cubicBezTo>
                  <a:pt x="7352265" y="1512051"/>
                  <a:pt x="7686508" y="1827254"/>
                  <a:pt x="8043494" y="2115806"/>
                </a:cubicBezTo>
                <a:lnTo>
                  <a:pt x="8168513" y="2213353"/>
                </a:lnTo>
                <a:lnTo>
                  <a:pt x="8168513" y="2275327"/>
                </a:lnTo>
                <a:lnTo>
                  <a:pt x="8008407" y="2150058"/>
                </a:lnTo>
                <a:cubicBezTo>
                  <a:pt x="7648672" y="1858769"/>
                  <a:pt x="7311087" y="1540415"/>
                  <a:pt x="7090721" y="1135116"/>
                </a:cubicBezTo>
                <a:cubicBezTo>
                  <a:pt x="7041794" y="1046283"/>
                  <a:pt x="6999009" y="952771"/>
                  <a:pt x="6957421" y="862744"/>
                </a:cubicBezTo>
                <a:cubicBezTo>
                  <a:pt x="6896792" y="717099"/>
                  <a:pt x="6823324" y="577085"/>
                  <a:pt x="6737936" y="444293"/>
                </a:cubicBezTo>
                <a:cubicBezTo>
                  <a:pt x="6418199" y="-17328"/>
                  <a:pt x="6108143" y="51419"/>
                  <a:pt x="5634474" y="204741"/>
                </a:cubicBezTo>
                <a:cubicBezTo>
                  <a:pt x="5425452" y="271443"/>
                  <a:pt x="5214346" y="202923"/>
                  <a:pt x="5009880" y="136657"/>
                </a:cubicBezTo>
                <a:cubicBezTo>
                  <a:pt x="4882033" y="95101"/>
                  <a:pt x="4757634" y="54638"/>
                  <a:pt x="4636116" y="46127"/>
                </a:cubicBezTo>
                <a:cubicBezTo>
                  <a:pt x="4514598" y="37616"/>
                  <a:pt x="4395961" y="61054"/>
                  <a:pt x="4279633" y="147296"/>
                </a:cubicBezTo>
                <a:cubicBezTo>
                  <a:pt x="4212266" y="202286"/>
                  <a:pt x="4153249" y="266771"/>
                  <a:pt x="4104476" y="338685"/>
                </a:cubicBezTo>
                <a:cubicBezTo>
                  <a:pt x="4031792" y="434998"/>
                  <a:pt x="3956889" y="534935"/>
                  <a:pt x="3840971" y="581244"/>
                </a:cubicBezTo>
                <a:cubicBezTo>
                  <a:pt x="3701907" y="637366"/>
                  <a:pt x="3554776" y="598172"/>
                  <a:pt x="3412509" y="559913"/>
                </a:cubicBezTo>
                <a:cubicBezTo>
                  <a:pt x="3321086" y="530591"/>
                  <a:pt x="3226062" y="513986"/>
                  <a:pt x="3130193" y="510493"/>
                </a:cubicBezTo>
                <a:cubicBezTo>
                  <a:pt x="2871023" y="514643"/>
                  <a:pt x="2647404" y="645877"/>
                  <a:pt x="2548601" y="848147"/>
                </a:cubicBezTo>
                <a:cubicBezTo>
                  <a:pt x="2543268" y="859046"/>
                  <a:pt x="2537795" y="870277"/>
                  <a:pt x="2532462" y="881175"/>
                </a:cubicBezTo>
                <a:cubicBezTo>
                  <a:pt x="2507744" y="949439"/>
                  <a:pt x="2489518" y="1019894"/>
                  <a:pt x="2477988" y="1091647"/>
                </a:cubicBezTo>
                <a:cubicBezTo>
                  <a:pt x="2466923" y="1153504"/>
                  <a:pt x="2451787" y="1214561"/>
                  <a:pt x="2432708" y="1274396"/>
                </a:cubicBezTo>
                <a:cubicBezTo>
                  <a:pt x="2259548" y="1784234"/>
                  <a:pt x="1726926" y="1922683"/>
                  <a:pt x="1211910" y="2056747"/>
                </a:cubicBezTo>
                <a:cubicBezTo>
                  <a:pt x="672136" y="2196991"/>
                  <a:pt x="160969" y="2328125"/>
                  <a:pt x="61394" y="2859493"/>
                </a:cubicBezTo>
                <a:cubicBezTo>
                  <a:pt x="54913" y="2893540"/>
                  <a:pt x="50427" y="2928126"/>
                  <a:pt x="47935" y="2963234"/>
                </a:cubicBezTo>
                <a:lnTo>
                  <a:pt x="47870" y="2967871"/>
                </a:lnTo>
                <a:lnTo>
                  <a:pt x="0" y="2967871"/>
                </a:lnTo>
                <a:lnTo>
                  <a:pt x="132" y="2959882"/>
                </a:lnTo>
                <a:cubicBezTo>
                  <a:pt x="2808" y="2923352"/>
                  <a:pt x="7548" y="2887351"/>
                  <a:pt x="14352" y="2851900"/>
                </a:cubicBezTo>
                <a:cubicBezTo>
                  <a:pt x="120990" y="2293204"/>
                  <a:pt x="668704" y="2150584"/>
                  <a:pt x="1197640" y="2012741"/>
                </a:cubicBezTo>
                <a:cubicBezTo>
                  <a:pt x="1700853" y="1882048"/>
                  <a:pt x="2221478" y="1746396"/>
                  <a:pt x="2386936" y="1260224"/>
                </a:cubicBezTo>
                <a:cubicBezTo>
                  <a:pt x="2405050" y="1202181"/>
                  <a:pt x="2419555" y="1143084"/>
                  <a:pt x="2430343" y="1083296"/>
                </a:cubicBezTo>
                <a:cubicBezTo>
                  <a:pt x="2442882" y="1009011"/>
                  <a:pt x="2462326" y="936073"/>
                  <a:pt x="2488444" y="865419"/>
                </a:cubicBezTo>
                <a:cubicBezTo>
                  <a:pt x="2586102" y="627909"/>
                  <a:pt x="2835799" y="470002"/>
                  <a:pt x="3127938" y="465629"/>
                </a:cubicBezTo>
                <a:cubicBezTo>
                  <a:pt x="3228303" y="468776"/>
                  <a:pt x="3327768" y="485988"/>
                  <a:pt x="3423467" y="516697"/>
                </a:cubicBezTo>
                <a:cubicBezTo>
                  <a:pt x="3564153" y="554215"/>
                  <a:pt x="3697471" y="590021"/>
                  <a:pt x="3822085" y="539775"/>
                </a:cubicBezTo>
                <a:cubicBezTo>
                  <a:pt x="3925402" y="497460"/>
                  <a:pt x="3993462" y="407595"/>
                  <a:pt x="4065341" y="311909"/>
                </a:cubicBezTo>
                <a:cubicBezTo>
                  <a:pt x="4116712" y="236192"/>
                  <a:pt x="4178995" y="168385"/>
                  <a:pt x="4250139" y="110726"/>
                </a:cubicBezTo>
                <a:cubicBezTo>
                  <a:pt x="4376869" y="18027"/>
                  <a:pt x="4506301" y="-6984"/>
                  <a:pt x="4636013" y="157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468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</a:lstStyle>
          <a:p>
            <a:pPr lvl="0" rtl="0"/>
            <a:endParaRPr lang="ko-KR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30936"/>
            <a:ext cx="4105656" cy="950976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22576" y="2112264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322576" y="3584448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322576" y="5056632"/>
            <a:ext cx="2898648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2112264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ko-K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6968" y="3584448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ko-K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6968" y="5056632"/>
            <a:ext cx="1435608" cy="411480"/>
          </a:xfrm>
          <a:noFill/>
        </p:spPr>
        <p:txBody>
          <a:bodyPr lIns="0" tIns="0" rIns="0" bIns="0" rtlCol="0" anchor="t"/>
          <a:lstStyle>
            <a:lvl1pPr algn="l">
              <a:defRPr lang="ko-K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461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넘어감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(F) 4">
            <a:extLst>
              <a:ext uri="{FF2B5EF4-FFF2-40B4-BE49-F238E27FC236}">
                <a16:creationId xmlns:a16="http://schemas.microsoft.com/office/drawing/2014/main" id="{E81A5110-269C-525C-9D36-F29671F4BF30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5000" b="1" cap="all" spc="300" baseline="0">
                <a:solidFill>
                  <a:schemeClr val="bg1"/>
                </a:solidFill>
                <a:latin typeface="맑은 고딕" panose="020B0503020000020004" pitchFamily="50" charset="-127"/>
                <a:ea typeface="+mj-ea"/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A8CBB81D-B3B4-4DBE-CA2D-8905EB1AC3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4382" r="10381"/>
          <a:stretch>
            <a:fillRect/>
          </a:stretch>
        </p:blipFill>
        <p:spPr>
          <a:xfrm>
            <a:off x="10254958" y="0"/>
            <a:ext cx="1937043" cy="1324752"/>
          </a:xfrm>
          <a:custGeom>
            <a:avLst/>
            <a:gdLst>
              <a:gd name="connsiteX0" fmla="*/ 0 w 1937043"/>
              <a:gd name="connsiteY0" fmla="*/ 0 h 1324752"/>
              <a:gd name="connsiteX1" fmla="*/ 1937043 w 1937043"/>
              <a:gd name="connsiteY1" fmla="*/ 0 h 1324752"/>
              <a:gd name="connsiteX2" fmla="*/ 1937043 w 1937043"/>
              <a:gd name="connsiteY2" fmla="*/ 1324752 h 1324752"/>
              <a:gd name="connsiteX3" fmla="*/ 0 w 1937043"/>
              <a:gd name="connsiteY3" fmla="*/ 1324752 h 1324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7043" h="1324752">
                <a:moveTo>
                  <a:pt x="0" y="0"/>
                </a:moveTo>
                <a:lnTo>
                  <a:pt x="1937043" y="0"/>
                </a:lnTo>
                <a:lnTo>
                  <a:pt x="1937043" y="1324752"/>
                </a:lnTo>
                <a:lnTo>
                  <a:pt x="0" y="1324752"/>
                </a:lnTo>
                <a:close/>
              </a:path>
            </a:pathLst>
          </a:custGeom>
        </p:spPr>
      </p:pic>
      <p:sp>
        <p:nvSpPr>
          <p:cNvPr id="137" name="자유형: 도형 136">
            <a:extLst>
              <a:ext uri="{FF2B5EF4-FFF2-40B4-BE49-F238E27FC236}">
                <a16:creationId xmlns:a16="http://schemas.microsoft.com/office/drawing/2014/main" id="{855ECE37-9750-07C4-83D9-180736B8C2B8}"/>
              </a:ext>
            </a:extLst>
          </p:cNvPr>
          <p:cNvSpPr/>
          <p:nvPr userDrawn="1"/>
        </p:nvSpPr>
        <p:spPr>
          <a:xfrm>
            <a:off x="0" y="1270378"/>
            <a:ext cx="6680434" cy="5587623"/>
          </a:xfrm>
          <a:custGeom>
            <a:avLst/>
            <a:gdLst>
              <a:gd name="connsiteX0" fmla="*/ 0 w 6680434"/>
              <a:gd name="connsiteY0" fmla="*/ 4577595 h 5587623"/>
              <a:gd name="connsiteX1" fmla="*/ 626 w 6680434"/>
              <a:gd name="connsiteY1" fmla="*/ 4594407 h 5587623"/>
              <a:gd name="connsiteX2" fmla="*/ 0 w 6680434"/>
              <a:gd name="connsiteY2" fmla="*/ 4602967 h 5587623"/>
              <a:gd name="connsiteX3" fmla="*/ 0 w 6680434"/>
              <a:gd name="connsiteY3" fmla="*/ 3965344 h 5587623"/>
              <a:gd name="connsiteX4" fmla="*/ 71362 w 6680434"/>
              <a:gd name="connsiteY4" fmla="*/ 4131799 h 5587623"/>
              <a:gd name="connsiteX5" fmla="*/ 57024 w 6680434"/>
              <a:gd name="connsiteY5" fmla="*/ 5121708 h 5587623"/>
              <a:gd name="connsiteX6" fmla="*/ 35842 w 6680434"/>
              <a:gd name="connsiteY6" fmla="*/ 5238820 h 5587623"/>
              <a:gd name="connsiteX7" fmla="*/ 27081 w 6680434"/>
              <a:gd name="connsiteY7" fmla="*/ 5287262 h 5587623"/>
              <a:gd name="connsiteX8" fmla="*/ 2065 w 6680434"/>
              <a:gd name="connsiteY8" fmla="*/ 5450171 h 5587623"/>
              <a:gd name="connsiteX9" fmla="*/ 0 w 6680434"/>
              <a:gd name="connsiteY9" fmla="*/ 5471287 h 5587623"/>
              <a:gd name="connsiteX10" fmla="*/ 0 w 6680434"/>
              <a:gd name="connsiteY10" fmla="*/ 5157834 h 5587623"/>
              <a:gd name="connsiteX11" fmla="*/ 8008 w 6680434"/>
              <a:gd name="connsiteY11" fmla="*/ 5112150 h 5587623"/>
              <a:gd name="connsiteX12" fmla="*/ 23498 w 6680434"/>
              <a:gd name="connsiteY12" fmla="*/ 4144771 h 5587623"/>
              <a:gd name="connsiteX13" fmla="*/ 0 w 6680434"/>
              <a:gd name="connsiteY13" fmla="*/ 4090081 h 5587623"/>
              <a:gd name="connsiteX14" fmla="*/ 2533295 w 6680434"/>
              <a:gd name="connsiteY14" fmla="*/ 3872741 h 5587623"/>
              <a:gd name="connsiteX15" fmla="*/ 2386000 w 6680434"/>
              <a:gd name="connsiteY15" fmla="*/ 3918841 h 5587623"/>
              <a:gd name="connsiteX16" fmla="*/ 2354092 w 6680434"/>
              <a:gd name="connsiteY16" fmla="*/ 3952921 h 5587623"/>
              <a:gd name="connsiteX17" fmla="*/ 2342197 w 6680434"/>
              <a:gd name="connsiteY17" fmla="*/ 3997973 h 5587623"/>
              <a:gd name="connsiteX18" fmla="*/ 2342945 w 6680434"/>
              <a:gd name="connsiteY18" fmla="*/ 3999024 h 5587623"/>
              <a:gd name="connsiteX19" fmla="*/ 2367692 w 6680434"/>
              <a:gd name="connsiteY19" fmla="*/ 4053640 h 5587623"/>
              <a:gd name="connsiteX20" fmla="*/ 2415191 w 6680434"/>
              <a:gd name="connsiteY20" fmla="*/ 4090268 h 5587623"/>
              <a:gd name="connsiteX21" fmla="*/ 2565550 w 6680434"/>
              <a:gd name="connsiteY21" fmla="*/ 4124507 h 5587623"/>
              <a:gd name="connsiteX22" fmla="*/ 2712984 w 6680434"/>
              <a:gd name="connsiteY22" fmla="*/ 4078108 h 5587623"/>
              <a:gd name="connsiteX23" fmla="*/ 2744563 w 6680434"/>
              <a:gd name="connsiteY23" fmla="*/ 4043557 h 5587623"/>
              <a:gd name="connsiteX24" fmla="*/ 2755651 w 6680434"/>
              <a:gd name="connsiteY24" fmla="*/ 3998186 h 5587623"/>
              <a:gd name="connsiteX25" fmla="*/ 2738395 w 6680434"/>
              <a:gd name="connsiteY25" fmla="*/ 3953160 h 5587623"/>
              <a:gd name="connsiteX26" fmla="*/ 2683459 w 6680434"/>
              <a:gd name="connsiteY26" fmla="*/ 3906922 h 5587623"/>
              <a:gd name="connsiteX27" fmla="*/ 2651877 w 6680434"/>
              <a:gd name="connsiteY27" fmla="*/ 3895177 h 5587623"/>
              <a:gd name="connsiteX28" fmla="*/ 2610685 w 6680434"/>
              <a:gd name="connsiteY28" fmla="*/ 3879864 h 5587623"/>
              <a:gd name="connsiteX29" fmla="*/ 2592945 w 6680434"/>
              <a:gd name="connsiteY29" fmla="*/ 3878230 h 5587623"/>
              <a:gd name="connsiteX30" fmla="*/ 2529908 w 6680434"/>
              <a:gd name="connsiteY30" fmla="*/ 3826321 h 5587623"/>
              <a:gd name="connsiteX31" fmla="*/ 2606784 w 6680434"/>
              <a:gd name="connsiteY31" fmla="*/ 3833134 h 5587623"/>
              <a:gd name="connsiteX32" fmla="*/ 2620806 w 6680434"/>
              <a:gd name="connsiteY32" fmla="*/ 3834376 h 5587623"/>
              <a:gd name="connsiteX33" fmla="*/ 2670326 w 6680434"/>
              <a:gd name="connsiteY33" fmla="*/ 3852881 h 5587623"/>
              <a:gd name="connsiteX34" fmla="*/ 2706127 w 6680434"/>
              <a:gd name="connsiteY34" fmla="*/ 3866254 h 5587623"/>
              <a:gd name="connsiteX35" fmla="*/ 2770377 w 6680434"/>
              <a:gd name="connsiteY35" fmla="*/ 3918389 h 5587623"/>
              <a:gd name="connsiteX36" fmla="*/ 2771400 w 6680434"/>
              <a:gd name="connsiteY36" fmla="*/ 3920197 h 5587623"/>
              <a:gd name="connsiteX37" fmla="*/ 2790936 w 6680434"/>
              <a:gd name="connsiteY37" fmla="*/ 3954651 h 5587623"/>
              <a:gd name="connsiteX38" fmla="*/ 2801897 w 6680434"/>
              <a:gd name="connsiteY38" fmla="*/ 3994875 h 5587623"/>
              <a:gd name="connsiteX39" fmla="*/ 2787195 w 6680434"/>
              <a:gd name="connsiteY39" fmla="*/ 4062610 h 5587623"/>
              <a:gd name="connsiteX40" fmla="*/ 2741323 w 6680434"/>
              <a:gd name="connsiteY40" fmla="*/ 4114700 h 5587623"/>
              <a:gd name="connsiteX41" fmla="*/ 2568908 w 6680434"/>
              <a:gd name="connsiteY41" fmla="*/ 4170652 h 5587623"/>
              <a:gd name="connsiteX42" fmla="*/ 2392469 w 6680434"/>
              <a:gd name="connsiteY42" fmla="*/ 4130955 h 5587623"/>
              <a:gd name="connsiteX43" fmla="*/ 2322774 w 6680434"/>
              <a:gd name="connsiteY43" fmla="*/ 4070834 h 5587623"/>
              <a:gd name="connsiteX44" fmla="*/ 2305116 w 6680434"/>
              <a:gd name="connsiteY44" fmla="*/ 4038576 h 5587623"/>
              <a:gd name="connsiteX45" fmla="*/ 2305116 w 6680434"/>
              <a:gd name="connsiteY45" fmla="*/ 4038572 h 5587623"/>
              <a:gd name="connsiteX46" fmla="*/ 2305116 w 6680434"/>
              <a:gd name="connsiteY46" fmla="*/ 4038571 h 5587623"/>
              <a:gd name="connsiteX47" fmla="*/ 2296986 w 6680434"/>
              <a:gd name="connsiteY47" fmla="*/ 4002678 h 5587623"/>
              <a:gd name="connsiteX48" fmla="*/ 2311589 w 6680434"/>
              <a:gd name="connsiteY48" fmla="*/ 3934633 h 5587623"/>
              <a:gd name="connsiteX49" fmla="*/ 2357660 w 6680434"/>
              <a:gd name="connsiteY49" fmla="*/ 3882243 h 5587623"/>
              <a:gd name="connsiteX50" fmla="*/ 2529908 w 6680434"/>
              <a:gd name="connsiteY50" fmla="*/ 3826321 h 5587623"/>
              <a:gd name="connsiteX51" fmla="*/ 2496332 w 6680434"/>
              <a:gd name="connsiteY51" fmla="*/ 3787680 h 5587623"/>
              <a:gd name="connsiteX52" fmla="*/ 2392391 w 6680434"/>
              <a:gd name="connsiteY52" fmla="*/ 3796305 h 5587623"/>
              <a:gd name="connsiteX53" fmla="*/ 2305984 w 6680434"/>
              <a:gd name="connsiteY53" fmla="*/ 3825219 h 5587623"/>
              <a:gd name="connsiteX54" fmla="*/ 2238878 w 6680434"/>
              <a:gd name="connsiteY54" fmla="*/ 3886976 h 5587623"/>
              <a:gd name="connsiteX55" fmla="*/ 2218432 w 6680434"/>
              <a:gd name="connsiteY55" fmla="*/ 3962160 h 5587623"/>
              <a:gd name="connsiteX56" fmla="*/ 2214822 w 6680434"/>
              <a:gd name="connsiteY56" fmla="*/ 4100878 h 5587623"/>
              <a:gd name="connsiteX57" fmla="*/ 2236870 w 6680434"/>
              <a:gd name="connsiteY57" fmla="*/ 4165628 h 5587623"/>
              <a:gd name="connsiteX58" fmla="*/ 2258085 w 6680434"/>
              <a:gd name="connsiteY58" fmla="*/ 4195743 h 5587623"/>
              <a:gd name="connsiteX59" fmla="*/ 2287708 w 6680434"/>
              <a:gd name="connsiteY59" fmla="*/ 4223933 h 5587623"/>
              <a:gd name="connsiteX60" fmla="*/ 2307764 w 6680434"/>
              <a:gd name="connsiteY60" fmla="*/ 4234317 h 5587623"/>
              <a:gd name="connsiteX61" fmla="*/ 2344753 w 6680434"/>
              <a:gd name="connsiteY61" fmla="*/ 4253466 h 5587623"/>
              <a:gd name="connsiteX62" fmla="*/ 2461569 w 6680434"/>
              <a:gd name="connsiteY62" fmla="*/ 4265143 h 5587623"/>
              <a:gd name="connsiteX63" fmla="*/ 2470173 w 6680434"/>
              <a:gd name="connsiteY63" fmla="*/ 4264226 h 5587623"/>
              <a:gd name="connsiteX64" fmla="*/ 2498538 w 6680434"/>
              <a:gd name="connsiteY64" fmla="*/ 4261198 h 5587623"/>
              <a:gd name="connsiteX65" fmla="*/ 2539256 w 6680434"/>
              <a:gd name="connsiteY65" fmla="*/ 4253875 h 5587623"/>
              <a:gd name="connsiteX66" fmla="*/ 2599984 w 6680434"/>
              <a:gd name="connsiteY66" fmla="*/ 4244124 h 5587623"/>
              <a:gd name="connsiteX67" fmla="*/ 2635067 w 6680434"/>
              <a:gd name="connsiteY67" fmla="*/ 4238489 h 5587623"/>
              <a:gd name="connsiteX68" fmla="*/ 2652248 w 6680434"/>
              <a:gd name="connsiteY68" fmla="*/ 4237873 h 5587623"/>
              <a:gd name="connsiteX69" fmla="*/ 2686330 w 6680434"/>
              <a:gd name="connsiteY69" fmla="*/ 4236316 h 5587623"/>
              <a:gd name="connsiteX70" fmla="*/ 2715914 w 6680434"/>
              <a:gd name="connsiteY70" fmla="*/ 4226600 h 5587623"/>
              <a:gd name="connsiteX71" fmla="*/ 2717374 w 6680434"/>
              <a:gd name="connsiteY71" fmla="*/ 4225156 h 5587623"/>
              <a:gd name="connsiteX72" fmla="*/ 2737956 w 6680434"/>
              <a:gd name="connsiteY72" fmla="*/ 4204755 h 5587623"/>
              <a:gd name="connsiteX73" fmla="*/ 2771538 w 6680434"/>
              <a:gd name="connsiteY73" fmla="*/ 4177000 h 5587623"/>
              <a:gd name="connsiteX74" fmla="*/ 2799085 w 6680434"/>
              <a:gd name="connsiteY74" fmla="*/ 4153577 h 5587623"/>
              <a:gd name="connsiteX75" fmla="*/ 2801605 w 6680434"/>
              <a:gd name="connsiteY75" fmla="*/ 4144347 h 5587623"/>
              <a:gd name="connsiteX76" fmla="*/ 2810163 w 6680434"/>
              <a:gd name="connsiteY76" fmla="*/ 4121230 h 5587623"/>
              <a:gd name="connsiteX77" fmla="*/ 2832242 w 6680434"/>
              <a:gd name="connsiteY77" fmla="*/ 4096921 h 5587623"/>
              <a:gd name="connsiteX78" fmla="*/ 2843494 w 6680434"/>
              <a:gd name="connsiteY78" fmla="*/ 4085705 h 5587623"/>
              <a:gd name="connsiteX79" fmla="*/ 2852616 w 6680434"/>
              <a:gd name="connsiteY79" fmla="*/ 4062697 h 5587623"/>
              <a:gd name="connsiteX80" fmla="*/ 2851356 w 6680434"/>
              <a:gd name="connsiteY80" fmla="*/ 4055644 h 5587623"/>
              <a:gd name="connsiteX81" fmla="*/ 2849395 w 6680434"/>
              <a:gd name="connsiteY81" fmla="*/ 4046949 h 5587623"/>
              <a:gd name="connsiteX82" fmla="*/ 2862192 w 6680434"/>
              <a:gd name="connsiteY82" fmla="*/ 3965546 h 5587623"/>
              <a:gd name="connsiteX83" fmla="*/ 2869899 w 6680434"/>
              <a:gd name="connsiteY83" fmla="*/ 3888302 h 5587623"/>
              <a:gd name="connsiteX84" fmla="*/ 2867649 w 6680434"/>
              <a:gd name="connsiteY84" fmla="*/ 3885139 h 5587623"/>
              <a:gd name="connsiteX85" fmla="*/ 2844187 w 6680434"/>
              <a:gd name="connsiteY85" fmla="*/ 3865787 h 5587623"/>
              <a:gd name="connsiteX86" fmla="*/ 2814244 w 6680434"/>
              <a:gd name="connsiteY86" fmla="*/ 3857466 h 5587623"/>
              <a:gd name="connsiteX87" fmla="*/ 2809668 w 6680434"/>
              <a:gd name="connsiteY87" fmla="*/ 3856151 h 5587623"/>
              <a:gd name="connsiteX88" fmla="*/ 2766498 w 6680434"/>
              <a:gd name="connsiteY88" fmla="*/ 3843783 h 5587623"/>
              <a:gd name="connsiteX89" fmla="*/ 2730136 w 6680434"/>
              <a:gd name="connsiteY89" fmla="*/ 3817781 h 5587623"/>
              <a:gd name="connsiteX90" fmla="*/ 2729358 w 6680434"/>
              <a:gd name="connsiteY90" fmla="*/ 3817226 h 5587623"/>
              <a:gd name="connsiteX91" fmla="*/ 2729221 w 6680434"/>
              <a:gd name="connsiteY91" fmla="*/ 3817113 h 5587623"/>
              <a:gd name="connsiteX92" fmla="*/ 2720339 w 6680434"/>
              <a:gd name="connsiteY92" fmla="*/ 3809858 h 5587623"/>
              <a:gd name="connsiteX93" fmla="*/ 2677296 w 6680434"/>
              <a:gd name="connsiteY93" fmla="*/ 3792279 h 5587623"/>
              <a:gd name="connsiteX94" fmla="*/ 2674926 w 6680434"/>
              <a:gd name="connsiteY94" fmla="*/ 3791312 h 5587623"/>
              <a:gd name="connsiteX95" fmla="*/ 2625796 w 6680434"/>
              <a:gd name="connsiteY95" fmla="*/ 3794081 h 5587623"/>
              <a:gd name="connsiteX96" fmla="*/ 2608773 w 6680434"/>
              <a:gd name="connsiteY96" fmla="*/ 3797215 h 5587623"/>
              <a:gd name="connsiteX97" fmla="*/ 2600114 w 6680434"/>
              <a:gd name="connsiteY97" fmla="*/ 3797033 h 5587623"/>
              <a:gd name="connsiteX98" fmla="*/ 2496332 w 6680434"/>
              <a:gd name="connsiteY98" fmla="*/ 3787680 h 5587623"/>
              <a:gd name="connsiteX99" fmla="*/ 2497528 w 6680434"/>
              <a:gd name="connsiteY99" fmla="*/ 3743752 h 5587623"/>
              <a:gd name="connsiteX100" fmla="*/ 2567748 w 6680434"/>
              <a:gd name="connsiteY100" fmla="*/ 3750206 h 5587623"/>
              <a:gd name="connsiteX101" fmla="*/ 2607727 w 6680434"/>
              <a:gd name="connsiteY101" fmla="*/ 3753877 h 5587623"/>
              <a:gd name="connsiteX102" fmla="*/ 2617846 w 6680434"/>
              <a:gd name="connsiteY102" fmla="*/ 3752115 h 5587623"/>
              <a:gd name="connsiteX103" fmla="*/ 2621454 w 6680434"/>
              <a:gd name="connsiteY103" fmla="*/ 3751485 h 5587623"/>
              <a:gd name="connsiteX104" fmla="*/ 2632001 w 6680434"/>
              <a:gd name="connsiteY104" fmla="*/ 3749933 h 5587623"/>
              <a:gd name="connsiteX105" fmla="*/ 2655637 w 6680434"/>
              <a:gd name="connsiteY105" fmla="*/ 3746452 h 5587623"/>
              <a:gd name="connsiteX106" fmla="*/ 2690037 w 6680434"/>
              <a:gd name="connsiteY106" fmla="*/ 3749123 h 5587623"/>
              <a:gd name="connsiteX107" fmla="*/ 2697624 w 6680434"/>
              <a:gd name="connsiteY107" fmla="*/ 3751487 h 5587623"/>
              <a:gd name="connsiteX108" fmla="*/ 2722936 w 6680434"/>
              <a:gd name="connsiteY108" fmla="*/ 3759360 h 5587623"/>
              <a:gd name="connsiteX109" fmla="*/ 2750112 w 6680434"/>
              <a:gd name="connsiteY109" fmla="*/ 3775139 h 5587623"/>
              <a:gd name="connsiteX110" fmla="*/ 2752699 w 6680434"/>
              <a:gd name="connsiteY110" fmla="*/ 3776640 h 5587623"/>
              <a:gd name="connsiteX111" fmla="*/ 2762568 w 6680434"/>
              <a:gd name="connsiteY111" fmla="*/ 3784456 h 5587623"/>
              <a:gd name="connsiteX112" fmla="*/ 2763167 w 6680434"/>
              <a:gd name="connsiteY112" fmla="*/ 3784891 h 5587623"/>
              <a:gd name="connsiteX113" fmla="*/ 2790260 w 6680434"/>
              <a:gd name="connsiteY113" fmla="*/ 3804502 h 5587623"/>
              <a:gd name="connsiteX114" fmla="*/ 2822026 w 6680434"/>
              <a:gd name="connsiteY114" fmla="*/ 3813325 h 5587623"/>
              <a:gd name="connsiteX115" fmla="*/ 2825567 w 6680434"/>
              <a:gd name="connsiteY115" fmla="*/ 3814305 h 5587623"/>
              <a:gd name="connsiteX116" fmla="*/ 2829640 w 6680434"/>
              <a:gd name="connsiteY116" fmla="*/ 3815500 h 5587623"/>
              <a:gd name="connsiteX117" fmla="*/ 2868800 w 6680434"/>
              <a:gd name="connsiteY117" fmla="*/ 3826960 h 5587623"/>
              <a:gd name="connsiteX118" fmla="*/ 2912944 w 6680434"/>
              <a:gd name="connsiteY118" fmla="*/ 3867091 h 5587623"/>
              <a:gd name="connsiteX119" fmla="*/ 2923722 w 6680434"/>
              <a:gd name="connsiteY119" fmla="*/ 3924994 h 5587623"/>
              <a:gd name="connsiteX120" fmla="*/ 2909380 w 6680434"/>
              <a:gd name="connsiteY120" fmla="*/ 3982271 h 5587623"/>
              <a:gd name="connsiteX121" fmla="*/ 2899221 w 6680434"/>
              <a:gd name="connsiteY121" fmla="*/ 4042672 h 5587623"/>
              <a:gd name="connsiteX122" fmla="*/ 2902405 w 6680434"/>
              <a:gd name="connsiteY122" fmla="*/ 4047180 h 5587623"/>
              <a:gd name="connsiteX123" fmla="*/ 2902453 w 6680434"/>
              <a:gd name="connsiteY123" fmla="*/ 4047245 h 5587623"/>
              <a:gd name="connsiteX124" fmla="*/ 2902453 w 6680434"/>
              <a:gd name="connsiteY124" fmla="*/ 4047246 h 5587623"/>
              <a:gd name="connsiteX125" fmla="*/ 2902455 w 6680434"/>
              <a:gd name="connsiteY125" fmla="*/ 4047249 h 5587623"/>
              <a:gd name="connsiteX126" fmla="*/ 2902566 w 6680434"/>
              <a:gd name="connsiteY126" fmla="*/ 4084179 h 5587623"/>
              <a:gd name="connsiteX127" fmla="*/ 2885730 w 6680434"/>
              <a:gd name="connsiteY127" fmla="*/ 4117128 h 5587623"/>
              <a:gd name="connsiteX128" fmla="*/ 2868519 w 6680434"/>
              <a:gd name="connsiteY128" fmla="*/ 4134200 h 5587623"/>
              <a:gd name="connsiteX129" fmla="*/ 2856168 w 6680434"/>
              <a:gd name="connsiteY129" fmla="*/ 4146763 h 5587623"/>
              <a:gd name="connsiteX130" fmla="*/ 2852443 w 6680434"/>
              <a:gd name="connsiteY130" fmla="*/ 4157935 h 5587623"/>
              <a:gd name="connsiteX131" fmla="*/ 2848902 w 6680434"/>
              <a:gd name="connsiteY131" fmla="*/ 4169609 h 5587623"/>
              <a:gd name="connsiteX132" fmla="*/ 2847516 w 6680434"/>
              <a:gd name="connsiteY132" fmla="*/ 4174181 h 5587623"/>
              <a:gd name="connsiteX133" fmla="*/ 2839686 w 6680434"/>
              <a:gd name="connsiteY133" fmla="*/ 4184583 h 5587623"/>
              <a:gd name="connsiteX134" fmla="*/ 2828261 w 6680434"/>
              <a:gd name="connsiteY134" fmla="*/ 4199765 h 5587623"/>
              <a:gd name="connsiteX135" fmla="*/ 2802446 w 6680434"/>
              <a:gd name="connsiteY135" fmla="*/ 4218662 h 5587623"/>
              <a:gd name="connsiteX136" fmla="*/ 2777719 w 6680434"/>
              <a:gd name="connsiteY136" fmla="*/ 4236363 h 5587623"/>
              <a:gd name="connsiteX137" fmla="*/ 2744620 w 6680434"/>
              <a:gd name="connsiteY137" fmla="*/ 4267108 h 5587623"/>
              <a:gd name="connsiteX138" fmla="*/ 2741899 w 6680434"/>
              <a:gd name="connsiteY138" fmla="*/ 4269637 h 5587623"/>
              <a:gd name="connsiteX139" fmla="*/ 2695573 w 6680434"/>
              <a:gd name="connsiteY139" fmla="*/ 4285012 h 5587623"/>
              <a:gd name="connsiteX140" fmla="*/ 2656053 w 6680434"/>
              <a:gd name="connsiteY140" fmla="*/ 4287251 h 5587623"/>
              <a:gd name="connsiteX141" fmla="*/ 2639814 w 6680434"/>
              <a:gd name="connsiteY141" fmla="*/ 4287683 h 5587623"/>
              <a:gd name="connsiteX142" fmla="*/ 2549659 w 6680434"/>
              <a:gd name="connsiteY142" fmla="*/ 4299022 h 5587623"/>
              <a:gd name="connsiteX143" fmla="*/ 2507758 w 6680434"/>
              <a:gd name="connsiteY143" fmla="*/ 4306148 h 5587623"/>
              <a:gd name="connsiteX144" fmla="*/ 2460283 w 6680434"/>
              <a:gd name="connsiteY144" fmla="*/ 4311212 h 5587623"/>
              <a:gd name="connsiteX145" fmla="*/ 2415380 w 6680434"/>
              <a:gd name="connsiteY145" fmla="*/ 4310361 h 5587623"/>
              <a:gd name="connsiteX146" fmla="*/ 2396510 w 6680434"/>
              <a:gd name="connsiteY146" fmla="*/ 4310004 h 5587623"/>
              <a:gd name="connsiteX147" fmla="*/ 2260846 w 6680434"/>
              <a:gd name="connsiteY147" fmla="*/ 4259599 h 5587623"/>
              <a:gd name="connsiteX148" fmla="*/ 2260282 w 6680434"/>
              <a:gd name="connsiteY148" fmla="*/ 4259009 h 5587623"/>
              <a:gd name="connsiteX149" fmla="*/ 2212231 w 6680434"/>
              <a:gd name="connsiteY149" fmla="*/ 4208827 h 5587623"/>
              <a:gd name="connsiteX150" fmla="*/ 2169032 w 6680434"/>
              <a:gd name="connsiteY150" fmla="*/ 4017402 h 5587623"/>
              <a:gd name="connsiteX151" fmla="*/ 2173806 w 6680434"/>
              <a:gd name="connsiteY151" fmla="*/ 3968647 h 5587623"/>
              <a:gd name="connsiteX152" fmla="*/ 2175043 w 6680434"/>
              <a:gd name="connsiteY152" fmla="*/ 3955996 h 5587623"/>
              <a:gd name="connsiteX153" fmla="*/ 2176767 w 6680434"/>
              <a:gd name="connsiteY153" fmla="*/ 3945919 h 5587623"/>
              <a:gd name="connsiteX154" fmla="*/ 2183242 w 6680434"/>
              <a:gd name="connsiteY154" fmla="*/ 3908048 h 5587623"/>
              <a:gd name="connsiteX155" fmla="*/ 2201329 w 6680434"/>
              <a:gd name="connsiteY155" fmla="*/ 3862828 h 5587623"/>
              <a:gd name="connsiteX156" fmla="*/ 2282549 w 6680434"/>
              <a:gd name="connsiteY156" fmla="*/ 3787942 h 5587623"/>
              <a:gd name="connsiteX157" fmla="*/ 2387117 w 6680434"/>
              <a:gd name="connsiteY157" fmla="*/ 3752277 h 5587623"/>
              <a:gd name="connsiteX158" fmla="*/ 2459265 w 6680434"/>
              <a:gd name="connsiteY158" fmla="*/ 3746708 h 5587623"/>
              <a:gd name="connsiteX159" fmla="*/ 2645209 w 6680434"/>
              <a:gd name="connsiteY159" fmla="*/ 3656436 h 5587623"/>
              <a:gd name="connsiteX160" fmla="*/ 2552565 w 6680434"/>
              <a:gd name="connsiteY160" fmla="*/ 3678072 h 5587623"/>
              <a:gd name="connsiteX161" fmla="*/ 2526522 w 6680434"/>
              <a:gd name="connsiteY161" fmla="*/ 3688720 h 5587623"/>
              <a:gd name="connsiteX162" fmla="*/ 2518410 w 6680434"/>
              <a:gd name="connsiteY162" fmla="*/ 3690802 h 5587623"/>
              <a:gd name="connsiteX163" fmla="*/ 2259421 w 6680434"/>
              <a:gd name="connsiteY163" fmla="*/ 3725144 h 5587623"/>
              <a:gd name="connsiteX164" fmla="*/ 2088650 w 6680434"/>
              <a:gd name="connsiteY164" fmla="*/ 3857376 h 5587623"/>
              <a:gd name="connsiteX165" fmla="*/ 2085349 w 6680434"/>
              <a:gd name="connsiteY165" fmla="*/ 3880451 h 5587623"/>
              <a:gd name="connsiteX166" fmla="*/ 2082231 w 6680434"/>
              <a:gd name="connsiteY166" fmla="*/ 3902241 h 5587623"/>
              <a:gd name="connsiteX167" fmla="*/ 2083717 w 6680434"/>
              <a:gd name="connsiteY167" fmla="*/ 3947500 h 5587623"/>
              <a:gd name="connsiteX168" fmla="*/ 2084640 w 6680434"/>
              <a:gd name="connsiteY168" fmla="*/ 3969687 h 5587623"/>
              <a:gd name="connsiteX169" fmla="*/ 2081944 w 6680434"/>
              <a:gd name="connsiteY169" fmla="*/ 4066904 h 5587623"/>
              <a:gd name="connsiteX170" fmla="*/ 2081829 w 6680434"/>
              <a:gd name="connsiteY170" fmla="*/ 4071038 h 5587623"/>
              <a:gd name="connsiteX171" fmla="*/ 2081505 w 6680434"/>
              <a:gd name="connsiteY171" fmla="*/ 4078746 h 5587623"/>
              <a:gd name="connsiteX172" fmla="*/ 2078554 w 6680434"/>
              <a:gd name="connsiteY172" fmla="*/ 4148933 h 5587623"/>
              <a:gd name="connsiteX173" fmla="*/ 2158428 w 6680434"/>
              <a:gd name="connsiteY173" fmla="*/ 4357310 h 5587623"/>
              <a:gd name="connsiteX174" fmla="*/ 2483686 w 6680434"/>
              <a:gd name="connsiteY174" fmla="*/ 4401445 h 5587623"/>
              <a:gd name="connsiteX175" fmla="*/ 2528360 w 6680434"/>
              <a:gd name="connsiteY175" fmla="*/ 4389190 h 5587623"/>
              <a:gd name="connsiteX176" fmla="*/ 2691661 w 6680434"/>
              <a:gd name="connsiteY176" fmla="*/ 4358476 h 5587623"/>
              <a:gd name="connsiteX177" fmla="*/ 2720885 w 6680434"/>
              <a:gd name="connsiteY177" fmla="*/ 4358301 h 5587623"/>
              <a:gd name="connsiteX178" fmla="*/ 2769585 w 6680434"/>
              <a:gd name="connsiteY178" fmla="*/ 4356949 h 5587623"/>
              <a:gd name="connsiteX179" fmla="*/ 2816118 w 6680434"/>
              <a:gd name="connsiteY179" fmla="*/ 4339091 h 5587623"/>
              <a:gd name="connsiteX180" fmla="*/ 2817043 w 6680434"/>
              <a:gd name="connsiteY180" fmla="*/ 4337753 h 5587623"/>
              <a:gd name="connsiteX181" fmla="*/ 2844451 w 6680434"/>
              <a:gd name="connsiteY181" fmla="*/ 4298089 h 5587623"/>
              <a:gd name="connsiteX182" fmla="*/ 2847153 w 6680434"/>
              <a:gd name="connsiteY182" fmla="*/ 4295327 h 5587623"/>
              <a:gd name="connsiteX183" fmla="*/ 2892863 w 6680434"/>
              <a:gd name="connsiteY183" fmla="*/ 4248588 h 5587623"/>
              <a:gd name="connsiteX184" fmla="*/ 2931117 w 6680434"/>
              <a:gd name="connsiteY184" fmla="*/ 4205819 h 5587623"/>
              <a:gd name="connsiteX185" fmla="*/ 2931119 w 6680434"/>
              <a:gd name="connsiteY185" fmla="*/ 4205604 h 5587623"/>
              <a:gd name="connsiteX186" fmla="*/ 2931263 w 6680434"/>
              <a:gd name="connsiteY186" fmla="*/ 4190282 h 5587623"/>
              <a:gd name="connsiteX187" fmla="*/ 2935375 w 6680434"/>
              <a:gd name="connsiteY187" fmla="*/ 4151269 h 5587623"/>
              <a:gd name="connsiteX188" fmla="*/ 2935376 w 6680434"/>
              <a:gd name="connsiteY188" fmla="*/ 4151268 h 5587623"/>
              <a:gd name="connsiteX189" fmla="*/ 2935376 w 6680434"/>
              <a:gd name="connsiteY189" fmla="*/ 4151267 h 5587623"/>
              <a:gd name="connsiteX190" fmla="*/ 2966030 w 6680434"/>
              <a:gd name="connsiteY190" fmla="*/ 4111251 h 5587623"/>
              <a:gd name="connsiteX191" fmla="*/ 2983054 w 6680434"/>
              <a:gd name="connsiteY191" fmla="*/ 4093232 h 5587623"/>
              <a:gd name="connsiteX192" fmla="*/ 2992675 w 6680434"/>
              <a:gd name="connsiteY192" fmla="*/ 4072367 h 5587623"/>
              <a:gd name="connsiteX193" fmla="*/ 2992295 w 6680434"/>
              <a:gd name="connsiteY193" fmla="*/ 4049436 h 5587623"/>
              <a:gd name="connsiteX194" fmla="*/ 2984751 w 6680434"/>
              <a:gd name="connsiteY194" fmla="*/ 4038895 h 5587623"/>
              <a:gd name="connsiteX195" fmla="*/ 2975453 w 6680434"/>
              <a:gd name="connsiteY195" fmla="*/ 4025889 h 5587623"/>
              <a:gd name="connsiteX196" fmla="*/ 2966685 w 6680434"/>
              <a:gd name="connsiteY196" fmla="*/ 3955898 h 5587623"/>
              <a:gd name="connsiteX197" fmla="*/ 2975408 w 6680434"/>
              <a:gd name="connsiteY197" fmla="*/ 3919138 h 5587623"/>
              <a:gd name="connsiteX198" fmla="*/ 2983000 w 6680434"/>
              <a:gd name="connsiteY198" fmla="*/ 3887144 h 5587623"/>
              <a:gd name="connsiteX199" fmla="*/ 2998109 w 6680434"/>
              <a:gd name="connsiteY199" fmla="*/ 3821488 h 5587623"/>
              <a:gd name="connsiteX200" fmla="*/ 2997681 w 6680434"/>
              <a:gd name="connsiteY200" fmla="*/ 3792827 h 5587623"/>
              <a:gd name="connsiteX201" fmla="*/ 2987795 w 6680434"/>
              <a:gd name="connsiteY201" fmla="*/ 3768437 h 5587623"/>
              <a:gd name="connsiteX202" fmla="*/ 2985532 w 6680434"/>
              <a:gd name="connsiteY202" fmla="*/ 3765275 h 5587623"/>
              <a:gd name="connsiteX203" fmla="*/ 2930192 w 6680434"/>
              <a:gd name="connsiteY203" fmla="*/ 3734192 h 5587623"/>
              <a:gd name="connsiteX204" fmla="*/ 2875780 w 6680434"/>
              <a:gd name="connsiteY204" fmla="*/ 3732740 h 5587623"/>
              <a:gd name="connsiteX205" fmla="*/ 2791398 w 6680434"/>
              <a:gd name="connsiteY205" fmla="*/ 3728268 h 5587623"/>
              <a:gd name="connsiteX206" fmla="*/ 2727623 w 6680434"/>
              <a:gd name="connsiteY206" fmla="*/ 3689927 h 5587623"/>
              <a:gd name="connsiteX207" fmla="*/ 2714347 w 6680434"/>
              <a:gd name="connsiteY207" fmla="*/ 3680305 h 5587623"/>
              <a:gd name="connsiteX208" fmla="*/ 2645209 w 6680434"/>
              <a:gd name="connsiteY208" fmla="*/ 3656436 h 5587623"/>
              <a:gd name="connsiteX209" fmla="*/ 0 w 6680434"/>
              <a:gd name="connsiteY209" fmla="*/ 3632787 h 5587623"/>
              <a:gd name="connsiteX210" fmla="*/ 16866 w 6680434"/>
              <a:gd name="connsiteY210" fmla="*/ 3683249 h 5587623"/>
              <a:gd name="connsiteX211" fmla="*/ 93893 w 6680434"/>
              <a:gd name="connsiteY211" fmla="*/ 3855392 h 5587623"/>
              <a:gd name="connsiteX212" fmla="*/ 122206 w 6680434"/>
              <a:gd name="connsiteY212" fmla="*/ 3922303 h 5587623"/>
              <a:gd name="connsiteX213" fmla="*/ 206060 w 6680434"/>
              <a:gd name="connsiteY213" fmla="*/ 4120477 h 5587623"/>
              <a:gd name="connsiteX214" fmla="*/ 237152 w 6680434"/>
              <a:gd name="connsiteY214" fmla="*/ 4233575 h 5587623"/>
              <a:gd name="connsiteX215" fmla="*/ 237152 w 6680434"/>
              <a:gd name="connsiteY215" fmla="*/ 4233576 h 5587623"/>
              <a:gd name="connsiteX216" fmla="*/ 237152 w 6680434"/>
              <a:gd name="connsiteY216" fmla="*/ 4233577 h 5587623"/>
              <a:gd name="connsiteX217" fmla="*/ 192607 w 6680434"/>
              <a:gd name="connsiteY217" fmla="*/ 5053406 h 5587623"/>
              <a:gd name="connsiteX218" fmla="*/ 129023 w 6680434"/>
              <a:gd name="connsiteY218" fmla="*/ 5487815 h 5587623"/>
              <a:gd name="connsiteX219" fmla="*/ 125991 w 6680434"/>
              <a:gd name="connsiteY219" fmla="*/ 5587623 h 5587623"/>
              <a:gd name="connsiteX220" fmla="*/ 80217 w 6680434"/>
              <a:gd name="connsiteY220" fmla="*/ 5587623 h 5587623"/>
              <a:gd name="connsiteX221" fmla="*/ 83012 w 6680434"/>
              <a:gd name="connsiteY221" fmla="*/ 5484813 h 5587623"/>
              <a:gd name="connsiteX222" fmla="*/ 146376 w 6680434"/>
              <a:gd name="connsiteY222" fmla="*/ 5045544 h 5587623"/>
              <a:gd name="connsiteX223" fmla="*/ 161558 w 6680434"/>
              <a:gd name="connsiteY223" fmla="*/ 4135851 h 5587623"/>
              <a:gd name="connsiteX224" fmla="*/ 108849 w 6680434"/>
              <a:gd name="connsiteY224" fmla="*/ 4011529 h 5587623"/>
              <a:gd name="connsiteX225" fmla="*/ 51288 w 6680434"/>
              <a:gd name="connsiteY225" fmla="*/ 3875759 h 5587623"/>
              <a:gd name="connsiteX226" fmla="*/ 0 w 6680434"/>
              <a:gd name="connsiteY226" fmla="*/ 3760270 h 5587623"/>
              <a:gd name="connsiteX227" fmla="*/ 2641254 w 6680434"/>
              <a:gd name="connsiteY227" fmla="*/ 3610310 h 5587623"/>
              <a:gd name="connsiteX228" fmla="*/ 2742468 w 6680434"/>
              <a:gd name="connsiteY228" fmla="*/ 3642673 h 5587623"/>
              <a:gd name="connsiteX229" fmla="*/ 2756261 w 6680434"/>
              <a:gd name="connsiteY229" fmla="*/ 3652995 h 5587623"/>
              <a:gd name="connsiteX230" fmla="*/ 2806018 w 6680434"/>
              <a:gd name="connsiteY230" fmla="*/ 3683805 h 5587623"/>
              <a:gd name="connsiteX231" fmla="*/ 2871809 w 6680434"/>
              <a:gd name="connsiteY231" fmla="*/ 3686165 h 5587623"/>
              <a:gd name="connsiteX232" fmla="*/ 2943226 w 6680434"/>
              <a:gd name="connsiteY232" fmla="*/ 3688219 h 5587623"/>
              <a:gd name="connsiteX233" fmla="*/ 3024595 w 6680434"/>
              <a:gd name="connsiteY233" fmla="*/ 3736276 h 5587623"/>
              <a:gd name="connsiteX234" fmla="*/ 3031163 w 6680434"/>
              <a:gd name="connsiteY234" fmla="*/ 3899982 h 5587623"/>
              <a:gd name="connsiteX235" fmla="*/ 3024150 w 6680434"/>
              <a:gd name="connsiteY235" fmla="*/ 3928544 h 5587623"/>
              <a:gd name="connsiteX236" fmla="*/ 3016784 w 6680434"/>
              <a:gd name="connsiteY236" fmla="*/ 3958543 h 5587623"/>
              <a:gd name="connsiteX237" fmla="*/ 3016058 w 6680434"/>
              <a:gd name="connsiteY237" fmla="*/ 3972589 h 5587623"/>
              <a:gd name="connsiteX238" fmla="*/ 3015450 w 6680434"/>
              <a:gd name="connsiteY238" fmla="*/ 3984357 h 5587623"/>
              <a:gd name="connsiteX239" fmla="*/ 3020948 w 6680434"/>
              <a:gd name="connsiteY239" fmla="*/ 4006632 h 5587623"/>
              <a:gd name="connsiteX240" fmla="*/ 3027483 w 6680434"/>
              <a:gd name="connsiteY240" fmla="*/ 4015771 h 5587623"/>
              <a:gd name="connsiteX241" fmla="*/ 3037078 w 6680434"/>
              <a:gd name="connsiteY241" fmla="*/ 4034407 h 5587623"/>
              <a:gd name="connsiteX242" fmla="*/ 3040265 w 6680434"/>
              <a:gd name="connsiteY242" fmla="*/ 4079428 h 5587623"/>
              <a:gd name="connsiteX243" fmla="*/ 3036360 w 6680434"/>
              <a:gd name="connsiteY243" fmla="*/ 4088734 h 5587623"/>
              <a:gd name="connsiteX244" fmla="*/ 3022762 w 6680434"/>
              <a:gd name="connsiteY244" fmla="*/ 4121144 h 5587623"/>
              <a:gd name="connsiteX245" fmla="*/ 2999232 w 6680434"/>
              <a:gd name="connsiteY245" fmla="*/ 4146473 h 5587623"/>
              <a:gd name="connsiteX246" fmla="*/ 2980213 w 6680434"/>
              <a:gd name="connsiteY246" fmla="*/ 4169118 h 5587623"/>
              <a:gd name="connsiteX247" fmla="*/ 2978724 w 6680434"/>
              <a:gd name="connsiteY247" fmla="*/ 4188738 h 5587623"/>
              <a:gd name="connsiteX248" fmla="*/ 2977987 w 6680434"/>
              <a:gd name="connsiteY248" fmla="*/ 4215303 h 5587623"/>
              <a:gd name="connsiteX249" fmla="*/ 2922416 w 6680434"/>
              <a:gd name="connsiteY249" fmla="*/ 4286946 h 5587623"/>
              <a:gd name="connsiteX250" fmla="*/ 2887248 w 6680434"/>
              <a:gd name="connsiteY250" fmla="*/ 4320599 h 5587623"/>
              <a:gd name="connsiteX251" fmla="*/ 2844047 w 6680434"/>
              <a:gd name="connsiteY251" fmla="*/ 4378264 h 5587623"/>
              <a:gd name="connsiteX252" fmla="*/ 2776819 w 6680434"/>
              <a:gd name="connsiteY252" fmla="*/ 4404343 h 5587623"/>
              <a:gd name="connsiteX253" fmla="*/ 2721495 w 6680434"/>
              <a:gd name="connsiteY253" fmla="*/ 4406169 h 5587623"/>
              <a:gd name="connsiteX254" fmla="*/ 2694192 w 6680434"/>
              <a:gd name="connsiteY254" fmla="*/ 4406083 h 5587623"/>
              <a:gd name="connsiteX255" fmla="*/ 2542035 w 6680434"/>
              <a:gd name="connsiteY255" fmla="*/ 4435169 h 5587623"/>
              <a:gd name="connsiteX256" fmla="*/ 2497377 w 6680434"/>
              <a:gd name="connsiteY256" fmla="*/ 4447478 h 5587623"/>
              <a:gd name="connsiteX257" fmla="*/ 2128959 w 6680434"/>
              <a:gd name="connsiteY257" fmla="*/ 4392211 h 5587623"/>
              <a:gd name="connsiteX258" fmla="*/ 2088198 w 6680434"/>
              <a:gd name="connsiteY258" fmla="*/ 4346449 h 5587623"/>
              <a:gd name="connsiteX259" fmla="*/ 2034215 w 6680434"/>
              <a:gd name="connsiteY259" fmla="*/ 4138437 h 5587623"/>
              <a:gd name="connsiteX260" fmla="*/ 2036928 w 6680434"/>
              <a:gd name="connsiteY260" fmla="*/ 4078573 h 5587623"/>
              <a:gd name="connsiteX261" fmla="*/ 2037345 w 6680434"/>
              <a:gd name="connsiteY261" fmla="*/ 4069365 h 5587623"/>
              <a:gd name="connsiteX262" fmla="*/ 2040402 w 6680434"/>
              <a:gd name="connsiteY262" fmla="*/ 3972096 h 5587623"/>
              <a:gd name="connsiteX263" fmla="*/ 2039045 w 6680434"/>
              <a:gd name="connsiteY263" fmla="*/ 3950761 h 5587623"/>
              <a:gd name="connsiteX264" fmla="*/ 2038153 w 6680434"/>
              <a:gd name="connsiteY264" fmla="*/ 3897535 h 5587623"/>
              <a:gd name="connsiteX265" fmla="*/ 2038152 w 6680434"/>
              <a:gd name="connsiteY265" fmla="*/ 3897534 h 5587623"/>
              <a:gd name="connsiteX266" fmla="*/ 2039865 w 6680434"/>
              <a:gd name="connsiteY266" fmla="*/ 3886882 h 5587623"/>
              <a:gd name="connsiteX267" fmla="*/ 2046605 w 6680434"/>
              <a:gd name="connsiteY267" fmla="*/ 3844933 h 5587623"/>
              <a:gd name="connsiteX268" fmla="*/ 2046606 w 6680434"/>
              <a:gd name="connsiteY268" fmla="*/ 3844931 h 5587623"/>
              <a:gd name="connsiteX269" fmla="*/ 2249838 w 6680434"/>
              <a:gd name="connsiteY269" fmla="*/ 3678878 h 5587623"/>
              <a:gd name="connsiteX270" fmla="*/ 2513980 w 6680434"/>
              <a:gd name="connsiteY270" fmla="*/ 3643515 h 5587623"/>
              <a:gd name="connsiteX271" fmla="*/ 2537344 w 6680434"/>
              <a:gd name="connsiteY271" fmla="*/ 3633696 h 5587623"/>
              <a:gd name="connsiteX272" fmla="*/ 2641254 w 6680434"/>
              <a:gd name="connsiteY272" fmla="*/ 3610310 h 5587623"/>
              <a:gd name="connsiteX273" fmla="*/ 2605652 w 6680434"/>
              <a:gd name="connsiteY273" fmla="*/ 3518492 h 5587623"/>
              <a:gd name="connsiteX274" fmla="*/ 2477500 w 6680434"/>
              <a:gd name="connsiteY274" fmla="*/ 3558538 h 5587623"/>
              <a:gd name="connsiteX275" fmla="*/ 2466190 w 6680434"/>
              <a:gd name="connsiteY275" fmla="*/ 3566627 h 5587623"/>
              <a:gd name="connsiteX276" fmla="*/ 2440260 w 6680434"/>
              <a:gd name="connsiteY276" fmla="*/ 3580391 h 5587623"/>
              <a:gd name="connsiteX277" fmla="*/ 2282807 w 6680434"/>
              <a:gd name="connsiteY277" fmla="*/ 3617036 h 5587623"/>
              <a:gd name="connsiteX278" fmla="*/ 2127562 w 6680434"/>
              <a:gd name="connsiteY278" fmla="*/ 3651564 h 5587623"/>
              <a:gd name="connsiteX279" fmla="*/ 1937849 w 6680434"/>
              <a:gd name="connsiteY279" fmla="*/ 3831314 h 5587623"/>
              <a:gd name="connsiteX280" fmla="*/ 1944615 w 6680434"/>
              <a:gd name="connsiteY280" fmla="*/ 3936993 h 5587623"/>
              <a:gd name="connsiteX281" fmla="*/ 1951227 w 6680434"/>
              <a:gd name="connsiteY281" fmla="*/ 3980605 h 5587623"/>
              <a:gd name="connsiteX282" fmla="*/ 1949324 w 6680434"/>
              <a:gd name="connsiteY282" fmla="*/ 4154094 h 5587623"/>
              <a:gd name="connsiteX283" fmla="*/ 1948732 w 6680434"/>
              <a:gd name="connsiteY283" fmla="*/ 4333006 h 5587623"/>
              <a:gd name="connsiteX284" fmla="*/ 1958246 w 6680434"/>
              <a:gd name="connsiteY284" fmla="*/ 4374926 h 5587623"/>
              <a:gd name="connsiteX285" fmla="*/ 1974174 w 6680434"/>
              <a:gd name="connsiteY285" fmla="*/ 4415399 h 5587623"/>
              <a:gd name="connsiteX286" fmla="*/ 2030358 w 6680434"/>
              <a:gd name="connsiteY286" fmla="*/ 4491350 h 5587623"/>
              <a:gd name="connsiteX287" fmla="*/ 2471867 w 6680434"/>
              <a:gd name="connsiteY287" fmla="*/ 4542707 h 5587623"/>
              <a:gd name="connsiteX288" fmla="*/ 2521089 w 6680434"/>
              <a:gd name="connsiteY288" fmla="*/ 4527169 h 5587623"/>
              <a:gd name="connsiteX289" fmla="*/ 2747710 w 6680434"/>
              <a:gd name="connsiteY289" fmla="*/ 4478225 h 5587623"/>
              <a:gd name="connsiteX290" fmla="*/ 2787688 w 6680434"/>
              <a:gd name="connsiteY290" fmla="*/ 4478902 h 5587623"/>
              <a:gd name="connsiteX291" fmla="*/ 2787692 w 6680434"/>
              <a:gd name="connsiteY291" fmla="*/ 4478902 h 5587623"/>
              <a:gd name="connsiteX292" fmla="*/ 2852292 w 6680434"/>
              <a:gd name="connsiteY292" fmla="*/ 4477343 h 5587623"/>
              <a:gd name="connsiteX293" fmla="*/ 2950460 w 6680434"/>
              <a:gd name="connsiteY293" fmla="*/ 4390636 h 5587623"/>
              <a:gd name="connsiteX294" fmla="*/ 3011146 w 6680434"/>
              <a:gd name="connsiteY294" fmla="*/ 4321712 h 5587623"/>
              <a:gd name="connsiteX295" fmla="*/ 3061169 w 6680434"/>
              <a:gd name="connsiteY295" fmla="*/ 4257266 h 5587623"/>
              <a:gd name="connsiteX296" fmla="*/ 3058735 w 6680434"/>
              <a:gd name="connsiteY296" fmla="*/ 4232954 h 5587623"/>
              <a:gd name="connsiteX297" fmla="*/ 3057983 w 6680434"/>
              <a:gd name="connsiteY297" fmla="*/ 4180420 h 5587623"/>
              <a:gd name="connsiteX298" fmla="*/ 3096180 w 6680434"/>
              <a:gd name="connsiteY298" fmla="*/ 4127067 h 5587623"/>
              <a:gd name="connsiteX299" fmla="*/ 3119108 w 6680434"/>
              <a:gd name="connsiteY299" fmla="*/ 4101637 h 5587623"/>
              <a:gd name="connsiteX300" fmla="*/ 3132185 w 6680434"/>
              <a:gd name="connsiteY300" fmla="*/ 4068798 h 5587623"/>
              <a:gd name="connsiteX301" fmla="*/ 3127740 w 6680434"/>
              <a:gd name="connsiteY301" fmla="*/ 4033822 h 5587623"/>
              <a:gd name="connsiteX302" fmla="*/ 3121708 w 6680434"/>
              <a:gd name="connsiteY302" fmla="*/ 4025387 h 5587623"/>
              <a:gd name="connsiteX303" fmla="*/ 3102598 w 6680434"/>
              <a:gd name="connsiteY303" fmla="*/ 3998680 h 5587623"/>
              <a:gd name="connsiteX304" fmla="*/ 3105049 w 6680434"/>
              <a:gd name="connsiteY304" fmla="*/ 3807268 h 5587623"/>
              <a:gd name="connsiteX305" fmla="*/ 3101917 w 6680434"/>
              <a:gd name="connsiteY305" fmla="*/ 3637919 h 5587623"/>
              <a:gd name="connsiteX306" fmla="*/ 3061913 w 6680434"/>
              <a:gd name="connsiteY306" fmla="*/ 3610352 h 5587623"/>
              <a:gd name="connsiteX307" fmla="*/ 3014794 w 6680434"/>
              <a:gd name="connsiteY307" fmla="*/ 3598233 h 5587623"/>
              <a:gd name="connsiteX308" fmla="*/ 2930307 w 6680434"/>
              <a:gd name="connsiteY308" fmla="*/ 3605528 h 5587623"/>
              <a:gd name="connsiteX309" fmla="*/ 2812304 w 6680434"/>
              <a:gd name="connsiteY309" fmla="*/ 3610764 h 5587623"/>
              <a:gd name="connsiteX310" fmla="*/ 2723419 w 6680434"/>
              <a:gd name="connsiteY310" fmla="*/ 3561169 h 5587623"/>
              <a:gd name="connsiteX311" fmla="*/ 2705700 w 6680434"/>
              <a:gd name="connsiteY311" fmla="*/ 3548347 h 5587623"/>
              <a:gd name="connsiteX312" fmla="*/ 2605652 w 6680434"/>
              <a:gd name="connsiteY312" fmla="*/ 3518492 h 5587623"/>
              <a:gd name="connsiteX313" fmla="*/ 2619256 w 6680434"/>
              <a:gd name="connsiteY313" fmla="*/ 3471142 h 5587623"/>
              <a:gd name="connsiteX314" fmla="*/ 2731495 w 6680434"/>
              <a:gd name="connsiteY314" fmla="*/ 3509710 h 5587623"/>
              <a:gd name="connsiteX315" fmla="*/ 2749447 w 6680434"/>
              <a:gd name="connsiteY315" fmla="*/ 3522894 h 5587623"/>
              <a:gd name="connsiteX316" fmla="*/ 2822227 w 6680434"/>
              <a:gd name="connsiteY316" fmla="*/ 3564886 h 5587623"/>
              <a:gd name="connsiteX317" fmla="*/ 2919490 w 6680434"/>
              <a:gd name="connsiteY317" fmla="*/ 3559070 h 5587623"/>
              <a:gd name="connsiteX318" fmla="*/ 3019813 w 6680434"/>
              <a:gd name="connsiteY318" fmla="*/ 3550010 h 5587623"/>
              <a:gd name="connsiteX319" fmla="*/ 3081954 w 6680434"/>
              <a:gd name="connsiteY319" fmla="*/ 3567004 h 5587623"/>
              <a:gd name="connsiteX320" fmla="*/ 3081959 w 6680434"/>
              <a:gd name="connsiteY320" fmla="*/ 3567008 h 5587623"/>
              <a:gd name="connsiteX321" fmla="*/ 3081962 w 6680434"/>
              <a:gd name="connsiteY321" fmla="*/ 3567008 h 5587623"/>
              <a:gd name="connsiteX322" fmla="*/ 3134693 w 6680434"/>
              <a:gd name="connsiteY322" fmla="*/ 3603862 h 5587623"/>
              <a:gd name="connsiteX323" fmla="*/ 3148438 w 6680434"/>
              <a:gd name="connsiteY323" fmla="*/ 3817155 h 5587623"/>
              <a:gd name="connsiteX324" fmla="*/ 3141157 w 6680434"/>
              <a:gd name="connsiteY324" fmla="*/ 3972706 h 5587623"/>
              <a:gd name="connsiteX325" fmla="*/ 3151217 w 6680434"/>
              <a:gd name="connsiteY325" fmla="*/ 3986764 h 5587623"/>
              <a:gd name="connsiteX326" fmla="*/ 3167810 w 6680434"/>
              <a:gd name="connsiteY326" fmla="*/ 4009955 h 5587623"/>
              <a:gd name="connsiteX327" fmla="*/ 3177549 w 6680434"/>
              <a:gd name="connsiteY327" fmla="*/ 4068126 h 5587623"/>
              <a:gd name="connsiteX328" fmla="*/ 3157334 w 6680434"/>
              <a:gd name="connsiteY328" fmla="*/ 4123727 h 5587623"/>
              <a:gd name="connsiteX329" fmla="*/ 3128030 w 6680434"/>
              <a:gd name="connsiteY329" fmla="*/ 4157384 h 5587623"/>
              <a:gd name="connsiteX330" fmla="*/ 3101620 w 6680434"/>
              <a:gd name="connsiteY330" fmla="*/ 4190645 h 5587623"/>
              <a:gd name="connsiteX331" fmla="*/ 3103035 w 6680434"/>
              <a:gd name="connsiteY331" fmla="*/ 4220996 h 5587623"/>
              <a:gd name="connsiteX332" fmla="*/ 3106287 w 6680434"/>
              <a:gd name="connsiteY332" fmla="*/ 4256886 h 5587623"/>
              <a:gd name="connsiteX333" fmla="*/ 3083221 w 6680434"/>
              <a:gd name="connsiteY333" fmla="*/ 4312988 h 5587623"/>
              <a:gd name="connsiteX334" fmla="*/ 3038865 w 6680434"/>
              <a:gd name="connsiteY334" fmla="*/ 4354532 h 5587623"/>
              <a:gd name="connsiteX335" fmla="*/ 2992259 w 6680434"/>
              <a:gd name="connsiteY335" fmla="*/ 4404336 h 5587623"/>
              <a:gd name="connsiteX336" fmla="*/ 2855189 w 6680434"/>
              <a:gd name="connsiteY336" fmla="*/ 4520945 h 5587623"/>
              <a:gd name="connsiteX337" fmla="*/ 2783740 w 6680434"/>
              <a:gd name="connsiteY337" fmla="*/ 4522637 h 5587623"/>
              <a:gd name="connsiteX338" fmla="*/ 2745957 w 6680434"/>
              <a:gd name="connsiteY338" fmla="*/ 4522021 h 5587623"/>
              <a:gd name="connsiteX339" fmla="*/ 2532439 w 6680434"/>
              <a:gd name="connsiteY339" fmla="*/ 4568474 h 5587623"/>
              <a:gd name="connsiteX340" fmla="*/ 2482652 w 6680434"/>
              <a:gd name="connsiteY340" fmla="*/ 4583898 h 5587623"/>
              <a:gd name="connsiteX341" fmla="*/ 1995424 w 6680434"/>
              <a:gd name="connsiteY341" fmla="*/ 4521688 h 5587623"/>
              <a:gd name="connsiteX342" fmla="*/ 1956743 w 6680434"/>
              <a:gd name="connsiteY342" fmla="*/ 4476537 h 5587623"/>
              <a:gd name="connsiteX343" fmla="*/ 1915929 w 6680434"/>
              <a:gd name="connsiteY343" fmla="*/ 4397583 h 5587623"/>
              <a:gd name="connsiteX344" fmla="*/ 1915928 w 6680434"/>
              <a:gd name="connsiteY344" fmla="*/ 4397579 h 5587623"/>
              <a:gd name="connsiteX345" fmla="*/ 1915929 w 6680434"/>
              <a:gd name="connsiteY345" fmla="*/ 4397579 h 5587623"/>
              <a:gd name="connsiteX346" fmla="*/ 1900151 w 6680434"/>
              <a:gd name="connsiteY346" fmla="*/ 4145143 h 5587623"/>
              <a:gd name="connsiteX347" fmla="*/ 1902395 w 6680434"/>
              <a:gd name="connsiteY347" fmla="*/ 3980992 h 5587623"/>
              <a:gd name="connsiteX348" fmla="*/ 1896046 w 6680434"/>
              <a:gd name="connsiteY348" fmla="*/ 3939304 h 5587623"/>
              <a:gd name="connsiteX349" fmla="*/ 1889235 w 6680434"/>
              <a:gd name="connsiteY349" fmla="*/ 3819327 h 5587623"/>
              <a:gd name="connsiteX350" fmla="*/ 2112207 w 6680434"/>
              <a:gd name="connsiteY350" fmla="*/ 3606218 h 5587623"/>
              <a:gd name="connsiteX351" fmla="*/ 2273555 w 6680434"/>
              <a:gd name="connsiteY351" fmla="*/ 3570517 h 5587623"/>
              <a:gd name="connsiteX352" fmla="*/ 2422279 w 6680434"/>
              <a:gd name="connsiteY352" fmla="*/ 3535863 h 5587623"/>
              <a:gd name="connsiteX353" fmla="*/ 2440647 w 6680434"/>
              <a:gd name="connsiteY353" fmla="*/ 3526449 h 5587623"/>
              <a:gd name="connsiteX354" fmla="*/ 2454786 w 6680434"/>
              <a:gd name="connsiteY354" fmla="*/ 3516340 h 5587623"/>
              <a:gd name="connsiteX355" fmla="*/ 2619256 w 6680434"/>
              <a:gd name="connsiteY355" fmla="*/ 3471142 h 5587623"/>
              <a:gd name="connsiteX356" fmla="*/ 2569104 w 6680434"/>
              <a:gd name="connsiteY356" fmla="*/ 3379215 h 5587623"/>
              <a:gd name="connsiteX357" fmla="*/ 2403590 w 6680434"/>
              <a:gd name="connsiteY357" fmla="*/ 3438753 h 5587623"/>
              <a:gd name="connsiteX358" fmla="*/ 2387676 w 6680434"/>
              <a:gd name="connsiteY358" fmla="*/ 3450125 h 5587623"/>
              <a:gd name="connsiteX359" fmla="*/ 2385979 w 6680434"/>
              <a:gd name="connsiteY359" fmla="*/ 3451157 h 5587623"/>
              <a:gd name="connsiteX360" fmla="*/ 2357949 w 6680434"/>
              <a:gd name="connsiteY360" fmla="*/ 3468215 h 5587623"/>
              <a:gd name="connsiteX361" fmla="*/ 2301083 w 6680434"/>
              <a:gd name="connsiteY361" fmla="*/ 3488792 h 5587623"/>
              <a:gd name="connsiteX362" fmla="*/ 2261361 w 6680434"/>
              <a:gd name="connsiteY362" fmla="*/ 3503168 h 5587623"/>
              <a:gd name="connsiteX363" fmla="*/ 2161944 w 6680434"/>
              <a:gd name="connsiteY363" fmla="*/ 3528688 h 5587623"/>
              <a:gd name="connsiteX364" fmla="*/ 1996584 w 6680434"/>
              <a:gd name="connsiteY364" fmla="*/ 3575228 h 5587623"/>
              <a:gd name="connsiteX365" fmla="*/ 1802281 w 6680434"/>
              <a:gd name="connsiteY365" fmla="*/ 3733683 h 5587623"/>
              <a:gd name="connsiteX366" fmla="*/ 1784796 w 6680434"/>
              <a:gd name="connsiteY366" fmla="*/ 3803189 h 5587623"/>
              <a:gd name="connsiteX367" fmla="*/ 1789417 w 6680434"/>
              <a:gd name="connsiteY367" fmla="*/ 3866166 h 5587623"/>
              <a:gd name="connsiteX368" fmla="*/ 1802936 w 6680434"/>
              <a:gd name="connsiteY368" fmla="*/ 3927816 h 5587623"/>
              <a:gd name="connsiteX369" fmla="*/ 1816410 w 6680434"/>
              <a:gd name="connsiteY369" fmla="*/ 3989903 h 5587623"/>
              <a:gd name="connsiteX370" fmla="*/ 1814771 w 6680434"/>
              <a:gd name="connsiteY370" fmla="*/ 4228010 h 5587623"/>
              <a:gd name="connsiteX371" fmla="*/ 1899230 w 6680434"/>
              <a:gd name="connsiteY371" fmla="*/ 4624489 h 5587623"/>
              <a:gd name="connsiteX372" fmla="*/ 2456919 w 6680434"/>
              <a:gd name="connsiteY372" fmla="*/ 4683027 h 5587623"/>
              <a:gd name="connsiteX373" fmla="*/ 2512658 w 6680434"/>
              <a:gd name="connsiteY373" fmla="*/ 4663929 h 5587623"/>
              <a:gd name="connsiteX374" fmla="*/ 2800812 w 6680434"/>
              <a:gd name="connsiteY374" fmla="*/ 4596504 h 5587623"/>
              <a:gd name="connsiteX375" fmla="*/ 2851859 w 6680434"/>
              <a:gd name="connsiteY375" fmla="*/ 4597698 h 5587623"/>
              <a:gd name="connsiteX376" fmla="*/ 2932584 w 6680434"/>
              <a:gd name="connsiteY376" fmla="*/ 4596273 h 5587623"/>
              <a:gd name="connsiteX377" fmla="*/ 2983649 w 6680434"/>
              <a:gd name="connsiteY377" fmla="*/ 4583670 h 5587623"/>
              <a:gd name="connsiteX378" fmla="*/ 3016897 w 6680434"/>
              <a:gd name="connsiteY378" fmla="*/ 4559950 h 5587623"/>
              <a:gd name="connsiteX379" fmla="*/ 3056993 w 6680434"/>
              <a:gd name="connsiteY379" fmla="*/ 4479129 h 5587623"/>
              <a:gd name="connsiteX380" fmla="*/ 3129555 w 6680434"/>
              <a:gd name="connsiteY380" fmla="*/ 4391675 h 5587623"/>
              <a:gd name="connsiteX381" fmla="*/ 3191138 w 6680434"/>
              <a:gd name="connsiteY381" fmla="*/ 4304557 h 5587623"/>
              <a:gd name="connsiteX382" fmla="*/ 3185809 w 6680434"/>
              <a:gd name="connsiteY382" fmla="*/ 4271749 h 5587623"/>
              <a:gd name="connsiteX383" fmla="*/ 3181322 w 6680434"/>
              <a:gd name="connsiteY383" fmla="*/ 4207984 h 5587623"/>
              <a:gd name="connsiteX384" fmla="*/ 3227409 w 6680434"/>
              <a:gd name="connsiteY384" fmla="*/ 4141029 h 5587623"/>
              <a:gd name="connsiteX385" fmla="*/ 3256714 w 6680434"/>
              <a:gd name="connsiteY385" fmla="*/ 4107371 h 5587623"/>
              <a:gd name="connsiteX386" fmla="*/ 3272774 w 6680434"/>
              <a:gd name="connsiteY386" fmla="*/ 4062114 h 5587623"/>
              <a:gd name="connsiteX387" fmla="*/ 3263876 w 6680434"/>
              <a:gd name="connsiteY387" fmla="*/ 4015099 h 5587623"/>
              <a:gd name="connsiteX388" fmla="*/ 3259600 w 6680434"/>
              <a:gd name="connsiteY388" fmla="*/ 4009125 h 5587623"/>
              <a:gd name="connsiteX389" fmla="*/ 3247537 w 6680434"/>
              <a:gd name="connsiteY389" fmla="*/ 3992258 h 5587623"/>
              <a:gd name="connsiteX390" fmla="*/ 3230440 w 6680434"/>
              <a:gd name="connsiteY390" fmla="*/ 3968356 h 5587623"/>
              <a:gd name="connsiteX391" fmla="*/ 3228190 w 6680434"/>
              <a:gd name="connsiteY391" fmla="*/ 3725594 h 5587623"/>
              <a:gd name="connsiteX392" fmla="*/ 3218894 w 6680434"/>
              <a:gd name="connsiteY392" fmla="*/ 3508055 h 5587623"/>
              <a:gd name="connsiteX393" fmla="*/ 3099267 w 6680434"/>
              <a:gd name="connsiteY393" fmla="*/ 3460264 h 5587623"/>
              <a:gd name="connsiteX394" fmla="*/ 2986786 w 6680434"/>
              <a:gd name="connsiteY394" fmla="*/ 3476955 h 5587623"/>
              <a:gd name="connsiteX395" fmla="*/ 2836813 w 6680434"/>
              <a:gd name="connsiteY395" fmla="*/ 3491240 h 5587623"/>
              <a:gd name="connsiteX396" fmla="*/ 2722810 w 6680434"/>
              <a:gd name="connsiteY396" fmla="*/ 3430398 h 5587623"/>
              <a:gd name="connsiteX397" fmla="*/ 2700879 w 6680434"/>
              <a:gd name="connsiteY397" fmla="*/ 3414726 h 5587623"/>
              <a:gd name="connsiteX398" fmla="*/ 2569104 w 6680434"/>
              <a:gd name="connsiteY398" fmla="*/ 3379215 h 5587623"/>
              <a:gd name="connsiteX399" fmla="*/ 2581923 w 6680434"/>
              <a:gd name="connsiteY399" fmla="*/ 3331802 h 5587623"/>
              <a:gd name="connsiteX400" fmla="*/ 2723716 w 6680434"/>
              <a:gd name="connsiteY400" fmla="*/ 3377155 h 5587623"/>
              <a:gd name="connsiteX401" fmla="*/ 2746213 w 6680434"/>
              <a:gd name="connsiteY401" fmla="*/ 3392940 h 5587623"/>
              <a:gd name="connsiteX402" fmla="*/ 2852376 w 6680434"/>
              <a:gd name="connsiteY402" fmla="*/ 3448214 h 5587623"/>
              <a:gd name="connsiteX403" fmla="*/ 2971347 w 6680434"/>
              <a:gd name="connsiteY403" fmla="*/ 3432212 h 5587623"/>
              <a:gd name="connsiteX404" fmla="*/ 3099904 w 6680434"/>
              <a:gd name="connsiteY404" fmla="*/ 3414117 h 5587623"/>
              <a:gd name="connsiteX405" fmla="*/ 3249751 w 6680434"/>
              <a:gd name="connsiteY405" fmla="*/ 3474299 h 5587623"/>
              <a:gd name="connsiteX406" fmla="*/ 3270516 w 6680434"/>
              <a:gd name="connsiteY406" fmla="*/ 3736231 h 5587623"/>
              <a:gd name="connsiteX407" fmla="*/ 3266681 w 6680434"/>
              <a:gd name="connsiteY407" fmla="*/ 3941381 h 5587623"/>
              <a:gd name="connsiteX408" fmla="*/ 3280510 w 6680434"/>
              <a:gd name="connsiteY408" fmla="*/ 3960709 h 5587623"/>
              <a:gd name="connsiteX409" fmla="*/ 3301624 w 6680434"/>
              <a:gd name="connsiteY409" fmla="*/ 3990233 h 5587623"/>
              <a:gd name="connsiteX410" fmla="*/ 3317255 w 6680434"/>
              <a:gd name="connsiteY410" fmla="*/ 4060815 h 5587623"/>
              <a:gd name="connsiteX411" fmla="*/ 3294584 w 6680434"/>
              <a:gd name="connsiteY411" fmla="*/ 4129691 h 5587623"/>
              <a:gd name="connsiteX412" fmla="*/ 3258576 w 6680434"/>
              <a:gd name="connsiteY412" fmla="*/ 4171918 h 5587623"/>
              <a:gd name="connsiteX413" fmla="*/ 3225170 w 6680434"/>
              <a:gd name="connsiteY413" fmla="*/ 4217021 h 5587623"/>
              <a:gd name="connsiteX414" fmla="*/ 3229335 w 6680434"/>
              <a:gd name="connsiteY414" fmla="*/ 4258683 h 5587623"/>
              <a:gd name="connsiteX415" fmla="*/ 3236368 w 6680434"/>
              <a:gd name="connsiteY415" fmla="*/ 4303609 h 5587623"/>
              <a:gd name="connsiteX416" fmla="*/ 3210931 w 6680434"/>
              <a:gd name="connsiteY416" fmla="*/ 4373253 h 5587623"/>
              <a:gd name="connsiteX417" fmla="*/ 3157781 w 6680434"/>
              <a:gd name="connsiteY417" fmla="*/ 4425154 h 5587623"/>
              <a:gd name="connsiteX418" fmla="*/ 3099170 w 6680434"/>
              <a:gd name="connsiteY418" fmla="*/ 4492530 h 5587623"/>
              <a:gd name="connsiteX419" fmla="*/ 3077451 w 6680434"/>
              <a:gd name="connsiteY419" fmla="*/ 4546308 h 5587623"/>
              <a:gd name="connsiteX420" fmla="*/ 3073363 w 6680434"/>
              <a:gd name="connsiteY420" fmla="*/ 4552466 h 5587623"/>
              <a:gd name="connsiteX421" fmla="*/ 3047943 w 6680434"/>
              <a:gd name="connsiteY421" fmla="*/ 4590745 h 5587623"/>
              <a:gd name="connsiteX422" fmla="*/ 2937625 w 6680434"/>
              <a:gd name="connsiteY422" fmla="*/ 4639953 h 5587623"/>
              <a:gd name="connsiteX423" fmla="*/ 2849467 w 6680434"/>
              <a:gd name="connsiteY423" fmla="*/ 4641345 h 5587623"/>
              <a:gd name="connsiteX424" fmla="*/ 2801185 w 6680434"/>
              <a:gd name="connsiteY424" fmla="*/ 4640325 h 5587623"/>
              <a:gd name="connsiteX425" fmla="*/ 2527133 w 6680434"/>
              <a:gd name="connsiteY425" fmla="*/ 4705058 h 5587623"/>
              <a:gd name="connsiteX426" fmla="*/ 2471638 w 6680434"/>
              <a:gd name="connsiteY426" fmla="*/ 4724548 h 5587623"/>
              <a:gd name="connsiteX427" fmla="*/ 1865579 w 6680434"/>
              <a:gd name="connsiteY427" fmla="*/ 4654416 h 5587623"/>
              <a:gd name="connsiteX428" fmla="*/ 1865578 w 6680434"/>
              <a:gd name="connsiteY428" fmla="*/ 4654417 h 5587623"/>
              <a:gd name="connsiteX429" fmla="*/ 1865578 w 6680434"/>
              <a:gd name="connsiteY429" fmla="*/ 4654416 h 5587623"/>
              <a:gd name="connsiteX430" fmla="*/ 1827516 w 6680434"/>
              <a:gd name="connsiteY430" fmla="*/ 4609361 h 5587623"/>
              <a:gd name="connsiteX431" fmla="*/ 1811491 w 6680434"/>
              <a:gd name="connsiteY431" fmla="*/ 4582918 h 5587623"/>
              <a:gd name="connsiteX432" fmla="*/ 1799901 w 6680434"/>
              <a:gd name="connsiteY432" fmla="*/ 4563794 h 5587623"/>
              <a:gd name="connsiteX433" fmla="*/ 1760019 w 6680434"/>
              <a:gd name="connsiteY433" fmla="*/ 4320707 h 5587623"/>
              <a:gd name="connsiteX434" fmla="*/ 1760019 w 6680434"/>
              <a:gd name="connsiteY434" fmla="*/ 4320706 h 5587623"/>
              <a:gd name="connsiteX435" fmla="*/ 1768107 w 6680434"/>
              <a:gd name="connsiteY435" fmla="*/ 4221006 h 5587623"/>
              <a:gd name="connsiteX436" fmla="*/ 1769416 w 6680434"/>
              <a:gd name="connsiteY436" fmla="*/ 4204695 h 5587623"/>
              <a:gd name="connsiteX437" fmla="*/ 1777140 w 6680434"/>
              <a:gd name="connsiteY437" fmla="*/ 4108419 h 5587623"/>
              <a:gd name="connsiteX438" fmla="*/ 1770328 w 6680434"/>
              <a:gd name="connsiteY438" fmla="*/ 3995749 h 5587623"/>
              <a:gd name="connsiteX439" fmla="*/ 1757453 w 6680434"/>
              <a:gd name="connsiteY439" fmla="*/ 3935902 h 5587623"/>
              <a:gd name="connsiteX440" fmla="*/ 1738865 w 6680434"/>
              <a:gd name="connsiteY440" fmla="*/ 3799395 h 5587623"/>
              <a:gd name="connsiteX441" fmla="*/ 1738865 w 6680434"/>
              <a:gd name="connsiteY441" fmla="*/ 3799394 h 5587623"/>
              <a:gd name="connsiteX442" fmla="*/ 1744685 w 6680434"/>
              <a:gd name="connsiteY442" fmla="*/ 3757891 h 5587623"/>
              <a:gd name="connsiteX443" fmla="*/ 1751122 w 6680434"/>
              <a:gd name="connsiteY443" fmla="*/ 3738926 h 5587623"/>
              <a:gd name="connsiteX444" fmla="*/ 1758395 w 6680434"/>
              <a:gd name="connsiteY444" fmla="*/ 3717494 h 5587623"/>
              <a:gd name="connsiteX445" fmla="*/ 1758396 w 6680434"/>
              <a:gd name="connsiteY445" fmla="*/ 3717493 h 5587623"/>
              <a:gd name="connsiteX446" fmla="*/ 1759332 w 6680434"/>
              <a:gd name="connsiteY446" fmla="*/ 3716058 h 5587623"/>
              <a:gd name="connsiteX447" fmla="*/ 1807379 w 6680434"/>
              <a:gd name="connsiteY447" fmla="*/ 3642415 h 5587623"/>
              <a:gd name="connsiteX448" fmla="*/ 1976832 w 6680434"/>
              <a:gd name="connsiteY448" fmla="*/ 3531970 h 5587623"/>
              <a:gd name="connsiteX449" fmla="*/ 1976870 w 6680434"/>
              <a:gd name="connsiteY449" fmla="*/ 3531959 h 5587623"/>
              <a:gd name="connsiteX450" fmla="*/ 1976886 w 6680434"/>
              <a:gd name="connsiteY450" fmla="*/ 3531951 h 5587623"/>
              <a:gd name="connsiteX451" fmla="*/ 2147109 w 6680434"/>
              <a:gd name="connsiteY451" fmla="*/ 3484053 h 5587623"/>
              <a:gd name="connsiteX452" fmla="*/ 2333895 w 6680434"/>
              <a:gd name="connsiteY452" fmla="*/ 3426434 h 5587623"/>
              <a:gd name="connsiteX453" fmla="*/ 2358122 w 6680434"/>
              <a:gd name="connsiteY453" fmla="*/ 3411767 h 5587623"/>
              <a:gd name="connsiteX454" fmla="*/ 2376145 w 6680434"/>
              <a:gd name="connsiteY454" fmla="*/ 3398883 h 5587623"/>
              <a:gd name="connsiteX455" fmla="*/ 2411974 w 6680434"/>
              <a:gd name="connsiteY455" fmla="*/ 3381647 h 5587623"/>
              <a:gd name="connsiteX456" fmla="*/ 2470887 w 6680434"/>
              <a:gd name="connsiteY456" fmla="*/ 3353304 h 5587623"/>
              <a:gd name="connsiteX457" fmla="*/ 2470896 w 6680434"/>
              <a:gd name="connsiteY457" fmla="*/ 3353302 h 5587623"/>
              <a:gd name="connsiteX458" fmla="*/ 2470911 w 6680434"/>
              <a:gd name="connsiteY458" fmla="*/ 3353295 h 5587623"/>
              <a:gd name="connsiteX459" fmla="*/ 2581923 w 6680434"/>
              <a:gd name="connsiteY459" fmla="*/ 3331802 h 5587623"/>
              <a:gd name="connsiteX460" fmla="*/ 2568965 w 6680434"/>
              <a:gd name="connsiteY460" fmla="*/ 3244038 h 5587623"/>
              <a:gd name="connsiteX461" fmla="*/ 2322235 w 6680434"/>
              <a:gd name="connsiteY461" fmla="*/ 3325335 h 5587623"/>
              <a:gd name="connsiteX462" fmla="*/ 2301720 w 6680434"/>
              <a:gd name="connsiteY462" fmla="*/ 3339997 h 5587623"/>
              <a:gd name="connsiteX463" fmla="*/ 2268889 w 6680434"/>
              <a:gd name="connsiteY463" fmla="*/ 3363481 h 5587623"/>
              <a:gd name="connsiteX464" fmla="*/ 2172304 w 6680434"/>
              <a:gd name="connsiteY464" fmla="*/ 3404620 h 5587623"/>
              <a:gd name="connsiteX465" fmla="*/ 2153501 w 6680434"/>
              <a:gd name="connsiteY465" fmla="*/ 3412629 h 5587623"/>
              <a:gd name="connsiteX466" fmla="*/ 2153498 w 6680434"/>
              <a:gd name="connsiteY466" fmla="*/ 3412630 h 5587623"/>
              <a:gd name="connsiteX467" fmla="*/ 2153481 w 6680434"/>
              <a:gd name="connsiteY467" fmla="*/ 3412638 h 5587623"/>
              <a:gd name="connsiteX468" fmla="*/ 2033751 w 6680434"/>
              <a:gd name="connsiteY468" fmla="*/ 3449827 h 5587623"/>
              <a:gd name="connsiteX469" fmla="*/ 1860488 w 6680434"/>
              <a:gd name="connsiteY469" fmla="*/ 3506258 h 5587623"/>
              <a:gd name="connsiteX470" fmla="*/ 1636378 w 6680434"/>
              <a:gd name="connsiteY470" fmla="*/ 3735018 h 5587623"/>
              <a:gd name="connsiteX471" fmla="*/ 1633044 w 6680434"/>
              <a:gd name="connsiteY471" fmla="*/ 3777289 h 5587623"/>
              <a:gd name="connsiteX472" fmla="*/ 1642178 w 6680434"/>
              <a:gd name="connsiteY472" fmla="*/ 3849567 h 5587623"/>
              <a:gd name="connsiteX473" fmla="*/ 1660906 w 6680434"/>
              <a:gd name="connsiteY473" fmla="*/ 3919937 h 5587623"/>
              <a:gd name="connsiteX474" fmla="*/ 1681962 w 6680434"/>
              <a:gd name="connsiteY474" fmla="*/ 3999431 h 5587623"/>
              <a:gd name="connsiteX475" fmla="*/ 1681733 w 6680434"/>
              <a:gd name="connsiteY475" fmla="*/ 4297642 h 5587623"/>
              <a:gd name="connsiteX476" fmla="*/ 1770157 w 6680434"/>
              <a:gd name="connsiteY476" fmla="*/ 4755026 h 5587623"/>
              <a:gd name="connsiteX477" fmla="*/ 2445336 w 6680434"/>
              <a:gd name="connsiteY477" fmla="*/ 4820974 h 5587623"/>
              <a:gd name="connsiteX478" fmla="*/ 2478710 w 6680434"/>
              <a:gd name="connsiteY478" fmla="*/ 4808850 h 5587623"/>
              <a:gd name="connsiteX479" fmla="*/ 2507180 w 6680434"/>
              <a:gd name="connsiteY479" fmla="*/ 4798506 h 5587623"/>
              <a:gd name="connsiteX480" fmla="*/ 2507213 w 6680434"/>
              <a:gd name="connsiteY480" fmla="*/ 4798496 h 5587623"/>
              <a:gd name="connsiteX481" fmla="*/ 2507233 w 6680434"/>
              <a:gd name="connsiteY481" fmla="*/ 4798488 h 5587623"/>
              <a:gd name="connsiteX482" fmla="*/ 2857147 w 6680434"/>
              <a:gd name="connsiteY482" fmla="*/ 4712921 h 5587623"/>
              <a:gd name="connsiteX483" fmla="*/ 2918709 w 6680434"/>
              <a:gd name="connsiteY483" fmla="*/ 4714574 h 5587623"/>
              <a:gd name="connsiteX484" fmla="*/ 3012680 w 6680434"/>
              <a:gd name="connsiteY484" fmla="*/ 4715325 h 5587623"/>
              <a:gd name="connsiteX485" fmla="*/ 3047380 w 6680434"/>
              <a:gd name="connsiteY485" fmla="*/ 4709219 h 5587623"/>
              <a:gd name="connsiteX486" fmla="*/ 3075442 w 6680434"/>
              <a:gd name="connsiteY486" fmla="*/ 4699556 h 5587623"/>
              <a:gd name="connsiteX487" fmla="*/ 3115802 w 6680434"/>
              <a:gd name="connsiteY487" fmla="*/ 4669625 h 5587623"/>
              <a:gd name="connsiteX488" fmla="*/ 3162435 w 6680434"/>
              <a:gd name="connsiteY488" fmla="*/ 4567853 h 5587623"/>
              <a:gd name="connsiteX489" fmla="*/ 3246793 w 6680434"/>
              <a:gd name="connsiteY489" fmla="*/ 4461834 h 5587623"/>
              <a:gd name="connsiteX490" fmla="*/ 3320334 w 6680434"/>
              <a:gd name="connsiteY490" fmla="*/ 4351919 h 5587623"/>
              <a:gd name="connsiteX491" fmla="*/ 3311737 w 6680434"/>
              <a:gd name="connsiteY491" fmla="*/ 4310793 h 5587623"/>
              <a:gd name="connsiteX492" fmla="*/ 3303749 w 6680434"/>
              <a:gd name="connsiteY492" fmla="*/ 4234662 h 5587623"/>
              <a:gd name="connsiteX493" fmla="*/ 3357020 w 6680434"/>
              <a:gd name="connsiteY493" fmla="*/ 4154626 h 5587623"/>
              <a:gd name="connsiteX494" fmla="*/ 3392215 w 6680434"/>
              <a:gd name="connsiteY494" fmla="*/ 4113484 h 5587623"/>
              <a:gd name="connsiteX495" fmla="*/ 3411030 w 6680434"/>
              <a:gd name="connsiteY495" fmla="*/ 4055623 h 5587623"/>
              <a:gd name="connsiteX496" fmla="*/ 3397651 w 6680434"/>
              <a:gd name="connsiteY496" fmla="*/ 3996415 h 5587623"/>
              <a:gd name="connsiteX497" fmla="*/ 3394899 w 6680434"/>
              <a:gd name="connsiteY497" fmla="*/ 3992585 h 5587623"/>
              <a:gd name="connsiteX498" fmla="*/ 3374323 w 6680434"/>
              <a:gd name="connsiteY498" fmla="*/ 3969039 h 5587623"/>
              <a:gd name="connsiteX499" fmla="*/ 3350982 w 6680434"/>
              <a:gd name="connsiteY499" fmla="*/ 3941632 h 5587623"/>
              <a:gd name="connsiteX500" fmla="*/ 3345190 w 6680434"/>
              <a:gd name="connsiteY500" fmla="*/ 3649873 h 5587623"/>
              <a:gd name="connsiteX501" fmla="*/ 3330075 w 6680434"/>
              <a:gd name="connsiteY501" fmla="*/ 3383897 h 5587623"/>
              <a:gd name="connsiteX502" fmla="*/ 3177350 w 6680434"/>
              <a:gd name="connsiteY502" fmla="*/ 3327902 h 5587623"/>
              <a:gd name="connsiteX503" fmla="*/ 3035674 w 6680434"/>
              <a:gd name="connsiteY503" fmla="*/ 3353791 h 5587623"/>
              <a:gd name="connsiteX504" fmla="*/ 2853625 w 6680434"/>
              <a:gd name="connsiteY504" fmla="*/ 3377729 h 5587623"/>
              <a:gd name="connsiteX505" fmla="*/ 2715088 w 6680434"/>
              <a:gd name="connsiteY505" fmla="*/ 3305742 h 5587623"/>
              <a:gd name="connsiteX506" fmla="*/ 2689001 w 6680434"/>
              <a:gd name="connsiteY506" fmla="*/ 3287208 h 5587623"/>
              <a:gd name="connsiteX507" fmla="*/ 2568965 w 6680434"/>
              <a:gd name="connsiteY507" fmla="*/ 3244038 h 5587623"/>
              <a:gd name="connsiteX508" fmla="*/ 2575982 w 6680434"/>
              <a:gd name="connsiteY508" fmla="*/ 3193533 h 5587623"/>
              <a:gd name="connsiteX509" fmla="*/ 2714654 w 6680434"/>
              <a:gd name="connsiteY509" fmla="*/ 3243904 h 5587623"/>
              <a:gd name="connsiteX510" fmla="*/ 2741583 w 6680434"/>
              <a:gd name="connsiteY510" fmla="*/ 3262893 h 5587623"/>
              <a:gd name="connsiteX511" fmla="*/ 2861226 w 6680434"/>
              <a:gd name="connsiteY511" fmla="*/ 3327139 h 5587623"/>
              <a:gd name="connsiteX512" fmla="*/ 3021900 w 6680434"/>
              <a:gd name="connsiteY512" fmla="*/ 3304666 h 5587623"/>
              <a:gd name="connsiteX513" fmla="*/ 3179412 w 6680434"/>
              <a:gd name="connsiteY513" fmla="*/ 3277027 h 5587623"/>
              <a:gd name="connsiteX514" fmla="*/ 3361047 w 6680434"/>
              <a:gd name="connsiteY514" fmla="*/ 3345811 h 5587623"/>
              <a:gd name="connsiteX515" fmla="*/ 3388731 w 6680434"/>
              <a:gd name="connsiteY515" fmla="*/ 3656983 h 5587623"/>
              <a:gd name="connsiteX516" fmla="*/ 3387688 w 6680434"/>
              <a:gd name="connsiteY516" fmla="*/ 3910072 h 5587623"/>
              <a:gd name="connsiteX517" fmla="*/ 3407404 w 6680434"/>
              <a:gd name="connsiteY517" fmla="*/ 3933156 h 5587623"/>
              <a:gd name="connsiteX518" fmla="*/ 3435019 w 6680434"/>
              <a:gd name="connsiteY518" fmla="*/ 3966532 h 5587623"/>
              <a:gd name="connsiteX519" fmla="*/ 3456097 w 6680434"/>
              <a:gd name="connsiteY519" fmla="*/ 4050015 h 5587623"/>
              <a:gd name="connsiteX520" fmla="*/ 3430339 w 6680434"/>
              <a:gd name="connsiteY520" fmla="*/ 4132425 h 5587623"/>
              <a:gd name="connsiteX521" fmla="*/ 3388328 w 6680434"/>
              <a:gd name="connsiteY521" fmla="*/ 4182700 h 5587623"/>
              <a:gd name="connsiteX522" fmla="*/ 3347342 w 6680434"/>
              <a:gd name="connsiteY522" fmla="*/ 4239598 h 5587623"/>
              <a:gd name="connsiteX523" fmla="*/ 3354865 w 6680434"/>
              <a:gd name="connsiteY523" fmla="*/ 4292672 h 5587623"/>
              <a:gd name="connsiteX524" fmla="*/ 3365051 w 6680434"/>
              <a:gd name="connsiteY524" fmla="*/ 4346482 h 5587623"/>
              <a:gd name="connsiteX525" fmla="*/ 3275538 w 6680434"/>
              <a:gd name="connsiteY525" fmla="*/ 4492319 h 5587623"/>
              <a:gd name="connsiteX526" fmla="*/ 3205069 w 6680434"/>
              <a:gd name="connsiteY526" fmla="*/ 4576690 h 5587623"/>
              <a:gd name="connsiteX527" fmla="*/ 3095274 w 6680434"/>
              <a:gd name="connsiteY527" fmla="*/ 4736134 h 5587623"/>
              <a:gd name="connsiteX528" fmla="*/ 3095251 w 6680434"/>
              <a:gd name="connsiteY528" fmla="*/ 4736142 h 5587623"/>
              <a:gd name="connsiteX529" fmla="*/ 3095251 w 6680434"/>
              <a:gd name="connsiteY529" fmla="*/ 4736143 h 5587623"/>
              <a:gd name="connsiteX530" fmla="*/ 3069190 w 6680434"/>
              <a:gd name="connsiteY530" fmla="*/ 4745507 h 5587623"/>
              <a:gd name="connsiteX531" fmla="*/ 3059711 w 6680434"/>
              <a:gd name="connsiteY531" fmla="*/ 4748912 h 5587623"/>
              <a:gd name="connsiteX532" fmla="*/ 3059710 w 6680434"/>
              <a:gd name="connsiteY532" fmla="*/ 4748912 h 5587623"/>
              <a:gd name="connsiteX533" fmla="*/ 3059674 w 6680434"/>
              <a:gd name="connsiteY533" fmla="*/ 4748925 h 5587623"/>
              <a:gd name="connsiteX534" fmla="*/ 3016221 w 6680434"/>
              <a:gd name="connsiteY534" fmla="*/ 4756894 h 5587623"/>
              <a:gd name="connsiteX535" fmla="*/ 2910881 w 6680434"/>
              <a:gd name="connsiteY535" fmla="*/ 4758903 h 5587623"/>
              <a:gd name="connsiteX536" fmla="*/ 2852138 w 6680434"/>
              <a:gd name="connsiteY536" fmla="*/ 4757407 h 5587623"/>
              <a:gd name="connsiteX537" fmla="*/ 2517624 w 6680434"/>
              <a:gd name="connsiteY537" fmla="*/ 4839923 h 5587623"/>
              <a:gd name="connsiteX538" fmla="*/ 2479387 w 6680434"/>
              <a:gd name="connsiteY538" fmla="*/ 4853939 h 5587623"/>
              <a:gd name="connsiteX539" fmla="*/ 2455046 w 6680434"/>
              <a:gd name="connsiteY539" fmla="*/ 4862861 h 5587623"/>
              <a:gd name="connsiteX540" fmla="*/ 2455030 w 6680434"/>
              <a:gd name="connsiteY540" fmla="*/ 4862867 h 5587623"/>
              <a:gd name="connsiteX541" fmla="*/ 2454993 w 6680434"/>
              <a:gd name="connsiteY541" fmla="*/ 4862879 h 5587623"/>
              <a:gd name="connsiteX542" fmla="*/ 1730932 w 6680434"/>
              <a:gd name="connsiteY542" fmla="*/ 4785208 h 5587623"/>
              <a:gd name="connsiteX543" fmla="*/ 1693251 w 6680434"/>
              <a:gd name="connsiteY543" fmla="*/ 4739325 h 5587623"/>
              <a:gd name="connsiteX544" fmla="*/ 1629732 w 6680434"/>
              <a:gd name="connsiteY544" fmla="*/ 4290718 h 5587623"/>
              <a:gd name="connsiteX545" fmla="*/ 1642296 w 6680434"/>
              <a:gd name="connsiteY545" fmla="*/ 4151564 h 5587623"/>
              <a:gd name="connsiteX546" fmla="*/ 1642570 w 6680434"/>
              <a:gd name="connsiteY546" fmla="*/ 4148522 h 5587623"/>
              <a:gd name="connsiteX547" fmla="*/ 1632353 w 6680434"/>
              <a:gd name="connsiteY547" fmla="*/ 4006224 h 5587623"/>
              <a:gd name="connsiteX548" fmla="*/ 1612311 w 6680434"/>
              <a:gd name="connsiteY548" fmla="*/ 3929708 h 5587623"/>
              <a:gd name="connsiteX549" fmla="*/ 1592451 w 6680434"/>
              <a:gd name="connsiteY549" fmla="*/ 3853438 h 5587623"/>
              <a:gd name="connsiteX550" fmla="*/ 1582827 w 6680434"/>
              <a:gd name="connsiteY550" fmla="*/ 3777925 h 5587623"/>
              <a:gd name="connsiteX551" fmla="*/ 1582481 w 6680434"/>
              <a:gd name="connsiteY551" fmla="*/ 3775215 h 5587623"/>
              <a:gd name="connsiteX552" fmla="*/ 1584151 w 6680434"/>
              <a:gd name="connsiteY552" fmla="*/ 3759553 h 5587623"/>
              <a:gd name="connsiteX553" fmla="*/ 1587657 w 6680434"/>
              <a:gd name="connsiteY553" fmla="*/ 3726673 h 5587623"/>
              <a:gd name="connsiteX554" fmla="*/ 1734867 w 6680434"/>
              <a:gd name="connsiteY554" fmla="*/ 3515166 h 5587623"/>
              <a:gd name="connsiteX555" fmla="*/ 1799840 w 6680434"/>
              <a:gd name="connsiteY555" fmla="*/ 3480457 h 5587623"/>
              <a:gd name="connsiteX556" fmla="*/ 1841596 w 6680434"/>
              <a:gd name="connsiteY556" fmla="*/ 3458150 h 5587623"/>
              <a:gd name="connsiteX557" fmla="*/ 2019441 w 6680434"/>
              <a:gd name="connsiteY557" fmla="*/ 3400017 h 5587623"/>
              <a:gd name="connsiteX558" fmla="*/ 2245546 w 6680434"/>
              <a:gd name="connsiteY558" fmla="*/ 3317472 h 5587623"/>
              <a:gd name="connsiteX559" fmla="*/ 2274159 w 6680434"/>
              <a:gd name="connsiteY559" fmla="*/ 3297011 h 5587623"/>
              <a:gd name="connsiteX560" fmla="*/ 2296782 w 6680434"/>
              <a:gd name="connsiteY560" fmla="*/ 3280838 h 5587623"/>
              <a:gd name="connsiteX561" fmla="*/ 2334460 w 6680434"/>
              <a:gd name="connsiteY561" fmla="*/ 3260035 h 5587623"/>
              <a:gd name="connsiteX562" fmla="*/ 2372705 w 6680434"/>
              <a:gd name="connsiteY562" fmla="*/ 3238917 h 5587623"/>
              <a:gd name="connsiteX563" fmla="*/ 2372720 w 6680434"/>
              <a:gd name="connsiteY563" fmla="*/ 3238911 h 5587623"/>
              <a:gd name="connsiteX564" fmla="*/ 2372723 w 6680434"/>
              <a:gd name="connsiteY564" fmla="*/ 3238910 h 5587623"/>
              <a:gd name="connsiteX565" fmla="*/ 2575982 w 6680434"/>
              <a:gd name="connsiteY565" fmla="*/ 3193533 h 5587623"/>
              <a:gd name="connsiteX566" fmla="*/ 2535788 w 6680434"/>
              <a:gd name="connsiteY566" fmla="*/ 3101565 h 5587623"/>
              <a:gd name="connsiteX567" fmla="*/ 2243254 w 6680434"/>
              <a:gd name="connsiteY567" fmla="*/ 3203329 h 5587623"/>
              <a:gd name="connsiteX568" fmla="*/ 2217469 w 6680434"/>
              <a:gd name="connsiteY568" fmla="*/ 3221769 h 5587623"/>
              <a:gd name="connsiteX569" fmla="*/ 2182146 w 6680434"/>
              <a:gd name="connsiteY569" fmla="*/ 3247030 h 5587623"/>
              <a:gd name="connsiteX570" fmla="*/ 1907386 w 6680434"/>
              <a:gd name="connsiteY570" fmla="*/ 3360117 h 5587623"/>
              <a:gd name="connsiteX571" fmla="*/ 1724700 w 6680434"/>
              <a:gd name="connsiteY571" fmla="*/ 3426480 h 5587623"/>
              <a:gd name="connsiteX572" fmla="*/ 1513013 w 6680434"/>
              <a:gd name="connsiteY572" fmla="*/ 3608821 h 5587623"/>
              <a:gd name="connsiteX573" fmla="*/ 1493201 w 6680434"/>
              <a:gd name="connsiteY573" fmla="*/ 3655241 h 5587623"/>
              <a:gd name="connsiteX574" fmla="*/ 1482220 w 6680434"/>
              <a:gd name="connsiteY574" fmla="*/ 3703191 h 5587623"/>
              <a:gd name="connsiteX575" fmla="*/ 1480634 w 6680434"/>
              <a:gd name="connsiteY575" fmla="*/ 3751904 h 5587623"/>
              <a:gd name="connsiteX576" fmla="*/ 1489555 w 6680434"/>
              <a:gd name="connsiteY576" fmla="*/ 3804337 h 5587623"/>
              <a:gd name="connsiteX577" fmla="*/ 1494570 w 6680434"/>
              <a:gd name="connsiteY577" fmla="*/ 3833816 h 5587623"/>
              <a:gd name="connsiteX578" fmla="*/ 1518684 w 6680434"/>
              <a:gd name="connsiteY578" fmla="*/ 3913292 h 5587623"/>
              <a:gd name="connsiteX579" fmla="*/ 1536797 w 6680434"/>
              <a:gd name="connsiteY579" fmla="*/ 3974459 h 5587623"/>
              <a:gd name="connsiteX580" fmla="*/ 1547373 w 6680434"/>
              <a:gd name="connsiteY580" fmla="*/ 4010172 h 5587623"/>
              <a:gd name="connsiteX581" fmla="*/ 1552639 w 6680434"/>
              <a:gd name="connsiteY581" fmla="*/ 4043457 h 5587623"/>
              <a:gd name="connsiteX582" fmla="*/ 1561321 w 6680434"/>
              <a:gd name="connsiteY582" fmla="*/ 4098344 h 5587623"/>
              <a:gd name="connsiteX583" fmla="*/ 1544870 w 6680434"/>
              <a:gd name="connsiteY583" fmla="*/ 4369492 h 5587623"/>
              <a:gd name="connsiteX584" fmla="*/ 1530970 w 6680434"/>
              <a:gd name="connsiteY584" fmla="*/ 4494995 h 5587623"/>
              <a:gd name="connsiteX585" fmla="*/ 1529366 w 6680434"/>
              <a:gd name="connsiteY585" fmla="*/ 4509466 h 5587623"/>
              <a:gd name="connsiteX586" fmla="*/ 1637404 w 6680434"/>
              <a:gd name="connsiteY586" fmla="*/ 4887685 h 5587623"/>
              <a:gd name="connsiteX587" fmla="*/ 2429624 w 6680434"/>
              <a:gd name="connsiteY587" fmla="*/ 4961304 h 5587623"/>
              <a:gd name="connsiteX588" fmla="*/ 2497969 w 6680434"/>
              <a:gd name="connsiteY588" fmla="*/ 4935221 h 5587623"/>
              <a:gd name="connsiteX589" fmla="*/ 2571991 w 6680434"/>
              <a:gd name="connsiteY589" fmla="*/ 4907504 h 5587623"/>
              <a:gd name="connsiteX590" fmla="*/ 2597290 w 6680434"/>
              <a:gd name="connsiteY590" fmla="*/ 4898031 h 5587623"/>
              <a:gd name="connsiteX591" fmla="*/ 2597301 w 6680434"/>
              <a:gd name="connsiteY591" fmla="*/ 4898027 h 5587623"/>
              <a:gd name="connsiteX592" fmla="*/ 2597313 w 6680434"/>
              <a:gd name="connsiteY592" fmla="*/ 4898023 h 5587623"/>
              <a:gd name="connsiteX593" fmla="*/ 2909129 w 6680434"/>
              <a:gd name="connsiteY593" fmla="*/ 4831381 h 5587623"/>
              <a:gd name="connsiteX594" fmla="*/ 2909130 w 6680434"/>
              <a:gd name="connsiteY594" fmla="*/ 4831381 h 5587623"/>
              <a:gd name="connsiteX595" fmla="*/ 2909660 w 6680434"/>
              <a:gd name="connsiteY595" fmla="*/ 4831393 h 5587623"/>
              <a:gd name="connsiteX596" fmla="*/ 2981214 w 6680434"/>
              <a:gd name="connsiteY596" fmla="*/ 4832962 h 5587623"/>
              <a:gd name="connsiteX597" fmla="*/ 3096678 w 6680434"/>
              <a:gd name="connsiteY597" fmla="*/ 4833217 h 5587623"/>
              <a:gd name="connsiteX598" fmla="*/ 3096764 w 6680434"/>
              <a:gd name="connsiteY598" fmla="*/ 4833217 h 5587623"/>
              <a:gd name="connsiteX599" fmla="*/ 3137882 w 6680434"/>
              <a:gd name="connsiteY599" fmla="*/ 4825815 h 5587623"/>
              <a:gd name="connsiteX600" fmla="*/ 3171048 w 6680434"/>
              <a:gd name="connsiteY600" fmla="*/ 4814139 h 5587623"/>
              <a:gd name="connsiteX601" fmla="*/ 3187620 w 6680434"/>
              <a:gd name="connsiteY601" fmla="*/ 4801499 h 5587623"/>
              <a:gd name="connsiteX602" fmla="*/ 3218411 w 6680434"/>
              <a:gd name="connsiteY602" fmla="*/ 4778016 h 5587623"/>
              <a:gd name="connsiteX603" fmla="*/ 3271558 w 6680434"/>
              <a:gd name="connsiteY603" fmla="*/ 4655043 h 5587623"/>
              <a:gd name="connsiteX604" fmla="*/ 3368658 w 6680434"/>
              <a:gd name="connsiteY604" fmla="*/ 4532515 h 5587623"/>
              <a:gd name="connsiteX605" fmla="*/ 3453864 w 6680434"/>
              <a:gd name="connsiteY605" fmla="*/ 4399306 h 5587623"/>
              <a:gd name="connsiteX606" fmla="*/ 3442109 w 6680434"/>
              <a:gd name="connsiteY606" fmla="*/ 4349297 h 5587623"/>
              <a:gd name="connsiteX607" fmla="*/ 3431671 w 6680434"/>
              <a:gd name="connsiteY607" fmla="*/ 4260050 h 5587623"/>
              <a:gd name="connsiteX608" fmla="*/ 3492267 w 6680434"/>
              <a:gd name="connsiteY608" fmla="*/ 4167830 h 5587623"/>
              <a:gd name="connsiteX609" fmla="*/ 3533839 w 6680434"/>
              <a:gd name="connsiteY609" fmla="*/ 4118462 h 5587623"/>
              <a:gd name="connsiteX610" fmla="*/ 3556092 w 6680434"/>
              <a:gd name="connsiteY610" fmla="*/ 4047541 h 5587623"/>
              <a:gd name="connsiteX611" fmla="*/ 3538376 w 6680434"/>
              <a:gd name="connsiteY611" fmla="*/ 3975528 h 5587623"/>
              <a:gd name="connsiteX612" fmla="*/ 3536362 w 6680434"/>
              <a:gd name="connsiteY612" fmla="*/ 3972698 h 5587623"/>
              <a:gd name="connsiteX613" fmla="*/ 3509448 w 6680434"/>
              <a:gd name="connsiteY613" fmla="*/ 3942543 h 5587623"/>
              <a:gd name="connsiteX614" fmla="*/ 3480070 w 6680434"/>
              <a:gd name="connsiteY614" fmla="*/ 3910426 h 5587623"/>
              <a:gd name="connsiteX615" fmla="*/ 3468217 w 6680434"/>
              <a:gd name="connsiteY615" fmla="*/ 3566151 h 5587623"/>
              <a:gd name="connsiteX616" fmla="*/ 3447042 w 6680434"/>
              <a:gd name="connsiteY616" fmla="*/ 3251391 h 5587623"/>
              <a:gd name="connsiteX617" fmla="*/ 3261817 w 6680434"/>
              <a:gd name="connsiteY617" fmla="*/ 3187293 h 5587623"/>
              <a:gd name="connsiteX618" fmla="*/ 3091901 w 6680434"/>
              <a:gd name="connsiteY618" fmla="*/ 3222216 h 5587623"/>
              <a:gd name="connsiteX619" fmla="*/ 2877378 w 6680434"/>
              <a:gd name="connsiteY619" fmla="*/ 3254514 h 5587623"/>
              <a:gd name="connsiteX620" fmla="*/ 2710029 w 6680434"/>
              <a:gd name="connsiteY620" fmla="*/ 3172846 h 5587623"/>
              <a:gd name="connsiteX621" fmla="*/ 2679498 w 6680434"/>
              <a:gd name="connsiteY621" fmla="*/ 3151112 h 5587623"/>
              <a:gd name="connsiteX622" fmla="*/ 2535788 w 6680434"/>
              <a:gd name="connsiteY622" fmla="*/ 3101565 h 5587623"/>
              <a:gd name="connsiteX623" fmla="*/ 2545320 w 6680434"/>
              <a:gd name="connsiteY623" fmla="*/ 3053900 h 5587623"/>
              <a:gd name="connsiteX624" fmla="*/ 2707668 w 6680434"/>
              <a:gd name="connsiteY624" fmla="*/ 3111319 h 5587623"/>
              <a:gd name="connsiteX625" fmla="*/ 2739637 w 6680434"/>
              <a:gd name="connsiteY625" fmla="*/ 3133612 h 5587623"/>
              <a:gd name="connsiteX626" fmla="*/ 2882956 w 6680434"/>
              <a:gd name="connsiteY626" fmla="*/ 3208554 h 5587623"/>
              <a:gd name="connsiteX627" fmla="*/ 3074542 w 6680434"/>
              <a:gd name="connsiteY627" fmla="*/ 3177789 h 5587623"/>
              <a:gd name="connsiteX628" fmla="*/ 3261355 w 6680434"/>
              <a:gd name="connsiteY628" fmla="*/ 3140347 h 5587623"/>
              <a:gd name="connsiteX629" fmla="*/ 3475937 w 6680434"/>
              <a:gd name="connsiteY629" fmla="*/ 3216385 h 5587623"/>
              <a:gd name="connsiteX630" fmla="*/ 3510189 w 6680434"/>
              <a:gd name="connsiteY630" fmla="*/ 3577043 h 5587623"/>
              <a:gd name="connsiteX631" fmla="*/ 3514200 w 6680434"/>
              <a:gd name="connsiteY631" fmla="*/ 3881240 h 5587623"/>
              <a:gd name="connsiteX632" fmla="*/ 3538850 w 6680434"/>
              <a:gd name="connsiteY632" fmla="*/ 3908235 h 5587623"/>
              <a:gd name="connsiteX633" fmla="*/ 3573501 w 6680434"/>
              <a:gd name="connsiteY633" fmla="*/ 3947719 h 5587623"/>
              <a:gd name="connsiteX634" fmla="*/ 3599332 w 6680434"/>
              <a:gd name="connsiteY634" fmla="*/ 4043637 h 5587623"/>
              <a:gd name="connsiteX635" fmla="*/ 3571066 w 6680434"/>
              <a:gd name="connsiteY635" fmla="*/ 4139162 h 5587623"/>
              <a:gd name="connsiteX636" fmla="*/ 3522677 w 6680434"/>
              <a:gd name="connsiteY636" fmla="*/ 4197665 h 5587623"/>
              <a:gd name="connsiteX637" fmla="*/ 3474372 w 6680434"/>
              <a:gd name="connsiteY637" fmla="*/ 4266745 h 5587623"/>
              <a:gd name="connsiteX638" fmla="*/ 3484890 w 6680434"/>
              <a:gd name="connsiteY638" fmla="*/ 4331464 h 5587623"/>
              <a:gd name="connsiteX639" fmla="*/ 3498839 w 6680434"/>
              <a:gd name="connsiteY639" fmla="*/ 4394258 h 5587623"/>
              <a:gd name="connsiteX640" fmla="*/ 3398136 w 6680434"/>
              <a:gd name="connsiteY640" fmla="*/ 4564003 h 5587623"/>
              <a:gd name="connsiteX641" fmla="*/ 3316059 w 6680434"/>
              <a:gd name="connsiteY641" fmla="*/ 4665757 h 5587623"/>
              <a:gd name="connsiteX642" fmla="*/ 3231742 w 6680434"/>
              <a:gd name="connsiteY642" fmla="*/ 4827532 h 5587623"/>
              <a:gd name="connsiteX643" fmla="*/ 3198820 w 6680434"/>
              <a:gd name="connsiteY643" fmla="*/ 4849431 h 5587623"/>
              <a:gd name="connsiteX644" fmla="*/ 3197911 w 6680434"/>
              <a:gd name="connsiteY644" fmla="*/ 4850035 h 5587623"/>
              <a:gd name="connsiteX645" fmla="*/ 3101127 w 6680434"/>
              <a:gd name="connsiteY645" fmla="*/ 4877350 h 5587623"/>
              <a:gd name="connsiteX646" fmla="*/ 2980718 w 6680434"/>
              <a:gd name="connsiteY646" fmla="*/ 4878473 h 5587623"/>
              <a:gd name="connsiteX647" fmla="*/ 2980717 w 6680434"/>
              <a:gd name="connsiteY647" fmla="*/ 4878473 h 5587623"/>
              <a:gd name="connsiteX648" fmla="*/ 2910690 w 6680434"/>
              <a:gd name="connsiteY648" fmla="*/ 4875410 h 5587623"/>
              <a:gd name="connsiteX649" fmla="*/ 2809470 w 6680434"/>
              <a:gd name="connsiteY649" fmla="*/ 4885002 h 5587623"/>
              <a:gd name="connsiteX650" fmla="*/ 2515282 w 6680434"/>
              <a:gd name="connsiteY650" fmla="*/ 4976559 h 5587623"/>
              <a:gd name="connsiteX651" fmla="*/ 2446640 w 6680434"/>
              <a:gd name="connsiteY651" fmla="*/ 5002266 h 5587623"/>
              <a:gd name="connsiteX652" fmla="*/ 1604130 w 6680434"/>
              <a:gd name="connsiteY652" fmla="*/ 4917316 h 5587623"/>
              <a:gd name="connsiteX653" fmla="*/ 1604130 w 6680434"/>
              <a:gd name="connsiteY653" fmla="*/ 4917315 h 5587623"/>
              <a:gd name="connsiteX654" fmla="*/ 1604129 w 6680434"/>
              <a:gd name="connsiteY654" fmla="*/ 4917315 h 5587623"/>
              <a:gd name="connsiteX655" fmla="*/ 1604088 w 6680434"/>
              <a:gd name="connsiteY655" fmla="*/ 4917265 h 5587623"/>
              <a:gd name="connsiteX656" fmla="*/ 1565717 w 6680434"/>
              <a:gd name="connsiteY656" fmla="*/ 4870430 h 5587623"/>
              <a:gd name="connsiteX657" fmla="*/ 1498610 w 6680434"/>
              <a:gd name="connsiteY657" fmla="*/ 4360072 h 5587623"/>
              <a:gd name="connsiteX658" fmla="*/ 1502326 w 6680434"/>
              <a:gd name="connsiteY658" fmla="*/ 4017411 h 5587623"/>
              <a:gd name="connsiteX659" fmla="*/ 1474704 w 6680434"/>
              <a:gd name="connsiteY659" fmla="*/ 3924435 h 5587623"/>
              <a:gd name="connsiteX660" fmla="*/ 1474603 w 6680434"/>
              <a:gd name="connsiteY660" fmla="*/ 3924096 h 5587623"/>
              <a:gd name="connsiteX661" fmla="*/ 1464134 w 6680434"/>
              <a:gd name="connsiteY661" fmla="*/ 3889480 h 5587623"/>
              <a:gd name="connsiteX662" fmla="*/ 1448873 w 6680434"/>
              <a:gd name="connsiteY662" fmla="*/ 3839023 h 5587623"/>
              <a:gd name="connsiteX663" fmla="*/ 1446335 w 6680434"/>
              <a:gd name="connsiteY663" fmla="*/ 3824253 h 5587623"/>
              <a:gd name="connsiteX664" fmla="*/ 1433810 w 6680434"/>
              <a:gd name="connsiteY664" fmla="*/ 3751389 h 5587623"/>
              <a:gd name="connsiteX665" fmla="*/ 1705362 w 6680434"/>
              <a:gd name="connsiteY665" fmla="*/ 3384525 h 5587623"/>
              <a:gd name="connsiteX666" fmla="*/ 1891297 w 6680434"/>
              <a:gd name="connsiteY666" fmla="*/ 3317444 h 5587623"/>
              <a:gd name="connsiteX667" fmla="*/ 2156971 w 6680434"/>
              <a:gd name="connsiteY667" fmla="*/ 3208177 h 5587623"/>
              <a:gd name="connsiteX668" fmla="*/ 2159910 w 6680434"/>
              <a:gd name="connsiteY668" fmla="*/ 3206077 h 5587623"/>
              <a:gd name="connsiteX669" fmla="*/ 2192295 w 6680434"/>
              <a:gd name="connsiteY669" fmla="*/ 3182916 h 5587623"/>
              <a:gd name="connsiteX670" fmla="*/ 2219002 w 6680434"/>
              <a:gd name="connsiteY670" fmla="*/ 3163831 h 5587623"/>
              <a:gd name="connsiteX671" fmla="*/ 2220240 w 6680434"/>
              <a:gd name="connsiteY671" fmla="*/ 3162945 h 5587623"/>
              <a:gd name="connsiteX672" fmla="*/ 2545320 w 6680434"/>
              <a:gd name="connsiteY672" fmla="*/ 3053900 h 5587623"/>
              <a:gd name="connsiteX673" fmla="*/ 2505104 w 6680434"/>
              <a:gd name="connsiteY673" fmla="*/ 2963533 h 5587623"/>
              <a:gd name="connsiteX674" fmla="*/ 2165862 w 6680434"/>
              <a:gd name="connsiteY674" fmla="*/ 3083893 h 5587623"/>
              <a:gd name="connsiteX675" fmla="*/ 2134422 w 6680434"/>
              <a:gd name="connsiteY675" fmla="*/ 3106378 h 5587623"/>
              <a:gd name="connsiteX676" fmla="*/ 2093109 w 6680434"/>
              <a:gd name="connsiteY676" fmla="*/ 3135928 h 5587623"/>
              <a:gd name="connsiteX677" fmla="*/ 1777905 w 6680434"/>
              <a:gd name="connsiteY677" fmla="*/ 3276864 h 5587623"/>
              <a:gd name="connsiteX678" fmla="*/ 1587671 w 6680434"/>
              <a:gd name="connsiteY678" fmla="*/ 3351297 h 5587623"/>
              <a:gd name="connsiteX679" fmla="*/ 1473030 w 6680434"/>
              <a:gd name="connsiteY679" fmla="*/ 3421450 h 5587623"/>
              <a:gd name="connsiteX680" fmla="*/ 1443835 w 6680434"/>
              <a:gd name="connsiteY680" fmla="*/ 3448593 h 5587623"/>
              <a:gd name="connsiteX681" fmla="*/ 1426565 w 6680434"/>
              <a:gd name="connsiteY681" fmla="*/ 3464650 h 5587623"/>
              <a:gd name="connsiteX682" fmla="*/ 1328075 w 6680434"/>
              <a:gd name="connsiteY682" fmla="*/ 3726613 h 5587623"/>
              <a:gd name="connsiteX683" fmla="*/ 1346244 w 6680434"/>
              <a:gd name="connsiteY683" fmla="*/ 3817437 h 5587623"/>
              <a:gd name="connsiteX684" fmla="*/ 1373765 w 6680434"/>
              <a:gd name="connsiteY684" fmla="*/ 3900766 h 5587623"/>
              <a:gd name="connsiteX685" fmla="*/ 1375280 w 6680434"/>
              <a:gd name="connsiteY685" fmla="*/ 3905352 h 5587623"/>
              <a:gd name="connsiteX686" fmla="*/ 1412220 w 6680434"/>
              <a:gd name="connsiteY686" fmla="*/ 4019709 h 5587623"/>
              <a:gd name="connsiteX687" fmla="*/ 1408853 w 6680434"/>
              <a:gd name="connsiteY687" fmla="*/ 4437546 h 5587623"/>
              <a:gd name="connsiteX688" fmla="*/ 1506112 w 6680434"/>
              <a:gd name="connsiteY688" fmla="*/ 5021408 h 5587623"/>
              <a:gd name="connsiteX689" fmla="*/ 1960152 w 6680434"/>
              <a:gd name="connsiteY689" fmla="*/ 5188710 h 5587623"/>
              <a:gd name="connsiteX690" fmla="*/ 2086853 w 6680434"/>
              <a:gd name="connsiteY690" fmla="*/ 5181302 h 5587623"/>
              <a:gd name="connsiteX691" fmla="*/ 2124023 w 6680434"/>
              <a:gd name="connsiteY691" fmla="*/ 5175354 h 5587623"/>
              <a:gd name="connsiteX692" fmla="*/ 2208445 w 6680434"/>
              <a:gd name="connsiteY692" fmla="*/ 5161844 h 5587623"/>
              <a:gd name="connsiteX693" fmla="*/ 2319731 w 6680434"/>
              <a:gd name="connsiteY693" fmla="*/ 5134157 h 5587623"/>
              <a:gd name="connsiteX694" fmla="*/ 2397987 w 6680434"/>
              <a:gd name="connsiteY694" fmla="*/ 5107937 h 5587623"/>
              <a:gd name="connsiteX695" fmla="*/ 2415524 w 6680434"/>
              <a:gd name="connsiteY695" fmla="*/ 5102060 h 5587623"/>
              <a:gd name="connsiteX696" fmla="*/ 2490343 w 6680434"/>
              <a:gd name="connsiteY696" fmla="*/ 5073019 h 5587623"/>
              <a:gd name="connsiteX697" fmla="*/ 2840518 w 6680434"/>
              <a:gd name="connsiteY697" fmla="*/ 4962095 h 5587623"/>
              <a:gd name="connsiteX698" fmla="*/ 2902744 w 6680434"/>
              <a:gd name="connsiteY698" fmla="*/ 4956286 h 5587623"/>
              <a:gd name="connsiteX699" fmla="*/ 2962965 w 6680434"/>
              <a:gd name="connsiteY699" fmla="*/ 4950662 h 5587623"/>
              <a:gd name="connsiteX700" fmla="*/ 3045846 w 6680434"/>
              <a:gd name="connsiteY700" fmla="*/ 4953023 h 5587623"/>
              <a:gd name="connsiteX701" fmla="*/ 3175154 w 6680434"/>
              <a:gd name="connsiteY701" fmla="*/ 4952463 h 5587623"/>
              <a:gd name="connsiteX702" fmla="*/ 3223074 w 6680434"/>
              <a:gd name="connsiteY702" fmla="*/ 4943840 h 5587623"/>
              <a:gd name="connsiteX703" fmla="*/ 3261573 w 6680434"/>
              <a:gd name="connsiteY703" fmla="*/ 4930192 h 5587623"/>
              <a:gd name="connsiteX704" fmla="*/ 3292089 w 6680434"/>
              <a:gd name="connsiteY704" fmla="*/ 4911533 h 5587623"/>
              <a:gd name="connsiteX705" fmla="*/ 3375387 w 6680434"/>
              <a:gd name="connsiteY705" fmla="*/ 4743402 h 5587623"/>
              <a:gd name="connsiteX706" fmla="*/ 3483434 w 6680434"/>
              <a:gd name="connsiteY706" fmla="*/ 4601813 h 5587623"/>
              <a:gd name="connsiteX707" fmla="*/ 3580339 w 6680434"/>
              <a:gd name="connsiteY707" fmla="*/ 4445420 h 5587623"/>
              <a:gd name="connsiteX708" fmla="*/ 3565413 w 6680434"/>
              <a:gd name="connsiteY708" fmla="*/ 4386472 h 5587623"/>
              <a:gd name="connsiteX709" fmla="*/ 3550134 w 6680434"/>
              <a:gd name="connsiteY709" fmla="*/ 4338321 h 5587623"/>
              <a:gd name="connsiteX710" fmla="*/ 3548788 w 6680434"/>
              <a:gd name="connsiteY710" fmla="*/ 4302940 h 5587623"/>
              <a:gd name="connsiteX711" fmla="*/ 3548210 w 6680434"/>
              <a:gd name="connsiteY711" fmla="*/ 4287789 h 5587623"/>
              <a:gd name="connsiteX712" fmla="*/ 3555774 w 6680434"/>
              <a:gd name="connsiteY712" fmla="*/ 4270776 h 5587623"/>
              <a:gd name="connsiteX713" fmla="*/ 3573944 w 6680434"/>
              <a:gd name="connsiteY713" fmla="*/ 4229904 h 5587623"/>
              <a:gd name="connsiteX714" fmla="*/ 3615968 w 6680434"/>
              <a:gd name="connsiteY714" fmla="*/ 4182436 h 5587623"/>
              <a:gd name="connsiteX715" fmla="*/ 3663811 w 6680434"/>
              <a:gd name="connsiteY715" fmla="*/ 4125404 h 5587623"/>
              <a:gd name="connsiteX716" fmla="*/ 3688453 w 6680434"/>
              <a:gd name="connsiteY716" fmla="*/ 4041761 h 5587623"/>
              <a:gd name="connsiteX717" fmla="*/ 3665652 w 6680434"/>
              <a:gd name="connsiteY717" fmla="*/ 3957772 h 5587623"/>
              <a:gd name="connsiteX718" fmla="*/ 3631800 w 6680434"/>
              <a:gd name="connsiteY718" fmla="*/ 3920911 h 5587623"/>
              <a:gd name="connsiteX719" fmla="*/ 3598344 w 6680434"/>
              <a:gd name="connsiteY719" fmla="*/ 3885341 h 5587623"/>
              <a:gd name="connsiteX720" fmla="*/ 3582651 w 6680434"/>
              <a:gd name="connsiteY720" fmla="*/ 3490157 h 5587623"/>
              <a:gd name="connsiteX721" fmla="*/ 3555414 w 6680434"/>
              <a:gd name="connsiteY721" fmla="*/ 3126610 h 5587623"/>
              <a:gd name="connsiteX722" fmla="*/ 3337339 w 6680434"/>
              <a:gd name="connsiteY722" fmla="*/ 3054660 h 5587623"/>
              <a:gd name="connsiteX723" fmla="*/ 3138572 w 6680434"/>
              <a:gd name="connsiteY723" fmla="*/ 3098529 h 5587623"/>
              <a:gd name="connsiteX724" fmla="*/ 2891727 w 6680434"/>
              <a:gd name="connsiteY724" fmla="*/ 3140124 h 5587623"/>
              <a:gd name="connsiteX725" fmla="*/ 2704994 w 6680434"/>
              <a:gd name="connsiteY725" fmla="*/ 3046298 h 5587623"/>
              <a:gd name="connsiteX726" fmla="*/ 2669701 w 6680434"/>
              <a:gd name="connsiteY726" fmla="*/ 3021595 h 5587623"/>
              <a:gd name="connsiteX727" fmla="*/ 2505104 w 6680434"/>
              <a:gd name="connsiteY727" fmla="*/ 2963533 h 5587623"/>
              <a:gd name="connsiteX728" fmla="*/ 2513268 w 6680434"/>
              <a:gd name="connsiteY728" fmla="*/ 2917346 h 5587623"/>
              <a:gd name="connsiteX729" fmla="*/ 2699415 w 6680434"/>
              <a:gd name="connsiteY729" fmla="*/ 2981755 h 5587623"/>
              <a:gd name="connsiteX730" fmla="*/ 2736563 w 6680434"/>
              <a:gd name="connsiteY730" fmla="*/ 3008314 h 5587623"/>
              <a:gd name="connsiteX731" fmla="*/ 2904508 w 6680434"/>
              <a:gd name="connsiteY731" fmla="*/ 3093795 h 5587623"/>
              <a:gd name="connsiteX732" fmla="*/ 3128928 w 6680434"/>
              <a:gd name="connsiteY732" fmla="*/ 3054428 h 5587623"/>
              <a:gd name="connsiteX733" fmla="*/ 3343121 w 6680434"/>
              <a:gd name="connsiteY733" fmla="*/ 3007493 h 5587623"/>
              <a:gd name="connsiteX734" fmla="*/ 3591263 w 6680434"/>
              <a:gd name="connsiteY734" fmla="*/ 3090878 h 5587623"/>
              <a:gd name="connsiteX735" fmla="*/ 3632185 w 6680434"/>
              <a:gd name="connsiteY735" fmla="*/ 3500423 h 5587623"/>
              <a:gd name="connsiteX736" fmla="*/ 3639885 w 6680434"/>
              <a:gd name="connsiteY736" fmla="*/ 3854571 h 5587623"/>
              <a:gd name="connsiteX737" fmla="*/ 3669974 w 6680434"/>
              <a:gd name="connsiteY737" fmla="*/ 3886183 h 5587623"/>
              <a:gd name="connsiteX738" fmla="*/ 3710217 w 6680434"/>
              <a:gd name="connsiteY738" fmla="*/ 3931239 h 5587623"/>
              <a:gd name="connsiteX739" fmla="*/ 3741431 w 6680434"/>
              <a:gd name="connsiteY739" fmla="*/ 4039568 h 5587623"/>
              <a:gd name="connsiteX740" fmla="*/ 3710588 w 6680434"/>
              <a:gd name="connsiteY740" fmla="*/ 4148228 h 5587623"/>
              <a:gd name="connsiteX741" fmla="*/ 3655834 w 6680434"/>
              <a:gd name="connsiteY741" fmla="*/ 4215016 h 5587623"/>
              <a:gd name="connsiteX742" fmla="*/ 3600555 w 6680434"/>
              <a:gd name="connsiteY742" fmla="*/ 4295990 h 5587623"/>
              <a:gd name="connsiteX743" fmla="*/ 3614091 w 6680434"/>
              <a:gd name="connsiteY743" fmla="*/ 4372404 h 5587623"/>
              <a:gd name="connsiteX744" fmla="*/ 3631554 w 6680434"/>
              <a:gd name="connsiteY744" fmla="*/ 4443850 h 5587623"/>
              <a:gd name="connsiteX745" fmla="*/ 3519073 w 6680434"/>
              <a:gd name="connsiteY745" fmla="*/ 4637455 h 5587623"/>
              <a:gd name="connsiteX746" fmla="*/ 3425517 w 6680434"/>
              <a:gd name="connsiteY746" fmla="*/ 4757494 h 5587623"/>
              <a:gd name="connsiteX747" fmla="*/ 3325167 w 6680434"/>
              <a:gd name="connsiteY747" fmla="*/ 4950273 h 5587623"/>
              <a:gd name="connsiteX748" fmla="*/ 3305086 w 6680434"/>
              <a:gd name="connsiteY748" fmla="*/ 4962752 h 5587623"/>
              <a:gd name="connsiteX749" fmla="*/ 3288364 w 6680434"/>
              <a:gd name="connsiteY749" fmla="*/ 4973143 h 5587623"/>
              <a:gd name="connsiteX750" fmla="*/ 3242312 w 6680434"/>
              <a:gd name="connsiteY750" fmla="*/ 4989954 h 5587623"/>
              <a:gd name="connsiteX751" fmla="*/ 3203411 w 6680434"/>
              <a:gd name="connsiteY751" fmla="*/ 4997066 h 5587623"/>
              <a:gd name="connsiteX752" fmla="*/ 3185434 w 6680434"/>
              <a:gd name="connsiteY752" fmla="*/ 5000353 h 5587623"/>
              <a:gd name="connsiteX753" fmla="*/ 3051978 w 6680434"/>
              <a:gd name="connsiteY753" fmla="*/ 5001557 h 5587623"/>
              <a:gd name="connsiteX754" fmla="*/ 3048506 w 6680434"/>
              <a:gd name="connsiteY754" fmla="*/ 5001588 h 5587623"/>
              <a:gd name="connsiteX755" fmla="*/ 3048505 w 6680434"/>
              <a:gd name="connsiteY755" fmla="*/ 5001588 h 5587623"/>
              <a:gd name="connsiteX756" fmla="*/ 3045117 w 6680434"/>
              <a:gd name="connsiteY756" fmla="*/ 5001483 h 5587623"/>
              <a:gd name="connsiteX757" fmla="*/ 2968768 w 6680434"/>
              <a:gd name="connsiteY757" fmla="*/ 4999105 h 5587623"/>
              <a:gd name="connsiteX758" fmla="*/ 2512543 w 6680434"/>
              <a:gd name="connsiteY758" fmla="*/ 5118209 h 5587623"/>
              <a:gd name="connsiteX759" fmla="*/ 2437402 w 6680434"/>
              <a:gd name="connsiteY759" fmla="*/ 5147530 h 5587623"/>
              <a:gd name="connsiteX760" fmla="*/ 2336780 w 6680434"/>
              <a:gd name="connsiteY760" fmla="*/ 5181017 h 5587623"/>
              <a:gd name="connsiteX761" fmla="*/ 2336779 w 6680434"/>
              <a:gd name="connsiteY761" fmla="*/ 5181016 h 5587623"/>
              <a:gd name="connsiteX762" fmla="*/ 2220151 w 6680434"/>
              <a:gd name="connsiteY762" fmla="*/ 5209636 h 5587623"/>
              <a:gd name="connsiteX763" fmla="*/ 2219809 w 6680434"/>
              <a:gd name="connsiteY763" fmla="*/ 5209721 h 5587623"/>
              <a:gd name="connsiteX764" fmla="*/ 2219808 w 6680434"/>
              <a:gd name="connsiteY764" fmla="*/ 5209720 h 5587623"/>
              <a:gd name="connsiteX765" fmla="*/ 2091888 w 6680434"/>
              <a:gd name="connsiteY765" fmla="*/ 5229588 h 5587623"/>
              <a:gd name="connsiteX766" fmla="*/ 1995995 w 6680434"/>
              <a:gd name="connsiteY766" fmla="*/ 5234599 h 5587623"/>
              <a:gd name="connsiteX767" fmla="*/ 1958416 w 6680434"/>
              <a:gd name="connsiteY767" fmla="*/ 5236563 h 5587623"/>
              <a:gd name="connsiteX768" fmla="*/ 1958415 w 6680434"/>
              <a:gd name="connsiteY768" fmla="*/ 5236563 h 5587623"/>
              <a:gd name="connsiteX769" fmla="*/ 1476947 w 6680434"/>
              <a:gd name="connsiteY769" fmla="*/ 5054492 h 5587623"/>
              <a:gd name="connsiteX770" fmla="*/ 1437837 w 6680434"/>
              <a:gd name="connsiteY770" fmla="*/ 5006534 h 5587623"/>
              <a:gd name="connsiteX771" fmla="*/ 1367148 w 6680434"/>
              <a:gd name="connsiteY771" fmla="*/ 4434441 h 5587623"/>
              <a:gd name="connsiteX772" fmla="*/ 1371528 w 6680434"/>
              <a:gd name="connsiteY772" fmla="*/ 4034468 h 5587623"/>
              <a:gd name="connsiteX773" fmla="*/ 1335785 w 6680434"/>
              <a:gd name="connsiteY773" fmla="*/ 3924033 h 5587623"/>
              <a:gd name="connsiteX774" fmla="*/ 1285036 w 6680434"/>
              <a:gd name="connsiteY774" fmla="*/ 3732942 h 5587623"/>
              <a:gd name="connsiteX775" fmla="*/ 1569603 w 6680434"/>
              <a:gd name="connsiteY775" fmla="*/ 3311094 h 5587623"/>
              <a:gd name="connsiteX776" fmla="*/ 1631825 w 6680434"/>
              <a:gd name="connsiteY776" fmla="*/ 3286783 h 5587623"/>
              <a:gd name="connsiteX777" fmla="*/ 1762799 w 6680434"/>
              <a:gd name="connsiteY777" fmla="*/ 3235602 h 5587623"/>
              <a:gd name="connsiteX778" fmla="*/ 1867473 w 6680434"/>
              <a:gd name="connsiteY778" fmla="*/ 3195651 h 5587623"/>
              <a:gd name="connsiteX779" fmla="*/ 1920058 w 6680434"/>
              <a:gd name="connsiteY779" fmla="*/ 3175579 h 5587623"/>
              <a:gd name="connsiteX780" fmla="*/ 2070054 w 6680434"/>
              <a:gd name="connsiteY780" fmla="*/ 3099279 h 5587623"/>
              <a:gd name="connsiteX781" fmla="*/ 2108590 w 6680434"/>
              <a:gd name="connsiteY781" fmla="*/ 3071728 h 5587623"/>
              <a:gd name="connsiteX782" fmla="*/ 2141806 w 6680434"/>
              <a:gd name="connsiteY782" fmla="*/ 3047979 h 5587623"/>
              <a:gd name="connsiteX783" fmla="*/ 2191680 w 6680434"/>
              <a:gd name="connsiteY783" fmla="*/ 3017940 h 5587623"/>
              <a:gd name="connsiteX784" fmla="*/ 2242440 w 6680434"/>
              <a:gd name="connsiteY784" fmla="*/ 2987365 h 5587623"/>
              <a:gd name="connsiteX785" fmla="*/ 2337743 w 6680434"/>
              <a:gd name="connsiteY785" fmla="*/ 2945406 h 5587623"/>
              <a:gd name="connsiteX786" fmla="*/ 2337750 w 6680434"/>
              <a:gd name="connsiteY786" fmla="*/ 2945404 h 5587623"/>
              <a:gd name="connsiteX787" fmla="*/ 2337766 w 6680434"/>
              <a:gd name="connsiteY787" fmla="*/ 2945398 h 5587623"/>
              <a:gd name="connsiteX788" fmla="*/ 2513268 w 6680434"/>
              <a:gd name="connsiteY788" fmla="*/ 2917346 h 5587623"/>
              <a:gd name="connsiteX789" fmla="*/ 2473743 w 6680434"/>
              <a:gd name="connsiteY789" fmla="*/ 2824606 h 5587623"/>
              <a:gd name="connsiteX790" fmla="*/ 2385906 w 6680434"/>
              <a:gd name="connsiteY790" fmla="*/ 2831367 h 5587623"/>
              <a:gd name="connsiteX791" fmla="*/ 2292667 w 6680434"/>
              <a:gd name="connsiteY791" fmla="*/ 2857570 h 5587623"/>
              <a:gd name="connsiteX792" fmla="*/ 2193756 w 6680434"/>
              <a:gd name="connsiteY792" fmla="*/ 2903237 h 5587623"/>
              <a:gd name="connsiteX793" fmla="*/ 2121333 w 6680434"/>
              <a:gd name="connsiteY793" fmla="*/ 2948247 h 5587623"/>
              <a:gd name="connsiteX794" fmla="*/ 2088910 w 6680434"/>
              <a:gd name="connsiteY794" fmla="*/ 2968399 h 5587623"/>
              <a:gd name="connsiteX795" fmla="*/ 2053585 w 6680434"/>
              <a:gd name="connsiteY795" fmla="*/ 2993660 h 5587623"/>
              <a:gd name="connsiteX796" fmla="*/ 2008394 w 6680434"/>
              <a:gd name="connsiteY796" fmla="*/ 3025995 h 5587623"/>
              <a:gd name="connsiteX797" fmla="*/ 1652314 w 6680434"/>
              <a:gd name="connsiteY797" fmla="*/ 3195633 h 5587623"/>
              <a:gd name="connsiteX798" fmla="*/ 1454962 w 6680434"/>
              <a:gd name="connsiteY798" fmla="*/ 3277276 h 5587623"/>
              <a:gd name="connsiteX799" fmla="*/ 1173318 w 6680434"/>
              <a:gd name="connsiteY799" fmla="*/ 3639158 h 5587623"/>
              <a:gd name="connsiteX800" fmla="*/ 1174007 w 6680434"/>
              <a:gd name="connsiteY800" fmla="*/ 3658405 h 5587623"/>
              <a:gd name="connsiteX801" fmla="*/ 1175560 w 6680434"/>
              <a:gd name="connsiteY801" fmla="*/ 3701819 h 5587623"/>
              <a:gd name="connsiteX802" fmla="*/ 1175560 w 6680434"/>
              <a:gd name="connsiteY802" fmla="*/ 3701820 h 5587623"/>
              <a:gd name="connsiteX803" fmla="*/ 1175071 w 6680434"/>
              <a:gd name="connsiteY803" fmla="*/ 3701161 h 5587623"/>
              <a:gd name="connsiteX804" fmla="*/ 1174525 w 6680434"/>
              <a:gd name="connsiteY804" fmla="*/ 3700423 h 5587623"/>
              <a:gd name="connsiteX805" fmla="*/ 1197880 w 6680434"/>
              <a:gd name="connsiteY805" fmla="*/ 3801660 h 5587623"/>
              <a:gd name="connsiteX806" fmla="*/ 1232617 w 6680434"/>
              <a:gd name="connsiteY806" fmla="*/ 3899543 h 5587623"/>
              <a:gd name="connsiteX807" fmla="*/ 1239111 w 6680434"/>
              <a:gd name="connsiteY807" fmla="*/ 3917212 h 5587623"/>
              <a:gd name="connsiteX808" fmla="*/ 1255963 w 6680434"/>
              <a:gd name="connsiteY808" fmla="*/ 3963063 h 5587623"/>
              <a:gd name="connsiteX809" fmla="*/ 1277912 w 6680434"/>
              <a:gd name="connsiteY809" fmla="*/ 4030777 h 5587623"/>
              <a:gd name="connsiteX810" fmla="*/ 1290863 w 6680434"/>
              <a:gd name="connsiteY810" fmla="*/ 4103704 h 5587623"/>
              <a:gd name="connsiteX811" fmla="*/ 1298665 w 6680434"/>
              <a:gd name="connsiteY811" fmla="*/ 4147634 h 5587623"/>
              <a:gd name="connsiteX812" fmla="*/ 1300575 w 6680434"/>
              <a:gd name="connsiteY812" fmla="*/ 4266910 h 5587623"/>
              <a:gd name="connsiteX813" fmla="*/ 1296252 w 6680434"/>
              <a:gd name="connsiteY813" fmla="*/ 4316224 h 5587623"/>
              <a:gd name="connsiteX814" fmla="*/ 1290037 w 6680434"/>
              <a:gd name="connsiteY814" fmla="*/ 4387118 h 5587623"/>
              <a:gd name="connsiteX815" fmla="*/ 1273447 w 6680434"/>
              <a:gd name="connsiteY815" fmla="*/ 4506777 h 5587623"/>
              <a:gd name="connsiteX816" fmla="*/ 1251602 w 6680434"/>
              <a:gd name="connsiteY816" fmla="*/ 4680905 h 5587623"/>
              <a:gd name="connsiteX817" fmla="*/ 1248718 w 6680434"/>
              <a:gd name="connsiteY817" fmla="*/ 4729763 h 5587623"/>
              <a:gd name="connsiteX818" fmla="*/ 1246618 w 6680434"/>
              <a:gd name="connsiteY818" fmla="*/ 4765340 h 5587623"/>
              <a:gd name="connsiteX819" fmla="*/ 1284079 w 6680434"/>
              <a:gd name="connsiteY819" fmla="*/ 5005768 h 5587623"/>
              <a:gd name="connsiteX820" fmla="*/ 1307650 w 6680434"/>
              <a:gd name="connsiteY820" fmla="*/ 5052515 h 5587623"/>
              <a:gd name="connsiteX821" fmla="*/ 1321998 w 6680434"/>
              <a:gd name="connsiteY821" fmla="*/ 5080970 h 5587623"/>
              <a:gd name="connsiteX822" fmla="*/ 1376613 w 6680434"/>
              <a:gd name="connsiteY822" fmla="*/ 5153378 h 5587623"/>
              <a:gd name="connsiteX823" fmla="*/ 2403671 w 6680434"/>
              <a:gd name="connsiteY823" fmla="*/ 5241742 h 5587623"/>
              <a:gd name="connsiteX824" fmla="*/ 2486387 w 6680434"/>
              <a:gd name="connsiteY824" fmla="*/ 5208109 h 5587623"/>
              <a:gd name="connsiteX825" fmla="*/ 3020540 w 6680434"/>
              <a:gd name="connsiteY825" fmla="*/ 5067272 h 5587623"/>
              <a:gd name="connsiteX826" fmla="*/ 3113559 w 6680434"/>
              <a:gd name="connsiteY826" fmla="*/ 5070388 h 5587623"/>
              <a:gd name="connsiteX827" fmla="*/ 3260252 w 6680434"/>
              <a:gd name="connsiteY827" fmla="*/ 5071678 h 5587623"/>
              <a:gd name="connsiteX828" fmla="*/ 3358615 w 6680434"/>
              <a:gd name="connsiteY828" fmla="*/ 5046283 h 5587623"/>
              <a:gd name="connsiteX829" fmla="*/ 3391329 w 6680434"/>
              <a:gd name="connsiteY829" fmla="*/ 5026034 h 5587623"/>
              <a:gd name="connsiteX830" fmla="*/ 3393181 w 6680434"/>
              <a:gd name="connsiteY830" fmla="*/ 5024887 h 5587623"/>
              <a:gd name="connsiteX831" fmla="*/ 3486142 w 6680434"/>
              <a:gd name="connsiteY831" fmla="*/ 4832073 h 5587623"/>
              <a:gd name="connsiteX832" fmla="*/ 3606029 w 6680434"/>
              <a:gd name="connsiteY832" fmla="*/ 4671966 h 5587623"/>
              <a:gd name="connsiteX833" fmla="*/ 3714857 w 6680434"/>
              <a:gd name="connsiteY833" fmla="*/ 4492667 h 5587623"/>
              <a:gd name="connsiteX834" fmla="*/ 3696170 w 6680434"/>
              <a:gd name="connsiteY834" fmla="*/ 4424734 h 5587623"/>
              <a:gd name="connsiteX835" fmla="*/ 3677113 w 6680434"/>
              <a:gd name="connsiteY835" fmla="*/ 4312981 h 5587623"/>
              <a:gd name="connsiteX836" fmla="*/ 3677113 w 6680434"/>
              <a:gd name="connsiteY836" fmla="*/ 4312980 h 5587623"/>
              <a:gd name="connsiteX837" fmla="*/ 3680797 w 6680434"/>
              <a:gd name="connsiteY837" fmla="*/ 4304638 h 5587623"/>
              <a:gd name="connsiteX838" fmla="*/ 3705763 w 6680434"/>
              <a:gd name="connsiteY838" fmla="*/ 4248095 h 5587623"/>
              <a:gd name="connsiteX839" fmla="*/ 3752929 w 6680434"/>
              <a:gd name="connsiteY839" fmla="*/ 4195033 h 5587623"/>
              <a:gd name="connsiteX840" fmla="*/ 3806768 w 6680434"/>
              <a:gd name="connsiteY840" fmla="*/ 4129953 h 5587623"/>
              <a:gd name="connsiteX841" fmla="*/ 3834347 w 6680434"/>
              <a:gd name="connsiteY841" fmla="*/ 4033648 h 5587623"/>
              <a:gd name="connsiteX842" fmla="*/ 3806898 w 6680434"/>
              <a:gd name="connsiteY842" fmla="*/ 3937542 h 5587623"/>
              <a:gd name="connsiteX843" fmla="*/ 3765840 w 6680434"/>
              <a:gd name="connsiteY843" fmla="*/ 3893566 h 5587623"/>
              <a:gd name="connsiteX844" fmla="*/ 3727558 w 6680434"/>
              <a:gd name="connsiteY844" fmla="*/ 3853505 h 5587623"/>
              <a:gd name="connsiteX845" fmla="*/ 3706610 w 6680434"/>
              <a:gd name="connsiteY845" fmla="*/ 3408426 h 5587623"/>
              <a:gd name="connsiteX846" fmla="*/ 3673051 w 6680434"/>
              <a:gd name="connsiteY846" fmla="*/ 2995738 h 5587623"/>
              <a:gd name="connsiteX847" fmla="*/ 3422380 w 6680434"/>
              <a:gd name="connsiteY847" fmla="*/ 2916286 h 5587623"/>
              <a:gd name="connsiteX848" fmla="*/ 3193959 w 6680434"/>
              <a:gd name="connsiteY848" fmla="*/ 2970207 h 5587623"/>
              <a:gd name="connsiteX849" fmla="*/ 2914891 w 6680434"/>
              <a:gd name="connsiteY849" fmla="*/ 3020507 h 5587623"/>
              <a:gd name="connsiteX850" fmla="*/ 2704234 w 6680434"/>
              <a:gd name="connsiteY850" fmla="*/ 2915629 h 5587623"/>
              <a:gd name="connsiteX851" fmla="*/ 2663911 w 6680434"/>
              <a:gd name="connsiteY851" fmla="*/ 2887620 h 5587623"/>
              <a:gd name="connsiteX852" fmla="*/ 2473743 w 6680434"/>
              <a:gd name="connsiteY852" fmla="*/ 2824606 h 5587623"/>
              <a:gd name="connsiteX853" fmla="*/ 2479343 w 6680434"/>
              <a:gd name="connsiteY853" fmla="*/ 2777383 h 5587623"/>
              <a:gd name="connsiteX854" fmla="*/ 2688730 w 6680434"/>
              <a:gd name="connsiteY854" fmla="*/ 2849154 h 5587623"/>
              <a:gd name="connsiteX855" fmla="*/ 2729910 w 6680434"/>
              <a:gd name="connsiteY855" fmla="*/ 2877613 h 5587623"/>
              <a:gd name="connsiteX856" fmla="*/ 2920821 w 6680434"/>
              <a:gd name="connsiteY856" fmla="*/ 2974294 h 5587623"/>
              <a:gd name="connsiteX857" fmla="*/ 3177457 w 6680434"/>
              <a:gd name="connsiteY857" fmla="*/ 2926228 h 5587623"/>
              <a:gd name="connsiteX858" fmla="*/ 3420504 w 6680434"/>
              <a:gd name="connsiteY858" fmla="*/ 2870353 h 5587623"/>
              <a:gd name="connsiteX859" fmla="*/ 3700329 w 6680434"/>
              <a:gd name="connsiteY859" fmla="*/ 2962946 h 5587623"/>
              <a:gd name="connsiteX860" fmla="*/ 3747922 w 6680434"/>
              <a:gd name="connsiteY860" fmla="*/ 3421380 h 5587623"/>
              <a:gd name="connsiteX861" fmla="*/ 3759920 w 6680434"/>
              <a:gd name="connsiteY861" fmla="*/ 3825581 h 5587623"/>
              <a:gd name="connsiteX862" fmla="*/ 3794588 w 6680434"/>
              <a:gd name="connsiteY862" fmla="*/ 3861351 h 5587623"/>
              <a:gd name="connsiteX863" fmla="*/ 3840522 w 6680434"/>
              <a:gd name="connsiteY863" fmla="*/ 3911393 h 5587623"/>
              <a:gd name="connsiteX864" fmla="*/ 3876414 w 6680434"/>
              <a:gd name="connsiteY864" fmla="*/ 4031652 h 5587623"/>
              <a:gd name="connsiteX865" fmla="*/ 3842968 w 6680434"/>
              <a:gd name="connsiteY865" fmla="*/ 4152927 h 5587623"/>
              <a:gd name="connsiteX866" fmla="*/ 3781854 w 6680434"/>
              <a:gd name="connsiteY866" fmla="*/ 4227995 h 5587623"/>
              <a:gd name="connsiteX867" fmla="*/ 3719238 w 6680434"/>
              <a:gd name="connsiteY867" fmla="*/ 4321098 h 5587623"/>
              <a:gd name="connsiteX868" fmla="*/ 3736131 w 6680434"/>
              <a:gd name="connsiteY868" fmla="*/ 4408924 h 5587623"/>
              <a:gd name="connsiteX869" fmla="*/ 3757261 w 6680434"/>
              <a:gd name="connsiteY869" fmla="*/ 4489974 h 5587623"/>
              <a:gd name="connsiteX870" fmla="*/ 3633341 w 6680434"/>
              <a:gd name="connsiteY870" fmla="*/ 4707152 h 5587623"/>
              <a:gd name="connsiteX871" fmla="*/ 3530892 w 6680434"/>
              <a:gd name="connsiteY871" fmla="*/ 4843118 h 5587623"/>
              <a:gd name="connsiteX872" fmla="*/ 3386811 w 6680434"/>
              <a:gd name="connsiteY872" fmla="*/ 5082993 h 5587623"/>
              <a:gd name="connsiteX873" fmla="*/ 3386807 w 6680434"/>
              <a:gd name="connsiteY873" fmla="*/ 5082996 h 5587623"/>
              <a:gd name="connsiteX874" fmla="*/ 3265042 w 6680434"/>
              <a:gd name="connsiteY874" fmla="*/ 5117147 h 5587623"/>
              <a:gd name="connsiteX875" fmla="*/ 3113360 w 6680434"/>
              <a:gd name="connsiteY875" fmla="*/ 5119400 h 5587623"/>
              <a:gd name="connsiteX876" fmla="*/ 3022764 w 6680434"/>
              <a:gd name="connsiteY876" fmla="*/ 5116683 h 5587623"/>
              <a:gd name="connsiteX877" fmla="*/ 2506195 w 6680434"/>
              <a:gd name="connsiteY877" fmla="*/ 5254478 h 5587623"/>
              <a:gd name="connsiteX878" fmla="*/ 2423250 w 6680434"/>
              <a:gd name="connsiteY878" fmla="*/ 5287772 h 5587623"/>
              <a:gd name="connsiteX879" fmla="*/ 1344778 w 6680434"/>
              <a:gd name="connsiteY879" fmla="*/ 5187318 h 5587623"/>
              <a:gd name="connsiteX880" fmla="*/ 1304995 w 6680434"/>
              <a:gd name="connsiteY880" fmla="*/ 5137632 h 5587623"/>
              <a:gd name="connsiteX881" fmla="*/ 1230191 w 6680434"/>
              <a:gd name="connsiteY881" fmla="*/ 4986997 h 5587623"/>
              <a:gd name="connsiteX882" fmla="*/ 1224134 w 6680434"/>
              <a:gd name="connsiteY882" fmla="*/ 4961121 h 5587623"/>
              <a:gd name="connsiteX883" fmla="*/ 1211838 w 6680434"/>
              <a:gd name="connsiteY883" fmla="*/ 4908603 h 5587623"/>
              <a:gd name="connsiteX884" fmla="*/ 1208506 w 6680434"/>
              <a:gd name="connsiteY884" fmla="*/ 4665772 h 5587623"/>
              <a:gd name="connsiteX885" fmla="*/ 1216264 w 6680434"/>
              <a:gd name="connsiteY885" fmla="*/ 4603554 h 5587623"/>
              <a:gd name="connsiteX886" fmla="*/ 1229004 w 6680434"/>
              <a:gd name="connsiteY886" fmla="*/ 4501376 h 5587623"/>
              <a:gd name="connsiteX887" fmla="*/ 1234278 w 6680434"/>
              <a:gd name="connsiteY887" fmla="*/ 4044448 h 5587623"/>
              <a:gd name="connsiteX888" fmla="*/ 1203227 w 6680434"/>
              <a:gd name="connsiteY888" fmla="*/ 3954163 h 5587623"/>
              <a:gd name="connsiteX889" fmla="*/ 1190284 w 6680434"/>
              <a:gd name="connsiteY889" fmla="*/ 3916530 h 5587623"/>
              <a:gd name="connsiteX890" fmla="*/ 1153709 w 6680434"/>
              <a:gd name="connsiteY890" fmla="*/ 3813700 h 5587623"/>
              <a:gd name="connsiteX891" fmla="*/ 1142660 w 6680434"/>
              <a:gd name="connsiteY891" fmla="*/ 3765645 h 5587623"/>
              <a:gd name="connsiteX892" fmla="*/ 1129246 w 6680434"/>
              <a:gd name="connsiteY892" fmla="*/ 3707303 h 5587623"/>
              <a:gd name="connsiteX893" fmla="*/ 1128542 w 6680434"/>
              <a:gd name="connsiteY893" fmla="*/ 3687640 h 5587623"/>
              <a:gd name="connsiteX894" fmla="*/ 1126738 w 6680434"/>
              <a:gd name="connsiteY894" fmla="*/ 3637283 h 5587623"/>
              <a:gd name="connsiteX895" fmla="*/ 1433002 w 6680434"/>
              <a:gd name="connsiteY895" fmla="*/ 3236136 h 5587623"/>
              <a:gd name="connsiteX896" fmla="*/ 1632410 w 6680434"/>
              <a:gd name="connsiteY896" fmla="*/ 3153564 h 5587623"/>
              <a:gd name="connsiteX897" fmla="*/ 1979536 w 6680434"/>
              <a:gd name="connsiteY897" fmla="*/ 2988703 h 5587623"/>
              <a:gd name="connsiteX898" fmla="*/ 2022676 w 6680434"/>
              <a:gd name="connsiteY898" fmla="*/ 2957868 h 5587623"/>
              <a:gd name="connsiteX899" fmla="*/ 2061161 w 6680434"/>
              <a:gd name="connsiteY899" fmla="*/ 2930338 h 5587623"/>
              <a:gd name="connsiteX900" fmla="*/ 2479343 w 6680434"/>
              <a:gd name="connsiteY900" fmla="*/ 2777383 h 5587623"/>
              <a:gd name="connsiteX901" fmla="*/ 2440720 w 6680434"/>
              <a:gd name="connsiteY901" fmla="*/ 2685556 h 5587623"/>
              <a:gd name="connsiteX902" fmla="*/ 2009738 w 6680434"/>
              <a:gd name="connsiteY902" fmla="*/ 2850765 h 5587623"/>
              <a:gd name="connsiteX903" fmla="*/ 1965933 w 6680434"/>
              <a:gd name="connsiteY903" fmla="*/ 2882095 h 5587623"/>
              <a:gd name="connsiteX904" fmla="*/ 1917909 w 6680434"/>
              <a:gd name="connsiteY904" fmla="*/ 2916444 h 5587623"/>
              <a:gd name="connsiteX905" fmla="*/ 1522770 w 6680434"/>
              <a:gd name="connsiteY905" fmla="*/ 3118804 h 5587623"/>
              <a:gd name="connsiteX906" fmla="*/ 1318973 w 6680434"/>
              <a:gd name="connsiteY906" fmla="*/ 3207171 h 5587623"/>
              <a:gd name="connsiteX907" fmla="*/ 1019224 w 6680434"/>
              <a:gd name="connsiteY907" fmla="*/ 3607137 h 5587623"/>
              <a:gd name="connsiteX908" fmla="*/ 1023279 w 6680434"/>
              <a:gd name="connsiteY908" fmla="*/ 3676827 h 5587623"/>
              <a:gd name="connsiteX909" fmla="*/ 1024330 w 6680434"/>
              <a:gd name="connsiteY909" fmla="*/ 3676072 h 5587623"/>
              <a:gd name="connsiteX910" fmla="*/ 1024847 w 6680434"/>
              <a:gd name="connsiteY910" fmla="*/ 3678136 h 5587623"/>
              <a:gd name="connsiteX911" fmla="*/ 1052066 w 6680434"/>
              <a:gd name="connsiteY911" fmla="*/ 3786663 h 5587623"/>
              <a:gd name="connsiteX912" fmla="*/ 1091763 w 6680434"/>
              <a:gd name="connsiteY912" fmla="*/ 3893490 h 5587623"/>
              <a:gd name="connsiteX913" fmla="*/ 1143374 w 6680434"/>
              <a:gd name="connsiteY913" fmla="*/ 4038865 h 5587623"/>
              <a:gd name="connsiteX914" fmla="*/ 1144402 w 6680434"/>
              <a:gd name="connsiteY914" fmla="*/ 4041760 h 5587623"/>
              <a:gd name="connsiteX915" fmla="*/ 1144403 w 6680434"/>
              <a:gd name="connsiteY915" fmla="*/ 4041767 h 5587623"/>
              <a:gd name="connsiteX916" fmla="*/ 1144405 w 6680434"/>
              <a:gd name="connsiteY916" fmla="*/ 4041773 h 5587623"/>
              <a:gd name="connsiteX917" fmla="*/ 1139698 w 6680434"/>
              <a:gd name="connsiteY917" fmla="*/ 4576391 h 5587623"/>
              <a:gd name="connsiteX918" fmla="*/ 1107751 w 6680434"/>
              <a:gd name="connsiteY918" fmla="*/ 4859806 h 5587623"/>
              <a:gd name="connsiteX919" fmla="*/ 1109558 w 6680434"/>
              <a:gd name="connsiteY919" fmla="*/ 4950420 h 5587623"/>
              <a:gd name="connsiteX920" fmla="*/ 1121897 w 6680434"/>
              <a:gd name="connsiteY920" fmla="*/ 5038679 h 5587623"/>
              <a:gd name="connsiteX921" fmla="*/ 1140758 w 6680434"/>
              <a:gd name="connsiteY921" fmla="*/ 5102147 h 5587623"/>
              <a:gd name="connsiteX922" fmla="*/ 1147351 w 6680434"/>
              <a:gd name="connsiteY922" fmla="*/ 5124332 h 5587623"/>
              <a:gd name="connsiteX923" fmla="*/ 1162222 w 6680434"/>
              <a:gd name="connsiteY923" fmla="*/ 5154251 h 5587623"/>
              <a:gd name="connsiteX924" fmla="*/ 1188502 w 6680434"/>
              <a:gd name="connsiteY924" fmla="*/ 5207123 h 5587623"/>
              <a:gd name="connsiteX925" fmla="*/ 1191638 w 6680434"/>
              <a:gd name="connsiteY925" fmla="*/ 5211327 h 5587623"/>
              <a:gd name="connsiteX926" fmla="*/ 1247933 w 6680434"/>
              <a:gd name="connsiteY926" fmla="*/ 5286795 h 5587623"/>
              <a:gd name="connsiteX927" fmla="*/ 1248663 w 6680434"/>
              <a:gd name="connsiteY927" fmla="*/ 5287424 h 5587623"/>
              <a:gd name="connsiteX928" fmla="*/ 1352950 w 6680434"/>
              <a:gd name="connsiteY928" fmla="*/ 5377239 h 5587623"/>
              <a:gd name="connsiteX929" fmla="*/ 1929861 w 6680434"/>
              <a:gd name="connsiteY929" fmla="*/ 5491701 h 5587623"/>
              <a:gd name="connsiteX930" fmla="*/ 2080933 w 6680434"/>
              <a:gd name="connsiteY930" fmla="*/ 5471142 h 5587623"/>
              <a:gd name="connsiteX931" fmla="*/ 2089110 w 6680434"/>
              <a:gd name="connsiteY931" fmla="*/ 5470029 h 5587623"/>
              <a:gd name="connsiteX932" fmla="*/ 2391805 w 6680434"/>
              <a:gd name="connsiteY932" fmla="*/ 5382488 h 5587623"/>
              <a:gd name="connsiteX933" fmla="*/ 2480150 w 6680434"/>
              <a:gd name="connsiteY933" fmla="*/ 5346933 h 5587623"/>
              <a:gd name="connsiteX934" fmla="*/ 3074988 w 6680434"/>
              <a:gd name="connsiteY934" fmla="*/ 5187180 h 5587623"/>
              <a:gd name="connsiteX935" fmla="*/ 3178793 w 6680434"/>
              <a:gd name="connsiteY935" fmla="*/ 5190492 h 5587623"/>
              <a:gd name="connsiteX936" fmla="*/ 3339596 w 6680434"/>
              <a:gd name="connsiteY936" fmla="*/ 5191325 h 5587623"/>
              <a:gd name="connsiteX937" fmla="*/ 3590757 w 6680434"/>
              <a:gd name="connsiteY937" fmla="*/ 4921356 h 5587623"/>
              <a:gd name="connsiteX938" fmla="*/ 3722370 w 6680434"/>
              <a:gd name="connsiteY938" fmla="*/ 4743296 h 5587623"/>
              <a:gd name="connsiteX939" fmla="*/ 3843699 w 6680434"/>
              <a:gd name="connsiteY939" fmla="*/ 4539671 h 5587623"/>
              <a:gd name="connsiteX940" fmla="*/ 3821852 w 6680434"/>
              <a:gd name="connsiteY940" fmla="*/ 4462856 h 5587623"/>
              <a:gd name="connsiteX941" fmla="*/ 3799191 w 6680434"/>
              <a:gd name="connsiteY941" fmla="*/ 4339358 h 5587623"/>
              <a:gd name="connsiteX942" fmla="*/ 3882076 w 6680434"/>
              <a:gd name="connsiteY942" fmla="*/ 4208896 h 5587623"/>
              <a:gd name="connsiteX943" fmla="*/ 3941937 w 6680434"/>
              <a:gd name="connsiteY943" fmla="*/ 4135819 h 5587623"/>
              <a:gd name="connsiteX944" fmla="*/ 3971244 w 6680434"/>
              <a:gd name="connsiteY944" fmla="*/ 4028063 h 5587623"/>
              <a:gd name="connsiteX945" fmla="*/ 3962861 w 6680434"/>
              <a:gd name="connsiteY945" fmla="*/ 3972417 h 5587623"/>
              <a:gd name="connsiteX946" fmla="*/ 3952403 w 6680434"/>
              <a:gd name="connsiteY946" fmla="*/ 3949433 h 5587623"/>
              <a:gd name="connsiteX947" fmla="*/ 3939596 w 6680434"/>
              <a:gd name="connsiteY947" fmla="*/ 3921289 h 5587623"/>
              <a:gd name="connsiteX948" fmla="*/ 3900750 w 6680434"/>
              <a:gd name="connsiteY948" fmla="*/ 3880180 h 5587623"/>
              <a:gd name="connsiteX949" fmla="*/ 3893451 w 6680434"/>
              <a:gd name="connsiteY949" fmla="*/ 3872462 h 5587623"/>
              <a:gd name="connsiteX950" fmla="*/ 3860694 w 6680434"/>
              <a:gd name="connsiteY950" fmla="*/ 3838960 h 5587623"/>
              <a:gd name="connsiteX951" fmla="*/ 3849730 w 6680434"/>
              <a:gd name="connsiteY951" fmla="*/ 3827749 h 5587623"/>
              <a:gd name="connsiteX952" fmla="*/ 3849726 w 6680434"/>
              <a:gd name="connsiteY952" fmla="*/ 3827744 h 5587623"/>
              <a:gd name="connsiteX953" fmla="*/ 3849723 w 6680434"/>
              <a:gd name="connsiteY953" fmla="*/ 3827740 h 5587623"/>
              <a:gd name="connsiteX954" fmla="*/ 3824475 w 6680434"/>
              <a:gd name="connsiteY954" fmla="*/ 3332611 h 5587623"/>
              <a:gd name="connsiteX955" fmla="*/ 3851140 w 6680434"/>
              <a:gd name="connsiteY955" fmla="*/ 2966677 h 5587623"/>
              <a:gd name="connsiteX956" fmla="*/ 3824873 w 6680434"/>
              <a:gd name="connsiteY956" fmla="*/ 2916493 h 5587623"/>
              <a:gd name="connsiteX957" fmla="*/ 3784510 w 6680434"/>
              <a:gd name="connsiteY957" fmla="*/ 2871400 h 5587623"/>
              <a:gd name="connsiteX958" fmla="*/ 3500990 w 6680434"/>
              <a:gd name="connsiteY958" fmla="*/ 2784097 h 5587623"/>
              <a:gd name="connsiteX959" fmla="*/ 3244936 w 6680434"/>
              <a:gd name="connsiteY959" fmla="*/ 2843432 h 5587623"/>
              <a:gd name="connsiteX960" fmla="*/ 2933894 w 6680434"/>
              <a:gd name="connsiteY960" fmla="*/ 2902783 h 5587623"/>
              <a:gd name="connsiteX961" fmla="*/ 2699318 w 6680434"/>
              <a:gd name="connsiteY961" fmla="*/ 2786856 h 5587623"/>
              <a:gd name="connsiteX962" fmla="*/ 2654562 w 6680434"/>
              <a:gd name="connsiteY962" fmla="*/ 2755645 h 5587623"/>
              <a:gd name="connsiteX963" fmla="*/ 2440720 w 6680434"/>
              <a:gd name="connsiteY963" fmla="*/ 2685556 h 5587623"/>
              <a:gd name="connsiteX964" fmla="*/ 2446834 w 6680434"/>
              <a:gd name="connsiteY964" fmla="*/ 2641544 h 5587623"/>
              <a:gd name="connsiteX965" fmla="*/ 2680677 w 6680434"/>
              <a:gd name="connsiteY965" fmla="*/ 2720486 h 5587623"/>
              <a:gd name="connsiteX966" fmla="*/ 2726289 w 6680434"/>
              <a:gd name="connsiteY966" fmla="*/ 2752148 h 5587623"/>
              <a:gd name="connsiteX967" fmla="*/ 2940867 w 6680434"/>
              <a:gd name="connsiteY967" fmla="*/ 2859534 h 5587623"/>
              <a:gd name="connsiteX968" fmla="*/ 3229121 w 6680434"/>
              <a:gd name="connsiteY968" fmla="*/ 2802661 h 5587623"/>
              <a:gd name="connsiteX969" fmla="*/ 3502678 w 6680434"/>
              <a:gd name="connsiteY969" fmla="*/ 2737188 h 5587623"/>
              <a:gd name="connsiteX970" fmla="*/ 3816874 w 6680434"/>
              <a:gd name="connsiteY970" fmla="*/ 2836016 h 5587623"/>
              <a:gd name="connsiteX971" fmla="*/ 3863656 w 6680434"/>
              <a:gd name="connsiteY971" fmla="*/ 2888301 h 5587623"/>
              <a:gd name="connsiteX972" fmla="*/ 3863658 w 6680434"/>
              <a:gd name="connsiteY972" fmla="*/ 2888305 h 5587623"/>
              <a:gd name="connsiteX973" fmla="*/ 3863663 w 6680434"/>
              <a:gd name="connsiteY973" fmla="*/ 2888311 h 5587623"/>
              <a:gd name="connsiteX974" fmla="*/ 3870784 w 6680434"/>
              <a:gd name="connsiteY974" fmla="*/ 3343601 h 5587623"/>
              <a:gd name="connsiteX975" fmla="*/ 3855770 w 6680434"/>
              <a:gd name="connsiteY975" fmla="*/ 3750278 h 5587623"/>
              <a:gd name="connsiteX976" fmla="*/ 3886473 w 6680434"/>
              <a:gd name="connsiteY976" fmla="*/ 3797751 h 5587623"/>
              <a:gd name="connsiteX977" fmla="*/ 3895518 w 6680434"/>
              <a:gd name="connsiteY977" fmla="*/ 3806856 h 5587623"/>
              <a:gd name="connsiteX978" fmla="*/ 3926574 w 6680434"/>
              <a:gd name="connsiteY978" fmla="*/ 3838111 h 5587623"/>
              <a:gd name="connsiteX979" fmla="*/ 3936881 w 6680434"/>
              <a:gd name="connsiteY979" fmla="*/ 3848973 h 5587623"/>
              <a:gd name="connsiteX980" fmla="*/ 3978537 w 6680434"/>
              <a:gd name="connsiteY980" fmla="*/ 3892846 h 5587623"/>
              <a:gd name="connsiteX981" fmla="*/ 3998645 w 6680434"/>
              <a:gd name="connsiteY981" fmla="*/ 3935981 h 5587623"/>
              <a:gd name="connsiteX982" fmla="*/ 4008277 w 6680434"/>
              <a:gd name="connsiteY982" fmla="*/ 3956641 h 5587623"/>
              <a:gd name="connsiteX983" fmla="*/ 4019335 w 6680434"/>
              <a:gd name="connsiteY983" fmla="*/ 4026141 h 5587623"/>
              <a:gd name="connsiteX984" fmla="*/ 3983620 w 6680434"/>
              <a:gd name="connsiteY984" fmla="*/ 4161219 h 5587623"/>
              <a:gd name="connsiteX985" fmla="*/ 3916503 w 6680434"/>
              <a:gd name="connsiteY985" fmla="*/ 4244338 h 5587623"/>
              <a:gd name="connsiteX986" fmla="*/ 3845551 w 6680434"/>
              <a:gd name="connsiteY986" fmla="*/ 4348180 h 5587623"/>
              <a:gd name="connsiteX987" fmla="*/ 3864018 w 6680434"/>
              <a:gd name="connsiteY987" fmla="*/ 4448638 h 5587623"/>
              <a:gd name="connsiteX988" fmla="*/ 3888160 w 6680434"/>
              <a:gd name="connsiteY988" fmla="*/ 4537616 h 5587623"/>
              <a:gd name="connsiteX989" fmla="*/ 3753067 w 6680434"/>
              <a:gd name="connsiteY989" fmla="*/ 4778755 h 5587623"/>
              <a:gd name="connsiteX990" fmla="*/ 3635049 w 6680434"/>
              <a:gd name="connsiteY990" fmla="*/ 4933257 h 5587623"/>
              <a:gd name="connsiteX991" fmla="*/ 3343802 w 6680434"/>
              <a:gd name="connsiteY991" fmla="*/ 5238277 h 5587623"/>
              <a:gd name="connsiteX992" fmla="*/ 3174037 w 6680434"/>
              <a:gd name="connsiteY992" fmla="*/ 5239079 h 5587623"/>
              <a:gd name="connsiteX993" fmla="*/ 3073322 w 6680434"/>
              <a:gd name="connsiteY993" fmla="*/ 5235660 h 5587623"/>
              <a:gd name="connsiteX994" fmla="*/ 2495952 w 6680434"/>
              <a:gd name="connsiteY994" fmla="*/ 5391466 h 5587623"/>
              <a:gd name="connsiteX995" fmla="*/ 2406926 w 6680434"/>
              <a:gd name="connsiteY995" fmla="*/ 5427474 h 5587623"/>
              <a:gd name="connsiteX996" fmla="*/ 1211017 w 6680434"/>
              <a:gd name="connsiteY996" fmla="*/ 5319593 h 5587623"/>
              <a:gd name="connsiteX997" fmla="*/ 1169980 w 6680434"/>
              <a:gd name="connsiteY997" fmla="*/ 5268190 h 5587623"/>
              <a:gd name="connsiteX998" fmla="*/ 1068689 w 6680434"/>
              <a:gd name="connsiteY998" fmla="*/ 5016851 h 5587623"/>
              <a:gd name="connsiteX999" fmla="*/ 1068689 w 6680434"/>
              <a:gd name="connsiteY999" fmla="*/ 5016850 h 5587623"/>
              <a:gd name="connsiteX1000" fmla="*/ 1091774 w 6680434"/>
              <a:gd name="connsiteY1000" fmla="*/ 4571340 h 5587623"/>
              <a:gd name="connsiteX1001" fmla="*/ 1122936 w 6680434"/>
              <a:gd name="connsiteY1001" fmla="*/ 4310254 h 5587623"/>
              <a:gd name="connsiteX1002" fmla="*/ 1121059 w 6680434"/>
              <a:gd name="connsiteY1002" fmla="*/ 4181789 h 5587623"/>
              <a:gd name="connsiteX1003" fmla="*/ 1100504 w 6680434"/>
              <a:gd name="connsiteY1003" fmla="*/ 4071228 h 5587623"/>
              <a:gd name="connsiteX1004" fmla="*/ 1097945 w 6680434"/>
              <a:gd name="connsiteY1004" fmla="*/ 4057461 h 5587623"/>
              <a:gd name="connsiteX1005" fmla="*/ 1092590 w 6680434"/>
              <a:gd name="connsiteY1005" fmla="*/ 4041514 h 5587623"/>
              <a:gd name="connsiteX1006" fmla="*/ 1073539 w 6680434"/>
              <a:gd name="connsiteY1006" fmla="*/ 3984791 h 5587623"/>
              <a:gd name="connsiteX1007" fmla="*/ 1046008 w 6680434"/>
              <a:gd name="connsiteY1007" fmla="*/ 3913958 h 5587623"/>
              <a:gd name="connsiteX1008" fmla="*/ 975169 w 6680434"/>
              <a:gd name="connsiteY1008" fmla="*/ 3685730 h 5587623"/>
              <a:gd name="connsiteX1009" fmla="*/ 1298651 w 6680434"/>
              <a:gd name="connsiteY1009" fmla="*/ 3163792 h 5587623"/>
              <a:gd name="connsiteX1010" fmla="*/ 1502448 w 6680434"/>
              <a:gd name="connsiteY1010" fmla="*/ 3075424 h 5587623"/>
              <a:gd name="connsiteX1011" fmla="*/ 1891403 w 6680434"/>
              <a:gd name="connsiteY1011" fmla="*/ 2881709 h 5587623"/>
              <a:gd name="connsiteX1012" fmla="*/ 1937705 w 6680434"/>
              <a:gd name="connsiteY1012" fmla="*/ 2848607 h 5587623"/>
              <a:gd name="connsiteX1013" fmla="*/ 1983286 w 6680434"/>
              <a:gd name="connsiteY1013" fmla="*/ 2816012 h 5587623"/>
              <a:gd name="connsiteX1014" fmla="*/ 2446834 w 6680434"/>
              <a:gd name="connsiteY1014" fmla="*/ 2641544 h 5587623"/>
              <a:gd name="connsiteX1015" fmla="*/ 2415601 w 6680434"/>
              <a:gd name="connsiteY1015" fmla="*/ 2501396 h 5587623"/>
              <a:gd name="connsiteX1016" fmla="*/ 2672817 w 6680434"/>
              <a:gd name="connsiteY1016" fmla="*/ 2586390 h 5587623"/>
              <a:gd name="connsiteX1017" fmla="*/ 2722855 w 6680434"/>
              <a:gd name="connsiteY1017" fmla="*/ 2621257 h 5587623"/>
              <a:gd name="connsiteX1018" fmla="*/ 2961617 w 6680434"/>
              <a:gd name="connsiteY1018" fmla="*/ 2740042 h 5587623"/>
              <a:gd name="connsiteX1019" fmla="*/ 3281488 w 6680434"/>
              <a:gd name="connsiteY1019" fmla="*/ 2674376 h 5587623"/>
              <a:gd name="connsiteX1020" fmla="*/ 3581217 w 6680434"/>
              <a:gd name="connsiteY1020" fmla="*/ 2599206 h 5587623"/>
              <a:gd name="connsiteX1021" fmla="*/ 3928613 w 6680434"/>
              <a:gd name="connsiteY1021" fmla="*/ 2705638 h 5587623"/>
              <a:gd name="connsiteX1022" fmla="*/ 4014963 w 6680434"/>
              <a:gd name="connsiteY1022" fmla="*/ 2824485 h 5587623"/>
              <a:gd name="connsiteX1023" fmla="*/ 4014966 w 6680434"/>
              <a:gd name="connsiteY1023" fmla="*/ 2824498 h 5587623"/>
              <a:gd name="connsiteX1024" fmla="*/ 4014967 w 6680434"/>
              <a:gd name="connsiteY1024" fmla="*/ 2824498 h 5587623"/>
              <a:gd name="connsiteX1025" fmla="*/ 3989194 w 6680434"/>
              <a:gd name="connsiteY1025" fmla="*/ 3262112 h 5587623"/>
              <a:gd name="connsiteX1026" fmla="*/ 3940610 w 6680434"/>
              <a:gd name="connsiteY1026" fmla="*/ 3598163 h 5587623"/>
              <a:gd name="connsiteX1027" fmla="*/ 3951696 w 6680434"/>
              <a:gd name="connsiteY1027" fmla="*/ 3657822 h 5587623"/>
              <a:gd name="connsiteX1028" fmla="*/ 3973946 w 6680434"/>
              <a:gd name="connsiteY1028" fmla="*/ 3714005 h 5587623"/>
              <a:gd name="connsiteX1029" fmla="*/ 4009180 w 6680434"/>
              <a:gd name="connsiteY1029" fmla="*/ 3766303 h 5587623"/>
              <a:gd name="connsiteX1030" fmla="*/ 4053865 w 6680434"/>
              <a:gd name="connsiteY1030" fmla="*/ 3810866 h 5587623"/>
              <a:gd name="connsiteX1031" fmla="*/ 4111881 w 6680434"/>
              <a:gd name="connsiteY1031" fmla="*/ 3870318 h 5587623"/>
              <a:gd name="connsiteX1032" fmla="*/ 4158616 w 6680434"/>
              <a:gd name="connsiteY1032" fmla="*/ 4015787 h 5587623"/>
              <a:gd name="connsiteX1033" fmla="*/ 4158279 w 6680434"/>
              <a:gd name="connsiteY1033" fmla="*/ 4018680 h 5587623"/>
              <a:gd name="connsiteX1034" fmla="*/ 4149669 w 6680434"/>
              <a:gd name="connsiteY1034" fmla="*/ 4092612 h 5587623"/>
              <a:gd name="connsiteX1035" fmla="*/ 4120114 w 6680434"/>
              <a:gd name="connsiteY1035" fmla="*/ 4162512 h 5587623"/>
              <a:gd name="connsiteX1036" fmla="*/ 4119526 w 6680434"/>
              <a:gd name="connsiteY1036" fmla="*/ 4163904 h 5587623"/>
              <a:gd name="connsiteX1037" fmla="*/ 4113183 w 6680434"/>
              <a:gd name="connsiteY1037" fmla="*/ 4171732 h 5587623"/>
              <a:gd name="connsiteX1038" fmla="*/ 4045783 w 6680434"/>
              <a:gd name="connsiteY1038" fmla="*/ 4254918 h 5587623"/>
              <a:gd name="connsiteX1039" fmla="*/ 3998730 w 6680434"/>
              <a:gd name="connsiteY1039" fmla="*/ 4307671 h 5587623"/>
              <a:gd name="connsiteX1040" fmla="*/ 3982697 w 6680434"/>
              <a:gd name="connsiteY1040" fmla="*/ 4342508 h 5587623"/>
              <a:gd name="connsiteX1041" fmla="*/ 3969212 w 6680434"/>
              <a:gd name="connsiteY1041" fmla="*/ 4371811 h 5587623"/>
              <a:gd name="connsiteX1042" fmla="*/ 3969666 w 6680434"/>
              <a:gd name="connsiteY1042" fmla="*/ 4377938 h 5587623"/>
              <a:gd name="connsiteX1043" fmla="*/ 3973573 w 6680434"/>
              <a:gd name="connsiteY1043" fmla="*/ 4430725 h 5587623"/>
              <a:gd name="connsiteX1044" fmla="*/ 3993414 w 6680434"/>
              <a:gd name="connsiteY1044" fmla="*/ 4486274 h 5587623"/>
              <a:gd name="connsiteX1045" fmla="*/ 4021315 w 6680434"/>
              <a:gd name="connsiteY1045" fmla="*/ 4584238 h 5587623"/>
              <a:gd name="connsiteX1046" fmla="*/ 4021315 w 6680434"/>
              <a:gd name="connsiteY1046" fmla="*/ 4584239 h 5587623"/>
              <a:gd name="connsiteX1047" fmla="*/ 3874545 w 6680434"/>
              <a:gd name="connsiteY1047" fmla="*/ 4848616 h 5587623"/>
              <a:gd name="connsiteX1048" fmla="*/ 3763842 w 6680434"/>
              <a:gd name="connsiteY1048" fmla="*/ 4972668 h 5587623"/>
              <a:gd name="connsiteX1049" fmla="*/ 3745413 w 6680434"/>
              <a:gd name="connsiteY1049" fmla="*/ 5019512 h 5587623"/>
              <a:gd name="connsiteX1050" fmla="*/ 3744800 w 6680434"/>
              <a:gd name="connsiteY1050" fmla="*/ 5021070 h 5587623"/>
              <a:gd name="connsiteX1051" fmla="*/ 3692005 w 6680434"/>
              <a:gd name="connsiteY1051" fmla="*/ 5190166 h 5587623"/>
              <a:gd name="connsiteX1052" fmla="*/ 3690091 w 6680434"/>
              <a:gd name="connsiteY1052" fmla="*/ 5193408 h 5587623"/>
              <a:gd name="connsiteX1053" fmla="*/ 3663370 w 6680434"/>
              <a:gd name="connsiteY1053" fmla="*/ 5238666 h 5587623"/>
              <a:gd name="connsiteX1054" fmla="*/ 3428041 w 6680434"/>
              <a:gd name="connsiteY1054" fmla="*/ 5357591 h 5587623"/>
              <a:gd name="connsiteX1055" fmla="*/ 3241913 w 6680434"/>
              <a:gd name="connsiteY1055" fmla="*/ 5357864 h 5587623"/>
              <a:gd name="connsiteX1056" fmla="*/ 3131789 w 6680434"/>
              <a:gd name="connsiteY1056" fmla="*/ 5353220 h 5587623"/>
              <a:gd name="connsiteX1057" fmla="*/ 2493453 w 6680434"/>
              <a:gd name="connsiteY1057" fmla="*/ 5527620 h 5587623"/>
              <a:gd name="connsiteX1058" fmla="*/ 2398042 w 6680434"/>
              <a:gd name="connsiteY1058" fmla="*/ 5566676 h 5587623"/>
              <a:gd name="connsiteX1059" fmla="*/ 2337251 w 6680434"/>
              <a:gd name="connsiteY1059" fmla="*/ 5587623 h 5587623"/>
              <a:gd name="connsiteX1060" fmla="*/ 2169015 w 6680434"/>
              <a:gd name="connsiteY1060" fmla="*/ 5587623 h 5587623"/>
              <a:gd name="connsiteX1061" fmla="*/ 2229187 w 6680434"/>
              <a:gd name="connsiteY1061" fmla="*/ 5572428 h 5587623"/>
              <a:gd name="connsiteX1062" fmla="*/ 2381175 w 6680434"/>
              <a:gd name="connsiteY1062" fmla="*/ 5519187 h 5587623"/>
              <a:gd name="connsiteX1063" fmla="*/ 2475984 w 6680434"/>
              <a:gd name="connsiteY1063" fmla="*/ 5480088 h 5587623"/>
              <a:gd name="connsiteX1064" fmla="*/ 3131675 w 6680434"/>
              <a:gd name="connsiteY1064" fmla="*/ 5302306 h 5587623"/>
              <a:gd name="connsiteX1065" fmla="*/ 3245602 w 6680434"/>
              <a:gd name="connsiteY1065" fmla="*/ 5306321 h 5587623"/>
              <a:gd name="connsiteX1066" fmla="*/ 3423937 w 6680434"/>
              <a:gd name="connsiteY1066" fmla="*/ 5306306 h 5587623"/>
              <a:gd name="connsiteX1067" fmla="*/ 3700869 w 6680434"/>
              <a:gd name="connsiteY1067" fmla="*/ 5005167 h 5587623"/>
              <a:gd name="connsiteX1068" fmla="*/ 3844463 w 6680434"/>
              <a:gd name="connsiteY1068" fmla="*/ 4809544 h 5587623"/>
              <a:gd name="connsiteX1069" fmla="*/ 3969208 w 6680434"/>
              <a:gd name="connsiteY1069" fmla="*/ 4650643 h 5587623"/>
              <a:gd name="connsiteX1070" fmla="*/ 3976164 w 6680434"/>
              <a:gd name="connsiteY1070" fmla="*/ 4583099 h 5587623"/>
              <a:gd name="connsiteX1071" fmla="*/ 3951412 w 6680434"/>
              <a:gd name="connsiteY1071" fmla="*/ 4497733 h 5587623"/>
              <a:gd name="connsiteX1072" fmla="*/ 3925129 w 6680434"/>
              <a:gd name="connsiteY1072" fmla="*/ 4362437 h 5587623"/>
              <a:gd name="connsiteX1073" fmla="*/ 3925129 w 6680434"/>
              <a:gd name="connsiteY1073" fmla="*/ 4362436 h 5587623"/>
              <a:gd name="connsiteX1074" fmla="*/ 4015092 w 6680434"/>
              <a:gd name="connsiteY1074" fmla="*/ 4219458 h 5587623"/>
              <a:gd name="connsiteX1075" fmla="*/ 4080969 w 6680434"/>
              <a:gd name="connsiteY1075" fmla="*/ 4138386 h 5587623"/>
              <a:gd name="connsiteX1076" fmla="*/ 4106122 w 6680434"/>
              <a:gd name="connsiteY1076" fmla="*/ 4080452 h 5587623"/>
              <a:gd name="connsiteX1077" fmla="*/ 4108562 w 6680434"/>
              <a:gd name="connsiteY1077" fmla="*/ 4062153 h 5587623"/>
              <a:gd name="connsiteX1078" fmla="*/ 4114460 w 6680434"/>
              <a:gd name="connsiteY1078" fmla="*/ 4017922 h 5587623"/>
              <a:gd name="connsiteX1079" fmla="*/ 4112967 w 6680434"/>
              <a:gd name="connsiteY1079" fmla="*/ 4007681 h 5587623"/>
              <a:gd name="connsiteX1080" fmla="*/ 4105367 w 6680434"/>
              <a:gd name="connsiteY1080" fmla="*/ 3955608 h 5587623"/>
              <a:gd name="connsiteX1081" fmla="*/ 4079521 w 6680434"/>
              <a:gd name="connsiteY1081" fmla="*/ 3898243 h 5587623"/>
              <a:gd name="connsiteX1082" fmla="*/ 4077258 w 6680434"/>
              <a:gd name="connsiteY1082" fmla="*/ 3895079 h 5587623"/>
              <a:gd name="connsiteX1083" fmla="*/ 4024832 w 6680434"/>
              <a:gd name="connsiteY1083" fmla="*/ 3841198 h 5587623"/>
              <a:gd name="connsiteX1084" fmla="*/ 3976172 w 6680434"/>
              <a:gd name="connsiteY1084" fmla="*/ 3792578 h 5587623"/>
              <a:gd name="connsiteX1085" fmla="*/ 3910663 w 6680434"/>
              <a:gd name="connsiteY1085" fmla="*/ 3670333 h 5587623"/>
              <a:gd name="connsiteX1086" fmla="*/ 3910662 w 6680434"/>
              <a:gd name="connsiteY1086" fmla="*/ 3670325 h 5587623"/>
              <a:gd name="connsiteX1087" fmla="*/ 3910660 w 6680434"/>
              <a:gd name="connsiteY1087" fmla="*/ 3670321 h 5587623"/>
              <a:gd name="connsiteX1088" fmla="*/ 3946978 w 6680434"/>
              <a:gd name="connsiteY1088" fmla="*/ 3247128 h 5587623"/>
              <a:gd name="connsiteX1089" fmla="*/ 3991195 w 6680434"/>
              <a:gd name="connsiteY1089" fmla="*/ 2900877 h 5587623"/>
              <a:gd name="connsiteX1090" fmla="*/ 3975380 w 6680434"/>
              <a:gd name="connsiteY1090" fmla="*/ 2840596 h 5587623"/>
              <a:gd name="connsiteX1091" fmla="*/ 3946214 w 6680434"/>
              <a:gd name="connsiteY1091" fmla="*/ 2785245 h 5587623"/>
              <a:gd name="connsiteX1092" fmla="*/ 3901499 w 6680434"/>
              <a:gd name="connsiteY1092" fmla="*/ 2735669 h 5587623"/>
              <a:gd name="connsiteX1093" fmla="*/ 3586038 w 6680434"/>
              <a:gd name="connsiteY1093" fmla="*/ 2642530 h 5587623"/>
              <a:gd name="connsiteX1094" fmla="*/ 3301232 w 6680434"/>
              <a:gd name="connsiteY1094" fmla="*/ 2713930 h 5587623"/>
              <a:gd name="connsiteX1095" fmla="*/ 2958320 w 6680434"/>
              <a:gd name="connsiteY1095" fmla="*/ 2781725 h 5587623"/>
              <a:gd name="connsiteX1096" fmla="*/ 2699462 w 6680434"/>
              <a:gd name="connsiteY1096" fmla="*/ 2655003 h 5587623"/>
              <a:gd name="connsiteX1097" fmla="*/ 2650181 w 6680434"/>
              <a:gd name="connsiteY1097" fmla="*/ 2621188 h 5587623"/>
              <a:gd name="connsiteX1098" fmla="*/ 2412924 w 6680434"/>
              <a:gd name="connsiteY1098" fmla="*/ 2543838 h 5587623"/>
              <a:gd name="connsiteX1099" fmla="*/ 1935880 w 6680434"/>
              <a:gd name="connsiteY1099" fmla="*/ 2730404 h 5587623"/>
              <a:gd name="connsiteX1100" fmla="*/ 1885366 w 6680434"/>
              <a:gd name="connsiteY1100" fmla="*/ 2766535 h 5587623"/>
              <a:gd name="connsiteX1101" fmla="*/ 1835397 w 6680434"/>
              <a:gd name="connsiteY1101" fmla="*/ 2804924 h 5587623"/>
              <a:gd name="connsiteX1102" fmla="*/ 1395453 w 6680434"/>
              <a:gd name="connsiteY1102" fmla="*/ 3033479 h 5587623"/>
              <a:gd name="connsiteX1103" fmla="*/ 1187353 w 6680434"/>
              <a:gd name="connsiteY1103" fmla="*/ 3129191 h 5587623"/>
              <a:gd name="connsiteX1104" fmla="*/ 870855 w 6680434"/>
              <a:gd name="connsiteY1104" fmla="*/ 3651966 h 5587623"/>
              <a:gd name="connsiteX1105" fmla="*/ 903402 w 6680434"/>
              <a:gd name="connsiteY1105" fmla="*/ 3772832 h 5587623"/>
              <a:gd name="connsiteX1106" fmla="*/ 948890 w 6680434"/>
              <a:gd name="connsiteY1106" fmla="*/ 3889407 h 5587623"/>
              <a:gd name="connsiteX1107" fmla="*/ 1012326 w 6680434"/>
              <a:gd name="connsiteY1107" fmla="*/ 4052802 h 5587623"/>
              <a:gd name="connsiteX1108" fmla="*/ 1029914 w 6680434"/>
              <a:gd name="connsiteY1108" fmla="*/ 4124777 h 5587623"/>
              <a:gd name="connsiteX1109" fmla="*/ 1029914 w 6680434"/>
              <a:gd name="connsiteY1109" fmla="*/ 4124778 h 5587623"/>
              <a:gd name="connsiteX1110" fmla="*/ 1029917 w 6680434"/>
              <a:gd name="connsiteY1110" fmla="*/ 4124791 h 5587623"/>
              <a:gd name="connsiteX1111" fmla="*/ 1006277 w 6680434"/>
              <a:gd name="connsiteY1111" fmla="*/ 4641523 h 5587623"/>
              <a:gd name="connsiteX1112" fmla="*/ 1054678 w 6680434"/>
              <a:gd name="connsiteY1112" fmla="*/ 5329227 h 5587623"/>
              <a:gd name="connsiteX1113" fmla="*/ 1119266 w 6680434"/>
              <a:gd name="connsiteY1113" fmla="*/ 5416025 h 5587623"/>
              <a:gd name="connsiteX1114" fmla="*/ 1174122 w 6680434"/>
              <a:gd name="connsiteY1114" fmla="*/ 5470000 h 5587623"/>
              <a:gd name="connsiteX1115" fmla="*/ 1293400 w 6680434"/>
              <a:gd name="connsiteY1115" fmla="*/ 5550343 h 5587623"/>
              <a:gd name="connsiteX1116" fmla="*/ 1386422 w 6680434"/>
              <a:gd name="connsiteY1116" fmla="*/ 5587623 h 5587623"/>
              <a:gd name="connsiteX1117" fmla="*/ 1255122 w 6680434"/>
              <a:gd name="connsiteY1117" fmla="*/ 5587623 h 5587623"/>
              <a:gd name="connsiteX1118" fmla="*/ 1204118 w 6680434"/>
              <a:gd name="connsiteY1118" fmla="*/ 5557709 h 5587623"/>
              <a:gd name="connsiteX1119" fmla="*/ 1083024 w 6680434"/>
              <a:gd name="connsiteY1119" fmla="*/ 5452024 h 5587623"/>
              <a:gd name="connsiteX1120" fmla="*/ 1040781 w 6680434"/>
              <a:gd name="connsiteY1120" fmla="*/ 5398885 h 5587623"/>
              <a:gd name="connsiteX1121" fmla="*/ 952171 w 6680434"/>
              <a:gd name="connsiteY1121" fmla="*/ 5218844 h 5587623"/>
              <a:gd name="connsiteX1122" fmla="*/ 952166 w 6680434"/>
              <a:gd name="connsiteY1122" fmla="*/ 5218825 h 5587623"/>
              <a:gd name="connsiteX1123" fmla="*/ 952156 w 6680434"/>
              <a:gd name="connsiteY1123" fmla="*/ 5218798 h 5587623"/>
              <a:gd name="connsiteX1124" fmla="*/ 959135 w 6680434"/>
              <a:gd name="connsiteY1124" fmla="*/ 4639094 h 5587623"/>
              <a:gd name="connsiteX1125" fmla="*/ 966483 w 6680434"/>
              <a:gd name="connsiteY1125" fmla="*/ 4068588 h 5587623"/>
              <a:gd name="connsiteX1126" fmla="*/ 964982 w 6680434"/>
              <a:gd name="connsiteY1126" fmla="*/ 4064256 h 5587623"/>
              <a:gd name="connsiteX1127" fmla="*/ 938362 w 6680434"/>
              <a:gd name="connsiteY1127" fmla="*/ 3987452 h 5587623"/>
              <a:gd name="connsiteX1128" fmla="*/ 905820 w 6680434"/>
              <a:gd name="connsiteY1128" fmla="*/ 3909066 h 5587623"/>
              <a:gd name="connsiteX1129" fmla="*/ 858569 w 6680434"/>
              <a:gd name="connsiteY1129" fmla="*/ 3787813 h 5587623"/>
              <a:gd name="connsiteX1130" fmla="*/ 858569 w 6680434"/>
              <a:gd name="connsiteY1130" fmla="*/ 3787812 h 5587623"/>
              <a:gd name="connsiteX1131" fmla="*/ 858565 w 6680434"/>
              <a:gd name="connsiteY1131" fmla="*/ 3787801 h 5587623"/>
              <a:gd name="connsiteX1132" fmla="*/ 824737 w 6680434"/>
              <a:gd name="connsiteY1132" fmla="*/ 3662102 h 5587623"/>
              <a:gd name="connsiteX1133" fmla="*/ 1162894 w 6680434"/>
              <a:gd name="connsiteY1133" fmla="*/ 3089813 h 5587623"/>
              <a:gd name="connsiteX1134" fmla="*/ 1372435 w 6680434"/>
              <a:gd name="connsiteY1134" fmla="*/ 2993083 h 5587623"/>
              <a:gd name="connsiteX1135" fmla="*/ 1803762 w 6680434"/>
              <a:gd name="connsiteY1135" fmla="*/ 2769628 h 5587623"/>
              <a:gd name="connsiteX1136" fmla="*/ 1853225 w 6680434"/>
              <a:gd name="connsiteY1136" fmla="*/ 2734258 h 5587623"/>
              <a:gd name="connsiteX1137" fmla="*/ 1905462 w 6680434"/>
              <a:gd name="connsiteY1137" fmla="*/ 2696879 h 5587623"/>
              <a:gd name="connsiteX1138" fmla="*/ 2415601 w 6680434"/>
              <a:gd name="connsiteY1138" fmla="*/ 2501396 h 5587623"/>
              <a:gd name="connsiteX1139" fmla="*/ 2382916 w 6680434"/>
              <a:gd name="connsiteY1139" fmla="*/ 2361848 h 5587623"/>
              <a:gd name="connsiteX1140" fmla="*/ 2664043 w 6680434"/>
              <a:gd name="connsiteY1140" fmla="*/ 2454550 h 5587623"/>
              <a:gd name="connsiteX1141" fmla="*/ 2718615 w 6680434"/>
              <a:gd name="connsiteY1141" fmla="*/ 2492023 h 5587623"/>
              <a:gd name="connsiteX1142" fmla="*/ 2981796 w 6680434"/>
              <a:gd name="connsiteY1142" fmla="*/ 2622555 h 5587623"/>
              <a:gd name="connsiteX1143" fmla="*/ 3333542 w 6680434"/>
              <a:gd name="connsiteY1143" fmla="*/ 2548441 h 5587623"/>
              <a:gd name="connsiteX1144" fmla="*/ 3663578 w 6680434"/>
              <a:gd name="connsiteY1144" fmla="*/ 2464880 h 5587623"/>
              <a:gd name="connsiteX1145" fmla="*/ 4044178 w 6680434"/>
              <a:gd name="connsiteY1145" fmla="*/ 2578906 h 5587623"/>
              <a:gd name="connsiteX1146" fmla="*/ 4101047 w 6680434"/>
              <a:gd name="connsiteY1146" fmla="*/ 2640486 h 5587623"/>
              <a:gd name="connsiteX1147" fmla="*/ 4101047 w 6680434"/>
              <a:gd name="connsiteY1147" fmla="*/ 2640488 h 5587623"/>
              <a:gd name="connsiteX1148" fmla="*/ 4101055 w 6680434"/>
              <a:gd name="connsiteY1148" fmla="*/ 2640496 h 5587623"/>
              <a:gd name="connsiteX1149" fmla="*/ 4111328 w 6680434"/>
              <a:gd name="connsiteY1149" fmla="*/ 3184871 h 5587623"/>
              <a:gd name="connsiteX1150" fmla="*/ 4095056 w 6680434"/>
              <a:gd name="connsiteY1150" fmla="*/ 3681743 h 5587623"/>
              <a:gd name="connsiteX1151" fmla="*/ 4134298 w 6680434"/>
              <a:gd name="connsiteY1151" fmla="*/ 3739524 h 5587623"/>
              <a:gd name="connsiteX1152" fmla="*/ 4147932 w 6680434"/>
              <a:gd name="connsiteY1152" fmla="*/ 3753037 h 5587623"/>
              <a:gd name="connsiteX1153" fmla="*/ 4183820 w 6680434"/>
              <a:gd name="connsiteY1153" fmla="*/ 3788601 h 5587623"/>
              <a:gd name="connsiteX1154" fmla="*/ 4247664 w 6680434"/>
              <a:gd name="connsiteY1154" fmla="*/ 3853959 h 5587623"/>
              <a:gd name="connsiteX1155" fmla="*/ 4249049 w 6680434"/>
              <a:gd name="connsiteY1155" fmla="*/ 3855897 h 5587623"/>
              <a:gd name="connsiteX1156" fmla="*/ 4251924 w 6680434"/>
              <a:gd name="connsiteY1156" fmla="*/ 3859900 h 5587623"/>
              <a:gd name="connsiteX1157" fmla="*/ 4263110 w 6680434"/>
              <a:gd name="connsiteY1157" fmla="*/ 3883705 h 5587623"/>
              <a:gd name="connsiteX1158" fmla="*/ 4286987 w 6680434"/>
              <a:gd name="connsiteY1158" fmla="*/ 3934511 h 5587623"/>
              <a:gd name="connsiteX1159" fmla="*/ 4300106 w 6680434"/>
              <a:gd name="connsiteY1159" fmla="*/ 4015919 h 5587623"/>
              <a:gd name="connsiteX1160" fmla="*/ 4258302 w 6680434"/>
              <a:gd name="connsiteY1160" fmla="*/ 4174152 h 5587623"/>
              <a:gd name="connsiteX1161" fmla="*/ 4178788 w 6680434"/>
              <a:gd name="connsiteY1161" fmla="*/ 4273494 h 5587623"/>
              <a:gd name="connsiteX1162" fmla="*/ 4093836 w 6680434"/>
              <a:gd name="connsiteY1162" fmla="*/ 4403323 h 5587623"/>
              <a:gd name="connsiteX1163" fmla="*/ 4120932 w 6680434"/>
              <a:gd name="connsiteY1163" fmla="*/ 4526283 h 5587623"/>
              <a:gd name="connsiteX1164" fmla="*/ 4152251 w 6680434"/>
              <a:gd name="connsiteY1164" fmla="*/ 4633517 h 5587623"/>
              <a:gd name="connsiteX1165" fmla="*/ 3994290 w 6680434"/>
              <a:gd name="connsiteY1165" fmla="*/ 4921801 h 5587623"/>
              <a:gd name="connsiteX1166" fmla="*/ 3852581 w 6680434"/>
              <a:gd name="connsiteY1166" fmla="*/ 5111872 h 5587623"/>
              <a:gd name="connsiteX1167" fmla="*/ 3510417 w 6680434"/>
              <a:gd name="connsiteY1167" fmla="*/ 5479330 h 5587623"/>
              <a:gd name="connsiteX1168" fmla="*/ 3307538 w 6680434"/>
              <a:gd name="connsiteY1168" fmla="*/ 5479375 h 5587623"/>
              <a:gd name="connsiteX1169" fmla="*/ 3298675 w 6680434"/>
              <a:gd name="connsiteY1169" fmla="*/ 5479056 h 5587623"/>
              <a:gd name="connsiteX1170" fmla="*/ 3185846 w 6680434"/>
              <a:gd name="connsiteY1170" fmla="*/ 5475021 h 5587623"/>
              <a:gd name="connsiteX1171" fmla="*/ 2829860 w 6680434"/>
              <a:gd name="connsiteY1171" fmla="*/ 5537000 h 5587623"/>
              <a:gd name="connsiteX1172" fmla="*/ 2687226 w 6680434"/>
              <a:gd name="connsiteY1172" fmla="*/ 5587623 h 5587623"/>
              <a:gd name="connsiteX1173" fmla="*/ 2548929 w 6680434"/>
              <a:gd name="connsiteY1173" fmla="*/ 5587623 h 5587623"/>
              <a:gd name="connsiteX1174" fmla="*/ 2641290 w 6680434"/>
              <a:gd name="connsiteY1174" fmla="*/ 5549905 h 5587623"/>
              <a:gd name="connsiteX1175" fmla="*/ 3092059 w 6680434"/>
              <a:gd name="connsiteY1175" fmla="*/ 5430441 h 5587623"/>
              <a:gd name="connsiteX1176" fmla="*/ 3182784 w 6680434"/>
              <a:gd name="connsiteY1176" fmla="*/ 5426164 h 5587623"/>
              <a:gd name="connsiteX1177" fmla="*/ 3186043 w 6680434"/>
              <a:gd name="connsiteY1177" fmla="*/ 5426010 h 5587623"/>
              <a:gd name="connsiteX1178" fmla="*/ 3227639 w 6680434"/>
              <a:gd name="connsiteY1178" fmla="*/ 5427426 h 5587623"/>
              <a:gd name="connsiteX1179" fmla="*/ 3310827 w 6680434"/>
              <a:gd name="connsiteY1179" fmla="*/ 5430257 h 5587623"/>
              <a:gd name="connsiteX1180" fmla="*/ 3408037 w 6680434"/>
              <a:gd name="connsiteY1180" fmla="*/ 5434388 h 5587623"/>
              <a:gd name="connsiteX1181" fmla="*/ 3501397 w 6680434"/>
              <a:gd name="connsiteY1181" fmla="*/ 5430534 h 5587623"/>
              <a:gd name="connsiteX1182" fmla="*/ 3505305 w 6680434"/>
              <a:gd name="connsiteY1182" fmla="*/ 5430371 h 5587623"/>
              <a:gd name="connsiteX1183" fmla="*/ 3579886 w 6680434"/>
              <a:gd name="connsiteY1183" fmla="*/ 5417034 h 5587623"/>
              <a:gd name="connsiteX1184" fmla="*/ 3639396 w 6680434"/>
              <a:gd name="connsiteY1184" fmla="*/ 5395581 h 5587623"/>
              <a:gd name="connsiteX1185" fmla="*/ 3807534 w 6680434"/>
              <a:gd name="connsiteY1185" fmla="*/ 5098919 h 5587623"/>
              <a:gd name="connsiteX1186" fmla="*/ 3962595 w 6680434"/>
              <a:gd name="connsiteY1186" fmla="*/ 4884955 h 5587623"/>
              <a:gd name="connsiteX1187" fmla="*/ 4104911 w 6680434"/>
              <a:gd name="connsiteY1187" fmla="*/ 4636025 h 5587623"/>
              <a:gd name="connsiteX1188" fmla="*/ 4077006 w 6680434"/>
              <a:gd name="connsiteY1188" fmla="*/ 4541772 h 5587623"/>
              <a:gd name="connsiteX1189" fmla="*/ 4047818 w 6680434"/>
              <a:gd name="connsiteY1189" fmla="*/ 4394215 h 5587623"/>
              <a:gd name="connsiteX1190" fmla="*/ 4145229 w 6680434"/>
              <a:gd name="connsiteY1190" fmla="*/ 4238541 h 5587623"/>
              <a:gd name="connsiteX1191" fmla="*/ 4217359 w 6680434"/>
              <a:gd name="connsiteY1191" fmla="*/ 4149752 h 5587623"/>
              <a:gd name="connsiteX1192" fmla="*/ 4253697 w 6680434"/>
              <a:gd name="connsiteY1192" fmla="*/ 4017302 h 5587623"/>
              <a:gd name="connsiteX1193" fmla="*/ 4243495 w 6680434"/>
              <a:gd name="connsiteY1193" fmla="*/ 3948824 h 5587623"/>
              <a:gd name="connsiteX1194" fmla="*/ 4218097 w 6680434"/>
              <a:gd name="connsiteY1194" fmla="*/ 3892802 h 5587623"/>
              <a:gd name="connsiteX1195" fmla="*/ 4214958 w 6680434"/>
              <a:gd name="connsiteY1195" fmla="*/ 3885880 h 5587623"/>
              <a:gd name="connsiteX1196" fmla="*/ 4212465 w 6680434"/>
              <a:gd name="connsiteY1196" fmla="*/ 3882389 h 5587623"/>
              <a:gd name="connsiteX1197" fmla="*/ 4211428 w 6680434"/>
              <a:gd name="connsiteY1197" fmla="*/ 3880946 h 5587623"/>
              <a:gd name="connsiteX1198" fmla="*/ 4153658 w 6680434"/>
              <a:gd name="connsiteY1198" fmla="*/ 3821827 h 5587623"/>
              <a:gd name="connsiteX1199" fmla="*/ 4099564 w 6680434"/>
              <a:gd name="connsiteY1199" fmla="*/ 3768598 h 5587623"/>
              <a:gd name="connsiteX1200" fmla="*/ 4065723 w 6680434"/>
              <a:gd name="connsiteY1200" fmla="*/ 3173372 h 5587623"/>
              <a:gd name="connsiteX1201" fmla="*/ 4094653 w 6680434"/>
              <a:gd name="connsiteY1201" fmla="*/ 2728725 h 5587623"/>
              <a:gd name="connsiteX1202" fmla="*/ 4062187 w 6680434"/>
              <a:gd name="connsiteY1202" fmla="*/ 2667859 h 5587623"/>
              <a:gd name="connsiteX1203" fmla="*/ 4012627 w 6680434"/>
              <a:gd name="connsiteY1203" fmla="*/ 2613179 h 5587623"/>
              <a:gd name="connsiteX1204" fmla="*/ 3663406 w 6680434"/>
              <a:gd name="connsiteY1204" fmla="*/ 2510178 h 5587623"/>
              <a:gd name="connsiteX1205" fmla="*/ 3347990 w 6680434"/>
              <a:gd name="connsiteY1205" fmla="*/ 2591781 h 5587623"/>
              <a:gd name="connsiteX1206" fmla="*/ 2974871 w 6680434"/>
              <a:gd name="connsiteY1206" fmla="*/ 2667367 h 5587623"/>
              <a:gd name="connsiteX1207" fmla="*/ 2692097 w 6680434"/>
              <a:gd name="connsiteY1207" fmla="*/ 2529595 h 5587623"/>
              <a:gd name="connsiteX1208" fmla="*/ 2638129 w 6680434"/>
              <a:gd name="connsiteY1208" fmla="*/ 2492224 h 5587623"/>
              <a:gd name="connsiteX1209" fmla="*/ 2377215 w 6680434"/>
              <a:gd name="connsiteY1209" fmla="*/ 2408183 h 5587623"/>
              <a:gd name="connsiteX1210" fmla="*/ 1854254 w 6680434"/>
              <a:gd name="connsiteY1210" fmla="*/ 2616136 h 5587623"/>
              <a:gd name="connsiteX1211" fmla="*/ 1797475 w 6680434"/>
              <a:gd name="connsiteY1211" fmla="*/ 2659928 h 5587623"/>
              <a:gd name="connsiteX1212" fmla="*/ 1745965 w 6680434"/>
              <a:gd name="connsiteY1212" fmla="*/ 2699942 h 5587623"/>
              <a:gd name="connsiteX1213" fmla="*/ 1263656 w 6680434"/>
              <a:gd name="connsiteY1213" fmla="*/ 2958807 h 5587623"/>
              <a:gd name="connsiteX1214" fmla="*/ 1049182 w 6680434"/>
              <a:gd name="connsiteY1214" fmla="*/ 3059072 h 5587623"/>
              <a:gd name="connsiteX1215" fmla="*/ 718429 w 6680434"/>
              <a:gd name="connsiteY1215" fmla="*/ 3627633 h 5587623"/>
              <a:gd name="connsiteX1216" fmla="*/ 717763 w 6680434"/>
              <a:gd name="connsiteY1216" fmla="*/ 3628129 h 5587623"/>
              <a:gd name="connsiteX1217" fmla="*/ 754990 w 6680434"/>
              <a:gd name="connsiteY1217" fmla="*/ 3758382 h 5587623"/>
              <a:gd name="connsiteX1218" fmla="*/ 805698 w 6680434"/>
              <a:gd name="connsiteY1218" fmla="*/ 3883970 h 5587623"/>
              <a:gd name="connsiteX1219" fmla="*/ 842499 w 6680434"/>
              <a:gd name="connsiteY1219" fmla="*/ 3973001 h 5587623"/>
              <a:gd name="connsiteX1220" fmla="*/ 862358 w 6680434"/>
              <a:gd name="connsiteY1220" fmla="*/ 4028483 h 5587623"/>
              <a:gd name="connsiteX1221" fmla="*/ 875486 w 6680434"/>
              <a:gd name="connsiteY1221" fmla="*/ 4065161 h 5587623"/>
              <a:gd name="connsiteX1222" fmla="*/ 868033 w 6680434"/>
              <a:gd name="connsiteY1222" fmla="*/ 4713843 h 5587623"/>
              <a:gd name="connsiteX1223" fmla="*/ 987060 w 6680434"/>
              <a:gd name="connsiteY1223" fmla="*/ 5552042 h 5587623"/>
              <a:gd name="connsiteX1224" fmla="*/ 1025085 w 6680434"/>
              <a:gd name="connsiteY1224" fmla="*/ 5587623 h 5587623"/>
              <a:gd name="connsiteX1225" fmla="*/ 953855 w 6680434"/>
              <a:gd name="connsiteY1225" fmla="*/ 5587623 h 5587623"/>
              <a:gd name="connsiteX1226" fmla="*/ 953435 w 6680434"/>
              <a:gd name="connsiteY1226" fmla="*/ 5587204 h 5587623"/>
              <a:gd name="connsiteX1227" fmla="*/ 909918 w 6680434"/>
              <a:gd name="connsiteY1227" fmla="*/ 5532293 h 5587623"/>
              <a:gd name="connsiteX1228" fmla="*/ 824469 w 6680434"/>
              <a:gd name="connsiteY1228" fmla="*/ 4710445 h 5587623"/>
              <a:gd name="connsiteX1229" fmla="*/ 852022 w 6680434"/>
              <a:gd name="connsiteY1229" fmla="*/ 4157956 h 5587623"/>
              <a:gd name="connsiteX1230" fmla="*/ 833101 w 6680434"/>
              <a:gd name="connsiteY1230" fmla="*/ 4082727 h 5587623"/>
              <a:gd name="connsiteX1231" fmla="*/ 764749 w 6680434"/>
              <a:gd name="connsiteY1231" fmla="*/ 3905832 h 5587623"/>
              <a:gd name="connsiteX1232" fmla="*/ 754291 w 6680434"/>
              <a:gd name="connsiteY1232" fmla="*/ 3879681 h 5587623"/>
              <a:gd name="connsiteX1233" fmla="*/ 712570 w 6680434"/>
              <a:gd name="connsiteY1233" fmla="*/ 3775379 h 5587623"/>
              <a:gd name="connsiteX1234" fmla="*/ 674043 w 6680434"/>
              <a:gd name="connsiteY1234" fmla="*/ 3640237 h 5587623"/>
              <a:gd name="connsiteX1235" fmla="*/ 1027519 w 6680434"/>
              <a:gd name="connsiteY1235" fmla="*/ 3016112 h 5587623"/>
              <a:gd name="connsiteX1236" fmla="*/ 1243050 w 6680434"/>
              <a:gd name="connsiteY1236" fmla="*/ 2915090 h 5587623"/>
              <a:gd name="connsiteX1237" fmla="*/ 1716743 w 6680434"/>
              <a:gd name="connsiteY1237" fmla="*/ 2661329 h 5587623"/>
              <a:gd name="connsiteX1238" fmla="*/ 1768701 w 6680434"/>
              <a:gd name="connsiteY1238" fmla="*/ 2624184 h 5587623"/>
              <a:gd name="connsiteX1239" fmla="*/ 1826866 w 6680434"/>
              <a:gd name="connsiteY1239" fmla="*/ 2579387 h 5587623"/>
              <a:gd name="connsiteX1240" fmla="*/ 2382916 w 6680434"/>
              <a:gd name="connsiteY1240" fmla="*/ 2361848 h 5587623"/>
              <a:gd name="connsiteX1241" fmla="*/ 2348727 w 6680434"/>
              <a:gd name="connsiteY1241" fmla="*/ 2222886 h 5587623"/>
              <a:gd name="connsiteX1242" fmla="*/ 2653142 w 6680434"/>
              <a:gd name="connsiteY1242" fmla="*/ 2322070 h 5587623"/>
              <a:gd name="connsiteX1243" fmla="*/ 2712744 w 6680434"/>
              <a:gd name="connsiteY1243" fmla="*/ 2362847 h 5587623"/>
              <a:gd name="connsiteX1244" fmla="*/ 2998744 w 6680434"/>
              <a:gd name="connsiteY1244" fmla="*/ 2503626 h 5587623"/>
              <a:gd name="connsiteX1245" fmla="*/ 3382713 w 6680434"/>
              <a:gd name="connsiteY1245" fmla="*/ 2420812 h 5587623"/>
              <a:gd name="connsiteX1246" fmla="*/ 3742756 w 6680434"/>
              <a:gd name="connsiteY1246" fmla="*/ 2326945 h 5587623"/>
              <a:gd name="connsiteX1247" fmla="*/ 4156202 w 6680434"/>
              <a:gd name="connsiteY1247" fmla="*/ 2448830 h 5587623"/>
              <a:gd name="connsiteX1248" fmla="*/ 4156208 w 6680434"/>
              <a:gd name="connsiteY1248" fmla="*/ 2448835 h 5587623"/>
              <a:gd name="connsiteX1249" fmla="*/ 4156209 w 6680434"/>
              <a:gd name="connsiteY1249" fmla="*/ 2448836 h 5587623"/>
              <a:gd name="connsiteX1250" fmla="*/ 4229670 w 6680434"/>
              <a:gd name="connsiteY1250" fmla="*/ 3103926 h 5587623"/>
              <a:gd name="connsiteX1251" fmla="*/ 4258003 w 6680434"/>
              <a:gd name="connsiteY1251" fmla="*/ 3707877 h 5587623"/>
              <a:gd name="connsiteX1252" fmla="*/ 4261602 w 6680434"/>
              <a:gd name="connsiteY1252" fmla="*/ 3711348 h 5587623"/>
              <a:gd name="connsiteX1253" fmla="*/ 4313039 w 6680434"/>
              <a:gd name="connsiteY1253" fmla="*/ 3760915 h 5587623"/>
              <a:gd name="connsiteX1254" fmla="*/ 4371895 w 6680434"/>
              <a:gd name="connsiteY1254" fmla="*/ 3820537 h 5587623"/>
              <a:gd name="connsiteX1255" fmla="*/ 4382835 w 6680434"/>
              <a:gd name="connsiteY1255" fmla="*/ 3831614 h 5587623"/>
              <a:gd name="connsiteX1256" fmla="*/ 4439261 w 6680434"/>
              <a:gd name="connsiteY1256" fmla="*/ 4001954 h 5587623"/>
              <a:gd name="connsiteX1257" fmla="*/ 4394938 w 6680434"/>
              <a:gd name="connsiteY1257" fmla="*/ 4176250 h 5587623"/>
              <a:gd name="connsiteX1258" fmla="*/ 4310581 w 6680434"/>
              <a:gd name="connsiteY1258" fmla="*/ 4282268 h 5587623"/>
              <a:gd name="connsiteX1259" fmla="*/ 4218558 w 6680434"/>
              <a:gd name="connsiteY1259" fmla="*/ 4424610 h 5587623"/>
              <a:gd name="connsiteX1260" fmla="*/ 4248667 w 6680434"/>
              <a:gd name="connsiteY1260" fmla="*/ 4559270 h 5587623"/>
              <a:gd name="connsiteX1261" fmla="*/ 4283750 w 6680434"/>
              <a:gd name="connsiteY1261" fmla="*/ 4675488 h 5587623"/>
              <a:gd name="connsiteX1262" fmla="*/ 4113745 w 6680434"/>
              <a:gd name="connsiteY1262" fmla="*/ 4987244 h 5587623"/>
              <a:gd name="connsiteX1263" fmla="*/ 3960655 w 6680434"/>
              <a:gd name="connsiteY1263" fmla="*/ 5194982 h 5587623"/>
              <a:gd name="connsiteX1264" fmla="*/ 3688630 w 6680434"/>
              <a:gd name="connsiteY1264" fmla="*/ 5575364 h 5587623"/>
              <a:gd name="connsiteX1265" fmla="*/ 3624178 w 6680434"/>
              <a:gd name="connsiteY1265" fmla="*/ 5587623 h 5587623"/>
              <a:gd name="connsiteX1266" fmla="*/ 3259829 w 6680434"/>
              <a:gd name="connsiteY1266" fmla="*/ 5587623 h 5587623"/>
              <a:gd name="connsiteX1267" fmla="*/ 3244603 w 6680434"/>
              <a:gd name="connsiteY1267" fmla="*/ 5587067 h 5587623"/>
              <a:gd name="connsiteX1268" fmla="*/ 3240316 w 6680434"/>
              <a:gd name="connsiteY1268" fmla="*/ 5586911 h 5587623"/>
              <a:gd name="connsiteX1269" fmla="*/ 3227600 w 6680434"/>
              <a:gd name="connsiteY1269" fmla="*/ 5587623 h 5587623"/>
              <a:gd name="connsiteX1270" fmla="*/ 2935325 w 6680434"/>
              <a:gd name="connsiteY1270" fmla="*/ 5587623 h 5587623"/>
              <a:gd name="connsiteX1271" fmla="*/ 3034135 w 6680434"/>
              <a:gd name="connsiteY1271" fmla="*/ 5562793 h 5587623"/>
              <a:gd name="connsiteX1272" fmla="*/ 3237175 w 6680434"/>
              <a:gd name="connsiteY1272" fmla="*/ 5542915 h 5587623"/>
              <a:gd name="connsiteX1273" fmla="*/ 3372420 w 6680434"/>
              <a:gd name="connsiteY1273" fmla="*/ 5547638 h 5587623"/>
              <a:gd name="connsiteX1274" fmla="*/ 3585146 w 6680434"/>
              <a:gd name="connsiteY1274" fmla="*/ 5546440 h 5587623"/>
              <a:gd name="connsiteX1275" fmla="*/ 3913142 w 6680434"/>
              <a:gd name="connsiteY1275" fmla="*/ 5183820 h 5587623"/>
              <a:gd name="connsiteX1276" fmla="*/ 4080170 w 6680434"/>
              <a:gd name="connsiteY1276" fmla="*/ 4952238 h 5587623"/>
              <a:gd name="connsiteX1277" fmla="*/ 4236493 w 6680434"/>
              <a:gd name="connsiteY1277" fmla="*/ 4681089 h 5587623"/>
              <a:gd name="connsiteX1278" fmla="*/ 4204825 w 6680434"/>
              <a:gd name="connsiteY1278" fmla="*/ 4577852 h 5587623"/>
              <a:gd name="connsiteX1279" fmla="*/ 4171676 w 6680434"/>
              <a:gd name="connsiteY1279" fmla="*/ 4418782 h 5587623"/>
              <a:gd name="connsiteX1280" fmla="*/ 4276408 w 6680434"/>
              <a:gd name="connsiteY1280" fmla="*/ 4250927 h 5587623"/>
              <a:gd name="connsiteX1281" fmla="*/ 4354552 w 6680434"/>
              <a:gd name="connsiteY1281" fmla="*/ 4154145 h 5587623"/>
              <a:gd name="connsiteX1282" fmla="*/ 4393866 w 6680434"/>
              <a:gd name="connsiteY1282" fmla="*/ 4009136 h 5587623"/>
              <a:gd name="connsiteX1283" fmla="*/ 4351021 w 6680434"/>
              <a:gd name="connsiteY1283" fmla="*/ 3865543 h 5587623"/>
              <a:gd name="connsiteX1284" fmla="*/ 4346744 w 6680434"/>
              <a:gd name="connsiteY1284" fmla="*/ 3859551 h 5587623"/>
              <a:gd name="connsiteX1285" fmla="*/ 4282804 w 6680434"/>
              <a:gd name="connsiteY1285" fmla="*/ 3794812 h 5587623"/>
              <a:gd name="connsiteX1286" fmla="*/ 4224121 w 6680434"/>
              <a:gd name="connsiteY1286" fmla="*/ 3737400 h 5587623"/>
              <a:gd name="connsiteX1287" fmla="*/ 4185730 w 6680434"/>
              <a:gd name="connsiteY1287" fmla="*/ 3091774 h 5587623"/>
              <a:gd name="connsiteX1288" fmla="*/ 4180575 w 6680434"/>
              <a:gd name="connsiteY1288" fmla="*/ 2543482 h 5587623"/>
              <a:gd name="connsiteX1289" fmla="*/ 4125046 w 6680434"/>
              <a:gd name="connsiteY1289" fmla="*/ 2484400 h 5587623"/>
              <a:gd name="connsiteX1290" fmla="*/ 4051086 w 6680434"/>
              <a:gd name="connsiteY1290" fmla="*/ 2434552 h 5587623"/>
              <a:gd name="connsiteX1291" fmla="*/ 3742630 w 6680434"/>
              <a:gd name="connsiteY1291" fmla="*/ 2373797 h 5587623"/>
              <a:gd name="connsiteX1292" fmla="*/ 3400034 w 6680434"/>
              <a:gd name="connsiteY1292" fmla="*/ 2463686 h 5587623"/>
              <a:gd name="connsiteX1293" fmla="*/ 2993278 w 6680434"/>
              <a:gd name="connsiteY1293" fmla="*/ 2548985 h 5587623"/>
              <a:gd name="connsiteX1294" fmla="*/ 2686828 w 6680434"/>
              <a:gd name="connsiteY1294" fmla="*/ 2400518 h 5587623"/>
              <a:gd name="connsiteX1295" fmla="*/ 2628078 w 6680434"/>
              <a:gd name="connsiteY1295" fmla="*/ 2360191 h 5587623"/>
              <a:gd name="connsiteX1296" fmla="*/ 2343742 w 6680434"/>
              <a:gd name="connsiteY1296" fmla="*/ 2269455 h 5587623"/>
              <a:gd name="connsiteX1297" fmla="*/ 1774361 w 6680434"/>
              <a:gd name="connsiteY1297" fmla="*/ 2498455 h 5587623"/>
              <a:gd name="connsiteX1298" fmla="*/ 1709616 w 6680434"/>
              <a:gd name="connsiteY1298" fmla="*/ 2549013 h 5587623"/>
              <a:gd name="connsiteX1299" fmla="*/ 1656951 w 6680434"/>
              <a:gd name="connsiteY1299" fmla="*/ 2590386 h 5587623"/>
              <a:gd name="connsiteX1300" fmla="*/ 1131558 w 6680434"/>
              <a:gd name="connsiteY1300" fmla="*/ 2880070 h 5587623"/>
              <a:gd name="connsiteX1301" fmla="*/ 911760 w 6680434"/>
              <a:gd name="connsiteY1301" fmla="*/ 2984130 h 5587623"/>
              <a:gd name="connsiteX1302" fmla="*/ 566100 w 6680434"/>
              <a:gd name="connsiteY1302" fmla="*/ 3602685 h 5587623"/>
              <a:gd name="connsiteX1303" fmla="*/ 563675 w 6680434"/>
              <a:gd name="connsiteY1303" fmla="*/ 3602292 h 5587623"/>
              <a:gd name="connsiteX1304" fmla="*/ 582292 w 6680434"/>
              <a:gd name="connsiteY1304" fmla="*/ 3664968 h 5587623"/>
              <a:gd name="connsiteX1305" fmla="*/ 605345 w 6680434"/>
              <a:gd name="connsiteY1305" fmla="*/ 3742576 h 5587623"/>
              <a:gd name="connsiteX1306" fmla="*/ 661364 w 6680434"/>
              <a:gd name="connsiteY1306" fmla="*/ 3877727 h 5587623"/>
              <a:gd name="connsiteX1307" fmla="*/ 702780 w 6680434"/>
              <a:gd name="connsiteY1307" fmla="*/ 3974886 h 5587623"/>
              <a:gd name="connsiteX1308" fmla="*/ 731995 w 6680434"/>
              <a:gd name="connsiteY1308" fmla="*/ 4054238 h 5587623"/>
              <a:gd name="connsiteX1309" fmla="*/ 739839 w 6680434"/>
              <a:gd name="connsiteY1309" fmla="*/ 4075544 h 5587623"/>
              <a:gd name="connsiteX1310" fmla="*/ 731493 w 6680434"/>
              <a:gd name="connsiteY1310" fmla="*/ 4781187 h 5587623"/>
              <a:gd name="connsiteX1311" fmla="*/ 780666 w 6680434"/>
              <a:gd name="connsiteY1311" fmla="*/ 5583214 h 5587623"/>
              <a:gd name="connsiteX1312" fmla="*/ 783875 w 6680434"/>
              <a:gd name="connsiteY1312" fmla="*/ 5587623 h 5587623"/>
              <a:gd name="connsiteX1313" fmla="*/ 736694 w 6680434"/>
              <a:gd name="connsiteY1313" fmla="*/ 5587623 h 5587623"/>
              <a:gd name="connsiteX1314" fmla="*/ 716342 w 6680434"/>
              <a:gd name="connsiteY1314" fmla="*/ 5553427 h 5587623"/>
              <a:gd name="connsiteX1315" fmla="*/ 716342 w 6680434"/>
              <a:gd name="connsiteY1315" fmla="*/ 5553426 h 5587623"/>
              <a:gd name="connsiteX1316" fmla="*/ 702665 w 6680434"/>
              <a:gd name="connsiteY1316" fmla="*/ 5518098 h 5587623"/>
              <a:gd name="connsiteX1317" fmla="*/ 675121 w 6680434"/>
              <a:gd name="connsiteY1317" fmla="*/ 5446953 h 5587623"/>
              <a:gd name="connsiteX1318" fmla="*/ 675122 w 6680434"/>
              <a:gd name="connsiteY1318" fmla="*/ 5446952 h 5587623"/>
              <a:gd name="connsiteX1319" fmla="*/ 675121 w 6680434"/>
              <a:gd name="connsiteY1319" fmla="*/ 5446952 h 5587623"/>
              <a:gd name="connsiteX1320" fmla="*/ 688707 w 6680434"/>
              <a:gd name="connsiteY1320" fmla="*/ 4771395 h 5587623"/>
              <a:gd name="connsiteX1321" fmla="*/ 698364 w 6680434"/>
              <a:gd name="connsiteY1321" fmla="*/ 4087679 h 5587623"/>
              <a:gd name="connsiteX1322" fmla="*/ 662508 w 6680434"/>
              <a:gd name="connsiteY1322" fmla="*/ 3989462 h 5587623"/>
              <a:gd name="connsiteX1323" fmla="*/ 622590 w 6680434"/>
              <a:gd name="connsiteY1323" fmla="*/ 3894735 h 5587623"/>
              <a:gd name="connsiteX1324" fmla="*/ 622280 w 6680434"/>
              <a:gd name="connsiteY1324" fmla="*/ 3893999 h 5587623"/>
              <a:gd name="connsiteX1325" fmla="*/ 564380 w 6680434"/>
              <a:gd name="connsiteY1325" fmla="*/ 3754504 h 5587623"/>
              <a:gd name="connsiteX1326" fmla="*/ 564380 w 6680434"/>
              <a:gd name="connsiteY1326" fmla="*/ 3754500 h 5587623"/>
              <a:gd name="connsiteX1327" fmla="*/ 564378 w 6680434"/>
              <a:gd name="connsiteY1327" fmla="*/ 3754498 h 5587623"/>
              <a:gd name="connsiteX1328" fmla="*/ 521383 w 6680434"/>
              <a:gd name="connsiteY1328" fmla="*/ 3609669 h 5587623"/>
              <a:gd name="connsiteX1329" fmla="*/ 890647 w 6680434"/>
              <a:gd name="connsiteY1329" fmla="*/ 2943436 h 5587623"/>
              <a:gd name="connsiteX1330" fmla="*/ 1111501 w 6680434"/>
              <a:gd name="connsiteY1330" fmla="*/ 2838618 h 5587623"/>
              <a:gd name="connsiteX1331" fmla="*/ 1628047 w 6680434"/>
              <a:gd name="connsiteY1331" fmla="*/ 2553679 h 5587623"/>
              <a:gd name="connsiteX1332" fmla="*/ 1679891 w 6680434"/>
              <a:gd name="connsiteY1332" fmla="*/ 2513422 h 5587623"/>
              <a:gd name="connsiteX1333" fmla="*/ 1746022 w 6680434"/>
              <a:gd name="connsiteY1333" fmla="*/ 2461860 h 5587623"/>
              <a:gd name="connsiteX1334" fmla="*/ 2348727 w 6680434"/>
              <a:gd name="connsiteY1334" fmla="*/ 2222886 h 5587623"/>
              <a:gd name="connsiteX1335" fmla="*/ 2318591 w 6680434"/>
              <a:gd name="connsiteY1335" fmla="*/ 2084281 h 5587623"/>
              <a:gd name="connsiteX1336" fmla="*/ 2647282 w 6680434"/>
              <a:gd name="connsiteY1336" fmla="*/ 2190814 h 5587623"/>
              <a:gd name="connsiteX1337" fmla="*/ 2711318 w 6680434"/>
              <a:gd name="connsiteY1337" fmla="*/ 2234802 h 5587623"/>
              <a:gd name="connsiteX1338" fmla="*/ 3020485 w 6680434"/>
              <a:gd name="connsiteY1338" fmla="*/ 2385573 h 5587623"/>
              <a:gd name="connsiteX1339" fmla="*/ 3435718 w 6680434"/>
              <a:gd name="connsiteY1339" fmla="*/ 2294206 h 5587623"/>
              <a:gd name="connsiteX1340" fmla="*/ 3823297 w 6680434"/>
              <a:gd name="connsiteY1340" fmla="*/ 2191810 h 5587623"/>
              <a:gd name="connsiteX1341" fmla="*/ 4269947 w 6680434"/>
              <a:gd name="connsiteY1341" fmla="*/ 2321290 h 5587623"/>
              <a:gd name="connsiteX1342" fmla="*/ 4269952 w 6680434"/>
              <a:gd name="connsiteY1342" fmla="*/ 2321295 h 5587623"/>
              <a:gd name="connsiteX1343" fmla="*/ 4269955 w 6680434"/>
              <a:gd name="connsiteY1343" fmla="*/ 2321297 h 5587623"/>
              <a:gd name="connsiteX1344" fmla="*/ 4349731 w 6680434"/>
              <a:gd name="connsiteY1344" fmla="*/ 3025523 h 5587623"/>
              <a:gd name="connsiteX1345" fmla="*/ 4381451 w 6680434"/>
              <a:gd name="connsiteY1345" fmla="*/ 3677502 h 5587623"/>
              <a:gd name="connsiteX1346" fmla="*/ 4441081 w 6680434"/>
              <a:gd name="connsiteY1346" fmla="*/ 3734728 h 5587623"/>
              <a:gd name="connsiteX1347" fmla="*/ 4516819 w 6680434"/>
              <a:gd name="connsiteY1347" fmla="*/ 3810766 h 5587623"/>
              <a:gd name="connsiteX1348" fmla="*/ 4578544 w 6680434"/>
              <a:gd name="connsiteY1348" fmla="*/ 3993605 h 5587623"/>
              <a:gd name="connsiteX1349" fmla="*/ 4531392 w 6680434"/>
              <a:gd name="connsiteY1349" fmla="*/ 4181234 h 5587623"/>
              <a:gd name="connsiteX1350" fmla="*/ 4439248 w 6680434"/>
              <a:gd name="connsiteY1350" fmla="*/ 4296522 h 5587623"/>
              <a:gd name="connsiteX1351" fmla="*/ 4339890 w 6680434"/>
              <a:gd name="connsiteY1351" fmla="*/ 4450992 h 5587623"/>
              <a:gd name="connsiteX1352" fmla="*/ 4373360 w 6680434"/>
              <a:gd name="connsiteY1352" fmla="*/ 4597061 h 5587623"/>
              <a:gd name="connsiteX1353" fmla="*/ 4410189 w 6680434"/>
              <a:gd name="connsiteY1353" fmla="*/ 4723204 h 5587623"/>
              <a:gd name="connsiteX1354" fmla="*/ 4228994 w 6680434"/>
              <a:gd name="connsiteY1354" fmla="*/ 5058869 h 5587623"/>
              <a:gd name="connsiteX1355" fmla="*/ 4063445 w 6680434"/>
              <a:gd name="connsiteY1355" fmla="*/ 5283556 h 5587623"/>
              <a:gd name="connsiteX1356" fmla="*/ 3964524 w 6680434"/>
              <a:gd name="connsiteY1356" fmla="*/ 5565069 h 5587623"/>
              <a:gd name="connsiteX1357" fmla="*/ 3944414 w 6680434"/>
              <a:gd name="connsiteY1357" fmla="*/ 5587623 h 5587623"/>
              <a:gd name="connsiteX1358" fmla="*/ 3883636 w 6680434"/>
              <a:gd name="connsiteY1358" fmla="*/ 5587623 h 5587623"/>
              <a:gd name="connsiteX1359" fmla="*/ 3924623 w 6680434"/>
              <a:gd name="connsiteY1359" fmla="*/ 5543904 h 5587623"/>
              <a:gd name="connsiteX1360" fmla="*/ 4021364 w 6680434"/>
              <a:gd name="connsiteY1360" fmla="*/ 5273243 h 5587623"/>
              <a:gd name="connsiteX1361" fmla="*/ 4200379 w 6680434"/>
              <a:gd name="connsiteY1361" fmla="*/ 5024096 h 5587623"/>
              <a:gd name="connsiteX1362" fmla="*/ 4367233 w 6680434"/>
              <a:gd name="connsiteY1362" fmla="*/ 4727368 h 5587623"/>
              <a:gd name="connsiteX1363" fmla="*/ 4330515 w 6680434"/>
              <a:gd name="connsiteY1363" fmla="*/ 4617033 h 5587623"/>
              <a:gd name="connsiteX1364" fmla="*/ 4294027 w 6680434"/>
              <a:gd name="connsiteY1364" fmla="*/ 4446604 h 5587623"/>
              <a:gd name="connsiteX1365" fmla="*/ 4406191 w 6680434"/>
              <a:gd name="connsiteY1365" fmla="*/ 4266001 h 5587623"/>
              <a:gd name="connsiteX1366" fmla="*/ 4491304 w 6680434"/>
              <a:gd name="connsiteY1366" fmla="*/ 4161035 h 5587623"/>
              <a:gd name="connsiteX1367" fmla="*/ 4532877 w 6680434"/>
              <a:gd name="connsiteY1367" fmla="*/ 4002817 h 5587623"/>
              <a:gd name="connsiteX1368" fmla="*/ 4484942 w 6680434"/>
              <a:gd name="connsiteY1368" fmla="*/ 3846837 h 5587623"/>
              <a:gd name="connsiteX1369" fmla="*/ 4479662 w 6680434"/>
              <a:gd name="connsiteY1369" fmla="*/ 3839458 h 5587623"/>
              <a:gd name="connsiteX1370" fmla="*/ 4409419 w 6680434"/>
              <a:gd name="connsiteY1370" fmla="*/ 3769611 h 5587623"/>
              <a:gd name="connsiteX1371" fmla="*/ 4346070 w 6680434"/>
              <a:gd name="connsiteY1371" fmla="*/ 3708687 h 5587623"/>
              <a:gd name="connsiteX1372" fmla="*/ 4303370 w 6680434"/>
              <a:gd name="connsiteY1372" fmla="*/ 3012976 h 5587623"/>
              <a:gd name="connsiteX1373" fmla="*/ 4298624 w 6680434"/>
              <a:gd name="connsiteY1373" fmla="*/ 2419237 h 5587623"/>
              <a:gd name="connsiteX1374" fmla="*/ 4238742 w 6680434"/>
              <a:gd name="connsiteY1374" fmla="*/ 2355296 h 5587623"/>
              <a:gd name="connsiteX1375" fmla="*/ 4158067 w 6680434"/>
              <a:gd name="connsiteY1375" fmla="*/ 2301396 h 5587623"/>
              <a:gd name="connsiteX1376" fmla="*/ 3823124 w 6680434"/>
              <a:gd name="connsiteY1376" fmla="*/ 2237100 h 5587623"/>
              <a:gd name="connsiteX1377" fmla="*/ 3451324 w 6680434"/>
              <a:gd name="connsiteY1377" fmla="*/ 2336181 h 5587623"/>
              <a:gd name="connsiteX1378" fmla="*/ 3012955 w 6680434"/>
              <a:gd name="connsiteY1378" fmla="*/ 2430280 h 5587623"/>
              <a:gd name="connsiteX1379" fmla="*/ 2684352 w 6680434"/>
              <a:gd name="connsiteY1379" fmla="*/ 2269505 h 5587623"/>
              <a:gd name="connsiteX1380" fmla="*/ 2620966 w 6680434"/>
              <a:gd name="connsiteY1380" fmla="*/ 2227175 h 5587623"/>
              <a:gd name="connsiteX1381" fmla="*/ 2312852 w 6680434"/>
              <a:gd name="connsiteY1381" fmla="*/ 2128875 h 5587623"/>
              <a:gd name="connsiteX1382" fmla="*/ 1697785 w 6680434"/>
              <a:gd name="connsiteY1382" fmla="*/ 2379536 h 5587623"/>
              <a:gd name="connsiteX1383" fmla="*/ 1623734 w 6680434"/>
              <a:gd name="connsiteY1383" fmla="*/ 2437270 h 5587623"/>
              <a:gd name="connsiteX1384" fmla="*/ 1570967 w 6680434"/>
              <a:gd name="connsiteY1384" fmla="*/ 2479246 h 5587623"/>
              <a:gd name="connsiteX1385" fmla="*/ 1000845 w 6680434"/>
              <a:gd name="connsiteY1385" fmla="*/ 2801975 h 5587623"/>
              <a:gd name="connsiteX1386" fmla="*/ 776110 w 6680434"/>
              <a:gd name="connsiteY1386" fmla="*/ 2909569 h 5587623"/>
              <a:gd name="connsiteX1387" fmla="*/ 402122 w 6680434"/>
              <a:gd name="connsiteY1387" fmla="*/ 3480500 h 5587623"/>
              <a:gd name="connsiteX1388" fmla="*/ 413916 w 6680434"/>
              <a:gd name="connsiteY1388" fmla="*/ 3578192 h 5587623"/>
              <a:gd name="connsiteX1389" fmla="*/ 414432 w 6680434"/>
              <a:gd name="connsiteY1389" fmla="*/ 3578885 h 5587623"/>
              <a:gd name="connsiteX1390" fmla="*/ 522210 w 6680434"/>
              <a:gd name="connsiteY1390" fmla="*/ 3873667 h 5587623"/>
              <a:gd name="connsiteX1391" fmla="*/ 523475 w 6680434"/>
              <a:gd name="connsiteY1391" fmla="*/ 3876815 h 5587623"/>
              <a:gd name="connsiteX1392" fmla="*/ 608471 w 6680434"/>
              <a:gd name="connsiteY1392" fmla="*/ 4088250 h 5587623"/>
              <a:gd name="connsiteX1393" fmla="*/ 599177 w 6680434"/>
              <a:gd name="connsiteY1393" fmla="*/ 4850866 h 5587623"/>
              <a:gd name="connsiteX1394" fmla="*/ 548013 w 6680434"/>
              <a:gd name="connsiteY1394" fmla="*/ 5360312 h 5587623"/>
              <a:gd name="connsiteX1395" fmla="*/ 562554 w 6680434"/>
              <a:gd name="connsiteY1395" fmla="*/ 5480785 h 5587623"/>
              <a:gd name="connsiteX1396" fmla="*/ 590466 w 6680434"/>
              <a:gd name="connsiteY1396" fmla="*/ 5581144 h 5587623"/>
              <a:gd name="connsiteX1397" fmla="*/ 592268 w 6680434"/>
              <a:gd name="connsiteY1397" fmla="*/ 5587623 h 5587623"/>
              <a:gd name="connsiteX1398" fmla="*/ 542495 w 6680434"/>
              <a:gd name="connsiteY1398" fmla="*/ 5587623 h 5587623"/>
              <a:gd name="connsiteX1399" fmla="*/ 534669 w 6680434"/>
              <a:gd name="connsiteY1399" fmla="*/ 5567287 h 5587623"/>
              <a:gd name="connsiteX1400" fmla="*/ 534669 w 6680434"/>
              <a:gd name="connsiteY1400" fmla="*/ 5567287 h 5587623"/>
              <a:gd name="connsiteX1401" fmla="*/ 534668 w 6680434"/>
              <a:gd name="connsiteY1401" fmla="*/ 5567286 h 5587623"/>
              <a:gd name="connsiteX1402" fmla="*/ 552945 w 6680434"/>
              <a:gd name="connsiteY1402" fmla="*/ 4843008 h 5587623"/>
              <a:gd name="connsiteX1403" fmla="*/ 564116 w 6680434"/>
              <a:gd name="connsiteY1403" fmla="*/ 4102427 h 5587623"/>
              <a:gd name="connsiteX1404" fmla="*/ 524169 w 6680434"/>
              <a:gd name="connsiteY1404" fmla="*/ 3995921 h 5587623"/>
              <a:gd name="connsiteX1405" fmla="*/ 514820 w 6680434"/>
              <a:gd name="connsiteY1405" fmla="*/ 3974271 h 5587623"/>
              <a:gd name="connsiteX1406" fmla="*/ 479343 w 6680434"/>
              <a:gd name="connsiteY1406" fmla="*/ 3892118 h 5587623"/>
              <a:gd name="connsiteX1407" fmla="*/ 470605 w 6680434"/>
              <a:gd name="connsiteY1407" fmla="*/ 3871414 h 5587623"/>
              <a:gd name="connsiteX1408" fmla="*/ 416546 w 6680434"/>
              <a:gd name="connsiteY1408" fmla="*/ 3743333 h 5587623"/>
              <a:gd name="connsiteX1409" fmla="*/ 369213 w 6680434"/>
              <a:gd name="connsiteY1409" fmla="*/ 3588894 h 5587623"/>
              <a:gd name="connsiteX1410" fmla="*/ 757087 w 6680434"/>
              <a:gd name="connsiteY1410" fmla="*/ 2869512 h 5587623"/>
              <a:gd name="connsiteX1411" fmla="*/ 982876 w 6680434"/>
              <a:gd name="connsiteY1411" fmla="*/ 2761163 h 5587623"/>
              <a:gd name="connsiteX1412" fmla="*/ 1542842 w 6680434"/>
              <a:gd name="connsiteY1412" fmla="*/ 2445159 h 5587623"/>
              <a:gd name="connsiteX1413" fmla="*/ 1595120 w 6680434"/>
              <a:gd name="connsiteY1413" fmla="*/ 2404050 h 5587623"/>
              <a:gd name="connsiteX1414" fmla="*/ 1670325 w 6680434"/>
              <a:gd name="connsiteY1414" fmla="*/ 2344957 h 5587623"/>
              <a:gd name="connsiteX1415" fmla="*/ 2318591 w 6680434"/>
              <a:gd name="connsiteY1415" fmla="*/ 2084281 h 5587623"/>
              <a:gd name="connsiteX1416" fmla="*/ 2286274 w 6680434"/>
              <a:gd name="connsiteY1416" fmla="*/ 1941926 h 5587623"/>
              <a:gd name="connsiteX1417" fmla="*/ 2637746 w 6680434"/>
              <a:gd name="connsiteY1417" fmla="*/ 2055774 h 5587623"/>
              <a:gd name="connsiteX1418" fmla="*/ 2656304 w 6680434"/>
              <a:gd name="connsiteY1418" fmla="*/ 2068432 h 5587623"/>
              <a:gd name="connsiteX1419" fmla="*/ 2706570 w 6680434"/>
              <a:gd name="connsiteY1419" fmla="*/ 2102714 h 5587623"/>
              <a:gd name="connsiteX1420" fmla="*/ 2867235 w 6680434"/>
              <a:gd name="connsiteY1420" fmla="*/ 2205360 h 5587623"/>
              <a:gd name="connsiteX1421" fmla="*/ 2951683 w 6680434"/>
              <a:gd name="connsiteY1421" fmla="*/ 2243722 h 5587623"/>
              <a:gd name="connsiteX1422" fmla="*/ 3040405 w 6680434"/>
              <a:gd name="connsiteY1422" fmla="*/ 2265584 h 5587623"/>
              <a:gd name="connsiteX1423" fmla="*/ 3487862 w 6680434"/>
              <a:gd name="connsiteY1423" fmla="*/ 2165523 h 5587623"/>
              <a:gd name="connsiteX1424" fmla="*/ 3904636 w 6680434"/>
              <a:gd name="connsiteY1424" fmla="*/ 2053932 h 5587623"/>
              <a:gd name="connsiteX1425" fmla="*/ 4383136 w 6680434"/>
              <a:gd name="connsiteY1425" fmla="*/ 2189851 h 5587623"/>
              <a:gd name="connsiteX1426" fmla="*/ 4502033 w 6680434"/>
              <a:gd name="connsiteY1426" fmla="*/ 2350441 h 5587623"/>
              <a:gd name="connsiteX1427" fmla="*/ 4502033 w 6680434"/>
              <a:gd name="connsiteY1427" fmla="*/ 2350442 h 5587623"/>
              <a:gd name="connsiteX1428" fmla="*/ 4502035 w 6680434"/>
              <a:gd name="connsiteY1428" fmla="*/ 2350444 h 5587623"/>
              <a:gd name="connsiteX1429" fmla="*/ 4516942 w 6680434"/>
              <a:gd name="connsiteY1429" fmla="*/ 2737389 h 5587623"/>
              <a:gd name="connsiteX1430" fmla="*/ 4495518 w 6680434"/>
              <a:gd name="connsiteY1430" fmla="*/ 2830606 h 5587623"/>
              <a:gd name="connsiteX1431" fmla="*/ 4469276 w 6680434"/>
              <a:gd name="connsiteY1431" fmla="*/ 2944783 h 5587623"/>
              <a:gd name="connsiteX1432" fmla="*/ 4442650 w 6680434"/>
              <a:gd name="connsiteY1432" fmla="*/ 3059473 h 5587623"/>
              <a:gd name="connsiteX1433" fmla="*/ 4425006 w 6680434"/>
              <a:gd name="connsiteY1433" fmla="*/ 3135476 h 5587623"/>
              <a:gd name="connsiteX1434" fmla="*/ 4506207 w 6680434"/>
              <a:gd name="connsiteY1434" fmla="*/ 3648831 h 5587623"/>
              <a:gd name="connsiteX1435" fmla="*/ 4569911 w 6680434"/>
              <a:gd name="connsiteY1435" fmla="*/ 3709523 h 5587623"/>
              <a:gd name="connsiteX1436" fmla="*/ 4651579 w 6680434"/>
              <a:gd name="connsiteY1436" fmla="*/ 3790846 h 5587623"/>
              <a:gd name="connsiteX1437" fmla="*/ 4718374 w 6680434"/>
              <a:gd name="connsiteY1437" fmla="*/ 3986255 h 5587623"/>
              <a:gd name="connsiteX1438" fmla="*/ 4707712 w 6680434"/>
              <a:gd name="connsiteY1438" fmla="*/ 4090223 h 5587623"/>
              <a:gd name="connsiteX1439" fmla="*/ 4673469 w 6680434"/>
              <a:gd name="connsiteY1439" fmla="*/ 4173818 h 5587623"/>
              <a:gd name="connsiteX1440" fmla="*/ 4668029 w 6680434"/>
              <a:gd name="connsiteY1440" fmla="*/ 4187101 h 5587623"/>
              <a:gd name="connsiteX1441" fmla="*/ 4655966 w 6680434"/>
              <a:gd name="connsiteY1441" fmla="*/ 4204544 h 5587623"/>
              <a:gd name="connsiteX1442" fmla="*/ 4623000 w 6680434"/>
              <a:gd name="connsiteY1442" fmla="*/ 4252215 h 5587623"/>
              <a:gd name="connsiteX1443" fmla="*/ 4569530 w 6680434"/>
              <a:gd name="connsiteY1443" fmla="*/ 4310668 h 5587623"/>
              <a:gd name="connsiteX1444" fmla="*/ 4462835 w 6680434"/>
              <a:gd name="connsiteY1444" fmla="*/ 4477268 h 5587623"/>
              <a:gd name="connsiteX1445" fmla="*/ 4499904 w 6680434"/>
              <a:gd name="connsiteY1445" fmla="*/ 4635083 h 5587623"/>
              <a:gd name="connsiteX1446" fmla="*/ 4525868 w 6680434"/>
              <a:gd name="connsiteY1446" fmla="*/ 4700475 h 5587623"/>
              <a:gd name="connsiteX1447" fmla="*/ 4538318 w 6680434"/>
              <a:gd name="connsiteY1447" fmla="*/ 4752482 h 5587623"/>
              <a:gd name="connsiteX1448" fmla="*/ 4542258 w 6680434"/>
              <a:gd name="connsiteY1448" fmla="*/ 4768939 h 5587623"/>
              <a:gd name="connsiteX1449" fmla="*/ 4543428 w 6680434"/>
              <a:gd name="connsiteY1449" fmla="*/ 4827343 h 5587623"/>
              <a:gd name="connsiteX1450" fmla="*/ 4542860 w 6680434"/>
              <a:gd name="connsiteY1450" fmla="*/ 4830671 h 5587623"/>
              <a:gd name="connsiteX1451" fmla="*/ 4534364 w 6680434"/>
              <a:gd name="connsiteY1451" fmla="*/ 4880474 h 5587623"/>
              <a:gd name="connsiteX1452" fmla="*/ 4425976 w 6680434"/>
              <a:gd name="connsiteY1452" fmla="*/ 5054431 h 5587623"/>
              <a:gd name="connsiteX1453" fmla="*/ 4354738 w 6680434"/>
              <a:gd name="connsiteY1453" fmla="*/ 5123304 h 5587623"/>
              <a:gd name="connsiteX1454" fmla="*/ 4349647 w 6680434"/>
              <a:gd name="connsiteY1454" fmla="*/ 5128228 h 5587623"/>
              <a:gd name="connsiteX1455" fmla="*/ 4172619 w 6680434"/>
              <a:gd name="connsiteY1455" fmla="*/ 5371201 h 5587623"/>
              <a:gd name="connsiteX1456" fmla="*/ 4132086 w 6680434"/>
              <a:gd name="connsiteY1456" fmla="*/ 5534307 h 5587623"/>
              <a:gd name="connsiteX1457" fmla="*/ 4111984 w 6680434"/>
              <a:gd name="connsiteY1457" fmla="*/ 5587623 h 5587623"/>
              <a:gd name="connsiteX1458" fmla="*/ 4059687 w 6680434"/>
              <a:gd name="connsiteY1458" fmla="*/ 5587623 h 5587623"/>
              <a:gd name="connsiteX1459" fmla="*/ 4086302 w 6680434"/>
              <a:gd name="connsiteY1459" fmla="*/ 5526922 h 5587623"/>
              <a:gd name="connsiteX1460" fmla="*/ 4101042 w 6680434"/>
              <a:gd name="connsiteY1460" fmla="*/ 5474639 h 5587623"/>
              <a:gd name="connsiteX1461" fmla="*/ 4108222 w 6680434"/>
              <a:gd name="connsiteY1461" fmla="*/ 5449171 h 5587623"/>
              <a:gd name="connsiteX1462" fmla="*/ 4127812 w 6680434"/>
              <a:gd name="connsiteY1462" fmla="*/ 5362294 h 5587623"/>
              <a:gd name="connsiteX1463" fmla="*/ 4132721 w 6680434"/>
              <a:gd name="connsiteY1463" fmla="*/ 5349068 h 5587623"/>
              <a:gd name="connsiteX1464" fmla="*/ 4157042 w 6680434"/>
              <a:gd name="connsiteY1464" fmla="*/ 5283545 h 5587623"/>
              <a:gd name="connsiteX1465" fmla="*/ 4318548 w 6680434"/>
              <a:gd name="connsiteY1465" fmla="*/ 5095197 h 5587623"/>
              <a:gd name="connsiteX1466" fmla="*/ 4496480 w 6680434"/>
              <a:gd name="connsiteY1466" fmla="*/ 4775127 h 5587623"/>
              <a:gd name="connsiteX1467" fmla="*/ 4481768 w 6680434"/>
              <a:gd name="connsiteY1467" fmla="*/ 4713041 h 5587623"/>
              <a:gd name="connsiteX1468" fmla="*/ 4463467 w 6680434"/>
              <a:gd name="connsiteY1468" fmla="*/ 4666910 h 5587623"/>
              <a:gd name="connsiteX1469" fmla="*/ 4458239 w 6680434"/>
              <a:gd name="connsiteY1469" fmla="*/ 4653734 h 5587623"/>
              <a:gd name="connsiteX1470" fmla="*/ 4450315 w 6680434"/>
              <a:gd name="connsiteY1470" fmla="*/ 4632560 h 5587623"/>
              <a:gd name="connsiteX1471" fmla="*/ 4425062 w 6680434"/>
              <a:gd name="connsiteY1471" fmla="*/ 4565090 h 5587623"/>
              <a:gd name="connsiteX1472" fmla="*/ 4417014 w 6680434"/>
              <a:gd name="connsiteY1472" fmla="*/ 4470689 h 5587623"/>
              <a:gd name="connsiteX1473" fmla="*/ 4432833 w 6680434"/>
              <a:gd name="connsiteY1473" fmla="*/ 4414864 h 5587623"/>
              <a:gd name="connsiteX1474" fmla="*/ 4448654 w 6680434"/>
              <a:gd name="connsiteY1474" fmla="*/ 4387090 h 5587623"/>
              <a:gd name="connsiteX1475" fmla="*/ 4460990 w 6680434"/>
              <a:gd name="connsiteY1475" fmla="*/ 4365432 h 5587623"/>
              <a:gd name="connsiteX1476" fmla="*/ 4537009 w 6680434"/>
              <a:gd name="connsiteY1476" fmla="*/ 4278623 h 5587623"/>
              <a:gd name="connsiteX1477" fmla="*/ 4585373 w 6680434"/>
              <a:gd name="connsiteY1477" fmla="*/ 4226075 h 5587623"/>
              <a:gd name="connsiteX1478" fmla="*/ 4586258 w 6680434"/>
              <a:gd name="connsiteY1478" fmla="*/ 4225115 h 5587623"/>
              <a:gd name="connsiteX1479" fmla="*/ 4601973 w 6680434"/>
              <a:gd name="connsiteY1479" fmla="*/ 4202807 h 5587623"/>
              <a:gd name="connsiteX1480" fmla="*/ 4628138 w 6680434"/>
              <a:gd name="connsiteY1480" fmla="*/ 4165663 h 5587623"/>
              <a:gd name="connsiteX1481" fmla="*/ 4629319 w 6680434"/>
              <a:gd name="connsiteY1481" fmla="*/ 4162806 h 5587623"/>
              <a:gd name="connsiteX1482" fmla="*/ 4661848 w 6680434"/>
              <a:gd name="connsiteY1482" fmla="*/ 4084091 h 5587623"/>
              <a:gd name="connsiteX1483" fmla="*/ 4672229 w 6680434"/>
              <a:gd name="connsiteY1483" fmla="*/ 3996567 h 5587623"/>
              <a:gd name="connsiteX1484" fmla="*/ 4621722 w 6680434"/>
              <a:gd name="connsiteY1484" fmla="*/ 3829747 h 5587623"/>
              <a:gd name="connsiteX1485" fmla="*/ 4615426 w 6680434"/>
              <a:gd name="connsiteY1485" fmla="*/ 3820927 h 5587623"/>
              <a:gd name="connsiteX1486" fmla="*/ 4540017 w 6680434"/>
              <a:gd name="connsiteY1486" fmla="*/ 3746055 h 5587623"/>
              <a:gd name="connsiteX1487" fmla="*/ 4539857 w 6680434"/>
              <a:gd name="connsiteY1487" fmla="*/ 3745896 h 5587623"/>
              <a:gd name="connsiteX1488" fmla="*/ 4535243 w 6680434"/>
              <a:gd name="connsiteY1488" fmla="*/ 3741490 h 5587623"/>
              <a:gd name="connsiteX1489" fmla="*/ 4470809 w 6680434"/>
              <a:gd name="connsiteY1489" fmla="*/ 3679965 h 5587623"/>
              <a:gd name="connsiteX1490" fmla="*/ 4455849 w 6680434"/>
              <a:gd name="connsiteY1490" fmla="*/ 3658888 h 5587623"/>
              <a:gd name="connsiteX1491" fmla="*/ 4413796 w 6680434"/>
              <a:gd name="connsiteY1491" fmla="*/ 3599644 h 5587623"/>
              <a:gd name="connsiteX1492" fmla="*/ 4423825 w 6680434"/>
              <a:gd name="connsiteY1492" fmla="*/ 2934250 h 5587623"/>
              <a:gd name="connsiteX1493" fmla="*/ 4352271 w 6680434"/>
              <a:gd name="connsiteY1493" fmla="*/ 2227330 h 5587623"/>
              <a:gd name="connsiteX1494" fmla="*/ 4265323 w 6680434"/>
              <a:gd name="connsiteY1494" fmla="*/ 2169348 h 5587623"/>
              <a:gd name="connsiteX1495" fmla="*/ 4161517 w 6680434"/>
              <a:gd name="connsiteY1495" fmla="*/ 2128807 h 5587623"/>
              <a:gd name="connsiteX1496" fmla="*/ 4040971 w 6680434"/>
              <a:gd name="connsiteY1496" fmla="*/ 2106014 h 5587623"/>
              <a:gd name="connsiteX1497" fmla="*/ 3903804 w 6680434"/>
              <a:gd name="connsiteY1497" fmla="*/ 2101280 h 5587623"/>
              <a:gd name="connsiteX1498" fmla="*/ 3501644 w 6680434"/>
              <a:gd name="connsiteY1498" fmla="*/ 2210917 h 5587623"/>
              <a:gd name="connsiteX1499" fmla="*/ 3031655 w 6680434"/>
              <a:gd name="connsiteY1499" fmla="*/ 2313817 h 5587623"/>
              <a:gd name="connsiteX1500" fmla="*/ 2676506 w 6680434"/>
              <a:gd name="connsiteY1500" fmla="*/ 2142805 h 5587623"/>
              <a:gd name="connsiteX1501" fmla="*/ 2645108 w 6680434"/>
              <a:gd name="connsiteY1501" fmla="*/ 2121328 h 5587623"/>
              <a:gd name="connsiteX1502" fmla="*/ 2608540 w 6680434"/>
              <a:gd name="connsiteY1502" fmla="*/ 2096315 h 5587623"/>
              <a:gd name="connsiteX1503" fmla="*/ 2448247 w 6680434"/>
              <a:gd name="connsiteY1503" fmla="*/ 2018565 h 5587623"/>
              <a:gd name="connsiteX1504" fmla="*/ 2363972 w 6680434"/>
              <a:gd name="connsiteY1504" fmla="*/ 1998525 h 5587623"/>
              <a:gd name="connsiteX1505" fmla="*/ 2276827 w 6680434"/>
              <a:gd name="connsiteY1505" fmla="*/ 1991055 h 5587623"/>
              <a:gd name="connsiteX1506" fmla="*/ 1615784 w 6680434"/>
              <a:gd name="connsiteY1506" fmla="*/ 2263372 h 5587623"/>
              <a:gd name="connsiteX1507" fmla="*/ 1531894 w 6680434"/>
              <a:gd name="connsiteY1507" fmla="*/ 2329741 h 5587623"/>
              <a:gd name="connsiteX1508" fmla="*/ 1480183 w 6680434"/>
              <a:gd name="connsiteY1508" fmla="*/ 2370962 h 5587623"/>
              <a:gd name="connsiteX1509" fmla="*/ 867693 w 6680434"/>
              <a:gd name="connsiteY1509" fmla="*/ 2723997 h 5587623"/>
              <a:gd name="connsiteX1510" fmla="*/ 640090 w 6680434"/>
              <a:gd name="connsiteY1510" fmla="*/ 2837350 h 5587623"/>
              <a:gd name="connsiteX1511" fmla="*/ 252411 w 6680434"/>
              <a:gd name="connsiteY1511" fmla="*/ 3345445 h 5587623"/>
              <a:gd name="connsiteX1512" fmla="*/ 246475 w 6680434"/>
              <a:gd name="connsiteY1512" fmla="*/ 3449507 h 5587623"/>
              <a:gd name="connsiteX1513" fmla="*/ 259758 w 6680434"/>
              <a:gd name="connsiteY1513" fmla="*/ 3554527 h 5587623"/>
              <a:gd name="connsiteX1514" fmla="*/ 377160 w 6680434"/>
              <a:gd name="connsiteY1514" fmla="*/ 3867942 h 5587623"/>
              <a:gd name="connsiteX1515" fmla="*/ 472339 w 6680434"/>
              <a:gd name="connsiteY1515" fmla="*/ 4099508 h 5587623"/>
              <a:gd name="connsiteX1516" fmla="*/ 514386 w 6680434"/>
              <a:gd name="connsiteY1516" fmla="*/ 4299815 h 5587623"/>
              <a:gd name="connsiteX1517" fmla="*/ 514386 w 6680434"/>
              <a:gd name="connsiteY1517" fmla="*/ 4299816 h 5587623"/>
              <a:gd name="connsiteX1518" fmla="*/ 514386 w 6680434"/>
              <a:gd name="connsiteY1518" fmla="*/ 4299821 h 5587623"/>
              <a:gd name="connsiteX1519" fmla="*/ 461532 w 6680434"/>
              <a:gd name="connsiteY1519" fmla="*/ 4918988 h 5587623"/>
              <a:gd name="connsiteX1520" fmla="*/ 437615 w 6680434"/>
              <a:gd name="connsiteY1520" fmla="*/ 5058408 h 5587623"/>
              <a:gd name="connsiteX1521" fmla="*/ 417784 w 6680434"/>
              <a:gd name="connsiteY1521" fmla="*/ 5195620 h 5587623"/>
              <a:gd name="connsiteX1522" fmla="*/ 405790 w 6680434"/>
              <a:gd name="connsiteY1522" fmla="*/ 5330249 h 5587623"/>
              <a:gd name="connsiteX1523" fmla="*/ 417485 w 6680434"/>
              <a:gd name="connsiteY1523" fmla="*/ 5574424 h 5587623"/>
              <a:gd name="connsiteX1524" fmla="*/ 420375 w 6680434"/>
              <a:gd name="connsiteY1524" fmla="*/ 5587623 h 5587623"/>
              <a:gd name="connsiteX1525" fmla="*/ 376344 w 6680434"/>
              <a:gd name="connsiteY1525" fmla="*/ 5587623 h 5587623"/>
              <a:gd name="connsiteX1526" fmla="*/ 369914 w 6680434"/>
              <a:gd name="connsiteY1526" fmla="*/ 5554461 h 5587623"/>
              <a:gd name="connsiteX1527" fmla="*/ 375643 w 6680434"/>
              <a:gd name="connsiteY1527" fmla="*/ 5168110 h 5587623"/>
              <a:gd name="connsiteX1528" fmla="*/ 375643 w 6680434"/>
              <a:gd name="connsiteY1528" fmla="*/ 5168109 h 5587623"/>
              <a:gd name="connsiteX1529" fmla="*/ 375644 w 6680434"/>
              <a:gd name="connsiteY1529" fmla="*/ 5168108 h 5587623"/>
              <a:gd name="connsiteX1530" fmla="*/ 416812 w 6680434"/>
              <a:gd name="connsiteY1530" fmla="*/ 4907939 h 5587623"/>
              <a:gd name="connsiteX1531" fmla="*/ 474288 w 6680434"/>
              <a:gd name="connsiteY1531" fmla="*/ 4402465 h 5587623"/>
              <a:gd name="connsiteX1532" fmla="*/ 468964 w 6680434"/>
              <a:gd name="connsiteY1532" fmla="*/ 4303384 h 5587623"/>
              <a:gd name="connsiteX1533" fmla="*/ 454421 w 6680434"/>
              <a:gd name="connsiteY1533" fmla="*/ 4206003 h 5587623"/>
              <a:gd name="connsiteX1534" fmla="*/ 429108 w 6680434"/>
              <a:gd name="connsiteY1534" fmla="*/ 4110763 h 5587623"/>
              <a:gd name="connsiteX1535" fmla="*/ 335934 w 6680434"/>
              <a:gd name="connsiteY1535" fmla="*/ 3884161 h 5587623"/>
              <a:gd name="connsiteX1536" fmla="*/ 328250 w 6680434"/>
              <a:gd name="connsiteY1536" fmla="*/ 3866355 h 5587623"/>
              <a:gd name="connsiteX1537" fmla="*/ 267670 w 6680434"/>
              <a:gd name="connsiteY1537" fmla="*/ 3726012 h 5587623"/>
              <a:gd name="connsiteX1538" fmla="*/ 215332 w 6680434"/>
              <a:gd name="connsiteY1538" fmla="*/ 3561860 h 5587623"/>
              <a:gd name="connsiteX1539" fmla="*/ 621140 w 6680434"/>
              <a:gd name="connsiteY1539" fmla="*/ 2795125 h 5587623"/>
              <a:gd name="connsiteX1540" fmla="*/ 850029 w 6680434"/>
              <a:gd name="connsiteY1540" fmla="*/ 2681377 h 5587623"/>
              <a:gd name="connsiteX1541" fmla="*/ 1454956 w 6680434"/>
              <a:gd name="connsiteY1541" fmla="*/ 2332687 h 5587623"/>
              <a:gd name="connsiteX1542" fmla="*/ 1505947 w 6680434"/>
              <a:gd name="connsiteY1542" fmla="*/ 2291975 h 5587623"/>
              <a:gd name="connsiteX1543" fmla="*/ 1591226 w 6680434"/>
              <a:gd name="connsiteY1543" fmla="*/ 2224606 h 5587623"/>
              <a:gd name="connsiteX1544" fmla="*/ 2286274 w 6680434"/>
              <a:gd name="connsiteY1544" fmla="*/ 1941926 h 5587623"/>
              <a:gd name="connsiteX1545" fmla="*/ 2252127 w 6680434"/>
              <a:gd name="connsiteY1545" fmla="*/ 1803864 h 5587623"/>
              <a:gd name="connsiteX1546" fmla="*/ 2628190 w 6680434"/>
              <a:gd name="connsiteY1546" fmla="*/ 1924505 h 5587623"/>
              <a:gd name="connsiteX1547" fmla="*/ 2701941 w 6680434"/>
              <a:gd name="connsiteY1547" fmla="*/ 1975351 h 5587623"/>
              <a:gd name="connsiteX1548" fmla="*/ 3059559 w 6680434"/>
              <a:gd name="connsiteY1548" fmla="*/ 2148316 h 5587623"/>
              <a:gd name="connsiteX1549" fmla="*/ 3538631 w 6680434"/>
              <a:gd name="connsiteY1549" fmla="*/ 2039455 h 5587623"/>
              <a:gd name="connsiteX1550" fmla="*/ 3985418 w 6680434"/>
              <a:gd name="connsiteY1550" fmla="*/ 1917554 h 5587623"/>
              <a:gd name="connsiteX1551" fmla="*/ 4497869 w 6680434"/>
              <a:gd name="connsiteY1551" fmla="*/ 2062137 h 5587623"/>
              <a:gd name="connsiteX1552" fmla="*/ 4652967 w 6680434"/>
              <a:gd name="connsiteY1552" fmla="*/ 2327833 h 5587623"/>
              <a:gd name="connsiteX1553" fmla="*/ 4652966 w 6680434"/>
              <a:gd name="connsiteY1553" fmla="*/ 2327836 h 5587623"/>
              <a:gd name="connsiteX1554" fmla="*/ 4654564 w 6680434"/>
              <a:gd name="connsiteY1554" fmla="*/ 2344715 h 5587623"/>
              <a:gd name="connsiteX1555" fmla="*/ 4662560 w 6680434"/>
              <a:gd name="connsiteY1555" fmla="*/ 2429253 h 5587623"/>
              <a:gd name="connsiteX1556" fmla="*/ 4662560 w 6680434"/>
              <a:gd name="connsiteY1556" fmla="*/ 2429256 h 5587623"/>
              <a:gd name="connsiteX1557" fmla="*/ 4662294 w 6680434"/>
              <a:gd name="connsiteY1557" fmla="*/ 2434707 h 5587623"/>
              <a:gd name="connsiteX1558" fmla="*/ 4657388 w 6680434"/>
              <a:gd name="connsiteY1558" fmla="*/ 2534908 h 5587623"/>
              <a:gd name="connsiteX1559" fmla="*/ 4590985 w 6680434"/>
              <a:gd name="connsiteY1559" fmla="*/ 2864134 h 5587623"/>
              <a:gd name="connsiteX1560" fmla="*/ 4527020 w 6680434"/>
              <a:gd name="connsiteY1560" fmla="*/ 3169020 h 5587623"/>
              <a:gd name="connsiteX1561" fmla="*/ 4521817 w 6680434"/>
              <a:gd name="connsiteY1561" fmla="*/ 3232591 h 5587623"/>
              <a:gd name="connsiteX1562" fmla="*/ 4518952 w 6680434"/>
              <a:gd name="connsiteY1562" fmla="*/ 3267603 h 5587623"/>
              <a:gd name="connsiteX1563" fmla="*/ 4519759 w 6680434"/>
              <a:gd name="connsiteY1563" fmla="*/ 3289508 h 5587623"/>
              <a:gd name="connsiteX1564" fmla="*/ 4522464 w 6680434"/>
              <a:gd name="connsiteY1564" fmla="*/ 3362883 h 5587623"/>
              <a:gd name="connsiteX1565" fmla="*/ 4523091 w 6680434"/>
              <a:gd name="connsiteY1565" fmla="*/ 3366031 h 5587623"/>
              <a:gd name="connsiteX1566" fmla="*/ 4540531 w 6680434"/>
              <a:gd name="connsiteY1566" fmla="*/ 3453793 h 5587623"/>
              <a:gd name="connsiteX1567" fmla="*/ 4576119 w 6680434"/>
              <a:gd name="connsiteY1567" fmla="*/ 3539263 h 5587623"/>
              <a:gd name="connsiteX1568" fmla="*/ 4632206 w 6680434"/>
              <a:gd name="connsiteY1568" fmla="*/ 3618230 h 5587623"/>
              <a:gd name="connsiteX1569" fmla="*/ 4701857 w 6680434"/>
              <a:gd name="connsiteY1569" fmla="*/ 3684263 h 5587623"/>
              <a:gd name="connsiteX1570" fmla="*/ 4789455 w 6680434"/>
              <a:gd name="connsiteY1570" fmla="*/ 3770871 h 5587623"/>
              <a:gd name="connsiteX1571" fmla="*/ 4862044 w 6680434"/>
              <a:gd name="connsiteY1571" fmla="*/ 3978146 h 5587623"/>
              <a:gd name="connsiteX1572" fmla="*/ 4808588 w 6680434"/>
              <a:gd name="connsiteY1572" fmla="*/ 4191770 h 5587623"/>
              <a:gd name="connsiteX1573" fmla="*/ 4760836 w 6680434"/>
              <a:gd name="connsiteY1573" fmla="*/ 4261120 h 5587623"/>
              <a:gd name="connsiteX1574" fmla="*/ 4760835 w 6680434"/>
              <a:gd name="connsiteY1574" fmla="*/ 4261120 h 5587623"/>
              <a:gd name="connsiteX1575" fmla="*/ 4760833 w 6680434"/>
              <a:gd name="connsiteY1575" fmla="*/ 4261123 h 5587623"/>
              <a:gd name="connsiteX1576" fmla="*/ 4704064 w 6680434"/>
              <a:gd name="connsiteY1576" fmla="*/ 4323336 h 5587623"/>
              <a:gd name="connsiteX1577" fmla="*/ 4589688 w 6680434"/>
              <a:gd name="connsiteY1577" fmla="*/ 4502351 h 5587623"/>
              <a:gd name="connsiteX1578" fmla="*/ 4630379 w 6680434"/>
              <a:gd name="connsiteY1578" fmla="*/ 4671962 h 5587623"/>
              <a:gd name="connsiteX1579" fmla="*/ 4647795 w 6680434"/>
              <a:gd name="connsiteY1579" fmla="*/ 4715918 h 5587623"/>
              <a:gd name="connsiteX1580" fmla="*/ 4658065 w 6680434"/>
              <a:gd name="connsiteY1580" fmla="*/ 4741839 h 5587623"/>
              <a:gd name="connsiteX1581" fmla="*/ 4675551 w 6680434"/>
              <a:gd name="connsiteY1581" fmla="*/ 4814985 h 5587623"/>
              <a:gd name="connsiteX1582" fmla="*/ 4666841 w 6680434"/>
              <a:gd name="connsiteY1582" fmla="*/ 4934138 h 5587623"/>
              <a:gd name="connsiteX1583" fmla="*/ 4650265 w 6680434"/>
              <a:gd name="connsiteY1583" fmla="*/ 4979549 h 5587623"/>
              <a:gd name="connsiteX1584" fmla="*/ 4647948 w 6680434"/>
              <a:gd name="connsiteY1584" fmla="*/ 4985896 h 5587623"/>
              <a:gd name="connsiteX1585" fmla="*/ 4469742 w 6680434"/>
              <a:gd name="connsiteY1585" fmla="*/ 5199122 h 5587623"/>
              <a:gd name="connsiteX1586" fmla="*/ 4351433 w 6680434"/>
              <a:gd name="connsiteY1586" fmla="*/ 5319916 h 5587623"/>
              <a:gd name="connsiteX1587" fmla="*/ 4341646 w 6680434"/>
              <a:gd name="connsiteY1587" fmla="*/ 5334690 h 5587623"/>
              <a:gd name="connsiteX1588" fmla="*/ 4307938 w 6680434"/>
              <a:gd name="connsiteY1588" fmla="*/ 5385577 h 5587623"/>
              <a:gd name="connsiteX1589" fmla="*/ 4281787 w 6680434"/>
              <a:gd name="connsiteY1589" fmla="*/ 5458906 h 5587623"/>
              <a:gd name="connsiteX1590" fmla="*/ 4256978 w 6680434"/>
              <a:gd name="connsiteY1590" fmla="*/ 5569848 h 5587623"/>
              <a:gd name="connsiteX1591" fmla="*/ 4251648 w 6680434"/>
              <a:gd name="connsiteY1591" fmla="*/ 5587623 h 5587623"/>
              <a:gd name="connsiteX1592" fmla="*/ 4200903 w 6680434"/>
              <a:gd name="connsiteY1592" fmla="*/ 5587623 h 5587623"/>
              <a:gd name="connsiteX1593" fmla="*/ 4201151 w 6680434"/>
              <a:gd name="connsiteY1593" fmla="*/ 5586934 h 5587623"/>
              <a:gd name="connsiteX1594" fmla="*/ 4233303 w 6680434"/>
              <a:gd name="connsiteY1594" fmla="*/ 5451592 h 5587623"/>
              <a:gd name="connsiteX1595" fmla="*/ 4436370 w 6680434"/>
              <a:gd name="connsiteY1595" fmla="*/ 5166641 h 5587623"/>
              <a:gd name="connsiteX1596" fmla="*/ 4626875 w 6680434"/>
              <a:gd name="connsiteY1596" fmla="*/ 4876996 h 5587623"/>
              <a:gd name="connsiteX1597" fmla="*/ 4626472 w 6680434"/>
              <a:gd name="connsiteY1597" fmla="*/ 4857835 h 5587623"/>
              <a:gd name="connsiteX1598" fmla="*/ 4625739 w 6680434"/>
              <a:gd name="connsiteY1598" fmla="*/ 4822998 h 5587623"/>
              <a:gd name="connsiteX1599" fmla="*/ 4622913 w 6680434"/>
              <a:gd name="connsiteY1599" fmla="*/ 4810643 h 5587623"/>
              <a:gd name="connsiteX1600" fmla="*/ 4610450 w 6680434"/>
              <a:gd name="connsiteY1600" fmla="*/ 4756164 h 5587623"/>
              <a:gd name="connsiteX1601" fmla="*/ 4589173 w 6680434"/>
              <a:gd name="connsiteY1601" fmla="*/ 4701383 h 5587623"/>
              <a:gd name="connsiteX1602" fmla="*/ 4585626 w 6680434"/>
              <a:gd name="connsiteY1602" fmla="*/ 4692251 h 5587623"/>
              <a:gd name="connsiteX1603" fmla="*/ 4581163 w 6680434"/>
              <a:gd name="connsiteY1603" fmla="*/ 4680324 h 5587623"/>
              <a:gd name="connsiteX1604" fmla="*/ 4550471 w 6680434"/>
              <a:gd name="connsiteY1604" fmla="*/ 4598336 h 5587623"/>
              <a:gd name="connsiteX1605" fmla="*/ 4542847 w 6680434"/>
              <a:gd name="connsiteY1605" fmla="*/ 4509147 h 5587623"/>
              <a:gd name="connsiteX1606" fmla="*/ 4541918 w 6680434"/>
              <a:gd name="connsiteY1606" fmla="*/ 4498279 h 5587623"/>
              <a:gd name="connsiteX1607" fmla="*/ 4668490 w 6680434"/>
              <a:gd name="connsiteY1607" fmla="*/ 4293034 h 5587623"/>
              <a:gd name="connsiteX1608" fmla="*/ 4704578 w 6680434"/>
              <a:gd name="connsiteY1608" fmla="*/ 4253387 h 5587623"/>
              <a:gd name="connsiteX1609" fmla="*/ 4720972 w 6680434"/>
              <a:gd name="connsiteY1609" fmla="*/ 4235376 h 5587623"/>
              <a:gd name="connsiteX1610" fmla="*/ 4764868 w 6680434"/>
              <a:gd name="connsiteY1610" fmla="*/ 4170972 h 5587623"/>
              <a:gd name="connsiteX1611" fmla="*/ 4812159 w 6680434"/>
              <a:gd name="connsiteY1611" fmla="*/ 3989717 h 5587623"/>
              <a:gd name="connsiteX1612" fmla="*/ 4797525 w 6680434"/>
              <a:gd name="connsiteY1612" fmla="*/ 3896477 h 5587623"/>
              <a:gd name="connsiteX1613" fmla="*/ 4771490 w 6680434"/>
              <a:gd name="connsiteY1613" fmla="*/ 3839751 h 5587623"/>
              <a:gd name="connsiteX1614" fmla="*/ 4758180 w 6680434"/>
              <a:gd name="connsiteY1614" fmla="*/ 3810755 h 5587623"/>
              <a:gd name="connsiteX1615" fmla="*/ 4754692 w 6680434"/>
              <a:gd name="connsiteY1615" fmla="*/ 3805879 h 5587623"/>
              <a:gd name="connsiteX1616" fmla="*/ 4750638 w 6680434"/>
              <a:gd name="connsiteY1616" fmla="*/ 3800214 h 5587623"/>
              <a:gd name="connsiteX1617" fmla="*/ 4669966 w 6680434"/>
              <a:gd name="connsiteY1617" fmla="*/ 3720711 h 5587623"/>
              <a:gd name="connsiteX1618" fmla="*/ 4669139 w 6680434"/>
              <a:gd name="connsiteY1618" fmla="*/ 3719898 h 5587623"/>
              <a:gd name="connsiteX1619" fmla="*/ 4595258 w 6680434"/>
              <a:gd name="connsiteY1619" fmla="*/ 3649449 h 5587623"/>
              <a:gd name="connsiteX1620" fmla="*/ 4543969 w 6680434"/>
              <a:gd name="connsiteY1620" fmla="*/ 2853665 h 5587623"/>
              <a:gd name="connsiteX1621" fmla="*/ 4593595 w 6680434"/>
              <a:gd name="connsiteY1621" fmla="*/ 2637785 h 5587623"/>
              <a:gd name="connsiteX1622" fmla="*/ 4604700 w 6680434"/>
              <a:gd name="connsiteY1622" fmla="*/ 2565552 h 5587623"/>
              <a:gd name="connsiteX1623" fmla="*/ 4609499 w 6680434"/>
              <a:gd name="connsiteY1623" fmla="*/ 2534344 h 5587623"/>
              <a:gd name="connsiteX1624" fmla="*/ 4615013 w 6680434"/>
              <a:gd name="connsiteY1624" fmla="*/ 2435101 h 5587623"/>
              <a:gd name="connsiteX1625" fmla="*/ 4466353 w 6680434"/>
              <a:gd name="connsiteY1625" fmla="*/ 2097955 h 5587623"/>
              <a:gd name="connsiteX1626" fmla="*/ 3985030 w 6680434"/>
              <a:gd name="connsiteY1626" fmla="*/ 1964056 h 5587623"/>
              <a:gd name="connsiteX1627" fmla="*/ 3555793 w 6680434"/>
              <a:gd name="connsiteY1627" fmla="*/ 2081372 h 5587623"/>
              <a:gd name="connsiteX1628" fmla="*/ 3053229 w 6680434"/>
              <a:gd name="connsiteY1628" fmla="*/ 2193221 h 5587623"/>
              <a:gd name="connsiteX1629" fmla="*/ 2675516 w 6680434"/>
              <a:gd name="connsiteY1629" fmla="*/ 2012317 h 5587623"/>
              <a:gd name="connsiteX1630" fmla="*/ 2602267 w 6680434"/>
              <a:gd name="connsiteY1630" fmla="*/ 1962172 h 5587623"/>
              <a:gd name="connsiteX1631" fmla="*/ 2246676 w 6680434"/>
              <a:gd name="connsiteY1631" fmla="*/ 1849970 h 5587623"/>
              <a:gd name="connsiteX1632" fmla="*/ 1539302 w 6680434"/>
              <a:gd name="connsiteY1632" fmla="*/ 2143829 h 5587623"/>
              <a:gd name="connsiteX1633" fmla="*/ 1526100 w 6680434"/>
              <a:gd name="connsiteY1633" fmla="*/ 2154313 h 5587623"/>
              <a:gd name="connsiteX1634" fmla="*/ 1445339 w 6680434"/>
              <a:gd name="connsiteY1634" fmla="*/ 2218473 h 5587623"/>
              <a:gd name="connsiteX1635" fmla="*/ 1394966 w 6680434"/>
              <a:gd name="connsiteY1635" fmla="*/ 2259276 h 5587623"/>
              <a:gd name="connsiteX1636" fmla="*/ 1242659 w 6680434"/>
              <a:gd name="connsiteY1636" fmla="*/ 2369267 h 5587623"/>
              <a:gd name="connsiteX1637" fmla="*/ 1136596 w 6680434"/>
              <a:gd name="connsiteY1637" fmla="*/ 2433514 h 5587623"/>
              <a:gd name="connsiteX1638" fmla="*/ 1081708 w 6680434"/>
              <a:gd name="connsiteY1638" fmla="*/ 2466762 h 5587623"/>
              <a:gd name="connsiteX1639" fmla="*/ 738851 w 6680434"/>
              <a:gd name="connsiteY1639" fmla="*/ 2644021 h 5587623"/>
              <a:gd name="connsiteX1640" fmla="*/ 507217 w 6680434"/>
              <a:gd name="connsiteY1640" fmla="*/ 2761341 h 5587623"/>
              <a:gd name="connsiteX1641" fmla="*/ 109067 w 6680434"/>
              <a:gd name="connsiteY1641" fmla="*/ 3528990 h 5587623"/>
              <a:gd name="connsiteX1642" fmla="*/ 236686 w 6680434"/>
              <a:gd name="connsiteY1642" fmla="*/ 3862708 h 5587623"/>
              <a:gd name="connsiteX1643" fmla="*/ 340318 w 6680434"/>
              <a:gd name="connsiteY1643" fmla="*/ 4110544 h 5587623"/>
              <a:gd name="connsiteX1644" fmla="*/ 327182 w 6680434"/>
              <a:gd name="connsiteY1644" fmla="*/ 4988016 h 5587623"/>
              <a:gd name="connsiteX1645" fmla="*/ 265118 w 6680434"/>
              <a:gd name="connsiteY1645" fmla="*/ 5564951 h 5587623"/>
              <a:gd name="connsiteX1646" fmla="*/ 267670 w 6680434"/>
              <a:gd name="connsiteY1646" fmla="*/ 5587623 h 5587623"/>
              <a:gd name="connsiteX1647" fmla="*/ 225118 w 6680434"/>
              <a:gd name="connsiteY1647" fmla="*/ 5587623 h 5587623"/>
              <a:gd name="connsiteX1648" fmla="*/ 220525 w 6680434"/>
              <a:gd name="connsiteY1648" fmla="*/ 5528981 h 5587623"/>
              <a:gd name="connsiteX1649" fmla="*/ 283076 w 6680434"/>
              <a:gd name="connsiteY1649" fmla="*/ 4977045 h 5587623"/>
              <a:gd name="connsiteX1650" fmla="*/ 296452 w 6680434"/>
              <a:gd name="connsiteY1650" fmla="*/ 4123858 h 5587623"/>
              <a:gd name="connsiteX1651" fmla="*/ 260175 w 6680434"/>
              <a:gd name="connsiteY1651" fmla="*/ 4036912 h 5587623"/>
              <a:gd name="connsiteX1652" fmla="*/ 194870 w 6680434"/>
              <a:gd name="connsiteY1652" fmla="*/ 3880396 h 5587623"/>
              <a:gd name="connsiteX1653" fmla="*/ 121400 w 6680434"/>
              <a:gd name="connsiteY1653" fmla="*/ 3713079 h 5587623"/>
              <a:gd name="connsiteX1654" fmla="*/ 121398 w 6680434"/>
              <a:gd name="connsiteY1654" fmla="*/ 3713078 h 5587623"/>
              <a:gd name="connsiteX1655" fmla="*/ 65083 w 6680434"/>
              <a:gd name="connsiteY1655" fmla="*/ 3539184 h 5587623"/>
              <a:gd name="connsiteX1656" fmla="*/ 485671 w 6680434"/>
              <a:gd name="connsiteY1656" fmla="*/ 2721499 h 5587623"/>
              <a:gd name="connsiteX1657" fmla="*/ 718644 w 6680434"/>
              <a:gd name="connsiteY1657" fmla="*/ 2603762 h 5587623"/>
              <a:gd name="connsiteX1658" fmla="*/ 1366093 w 6680434"/>
              <a:gd name="connsiteY1658" fmla="*/ 2224146 h 5587623"/>
              <a:gd name="connsiteX1659" fmla="*/ 1416079 w 6680434"/>
              <a:gd name="connsiteY1659" fmla="*/ 2183602 h 5587623"/>
              <a:gd name="connsiteX1660" fmla="*/ 1511483 w 6680434"/>
              <a:gd name="connsiteY1660" fmla="*/ 2107941 h 5587623"/>
              <a:gd name="connsiteX1661" fmla="*/ 2252127 w 6680434"/>
              <a:gd name="connsiteY1661" fmla="*/ 1803864 h 5587623"/>
              <a:gd name="connsiteX1662" fmla="*/ 2219905 w 6680434"/>
              <a:gd name="connsiteY1662" fmla="*/ 1664608 h 5587623"/>
              <a:gd name="connsiteX1663" fmla="*/ 2619213 w 6680434"/>
              <a:gd name="connsiteY1663" fmla="*/ 1792258 h 5587623"/>
              <a:gd name="connsiteX1664" fmla="*/ 2698104 w 6680434"/>
              <a:gd name="connsiteY1664" fmla="*/ 1845810 h 5587623"/>
              <a:gd name="connsiteX1665" fmla="*/ 3079285 w 6680434"/>
              <a:gd name="connsiteY1665" fmla="*/ 2030079 h 5587623"/>
              <a:gd name="connsiteX1666" fmla="*/ 3590581 w 6680434"/>
              <a:gd name="connsiteY1666" fmla="*/ 1912516 h 5587623"/>
              <a:gd name="connsiteX1667" fmla="*/ 4064907 w 6680434"/>
              <a:gd name="connsiteY1667" fmla="*/ 1782081 h 5587623"/>
              <a:gd name="connsiteX1668" fmla="*/ 4610811 w 6680434"/>
              <a:gd name="connsiteY1668" fmla="*/ 1934607 h 5587623"/>
              <a:gd name="connsiteX1669" fmla="*/ 4763195 w 6680434"/>
              <a:gd name="connsiteY1669" fmla="*/ 2551257 h 5587623"/>
              <a:gd name="connsiteX1670" fmla="*/ 4738662 w 6680434"/>
              <a:gd name="connsiteY1670" fmla="*/ 2666473 h 5587623"/>
              <a:gd name="connsiteX1671" fmla="*/ 4738278 w 6680434"/>
              <a:gd name="connsiteY1671" fmla="*/ 2668278 h 5587623"/>
              <a:gd name="connsiteX1672" fmla="*/ 4709634 w 6680434"/>
              <a:gd name="connsiteY1672" fmla="*/ 2785652 h 5587623"/>
              <a:gd name="connsiteX1673" fmla="*/ 4641541 w 6680434"/>
              <a:gd name="connsiteY1673" fmla="*/ 3111046 h 5587623"/>
              <a:gd name="connsiteX1674" fmla="*/ 4636022 w 6680434"/>
              <a:gd name="connsiteY1674" fmla="*/ 3180347 h 5587623"/>
              <a:gd name="connsiteX1675" fmla="*/ 4633178 w 6680434"/>
              <a:gd name="connsiteY1675" fmla="*/ 3216054 h 5587623"/>
              <a:gd name="connsiteX1676" fmla="*/ 4754455 w 6680434"/>
              <a:gd name="connsiteY1676" fmla="*/ 3590307 h 5587623"/>
              <a:gd name="connsiteX1677" fmla="*/ 4829279 w 6680434"/>
              <a:gd name="connsiteY1677" fmla="*/ 3660570 h 5587623"/>
              <a:gd name="connsiteX1678" fmla="*/ 4923084 w 6680434"/>
              <a:gd name="connsiteY1678" fmla="*/ 3752906 h 5587623"/>
              <a:gd name="connsiteX1679" fmla="*/ 4992931 w 6680434"/>
              <a:gd name="connsiteY1679" fmla="*/ 3913998 h 5587623"/>
              <a:gd name="connsiteX1680" fmla="*/ 4997044 w 6680434"/>
              <a:gd name="connsiteY1680" fmla="*/ 3948277 h 5587623"/>
              <a:gd name="connsiteX1681" fmla="*/ 4999981 w 6680434"/>
              <a:gd name="connsiteY1681" fmla="*/ 3972761 h 5587623"/>
              <a:gd name="connsiteX1682" fmla="*/ 4999712 w 6680434"/>
              <a:gd name="connsiteY1682" fmla="*/ 3983376 h 5587623"/>
              <a:gd name="connsiteX1683" fmla="*/ 4998477 w 6680434"/>
              <a:gd name="connsiteY1683" fmla="*/ 4031993 h 5587623"/>
              <a:gd name="connsiteX1684" fmla="*/ 4970301 w 6680434"/>
              <a:gd name="connsiteY1684" fmla="*/ 4146266 h 5587623"/>
              <a:gd name="connsiteX1685" fmla="*/ 4955798 w 6680434"/>
              <a:gd name="connsiteY1685" fmla="*/ 4175726 h 5587623"/>
              <a:gd name="connsiteX1686" fmla="*/ 4944078 w 6680434"/>
              <a:gd name="connsiteY1686" fmla="*/ 4199538 h 5587623"/>
              <a:gd name="connsiteX1687" fmla="*/ 4923351 w 6680434"/>
              <a:gd name="connsiteY1687" fmla="*/ 4229624 h 5587623"/>
              <a:gd name="connsiteX1688" fmla="*/ 4893502 w 6680434"/>
              <a:gd name="connsiteY1688" fmla="*/ 4272951 h 5587623"/>
              <a:gd name="connsiteX1689" fmla="*/ 4833294 w 6680434"/>
              <a:gd name="connsiteY1689" fmla="*/ 4338762 h 5587623"/>
              <a:gd name="connsiteX1690" fmla="*/ 4727034 w 6680434"/>
              <a:gd name="connsiteY1690" fmla="*/ 4477957 h 5587623"/>
              <a:gd name="connsiteX1691" fmla="*/ 4719926 w 6680434"/>
              <a:gd name="connsiteY1691" fmla="*/ 4504243 h 5587623"/>
              <a:gd name="connsiteX1692" fmla="*/ 4712597 w 6680434"/>
              <a:gd name="connsiteY1692" fmla="*/ 4531347 h 5587623"/>
              <a:gd name="connsiteX1693" fmla="*/ 4713556 w 6680434"/>
              <a:gd name="connsiteY1693" fmla="*/ 4540635 h 5587623"/>
              <a:gd name="connsiteX1694" fmla="*/ 4722263 w 6680434"/>
              <a:gd name="connsiteY1694" fmla="*/ 4624950 h 5587623"/>
              <a:gd name="connsiteX1695" fmla="*/ 4756284 w 6680434"/>
              <a:gd name="connsiteY1695" fmla="*/ 4712604 h 5587623"/>
              <a:gd name="connsiteX1696" fmla="*/ 4803613 w 6680434"/>
              <a:gd name="connsiteY1696" fmla="*/ 4863125 h 5587623"/>
              <a:gd name="connsiteX1697" fmla="*/ 4588135 w 6680434"/>
              <a:gd name="connsiteY1697" fmla="*/ 5269560 h 5587623"/>
              <a:gd name="connsiteX1698" fmla="*/ 4521647 w 6680434"/>
              <a:gd name="connsiteY1698" fmla="*/ 5333247 h 5587623"/>
              <a:gd name="connsiteX1699" fmla="*/ 4482176 w 6680434"/>
              <a:gd name="connsiteY1699" fmla="*/ 5376832 h 5587623"/>
              <a:gd name="connsiteX1700" fmla="*/ 4462490 w 6680434"/>
              <a:gd name="connsiteY1700" fmla="*/ 5398572 h 5587623"/>
              <a:gd name="connsiteX1701" fmla="*/ 4387733 w 6680434"/>
              <a:gd name="connsiteY1701" fmla="*/ 5547765 h 5587623"/>
              <a:gd name="connsiteX1702" fmla="*/ 4378221 w 6680434"/>
              <a:gd name="connsiteY1702" fmla="*/ 5587623 h 5587623"/>
              <a:gd name="connsiteX1703" fmla="*/ 4331251 w 6680434"/>
              <a:gd name="connsiteY1703" fmla="*/ 5587623 h 5587623"/>
              <a:gd name="connsiteX1704" fmla="*/ 4342093 w 6680434"/>
              <a:gd name="connsiteY1704" fmla="*/ 5538477 h 5587623"/>
              <a:gd name="connsiteX1705" fmla="*/ 4556523 w 6680434"/>
              <a:gd name="connsiteY1705" fmla="*/ 5235808 h 5587623"/>
              <a:gd name="connsiteX1706" fmla="*/ 4757930 w 6680434"/>
              <a:gd name="connsiteY1706" fmla="*/ 4868693 h 5587623"/>
              <a:gd name="connsiteX1707" fmla="*/ 4712295 w 6680434"/>
              <a:gd name="connsiteY1707" fmla="*/ 4730235 h 5587623"/>
              <a:gd name="connsiteX1708" fmla="*/ 4664982 w 6680434"/>
              <a:gd name="connsiteY1708" fmla="*/ 4524519 h 5587623"/>
              <a:gd name="connsiteX1709" fmla="*/ 4798873 w 6680434"/>
              <a:gd name="connsiteY1709" fmla="*/ 4307089 h 5587623"/>
              <a:gd name="connsiteX1710" fmla="*/ 4903386 w 6680434"/>
              <a:gd name="connsiteY1710" fmla="*/ 4179240 h 5587623"/>
              <a:gd name="connsiteX1711" fmla="*/ 4941994 w 6680434"/>
              <a:gd name="connsiteY1711" fmla="*/ 4085895 h 5587623"/>
              <a:gd name="connsiteX1712" fmla="*/ 4952628 w 6680434"/>
              <a:gd name="connsiteY1712" fmla="*/ 3995493 h 5587623"/>
              <a:gd name="connsiteX1713" fmla="*/ 4953782 w 6680434"/>
              <a:gd name="connsiteY1713" fmla="*/ 3985682 h 5587623"/>
              <a:gd name="connsiteX1714" fmla="*/ 4937877 w 6680434"/>
              <a:gd name="connsiteY1714" fmla="*/ 3886208 h 5587623"/>
              <a:gd name="connsiteX1715" fmla="*/ 4895471 w 6680434"/>
              <a:gd name="connsiteY1715" fmla="*/ 3794915 h 5587623"/>
              <a:gd name="connsiteX1716" fmla="*/ 4886931 w 6680434"/>
              <a:gd name="connsiteY1716" fmla="*/ 3782987 h 5587623"/>
              <a:gd name="connsiteX1717" fmla="*/ 4799130 w 6680434"/>
              <a:gd name="connsiteY1717" fmla="*/ 3697563 h 5587623"/>
              <a:gd name="connsiteX1718" fmla="*/ 4720074 w 6680434"/>
              <a:gd name="connsiteY1718" fmla="*/ 3622883 h 5587623"/>
              <a:gd name="connsiteX1719" fmla="*/ 4664484 w 6680434"/>
              <a:gd name="connsiteY1719" fmla="*/ 2777038 h 5587623"/>
              <a:gd name="connsiteX1720" fmla="*/ 4717458 w 6680434"/>
              <a:gd name="connsiteY1720" fmla="*/ 2546941 h 5587623"/>
              <a:gd name="connsiteX1721" fmla="*/ 4732326 w 6680434"/>
              <a:gd name="connsiteY1721" fmla="*/ 2450502 h 5587623"/>
              <a:gd name="connsiteX1722" fmla="*/ 4734449 w 6680434"/>
              <a:gd name="connsiteY1722" fmla="*/ 2436727 h 5587623"/>
              <a:gd name="connsiteX1723" fmla="*/ 4735311 w 6680434"/>
              <a:gd name="connsiteY1723" fmla="*/ 2421191 h 5587623"/>
              <a:gd name="connsiteX1724" fmla="*/ 4740313 w 6680434"/>
              <a:gd name="connsiteY1724" fmla="*/ 2331009 h 5587623"/>
              <a:gd name="connsiteX1725" fmla="*/ 4731453 w 6680434"/>
              <a:gd name="connsiteY1725" fmla="*/ 2230742 h 5587623"/>
              <a:gd name="connsiteX1726" fmla="*/ 4704272 w 6680434"/>
              <a:gd name="connsiteY1726" fmla="*/ 2136879 h 5587623"/>
              <a:gd name="connsiteX1727" fmla="*/ 4655172 w 6680434"/>
              <a:gd name="connsiteY1727" fmla="*/ 2050376 h 5587623"/>
              <a:gd name="connsiteX1728" fmla="*/ 4580553 w 6680434"/>
              <a:gd name="connsiteY1728" fmla="*/ 1972183 h 5587623"/>
              <a:gd name="connsiteX1729" fmla="*/ 4066380 w 6680434"/>
              <a:gd name="connsiteY1729" fmla="*/ 1830433 h 5587623"/>
              <a:gd name="connsiteX1730" fmla="*/ 3608194 w 6680434"/>
              <a:gd name="connsiteY1730" fmla="*/ 1957300 h 5587623"/>
              <a:gd name="connsiteX1731" fmla="*/ 3074011 w 6680434"/>
              <a:gd name="connsiteY1731" fmla="*/ 2077949 h 5587623"/>
              <a:gd name="connsiteX1732" fmla="*/ 2672877 w 6680434"/>
              <a:gd name="connsiteY1732" fmla="*/ 1886697 h 5587623"/>
              <a:gd name="connsiteX1733" fmla="*/ 2594846 w 6680434"/>
              <a:gd name="connsiteY1733" fmla="*/ 1833596 h 5587623"/>
              <a:gd name="connsiteX1734" fmla="*/ 2216029 w 6680434"/>
              <a:gd name="connsiteY1734" fmla="*/ 1714399 h 5587623"/>
              <a:gd name="connsiteX1735" fmla="*/ 1462669 w 6680434"/>
              <a:gd name="connsiteY1735" fmla="*/ 2029698 h 5587623"/>
              <a:gd name="connsiteX1736" fmla="*/ 1356369 w 6680434"/>
              <a:gd name="connsiteY1736" fmla="*/ 2114750 h 5587623"/>
              <a:gd name="connsiteX1737" fmla="*/ 1309159 w 6680434"/>
              <a:gd name="connsiteY1737" fmla="*/ 2153290 h 5587623"/>
              <a:gd name="connsiteX1738" fmla="*/ 609089 w 6680434"/>
              <a:gd name="connsiteY1738" fmla="*/ 2570548 h 5587623"/>
              <a:gd name="connsiteX1739" fmla="*/ 374470 w 6680434"/>
              <a:gd name="connsiteY1739" fmla="*/ 2690509 h 5587623"/>
              <a:gd name="connsiteX1740" fmla="*/ 13405 w 6680434"/>
              <a:gd name="connsiteY1740" fmla="*/ 3042840 h 5587623"/>
              <a:gd name="connsiteX1741" fmla="*/ 0 w 6680434"/>
              <a:gd name="connsiteY1741" fmla="*/ 3075583 h 5587623"/>
              <a:gd name="connsiteX1742" fmla="*/ 0 w 6680434"/>
              <a:gd name="connsiteY1742" fmla="*/ 2971543 h 5587623"/>
              <a:gd name="connsiteX1743" fmla="*/ 2337 w 6680434"/>
              <a:gd name="connsiteY1743" fmla="*/ 2967139 h 5587623"/>
              <a:gd name="connsiteX1744" fmla="*/ 124805 w 6680434"/>
              <a:gd name="connsiteY1744" fmla="*/ 2812388 h 5587623"/>
              <a:gd name="connsiteX1745" fmla="*/ 176358 w 6680434"/>
              <a:gd name="connsiteY1745" fmla="*/ 2768238 h 5587623"/>
              <a:gd name="connsiteX1746" fmla="*/ 229139 w 6680434"/>
              <a:gd name="connsiteY1746" fmla="*/ 2723034 h 5587623"/>
              <a:gd name="connsiteX1747" fmla="*/ 350442 w 6680434"/>
              <a:gd name="connsiteY1747" fmla="*/ 2647145 h 5587623"/>
              <a:gd name="connsiteX1748" fmla="*/ 587010 w 6680434"/>
              <a:gd name="connsiteY1748" fmla="*/ 2526289 h 5587623"/>
              <a:gd name="connsiteX1749" fmla="*/ 1278366 w 6680434"/>
              <a:gd name="connsiteY1749" fmla="*/ 2114739 h 5587623"/>
              <a:gd name="connsiteX1750" fmla="*/ 1325577 w 6680434"/>
              <a:gd name="connsiteY1750" fmla="*/ 2076202 h 5587623"/>
              <a:gd name="connsiteX1751" fmla="*/ 1433030 w 6680434"/>
              <a:gd name="connsiteY1751" fmla="*/ 1989789 h 5587623"/>
              <a:gd name="connsiteX1752" fmla="*/ 2219905 w 6680434"/>
              <a:gd name="connsiteY1752" fmla="*/ 1664608 h 5587623"/>
              <a:gd name="connsiteX1753" fmla="*/ 2187342 w 6680434"/>
              <a:gd name="connsiteY1753" fmla="*/ 1525513 h 5587623"/>
              <a:gd name="connsiteX1754" fmla="*/ 2298093 w 6680434"/>
              <a:gd name="connsiteY1754" fmla="*/ 1535155 h 5587623"/>
              <a:gd name="connsiteX1755" fmla="*/ 2298097 w 6680434"/>
              <a:gd name="connsiteY1755" fmla="*/ 1535156 h 5587623"/>
              <a:gd name="connsiteX1756" fmla="*/ 2298100 w 6680434"/>
              <a:gd name="connsiteY1756" fmla="*/ 1535156 h 5587623"/>
              <a:gd name="connsiteX1757" fmla="*/ 2610571 w 6680434"/>
              <a:gd name="connsiteY1757" fmla="*/ 1660310 h 5587623"/>
              <a:gd name="connsiteX1758" fmla="*/ 2683445 w 6680434"/>
              <a:gd name="connsiteY1758" fmla="*/ 1709954 h 5587623"/>
              <a:gd name="connsiteX1759" fmla="*/ 2693885 w 6680434"/>
              <a:gd name="connsiteY1759" fmla="*/ 1717065 h 5587623"/>
              <a:gd name="connsiteX1760" fmla="*/ 2744955 w 6680434"/>
              <a:gd name="connsiteY1760" fmla="*/ 1751740 h 5587623"/>
              <a:gd name="connsiteX1761" fmla="*/ 2789453 w 6680434"/>
              <a:gd name="connsiteY1761" fmla="*/ 1781952 h 5587623"/>
              <a:gd name="connsiteX1762" fmla="*/ 2888045 w 6680434"/>
              <a:gd name="connsiteY1762" fmla="*/ 1840782 h 5587623"/>
              <a:gd name="connsiteX1763" fmla="*/ 2979333 w 6680434"/>
              <a:gd name="connsiteY1763" fmla="*/ 1881134 h 5587623"/>
              <a:gd name="connsiteX1764" fmla="*/ 2991037 w 6680434"/>
              <a:gd name="connsiteY1764" fmla="*/ 1886307 h 5587623"/>
              <a:gd name="connsiteX1765" fmla="*/ 3034725 w 6680434"/>
              <a:gd name="connsiteY1765" fmla="*/ 1896336 h 5587623"/>
              <a:gd name="connsiteX1766" fmla="*/ 3099804 w 6680434"/>
              <a:gd name="connsiteY1766" fmla="*/ 1911273 h 5587623"/>
              <a:gd name="connsiteX1767" fmla="*/ 3129559 w 6680434"/>
              <a:gd name="connsiteY1767" fmla="*/ 1913030 h 5587623"/>
              <a:gd name="connsiteX1768" fmla="*/ 3166855 w 6680434"/>
              <a:gd name="connsiteY1768" fmla="*/ 1915230 h 5587623"/>
              <a:gd name="connsiteX1769" fmla="*/ 3642963 w 6680434"/>
              <a:gd name="connsiteY1769" fmla="*/ 1785257 h 5587623"/>
              <a:gd name="connsiteX1770" fmla="*/ 4145530 w 6680434"/>
              <a:gd name="connsiteY1770" fmla="*/ 1645784 h 5587623"/>
              <a:gd name="connsiteX1771" fmla="*/ 4474943 w 6680434"/>
              <a:gd name="connsiteY1771" fmla="*/ 1680606 h 5587623"/>
              <a:gd name="connsiteX1772" fmla="*/ 4491658 w 6680434"/>
              <a:gd name="connsiteY1772" fmla="*/ 1686978 h 5587623"/>
              <a:gd name="connsiteX1773" fmla="*/ 4609888 w 6680434"/>
              <a:gd name="connsiteY1773" fmla="*/ 1732057 h 5587623"/>
              <a:gd name="connsiteX1774" fmla="*/ 4723231 w 6680434"/>
              <a:gd name="connsiteY1774" fmla="*/ 1806921 h 5587623"/>
              <a:gd name="connsiteX1775" fmla="*/ 4828617 w 6680434"/>
              <a:gd name="connsiteY1775" fmla="*/ 2707457 h 5587623"/>
              <a:gd name="connsiteX1776" fmla="*/ 4878196 w 6680434"/>
              <a:gd name="connsiteY1776" fmla="*/ 3561315 h 5587623"/>
              <a:gd name="connsiteX1777" fmla="*/ 4958702 w 6680434"/>
              <a:gd name="connsiteY1777" fmla="*/ 3636530 h 5587623"/>
              <a:gd name="connsiteX1778" fmla="*/ 5057928 w 6680434"/>
              <a:gd name="connsiteY1778" fmla="*/ 3733431 h 5587623"/>
              <a:gd name="connsiteX1779" fmla="*/ 5079552 w 6680434"/>
              <a:gd name="connsiteY1779" fmla="*/ 3765490 h 5587623"/>
              <a:gd name="connsiteX1780" fmla="*/ 5091299 w 6680434"/>
              <a:gd name="connsiteY1780" fmla="*/ 3782905 h 5587623"/>
              <a:gd name="connsiteX1781" fmla="*/ 5091303 w 6680434"/>
              <a:gd name="connsiteY1781" fmla="*/ 3782913 h 5587623"/>
              <a:gd name="connsiteX1782" fmla="*/ 5091307 w 6680434"/>
              <a:gd name="connsiteY1782" fmla="*/ 3782918 h 5587623"/>
              <a:gd name="connsiteX1783" fmla="*/ 5081769 w 6680434"/>
              <a:gd name="connsiteY1783" fmla="*/ 4205715 h 5587623"/>
              <a:gd name="connsiteX1784" fmla="*/ 4964619 w 6680434"/>
              <a:gd name="connsiteY1784" fmla="*/ 4353223 h 5587623"/>
              <a:gd name="connsiteX1785" fmla="*/ 4835836 w 6680434"/>
              <a:gd name="connsiteY1785" fmla="*/ 4556882 h 5587623"/>
              <a:gd name="connsiteX1786" fmla="*/ 4883128 w 6680434"/>
              <a:gd name="connsiteY1786" fmla="*/ 4749882 h 5587623"/>
              <a:gd name="connsiteX1787" fmla="*/ 4934625 w 6680434"/>
              <a:gd name="connsiteY1787" fmla="*/ 4910730 h 5587623"/>
              <a:gd name="connsiteX1788" fmla="*/ 4707053 w 6680434"/>
              <a:gd name="connsiteY1788" fmla="*/ 5339062 h 5587623"/>
              <a:gd name="connsiteX1789" fmla="*/ 4523869 w 6680434"/>
              <a:gd name="connsiteY1789" fmla="*/ 5551604 h 5587623"/>
              <a:gd name="connsiteX1790" fmla="*/ 4510584 w 6680434"/>
              <a:gd name="connsiteY1790" fmla="*/ 5587623 h 5587623"/>
              <a:gd name="connsiteX1791" fmla="*/ 4464694 w 6680434"/>
              <a:gd name="connsiteY1791" fmla="*/ 5587623 h 5587623"/>
              <a:gd name="connsiteX1792" fmla="*/ 4483542 w 6680434"/>
              <a:gd name="connsiteY1792" fmla="*/ 5534772 h 5587623"/>
              <a:gd name="connsiteX1793" fmla="*/ 4676360 w 6680434"/>
              <a:gd name="connsiteY1793" fmla="*/ 5307375 h 5587623"/>
              <a:gd name="connsiteX1794" fmla="*/ 4888829 w 6680434"/>
              <a:gd name="connsiteY1794" fmla="*/ 4916866 h 5587623"/>
              <a:gd name="connsiteX1795" fmla="*/ 4840513 w 6680434"/>
              <a:gd name="connsiteY1795" fmla="*/ 4768722 h 5587623"/>
              <a:gd name="connsiteX1796" fmla="*/ 4791228 w 6680434"/>
              <a:gd name="connsiteY1796" fmla="*/ 4550503 h 5587623"/>
              <a:gd name="connsiteX1797" fmla="*/ 4932815 w 6680434"/>
              <a:gd name="connsiteY1797" fmla="*/ 4320712 h 5587623"/>
              <a:gd name="connsiteX1798" fmla="*/ 5042328 w 6680434"/>
              <a:gd name="connsiteY1798" fmla="*/ 4183426 h 5587623"/>
              <a:gd name="connsiteX1799" fmla="*/ 5095706 w 6680434"/>
              <a:gd name="connsiteY1799" fmla="*/ 3977662 h 5587623"/>
              <a:gd name="connsiteX1800" fmla="*/ 5078572 w 6680434"/>
              <a:gd name="connsiteY1800" fmla="*/ 3871946 h 5587623"/>
              <a:gd name="connsiteX1801" fmla="*/ 5059274 w 6680434"/>
              <a:gd name="connsiteY1801" fmla="*/ 3830716 h 5587623"/>
              <a:gd name="connsiteX1802" fmla="*/ 5033215 w 6680434"/>
              <a:gd name="connsiteY1802" fmla="*/ 3775043 h 5587623"/>
              <a:gd name="connsiteX1803" fmla="*/ 5023653 w 6680434"/>
              <a:gd name="connsiteY1803" fmla="*/ 3761674 h 5587623"/>
              <a:gd name="connsiteX1804" fmla="*/ 4929510 w 6680434"/>
              <a:gd name="connsiteY1804" fmla="*/ 3669623 h 5587623"/>
              <a:gd name="connsiteX1805" fmla="*/ 4845280 w 6680434"/>
              <a:gd name="connsiteY1805" fmla="*/ 3590711 h 5587623"/>
              <a:gd name="connsiteX1806" fmla="*/ 4785390 w 6680434"/>
              <a:gd name="connsiteY1806" fmla="*/ 2694805 h 5587623"/>
              <a:gd name="connsiteX1807" fmla="*/ 4695390 w 6680434"/>
              <a:gd name="connsiteY1807" fmla="*/ 1841167 h 5587623"/>
              <a:gd name="connsiteX1808" fmla="*/ 4461225 w 6680434"/>
              <a:gd name="connsiteY1808" fmla="*/ 1723484 h 5587623"/>
              <a:gd name="connsiteX1809" fmla="*/ 4427121 w 6680434"/>
              <a:gd name="connsiteY1809" fmla="*/ 1717267 h 5587623"/>
              <a:gd name="connsiteX1810" fmla="*/ 4314463 w 6680434"/>
              <a:gd name="connsiteY1810" fmla="*/ 1696731 h 5587623"/>
              <a:gd name="connsiteX1811" fmla="*/ 4148021 w 6680434"/>
              <a:gd name="connsiteY1811" fmla="*/ 1691816 h 5587623"/>
              <a:gd name="connsiteX1812" fmla="*/ 3660990 w 6680434"/>
              <a:gd name="connsiteY1812" fmla="*/ 1827625 h 5587623"/>
              <a:gd name="connsiteX1813" fmla="*/ 3094937 w 6680434"/>
              <a:gd name="connsiteY1813" fmla="*/ 1956721 h 5587623"/>
              <a:gd name="connsiteX1814" fmla="*/ 2979381 w 6680434"/>
              <a:gd name="connsiteY1814" fmla="*/ 1929910 h 5587623"/>
              <a:gd name="connsiteX1815" fmla="*/ 2979380 w 6680434"/>
              <a:gd name="connsiteY1815" fmla="*/ 1929910 h 5587623"/>
              <a:gd name="connsiteX1816" fmla="*/ 2979374 w 6680434"/>
              <a:gd name="connsiteY1816" fmla="*/ 1929908 h 5587623"/>
              <a:gd name="connsiteX1817" fmla="*/ 2669021 w 6680434"/>
              <a:gd name="connsiteY1817" fmla="*/ 1753971 h 5587623"/>
              <a:gd name="connsiteX1818" fmla="*/ 2586557 w 6680434"/>
              <a:gd name="connsiteY1818" fmla="*/ 1697665 h 5587623"/>
              <a:gd name="connsiteX1819" fmla="*/ 2490749 w 6680434"/>
              <a:gd name="connsiteY1819" fmla="*/ 1643051 h 5587623"/>
              <a:gd name="connsiteX1820" fmla="*/ 2391770 w 6680434"/>
              <a:gd name="connsiteY1820" fmla="*/ 1603777 h 5587623"/>
              <a:gd name="connsiteX1821" fmla="*/ 2290359 w 6680434"/>
              <a:gd name="connsiteY1821" fmla="*/ 1580053 h 5587623"/>
              <a:gd name="connsiteX1822" fmla="*/ 2289507 w 6680434"/>
              <a:gd name="connsiteY1822" fmla="*/ 1579854 h 5587623"/>
              <a:gd name="connsiteX1823" fmla="*/ 2183846 w 6680434"/>
              <a:gd name="connsiteY1823" fmla="*/ 1571294 h 5587623"/>
              <a:gd name="connsiteX1824" fmla="*/ 1384302 w 6680434"/>
              <a:gd name="connsiteY1824" fmla="*/ 1907765 h 5587623"/>
              <a:gd name="connsiteX1825" fmla="*/ 1264512 w 6680434"/>
              <a:gd name="connsiteY1825" fmla="*/ 2004587 h 5587623"/>
              <a:gd name="connsiteX1826" fmla="*/ 1221902 w 6680434"/>
              <a:gd name="connsiteY1826" fmla="*/ 2039835 h 5587623"/>
              <a:gd name="connsiteX1827" fmla="*/ 476149 w 6680434"/>
              <a:gd name="connsiteY1827" fmla="*/ 2490291 h 5587623"/>
              <a:gd name="connsiteX1828" fmla="*/ 379419 w 6680434"/>
              <a:gd name="connsiteY1828" fmla="*/ 2540324 h 5587623"/>
              <a:gd name="connsiteX1829" fmla="*/ 237216 w 6680434"/>
              <a:gd name="connsiteY1829" fmla="*/ 2613882 h 5587623"/>
              <a:gd name="connsiteX1830" fmla="*/ 116293 w 6680434"/>
              <a:gd name="connsiteY1830" fmla="*/ 2689922 h 5587623"/>
              <a:gd name="connsiteX1831" fmla="*/ 22981 w 6680434"/>
              <a:gd name="connsiteY1831" fmla="*/ 2770291 h 5587623"/>
              <a:gd name="connsiteX1832" fmla="*/ 12436 w 6680434"/>
              <a:gd name="connsiteY1832" fmla="*/ 2779375 h 5587623"/>
              <a:gd name="connsiteX1833" fmla="*/ 0 w 6680434"/>
              <a:gd name="connsiteY1833" fmla="*/ 2793419 h 5587623"/>
              <a:gd name="connsiteX1834" fmla="*/ 0 w 6680434"/>
              <a:gd name="connsiteY1834" fmla="*/ 2729816 h 5587623"/>
              <a:gd name="connsiteX1835" fmla="*/ 87531 w 6680434"/>
              <a:gd name="connsiteY1835" fmla="*/ 2654086 h 5587623"/>
              <a:gd name="connsiteX1836" fmla="*/ 214818 w 6680434"/>
              <a:gd name="connsiteY1836" fmla="*/ 2573592 h 5587623"/>
              <a:gd name="connsiteX1837" fmla="*/ 454419 w 6680434"/>
              <a:gd name="connsiteY1837" fmla="*/ 2449507 h 5587623"/>
              <a:gd name="connsiteX1838" fmla="*/ 1190738 w 6680434"/>
              <a:gd name="connsiteY1838" fmla="*/ 2005266 h 5587623"/>
              <a:gd name="connsiteX1839" fmla="*/ 1233343 w 6680434"/>
              <a:gd name="connsiteY1839" fmla="*/ 1970019 h 5587623"/>
              <a:gd name="connsiteX1840" fmla="*/ 1354186 w 6680434"/>
              <a:gd name="connsiteY1840" fmla="*/ 1872440 h 5587623"/>
              <a:gd name="connsiteX1841" fmla="*/ 2187342 w 6680434"/>
              <a:gd name="connsiteY1841" fmla="*/ 1525513 h 5587623"/>
              <a:gd name="connsiteX1842" fmla="*/ 2153642 w 6680434"/>
              <a:gd name="connsiteY1842" fmla="*/ 1387364 h 5587623"/>
              <a:gd name="connsiteX1843" fmla="*/ 2600521 w 6680434"/>
              <a:gd name="connsiteY1843" fmla="*/ 1528848 h 5587623"/>
              <a:gd name="connsiteX1844" fmla="*/ 2688521 w 6680434"/>
              <a:gd name="connsiteY1844" fmla="*/ 1589158 h 5587623"/>
              <a:gd name="connsiteX1845" fmla="*/ 3117299 w 6680434"/>
              <a:gd name="connsiteY1845" fmla="*/ 1795175 h 5587623"/>
              <a:gd name="connsiteX1846" fmla="*/ 3692080 w 6680434"/>
              <a:gd name="connsiteY1846" fmla="*/ 1660362 h 5587623"/>
              <a:gd name="connsiteX1847" fmla="*/ 4225612 w 6680434"/>
              <a:gd name="connsiteY1847" fmla="*/ 1510430 h 5587623"/>
              <a:gd name="connsiteX1848" fmla="*/ 4837321 w 6680434"/>
              <a:gd name="connsiteY1848" fmla="*/ 1678053 h 5587623"/>
              <a:gd name="connsiteX1849" fmla="*/ 4949028 w 6680434"/>
              <a:gd name="connsiteY1849" fmla="*/ 2627728 h 5587623"/>
              <a:gd name="connsiteX1850" fmla="*/ 5002906 w 6680434"/>
              <a:gd name="connsiteY1850" fmla="*/ 3531659 h 5587623"/>
              <a:gd name="connsiteX1851" fmla="*/ 5087738 w 6680434"/>
              <a:gd name="connsiteY1851" fmla="*/ 3610672 h 5587623"/>
              <a:gd name="connsiteX1852" fmla="*/ 5192911 w 6680434"/>
              <a:gd name="connsiteY1852" fmla="*/ 3712912 h 5587623"/>
              <a:gd name="connsiteX1853" fmla="*/ 5218956 w 6680434"/>
              <a:gd name="connsiteY1853" fmla="*/ 4210640 h 5587623"/>
              <a:gd name="connsiteX1854" fmla="*/ 5095899 w 6680434"/>
              <a:gd name="connsiteY1854" fmla="*/ 4365578 h 5587623"/>
              <a:gd name="connsiteX1855" fmla="*/ 4959685 w 6680434"/>
              <a:gd name="connsiteY1855" fmla="*/ 4581986 h 5587623"/>
              <a:gd name="connsiteX1856" fmla="*/ 5009988 w 6680434"/>
              <a:gd name="connsiteY1856" fmla="*/ 4786684 h 5587623"/>
              <a:gd name="connsiteX1857" fmla="*/ 5065248 w 6680434"/>
              <a:gd name="connsiteY1857" fmla="*/ 4956516 h 5587623"/>
              <a:gd name="connsiteX1858" fmla="*/ 4826897 w 6680434"/>
              <a:gd name="connsiteY1858" fmla="*/ 5410096 h 5587623"/>
              <a:gd name="connsiteX1859" fmla="*/ 4685999 w 6680434"/>
              <a:gd name="connsiteY1859" fmla="*/ 5555298 h 5587623"/>
              <a:gd name="connsiteX1860" fmla="*/ 4664802 w 6680434"/>
              <a:gd name="connsiteY1860" fmla="*/ 5587623 h 5587623"/>
              <a:gd name="connsiteX1861" fmla="*/ 4609716 w 6680434"/>
              <a:gd name="connsiteY1861" fmla="*/ 5587623 h 5587623"/>
              <a:gd name="connsiteX1862" fmla="*/ 4647756 w 6680434"/>
              <a:gd name="connsiteY1862" fmla="*/ 5528900 h 5587623"/>
              <a:gd name="connsiteX1863" fmla="*/ 4794699 w 6680434"/>
              <a:gd name="connsiteY1863" fmla="*/ 5376299 h 5587623"/>
              <a:gd name="connsiteX1864" fmla="*/ 5018849 w 6680434"/>
              <a:gd name="connsiteY1864" fmla="*/ 4962550 h 5587623"/>
              <a:gd name="connsiteX1865" fmla="*/ 4967013 w 6680434"/>
              <a:gd name="connsiteY1865" fmla="*/ 4805757 h 5587623"/>
              <a:gd name="connsiteX1866" fmla="*/ 4914083 w 6680434"/>
              <a:gd name="connsiteY1866" fmla="*/ 4577987 h 5587623"/>
              <a:gd name="connsiteX1867" fmla="*/ 5061681 w 6680434"/>
              <a:gd name="connsiteY1867" fmla="*/ 4336434 h 5587623"/>
              <a:gd name="connsiteX1868" fmla="*/ 5124503 w 6680434"/>
              <a:gd name="connsiteY1868" fmla="*/ 4267871 h 5587623"/>
              <a:gd name="connsiteX1869" fmla="*/ 5160524 w 6680434"/>
              <a:gd name="connsiteY1869" fmla="*/ 4215863 h 5587623"/>
              <a:gd name="connsiteX1870" fmla="*/ 5177446 w 6680434"/>
              <a:gd name="connsiteY1870" fmla="*/ 4191429 h 5587623"/>
              <a:gd name="connsiteX1871" fmla="*/ 5184039 w 6680434"/>
              <a:gd name="connsiteY1871" fmla="*/ 4175355 h 5587623"/>
              <a:gd name="connsiteX1872" fmla="*/ 5220584 w 6680434"/>
              <a:gd name="connsiteY1872" fmla="*/ 4086251 h 5587623"/>
              <a:gd name="connsiteX1873" fmla="*/ 5233493 w 6680434"/>
              <a:gd name="connsiteY1873" fmla="*/ 3973443 h 5587623"/>
              <a:gd name="connsiteX1874" fmla="*/ 5167122 w 6680434"/>
              <a:gd name="connsiteY1874" fmla="*/ 3758990 h 5587623"/>
              <a:gd name="connsiteX1875" fmla="*/ 5156561 w 6680434"/>
              <a:gd name="connsiteY1875" fmla="*/ 3744233 h 5587623"/>
              <a:gd name="connsiteX1876" fmla="*/ 5057226 w 6680434"/>
              <a:gd name="connsiteY1876" fmla="*/ 3647898 h 5587623"/>
              <a:gd name="connsiteX1877" fmla="*/ 4968411 w 6680434"/>
              <a:gd name="connsiteY1877" fmla="*/ 3564801 h 5587623"/>
              <a:gd name="connsiteX1878" fmla="*/ 4904227 w 6680434"/>
              <a:gd name="connsiteY1878" fmla="*/ 2618858 h 5587623"/>
              <a:gd name="connsiteX1879" fmla="*/ 4807311 w 6680434"/>
              <a:gd name="connsiteY1879" fmla="*/ 1715985 h 5587623"/>
              <a:gd name="connsiteX1880" fmla="*/ 4227083 w 6680434"/>
              <a:gd name="connsiteY1880" fmla="*/ 1558783 h 5587623"/>
              <a:gd name="connsiteX1881" fmla="*/ 3711102 w 6680434"/>
              <a:gd name="connsiteY1881" fmla="*/ 1704134 h 5587623"/>
              <a:gd name="connsiteX1882" fmla="*/ 3114846 w 6680434"/>
              <a:gd name="connsiteY1882" fmla="*/ 1841025 h 5587623"/>
              <a:gd name="connsiteX1883" fmla="*/ 2665012 w 6680434"/>
              <a:gd name="connsiteY1883" fmla="*/ 1627223 h 5587623"/>
              <a:gd name="connsiteX1884" fmla="*/ 2577765 w 6680434"/>
              <a:gd name="connsiteY1884" fmla="*/ 1567961 h 5587623"/>
              <a:gd name="connsiteX1885" fmla="*/ 2151551 w 6680434"/>
              <a:gd name="connsiteY1885" fmla="*/ 1434243 h 5587623"/>
              <a:gd name="connsiteX1886" fmla="*/ 1855554 w 6680434"/>
              <a:gd name="connsiteY1886" fmla="*/ 1483184 h 5587623"/>
              <a:gd name="connsiteX1887" fmla="*/ 1751449 w 6680434"/>
              <a:gd name="connsiteY1887" fmla="*/ 1522208 h 5587623"/>
              <a:gd name="connsiteX1888" fmla="*/ 1644520 w 6680434"/>
              <a:gd name="connsiteY1888" fmla="*/ 1572602 h 5587623"/>
              <a:gd name="connsiteX1889" fmla="*/ 1534673 w 6680434"/>
              <a:gd name="connsiteY1889" fmla="*/ 1634389 h 5587623"/>
              <a:gd name="connsiteX1890" fmla="*/ 1433148 w 6680434"/>
              <a:gd name="connsiteY1890" fmla="*/ 1700249 h 5587623"/>
              <a:gd name="connsiteX1891" fmla="*/ 1421856 w 6680434"/>
              <a:gd name="connsiteY1891" fmla="*/ 1707574 h 5587623"/>
              <a:gd name="connsiteX1892" fmla="*/ 1409002 w 6680434"/>
              <a:gd name="connsiteY1892" fmla="*/ 1716960 h 5587623"/>
              <a:gd name="connsiteX1893" fmla="*/ 1306017 w 6680434"/>
              <a:gd name="connsiteY1893" fmla="*/ 1792164 h 5587623"/>
              <a:gd name="connsiteX1894" fmla="*/ 1170965 w 6680434"/>
              <a:gd name="connsiteY1894" fmla="*/ 1902018 h 5587623"/>
              <a:gd name="connsiteX1895" fmla="*/ 1134500 w 6680434"/>
              <a:gd name="connsiteY1895" fmla="*/ 1932358 h 5587623"/>
              <a:gd name="connsiteX1896" fmla="*/ 345169 w 6680434"/>
              <a:gd name="connsiteY1896" fmla="*/ 2414498 h 5587623"/>
              <a:gd name="connsiteX1897" fmla="*/ 249658 w 6680434"/>
              <a:gd name="connsiteY1897" fmla="*/ 2464557 h 5587623"/>
              <a:gd name="connsiteX1898" fmla="*/ 103259 w 6680434"/>
              <a:gd name="connsiteY1898" fmla="*/ 2541296 h 5587623"/>
              <a:gd name="connsiteX1899" fmla="*/ 0 w 6680434"/>
              <a:gd name="connsiteY1899" fmla="*/ 2606600 h 5587623"/>
              <a:gd name="connsiteX1900" fmla="*/ 0 w 6680434"/>
              <a:gd name="connsiteY1900" fmla="*/ 2550522 h 5587623"/>
              <a:gd name="connsiteX1901" fmla="*/ 79440 w 6680434"/>
              <a:gd name="connsiteY1901" fmla="*/ 2499876 h 5587623"/>
              <a:gd name="connsiteX1902" fmla="*/ 322454 w 6680434"/>
              <a:gd name="connsiteY1902" fmla="*/ 2372295 h 5587623"/>
              <a:gd name="connsiteX1903" fmla="*/ 529878 w 6680434"/>
              <a:gd name="connsiteY1903" fmla="*/ 2263716 h 5587623"/>
              <a:gd name="connsiteX1904" fmla="*/ 702916 w 6680434"/>
              <a:gd name="connsiteY1904" fmla="*/ 2167009 h 5587623"/>
              <a:gd name="connsiteX1905" fmla="*/ 729772 w 6680434"/>
              <a:gd name="connsiteY1905" fmla="*/ 2151999 h 5587623"/>
              <a:gd name="connsiteX1906" fmla="*/ 921169 w 6680434"/>
              <a:gd name="connsiteY1906" fmla="*/ 2031319 h 5587623"/>
              <a:gd name="connsiteX1907" fmla="*/ 1003071 w 6680434"/>
              <a:gd name="connsiteY1907" fmla="*/ 1970332 h 5587623"/>
              <a:gd name="connsiteX1908" fmla="*/ 1103070 w 6680434"/>
              <a:gd name="connsiteY1908" fmla="*/ 1895864 h 5587623"/>
              <a:gd name="connsiteX1909" fmla="*/ 1139535 w 6680434"/>
              <a:gd name="connsiteY1909" fmla="*/ 1865527 h 5587623"/>
              <a:gd name="connsiteX1910" fmla="*/ 1151861 w 6680434"/>
              <a:gd name="connsiteY1910" fmla="*/ 1855501 h 5587623"/>
              <a:gd name="connsiteX1911" fmla="*/ 1274533 w 6680434"/>
              <a:gd name="connsiteY1911" fmla="*/ 1755692 h 5587623"/>
              <a:gd name="connsiteX1912" fmla="*/ 1625665 w 6680434"/>
              <a:gd name="connsiteY1912" fmla="*/ 1528760 h 5587623"/>
              <a:gd name="connsiteX1913" fmla="*/ 1649124 w 6680434"/>
              <a:gd name="connsiteY1913" fmla="*/ 1517798 h 5587623"/>
              <a:gd name="connsiteX1914" fmla="*/ 1736807 w 6680434"/>
              <a:gd name="connsiteY1914" fmla="*/ 1476824 h 5587623"/>
              <a:gd name="connsiteX1915" fmla="*/ 2153642 w 6680434"/>
              <a:gd name="connsiteY1915" fmla="*/ 1387364 h 5587623"/>
              <a:gd name="connsiteX1916" fmla="*/ 2122572 w 6680434"/>
              <a:gd name="connsiteY1916" fmla="*/ 1247077 h 5587623"/>
              <a:gd name="connsiteX1917" fmla="*/ 2593162 w 6680434"/>
              <a:gd name="connsiteY1917" fmla="*/ 1395987 h 5587623"/>
              <a:gd name="connsiteX1918" fmla="*/ 2685692 w 6680434"/>
              <a:gd name="connsiteY1918" fmla="*/ 1458904 h 5587623"/>
              <a:gd name="connsiteX1919" fmla="*/ 3138392 w 6680434"/>
              <a:gd name="connsiteY1919" fmla="*/ 1675968 h 5587623"/>
              <a:gd name="connsiteX1920" fmla="*/ 3745399 w 6680434"/>
              <a:gd name="connsiteY1920" fmla="*/ 1532452 h 5587623"/>
              <a:gd name="connsiteX1921" fmla="*/ 4305757 w 6680434"/>
              <a:gd name="connsiteY1921" fmla="*/ 1374489 h 5587623"/>
              <a:gd name="connsiteX1922" fmla="*/ 4951169 w 6680434"/>
              <a:gd name="connsiteY1922" fmla="*/ 1550413 h 5587623"/>
              <a:gd name="connsiteX1923" fmla="*/ 4951171 w 6680434"/>
              <a:gd name="connsiteY1923" fmla="*/ 1550416 h 5587623"/>
              <a:gd name="connsiteX1924" fmla="*/ 4951177 w 6680434"/>
              <a:gd name="connsiteY1924" fmla="*/ 1550419 h 5587623"/>
              <a:gd name="connsiteX1925" fmla="*/ 5069199 w 6680434"/>
              <a:gd name="connsiteY1925" fmla="*/ 2549235 h 5587623"/>
              <a:gd name="connsiteX1926" fmla="*/ 5127369 w 6680434"/>
              <a:gd name="connsiteY1926" fmla="*/ 3503200 h 5587623"/>
              <a:gd name="connsiteX1927" fmla="*/ 5216664 w 6680434"/>
              <a:gd name="connsiteY1927" fmla="*/ 3585824 h 5587623"/>
              <a:gd name="connsiteX1928" fmla="*/ 5217393 w 6680434"/>
              <a:gd name="connsiteY1928" fmla="*/ 3586498 h 5587623"/>
              <a:gd name="connsiteX1929" fmla="*/ 5217394 w 6680434"/>
              <a:gd name="connsiteY1929" fmla="*/ 3586499 h 5587623"/>
              <a:gd name="connsiteX1930" fmla="*/ 5325223 w 6680434"/>
              <a:gd name="connsiteY1930" fmla="*/ 3693188 h 5587623"/>
              <a:gd name="connsiteX1931" fmla="*/ 5353241 w 6680434"/>
              <a:gd name="connsiteY1931" fmla="*/ 4216083 h 5587623"/>
              <a:gd name="connsiteX1932" fmla="*/ 5223729 w 6680434"/>
              <a:gd name="connsiteY1932" fmla="*/ 4379922 h 5587623"/>
              <a:gd name="connsiteX1933" fmla="*/ 5083716 w 6680434"/>
              <a:gd name="connsiteY1933" fmla="*/ 4609680 h 5587623"/>
              <a:gd name="connsiteX1934" fmla="*/ 5137623 w 6680434"/>
              <a:gd name="connsiteY1934" fmla="*/ 4826123 h 5587623"/>
              <a:gd name="connsiteX1935" fmla="*/ 5194925 w 6680434"/>
              <a:gd name="connsiteY1935" fmla="*/ 5004018 h 5587623"/>
              <a:gd name="connsiteX1936" fmla="*/ 4944893 w 6680434"/>
              <a:gd name="connsiteY1936" fmla="*/ 5480838 h 5587623"/>
              <a:gd name="connsiteX1937" fmla="*/ 4866302 w 6680434"/>
              <a:gd name="connsiteY1937" fmla="*/ 5556628 h 5587623"/>
              <a:gd name="connsiteX1938" fmla="*/ 4838476 w 6680434"/>
              <a:gd name="connsiteY1938" fmla="*/ 5587623 h 5587623"/>
              <a:gd name="connsiteX1939" fmla="*/ 4780296 w 6680434"/>
              <a:gd name="connsiteY1939" fmla="*/ 5587623 h 5587623"/>
              <a:gd name="connsiteX1940" fmla="*/ 4834702 w 6680434"/>
              <a:gd name="connsiteY1940" fmla="*/ 5526607 h 5587623"/>
              <a:gd name="connsiteX1941" fmla="*/ 4915153 w 6680434"/>
              <a:gd name="connsiteY1941" fmla="*/ 5448961 h 5587623"/>
              <a:gd name="connsiteX1942" fmla="*/ 5151094 w 6680434"/>
              <a:gd name="connsiteY1942" fmla="*/ 5011407 h 5587623"/>
              <a:gd name="connsiteX1943" fmla="*/ 5095743 w 6680434"/>
              <a:gd name="connsiteY1943" fmla="*/ 4845964 h 5587623"/>
              <a:gd name="connsiteX1944" fmla="*/ 5038192 w 6680434"/>
              <a:gd name="connsiteY1944" fmla="*/ 4605007 h 5587623"/>
              <a:gd name="connsiteX1945" fmla="*/ 5194530 w 6680434"/>
              <a:gd name="connsiteY1945" fmla="*/ 4350286 h 5587623"/>
              <a:gd name="connsiteX1946" fmla="*/ 5316330 w 6680434"/>
              <a:gd name="connsiteY1946" fmla="*/ 4197342 h 5587623"/>
              <a:gd name="connsiteX1947" fmla="*/ 5375399 w 6680434"/>
              <a:gd name="connsiteY1947" fmla="*/ 3965899 h 5587623"/>
              <a:gd name="connsiteX1948" fmla="*/ 5304223 w 6680434"/>
              <a:gd name="connsiteY1948" fmla="*/ 3738496 h 5587623"/>
              <a:gd name="connsiteX1949" fmla="*/ 5292403 w 6680434"/>
              <a:gd name="connsiteY1949" fmla="*/ 3721964 h 5587623"/>
              <a:gd name="connsiteX1950" fmla="*/ 5187625 w 6680434"/>
              <a:gd name="connsiteY1950" fmla="*/ 3620908 h 5587623"/>
              <a:gd name="connsiteX1951" fmla="*/ 5187385 w 6680434"/>
              <a:gd name="connsiteY1951" fmla="*/ 3620676 h 5587623"/>
              <a:gd name="connsiteX1952" fmla="*/ 5093135 w 6680434"/>
              <a:gd name="connsiteY1952" fmla="*/ 3532960 h 5587623"/>
              <a:gd name="connsiteX1953" fmla="*/ 5093134 w 6680434"/>
              <a:gd name="connsiteY1953" fmla="*/ 3532960 h 5587623"/>
              <a:gd name="connsiteX1954" fmla="*/ 5093134 w 6680434"/>
              <a:gd name="connsiteY1954" fmla="*/ 3532959 h 5587623"/>
              <a:gd name="connsiteX1955" fmla="*/ 5088302 w 6680434"/>
              <a:gd name="connsiteY1955" fmla="*/ 3527049 h 5587623"/>
              <a:gd name="connsiteX1956" fmla="*/ 5050401 w 6680434"/>
              <a:gd name="connsiteY1956" fmla="*/ 3480674 h 5587623"/>
              <a:gd name="connsiteX1957" fmla="*/ 5015150 w 6680434"/>
              <a:gd name="connsiteY1957" fmla="*/ 3426330 h 5587623"/>
              <a:gd name="connsiteX1958" fmla="*/ 5015148 w 6680434"/>
              <a:gd name="connsiteY1958" fmla="*/ 3426328 h 5587623"/>
              <a:gd name="connsiteX1959" fmla="*/ 5015148 w 6680434"/>
              <a:gd name="connsiteY1959" fmla="*/ 3426327 h 5587623"/>
              <a:gd name="connsiteX1960" fmla="*/ 5022536 w 6680434"/>
              <a:gd name="connsiteY1960" fmla="*/ 2538504 h 5587623"/>
              <a:gd name="connsiteX1961" fmla="*/ 4919909 w 6680434"/>
              <a:gd name="connsiteY1961" fmla="*/ 1586589 h 5587623"/>
              <a:gd name="connsiteX1962" fmla="*/ 4836511 w 6680434"/>
              <a:gd name="connsiteY1962" fmla="*/ 1532362 h 5587623"/>
              <a:gd name="connsiteX1963" fmla="*/ 4800286 w 6680434"/>
              <a:gd name="connsiteY1963" fmla="*/ 1508809 h 5587623"/>
              <a:gd name="connsiteX1964" fmla="*/ 4306235 w 6680434"/>
              <a:gd name="connsiteY1964" fmla="*/ 1421441 h 5587623"/>
              <a:gd name="connsiteX1965" fmla="*/ 3761661 w 6680434"/>
              <a:gd name="connsiteY1965" fmla="*/ 1576085 h 5587623"/>
              <a:gd name="connsiteX1966" fmla="*/ 3131759 w 6680434"/>
              <a:gd name="connsiteY1966" fmla="*/ 1722685 h 5587623"/>
              <a:gd name="connsiteX1967" fmla="*/ 2658009 w 6680434"/>
              <a:gd name="connsiteY1967" fmla="*/ 1497842 h 5587623"/>
              <a:gd name="connsiteX1968" fmla="*/ 2566334 w 6680434"/>
              <a:gd name="connsiteY1968" fmla="*/ 1435370 h 5587623"/>
              <a:gd name="connsiteX1969" fmla="*/ 2116166 w 6680434"/>
              <a:gd name="connsiteY1969" fmla="*/ 1295172 h 5587623"/>
              <a:gd name="connsiteX1970" fmla="*/ 1224608 w 6680434"/>
              <a:gd name="connsiteY1970" fmla="*/ 1674534 h 5587623"/>
              <a:gd name="connsiteX1971" fmla="*/ 1071905 w 6680434"/>
              <a:gd name="connsiteY1971" fmla="*/ 1799162 h 5587623"/>
              <a:gd name="connsiteX1972" fmla="*/ 1044360 w 6680434"/>
              <a:gd name="connsiteY1972" fmla="*/ 1822586 h 5587623"/>
              <a:gd name="connsiteX1973" fmla="*/ 210300 w 6680434"/>
              <a:gd name="connsiteY1973" fmla="*/ 2337774 h 5587623"/>
              <a:gd name="connsiteX1974" fmla="*/ 0 w 6680434"/>
              <a:gd name="connsiteY1974" fmla="*/ 2448996 h 5587623"/>
              <a:gd name="connsiteX1975" fmla="*/ 0 w 6680434"/>
              <a:gd name="connsiteY1975" fmla="*/ 2396441 h 5587623"/>
              <a:gd name="connsiteX1976" fmla="*/ 189775 w 6680434"/>
              <a:gd name="connsiteY1976" fmla="*/ 2295603 h 5587623"/>
              <a:gd name="connsiteX1977" fmla="*/ 1015686 w 6680434"/>
              <a:gd name="connsiteY1977" fmla="*/ 1786240 h 5587623"/>
              <a:gd name="connsiteX1978" fmla="*/ 1043230 w 6680434"/>
              <a:gd name="connsiteY1978" fmla="*/ 1762813 h 5587623"/>
              <a:gd name="connsiteX1979" fmla="*/ 1197378 w 6680434"/>
              <a:gd name="connsiteY1979" fmla="*/ 1637167 h 5587623"/>
              <a:gd name="connsiteX1980" fmla="*/ 2122572 w 6680434"/>
              <a:gd name="connsiteY1980" fmla="*/ 1247077 h 5587623"/>
              <a:gd name="connsiteX1981" fmla="*/ 2091207 w 6680434"/>
              <a:gd name="connsiteY1981" fmla="*/ 1109493 h 5587623"/>
              <a:gd name="connsiteX1982" fmla="*/ 2585485 w 6680434"/>
              <a:gd name="connsiteY1982" fmla="*/ 1265476 h 5587623"/>
              <a:gd name="connsiteX1983" fmla="*/ 2682447 w 6680434"/>
              <a:gd name="connsiteY1983" fmla="*/ 1331600 h 5587623"/>
              <a:gd name="connsiteX1984" fmla="*/ 3159419 w 6680434"/>
              <a:gd name="connsiteY1984" fmla="*/ 1559452 h 5587623"/>
              <a:gd name="connsiteX1985" fmla="*/ 3798047 w 6680434"/>
              <a:gd name="connsiteY1985" fmla="*/ 1407141 h 5587623"/>
              <a:gd name="connsiteX1986" fmla="*/ 4387353 w 6680434"/>
              <a:gd name="connsiteY1986" fmla="*/ 1239630 h 5587623"/>
              <a:gd name="connsiteX1987" fmla="*/ 5065362 w 6680434"/>
              <a:gd name="connsiteY1987" fmla="*/ 1423060 h 5587623"/>
              <a:gd name="connsiteX1988" fmla="*/ 5188446 w 6680434"/>
              <a:gd name="connsiteY1988" fmla="*/ 2469252 h 5587623"/>
              <a:gd name="connsiteX1989" fmla="*/ 5250914 w 6680434"/>
              <a:gd name="connsiteY1989" fmla="*/ 3473270 h 5587623"/>
              <a:gd name="connsiteX1990" fmla="*/ 5345773 w 6680434"/>
              <a:gd name="connsiteY1990" fmla="*/ 3561085 h 5587623"/>
              <a:gd name="connsiteX1991" fmla="*/ 5462816 w 6680434"/>
              <a:gd name="connsiteY1991" fmla="*/ 3673952 h 5587623"/>
              <a:gd name="connsiteX1992" fmla="*/ 5493060 w 6680434"/>
              <a:gd name="connsiteY1992" fmla="*/ 4222343 h 5587623"/>
              <a:gd name="connsiteX1993" fmla="*/ 5357623 w 6680434"/>
              <a:gd name="connsiteY1993" fmla="*/ 4393561 h 5587623"/>
              <a:gd name="connsiteX1994" fmla="*/ 5206392 w 6680434"/>
              <a:gd name="connsiteY1994" fmla="*/ 4634511 h 5587623"/>
              <a:gd name="connsiteX1995" fmla="*/ 5263222 w 6680434"/>
              <a:gd name="connsiteY1995" fmla="*/ 4863270 h 5587623"/>
              <a:gd name="connsiteX1996" fmla="*/ 5325132 w 6680434"/>
              <a:gd name="connsiteY1996" fmla="*/ 5050585 h 5587623"/>
              <a:gd name="connsiteX1997" fmla="*/ 5063931 w 6680434"/>
              <a:gd name="connsiteY1997" fmla="*/ 5551364 h 5587623"/>
              <a:gd name="connsiteX1998" fmla="*/ 5027490 w 6680434"/>
              <a:gd name="connsiteY1998" fmla="*/ 5587623 h 5587623"/>
              <a:gd name="connsiteX1999" fmla="*/ 4960058 w 6680434"/>
              <a:gd name="connsiteY1999" fmla="*/ 5587623 h 5587623"/>
              <a:gd name="connsiteX2000" fmla="*/ 5030915 w 6680434"/>
              <a:gd name="connsiteY2000" fmla="*/ 5518653 h 5587623"/>
              <a:gd name="connsiteX2001" fmla="*/ 5277933 w 6680434"/>
              <a:gd name="connsiteY2001" fmla="*/ 5057760 h 5587623"/>
              <a:gd name="connsiteX2002" fmla="*/ 5222041 w 6680434"/>
              <a:gd name="connsiteY2002" fmla="*/ 4882593 h 5587623"/>
              <a:gd name="connsiteX2003" fmla="*/ 5160892 w 6680434"/>
              <a:gd name="connsiteY2003" fmla="*/ 4629891 h 5587623"/>
              <a:gd name="connsiteX2004" fmla="*/ 5323094 w 6680434"/>
              <a:gd name="connsiteY2004" fmla="*/ 4362454 h 5587623"/>
              <a:gd name="connsiteX2005" fmla="*/ 5451495 w 6680434"/>
              <a:gd name="connsiteY2005" fmla="*/ 4201561 h 5587623"/>
              <a:gd name="connsiteX2006" fmla="*/ 5512916 w 6680434"/>
              <a:gd name="connsiteY2006" fmla="*/ 3959353 h 5587623"/>
              <a:gd name="connsiteX2007" fmla="*/ 5438991 w 6680434"/>
              <a:gd name="connsiteY2007" fmla="*/ 3721286 h 5587623"/>
              <a:gd name="connsiteX2008" fmla="*/ 5426154 w 6680434"/>
              <a:gd name="connsiteY2008" fmla="*/ 3703312 h 5587623"/>
              <a:gd name="connsiteX2009" fmla="*/ 5315205 w 6680434"/>
              <a:gd name="connsiteY2009" fmla="*/ 3596740 h 5587623"/>
              <a:gd name="connsiteX2010" fmla="*/ 5215775 w 6680434"/>
              <a:gd name="connsiteY2010" fmla="*/ 3504792 h 5587623"/>
              <a:gd name="connsiteX2011" fmla="*/ 5142991 w 6680434"/>
              <a:gd name="connsiteY2011" fmla="*/ 2458730 h 5587623"/>
              <a:gd name="connsiteX2012" fmla="*/ 5034046 w 6680434"/>
              <a:gd name="connsiteY2012" fmla="*/ 1457671 h 5587623"/>
              <a:gd name="connsiteX2013" fmla="*/ 4387414 w 6680434"/>
              <a:gd name="connsiteY2013" fmla="*/ 1285271 h 5587623"/>
              <a:gd name="connsiteX2014" fmla="*/ 3813994 w 6680434"/>
              <a:gd name="connsiteY2014" fmla="*/ 1448858 h 5587623"/>
              <a:gd name="connsiteX2015" fmla="*/ 3151977 w 6680434"/>
              <a:gd name="connsiteY2015" fmla="*/ 1603560 h 5587623"/>
              <a:gd name="connsiteX2016" fmla="*/ 2654302 w 6680434"/>
              <a:gd name="connsiteY2016" fmla="*/ 1367663 h 5587623"/>
              <a:gd name="connsiteX2017" fmla="*/ 2557840 w 6680434"/>
              <a:gd name="connsiteY2017" fmla="*/ 1302243 h 5587623"/>
              <a:gd name="connsiteX2018" fmla="*/ 2084074 w 6680434"/>
              <a:gd name="connsiteY2018" fmla="*/ 1154683 h 5587623"/>
              <a:gd name="connsiteX2019" fmla="*/ 1146305 w 6680434"/>
              <a:gd name="connsiteY2019" fmla="*/ 1555744 h 5587623"/>
              <a:gd name="connsiteX2020" fmla="*/ 972813 w 6680434"/>
              <a:gd name="connsiteY2020" fmla="*/ 1698414 h 5587623"/>
              <a:gd name="connsiteX2021" fmla="*/ 955844 w 6680434"/>
              <a:gd name="connsiteY2021" fmla="*/ 1710543 h 5587623"/>
              <a:gd name="connsiteX2022" fmla="*/ 76544 w 6680434"/>
              <a:gd name="connsiteY2022" fmla="*/ 2258649 h 5587623"/>
              <a:gd name="connsiteX2023" fmla="*/ 0 w 6680434"/>
              <a:gd name="connsiteY2023" fmla="*/ 2299590 h 5587623"/>
              <a:gd name="connsiteX2024" fmla="*/ 0 w 6680434"/>
              <a:gd name="connsiteY2024" fmla="*/ 2250000 h 5587623"/>
              <a:gd name="connsiteX2025" fmla="*/ 57037 w 6680434"/>
              <a:gd name="connsiteY2025" fmla="*/ 2219461 h 5587623"/>
              <a:gd name="connsiteX2026" fmla="*/ 927675 w 6680434"/>
              <a:gd name="connsiteY2026" fmla="*/ 1677052 h 5587623"/>
              <a:gd name="connsiteX2027" fmla="*/ 944977 w 6680434"/>
              <a:gd name="connsiteY2027" fmla="*/ 1664675 h 5587623"/>
              <a:gd name="connsiteX2028" fmla="*/ 1119856 w 6680434"/>
              <a:gd name="connsiteY2028" fmla="*/ 1521001 h 5587623"/>
              <a:gd name="connsiteX2029" fmla="*/ 2091207 w 6680434"/>
              <a:gd name="connsiteY2029" fmla="*/ 1109493 h 5587623"/>
              <a:gd name="connsiteX2030" fmla="*/ 2056096 w 6680434"/>
              <a:gd name="connsiteY2030" fmla="*/ 969975 h 5587623"/>
              <a:gd name="connsiteX2031" fmla="*/ 2573975 w 6680434"/>
              <a:gd name="connsiteY2031" fmla="*/ 1132917 h 5587623"/>
              <a:gd name="connsiteX2032" fmla="*/ 2676424 w 6680434"/>
              <a:gd name="connsiteY2032" fmla="*/ 1201489 h 5587623"/>
              <a:gd name="connsiteX2033" fmla="*/ 3177321 w 6680434"/>
              <a:gd name="connsiteY2033" fmla="*/ 1440391 h 5587623"/>
              <a:gd name="connsiteX2034" fmla="*/ 3847816 w 6680434"/>
              <a:gd name="connsiteY2034" fmla="*/ 1279634 h 5587623"/>
              <a:gd name="connsiteX2035" fmla="*/ 4465970 w 6680434"/>
              <a:gd name="connsiteY2035" fmla="*/ 1103179 h 5587623"/>
              <a:gd name="connsiteX2036" fmla="*/ 5176933 w 6680434"/>
              <a:gd name="connsiteY2036" fmla="*/ 1293850 h 5587623"/>
              <a:gd name="connsiteX2037" fmla="*/ 5307586 w 6680434"/>
              <a:gd name="connsiteY2037" fmla="*/ 2390945 h 5587623"/>
              <a:gd name="connsiteX2038" fmla="*/ 5330964 w 6680434"/>
              <a:gd name="connsiteY2038" fmla="*/ 3390467 h 5587623"/>
              <a:gd name="connsiteX2039" fmla="*/ 5368195 w 6680434"/>
              <a:gd name="connsiteY2039" fmla="*/ 3436120 h 5587623"/>
              <a:gd name="connsiteX2040" fmla="*/ 5375304 w 6680434"/>
              <a:gd name="connsiteY2040" fmla="*/ 3444836 h 5587623"/>
              <a:gd name="connsiteX2041" fmla="*/ 5475354 w 6680434"/>
              <a:gd name="connsiteY2041" fmla="*/ 3536937 h 5587623"/>
              <a:gd name="connsiteX2042" fmla="*/ 5546191 w 6680434"/>
              <a:gd name="connsiteY2042" fmla="*/ 3604999 h 5587623"/>
              <a:gd name="connsiteX2043" fmla="*/ 5598327 w 6680434"/>
              <a:gd name="connsiteY2043" fmla="*/ 3655091 h 5587623"/>
              <a:gd name="connsiteX2044" fmla="*/ 5609054 w 6680434"/>
              <a:gd name="connsiteY2044" fmla="*/ 3670791 h 5587623"/>
              <a:gd name="connsiteX2045" fmla="*/ 5639432 w 6680434"/>
              <a:gd name="connsiteY2045" fmla="*/ 3715240 h 5587623"/>
              <a:gd name="connsiteX2046" fmla="*/ 5664186 w 6680434"/>
              <a:gd name="connsiteY2046" fmla="*/ 4153964 h 5587623"/>
              <a:gd name="connsiteX2047" fmla="*/ 5656901 w 6680434"/>
              <a:gd name="connsiteY2047" fmla="*/ 4170351 h 5587623"/>
              <a:gd name="connsiteX2048" fmla="*/ 5630808 w 6680434"/>
              <a:gd name="connsiteY2048" fmla="*/ 4229035 h 5587623"/>
              <a:gd name="connsiteX2049" fmla="*/ 5567032 w 6680434"/>
              <a:gd name="connsiteY2049" fmla="*/ 4322731 h 5587623"/>
              <a:gd name="connsiteX2050" fmla="*/ 5532993 w 6680434"/>
              <a:gd name="connsiteY2050" fmla="*/ 4360505 h 5587623"/>
              <a:gd name="connsiteX2051" fmla="*/ 5491122 w 6680434"/>
              <a:gd name="connsiteY2051" fmla="*/ 4406972 h 5587623"/>
              <a:gd name="connsiteX2052" fmla="*/ 5436126 w 6680434"/>
              <a:gd name="connsiteY2052" fmla="*/ 4466223 h 5587623"/>
              <a:gd name="connsiteX2053" fmla="*/ 5405810 w 6680434"/>
              <a:gd name="connsiteY2053" fmla="*/ 4504045 h 5587623"/>
              <a:gd name="connsiteX2054" fmla="*/ 5387899 w 6680434"/>
              <a:gd name="connsiteY2054" fmla="*/ 4526392 h 5587623"/>
              <a:gd name="connsiteX2055" fmla="*/ 5351648 w 6680434"/>
              <a:gd name="connsiteY2055" fmla="*/ 4590133 h 5587623"/>
              <a:gd name="connsiteX2056" fmla="*/ 5332572 w 6680434"/>
              <a:gd name="connsiteY2056" fmla="*/ 4660104 h 5587623"/>
              <a:gd name="connsiteX2057" fmla="*/ 5393344 w 6680434"/>
              <a:gd name="connsiteY2057" fmla="*/ 4900323 h 5587623"/>
              <a:gd name="connsiteX2058" fmla="*/ 5458769 w 6680434"/>
              <a:gd name="connsiteY2058" fmla="*/ 5096288 h 5587623"/>
              <a:gd name="connsiteX2059" fmla="*/ 5425164 w 6680434"/>
              <a:gd name="connsiteY2059" fmla="*/ 5329371 h 5587623"/>
              <a:gd name="connsiteX2060" fmla="*/ 5425163 w 6680434"/>
              <a:gd name="connsiteY2060" fmla="*/ 5329372 h 5587623"/>
              <a:gd name="connsiteX2061" fmla="*/ 5425162 w 6680434"/>
              <a:gd name="connsiteY2061" fmla="*/ 5329373 h 5587623"/>
              <a:gd name="connsiteX2062" fmla="*/ 5255275 w 6680434"/>
              <a:gd name="connsiteY2062" fmla="*/ 5553818 h 5587623"/>
              <a:gd name="connsiteX2063" fmla="*/ 5219974 w 6680434"/>
              <a:gd name="connsiteY2063" fmla="*/ 5587623 h 5587623"/>
              <a:gd name="connsiteX2064" fmla="*/ 5151435 w 6680434"/>
              <a:gd name="connsiteY2064" fmla="*/ 5587623 h 5587623"/>
              <a:gd name="connsiteX2065" fmla="*/ 5151664 w 6680434"/>
              <a:gd name="connsiteY2065" fmla="*/ 5587394 h 5587623"/>
              <a:gd name="connsiteX2066" fmla="*/ 5410380 w 6680434"/>
              <a:gd name="connsiteY2066" fmla="*/ 5103314 h 5587623"/>
              <a:gd name="connsiteX2067" fmla="*/ 5385907 w 6680434"/>
              <a:gd name="connsiteY2067" fmla="*/ 5009546 h 5587623"/>
              <a:gd name="connsiteX2068" fmla="*/ 5353711 w 6680434"/>
              <a:gd name="connsiteY2068" fmla="*/ 4933035 h 5587623"/>
              <a:gd name="connsiteX2069" fmla="*/ 5348344 w 6680434"/>
              <a:gd name="connsiteY2069" fmla="*/ 4920280 h 5587623"/>
              <a:gd name="connsiteX2070" fmla="*/ 5342905 w 6680434"/>
              <a:gd name="connsiteY2070" fmla="*/ 4907740 h 5587623"/>
              <a:gd name="connsiteX2071" fmla="*/ 5320939 w 6680434"/>
              <a:gd name="connsiteY2071" fmla="*/ 4857101 h 5587623"/>
              <a:gd name="connsiteX2072" fmla="*/ 5283585 w 6680434"/>
              <a:gd name="connsiteY2072" fmla="*/ 4655835 h 5587623"/>
              <a:gd name="connsiteX2073" fmla="*/ 5397433 w 6680434"/>
              <a:gd name="connsiteY2073" fmla="*/ 4436855 h 5587623"/>
              <a:gd name="connsiteX2074" fmla="*/ 5405714 w 6680434"/>
              <a:gd name="connsiteY2074" fmla="*/ 4427815 h 5587623"/>
              <a:gd name="connsiteX2075" fmla="*/ 5455441 w 6680434"/>
              <a:gd name="connsiteY2075" fmla="*/ 4373524 h 5587623"/>
              <a:gd name="connsiteX2076" fmla="*/ 5528321 w 6680434"/>
              <a:gd name="connsiteY2076" fmla="*/ 4293463 h 5587623"/>
              <a:gd name="connsiteX2077" fmla="*/ 5535896 w 6680434"/>
              <a:gd name="connsiteY2077" fmla="*/ 4282445 h 5587623"/>
              <a:gd name="connsiteX2078" fmla="*/ 5589620 w 6680434"/>
              <a:gd name="connsiteY2078" fmla="*/ 4204301 h 5587623"/>
              <a:gd name="connsiteX2079" fmla="*/ 5619212 w 6680434"/>
              <a:gd name="connsiteY2079" fmla="*/ 4139054 h 5587623"/>
              <a:gd name="connsiteX2080" fmla="*/ 5639755 w 6680434"/>
              <a:gd name="connsiteY2080" fmla="*/ 4072480 h 5587623"/>
              <a:gd name="connsiteX2081" fmla="*/ 5576480 w 6680434"/>
              <a:gd name="connsiteY2081" fmla="*/ 3699964 h 5587623"/>
              <a:gd name="connsiteX2082" fmla="*/ 5562644 w 6680434"/>
              <a:gd name="connsiteY2082" fmla="*/ 3680603 h 5587623"/>
              <a:gd name="connsiteX2083" fmla="*/ 5445763 w 6680434"/>
              <a:gd name="connsiteY2083" fmla="*/ 3568743 h 5587623"/>
              <a:gd name="connsiteX2084" fmla="*/ 5342871 w 6680434"/>
              <a:gd name="connsiteY2084" fmla="*/ 3473607 h 5587623"/>
              <a:gd name="connsiteX2085" fmla="*/ 5341734 w 6680434"/>
              <a:gd name="connsiteY2085" fmla="*/ 3472556 h 5587623"/>
              <a:gd name="connsiteX2086" fmla="*/ 5333624 w 6680434"/>
              <a:gd name="connsiteY2086" fmla="*/ 3462655 h 5587623"/>
              <a:gd name="connsiteX2087" fmla="*/ 5294602 w 6680434"/>
              <a:gd name="connsiteY2087" fmla="*/ 3415017 h 5587623"/>
              <a:gd name="connsiteX2088" fmla="*/ 5228387 w 6680434"/>
              <a:gd name="connsiteY2088" fmla="*/ 2523447 h 5587623"/>
              <a:gd name="connsiteX2089" fmla="*/ 5229824 w 6680434"/>
              <a:gd name="connsiteY2089" fmla="*/ 2517523 h 5587623"/>
              <a:gd name="connsiteX2090" fmla="*/ 5264062 w 6680434"/>
              <a:gd name="connsiteY2090" fmla="*/ 2376383 h 5587623"/>
              <a:gd name="connsiteX2091" fmla="*/ 5353899 w 6680434"/>
              <a:gd name="connsiteY2091" fmla="*/ 1932707 h 5587623"/>
              <a:gd name="connsiteX2092" fmla="*/ 5358068 w 6680434"/>
              <a:gd name="connsiteY2092" fmla="*/ 1850341 h 5587623"/>
              <a:gd name="connsiteX2093" fmla="*/ 5360877 w 6680434"/>
              <a:gd name="connsiteY2093" fmla="*/ 1794823 h 5587623"/>
              <a:gd name="connsiteX2094" fmla="*/ 5148798 w 6680434"/>
              <a:gd name="connsiteY2094" fmla="*/ 1326192 h 5587623"/>
              <a:gd name="connsiteX2095" fmla="*/ 4469324 w 6680434"/>
              <a:gd name="connsiteY2095" fmla="*/ 1145940 h 5587623"/>
              <a:gd name="connsiteX2096" fmla="*/ 3866950 w 6680434"/>
              <a:gd name="connsiteY2096" fmla="*/ 1319078 h 5587623"/>
              <a:gd name="connsiteX2097" fmla="*/ 3173564 w 6680434"/>
              <a:gd name="connsiteY2097" fmla="*/ 1482922 h 5587623"/>
              <a:gd name="connsiteX2098" fmla="*/ 2652219 w 6680434"/>
              <a:gd name="connsiteY2098" fmla="*/ 1236334 h 5587623"/>
              <a:gd name="connsiteX2099" fmla="*/ 2550018 w 6680434"/>
              <a:gd name="connsiteY2099" fmla="*/ 1168112 h 5587623"/>
              <a:gd name="connsiteX2100" fmla="*/ 2053019 w 6680434"/>
              <a:gd name="connsiteY2100" fmla="*/ 1013559 h 5587623"/>
              <a:gd name="connsiteX2101" fmla="*/ 1069252 w 6680434"/>
              <a:gd name="connsiteY2101" fmla="*/ 1436066 h 5587623"/>
              <a:gd name="connsiteX2102" fmla="*/ 871859 w 6680434"/>
              <a:gd name="connsiteY2102" fmla="*/ 1599021 h 5587623"/>
              <a:gd name="connsiteX2103" fmla="*/ 192678 w 6680434"/>
              <a:gd name="connsiteY2103" fmla="*/ 2048579 h 5587623"/>
              <a:gd name="connsiteX2104" fmla="*/ 0 w 6680434"/>
              <a:gd name="connsiteY2104" fmla="*/ 2152554 h 5587623"/>
              <a:gd name="connsiteX2105" fmla="*/ 0 w 6680434"/>
              <a:gd name="connsiteY2105" fmla="*/ 2102077 h 5587623"/>
              <a:gd name="connsiteX2106" fmla="*/ 167255 w 6680434"/>
              <a:gd name="connsiteY2106" fmla="*/ 2011972 h 5587623"/>
              <a:gd name="connsiteX2107" fmla="*/ 840186 w 6680434"/>
              <a:gd name="connsiteY2107" fmla="*/ 1567473 h 5587623"/>
              <a:gd name="connsiteX2108" fmla="*/ 840188 w 6680434"/>
              <a:gd name="connsiteY2108" fmla="*/ 1567476 h 5587623"/>
              <a:gd name="connsiteX2109" fmla="*/ 844965 w 6680434"/>
              <a:gd name="connsiteY2109" fmla="*/ 1574147 h 5587623"/>
              <a:gd name="connsiteX2110" fmla="*/ 852659 w 6680434"/>
              <a:gd name="connsiteY2110" fmla="*/ 1584894 h 5587623"/>
              <a:gd name="connsiteX2111" fmla="*/ 839954 w 6680434"/>
              <a:gd name="connsiteY2111" fmla="*/ 1567116 h 5587623"/>
              <a:gd name="connsiteX2112" fmla="*/ 839955 w 6680434"/>
              <a:gd name="connsiteY2112" fmla="*/ 1567114 h 5587623"/>
              <a:gd name="connsiteX2113" fmla="*/ 839953 w 6680434"/>
              <a:gd name="connsiteY2113" fmla="*/ 1567111 h 5587623"/>
              <a:gd name="connsiteX2114" fmla="*/ 1038788 w 6680434"/>
              <a:gd name="connsiteY2114" fmla="*/ 1403140 h 5587623"/>
              <a:gd name="connsiteX2115" fmla="*/ 2056096 w 6680434"/>
              <a:gd name="connsiteY2115" fmla="*/ 969975 h 5587623"/>
              <a:gd name="connsiteX2116" fmla="*/ 2025297 w 6680434"/>
              <a:gd name="connsiteY2116" fmla="*/ 829860 h 5587623"/>
              <a:gd name="connsiteX2117" fmla="*/ 2566875 w 6680434"/>
              <a:gd name="connsiteY2117" fmla="*/ 999867 h 5587623"/>
              <a:gd name="connsiteX2118" fmla="*/ 2672342 w 6680434"/>
              <a:gd name="connsiteY2118" fmla="*/ 1072659 h 5587623"/>
              <a:gd name="connsiteX2119" fmla="*/ 3196560 w 6680434"/>
              <a:gd name="connsiteY2119" fmla="*/ 1322508 h 5587623"/>
              <a:gd name="connsiteX2120" fmla="*/ 3898670 w 6680434"/>
              <a:gd name="connsiteY2120" fmla="*/ 1152948 h 5587623"/>
              <a:gd name="connsiteX2121" fmla="*/ 4546026 w 6680434"/>
              <a:gd name="connsiteY2121" fmla="*/ 967300 h 5587623"/>
              <a:gd name="connsiteX2122" fmla="*/ 5289839 w 6680434"/>
              <a:gd name="connsiteY2122" fmla="*/ 1165825 h 5587623"/>
              <a:gd name="connsiteX2123" fmla="*/ 5528338 w 6680434"/>
              <a:gd name="connsiteY2123" fmla="*/ 1688472 h 5587623"/>
              <a:gd name="connsiteX2124" fmla="*/ 5528337 w 6680434"/>
              <a:gd name="connsiteY2124" fmla="*/ 1688475 h 5587623"/>
              <a:gd name="connsiteX2125" fmla="*/ 5528338 w 6680434"/>
              <a:gd name="connsiteY2125" fmla="*/ 1688476 h 5587623"/>
              <a:gd name="connsiteX2126" fmla="*/ 5527948 w 6680434"/>
              <a:gd name="connsiteY2126" fmla="*/ 1696991 h 5587623"/>
              <a:gd name="connsiteX2127" fmla="*/ 5521421 w 6680434"/>
              <a:gd name="connsiteY2127" fmla="*/ 1839657 h 5587623"/>
              <a:gd name="connsiteX2128" fmla="*/ 5427160 w 6680434"/>
              <a:gd name="connsiteY2128" fmla="*/ 2311801 h 5587623"/>
              <a:gd name="connsiteX2129" fmla="*/ 5452868 w 6680434"/>
              <a:gd name="connsiteY2129" fmla="*/ 3357904 h 5587623"/>
              <a:gd name="connsiteX2130" fmla="*/ 5491765 w 6680434"/>
              <a:gd name="connsiteY2130" fmla="*/ 3405277 h 5587623"/>
              <a:gd name="connsiteX2131" fmla="*/ 5499385 w 6680434"/>
              <a:gd name="connsiteY2131" fmla="*/ 3414557 h 5587623"/>
              <a:gd name="connsiteX2132" fmla="*/ 5604252 w 6680434"/>
              <a:gd name="connsiteY2132" fmla="*/ 3511121 h 5587623"/>
              <a:gd name="connsiteX2133" fmla="*/ 5731660 w 6680434"/>
              <a:gd name="connsiteY2133" fmla="*/ 3632505 h 5587623"/>
              <a:gd name="connsiteX2134" fmla="*/ 5731661 w 6680434"/>
              <a:gd name="connsiteY2134" fmla="*/ 3632506 h 5587623"/>
              <a:gd name="connsiteX2135" fmla="*/ 5731662 w 6680434"/>
              <a:gd name="connsiteY2135" fmla="*/ 3632507 h 5587623"/>
              <a:gd name="connsiteX2136" fmla="*/ 5736110 w 6680434"/>
              <a:gd name="connsiteY2136" fmla="*/ 3638995 h 5587623"/>
              <a:gd name="connsiteX2137" fmla="*/ 5774697 w 6680434"/>
              <a:gd name="connsiteY2137" fmla="*/ 3695272 h 5587623"/>
              <a:gd name="connsiteX2138" fmla="*/ 5766973 w 6680434"/>
              <a:gd name="connsiteY2138" fmla="*/ 4232049 h 5587623"/>
              <a:gd name="connsiteX2139" fmla="*/ 5699323 w 6680434"/>
              <a:gd name="connsiteY2139" fmla="*/ 4330909 h 5587623"/>
              <a:gd name="connsiteX2140" fmla="*/ 5699323 w 6680434"/>
              <a:gd name="connsiteY2140" fmla="*/ 4330910 h 5587623"/>
              <a:gd name="connsiteX2141" fmla="*/ 5699323 w 6680434"/>
              <a:gd name="connsiteY2141" fmla="*/ 4330911 h 5587623"/>
              <a:gd name="connsiteX2142" fmla="*/ 5618552 w 6680434"/>
              <a:gd name="connsiteY2142" fmla="*/ 4419442 h 5587623"/>
              <a:gd name="connsiteX2143" fmla="*/ 5566777 w 6680434"/>
              <a:gd name="connsiteY2143" fmla="*/ 4475692 h 5587623"/>
              <a:gd name="connsiteX2144" fmla="*/ 5561469 w 6680434"/>
              <a:gd name="connsiteY2144" fmla="*/ 4481459 h 5587623"/>
              <a:gd name="connsiteX2145" fmla="*/ 5473705 w 6680434"/>
              <a:gd name="connsiteY2145" fmla="*/ 4611347 h 5587623"/>
              <a:gd name="connsiteX2146" fmla="*/ 5455092 w 6680434"/>
              <a:gd name="connsiteY2146" fmla="*/ 4677416 h 5587623"/>
              <a:gd name="connsiteX2147" fmla="*/ 5452929 w 6680434"/>
              <a:gd name="connsiteY2147" fmla="*/ 4685090 h 5587623"/>
              <a:gd name="connsiteX2148" fmla="*/ 5453457 w 6680434"/>
              <a:gd name="connsiteY2148" fmla="*/ 4748817 h 5587623"/>
              <a:gd name="connsiteX2149" fmla="*/ 5517058 w 6680434"/>
              <a:gd name="connsiteY2149" fmla="*/ 4936717 h 5587623"/>
              <a:gd name="connsiteX2150" fmla="*/ 5585907 w 6680434"/>
              <a:gd name="connsiteY2150" fmla="*/ 5141953 h 5587623"/>
              <a:gd name="connsiteX2151" fmla="*/ 5416233 w 6680434"/>
              <a:gd name="connsiteY2151" fmla="*/ 5576578 h 5587623"/>
              <a:gd name="connsiteX2152" fmla="*/ 5405016 w 6680434"/>
              <a:gd name="connsiteY2152" fmla="*/ 5587623 h 5587623"/>
              <a:gd name="connsiteX2153" fmla="*/ 5341143 w 6680434"/>
              <a:gd name="connsiteY2153" fmla="*/ 5587623 h 5587623"/>
              <a:gd name="connsiteX2154" fmla="*/ 5368287 w 6680434"/>
              <a:gd name="connsiteY2154" fmla="*/ 5561201 h 5587623"/>
              <a:gd name="connsiteX2155" fmla="*/ 5543647 w 6680434"/>
              <a:gd name="connsiteY2155" fmla="*/ 5229020 h 5587623"/>
              <a:gd name="connsiteX2156" fmla="*/ 5541058 w 6680434"/>
              <a:gd name="connsiteY2156" fmla="*/ 5160392 h 5587623"/>
              <a:gd name="connsiteX2157" fmla="*/ 5540620 w 6680434"/>
              <a:gd name="connsiteY2157" fmla="*/ 5148809 h 5587623"/>
              <a:gd name="connsiteX2158" fmla="*/ 5475181 w 6680434"/>
              <a:gd name="connsiteY2158" fmla="*/ 4956560 h 5587623"/>
              <a:gd name="connsiteX2159" fmla="*/ 5407737 w 6680434"/>
              <a:gd name="connsiteY2159" fmla="*/ 4753093 h 5587623"/>
              <a:gd name="connsiteX2160" fmla="*/ 5407526 w 6680434"/>
              <a:gd name="connsiteY2160" fmla="*/ 4705549 h 5587623"/>
              <a:gd name="connsiteX2161" fmla="*/ 5407413 w 6680434"/>
              <a:gd name="connsiteY2161" fmla="*/ 4680414 h 5587623"/>
              <a:gd name="connsiteX2162" fmla="*/ 5472087 w 6680434"/>
              <a:gd name="connsiteY2162" fmla="*/ 4522346 h 5587623"/>
              <a:gd name="connsiteX2163" fmla="*/ 5499514 w 6680434"/>
              <a:gd name="connsiteY2163" fmla="*/ 4487245 h 5587623"/>
              <a:gd name="connsiteX2164" fmla="*/ 5525944 w 6680434"/>
              <a:gd name="connsiteY2164" fmla="*/ 4453414 h 5587623"/>
              <a:gd name="connsiteX2165" fmla="*/ 5585591 w 6680434"/>
              <a:gd name="connsiteY2165" fmla="*/ 4388302 h 5587623"/>
              <a:gd name="connsiteX2166" fmla="*/ 5726018 w 6680434"/>
              <a:gd name="connsiteY2166" fmla="*/ 4211365 h 5587623"/>
              <a:gd name="connsiteX2167" fmla="*/ 5711919 w 6680434"/>
              <a:gd name="connsiteY2167" fmla="*/ 3683302 h 5587623"/>
              <a:gd name="connsiteX2168" fmla="*/ 5697497 w 6680434"/>
              <a:gd name="connsiteY2168" fmla="*/ 3663139 h 5587623"/>
              <a:gd name="connsiteX2169" fmla="*/ 5696839 w 6680434"/>
              <a:gd name="connsiteY2169" fmla="*/ 3662218 h 5587623"/>
              <a:gd name="connsiteX2170" fmla="*/ 5694877 w 6680434"/>
              <a:gd name="connsiteY2170" fmla="*/ 3660337 h 5587623"/>
              <a:gd name="connsiteX2171" fmla="*/ 5574355 w 6680434"/>
              <a:gd name="connsiteY2171" fmla="*/ 3544733 h 5587623"/>
              <a:gd name="connsiteX2172" fmla="*/ 5513529 w 6680434"/>
              <a:gd name="connsiteY2172" fmla="*/ 3488824 h 5587623"/>
              <a:gd name="connsiteX2173" fmla="*/ 5465167 w 6680434"/>
              <a:gd name="connsiteY2173" fmla="*/ 3444370 h 5587623"/>
              <a:gd name="connsiteX2174" fmla="*/ 5289041 w 6680434"/>
              <a:gd name="connsiteY2174" fmla="*/ 2757913 h 5587623"/>
              <a:gd name="connsiteX2175" fmla="*/ 5289040 w 6680434"/>
              <a:gd name="connsiteY2175" fmla="*/ 2757910 h 5587623"/>
              <a:gd name="connsiteX2176" fmla="*/ 5383181 w 6680434"/>
              <a:gd name="connsiteY2176" fmla="*/ 2298100 h 5587623"/>
              <a:gd name="connsiteX2177" fmla="*/ 5433984 w 6680434"/>
              <a:gd name="connsiteY2177" fmla="*/ 1423928 h 5587623"/>
              <a:gd name="connsiteX2178" fmla="*/ 5403858 w 6680434"/>
              <a:gd name="connsiteY2178" fmla="*/ 1363520 h 5587623"/>
              <a:gd name="connsiteX2179" fmla="*/ 5365542 w 6680434"/>
              <a:gd name="connsiteY2179" fmla="*/ 1305805 h 5587623"/>
              <a:gd name="connsiteX2180" fmla="*/ 5261857 w 6680434"/>
              <a:gd name="connsiteY2180" fmla="*/ 1199120 h 5587623"/>
              <a:gd name="connsiteX2181" fmla="*/ 4549527 w 6680434"/>
              <a:gd name="connsiteY2181" fmla="*/ 1011020 h 5587623"/>
              <a:gd name="connsiteX2182" fmla="*/ 3917954 w 6680434"/>
              <a:gd name="connsiteY2182" fmla="*/ 1193348 h 5587623"/>
              <a:gd name="connsiteX2183" fmla="*/ 3192603 w 6680434"/>
              <a:gd name="connsiteY2183" fmla="*/ 1366246 h 5587623"/>
              <a:gd name="connsiteX2184" fmla="*/ 2647079 w 6680434"/>
              <a:gd name="connsiteY2184" fmla="*/ 1108259 h 5587623"/>
              <a:gd name="connsiteX2185" fmla="*/ 2542113 w 6680434"/>
              <a:gd name="connsiteY2185" fmla="*/ 1036169 h 5587623"/>
              <a:gd name="connsiteX2186" fmla="*/ 2021618 w 6680434"/>
              <a:gd name="connsiteY2186" fmla="*/ 874409 h 5587623"/>
              <a:gd name="connsiteX2187" fmla="*/ 991175 w 6680434"/>
              <a:gd name="connsiteY2187" fmla="*/ 1318722 h 5587623"/>
              <a:gd name="connsiteX2188" fmla="*/ 783553 w 6680434"/>
              <a:gd name="connsiteY2188" fmla="*/ 1490569 h 5587623"/>
              <a:gd name="connsiteX2189" fmla="*/ 70863 w 6680434"/>
              <a:gd name="connsiteY2189" fmla="*/ 1965672 h 5587623"/>
              <a:gd name="connsiteX2190" fmla="*/ 0 w 6680434"/>
              <a:gd name="connsiteY2190" fmla="*/ 2004214 h 5587623"/>
              <a:gd name="connsiteX2191" fmla="*/ 0 w 6680434"/>
              <a:gd name="connsiteY2191" fmla="*/ 1953316 h 5587623"/>
              <a:gd name="connsiteX2192" fmla="*/ 46858 w 6680434"/>
              <a:gd name="connsiteY2192" fmla="*/ 1927816 h 5587623"/>
              <a:gd name="connsiteX2193" fmla="*/ 194640 w 6680434"/>
              <a:gd name="connsiteY2193" fmla="*/ 1842296 h 5587623"/>
              <a:gd name="connsiteX2194" fmla="*/ 293271 w 6680434"/>
              <a:gd name="connsiteY2194" fmla="*/ 1785218 h 5587623"/>
              <a:gd name="connsiteX2195" fmla="*/ 752369 w 6680434"/>
              <a:gd name="connsiteY2195" fmla="*/ 1458156 h 5587623"/>
              <a:gd name="connsiteX2196" fmla="*/ 961811 w 6680434"/>
              <a:gd name="connsiteY2196" fmla="*/ 1284447 h 5587623"/>
              <a:gd name="connsiteX2197" fmla="*/ 2025297 w 6680434"/>
              <a:gd name="connsiteY2197" fmla="*/ 829860 h 5587623"/>
              <a:gd name="connsiteX2198" fmla="*/ 1992483 w 6680434"/>
              <a:gd name="connsiteY2198" fmla="*/ 690946 h 5587623"/>
              <a:gd name="connsiteX2199" fmla="*/ 2557643 w 6680434"/>
              <a:gd name="connsiteY2199" fmla="*/ 867831 h 5587623"/>
              <a:gd name="connsiteX2200" fmla="*/ 2668852 w 6680434"/>
              <a:gd name="connsiteY2200" fmla="*/ 943427 h 5587623"/>
              <a:gd name="connsiteX2201" fmla="*/ 3216988 w 6680434"/>
              <a:gd name="connsiteY2201" fmla="*/ 1204324 h 5587623"/>
              <a:gd name="connsiteX2202" fmla="*/ 3951073 w 6680434"/>
              <a:gd name="connsiteY2202" fmla="*/ 1025711 h 5587623"/>
              <a:gd name="connsiteX2203" fmla="*/ 4627022 w 6680434"/>
              <a:gd name="connsiteY2203" fmla="*/ 830770 h 5587623"/>
              <a:gd name="connsiteX2204" fmla="*/ 5404035 w 6680434"/>
              <a:gd name="connsiteY2204" fmla="*/ 1036894 h 5587623"/>
              <a:gd name="connsiteX2205" fmla="*/ 5547321 w 6680434"/>
              <a:gd name="connsiteY2205" fmla="*/ 2232268 h 5587623"/>
              <a:gd name="connsiteX2206" fmla="*/ 5624195 w 6680434"/>
              <a:gd name="connsiteY2206" fmla="*/ 3384810 h 5587623"/>
              <a:gd name="connsiteX2207" fmla="*/ 5734005 w 6680434"/>
              <a:gd name="connsiteY2207" fmla="*/ 3485327 h 5587623"/>
              <a:gd name="connsiteX2208" fmla="*/ 5868857 w 6680434"/>
              <a:gd name="connsiteY2208" fmla="*/ 3614105 h 5587623"/>
              <a:gd name="connsiteX2209" fmla="*/ 5905787 w 6680434"/>
              <a:gd name="connsiteY2209" fmla="*/ 4239045 h 5587623"/>
              <a:gd name="connsiteX2210" fmla="*/ 5749842 w 6680434"/>
              <a:gd name="connsiteY2210" fmla="*/ 4436094 h 5587623"/>
              <a:gd name="connsiteX2211" fmla="*/ 5575461 w 6680434"/>
              <a:gd name="connsiteY2211" fmla="*/ 4714855 h 5587623"/>
              <a:gd name="connsiteX2212" fmla="*/ 5643196 w 6680434"/>
              <a:gd name="connsiteY2212" fmla="*/ 4978228 h 5587623"/>
              <a:gd name="connsiteX2213" fmla="*/ 5715216 w 6680434"/>
              <a:gd name="connsiteY2213" fmla="*/ 5192402 h 5587623"/>
              <a:gd name="connsiteX2214" fmla="*/ 5593249 w 6680434"/>
              <a:gd name="connsiteY2214" fmla="*/ 5583167 h 5587623"/>
              <a:gd name="connsiteX2215" fmla="*/ 5589365 w 6680434"/>
              <a:gd name="connsiteY2215" fmla="*/ 5587623 h 5587623"/>
              <a:gd name="connsiteX2216" fmla="*/ 5533740 w 6680434"/>
              <a:gd name="connsiteY2216" fmla="*/ 5587623 h 5587623"/>
              <a:gd name="connsiteX2217" fmla="*/ 5559243 w 6680434"/>
              <a:gd name="connsiteY2217" fmla="*/ 5558626 h 5587623"/>
              <a:gd name="connsiteX2218" fmla="*/ 5674170 w 6680434"/>
              <a:gd name="connsiteY2218" fmla="*/ 5199959 h 5587623"/>
              <a:gd name="connsiteX2219" fmla="*/ 5605213 w 6680434"/>
              <a:gd name="connsiteY2219" fmla="*/ 4999058 h 5587623"/>
              <a:gd name="connsiteX2220" fmla="*/ 5533845 w 6680434"/>
              <a:gd name="connsiteY2220" fmla="*/ 4711170 h 5587623"/>
              <a:gd name="connsiteX2221" fmla="*/ 5719701 w 6680434"/>
              <a:gd name="connsiteY2221" fmla="*/ 4406642 h 5587623"/>
              <a:gd name="connsiteX2222" fmla="*/ 5866489 w 6680434"/>
              <a:gd name="connsiteY2222" fmla="*/ 4221423 h 5587623"/>
              <a:gd name="connsiteX2223" fmla="*/ 5851167 w 6680434"/>
              <a:gd name="connsiteY2223" fmla="*/ 3669249 h 5587623"/>
              <a:gd name="connsiteX2224" fmla="*/ 5835084 w 6680434"/>
              <a:gd name="connsiteY2224" fmla="*/ 3646779 h 5587623"/>
              <a:gd name="connsiteX2225" fmla="*/ 5707313 w 6680434"/>
              <a:gd name="connsiteY2225" fmla="*/ 3525628 h 5587623"/>
              <a:gd name="connsiteX2226" fmla="*/ 5592934 w 6680434"/>
              <a:gd name="connsiteY2226" fmla="*/ 3420979 h 5587623"/>
              <a:gd name="connsiteX2227" fmla="*/ 5507262 w 6680434"/>
              <a:gd name="connsiteY2227" fmla="*/ 2224790 h 5587623"/>
              <a:gd name="connsiteX2228" fmla="*/ 5379724 w 6680434"/>
              <a:gd name="connsiteY2228" fmla="*/ 1076061 h 5587623"/>
              <a:gd name="connsiteX2229" fmla="*/ 4634548 w 6680434"/>
              <a:gd name="connsiteY2229" fmla="*/ 880108 h 5587623"/>
              <a:gd name="connsiteX2230" fmla="*/ 3974030 w 6680434"/>
              <a:gd name="connsiteY2230" fmla="*/ 1071984 h 5587623"/>
              <a:gd name="connsiteX2231" fmla="*/ 3217159 w 6680434"/>
              <a:gd name="connsiteY2231" fmla="*/ 1253081 h 5587623"/>
              <a:gd name="connsiteX2232" fmla="*/ 2647610 w 6680434"/>
              <a:gd name="connsiteY2232" fmla="*/ 984650 h 5587623"/>
              <a:gd name="connsiteX2233" fmla="*/ 2537507 w 6680434"/>
              <a:gd name="connsiteY2233" fmla="*/ 909860 h 5587623"/>
              <a:gd name="connsiteX2234" fmla="*/ 1993014 w 6680434"/>
              <a:gd name="connsiteY2234" fmla="*/ 741578 h 5587623"/>
              <a:gd name="connsiteX2235" fmla="*/ 916709 w 6680434"/>
              <a:gd name="connsiteY2235" fmla="*/ 1206765 h 5587623"/>
              <a:gd name="connsiteX2236" fmla="*/ 699635 w 6680434"/>
              <a:gd name="connsiteY2236" fmla="*/ 1386984 h 5587623"/>
              <a:gd name="connsiteX2237" fmla="*/ 213463 w 6680434"/>
              <a:gd name="connsiteY2237" fmla="*/ 1736128 h 5587623"/>
              <a:gd name="connsiteX2238" fmla="*/ 0 w 6680434"/>
              <a:gd name="connsiteY2238" fmla="*/ 1860706 h 5587623"/>
              <a:gd name="connsiteX2239" fmla="*/ 0 w 6680434"/>
              <a:gd name="connsiteY2239" fmla="*/ 1800940 h 5587623"/>
              <a:gd name="connsiteX2240" fmla="*/ 182505 w 6680434"/>
              <a:gd name="connsiteY2240" fmla="*/ 1694395 h 5587623"/>
              <a:gd name="connsiteX2241" fmla="*/ 664180 w 6680434"/>
              <a:gd name="connsiteY2241" fmla="*/ 1348592 h 5587623"/>
              <a:gd name="connsiteX2242" fmla="*/ 882642 w 6680434"/>
              <a:gd name="connsiteY2242" fmla="*/ 1167369 h 5587623"/>
              <a:gd name="connsiteX2243" fmla="*/ 1992483 w 6680434"/>
              <a:gd name="connsiteY2243" fmla="*/ 690946 h 5587623"/>
              <a:gd name="connsiteX2244" fmla="*/ 1960664 w 6680434"/>
              <a:gd name="connsiteY2244" fmla="*/ 551351 h 5587623"/>
              <a:gd name="connsiteX2245" fmla="*/ 2549286 w 6680434"/>
              <a:gd name="connsiteY2245" fmla="*/ 735697 h 5587623"/>
              <a:gd name="connsiteX2246" fmla="*/ 2664271 w 6680434"/>
              <a:gd name="connsiteY2246" fmla="*/ 812840 h 5587623"/>
              <a:gd name="connsiteX2247" fmla="*/ 3236337 w 6680434"/>
              <a:gd name="connsiteY2247" fmla="*/ 1084787 h 5587623"/>
              <a:gd name="connsiteX2248" fmla="*/ 4002289 w 6680434"/>
              <a:gd name="connsiteY2248" fmla="*/ 897723 h 5587623"/>
              <a:gd name="connsiteX2249" fmla="*/ 4707436 w 6680434"/>
              <a:gd name="connsiteY2249" fmla="*/ 693590 h 5587623"/>
              <a:gd name="connsiteX2250" fmla="*/ 5517299 w 6680434"/>
              <a:gd name="connsiteY2250" fmla="*/ 907563 h 5587623"/>
              <a:gd name="connsiteX2251" fmla="*/ 5667004 w 6680434"/>
              <a:gd name="connsiteY2251" fmla="*/ 2151472 h 5587623"/>
              <a:gd name="connsiteX2252" fmla="*/ 5746405 w 6680434"/>
              <a:gd name="connsiteY2252" fmla="*/ 3355310 h 5587623"/>
              <a:gd name="connsiteX2253" fmla="*/ 5861653 w 6680434"/>
              <a:gd name="connsiteY2253" fmla="*/ 3460443 h 5587623"/>
              <a:gd name="connsiteX2254" fmla="*/ 6002596 w 6680434"/>
              <a:gd name="connsiteY2254" fmla="*/ 3595513 h 5587623"/>
              <a:gd name="connsiteX2255" fmla="*/ 6041026 w 6680434"/>
              <a:gd name="connsiteY2255" fmla="*/ 4246421 h 5587623"/>
              <a:gd name="connsiteX2256" fmla="*/ 5880245 w 6680434"/>
              <a:gd name="connsiteY2256" fmla="*/ 4450142 h 5587623"/>
              <a:gd name="connsiteX2257" fmla="*/ 5699196 w 6680434"/>
              <a:gd name="connsiteY2257" fmla="*/ 4738992 h 5587623"/>
              <a:gd name="connsiteX2258" fmla="*/ 5770184 w 6680434"/>
              <a:gd name="connsiteY2258" fmla="*/ 5014400 h 5587623"/>
              <a:gd name="connsiteX2259" fmla="*/ 5845707 w 6680434"/>
              <a:gd name="connsiteY2259" fmla="*/ 5237168 h 5587623"/>
              <a:gd name="connsiteX2260" fmla="*/ 5768483 w 6680434"/>
              <a:gd name="connsiteY2260" fmla="*/ 5574973 h 5587623"/>
              <a:gd name="connsiteX2261" fmla="*/ 5759330 w 6680434"/>
              <a:gd name="connsiteY2261" fmla="*/ 5587623 h 5587623"/>
              <a:gd name="connsiteX2262" fmla="*/ 5706645 w 6680434"/>
              <a:gd name="connsiteY2262" fmla="*/ 5587623 h 5587623"/>
              <a:gd name="connsiteX2263" fmla="*/ 5730147 w 6680434"/>
              <a:gd name="connsiteY2263" fmla="*/ 5555260 h 5587623"/>
              <a:gd name="connsiteX2264" fmla="*/ 5801702 w 6680434"/>
              <a:gd name="connsiteY2264" fmla="*/ 5245852 h 5587623"/>
              <a:gd name="connsiteX2265" fmla="*/ 5729935 w 6680434"/>
              <a:gd name="connsiteY2265" fmla="*/ 5035779 h 5587623"/>
              <a:gd name="connsiteX2266" fmla="*/ 5654941 w 6680434"/>
              <a:gd name="connsiteY2266" fmla="*/ 4736094 h 5587623"/>
              <a:gd name="connsiteX2267" fmla="*/ 5847888 w 6680434"/>
              <a:gd name="connsiteY2267" fmla="*/ 4419105 h 5587623"/>
              <a:gd name="connsiteX2268" fmla="*/ 6000944 w 6680434"/>
              <a:gd name="connsiteY2268" fmla="*/ 4226222 h 5587623"/>
              <a:gd name="connsiteX2269" fmla="*/ 5985372 w 6680434"/>
              <a:gd name="connsiteY2269" fmla="*/ 3646092 h 5587623"/>
              <a:gd name="connsiteX2270" fmla="*/ 5968270 w 6680434"/>
              <a:gd name="connsiteY2270" fmla="*/ 3622181 h 5587623"/>
              <a:gd name="connsiteX2271" fmla="*/ 5833816 w 6680434"/>
              <a:gd name="connsiteY2271" fmla="*/ 3494692 h 5587623"/>
              <a:gd name="connsiteX2272" fmla="*/ 5714364 w 6680434"/>
              <a:gd name="connsiteY2272" fmla="*/ 3385187 h 5587623"/>
              <a:gd name="connsiteX2273" fmla="*/ 5624031 w 6680434"/>
              <a:gd name="connsiteY2273" fmla="*/ 2139167 h 5587623"/>
              <a:gd name="connsiteX2274" fmla="*/ 5489823 w 6680434"/>
              <a:gd name="connsiteY2274" fmla="*/ 941560 h 5587623"/>
              <a:gd name="connsiteX2275" fmla="*/ 4711443 w 6680434"/>
              <a:gd name="connsiteY2275" fmla="*/ 738008 h 5587623"/>
              <a:gd name="connsiteX2276" fmla="*/ 4022325 w 6680434"/>
              <a:gd name="connsiteY2276" fmla="*/ 939176 h 5587623"/>
              <a:gd name="connsiteX2277" fmla="*/ 3234487 w 6680434"/>
              <a:gd name="connsiteY2277" fmla="*/ 1130727 h 5587623"/>
              <a:gd name="connsiteX2278" fmla="*/ 2641020 w 6680434"/>
              <a:gd name="connsiteY2278" fmla="*/ 851249 h 5587623"/>
              <a:gd name="connsiteX2279" fmla="*/ 2526383 w 6680434"/>
              <a:gd name="connsiteY2279" fmla="*/ 773853 h 5587623"/>
              <a:gd name="connsiteX2280" fmla="*/ 1958401 w 6680434"/>
              <a:gd name="connsiteY2280" fmla="*/ 598209 h 5587623"/>
              <a:gd name="connsiteX2281" fmla="*/ 836397 w 6680434"/>
              <a:gd name="connsiteY2281" fmla="*/ 1085197 h 5587623"/>
              <a:gd name="connsiteX2282" fmla="*/ 610149 w 6680434"/>
              <a:gd name="connsiteY2282" fmla="*/ 1273558 h 5587623"/>
              <a:gd name="connsiteX2283" fmla="*/ 101918 w 6680434"/>
              <a:gd name="connsiteY2283" fmla="*/ 1641006 h 5587623"/>
              <a:gd name="connsiteX2284" fmla="*/ 0 w 6680434"/>
              <a:gd name="connsiteY2284" fmla="*/ 1700900 h 5587623"/>
              <a:gd name="connsiteX2285" fmla="*/ 0 w 6680434"/>
              <a:gd name="connsiteY2285" fmla="*/ 1645990 h 5587623"/>
              <a:gd name="connsiteX2286" fmla="*/ 73271 w 6680434"/>
              <a:gd name="connsiteY2286" fmla="*/ 1602922 h 5587623"/>
              <a:gd name="connsiteX2287" fmla="*/ 576847 w 6680434"/>
              <a:gd name="connsiteY2287" fmla="*/ 1238940 h 5587623"/>
              <a:gd name="connsiteX2288" fmla="*/ 804814 w 6680434"/>
              <a:gd name="connsiteY2288" fmla="*/ 1049328 h 5587623"/>
              <a:gd name="connsiteX2289" fmla="*/ 1960664 w 6680434"/>
              <a:gd name="connsiteY2289" fmla="*/ 551351 h 5587623"/>
              <a:gd name="connsiteX2290" fmla="*/ 1927756 w 6680434"/>
              <a:gd name="connsiteY2290" fmla="*/ 411825 h 5587623"/>
              <a:gd name="connsiteX2291" fmla="*/ 2540580 w 6680434"/>
              <a:gd name="connsiteY2291" fmla="*/ 603263 h 5587623"/>
              <a:gd name="connsiteX2292" fmla="*/ 2661003 w 6680434"/>
              <a:gd name="connsiteY2292" fmla="*/ 685019 h 5587623"/>
              <a:gd name="connsiteX2293" fmla="*/ 3257336 w 6680434"/>
              <a:gd name="connsiteY2293" fmla="*/ 967761 h 5587623"/>
              <a:gd name="connsiteX2294" fmla="*/ 4053302 w 6680434"/>
              <a:gd name="connsiteY2294" fmla="*/ 770395 h 5587623"/>
              <a:gd name="connsiteX2295" fmla="*/ 4787395 w 6680434"/>
              <a:gd name="connsiteY2295" fmla="*/ 556710 h 5587623"/>
              <a:gd name="connsiteX2296" fmla="*/ 5630463 w 6680434"/>
              <a:gd name="connsiteY2296" fmla="*/ 778285 h 5587623"/>
              <a:gd name="connsiteX2297" fmla="*/ 5786480 w 6680434"/>
              <a:gd name="connsiteY2297" fmla="*/ 2071331 h 5587623"/>
              <a:gd name="connsiteX2298" fmla="*/ 5870187 w 6680434"/>
              <a:gd name="connsiteY2298" fmla="*/ 3325244 h 5587623"/>
              <a:gd name="connsiteX2299" fmla="*/ 5990267 w 6680434"/>
              <a:gd name="connsiteY2299" fmla="*/ 3434897 h 5587623"/>
              <a:gd name="connsiteX2300" fmla="*/ 6136746 w 6680434"/>
              <a:gd name="connsiteY2300" fmla="*/ 3573965 h 5587623"/>
              <a:gd name="connsiteX2301" fmla="*/ 6179461 w 6680434"/>
              <a:gd name="connsiteY2301" fmla="*/ 4251006 h 5587623"/>
              <a:gd name="connsiteX2302" fmla="*/ 6011255 w 6680434"/>
              <a:gd name="connsiteY2302" fmla="*/ 4463764 h 5587623"/>
              <a:gd name="connsiteX2303" fmla="*/ 5823522 w 6680434"/>
              <a:gd name="connsiteY2303" fmla="*/ 4766417 h 5587623"/>
              <a:gd name="connsiteX2304" fmla="*/ 5897871 w 6680434"/>
              <a:gd name="connsiteY2304" fmla="*/ 5053234 h 5587623"/>
              <a:gd name="connsiteX2305" fmla="*/ 5977170 w 6680434"/>
              <a:gd name="connsiteY2305" fmla="*/ 5285043 h 5587623"/>
              <a:gd name="connsiteX2306" fmla="*/ 5939474 w 6680434"/>
              <a:gd name="connsiteY2306" fmla="*/ 5558916 h 5587623"/>
              <a:gd name="connsiteX2307" fmla="*/ 5923968 w 6680434"/>
              <a:gd name="connsiteY2307" fmla="*/ 5587623 h 5587623"/>
              <a:gd name="connsiteX2308" fmla="*/ 5872446 w 6680434"/>
              <a:gd name="connsiteY2308" fmla="*/ 5587623 h 5587623"/>
              <a:gd name="connsiteX2309" fmla="*/ 5897306 w 6680434"/>
              <a:gd name="connsiteY2309" fmla="*/ 5542123 h 5587623"/>
              <a:gd name="connsiteX2310" fmla="*/ 5933405 w 6680434"/>
              <a:gd name="connsiteY2310" fmla="*/ 5290291 h 5587623"/>
              <a:gd name="connsiteX2311" fmla="*/ 5858119 w 6680434"/>
              <a:gd name="connsiteY2311" fmla="*/ 5071569 h 5587623"/>
              <a:gd name="connsiteX2312" fmla="*/ 5779883 w 6680434"/>
              <a:gd name="connsiteY2312" fmla="*/ 4759903 h 5587623"/>
              <a:gd name="connsiteX2313" fmla="*/ 5980156 w 6680434"/>
              <a:gd name="connsiteY2313" fmla="*/ 4430732 h 5587623"/>
              <a:gd name="connsiteX2314" fmla="*/ 6137102 w 6680434"/>
              <a:gd name="connsiteY2314" fmla="*/ 4231358 h 5587623"/>
              <a:gd name="connsiteX2315" fmla="*/ 6119713 w 6680434"/>
              <a:gd name="connsiteY2315" fmla="*/ 3630784 h 5587623"/>
              <a:gd name="connsiteX2316" fmla="*/ 6101613 w 6680434"/>
              <a:gd name="connsiteY2316" fmla="*/ 3605486 h 5587623"/>
              <a:gd name="connsiteX2317" fmla="*/ 5960970 w 6680434"/>
              <a:gd name="connsiteY2317" fmla="*/ 3472321 h 5587623"/>
              <a:gd name="connsiteX2318" fmla="*/ 5836907 w 6680434"/>
              <a:gd name="connsiteY2318" fmla="*/ 3358586 h 5587623"/>
              <a:gd name="connsiteX2319" fmla="*/ 5742291 w 6680434"/>
              <a:gd name="connsiteY2319" fmla="*/ 2062556 h 5587623"/>
              <a:gd name="connsiteX2320" fmla="*/ 5601664 w 6680434"/>
              <a:gd name="connsiteY2320" fmla="*/ 816410 h 5587623"/>
              <a:gd name="connsiteX2321" fmla="*/ 4790435 w 6680434"/>
              <a:gd name="connsiteY2321" fmla="*/ 605007 h 5587623"/>
              <a:gd name="connsiteX2322" fmla="*/ 4072477 w 6680434"/>
              <a:gd name="connsiteY2322" fmla="*/ 815117 h 5587623"/>
              <a:gd name="connsiteX2323" fmla="*/ 3252821 w 6680434"/>
              <a:gd name="connsiteY2323" fmla="*/ 1012959 h 5587623"/>
              <a:gd name="connsiteX2324" fmla="*/ 2635430 w 6680434"/>
              <a:gd name="connsiteY2324" fmla="*/ 722429 h 5587623"/>
              <a:gd name="connsiteX2325" fmla="*/ 2516118 w 6680434"/>
              <a:gd name="connsiteY2325" fmla="*/ 641477 h 5587623"/>
              <a:gd name="connsiteX2326" fmla="*/ 1924358 w 6680434"/>
              <a:gd name="connsiteY2326" fmla="*/ 458683 h 5587623"/>
              <a:gd name="connsiteX2327" fmla="*/ 755889 w 6680434"/>
              <a:gd name="connsiteY2327" fmla="*/ 967438 h 5587623"/>
              <a:gd name="connsiteX2328" fmla="*/ 521962 w 6680434"/>
              <a:gd name="connsiteY2328" fmla="*/ 1162900 h 5587623"/>
              <a:gd name="connsiteX2329" fmla="*/ 263228 w 6680434"/>
              <a:gd name="connsiteY2329" fmla="*/ 1367746 h 5587623"/>
              <a:gd name="connsiteX2330" fmla="*/ 0 w 6680434"/>
              <a:gd name="connsiteY2330" fmla="*/ 1543313 h 5587623"/>
              <a:gd name="connsiteX2331" fmla="*/ 0 w 6680434"/>
              <a:gd name="connsiteY2331" fmla="*/ 1487266 h 5587623"/>
              <a:gd name="connsiteX2332" fmla="*/ 233112 w 6680434"/>
              <a:gd name="connsiteY2332" fmla="*/ 1331774 h 5587623"/>
              <a:gd name="connsiteX2333" fmla="*/ 489411 w 6680434"/>
              <a:gd name="connsiteY2333" fmla="*/ 1129338 h 5587623"/>
              <a:gd name="connsiteX2334" fmla="*/ 726164 w 6680434"/>
              <a:gd name="connsiteY2334" fmla="*/ 931852 h 5587623"/>
              <a:gd name="connsiteX2335" fmla="*/ 1927756 w 6680434"/>
              <a:gd name="connsiteY2335" fmla="*/ 411825 h 5587623"/>
              <a:gd name="connsiteX2336" fmla="*/ 1895840 w 6680434"/>
              <a:gd name="connsiteY2336" fmla="*/ 273354 h 5587623"/>
              <a:gd name="connsiteX2337" fmla="*/ 2531782 w 6680434"/>
              <a:gd name="connsiteY2337" fmla="*/ 471428 h 5587623"/>
              <a:gd name="connsiteX2338" fmla="*/ 2656987 w 6680434"/>
              <a:gd name="connsiteY2338" fmla="*/ 556134 h 5587623"/>
              <a:gd name="connsiteX2339" fmla="*/ 3276995 w 6680434"/>
              <a:gd name="connsiteY2339" fmla="*/ 849572 h 5587623"/>
              <a:gd name="connsiteX2340" fmla="*/ 4106085 w 6680434"/>
              <a:gd name="connsiteY2340" fmla="*/ 645520 h 5587623"/>
              <a:gd name="connsiteX2341" fmla="*/ 4868776 w 6680434"/>
              <a:gd name="connsiteY2341" fmla="*/ 422542 h 5587623"/>
              <a:gd name="connsiteX2342" fmla="*/ 5745046 w 6680434"/>
              <a:gd name="connsiteY2342" fmla="*/ 651712 h 5587623"/>
              <a:gd name="connsiteX2343" fmla="*/ 5907630 w 6680434"/>
              <a:gd name="connsiteY2343" fmla="*/ 1994252 h 5587623"/>
              <a:gd name="connsiteX2344" fmla="*/ 5995737 w 6680434"/>
              <a:gd name="connsiteY2344" fmla="*/ 3297616 h 5587623"/>
              <a:gd name="connsiteX2345" fmla="*/ 6120392 w 6680434"/>
              <a:gd name="connsiteY2345" fmla="*/ 3411396 h 5587623"/>
              <a:gd name="connsiteX2346" fmla="*/ 6273418 w 6680434"/>
              <a:gd name="connsiteY2346" fmla="*/ 3555906 h 5587623"/>
              <a:gd name="connsiteX2347" fmla="*/ 6317048 w 6680434"/>
              <a:gd name="connsiteY2347" fmla="*/ 4258865 h 5587623"/>
              <a:gd name="connsiteX2348" fmla="*/ 6143636 w 6680434"/>
              <a:gd name="connsiteY2348" fmla="*/ 4478532 h 5587623"/>
              <a:gd name="connsiteX2349" fmla="*/ 5948836 w 6680434"/>
              <a:gd name="connsiteY2349" fmla="*/ 4793700 h 5587623"/>
              <a:gd name="connsiteX2350" fmla="*/ 6026790 w 6680434"/>
              <a:gd name="connsiteY2350" fmla="*/ 5092261 h 5587623"/>
              <a:gd name="connsiteX2351" fmla="*/ 6108982 w 6680434"/>
              <a:gd name="connsiteY2351" fmla="*/ 5332566 h 5587623"/>
              <a:gd name="connsiteX2352" fmla="*/ 6099683 w 6680434"/>
              <a:gd name="connsiteY2352" fmla="*/ 5529894 h 5587623"/>
              <a:gd name="connsiteX2353" fmla="*/ 6079758 w 6680434"/>
              <a:gd name="connsiteY2353" fmla="*/ 5587623 h 5587623"/>
              <a:gd name="connsiteX2354" fmla="*/ 6029984 w 6680434"/>
              <a:gd name="connsiteY2354" fmla="*/ 5587623 h 5587623"/>
              <a:gd name="connsiteX2355" fmla="*/ 6054315 w 6680434"/>
              <a:gd name="connsiteY2355" fmla="*/ 5517593 h 5587623"/>
              <a:gd name="connsiteX2356" fmla="*/ 6063214 w 6680434"/>
              <a:gd name="connsiteY2356" fmla="*/ 5335040 h 5587623"/>
              <a:gd name="connsiteX2357" fmla="*/ 5984432 w 6680434"/>
              <a:gd name="connsiteY2357" fmla="*/ 5107720 h 5587623"/>
              <a:gd name="connsiteX2358" fmla="*/ 5902820 w 6680434"/>
              <a:gd name="connsiteY2358" fmla="*/ 4784591 h 5587623"/>
              <a:gd name="connsiteX2359" fmla="*/ 6110541 w 6680434"/>
              <a:gd name="connsiteY2359" fmla="*/ 4442724 h 5587623"/>
              <a:gd name="connsiteX2360" fmla="*/ 6275667 w 6680434"/>
              <a:gd name="connsiteY2360" fmla="*/ 4235372 h 5587623"/>
              <a:gd name="connsiteX2361" fmla="*/ 6256577 w 6680434"/>
              <a:gd name="connsiteY2361" fmla="*/ 3611486 h 5587623"/>
              <a:gd name="connsiteX2362" fmla="*/ 6237236 w 6680434"/>
              <a:gd name="connsiteY2362" fmla="*/ 3584464 h 5587623"/>
              <a:gd name="connsiteX2363" fmla="*/ 6090641 w 6680434"/>
              <a:gd name="connsiteY2363" fmla="*/ 3445963 h 5587623"/>
              <a:gd name="connsiteX2364" fmla="*/ 5960045 w 6680434"/>
              <a:gd name="connsiteY2364" fmla="*/ 3326840 h 5587623"/>
              <a:gd name="connsiteX2365" fmla="*/ 5862342 w 6680434"/>
              <a:gd name="connsiteY2365" fmla="*/ 1980951 h 5587623"/>
              <a:gd name="connsiteX2366" fmla="*/ 5715750 w 6680434"/>
              <a:gd name="connsiteY2366" fmla="*/ 685413 h 5587623"/>
              <a:gd name="connsiteX2367" fmla="*/ 4871320 w 6680434"/>
              <a:gd name="connsiteY2367" fmla="*/ 466408 h 5587623"/>
              <a:gd name="connsiteX2368" fmla="*/ 4124415 w 6680434"/>
              <a:gd name="connsiteY2368" fmla="*/ 686066 h 5587623"/>
              <a:gd name="connsiteX2369" fmla="*/ 3271731 w 6680434"/>
              <a:gd name="connsiteY2369" fmla="*/ 893714 h 5587623"/>
              <a:gd name="connsiteX2370" fmla="*/ 2629356 w 6680434"/>
              <a:gd name="connsiteY2370" fmla="*/ 592896 h 5587623"/>
              <a:gd name="connsiteX2371" fmla="*/ 2504651 w 6680434"/>
              <a:gd name="connsiteY2371" fmla="*/ 508889 h 5587623"/>
              <a:gd name="connsiteX2372" fmla="*/ 1889299 w 6680434"/>
              <a:gd name="connsiteY2372" fmla="*/ 319132 h 5587623"/>
              <a:gd name="connsiteX2373" fmla="*/ 675203 w 6680434"/>
              <a:gd name="connsiteY2373" fmla="*/ 849298 h 5587623"/>
              <a:gd name="connsiteX2374" fmla="*/ 431047 w 6680434"/>
              <a:gd name="connsiteY2374" fmla="*/ 1053658 h 5587623"/>
              <a:gd name="connsiteX2375" fmla="*/ 161496 w 6680434"/>
              <a:gd name="connsiteY2375" fmla="*/ 1267758 h 5587623"/>
              <a:gd name="connsiteX2376" fmla="*/ 0 w 6680434"/>
              <a:gd name="connsiteY2376" fmla="*/ 1376122 h 5587623"/>
              <a:gd name="connsiteX2377" fmla="*/ 0 w 6680434"/>
              <a:gd name="connsiteY2377" fmla="*/ 1322362 h 5587623"/>
              <a:gd name="connsiteX2378" fmla="*/ 134881 w 6680434"/>
              <a:gd name="connsiteY2378" fmla="*/ 1231860 h 5587623"/>
              <a:gd name="connsiteX2379" fmla="*/ 401972 w 6680434"/>
              <a:gd name="connsiteY2379" fmla="*/ 1019731 h 5587623"/>
              <a:gd name="connsiteX2380" fmla="*/ 647901 w 6680434"/>
              <a:gd name="connsiteY2380" fmla="*/ 814107 h 5587623"/>
              <a:gd name="connsiteX2381" fmla="*/ 1895840 w 6680434"/>
              <a:gd name="connsiteY2381" fmla="*/ 273354 h 5587623"/>
              <a:gd name="connsiteX2382" fmla="*/ 1863504 w 6680434"/>
              <a:gd name="connsiteY2382" fmla="*/ 137679 h 5587623"/>
              <a:gd name="connsiteX2383" fmla="*/ 2522618 w 6680434"/>
              <a:gd name="connsiteY2383" fmla="*/ 338259 h 5587623"/>
              <a:gd name="connsiteX2384" fmla="*/ 2652504 w 6680434"/>
              <a:gd name="connsiteY2384" fmla="*/ 426524 h 5587623"/>
              <a:gd name="connsiteX2385" fmla="*/ 3297141 w 6680434"/>
              <a:gd name="connsiteY2385" fmla="*/ 730511 h 5587623"/>
              <a:gd name="connsiteX2386" fmla="*/ 4158907 w 6680434"/>
              <a:gd name="connsiteY2386" fmla="*/ 516896 h 5587623"/>
              <a:gd name="connsiteX2387" fmla="*/ 4950801 w 6680434"/>
              <a:gd name="connsiteY2387" fmla="*/ 284724 h 5587623"/>
              <a:gd name="connsiteX2388" fmla="*/ 5859668 w 6680434"/>
              <a:gd name="connsiteY2388" fmla="*/ 521395 h 5587623"/>
              <a:gd name="connsiteX2389" fmla="*/ 6028868 w 6680434"/>
              <a:gd name="connsiteY2389" fmla="*/ 1914985 h 5587623"/>
              <a:gd name="connsiteX2390" fmla="*/ 6119705 w 6680434"/>
              <a:gd name="connsiteY2390" fmla="*/ 3268434 h 5587623"/>
              <a:gd name="connsiteX2391" fmla="*/ 6250660 w 6680434"/>
              <a:gd name="connsiteY2391" fmla="*/ 3387322 h 5587623"/>
              <a:gd name="connsiteX2392" fmla="*/ 6410433 w 6680434"/>
              <a:gd name="connsiteY2392" fmla="*/ 3536033 h 5587623"/>
              <a:gd name="connsiteX2393" fmla="*/ 6454417 w 6680434"/>
              <a:gd name="connsiteY2393" fmla="*/ 4262613 h 5587623"/>
              <a:gd name="connsiteX2394" fmla="*/ 6275251 w 6680434"/>
              <a:gd name="connsiteY2394" fmla="*/ 4490663 h 5587623"/>
              <a:gd name="connsiteX2395" fmla="*/ 6073113 w 6680434"/>
              <a:gd name="connsiteY2395" fmla="*/ 4817959 h 5587623"/>
              <a:gd name="connsiteX2396" fmla="*/ 6154081 w 6680434"/>
              <a:gd name="connsiteY2396" fmla="*/ 5128220 h 5587623"/>
              <a:gd name="connsiteX2397" fmla="*/ 6239183 w 6680434"/>
              <a:gd name="connsiteY2397" fmla="*/ 5377075 h 5587623"/>
              <a:gd name="connsiteX2398" fmla="*/ 6229701 w 6680434"/>
              <a:gd name="connsiteY2398" fmla="*/ 5582490 h 5587623"/>
              <a:gd name="connsiteX2399" fmla="*/ 6227937 w 6680434"/>
              <a:gd name="connsiteY2399" fmla="*/ 5587623 h 5587623"/>
              <a:gd name="connsiteX2400" fmla="*/ 6179775 w 6680434"/>
              <a:gd name="connsiteY2400" fmla="*/ 5587623 h 5587623"/>
              <a:gd name="connsiteX2401" fmla="*/ 6184748 w 6680434"/>
              <a:gd name="connsiteY2401" fmla="*/ 5573411 h 5587623"/>
              <a:gd name="connsiteX2402" fmla="*/ 6193897 w 6680434"/>
              <a:gd name="connsiteY2402" fmla="*/ 5383929 h 5587623"/>
              <a:gd name="connsiteX2403" fmla="*/ 6112715 w 6680434"/>
              <a:gd name="connsiteY2403" fmla="*/ 5148779 h 5587623"/>
              <a:gd name="connsiteX2404" fmla="*/ 6027500 w 6680434"/>
              <a:gd name="connsiteY2404" fmla="*/ 4813905 h 5587623"/>
              <a:gd name="connsiteX2405" fmla="*/ 6242542 w 6680434"/>
              <a:gd name="connsiteY2405" fmla="*/ 4459856 h 5587623"/>
              <a:gd name="connsiteX2406" fmla="*/ 6412932 w 6680434"/>
              <a:gd name="connsiteY2406" fmla="*/ 4243454 h 5587623"/>
              <a:gd name="connsiteX2407" fmla="*/ 6393585 w 6680434"/>
              <a:gd name="connsiteY2407" fmla="*/ 3595326 h 5587623"/>
              <a:gd name="connsiteX2408" fmla="*/ 6373224 w 6680434"/>
              <a:gd name="connsiteY2408" fmla="*/ 3566862 h 5587623"/>
              <a:gd name="connsiteX2409" fmla="*/ 6220952 w 6680434"/>
              <a:gd name="connsiteY2409" fmla="*/ 3423408 h 5587623"/>
              <a:gd name="connsiteX2410" fmla="*/ 6086540 w 6680434"/>
              <a:gd name="connsiteY2410" fmla="*/ 3301208 h 5587623"/>
              <a:gd name="connsiteX2411" fmla="*/ 5982566 w 6680434"/>
              <a:gd name="connsiteY2411" fmla="*/ 1903999 h 5587623"/>
              <a:gd name="connsiteX2412" fmla="*/ 5829057 w 6680434"/>
              <a:gd name="connsiteY2412" fmla="*/ 559223 h 5587623"/>
              <a:gd name="connsiteX2413" fmla="*/ 4952026 w 6680434"/>
              <a:gd name="connsiteY2413" fmla="*/ 332723 h 5587623"/>
              <a:gd name="connsiteX2414" fmla="*/ 4176272 w 6680434"/>
              <a:gd name="connsiteY2414" fmla="*/ 561320 h 5587623"/>
              <a:gd name="connsiteX2415" fmla="*/ 3291719 w 6680434"/>
              <a:gd name="connsiteY2415" fmla="*/ 777420 h 5587623"/>
              <a:gd name="connsiteX2416" fmla="*/ 2626734 w 6680434"/>
              <a:gd name="connsiteY2416" fmla="*/ 465146 h 5587623"/>
              <a:gd name="connsiteX2417" fmla="*/ 2497600 w 6680434"/>
              <a:gd name="connsiteY2417" fmla="*/ 377935 h 5587623"/>
              <a:gd name="connsiteX2418" fmla="*/ 1858559 w 6680434"/>
              <a:gd name="connsiteY2418" fmla="*/ 181105 h 5587623"/>
              <a:gd name="connsiteX2419" fmla="*/ 598359 w 6680434"/>
              <a:gd name="connsiteY2419" fmla="*/ 732675 h 5587623"/>
              <a:gd name="connsiteX2420" fmla="*/ 345028 w 6680434"/>
              <a:gd name="connsiteY2420" fmla="*/ 945174 h 5587623"/>
              <a:gd name="connsiteX2421" fmla="*/ 63586 w 6680434"/>
              <a:gd name="connsiteY2421" fmla="*/ 1169133 h 5587623"/>
              <a:gd name="connsiteX2422" fmla="*/ 0 w 6680434"/>
              <a:gd name="connsiteY2422" fmla="*/ 1211981 h 5587623"/>
              <a:gd name="connsiteX2423" fmla="*/ 0 w 6680434"/>
              <a:gd name="connsiteY2423" fmla="*/ 1155249 h 5587623"/>
              <a:gd name="connsiteX2424" fmla="*/ 35090 w 6680434"/>
              <a:gd name="connsiteY2424" fmla="*/ 1131607 h 5587623"/>
              <a:gd name="connsiteX2425" fmla="*/ 313733 w 6680434"/>
              <a:gd name="connsiteY2425" fmla="*/ 909644 h 5587623"/>
              <a:gd name="connsiteX2426" fmla="*/ 568835 w 6680434"/>
              <a:gd name="connsiteY2426" fmla="*/ 695881 h 5587623"/>
              <a:gd name="connsiteX2427" fmla="*/ 1863504 w 6680434"/>
              <a:gd name="connsiteY2427" fmla="*/ 137679 h 5587623"/>
              <a:gd name="connsiteX2428" fmla="*/ 1831443 w 6680434"/>
              <a:gd name="connsiteY2428" fmla="*/ 3 h 5587623"/>
              <a:gd name="connsiteX2429" fmla="*/ 2514568 w 6680434"/>
              <a:gd name="connsiteY2429" fmla="*/ 206951 h 5587623"/>
              <a:gd name="connsiteX2430" fmla="*/ 2648987 w 6680434"/>
              <a:gd name="connsiteY2430" fmla="*/ 297821 h 5587623"/>
              <a:gd name="connsiteX2431" fmla="*/ 3316483 w 6680434"/>
              <a:gd name="connsiteY2431" fmla="*/ 613609 h 5587623"/>
              <a:gd name="connsiteX2432" fmla="*/ 4209769 w 6680434"/>
              <a:gd name="connsiteY2432" fmla="*/ 391801 h 5587623"/>
              <a:gd name="connsiteX2433" fmla="*/ 5030255 w 6680434"/>
              <a:gd name="connsiteY2433" fmla="*/ 150336 h 5587623"/>
              <a:gd name="connsiteX2434" fmla="*/ 5972221 w 6680434"/>
              <a:gd name="connsiteY2434" fmla="*/ 395208 h 5587623"/>
              <a:gd name="connsiteX2435" fmla="*/ 6147897 w 6680434"/>
              <a:gd name="connsiteY2435" fmla="*/ 1835170 h 5587623"/>
              <a:gd name="connsiteX2436" fmla="*/ 6244494 w 6680434"/>
              <a:gd name="connsiteY2436" fmla="*/ 3239225 h 5587623"/>
              <a:gd name="connsiteX2437" fmla="*/ 6379507 w 6680434"/>
              <a:gd name="connsiteY2437" fmla="*/ 3361527 h 5587623"/>
              <a:gd name="connsiteX2438" fmla="*/ 6543558 w 6680434"/>
              <a:gd name="connsiteY2438" fmla="*/ 3516225 h 5587623"/>
              <a:gd name="connsiteX2439" fmla="*/ 6591239 w 6680434"/>
              <a:gd name="connsiteY2439" fmla="*/ 4268893 h 5587623"/>
              <a:gd name="connsiteX2440" fmla="*/ 6405810 w 6680434"/>
              <a:gd name="connsiteY2440" fmla="*/ 4504605 h 5587623"/>
              <a:gd name="connsiteX2441" fmla="*/ 6195990 w 6680434"/>
              <a:gd name="connsiteY2441" fmla="*/ 4844317 h 5587623"/>
              <a:gd name="connsiteX2442" fmla="*/ 6280804 w 6680434"/>
              <a:gd name="connsiteY2442" fmla="*/ 5166655 h 5587623"/>
              <a:gd name="connsiteX2443" fmla="*/ 6369935 w 6680434"/>
              <a:gd name="connsiteY2443" fmla="*/ 5424880 h 5587623"/>
              <a:gd name="connsiteX2444" fmla="*/ 6374992 w 6680434"/>
              <a:gd name="connsiteY2444" fmla="*/ 5536184 h 5587623"/>
              <a:gd name="connsiteX2445" fmla="*/ 6367470 w 6680434"/>
              <a:gd name="connsiteY2445" fmla="*/ 5587623 h 5587623"/>
              <a:gd name="connsiteX2446" fmla="*/ 6321654 w 6680434"/>
              <a:gd name="connsiteY2446" fmla="*/ 5587623 h 5587623"/>
              <a:gd name="connsiteX2447" fmla="*/ 6329019 w 6680434"/>
              <a:gd name="connsiteY2447" fmla="*/ 5535967 h 5587623"/>
              <a:gd name="connsiteX2448" fmla="*/ 6323740 w 6680434"/>
              <a:gd name="connsiteY2448" fmla="*/ 5433442 h 5587623"/>
              <a:gd name="connsiteX2449" fmla="*/ 6238642 w 6680434"/>
              <a:gd name="connsiteY2449" fmla="*/ 5188353 h 5587623"/>
              <a:gd name="connsiteX2450" fmla="*/ 6150530 w 6680434"/>
              <a:gd name="connsiteY2450" fmla="*/ 4841215 h 5587623"/>
              <a:gd name="connsiteX2451" fmla="*/ 6373002 w 6680434"/>
              <a:gd name="connsiteY2451" fmla="*/ 4474418 h 5587623"/>
              <a:gd name="connsiteX2452" fmla="*/ 6550699 w 6680434"/>
              <a:gd name="connsiteY2452" fmla="*/ 4249548 h 5587623"/>
              <a:gd name="connsiteX2453" fmla="*/ 6530152 w 6680434"/>
              <a:gd name="connsiteY2453" fmla="*/ 3577361 h 5587623"/>
              <a:gd name="connsiteX2454" fmla="*/ 6508771 w 6680434"/>
              <a:gd name="connsiteY2454" fmla="*/ 3547458 h 5587623"/>
              <a:gd name="connsiteX2455" fmla="*/ 6349507 w 6680434"/>
              <a:gd name="connsiteY2455" fmla="*/ 3399469 h 5587623"/>
              <a:gd name="connsiteX2456" fmla="*/ 6210262 w 6680434"/>
              <a:gd name="connsiteY2456" fmla="*/ 3272752 h 5587623"/>
              <a:gd name="connsiteX2457" fmla="*/ 6102397 w 6680434"/>
              <a:gd name="connsiteY2457" fmla="*/ 1826801 h 5587623"/>
              <a:gd name="connsiteX2458" fmla="*/ 5943175 w 6680434"/>
              <a:gd name="connsiteY2458" fmla="*/ 432983 h 5587623"/>
              <a:gd name="connsiteX2459" fmla="*/ 5032693 w 6680434"/>
              <a:gd name="connsiteY2459" fmla="*/ 198531 h 5587623"/>
              <a:gd name="connsiteX2460" fmla="*/ 4227737 w 6680434"/>
              <a:gd name="connsiteY2460" fmla="*/ 436328 h 5587623"/>
              <a:gd name="connsiteX2461" fmla="*/ 3311818 w 6680434"/>
              <a:gd name="connsiteY2461" fmla="*/ 661576 h 5587623"/>
              <a:gd name="connsiteX2462" fmla="*/ 2622908 w 6680434"/>
              <a:gd name="connsiteY2462" fmla="*/ 338256 h 5587623"/>
              <a:gd name="connsiteX2463" fmla="*/ 2489347 w 6680434"/>
              <a:gd name="connsiteY2463" fmla="*/ 247835 h 5587623"/>
              <a:gd name="connsiteX2464" fmla="*/ 1826594 w 6680434"/>
              <a:gd name="connsiteY2464" fmla="*/ 43952 h 5587623"/>
              <a:gd name="connsiteX2465" fmla="*/ 519875 w 6680434"/>
              <a:gd name="connsiteY2465" fmla="*/ 617189 h 5587623"/>
              <a:gd name="connsiteX2466" fmla="*/ 257813 w 6680434"/>
              <a:gd name="connsiteY2466" fmla="*/ 837551 h 5587623"/>
              <a:gd name="connsiteX2467" fmla="*/ 113877 w 6680434"/>
              <a:gd name="connsiteY2467" fmla="*/ 958239 h 5587623"/>
              <a:gd name="connsiteX2468" fmla="*/ 0 w 6680434"/>
              <a:gd name="connsiteY2468" fmla="*/ 1045228 h 5587623"/>
              <a:gd name="connsiteX2469" fmla="*/ 0 w 6680434"/>
              <a:gd name="connsiteY2469" fmla="*/ 984820 h 5587623"/>
              <a:gd name="connsiteX2470" fmla="*/ 83326 w 6680434"/>
              <a:gd name="connsiteY2470" fmla="*/ 921121 h 5587623"/>
              <a:gd name="connsiteX2471" fmla="*/ 225333 w 6680434"/>
              <a:gd name="connsiteY2471" fmla="*/ 801817 h 5587623"/>
              <a:gd name="connsiteX2472" fmla="*/ 489500 w 6680434"/>
              <a:gd name="connsiteY2472" fmla="*/ 579942 h 5587623"/>
              <a:gd name="connsiteX2473" fmla="*/ 1831443 w 6680434"/>
              <a:gd name="connsiteY2473" fmla="*/ 3 h 5587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</a:cxnLst>
            <a:rect l="l" t="t" r="r" b="b"/>
            <a:pathLst>
              <a:path w="6680434" h="5587623">
                <a:moveTo>
                  <a:pt x="0" y="4577595"/>
                </a:moveTo>
                <a:lnTo>
                  <a:pt x="626" y="4594407"/>
                </a:lnTo>
                <a:lnTo>
                  <a:pt x="0" y="4602967"/>
                </a:lnTo>
                <a:close/>
                <a:moveTo>
                  <a:pt x="0" y="3965344"/>
                </a:moveTo>
                <a:lnTo>
                  <a:pt x="71362" y="4131799"/>
                </a:lnTo>
                <a:cubicBezTo>
                  <a:pt x="181073" y="4448604"/>
                  <a:pt x="115585" y="4790800"/>
                  <a:pt x="57024" y="5121708"/>
                </a:cubicBezTo>
                <a:lnTo>
                  <a:pt x="35842" y="5238820"/>
                </a:lnTo>
                <a:lnTo>
                  <a:pt x="27081" y="5287262"/>
                </a:lnTo>
                <a:cubicBezTo>
                  <a:pt x="17674" y="5342029"/>
                  <a:pt x="9087" y="5396355"/>
                  <a:pt x="2065" y="5450171"/>
                </a:cubicBezTo>
                <a:lnTo>
                  <a:pt x="0" y="5471287"/>
                </a:lnTo>
                <a:lnTo>
                  <a:pt x="0" y="5157834"/>
                </a:lnTo>
                <a:lnTo>
                  <a:pt x="8008" y="5112150"/>
                </a:lnTo>
                <a:cubicBezTo>
                  <a:pt x="68079" y="4787058"/>
                  <a:pt x="129746" y="4450769"/>
                  <a:pt x="23498" y="4144771"/>
                </a:cubicBezTo>
                <a:lnTo>
                  <a:pt x="0" y="4090081"/>
                </a:lnTo>
                <a:close/>
                <a:moveTo>
                  <a:pt x="2533295" y="3872741"/>
                </a:moveTo>
                <a:cubicBezTo>
                  <a:pt x="2481061" y="3874826"/>
                  <a:pt x="2430196" y="3890749"/>
                  <a:pt x="2386000" y="3918841"/>
                </a:cubicBezTo>
                <a:cubicBezTo>
                  <a:pt x="2372716" y="3927387"/>
                  <a:pt x="2361741" y="3939102"/>
                  <a:pt x="2354092" y="3952921"/>
                </a:cubicBezTo>
                <a:lnTo>
                  <a:pt x="2342197" y="3997973"/>
                </a:lnTo>
                <a:lnTo>
                  <a:pt x="2342945" y="3999024"/>
                </a:lnTo>
                <a:cubicBezTo>
                  <a:pt x="2346577" y="4018999"/>
                  <a:pt x="2355114" y="4037733"/>
                  <a:pt x="2367692" y="4053640"/>
                </a:cubicBezTo>
                <a:cubicBezTo>
                  <a:pt x="2380274" y="4069552"/>
                  <a:pt x="2396560" y="4082134"/>
                  <a:pt x="2415191" y="4090268"/>
                </a:cubicBezTo>
                <a:cubicBezTo>
                  <a:pt x="2461295" y="4114829"/>
                  <a:pt x="2513212" y="4126641"/>
                  <a:pt x="2565550" y="4124507"/>
                </a:cubicBezTo>
                <a:cubicBezTo>
                  <a:pt x="2617885" y="4122366"/>
                  <a:pt x="2668778" y="4106351"/>
                  <a:pt x="2712984" y="4078108"/>
                </a:cubicBezTo>
                <a:cubicBezTo>
                  <a:pt x="2726223" y="4069419"/>
                  <a:pt x="2737086" y="4057539"/>
                  <a:pt x="2744563" y="4043557"/>
                </a:cubicBezTo>
                <a:lnTo>
                  <a:pt x="2755651" y="3998186"/>
                </a:lnTo>
                <a:lnTo>
                  <a:pt x="2738395" y="3953160"/>
                </a:lnTo>
                <a:cubicBezTo>
                  <a:pt x="2723740" y="3933897"/>
                  <a:pt x="2704958" y="3918122"/>
                  <a:pt x="2683459" y="3906922"/>
                </a:cubicBezTo>
                <a:lnTo>
                  <a:pt x="2651877" y="3895177"/>
                </a:lnTo>
                <a:lnTo>
                  <a:pt x="2610685" y="3879864"/>
                </a:lnTo>
                <a:lnTo>
                  <a:pt x="2592945" y="3878230"/>
                </a:lnTo>
                <a:close/>
                <a:moveTo>
                  <a:pt x="2529908" y="3826321"/>
                </a:moveTo>
                <a:lnTo>
                  <a:pt x="2606784" y="3833134"/>
                </a:lnTo>
                <a:lnTo>
                  <a:pt x="2620806" y="3834376"/>
                </a:lnTo>
                <a:lnTo>
                  <a:pt x="2670326" y="3852881"/>
                </a:lnTo>
                <a:lnTo>
                  <a:pt x="2706127" y="3866254"/>
                </a:lnTo>
                <a:cubicBezTo>
                  <a:pt x="2731577" y="3878020"/>
                  <a:pt x="2753640" y="3895941"/>
                  <a:pt x="2770377" y="3918389"/>
                </a:cubicBezTo>
                <a:lnTo>
                  <a:pt x="2771400" y="3920197"/>
                </a:lnTo>
                <a:lnTo>
                  <a:pt x="2790936" y="3954651"/>
                </a:lnTo>
                <a:cubicBezTo>
                  <a:pt x="2796232" y="3967495"/>
                  <a:pt x="2799927" y="3981003"/>
                  <a:pt x="2801897" y="3994875"/>
                </a:cubicBezTo>
                <a:cubicBezTo>
                  <a:pt x="2802867" y="4018307"/>
                  <a:pt x="2797793" y="4041632"/>
                  <a:pt x="2787195" y="4062610"/>
                </a:cubicBezTo>
                <a:cubicBezTo>
                  <a:pt x="2776595" y="4083583"/>
                  <a:pt x="2760784" y="4101525"/>
                  <a:pt x="2741323" y="4114700"/>
                </a:cubicBezTo>
                <a:cubicBezTo>
                  <a:pt x="2689818" y="4148481"/>
                  <a:pt x="2630266" y="4167806"/>
                  <a:pt x="2568908" y="4170652"/>
                </a:cubicBezTo>
                <a:cubicBezTo>
                  <a:pt x="2507498" y="4173521"/>
                  <a:pt x="2446546" y="4159803"/>
                  <a:pt x="2392469" y="4130955"/>
                </a:cubicBezTo>
                <a:cubicBezTo>
                  <a:pt x="2365128" y="4116227"/>
                  <a:pt x="2341350" y="4095710"/>
                  <a:pt x="2322774" y="4070834"/>
                </a:cubicBezTo>
                <a:cubicBezTo>
                  <a:pt x="2315381" y="4060907"/>
                  <a:pt x="2309455" y="4050045"/>
                  <a:pt x="2305116" y="4038576"/>
                </a:cubicBezTo>
                <a:lnTo>
                  <a:pt x="2305116" y="4038572"/>
                </a:lnTo>
                <a:lnTo>
                  <a:pt x="2305116" y="4038571"/>
                </a:lnTo>
                <a:cubicBezTo>
                  <a:pt x="2300777" y="4027102"/>
                  <a:pt x="2298027" y="4015027"/>
                  <a:pt x="2296986" y="4002678"/>
                </a:cubicBezTo>
                <a:cubicBezTo>
                  <a:pt x="2295927" y="3979150"/>
                  <a:pt x="2300966" y="3955720"/>
                  <a:pt x="2311589" y="3934633"/>
                </a:cubicBezTo>
                <a:cubicBezTo>
                  <a:pt x="2322264" y="3913530"/>
                  <a:pt x="2338107" y="3895501"/>
                  <a:pt x="2357660" y="3882243"/>
                </a:cubicBezTo>
                <a:cubicBezTo>
                  <a:pt x="2409045" y="3848460"/>
                  <a:pt x="2468597" y="3829129"/>
                  <a:pt x="2529908" y="3826321"/>
                </a:cubicBezTo>
                <a:close/>
                <a:moveTo>
                  <a:pt x="2496332" y="3787680"/>
                </a:moveTo>
                <a:cubicBezTo>
                  <a:pt x="2461580" y="3787559"/>
                  <a:pt x="2426800" y="3790435"/>
                  <a:pt x="2392391" y="3796305"/>
                </a:cubicBezTo>
                <a:cubicBezTo>
                  <a:pt x="2361912" y="3799728"/>
                  <a:pt x="2332435" y="3809592"/>
                  <a:pt x="2305984" y="3825219"/>
                </a:cubicBezTo>
                <a:cubicBezTo>
                  <a:pt x="2279532" y="3840846"/>
                  <a:pt x="2256646" y="3861897"/>
                  <a:pt x="2238878" y="3886976"/>
                </a:cubicBezTo>
                <a:cubicBezTo>
                  <a:pt x="2226602" y="3910252"/>
                  <a:pt x="2219628" y="3935924"/>
                  <a:pt x="2218432" y="3962160"/>
                </a:cubicBezTo>
                <a:cubicBezTo>
                  <a:pt x="2213072" y="4008763"/>
                  <a:pt x="2207572" y="4056126"/>
                  <a:pt x="2214822" y="4100878"/>
                </a:cubicBezTo>
                <a:lnTo>
                  <a:pt x="2236870" y="4165628"/>
                </a:lnTo>
                <a:lnTo>
                  <a:pt x="2258085" y="4195743"/>
                </a:lnTo>
                <a:cubicBezTo>
                  <a:pt x="2266491" y="4205478"/>
                  <a:pt x="2276299" y="4214892"/>
                  <a:pt x="2287708" y="4223933"/>
                </a:cubicBezTo>
                <a:lnTo>
                  <a:pt x="2307764" y="4234317"/>
                </a:lnTo>
                <a:lnTo>
                  <a:pt x="2344753" y="4253466"/>
                </a:lnTo>
                <a:cubicBezTo>
                  <a:pt x="2385619" y="4266343"/>
                  <a:pt x="2429625" y="4267144"/>
                  <a:pt x="2461569" y="4265143"/>
                </a:cubicBezTo>
                <a:lnTo>
                  <a:pt x="2470173" y="4264226"/>
                </a:lnTo>
                <a:lnTo>
                  <a:pt x="2498538" y="4261198"/>
                </a:lnTo>
                <a:cubicBezTo>
                  <a:pt x="2511983" y="4259033"/>
                  <a:pt x="2525477" y="4256282"/>
                  <a:pt x="2539256" y="4253875"/>
                </a:cubicBezTo>
                <a:lnTo>
                  <a:pt x="2599984" y="4244124"/>
                </a:lnTo>
                <a:lnTo>
                  <a:pt x="2635067" y="4238489"/>
                </a:lnTo>
                <a:lnTo>
                  <a:pt x="2652248" y="4237873"/>
                </a:lnTo>
                <a:cubicBezTo>
                  <a:pt x="2663636" y="4238111"/>
                  <a:pt x="2675014" y="4237587"/>
                  <a:pt x="2686330" y="4236316"/>
                </a:cubicBezTo>
                <a:cubicBezTo>
                  <a:pt x="2696827" y="4235427"/>
                  <a:pt x="2706960" y="4232120"/>
                  <a:pt x="2715914" y="4226600"/>
                </a:cubicBezTo>
                <a:lnTo>
                  <a:pt x="2717374" y="4225156"/>
                </a:lnTo>
                <a:lnTo>
                  <a:pt x="2737956" y="4204755"/>
                </a:lnTo>
                <a:cubicBezTo>
                  <a:pt x="2747714" y="4193840"/>
                  <a:pt x="2759034" y="4184494"/>
                  <a:pt x="2771538" y="4177000"/>
                </a:cubicBezTo>
                <a:cubicBezTo>
                  <a:pt x="2782447" y="4171514"/>
                  <a:pt x="2791943" y="4163464"/>
                  <a:pt x="2799085" y="4153577"/>
                </a:cubicBezTo>
                <a:cubicBezTo>
                  <a:pt x="2800113" y="4150538"/>
                  <a:pt x="2800899" y="4147471"/>
                  <a:pt x="2801605" y="4144347"/>
                </a:cubicBezTo>
                <a:cubicBezTo>
                  <a:pt x="2803260" y="4136271"/>
                  <a:pt x="2806124" y="4128480"/>
                  <a:pt x="2810163" y="4121230"/>
                </a:cubicBezTo>
                <a:cubicBezTo>
                  <a:pt x="2816093" y="4111974"/>
                  <a:pt x="2823588" y="4103747"/>
                  <a:pt x="2832242" y="4096921"/>
                </a:cubicBezTo>
                <a:cubicBezTo>
                  <a:pt x="2836510" y="4093881"/>
                  <a:pt x="2841112" y="4090591"/>
                  <a:pt x="2843494" y="4085705"/>
                </a:cubicBezTo>
                <a:cubicBezTo>
                  <a:pt x="2849110" y="4079335"/>
                  <a:pt x="2852388" y="4071175"/>
                  <a:pt x="2852616" y="4062697"/>
                </a:cubicBezTo>
                <a:lnTo>
                  <a:pt x="2851356" y="4055644"/>
                </a:lnTo>
                <a:lnTo>
                  <a:pt x="2849395" y="4046949"/>
                </a:lnTo>
                <a:cubicBezTo>
                  <a:pt x="2847347" y="4019232"/>
                  <a:pt x="2851737" y="3991379"/>
                  <a:pt x="2862192" y="3965546"/>
                </a:cubicBezTo>
                <a:cubicBezTo>
                  <a:pt x="2871961" y="3935180"/>
                  <a:pt x="2881093" y="3906873"/>
                  <a:pt x="2869899" y="3888302"/>
                </a:cubicBezTo>
                <a:lnTo>
                  <a:pt x="2867649" y="3885139"/>
                </a:lnTo>
                <a:lnTo>
                  <a:pt x="2844187" y="3865787"/>
                </a:lnTo>
                <a:cubicBezTo>
                  <a:pt x="2834795" y="3861299"/>
                  <a:pt x="2824646" y="3858491"/>
                  <a:pt x="2814244" y="3857466"/>
                </a:cubicBezTo>
                <a:lnTo>
                  <a:pt x="2809668" y="3856151"/>
                </a:lnTo>
                <a:lnTo>
                  <a:pt x="2766498" y="3843783"/>
                </a:lnTo>
                <a:lnTo>
                  <a:pt x="2730136" y="3817781"/>
                </a:lnTo>
                <a:lnTo>
                  <a:pt x="2729358" y="3817226"/>
                </a:lnTo>
                <a:lnTo>
                  <a:pt x="2729221" y="3817113"/>
                </a:lnTo>
                <a:lnTo>
                  <a:pt x="2720339" y="3809858"/>
                </a:lnTo>
                <a:lnTo>
                  <a:pt x="2677296" y="3792279"/>
                </a:lnTo>
                <a:lnTo>
                  <a:pt x="2674926" y="3791312"/>
                </a:lnTo>
                <a:cubicBezTo>
                  <a:pt x="2658559" y="3788588"/>
                  <a:pt x="2641777" y="3789536"/>
                  <a:pt x="2625796" y="3794081"/>
                </a:cubicBezTo>
                <a:cubicBezTo>
                  <a:pt x="2620026" y="3795010"/>
                  <a:pt x="2614309" y="3795923"/>
                  <a:pt x="2608773" y="3797215"/>
                </a:cubicBezTo>
                <a:lnTo>
                  <a:pt x="2600114" y="3797033"/>
                </a:lnTo>
                <a:cubicBezTo>
                  <a:pt x="2565812" y="3790917"/>
                  <a:pt x="2531085" y="3787801"/>
                  <a:pt x="2496332" y="3787680"/>
                </a:cubicBezTo>
                <a:close/>
                <a:moveTo>
                  <a:pt x="2497528" y="3743752"/>
                </a:moveTo>
                <a:lnTo>
                  <a:pt x="2567748" y="3750206"/>
                </a:lnTo>
                <a:lnTo>
                  <a:pt x="2607727" y="3753877"/>
                </a:lnTo>
                <a:lnTo>
                  <a:pt x="2617846" y="3752115"/>
                </a:lnTo>
                <a:lnTo>
                  <a:pt x="2621454" y="3751485"/>
                </a:lnTo>
                <a:lnTo>
                  <a:pt x="2632001" y="3749933"/>
                </a:lnTo>
                <a:lnTo>
                  <a:pt x="2655637" y="3746452"/>
                </a:lnTo>
                <a:cubicBezTo>
                  <a:pt x="2667138" y="3746057"/>
                  <a:pt x="2678675" y="3746944"/>
                  <a:pt x="2690037" y="3749123"/>
                </a:cubicBezTo>
                <a:lnTo>
                  <a:pt x="2697624" y="3751487"/>
                </a:lnTo>
                <a:lnTo>
                  <a:pt x="2722936" y="3759360"/>
                </a:lnTo>
                <a:lnTo>
                  <a:pt x="2750112" y="3775139"/>
                </a:lnTo>
                <a:lnTo>
                  <a:pt x="2752699" y="3776640"/>
                </a:lnTo>
                <a:lnTo>
                  <a:pt x="2762568" y="3784456"/>
                </a:lnTo>
                <a:lnTo>
                  <a:pt x="2763167" y="3784891"/>
                </a:lnTo>
                <a:lnTo>
                  <a:pt x="2790260" y="3804502"/>
                </a:lnTo>
                <a:lnTo>
                  <a:pt x="2822026" y="3813325"/>
                </a:lnTo>
                <a:lnTo>
                  <a:pt x="2825567" y="3814305"/>
                </a:lnTo>
                <a:lnTo>
                  <a:pt x="2829640" y="3815500"/>
                </a:lnTo>
                <a:lnTo>
                  <a:pt x="2868800" y="3826960"/>
                </a:lnTo>
                <a:cubicBezTo>
                  <a:pt x="2887069" y="3835802"/>
                  <a:pt x="2902430" y="3849727"/>
                  <a:pt x="2912944" y="3867091"/>
                </a:cubicBezTo>
                <a:cubicBezTo>
                  <a:pt x="2920634" y="3885389"/>
                  <a:pt x="2924309" y="3905133"/>
                  <a:pt x="2923722" y="3924994"/>
                </a:cubicBezTo>
                <a:cubicBezTo>
                  <a:pt x="2923081" y="3944872"/>
                  <a:pt x="2918204" y="3964400"/>
                  <a:pt x="2909380" y="3982271"/>
                </a:cubicBezTo>
                <a:cubicBezTo>
                  <a:pt x="2901814" y="4001494"/>
                  <a:pt x="2898335" y="4022075"/>
                  <a:pt x="2899221" y="4042672"/>
                </a:cubicBezTo>
                <a:lnTo>
                  <a:pt x="2902405" y="4047180"/>
                </a:lnTo>
                <a:lnTo>
                  <a:pt x="2902453" y="4047245"/>
                </a:lnTo>
                <a:lnTo>
                  <a:pt x="2902453" y="4047246"/>
                </a:lnTo>
                <a:lnTo>
                  <a:pt x="2902455" y="4047249"/>
                </a:lnTo>
                <a:cubicBezTo>
                  <a:pt x="2905452" y="4059358"/>
                  <a:pt x="2905503" y="4072017"/>
                  <a:pt x="2902566" y="4084179"/>
                </a:cubicBezTo>
                <a:cubicBezTo>
                  <a:pt x="2899631" y="4096346"/>
                  <a:pt x="2893882" y="4107636"/>
                  <a:pt x="2885730" y="4117128"/>
                </a:cubicBezTo>
                <a:cubicBezTo>
                  <a:pt x="2880460" y="4123293"/>
                  <a:pt x="2874746" y="4128994"/>
                  <a:pt x="2868519" y="4134200"/>
                </a:cubicBezTo>
                <a:cubicBezTo>
                  <a:pt x="2863915" y="4137849"/>
                  <a:pt x="2859734" y="4142080"/>
                  <a:pt x="2856168" y="4146763"/>
                </a:cubicBezTo>
                <a:cubicBezTo>
                  <a:pt x="2854416" y="4150305"/>
                  <a:pt x="2853148" y="4154068"/>
                  <a:pt x="2852443" y="4157935"/>
                </a:cubicBezTo>
                <a:lnTo>
                  <a:pt x="2848902" y="4169609"/>
                </a:lnTo>
                <a:lnTo>
                  <a:pt x="2847516" y="4174181"/>
                </a:lnTo>
                <a:lnTo>
                  <a:pt x="2839686" y="4184583"/>
                </a:lnTo>
                <a:lnTo>
                  <a:pt x="2828261" y="4199765"/>
                </a:lnTo>
                <a:cubicBezTo>
                  <a:pt x="2820663" y="4207258"/>
                  <a:pt x="2811970" y="4213637"/>
                  <a:pt x="2802446" y="4218662"/>
                </a:cubicBezTo>
                <a:cubicBezTo>
                  <a:pt x="2793413" y="4223383"/>
                  <a:pt x="2785075" y="4229353"/>
                  <a:pt x="2777719" y="4236363"/>
                </a:cubicBezTo>
                <a:lnTo>
                  <a:pt x="2744620" y="4267108"/>
                </a:lnTo>
                <a:lnTo>
                  <a:pt x="2741899" y="4269637"/>
                </a:lnTo>
                <a:cubicBezTo>
                  <a:pt x="2727731" y="4278005"/>
                  <a:pt x="2711915" y="4283250"/>
                  <a:pt x="2695573" y="4285012"/>
                </a:cubicBezTo>
                <a:cubicBezTo>
                  <a:pt x="2682444" y="4286510"/>
                  <a:pt x="2669199" y="4287279"/>
                  <a:pt x="2656053" y="4287251"/>
                </a:cubicBezTo>
                <a:lnTo>
                  <a:pt x="2639814" y="4287683"/>
                </a:lnTo>
                <a:cubicBezTo>
                  <a:pt x="2609513" y="4289089"/>
                  <a:pt x="2579394" y="4292910"/>
                  <a:pt x="2549659" y="4299022"/>
                </a:cubicBezTo>
                <a:cubicBezTo>
                  <a:pt x="2535541" y="4301661"/>
                  <a:pt x="2521763" y="4304074"/>
                  <a:pt x="2507758" y="4306148"/>
                </a:cubicBezTo>
                <a:cubicBezTo>
                  <a:pt x="2495782" y="4308071"/>
                  <a:pt x="2479390" y="4310164"/>
                  <a:pt x="2460283" y="4311212"/>
                </a:cubicBezTo>
                <a:lnTo>
                  <a:pt x="2415380" y="4310361"/>
                </a:lnTo>
                <a:lnTo>
                  <a:pt x="2396510" y="4310004"/>
                </a:lnTo>
                <a:cubicBezTo>
                  <a:pt x="2350827" y="4305488"/>
                  <a:pt x="2301075" y="4291928"/>
                  <a:pt x="2260846" y="4259599"/>
                </a:cubicBezTo>
                <a:lnTo>
                  <a:pt x="2260282" y="4259009"/>
                </a:lnTo>
                <a:lnTo>
                  <a:pt x="2212231" y="4208827"/>
                </a:lnTo>
                <a:cubicBezTo>
                  <a:pt x="2169246" y="4148727"/>
                  <a:pt x="2164804" y="4080786"/>
                  <a:pt x="2169032" y="4017402"/>
                </a:cubicBezTo>
                <a:lnTo>
                  <a:pt x="2173806" y="3968647"/>
                </a:lnTo>
                <a:lnTo>
                  <a:pt x="2175043" y="3955996"/>
                </a:lnTo>
                <a:lnTo>
                  <a:pt x="2176767" y="3945919"/>
                </a:lnTo>
                <a:lnTo>
                  <a:pt x="2183242" y="3908048"/>
                </a:lnTo>
                <a:cubicBezTo>
                  <a:pt x="2187649" y="3892434"/>
                  <a:pt x="2193704" y="3877273"/>
                  <a:pt x="2201329" y="3862828"/>
                </a:cubicBezTo>
                <a:cubicBezTo>
                  <a:pt x="2222891" y="3832493"/>
                  <a:pt x="2250536" y="3806989"/>
                  <a:pt x="2282549" y="3787942"/>
                </a:cubicBezTo>
                <a:cubicBezTo>
                  <a:pt x="2314561" y="3768896"/>
                  <a:pt x="2350144" y="3756756"/>
                  <a:pt x="2387117" y="3752277"/>
                </a:cubicBezTo>
                <a:lnTo>
                  <a:pt x="2459265" y="3746708"/>
                </a:lnTo>
                <a:close/>
                <a:moveTo>
                  <a:pt x="2645209" y="3656436"/>
                </a:moveTo>
                <a:cubicBezTo>
                  <a:pt x="2619027" y="3656037"/>
                  <a:pt x="2588928" y="3663221"/>
                  <a:pt x="2552565" y="3678072"/>
                </a:cubicBezTo>
                <a:cubicBezTo>
                  <a:pt x="2543634" y="3681270"/>
                  <a:pt x="2535220" y="3685162"/>
                  <a:pt x="2526522" y="3688720"/>
                </a:cubicBezTo>
                <a:lnTo>
                  <a:pt x="2518410" y="3690802"/>
                </a:lnTo>
                <a:cubicBezTo>
                  <a:pt x="2431147" y="3693150"/>
                  <a:pt x="2344346" y="3704656"/>
                  <a:pt x="2259421" y="3725144"/>
                </a:cubicBezTo>
                <a:cubicBezTo>
                  <a:pt x="2173220" y="3746429"/>
                  <a:pt x="2106801" y="3797647"/>
                  <a:pt x="2088650" y="3857376"/>
                </a:cubicBezTo>
                <a:lnTo>
                  <a:pt x="2085349" y="3880451"/>
                </a:lnTo>
                <a:lnTo>
                  <a:pt x="2082231" y="3902241"/>
                </a:lnTo>
                <a:cubicBezTo>
                  <a:pt x="2081408" y="3917319"/>
                  <a:pt x="2081902" y="3932462"/>
                  <a:pt x="2083717" y="3947500"/>
                </a:cubicBezTo>
                <a:lnTo>
                  <a:pt x="2084640" y="3969687"/>
                </a:lnTo>
                <a:lnTo>
                  <a:pt x="2081944" y="4066904"/>
                </a:lnTo>
                <a:lnTo>
                  <a:pt x="2081829" y="4071038"/>
                </a:lnTo>
                <a:lnTo>
                  <a:pt x="2081505" y="4078746"/>
                </a:lnTo>
                <a:lnTo>
                  <a:pt x="2078554" y="4148933"/>
                </a:lnTo>
                <a:cubicBezTo>
                  <a:pt x="2078219" y="4225421"/>
                  <a:pt x="2091243" y="4296983"/>
                  <a:pt x="2158428" y="4357310"/>
                </a:cubicBezTo>
                <a:cubicBezTo>
                  <a:pt x="2238649" y="4430609"/>
                  <a:pt x="2378874" y="4428082"/>
                  <a:pt x="2483686" y="4401445"/>
                </a:cubicBezTo>
                <a:cubicBezTo>
                  <a:pt x="2498292" y="4397943"/>
                  <a:pt x="2512602" y="4394064"/>
                  <a:pt x="2528360" y="4389190"/>
                </a:cubicBezTo>
                <a:cubicBezTo>
                  <a:pt x="2581272" y="4372117"/>
                  <a:pt x="2636162" y="4361772"/>
                  <a:pt x="2691661" y="4358476"/>
                </a:cubicBezTo>
                <a:cubicBezTo>
                  <a:pt x="2701374" y="4357897"/>
                  <a:pt x="2711269" y="4358260"/>
                  <a:pt x="2720885" y="4358301"/>
                </a:cubicBezTo>
                <a:cubicBezTo>
                  <a:pt x="2737113" y="4358754"/>
                  <a:pt x="2753388" y="4358252"/>
                  <a:pt x="2769585" y="4356949"/>
                </a:cubicBezTo>
                <a:cubicBezTo>
                  <a:pt x="2786541" y="4355814"/>
                  <a:pt x="2802760" y="4349616"/>
                  <a:pt x="2816118" y="4339091"/>
                </a:cubicBezTo>
                <a:lnTo>
                  <a:pt x="2817043" y="4337753"/>
                </a:lnTo>
                <a:lnTo>
                  <a:pt x="2844451" y="4298089"/>
                </a:lnTo>
                <a:lnTo>
                  <a:pt x="2847153" y="4295327"/>
                </a:lnTo>
                <a:lnTo>
                  <a:pt x="2892863" y="4248588"/>
                </a:lnTo>
                <a:cubicBezTo>
                  <a:pt x="2910078" y="4239067"/>
                  <a:pt x="2923560" y="4223967"/>
                  <a:pt x="2931117" y="4205819"/>
                </a:cubicBezTo>
                <a:lnTo>
                  <a:pt x="2931119" y="4205604"/>
                </a:lnTo>
                <a:lnTo>
                  <a:pt x="2931263" y="4190282"/>
                </a:lnTo>
                <a:cubicBezTo>
                  <a:pt x="2929821" y="4177138"/>
                  <a:pt x="2931219" y="4163850"/>
                  <a:pt x="2935375" y="4151269"/>
                </a:cubicBezTo>
                <a:lnTo>
                  <a:pt x="2935376" y="4151268"/>
                </a:lnTo>
                <a:lnTo>
                  <a:pt x="2935376" y="4151267"/>
                </a:lnTo>
                <a:cubicBezTo>
                  <a:pt x="2942441" y="4135809"/>
                  <a:pt x="2952955" y="4122109"/>
                  <a:pt x="2966030" y="4111251"/>
                </a:cubicBezTo>
                <a:cubicBezTo>
                  <a:pt x="2972308" y="4105841"/>
                  <a:pt x="2978030" y="4099795"/>
                  <a:pt x="2983054" y="4093232"/>
                </a:cubicBezTo>
                <a:lnTo>
                  <a:pt x="2992675" y="4072367"/>
                </a:lnTo>
                <a:lnTo>
                  <a:pt x="2992295" y="4049436"/>
                </a:lnTo>
                <a:cubicBezTo>
                  <a:pt x="2990132" y="4045682"/>
                  <a:pt x="2987605" y="4042151"/>
                  <a:pt x="2984751" y="4038895"/>
                </a:cubicBezTo>
                <a:cubicBezTo>
                  <a:pt x="2981336" y="4034795"/>
                  <a:pt x="2978227" y="4030448"/>
                  <a:pt x="2975453" y="4025889"/>
                </a:cubicBezTo>
                <a:cubicBezTo>
                  <a:pt x="2968308" y="4003105"/>
                  <a:pt x="2965406" y="3979399"/>
                  <a:pt x="2966685" y="3955898"/>
                </a:cubicBezTo>
                <a:lnTo>
                  <a:pt x="2975408" y="3919138"/>
                </a:lnTo>
                <a:lnTo>
                  <a:pt x="2983000" y="3887144"/>
                </a:lnTo>
                <a:lnTo>
                  <a:pt x="2998109" y="3821488"/>
                </a:lnTo>
                <a:lnTo>
                  <a:pt x="2997681" y="3792827"/>
                </a:lnTo>
                <a:cubicBezTo>
                  <a:pt x="2996135" y="3783923"/>
                  <a:pt x="2993012" y="3775730"/>
                  <a:pt x="2987795" y="3768437"/>
                </a:cubicBezTo>
                <a:lnTo>
                  <a:pt x="2985532" y="3765275"/>
                </a:lnTo>
                <a:cubicBezTo>
                  <a:pt x="2971177" y="3748936"/>
                  <a:pt x="2951665" y="3737978"/>
                  <a:pt x="2930192" y="3734192"/>
                </a:cubicBezTo>
                <a:cubicBezTo>
                  <a:pt x="2912277" y="3730644"/>
                  <a:pt x="2893869" y="3730152"/>
                  <a:pt x="2875780" y="3732740"/>
                </a:cubicBezTo>
                <a:cubicBezTo>
                  <a:pt x="2847610" y="3737119"/>
                  <a:pt x="2818847" y="3735605"/>
                  <a:pt x="2791398" y="3728268"/>
                </a:cubicBezTo>
                <a:cubicBezTo>
                  <a:pt x="2768002" y="3719414"/>
                  <a:pt x="2746401" y="3706428"/>
                  <a:pt x="2727623" y="3689927"/>
                </a:cubicBezTo>
                <a:lnTo>
                  <a:pt x="2714347" y="3680305"/>
                </a:lnTo>
                <a:cubicBezTo>
                  <a:pt x="2693655" y="3664818"/>
                  <a:pt x="2671390" y="3656835"/>
                  <a:pt x="2645209" y="3656436"/>
                </a:cubicBezTo>
                <a:close/>
                <a:moveTo>
                  <a:pt x="0" y="3632787"/>
                </a:moveTo>
                <a:lnTo>
                  <a:pt x="16866" y="3683249"/>
                </a:lnTo>
                <a:cubicBezTo>
                  <a:pt x="39695" y="3741828"/>
                  <a:pt x="65396" y="3799280"/>
                  <a:pt x="93893" y="3855392"/>
                </a:cubicBezTo>
                <a:lnTo>
                  <a:pt x="122206" y="3922303"/>
                </a:lnTo>
                <a:lnTo>
                  <a:pt x="206060" y="4120477"/>
                </a:lnTo>
                <a:cubicBezTo>
                  <a:pt x="218832" y="4157830"/>
                  <a:pt x="229091" y="4195550"/>
                  <a:pt x="237152" y="4233575"/>
                </a:cubicBezTo>
                <a:lnTo>
                  <a:pt x="237152" y="4233576"/>
                </a:lnTo>
                <a:lnTo>
                  <a:pt x="237152" y="4233577"/>
                </a:lnTo>
                <a:cubicBezTo>
                  <a:pt x="293585" y="4499747"/>
                  <a:pt x="242401" y="4780743"/>
                  <a:pt x="192607" y="5053406"/>
                </a:cubicBezTo>
                <a:cubicBezTo>
                  <a:pt x="165663" y="5201545"/>
                  <a:pt x="139242" y="5346815"/>
                  <a:pt x="129023" y="5487815"/>
                </a:cubicBezTo>
                <a:lnTo>
                  <a:pt x="125991" y="5587623"/>
                </a:lnTo>
                <a:lnTo>
                  <a:pt x="80217" y="5587623"/>
                </a:lnTo>
                <a:lnTo>
                  <a:pt x="83012" y="5484813"/>
                </a:lnTo>
                <a:cubicBezTo>
                  <a:pt x="93141" y="5339001"/>
                  <a:pt x="119934" y="5191359"/>
                  <a:pt x="146376" y="5045544"/>
                </a:cubicBezTo>
                <a:cubicBezTo>
                  <a:pt x="202608" y="4739729"/>
                  <a:pt x="260089" y="4422912"/>
                  <a:pt x="161558" y="4135851"/>
                </a:cubicBezTo>
                <a:lnTo>
                  <a:pt x="108849" y="4011529"/>
                </a:lnTo>
                <a:lnTo>
                  <a:pt x="51288" y="3875759"/>
                </a:lnTo>
                <a:lnTo>
                  <a:pt x="0" y="3760270"/>
                </a:lnTo>
                <a:close/>
                <a:moveTo>
                  <a:pt x="2641254" y="3610310"/>
                </a:moveTo>
                <a:cubicBezTo>
                  <a:pt x="2677341" y="3611881"/>
                  <a:pt x="2712265" y="3623060"/>
                  <a:pt x="2742468" y="3642673"/>
                </a:cubicBezTo>
                <a:lnTo>
                  <a:pt x="2756261" y="3652995"/>
                </a:lnTo>
                <a:cubicBezTo>
                  <a:pt x="2771054" y="3665878"/>
                  <a:pt x="2787875" y="3676273"/>
                  <a:pt x="2806018" y="3683805"/>
                </a:cubicBezTo>
                <a:cubicBezTo>
                  <a:pt x="2827581" y="3688953"/>
                  <a:pt x="2849932" y="3689766"/>
                  <a:pt x="2871809" y="3686165"/>
                </a:cubicBezTo>
                <a:cubicBezTo>
                  <a:pt x="2895566" y="3682617"/>
                  <a:pt x="2919750" y="3683313"/>
                  <a:pt x="2943226" y="3688219"/>
                </a:cubicBezTo>
                <a:cubicBezTo>
                  <a:pt x="2975099" y="3694456"/>
                  <a:pt x="3003817" y="3711417"/>
                  <a:pt x="3024595" y="3736276"/>
                </a:cubicBezTo>
                <a:cubicBezTo>
                  <a:pt x="3063974" y="3784612"/>
                  <a:pt x="3046478" y="3845999"/>
                  <a:pt x="3031163" y="3899982"/>
                </a:cubicBezTo>
                <a:lnTo>
                  <a:pt x="3024150" y="3928544"/>
                </a:lnTo>
                <a:lnTo>
                  <a:pt x="3016784" y="3958543"/>
                </a:lnTo>
                <a:lnTo>
                  <a:pt x="3016058" y="3972589"/>
                </a:lnTo>
                <a:lnTo>
                  <a:pt x="3015450" y="3984357"/>
                </a:lnTo>
                <a:lnTo>
                  <a:pt x="3020948" y="4006632"/>
                </a:lnTo>
                <a:lnTo>
                  <a:pt x="3027483" y="4015771"/>
                </a:lnTo>
                <a:cubicBezTo>
                  <a:pt x="3031248" y="4021674"/>
                  <a:pt x="3034462" y="4027912"/>
                  <a:pt x="3037078" y="4034407"/>
                </a:cubicBezTo>
                <a:cubicBezTo>
                  <a:pt x="3041660" y="4048942"/>
                  <a:pt x="3042755" y="4064364"/>
                  <a:pt x="3040265" y="4079428"/>
                </a:cubicBezTo>
                <a:lnTo>
                  <a:pt x="3036360" y="4088734"/>
                </a:lnTo>
                <a:lnTo>
                  <a:pt x="3022762" y="4121144"/>
                </a:lnTo>
                <a:cubicBezTo>
                  <a:pt x="3015776" y="4130333"/>
                  <a:pt x="3007908" y="4138803"/>
                  <a:pt x="2999232" y="4146473"/>
                </a:cubicBezTo>
                <a:cubicBezTo>
                  <a:pt x="2991600" y="4152806"/>
                  <a:pt x="2985103" y="4160483"/>
                  <a:pt x="2980213" y="4169118"/>
                </a:cubicBezTo>
                <a:cubicBezTo>
                  <a:pt x="2978311" y="4175500"/>
                  <a:pt x="2977806" y="4182201"/>
                  <a:pt x="2978724" y="4188738"/>
                </a:cubicBezTo>
                <a:cubicBezTo>
                  <a:pt x="2979845" y="4197567"/>
                  <a:pt x="2979598" y="4206541"/>
                  <a:pt x="2977987" y="4215303"/>
                </a:cubicBezTo>
                <a:cubicBezTo>
                  <a:pt x="2969439" y="4245431"/>
                  <a:pt x="2949498" y="4271082"/>
                  <a:pt x="2922416" y="4286946"/>
                </a:cubicBezTo>
                <a:cubicBezTo>
                  <a:pt x="2908527" y="4295637"/>
                  <a:pt x="2896542" y="4307135"/>
                  <a:pt x="2887248" y="4320599"/>
                </a:cubicBezTo>
                <a:cubicBezTo>
                  <a:pt x="2878553" y="4343469"/>
                  <a:pt x="2863576" y="4363465"/>
                  <a:pt x="2844047" y="4378264"/>
                </a:cubicBezTo>
                <a:cubicBezTo>
                  <a:pt x="2824480" y="4393134"/>
                  <a:pt x="2801203" y="4402125"/>
                  <a:pt x="2776819" y="4404343"/>
                </a:cubicBezTo>
                <a:cubicBezTo>
                  <a:pt x="2758415" y="4406294"/>
                  <a:pt x="2739938" y="4406914"/>
                  <a:pt x="2721495" y="4406169"/>
                </a:cubicBezTo>
                <a:cubicBezTo>
                  <a:pt x="2712516" y="4406277"/>
                  <a:pt x="2703564" y="4405730"/>
                  <a:pt x="2694192" y="4406083"/>
                </a:cubicBezTo>
                <a:cubicBezTo>
                  <a:pt x="2642520" y="4409742"/>
                  <a:pt x="2591451" y="4419511"/>
                  <a:pt x="2542035" y="4435169"/>
                </a:cubicBezTo>
                <a:cubicBezTo>
                  <a:pt x="2527349" y="4439346"/>
                  <a:pt x="2512699" y="4443451"/>
                  <a:pt x="2497377" y="4447478"/>
                </a:cubicBezTo>
                <a:cubicBezTo>
                  <a:pt x="2381099" y="4477494"/>
                  <a:pt x="2223151" y="4478398"/>
                  <a:pt x="2128959" y="4392211"/>
                </a:cubicBezTo>
                <a:cubicBezTo>
                  <a:pt x="2113678" y="4378531"/>
                  <a:pt x="2100036" y="4363171"/>
                  <a:pt x="2088198" y="4346449"/>
                </a:cubicBezTo>
                <a:cubicBezTo>
                  <a:pt x="2041619" y="4281343"/>
                  <a:pt x="2033181" y="4208683"/>
                  <a:pt x="2034215" y="4138437"/>
                </a:cubicBezTo>
                <a:lnTo>
                  <a:pt x="2036928" y="4078573"/>
                </a:lnTo>
                <a:lnTo>
                  <a:pt x="2037345" y="4069365"/>
                </a:lnTo>
                <a:lnTo>
                  <a:pt x="2040402" y="3972096"/>
                </a:lnTo>
                <a:lnTo>
                  <a:pt x="2039045" y="3950761"/>
                </a:lnTo>
                <a:cubicBezTo>
                  <a:pt x="2037170" y="3933056"/>
                  <a:pt x="2036883" y="3915244"/>
                  <a:pt x="2038153" y="3897535"/>
                </a:cubicBezTo>
                <a:lnTo>
                  <a:pt x="2038152" y="3897534"/>
                </a:lnTo>
                <a:lnTo>
                  <a:pt x="2039865" y="3886882"/>
                </a:lnTo>
                <a:lnTo>
                  <a:pt x="2046605" y="3844933"/>
                </a:lnTo>
                <a:lnTo>
                  <a:pt x="2046606" y="3844931"/>
                </a:lnTo>
                <a:cubicBezTo>
                  <a:pt x="2067973" y="3768033"/>
                  <a:pt x="2145977" y="3705352"/>
                  <a:pt x="2249838" y="3678878"/>
                </a:cubicBezTo>
                <a:cubicBezTo>
                  <a:pt x="2336488" y="3658067"/>
                  <a:pt x="2425005" y="3646217"/>
                  <a:pt x="2513980" y="3643515"/>
                </a:cubicBezTo>
                <a:cubicBezTo>
                  <a:pt x="2520690" y="3638715"/>
                  <a:pt x="2529418" y="3636724"/>
                  <a:pt x="2537344" y="3633696"/>
                </a:cubicBezTo>
                <a:cubicBezTo>
                  <a:pt x="2569340" y="3616799"/>
                  <a:pt x="2605221" y="3608723"/>
                  <a:pt x="2641254" y="3610310"/>
                </a:cubicBezTo>
                <a:close/>
                <a:moveTo>
                  <a:pt x="2605652" y="3518492"/>
                </a:moveTo>
                <a:cubicBezTo>
                  <a:pt x="2568326" y="3520150"/>
                  <a:pt x="2526315" y="3533460"/>
                  <a:pt x="2477500" y="3558538"/>
                </a:cubicBezTo>
                <a:cubicBezTo>
                  <a:pt x="2473619" y="3561319"/>
                  <a:pt x="2469737" y="3564095"/>
                  <a:pt x="2466190" y="3566627"/>
                </a:cubicBezTo>
                <a:cubicBezTo>
                  <a:pt x="2458007" y="3571977"/>
                  <a:pt x="2449294" y="3576595"/>
                  <a:pt x="2440260" y="3580391"/>
                </a:cubicBezTo>
                <a:cubicBezTo>
                  <a:pt x="2388966" y="3597359"/>
                  <a:pt x="2336280" y="3609619"/>
                  <a:pt x="2282807" y="3617036"/>
                </a:cubicBezTo>
                <a:cubicBezTo>
                  <a:pt x="2230329" y="3624981"/>
                  <a:pt x="2178472" y="3636516"/>
                  <a:pt x="2127562" y="3651564"/>
                </a:cubicBezTo>
                <a:cubicBezTo>
                  <a:pt x="2022937" y="3682276"/>
                  <a:pt x="1949677" y="3752220"/>
                  <a:pt x="1937849" y="3831314"/>
                </a:cubicBezTo>
                <a:cubicBezTo>
                  <a:pt x="1934816" y="3866702"/>
                  <a:pt x="1937099" y="3902324"/>
                  <a:pt x="1944615" y="3936993"/>
                </a:cubicBezTo>
                <a:cubicBezTo>
                  <a:pt x="1947187" y="3951083"/>
                  <a:pt x="1949424" y="3965421"/>
                  <a:pt x="1951227" y="3980605"/>
                </a:cubicBezTo>
                <a:cubicBezTo>
                  <a:pt x="1956236" y="4038331"/>
                  <a:pt x="1955590" y="4096437"/>
                  <a:pt x="1949324" y="4154094"/>
                </a:cubicBezTo>
                <a:cubicBezTo>
                  <a:pt x="1944477" y="4215997"/>
                  <a:pt x="1939753" y="4276216"/>
                  <a:pt x="1948732" y="4333006"/>
                </a:cubicBezTo>
                <a:lnTo>
                  <a:pt x="1958246" y="4374926"/>
                </a:lnTo>
                <a:lnTo>
                  <a:pt x="1974174" y="4415399"/>
                </a:lnTo>
                <a:cubicBezTo>
                  <a:pt x="1987212" y="4441864"/>
                  <a:pt x="2005375" y="4467254"/>
                  <a:pt x="2030358" y="4491350"/>
                </a:cubicBezTo>
                <a:cubicBezTo>
                  <a:pt x="2137305" y="4596024"/>
                  <a:pt x="2334963" y="4584281"/>
                  <a:pt x="2471867" y="4542707"/>
                </a:cubicBezTo>
                <a:cubicBezTo>
                  <a:pt x="2488193" y="4537946"/>
                  <a:pt x="2504614" y="4532567"/>
                  <a:pt x="2521089" y="4527169"/>
                </a:cubicBezTo>
                <a:cubicBezTo>
                  <a:pt x="2593831" y="4499736"/>
                  <a:pt x="2670190" y="4483218"/>
                  <a:pt x="2747710" y="4478225"/>
                </a:cubicBezTo>
                <a:lnTo>
                  <a:pt x="2787688" y="4478902"/>
                </a:lnTo>
                <a:lnTo>
                  <a:pt x="2787692" y="4478902"/>
                </a:lnTo>
                <a:lnTo>
                  <a:pt x="2852292" y="4477343"/>
                </a:lnTo>
                <a:cubicBezTo>
                  <a:pt x="2915927" y="4470027"/>
                  <a:pt x="2932232" y="4439829"/>
                  <a:pt x="2950460" y="4390636"/>
                </a:cubicBezTo>
                <a:cubicBezTo>
                  <a:pt x="2964324" y="4362750"/>
                  <a:pt x="2985235" y="4339027"/>
                  <a:pt x="3011146" y="4321712"/>
                </a:cubicBezTo>
                <a:cubicBezTo>
                  <a:pt x="3037983" y="4302510"/>
                  <a:pt x="3059058" y="4282680"/>
                  <a:pt x="3061169" y="4257266"/>
                </a:cubicBezTo>
                <a:cubicBezTo>
                  <a:pt x="3061395" y="4249124"/>
                  <a:pt x="3060582" y="4240962"/>
                  <a:pt x="3058735" y="4232954"/>
                </a:cubicBezTo>
                <a:cubicBezTo>
                  <a:pt x="3054002" y="4215800"/>
                  <a:pt x="3053753" y="4197738"/>
                  <a:pt x="3057983" y="4180420"/>
                </a:cubicBezTo>
                <a:cubicBezTo>
                  <a:pt x="3065953" y="4159666"/>
                  <a:pt x="3079107" y="4141314"/>
                  <a:pt x="3096180" y="4127067"/>
                </a:cubicBezTo>
                <a:cubicBezTo>
                  <a:pt x="3104696" y="4119391"/>
                  <a:pt x="3112402" y="4110913"/>
                  <a:pt x="3119108" y="4101637"/>
                </a:cubicBezTo>
                <a:cubicBezTo>
                  <a:pt x="3126172" y="4091952"/>
                  <a:pt x="3130682" y="4080671"/>
                  <a:pt x="3132185" y="4068798"/>
                </a:cubicBezTo>
                <a:cubicBezTo>
                  <a:pt x="3133697" y="4056933"/>
                  <a:pt x="3132163" y="4044902"/>
                  <a:pt x="3127740" y="4033822"/>
                </a:cubicBezTo>
                <a:lnTo>
                  <a:pt x="3121708" y="4025387"/>
                </a:lnTo>
                <a:lnTo>
                  <a:pt x="3102598" y="3998680"/>
                </a:lnTo>
                <a:cubicBezTo>
                  <a:pt x="3068372" y="3941877"/>
                  <a:pt x="3087090" y="3873238"/>
                  <a:pt x="3105049" y="3807268"/>
                </a:cubicBezTo>
                <a:cubicBezTo>
                  <a:pt x="3123005" y="3741300"/>
                  <a:pt x="3140100" y="3678606"/>
                  <a:pt x="3101917" y="3637919"/>
                </a:cubicBezTo>
                <a:lnTo>
                  <a:pt x="3061913" y="3610352"/>
                </a:lnTo>
                <a:lnTo>
                  <a:pt x="3014794" y="3598233"/>
                </a:lnTo>
                <a:cubicBezTo>
                  <a:pt x="2986444" y="3595767"/>
                  <a:pt x="2957854" y="3598231"/>
                  <a:pt x="2930307" y="3605528"/>
                </a:cubicBezTo>
                <a:cubicBezTo>
                  <a:pt x="2891882" y="3616504"/>
                  <a:pt x="2851461" y="3618296"/>
                  <a:pt x="2812304" y="3610764"/>
                </a:cubicBezTo>
                <a:cubicBezTo>
                  <a:pt x="2779661" y="3600268"/>
                  <a:pt x="2749457" y="3583412"/>
                  <a:pt x="2723419" y="3561169"/>
                </a:cubicBezTo>
                <a:lnTo>
                  <a:pt x="2705700" y="3548347"/>
                </a:lnTo>
                <a:cubicBezTo>
                  <a:pt x="2675622" y="3526824"/>
                  <a:pt x="2642978" y="3516833"/>
                  <a:pt x="2605652" y="3518492"/>
                </a:cubicBezTo>
                <a:close/>
                <a:moveTo>
                  <a:pt x="2619256" y="3471142"/>
                </a:moveTo>
                <a:cubicBezTo>
                  <a:pt x="2656200" y="3472434"/>
                  <a:pt x="2694349" y="3483278"/>
                  <a:pt x="2731495" y="3509710"/>
                </a:cubicBezTo>
                <a:lnTo>
                  <a:pt x="2749447" y="3522894"/>
                </a:lnTo>
                <a:cubicBezTo>
                  <a:pt x="2770839" y="3541301"/>
                  <a:pt x="2795547" y="3555531"/>
                  <a:pt x="2822227" y="3564886"/>
                </a:cubicBezTo>
                <a:cubicBezTo>
                  <a:pt x="2854623" y="3570255"/>
                  <a:pt x="2887877" y="3568263"/>
                  <a:pt x="2919490" y="3559070"/>
                </a:cubicBezTo>
                <a:cubicBezTo>
                  <a:pt x="2952162" y="3550172"/>
                  <a:pt x="2986128" y="3547109"/>
                  <a:pt x="3019813" y="3550010"/>
                </a:cubicBezTo>
                <a:cubicBezTo>
                  <a:pt x="3041522" y="3552098"/>
                  <a:pt x="3062522" y="3557896"/>
                  <a:pt x="3081954" y="3567004"/>
                </a:cubicBezTo>
                <a:lnTo>
                  <a:pt x="3081959" y="3567008"/>
                </a:lnTo>
                <a:lnTo>
                  <a:pt x="3081962" y="3567008"/>
                </a:lnTo>
                <a:cubicBezTo>
                  <a:pt x="3101393" y="3576117"/>
                  <a:pt x="3119257" y="3588536"/>
                  <a:pt x="3134693" y="3603862"/>
                </a:cubicBezTo>
                <a:cubicBezTo>
                  <a:pt x="3190183" y="3663517"/>
                  <a:pt x="3168018" y="3745248"/>
                  <a:pt x="3148438" y="3817155"/>
                </a:cubicBezTo>
                <a:cubicBezTo>
                  <a:pt x="3132203" y="3876575"/>
                  <a:pt x="3117189" y="3932471"/>
                  <a:pt x="3141157" y="3972706"/>
                </a:cubicBezTo>
                <a:cubicBezTo>
                  <a:pt x="3144429" y="3977271"/>
                  <a:pt x="3147950" y="3982192"/>
                  <a:pt x="3151217" y="3986764"/>
                </a:cubicBezTo>
                <a:cubicBezTo>
                  <a:pt x="3157609" y="3993839"/>
                  <a:pt x="3163177" y="4001620"/>
                  <a:pt x="3167810" y="4009955"/>
                </a:cubicBezTo>
                <a:cubicBezTo>
                  <a:pt x="3176032" y="4028165"/>
                  <a:pt x="3179390" y="4048205"/>
                  <a:pt x="3177549" y="4068126"/>
                </a:cubicBezTo>
                <a:cubicBezTo>
                  <a:pt x="3175723" y="4088089"/>
                  <a:pt x="3168754" y="4107227"/>
                  <a:pt x="3157334" y="4123727"/>
                </a:cubicBezTo>
                <a:cubicBezTo>
                  <a:pt x="3148800" y="4135945"/>
                  <a:pt x="3138994" y="4147274"/>
                  <a:pt x="3128030" y="4157384"/>
                </a:cubicBezTo>
                <a:cubicBezTo>
                  <a:pt x="3116873" y="4166379"/>
                  <a:pt x="3107857" y="4177750"/>
                  <a:pt x="3101620" y="4190645"/>
                </a:cubicBezTo>
                <a:cubicBezTo>
                  <a:pt x="3099874" y="4200747"/>
                  <a:pt x="3100350" y="4211079"/>
                  <a:pt x="3103035" y="4220996"/>
                </a:cubicBezTo>
                <a:cubicBezTo>
                  <a:pt x="3105607" y="4232777"/>
                  <a:pt x="3106690" y="4244799"/>
                  <a:pt x="3106287" y="4256886"/>
                </a:cubicBezTo>
                <a:cubicBezTo>
                  <a:pt x="3102717" y="4276996"/>
                  <a:pt x="3094850" y="4296127"/>
                  <a:pt x="3083221" y="4312988"/>
                </a:cubicBezTo>
                <a:cubicBezTo>
                  <a:pt x="3071593" y="4329850"/>
                  <a:pt x="3056464" y="4344003"/>
                  <a:pt x="3038865" y="4354532"/>
                </a:cubicBezTo>
                <a:cubicBezTo>
                  <a:pt x="3019644" y="4367170"/>
                  <a:pt x="3003672" y="4384246"/>
                  <a:pt x="2992259" y="4404336"/>
                </a:cubicBezTo>
                <a:cubicBezTo>
                  <a:pt x="2967874" y="4464277"/>
                  <a:pt x="2942333" y="4510689"/>
                  <a:pt x="2855189" y="4520945"/>
                </a:cubicBezTo>
                <a:cubicBezTo>
                  <a:pt x="2831440" y="4523136"/>
                  <a:pt x="2807572" y="4523657"/>
                  <a:pt x="2783740" y="4522637"/>
                </a:cubicBezTo>
                <a:cubicBezTo>
                  <a:pt x="2771078" y="4522100"/>
                  <a:pt x="2758434" y="4521616"/>
                  <a:pt x="2745957" y="4522021"/>
                </a:cubicBezTo>
                <a:cubicBezTo>
                  <a:pt x="2672924" y="4527048"/>
                  <a:pt x="2600993" y="4542677"/>
                  <a:pt x="2532439" y="4568474"/>
                </a:cubicBezTo>
                <a:cubicBezTo>
                  <a:pt x="2516018" y="4573854"/>
                  <a:pt x="2499300" y="4578858"/>
                  <a:pt x="2482652" y="4583898"/>
                </a:cubicBezTo>
                <a:cubicBezTo>
                  <a:pt x="2333619" y="4629359"/>
                  <a:pt x="2116739" y="4640489"/>
                  <a:pt x="1995424" y="4521688"/>
                </a:cubicBezTo>
                <a:cubicBezTo>
                  <a:pt x="1981161" y="4507881"/>
                  <a:pt x="1968191" y="4492776"/>
                  <a:pt x="1956743" y="4476537"/>
                </a:cubicBezTo>
                <a:cubicBezTo>
                  <a:pt x="1938519" y="4451061"/>
                  <a:pt x="1925328" y="4424640"/>
                  <a:pt x="1915929" y="4397583"/>
                </a:cubicBezTo>
                <a:lnTo>
                  <a:pt x="1915928" y="4397579"/>
                </a:lnTo>
                <a:lnTo>
                  <a:pt x="1915929" y="4397579"/>
                </a:lnTo>
                <a:cubicBezTo>
                  <a:pt x="1887727" y="4316404"/>
                  <a:pt x="1893645" y="4229496"/>
                  <a:pt x="1900151" y="4145143"/>
                </a:cubicBezTo>
                <a:cubicBezTo>
                  <a:pt x="1906294" y="4090594"/>
                  <a:pt x="1907001" y="4035630"/>
                  <a:pt x="1902395" y="3980992"/>
                </a:cubicBezTo>
                <a:cubicBezTo>
                  <a:pt x="1900723" y="3966767"/>
                  <a:pt x="1898385" y="3953038"/>
                  <a:pt x="1896046" y="3939304"/>
                </a:cubicBezTo>
                <a:cubicBezTo>
                  <a:pt x="1887555" y="3899941"/>
                  <a:pt x="1885302" y="3859450"/>
                  <a:pt x="1889235" y="3819327"/>
                </a:cubicBezTo>
                <a:cubicBezTo>
                  <a:pt x="1905322" y="3727605"/>
                  <a:pt x="1990239" y="3644032"/>
                  <a:pt x="2112207" y="3606218"/>
                </a:cubicBezTo>
                <a:cubicBezTo>
                  <a:pt x="2165152" y="3590724"/>
                  <a:pt x="2219061" y="3578792"/>
                  <a:pt x="2273555" y="3570517"/>
                </a:cubicBezTo>
                <a:cubicBezTo>
                  <a:pt x="2324047" y="3563360"/>
                  <a:pt x="2373824" y="3551762"/>
                  <a:pt x="2422279" y="3535863"/>
                </a:cubicBezTo>
                <a:cubicBezTo>
                  <a:pt x="2428648" y="3533121"/>
                  <a:pt x="2434769" y="3529982"/>
                  <a:pt x="2440647" y="3526449"/>
                </a:cubicBezTo>
                <a:cubicBezTo>
                  <a:pt x="2445250" y="3523160"/>
                  <a:pt x="2450186" y="3519628"/>
                  <a:pt x="2454786" y="3516340"/>
                </a:cubicBezTo>
                <a:cubicBezTo>
                  <a:pt x="2499452" y="3493369"/>
                  <a:pt x="2557681" y="3468989"/>
                  <a:pt x="2619256" y="3471142"/>
                </a:cubicBezTo>
                <a:close/>
                <a:moveTo>
                  <a:pt x="2569104" y="3379215"/>
                </a:moveTo>
                <a:cubicBezTo>
                  <a:pt x="2520138" y="3383158"/>
                  <a:pt x="2465549" y="3402941"/>
                  <a:pt x="2403590" y="3438753"/>
                </a:cubicBezTo>
                <a:cubicBezTo>
                  <a:pt x="2398267" y="3442550"/>
                  <a:pt x="2392997" y="3446329"/>
                  <a:pt x="2387676" y="3450125"/>
                </a:cubicBezTo>
                <a:lnTo>
                  <a:pt x="2385979" y="3451157"/>
                </a:lnTo>
                <a:lnTo>
                  <a:pt x="2357949" y="3468215"/>
                </a:lnTo>
                <a:lnTo>
                  <a:pt x="2301083" y="3488792"/>
                </a:lnTo>
                <a:lnTo>
                  <a:pt x="2261361" y="3503168"/>
                </a:lnTo>
                <a:cubicBezTo>
                  <a:pt x="2228664" y="3513255"/>
                  <a:pt x="2195488" y="3521774"/>
                  <a:pt x="2161944" y="3528688"/>
                </a:cubicBezTo>
                <a:cubicBezTo>
                  <a:pt x="2107461" y="3542148"/>
                  <a:pt x="2050608" y="3555189"/>
                  <a:pt x="1996584" y="3575228"/>
                </a:cubicBezTo>
                <a:cubicBezTo>
                  <a:pt x="1902573" y="3607806"/>
                  <a:pt x="1833142" y="3666418"/>
                  <a:pt x="1802281" y="3733683"/>
                </a:cubicBezTo>
                <a:lnTo>
                  <a:pt x="1784796" y="3803189"/>
                </a:lnTo>
                <a:lnTo>
                  <a:pt x="1789417" y="3866166"/>
                </a:lnTo>
                <a:cubicBezTo>
                  <a:pt x="1792445" y="3886991"/>
                  <a:pt x="1796956" y="3907596"/>
                  <a:pt x="1802936" y="3927816"/>
                </a:cubicBezTo>
                <a:cubicBezTo>
                  <a:pt x="1807871" y="3948182"/>
                  <a:pt x="1812475" y="3968799"/>
                  <a:pt x="1816410" y="3989903"/>
                </a:cubicBezTo>
                <a:cubicBezTo>
                  <a:pt x="1826655" y="4068935"/>
                  <a:pt x="1826107" y="4149038"/>
                  <a:pt x="1814771" y="4228010"/>
                </a:cubicBezTo>
                <a:cubicBezTo>
                  <a:pt x="1800534" y="4373122"/>
                  <a:pt x="1787150" y="4509678"/>
                  <a:pt x="1899230" y="4624489"/>
                </a:cubicBezTo>
                <a:cubicBezTo>
                  <a:pt x="2024027" y="4751952"/>
                  <a:pt x="2269235" y="4746117"/>
                  <a:pt x="2456919" y="4683027"/>
                </a:cubicBezTo>
                <a:lnTo>
                  <a:pt x="2512658" y="4663929"/>
                </a:lnTo>
                <a:cubicBezTo>
                  <a:pt x="2604455" y="4625913"/>
                  <a:pt x="2701787" y="4603145"/>
                  <a:pt x="2800812" y="4596504"/>
                </a:cubicBezTo>
                <a:cubicBezTo>
                  <a:pt x="2817897" y="4596507"/>
                  <a:pt x="2834869" y="4597075"/>
                  <a:pt x="2851859" y="4597698"/>
                </a:cubicBezTo>
                <a:cubicBezTo>
                  <a:pt x="2878789" y="4599376"/>
                  <a:pt x="2905744" y="4598925"/>
                  <a:pt x="2932584" y="4596273"/>
                </a:cubicBezTo>
                <a:lnTo>
                  <a:pt x="2983649" y="4583670"/>
                </a:lnTo>
                <a:lnTo>
                  <a:pt x="3016897" y="4559950"/>
                </a:lnTo>
                <a:cubicBezTo>
                  <a:pt x="3034631" y="4540425"/>
                  <a:pt x="3044997" y="4513485"/>
                  <a:pt x="3056993" y="4479129"/>
                </a:cubicBezTo>
                <a:cubicBezTo>
                  <a:pt x="3072752" y="4443922"/>
                  <a:pt x="3097825" y="4413682"/>
                  <a:pt x="3129555" y="4391675"/>
                </a:cubicBezTo>
                <a:cubicBezTo>
                  <a:pt x="3162859" y="4363567"/>
                  <a:pt x="3190435" y="4340182"/>
                  <a:pt x="3191138" y="4304557"/>
                </a:cubicBezTo>
                <a:cubicBezTo>
                  <a:pt x="3190780" y="4293422"/>
                  <a:pt x="3188989" y="4282393"/>
                  <a:pt x="3185809" y="4271749"/>
                </a:cubicBezTo>
                <a:cubicBezTo>
                  <a:pt x="3178881" y="4251234"/>
                  <a:pt x="3177338" y="4229287"/>
                  <a:pt x="3181322" y="4207984"/>
                </a:cubicBezTo>
                <a:cubicBezTo>
                  <a:pt x="3190030" y="4181810"/>
                  <a:pt x="3206007" y="4158549"/>
                  <a:pt x="3227409" y="4141029"/>
                </a:cubicBezTo>
                <a:cubicBezTo>
                  <a:pt x="3238395" y="4130912"/>
                  <a:pt x="3248224" y="4119634"/>
                  <a:pt x="3256714" y="4107371"/>
                </a:cubicBezTo>
                <a:cubicBezTo>
                  <a:pt x="3265971" y="4093921"/>
                  <a:pt x="3271528" y="4078357"/>
                  <a:pt x="3272774" y="4062114"/>
                </a:cubicBezTo>
                <a:cubicBezTo>
                  <a:pt x="3274041" y="4045922"/>
                  <a:pt x="3270970" y="4029696"/>
                  <a:pt x="3263876" y="4015099"/>
                </a:cubicBezTo>
                <a:lnTo>
                  <a:pt x="3259600" y="4009125"/>
                </a:lnTo>
                <a:cubicBezTo>
                  <a:pt x="3255578" y="4003505"/>
                  <a:pt x="3251553" y="3997879"/>
                  <a:pt x="3247537" y="3992258"/>
                </a:cubicBezTo>
                <a:cubicBezTo>
                  <a:pt x="3241295" y="3984692"/>
                  <a:pt x="3235583" y="3976704"/>
                  <a:pt x="3230440" y="3968356"/>
                </a:cubicBezTo>
                <a:cubicBezTo>
                  <a:pt x="3180157" y="3898068"/>
                  <a:pt x="3205512" y="3810339"/>
                  <a:pt x="3228190" y="3725594"/>
                </a:cubicBezTo>
                <a:cubicBezTo>
                  <a:pt x="3250870" y="3640842"/>
                  <a:pt x="3271065" y="3561587"/>
                  <a:pt x="3218894" y="3508055"/>
                </a:cubicBezTo>
                <a:cubicBezTo>
                  <a:pt x="3186075" y="3478354"/>
                  <a:pt x="3143646" y="3461405"/>
                  <a:pt x="3099267" y="3460264"/>
                </a:cubicBezTo>
                <a:cubicBezTo>
                  <a:pt x="3061114" y="3459244"/>
                  <a:pt x="3023052" y="3464891"/>
                  <a:pt x="2986786" y="3476955"/>
                </a:cubicBezTo>
                <a:cubicBezTo>
                  <a:pt x="2938620" y="3493686"/>
                  <a:pt x="2887170" y="3498587"/>
                  <a:pt x="2836813" y="3491240"/>
                </a:cubicBezTo>
                <a:cubicBezTo>
                  <a:pt x="2794893" y="3479223"/>
                  <a:pt x="2756026" y="3458494"/>
                  <a:pt x="2722810" y="3430398"/>
                </a:cubicBezTo>
                <a:lnTo>
                  <a:pt x="2700879" y="3414726"/>
                </a:lnTo>
                <a:cubicBezTo>
                  <a:pt x="2661413" y="3387170"/>
                  <a:pt x="2618071" y="3375271"/>
                  <a:pt x="2569104" y="3379215"/>
                </a:cubicBezTo>
                <a:close/>
                <a:moveTo>
                  <a:pt x="2581923" y="3331802"/>
                </a:moveTo>
                <a:cubicBezTo>
                  <a:pt x="2628358" y="3331750"/>
                  <a:pt x="2676499" y="3344185"/>
                  <a:pt x="2723716" y="3377155"/>
                </a:cubicBezTo>
                <a:lnTo>
                  <a:pt x="2746213" y="3392940"/>
                </a:lnTo>
                <a:cubicBezTo>
                  <a:pt x="2774987" y="3421882"/>
                  <a:pt x="2812072" y="3441186"/>
                  <a:pt x="2852376" y="3448214"/>
                </a:cubicBezTo>
                <a:cubicBezTo>
                  <a:pt x="2892674" y="3455244"/>
                  <a:pt x="2934231" y="3449655"/>
                  <a:pt x="2971347" y="3432212"/>
                </a:cubicBezTo>
                <a:cubicBezTo>
                  <a:pt x="3012830" y="3418672"/>
                  <a:pt x="3056352" y="3412546"/>
                  <a:pt x="3099904" y="3414117"/>
                </a:cubicBezTo>
                <a:cubicBezTo>
                  <a:pt x="3155505" y="3415772"/>
                  <a:pt x="3208616" y="3437103"/>
                  <a:pt x="3249751" y="3474299"/>
                </a:cubicBezTo>
                <a:cubicBezTo>
                  <a:pt x="3321500" y="3546237"/>
                  <a:pt x="3295576" y="3642872"/>
                  <a:pt x="3270516" y="3736231"/>
                </a:cubicBezTo>
                <a:cubicBezTo>
                  <a:pt x="3249915" y="3814180"/>
                  <a:pt x="3230031" y="3887898"/>
                  <a:pt x="3266681" y="3941381"/>
                </a:cubicBezTo>
                <a:cubicBezTo>
                  <a:pt x="3270923" y="3948074"/>
                  <a:pt x="3275543" y="3954527"/>
                  <a:pt x="3280510" y="3960709"/>
                </a:cubicBezTo>
                <a:cubicBezTo>
                  <a:pt x="3288439" y="3969878"/>
                  <a:pt x="3295512" y="3979762"/>
                  <a:pt x="3301624" y="3990233"/>
                </a:cubicBezTo>
                <a:cubicBezTo>
                  <a:pt x="3313100" y="4011905"/>
                  <a:pt x="3318492" y="4036270"/>
                  <a:pt x="3317255" y="4060815"/>
                </a:cubicBezTo>
                <a:cubicBezTo>
                  <a:pt x="3316019" y="4085361"/>
                  <a:pt x="3308180" y="4109137"/>
                  <a:pt x="3294584" y="4129691"/>
                </a:cubicBezTo>
                <a:cubicBezTo>
                  <a:pt x="3284418" y="4145201"/>
                  <a:pt x="3272316" y="4159386"/>
                  <a:pt x="3258576" y="4171918"/>
                </a:cubicBezTo>
                <a:cubicBezTo>
                  <a:pt x="3243804" y="4183896"/>
                  <a:pt x="3232312" y="4199418"/>
                  <a:pt x="3225170" y="4217021"/>
                </a:cubicBezTo>
                <a:cubicBezTo>
                  <a:pt x="3223334" y="4231039"/>
                  <a:pt x="3224760" y="4245306"/>
                  <a:pt x="3229335" y="4258683"/>
                </a:cubicBezTo>
                <a:cubicBezTo>
                  <a:pt x="3233867" y="4273193"/>
                  <a:pt x="3236240" y="4288337"/>
                  <a:pt x="3236368" y="4303609"/>
                </a:cubicBezTo>
                <a:cubicBezTo>
                  <a:pt x="3233235" y="4328410"/>
                  <a:pt x="3224546" y="4352222"/>
                  <a:pt x="3210931" y="4373253"/>
                </a:cubicBezTo>
                <a:cubicBezTo>
                  <a:pt x="3197322" y="4394283"/>
                  <a:pt x="3179164" y="4412058"/>
                  <a:pt x="3157781" y="4425154"/>
                </a:cubicBezTo>
                <a:cubicBezTo>
                  <a:pt x="3132714" y="4442140"/>
                  <a:pt x="3112509" y="4465402"/>
                  <a:pt x="3099170" y="4492530"/>
                </a:cubicBezTo>
                <a:cubicBezTo>
                  <a:pt x="3092453" y="4511691"/>
                  <a:pt x="3085601" y="4529778"/>
                  <a:pt x="3077451" y="4546308"/>
                </a:cubicBezTo>
                <a:lnTo>
                  <a:pt x="3073363" y="4552466"/>
                </a:lnTo>
                <a:lnTo>
                  <a:pt x="3047943" y="4590745"/>
                </a:lnTo>
                <a:cubicBezTo>
                  <a:pt x="3024124" y="4616607"/>
                  <a:pt x="2990455" y="4634303"/>
                  <a:pt x="2937625" y="4639953"/>
                </a:cubicBezTo>
                <a:cubicBezTo>
                  <a:pt x="2908316" y="4642985"/>
                  <a:pt x="2878824" y="4643424"/>
                  <a:pt x="2849467" y="4641345"/>
                </a:cubicBezTo>
                <a:lnTo>
                  <a:pt x="2801185" y="4640325"/>
                </a:lnTo>
                <a:cubicBezTo>
                  <a:pt x="2707020" y="4647236"/>
                  <a:pt x="2614507" y="4669047"/>
                  <a:pt x="2527133" y="4705058"/>
                </a:cubicBezTo>
                <a:cubicBezTo>
                  <a:pt x="2508939" y="4711712"/>
                  <a:pt x="2490128" y="4718270"/>
                  <a:pt x="2471638" y="4724548"/>
                </a:cubicBezTo>
                <a:cubicBezTo>
                  <a:pt x="2284669" y="4787114"/>
                  <a:pt x="2013879" y="4806507"/>
                  <a:pt x="1865579" y="4654416"/>
                </a:cubicBezTo>
                <a:lnTo>
                  <a:pt x="1865578" y="4654417"/>
                </a:lnTo>
                <a:lnTo>
                  <a:pt x="1865578" y="4654416"/>
                </a:lnTo>
                <a:cubicBezTo>
                  <a:pt x="1851816" y="4640331"/>
                  <a:pt x="1839040" y="4625282"/>
                  <a:pt x="1827516" y="4609361"/>
                </a:cubicBezTo>
                <a:lnTo>
                  <a:pt x="1811491" y="4582918"/>
                </a:lnTo>
                <a:lnTo>
                  <a:pt x="1799901" y="4563794"/>
                </a:lnTo>
                <a:cubicBezTo>
                  <a:pt x="1760952" y="4486654"/>
                  <a:pt x="1755762" y="4403895"/>
                  <a:pt x="1760019" y="4320707"/>
                </a:cubicBezTo>
                <a:lnTo>
                  <a:pt x="1760019" y="4320706"/>
                </a:lnTo>
                <a:cubicBezTo>
                  <a:pt x="1761722" y="4287430"/>
                  <a:pt x="1764937" y="4254086"/>
                  <a:pt x="1768107" y="4221006"/>
                </a:cubicBezTo>
                <a:lnTo>
                  <a:pt x="1769416" y="4204695"/>
                </a:lnTo>
                <a:lnTo>
                  <a:pt x="1777140" y="4108419"/>
                </a:lnTo>
                <a:cubicBezTo>
                  <a:pt x="1777509" y="4070783"/>
                  <a:pt x="1775239" y="4033134"/>
                  <a:pt x="1770328" y="3995749"/>
                </a:cubicBezTo>
                <a:cubicBezTo>
                  <a:pt x="1766963" y="3975322"/>
                  <a:pt x="1761924" y="3955556"/>
                  <a:pt x="1757453" y="3935902"/>
                </a:cubicBezTo>
                <a:cubicBezTo>
                  <a:pt x="1744882" y="3891525"/>
                  <a:pt x="1738583" y="3845581"/>
                  <a:pt x="1738865" y="3799395"/>
                </a:cubicBezTo>
                <a:lnTo>
                  <a:pt x="1738865" y="3799394"/>
                </a:lnTo>
                <a:cubicBezTo>
                  <a:pt x="1739431" y="3785443"/>
                  <a:pt x="1741400" y="3771574"/>
                  <a:pt x="1744685" y="3757891"/>
                </a:cubicBezTo>
                <a:lnTo>
                  <a:pt x="1751122" y="3738926"/>
                </a:lnTo>
                <a:lnTo>
                  <a:pt x="1758395" y="3717494"/>
                </a:lnTo>
                <a:lnTo>
                  <a:pt x="1758396" y="3717493"/>
                </a:lnTo>
                <a:lnTo>
                  <a:pt x="1759332" y="3716058"/>
                </a:lnTo>
                <a:lnTo>
                  <a:pt x="1807379" y="3642415"/>
                </a:lnTo>
                <a:cubicBezTo>
                  <a:pt x="1848916" y="3595707"/>
                  <a:pt x="1907275" y="3556754"/>
                  <a:pt x="1976832" y="3531970"/>
                </a:cubicBezTo>
                <a:lnTo>
                  <a:pt x="1976870" y="3531959"/>
                </a:lnTo>
                <a:lnTo>
                  <a:pt x="1976886" y="3531951"/>
                </a:lnTo>
                <a:cubicBezTo>
                  <a:pt x="2032728" y="3512996"/>
                  <a:pt x="2089578" y="3496999"/>
                  <a:pt x="2147109" y="3484053"/>
                </a:cubicBezTo>
                <a:cubicBezTo>
                  <a:pt x="2211082" y="3470979"/>
                  <a:pt x="2273650" y="3451684"/>
                  <a:pt x="2333895" y="3426434"/>
                </a:cubicBezTo>
                <a:cubicBezTo>
                  <a:pt x="2342407" y="3422293"/>
                  <a:pt x="2350497" y="3417386"/>
                  <a:pt x="2358122" y="3411767"/>
                </a:cubicBezTo>
                <a:lnTo>
                  <a:pt x="2376145" y="3398883"/>
                </a:lnTo>
                <a:lnTo>
                  <a:pt x="2411974" y="3381647"/>
                </a:lnTo>
                <a:lnTo>
                  <a:pt x="2470887" y="3353304"/>
                </a:lnTo>
                <a:lnTo>
                  <a:pt x="2470896" y="3353302"/>
                </a:lnTo>
                <a:lnTo>
                  <a:pt x="2470911" y="3353295"/>
                </a:lnTo>
                <a:cubicBezTo>
                  <a:pt x="2505715" y="3340562"/>
                  <a:pt x="2543226" y="3331846"/>
                  <a:pt x="2581923" y="3331802"/>
                </a:cubicBezTo>
                <a:close/>
                <a:moveTo>
                  <a:pt x="2568965" y="3244038"/>
                </a:moveTo>
                <a:cubicBezTo>
                  <a:pt x="2497112" y="3238941"/>
                  <a:pt x="2415981" y="3265589"/>
                  <a:pt x="2322235" y="3325335"/>
                </a:cubicBezTo>
                <a:cubicBezTo>
                  <a:pt x="2315472" y="3330148"/>
                  <a:pt x="2308429" y="3335197"/>
                  <a:pt x="2301720" y="3339997"/>
                </a:cubicBezTo>
                <a:cubicBezTo>
                  <a:pt x="2291312" y="3348521"/>
                  <a:pt x="2280336" y="3356367"/>
                  <a:pt x="2268889" y="3363481"/>
                </a:cubicBezTo>
                <a:lnTo>
                  <a:pt x="2172304" y="3404620"/>
                </a:lnTo>
                <a:lnTo>
                  <a:pt x="2153501" y="3412629"/>
                </a:lnTo>
                <a:lnTo>
                  <a:pt x="2153498" y="3412630"/>
                </a:lnTo>
                <a:lnTo>
                  <a:pt x="2153481" y="3412638"/>
                </a:lnTo>
                <a:cubicBezTo>
                  <a:pt x="2114245" y="3427045"/>
                  <a:pt x="2074288" y="3439459"/>
                  <a:pt x="2033751" y="3449827"/>
                </a:cubicBezTo>
                <a:cubicBezTo>
                  <a:pt x="1976470" y="3466870"/>
                  <a:pt x="1917005" y="3484442"/>
                  <a:pt x="1860488" y="3506258"/>
                </a:cubicBezTo>
                <a:cubicBezTo>
                  <a:pt x="1736934" y="3549067"/>
                  <a:pt x="1653737" y="3637447"/>
                  <a:pt x="1636378" y="3735018"/>
                </a:cubicBezTo>
                <a:lnTo>
                  <a:pt x="1633044" y="3777289"/>
                </a:lnTo>
                <a:lnTo>
                  <a:pt x="1642178" y="3849567"/>
                </a:lnTo>
                <a:cubicBezTo>
                  <a:pt x="1646831" y="3873395"/>
                  <a:pt x="1653084" y="3896906"/>
                  <a:pt x="1660906" y="3919937"/>
                </a:cubicBezTo>
                <a:cubicBezTo>
                  <a:pt x="1668310" y="3945983"/>
                  <a:pt x="1675714" y="3972030"/>
                  <a:pt x="1681962" y="3999431"/>
                </a:cubicBezTo>
                <a:cubicBezTo>
                  <a:pt x="1697750" y="4098149"/>
                  <a:pt x="1697667" y="4198818"/>
                  <a:pt x="1681733" y="4297642"/>
                </a:cubicBezTo>
                <a:cubicBezTo>
                  <a:pt x="1662517" y="4464905"/>
                  <a:pt x="1646128" y="4621131"/>
                  <a:pt x="1770157" y="4755026"/>
                </a:cubicBezTo>
                <a:cubicBezTo>
                  <a:pt x="1941648" y="4935732"/>
                  <a:pt x="2275119" y="4881585"/>
                  <a:pt x="2445336" y="4820974"/>
                </a:cubicBezTo>
                <a:lnTo>
                  <a:pt x="2478710" y="4808850"/>
                </a:lnTo>
                <a:lnTo>
                  <a:pt x="2507180" y="4798506"/>
                </a:lnTo>
                <a:lnTo>
                  <a:pt x="2507213" y="4798496"/>
                </a:lnTo>
                <a:lnTo>
                  <a:pt x="2507233" y="4798488"/>
                </a:lnTo>
                <a:cubicBezTo>
                  <a:pt x="2618187" y="4750208"/>
                  <a:pt x="2736581" y="4721281"/>
                  <a:pt x="2857147" y="4712921"/>
                </a:cubicBezTo>
                <a:cubicBezTo>
                  <a:pt x="2877697" y="4712520"/>
                  <a:pt x="2898054" y="4713358"/>
                  <a:pt x="2918709" y="4714574"/>
                </a:cubicBezTo>
                <a:cubicBezTo>
                  <a:pt x="2949940" y="4717171"/>
                  <a:pt x="2981375" y="4717464"/>
                  <a:pt x="3012680" y="4715325"/>
                </a:cubicBezTo>
                <a:cubicBezTo>
                  <a:pt x="3025466" y="4713885"/>
                  <a:pt x="3036975" y="4711849"/>
                  <a:pt x="3047380" y="4709219"/>
                </a:cubicBezTo>
                <a:lnTo>
                  <a:pt x="3075442" y="4699556"/>
                </a:lnTo>
                <a:lnTo>
                  <a:pt x="3115802" y="4669625"/>
                </a:lnTo>
                <a:cubicBezTo>
                  <a:pt x="3137081" y="4644980"/>
                  <a:pt x="3148947" y="4610991"/>
                  <a:pt x="3162435" y="4567853"/>
                </a:cubicBezTo>
                <a:cubicBezTo>
                  <a:pt x="3180025" y="4525344"/>
                  <a:pt x="3209266" y="4488584"/>
                  <a:pt x="3246793" y="4461834"/>
                </a:cubicBezTo>
                <a:cubicBezTo>
                  <a:pt x="3286434" y="4427692"/>
                  <a:pt x="3321255" y="4397979"/>
                  <a:pt x="3320334" y="4351919"/>
                </a:cubicBezTo>
                <a:cubicBezTo>
                  <a:pt x="3319326" y="4337870"/>
                  <a:pt x="3316430" y="4324014"/>
                  <a:pt x="3311737" y="4310793"/>
                </a:cubicBezTo>
                <a:cubicBezTo>
                  <a:pt x="3302462" y="4286553"/>
                  <a:pt x="3299717" y="4260338"/>
                  <a:pt x="3303749" y="4234662"/>
                </a:cubicBezTo>
                <a:cubicBezTo>
                  <a:pt x="3313237" y="4203349"/>
                  <a:pt x="3331766" y="4175500"/>
                  <a:pt x="3357020" y="4154626"/>
                </a:cubicBezTo>
                <a:cubicBezTo>
                  <a:pt x="3370340" y="4142347"/>
                  <a:pt x="3382160" y="4128545"/>
                  <a:pt x="3392215" y="4113484"/>
                </a:cubicBezTo>
                <a:cubicBezTo>
                  <a:pt x="3403578" y="4096237"/>
                  <a:pt x="3410081" y="4076247"/>
                  <a:pt x="3411030" y="4055623"/>
                </a:cubicBezTo>
                <a:cubicBezTo>
                  <a:pt x="3411996" y="4035051"/>
                  <a:pt x="3407364" y="4014566"/>
                  <a:pt x="3397651" y="3996415"/>
                </a:cubicBezTo>
                <a:lnTo>
                  <a:pt x="3394899" y="3992585"/>
                </a:lnTo>
                <a:cubicBezTo>
                  <a:pt x="3388503" y="3984333"/>
                  <a:pt x="3381630" y="3976475"/>
                  <a:pt x="3374323" y="3969039"/>
                </a:cubicBezTo>
                <a:cubicBezTo>
                  <a:pt x="3365879" y="3960489"/>
                  <a:pt x="3358077" y="3951326"/>
                  <a:pt x="3350982" y="3941632"/>
                </a:cubicBezTo>
                <a:cubicBezTo>
                  <a:pt x="3290898" y="3857639"/>
                  <a:pt x="3318599" y="3752294"/>
                  <a:pt x="3345190" y="3649873"/>
                </a:cubicBezTo>
                <a:cubicBezTo>
                  <a:pt x="3371781" y="3547447"/>
                  <a:pt x="3397756" y="3448652"/>
                  <a:pt x="3330075" y="3383897"/>
                </a:cubicBezTo>
                <a:cubicBezTo>
                  <a:pt x="3287573" y="3347618"/>
                  <a:pt x="3233407" y="3327756"/>
                  <a:pt x="3177350" y="3327902"/>
                </a:cubicBezTo>
                <a:cubicBezTo>
                  <a:pt x="3129034" y="3328479"/>
                  <a:pt x="3081131" y="3337232"/>
                  <a:pt x="3035674" y="3353791"/>
                </a:cubicBezTo>
                <a:cubicBezTo>
                  <a:pt x="2977837" y="3376670"/>
                  <a:pt x="2915286" y="3384892"/>
                  <a:pt x="2853625" y="3377729"/>
                </a:cubicBezTo>
                <a:cubicBezTo>
                  <a:pt x="2802607" y="3364346"/>
                  <a:pt x="2755283" y="3339752"/>
                  <a:pt x="2715088" y="3305742"/>
                </a:cubicBezTo>
                <a:lnTo>
                  <a:pt x="2689001" y="3287208"/>
                </a:lnTo>
                <a:cubicBezTo>
                  <a:pt x="2651849" y="3261584"/>
                  <a:pt x="2612077" y="3247097"/>
                  <a:pt x="2568965" y="3244038"/>
                </a:cubicBezTo>
                <a:close/>
                <a:moveTo>
                  <a:pt x="2575982" y="3193533"/>
                </a:moveTo>
                <a:cubicBezTo>
                  <a:pt x="2625573" y="3197495"/>
                  <a:pt x="2671653" y="3214295"/>
                  <a:pt x="2714654" y="3243904"/>
                </a:cubicBezTo>
                <a:lnTo>
                  <a:pt x="2741583" y="3262893"/>
                </a:lnTo>
                <a:cubicBezTo>
                  <a:pt x="2776387" y="3292581"/>
                  <a:pt x="2817180" y="3314484"/>
                  <a:pt x="2861226" y="3327139"/>
                </a:cubicBezTo>
                <a:cubicBezTo>
                  <a:pt x="2915749" y="3332415"/>
                  <a:pt x="2970815" y="3324718"/>
                  <a:pt x="3021900" y="3304666"/>
                </a:cubicBezTo>
                <a:cubicBezTo>
                  <a:pt x="3072431" y="3286359"/>
                  <a:pt x="3125735" y="3277005"/>
                  <a:pt x="3179412" y="3277027"/>
                </a:cubicBezTo>
                <a:cubicBezTo>
                  <a:pt x="3246414" y="3277160"/>
                  <a:pt x="3310969" y="3301608"/>
                  <a:pt x="3361047" y="3345811"/>
                </a:cubicBezTo>
                <a:cubicBezTo>
                  <a:pt x="3448554" y="3429326"/>
                  <a:pt x="3418157" y="3545094"/>
                  <a:pt x="3388731" y="3656983"/>
                </a:cubicBezTo>
                <a:cubicBezTo>
                  <a:pt x="3363866" y="3752860"/>
                  <a:pt x="3340169" y="3843651"/>
                  <a:pt x="3387688" y="3910072"/>
                </a:cubicBezTo>
                <a:cubicBezTo>
                  <a:pt x="3393742" y="3918192"/>
                  <a:pt x="3400332" y="3925905"/>
                  <a:pt x="3407404" y="3933156"/>
                </a:cubicBezTo>
                <a:cubicBezTo>
                  <a:pt x="3417905" y="3943151"/>
                  <a:pt x="3427174" y="3954350"/>
                  <a:pt x="3435019" y="3966532"/>
                </a:cubicBezTo>
                <a:cubicBezTo>
                  <a:pt x="3449625" y="3991834"/>
                  <a:pt x="3456935" y="4020767"/>
                  <a:pt x="3456097" y="4050015"/>
                </a:cubicBezTo>
                <a:cubicBezTo>
                  <a:pt x="3455283" y="4079313"/>
                  <a:pt x="3446371" y="4107850"/>
                  <a:pt x="3430339" y="4132425"/>
                </a:cubicBezTo>
                <a:cubicBezTo>
                  <a:pt x="3418352" y="4150755"/>
                  <a:pt x="3404251" y="4167643"/>
                  <a:pt x="3388328" y="4182700"/>
                </a:cubicBezTo>
                <a:cubicBezTo>
                  <a:pt x="3369713" y="4197560"/>
                  <a:pt x="3355553" y="4217292"/>
                  <a:pt x="3347342" y="4239598"/>
                </a:cubicBezTo>
                <a:cubicBezTo>
                  <a:pt x="3345351" y="4257671"/>
                  <a:pt x="3347938" y="4275926"/>
                  <a:pt x="3354865" y="4292672"/>
                </a:cubicBezTo>
                <a:cubicBezTo>
                  <a:pt x="3360660" y="4310075"/>
                  <a:pt x="3364092" y="4328177"/>
                  <a:pt x="3365051" y="4346482"/>
                </a:cubicBezTo>
                <a:cubicBezTo>
                  <a:pt x="3366043" y="4414312"/>
                  <a:pt x="3317736" y="4455768"/>
                  <a:pt x="3275538" y="4492319"/>
                </a:cubicBezTo>
                <a:cubicBezTo>
                  <a:pt x="3244974" y="4513717"/>
                  <a:pt x="3220649" y="4542835"/>
                  <a:pt x="3205069" y="4576690"/>
                </a:cubicBezTo>
                <a:cubicBezTo>
                  <a:pt x="3182622" y="4648909"/>
                  <a:pt x="3159260" y="4705983"/>
                  <a:pt x="3095274" y="4736134"/>
                </a:cubicBezTo>
                <a:lnTo>
                  <a:pt x="3095251" y="4736142"/>
                </a:lnTo>
                <a:lnTo>
                  <a:pt x="3095251" y="4736143"/>
                </a:lnTo>
                <a:lnTo>
                  <a:pt x="3069190" y="4745507"/>
                </a:lnTo>
                <a:lnTo>
                  <a:pt x="3059711" y="4748912"/>
                </a:lnTo>
                <a:lnTo>
                  <a:pt x="3059710" y="4748912"/>
                </a:lnTo>
                <a:lnTo>
                  <a:pt x="3059674" y="4748925"/>
                </a:lnTo>
                <a:cubicBezTo>
                  <a:pt x="3046564" y="4752402"/>
                  <a:pt x="3032141" y="4755076"/>
                  <a:pt x="3016221" y="4756894"/>
                </a:cubicBezTo>
                <a:cubicBezTo>
                  <a:pt x="2981194" y="4760285"/>
                  <a:pt x="2946004" y="4760959"/>
                  <a:pt x="2910881" y="4758903"/>
                </a:cubicBezTo>
                <a:cubicBezTo>
                  <a:pt x="2891483" y="4757934"/>
                  <a:pt x="2871745" y="4757190"/>
                  <a:pt x="2852138" y="4757407"/>
                </a:cubicBezTo>
                <a:cubicBezTo>
                  <a:pt x="2736873" y="4766131"/>
                  <a:pt x="2623814" y="4794056"/>
                  <a:pt x="2517624" y="4839923"/>
                </a:cubicBezTo>
                <a:lnTo>
                  <a:pt x="2479387" y="4853939"/>
                </a:lnTo>
                <a:lnTo>
                  <a:pt x="2455046" y="4862861"/>
                </a:lnTo>
                <a:lnTo>
                  <a:pt x="2455030" y="4862867"/>
                </a:lnTo>
                <a:lnTo>
                  <a:pt x="2454993" y="4862879"/>
                </a:lnTo>
                <a:cubicBezTo>
                  <a:pt x="2213064" y="4949360"/>
                  <a:pt x="1895255" y="4958257"/>
                  <a:pt x="1730932" y="4785208"/>
                </a:cubicBezTo>
                <a:cubicBezTo>
                  <a:pt x="1717404" y="4770753"/>
                  <a:pt x="1704826" y="4755407"/>
                  <a:pt x="1693251" y="4739325"/>
                </a:cubicBezTo>
                <a:cubicBezTo>
                  <a:pt x="1594502" y="4601217"/>
                  <a:pt x="1612277" y="4443981"/>
                  <a:pt x="1629732" y="4290718"/>
                </a:cubicBezTo>
                <a:lnTo>
                  <a:pt x="1642296" y="4151564"/>
                </a:lnTo>
                <a:lnTo>
                  <a:pt x="1642570" y="4148522"/>
                </a:lnTo>
                <a:lnTo>
                  <a:pt x="1632353" y="4006224"/>
                </a:lnTo>
                <a:cubicBezTo>
                  <a:pt x="1626855" y="3979873"/>
                  <a:pt x="1619583" y="3954791"/>
                  <a:pt x="1612311" y="3929708"/>
                </a:cubicBezTo>
                <a:cubicBezTo>
                  <a:pt x="1604067" y="3904714"/>
                  <a:pt x="1597434" y="3879239"/>
                  <a:pt x="1592451" y="3853438"/>
                </a:cubicBezTo>
                <a:lnTo>
                  <a:pt x="1582827" y="3777925"/>
                </a:lnTo>
                <a:lnTo>
                  <a:pt x="1582481" y="3775215"/>
                </a:lnTo>
                <a:lnTo>
                  <a:pt x="1584151" y="3759553"/>
                </a:lnTo>
                <a:lnTo>
                  <a:pt x="1587657" y="3726673"/>
                </a:lnTo>
                <a:cubicBezTo>
                  <a:pt x="1603676" y="3646533"/>
                  <a:pt x="1656012" y="3571185"/>
                  <a:pt x="1734867" y="3515166"/>
                </a:cubicBezTo>
                <a:lnTo>
                  <a:pt x="1799840" y="3480457"/>
                </a:lnTo>
                <a:lnTo>
                  <a:pt x="1841596" y="3458150"/>
                </a:lnTo>
                <a:cubicBezTo>
                  <a:pt x="1900787" y="3434936"/>
                  <a:pt x="1961261" y="3417196"/>
                  <a:pt x="2019441" y="3400017"/>
                </a:cubicBezTo>
                <a:cubicBezTo>
                  <a:pt x="2097336" y="3380021"/>
                  <a:pt x="2173074" y="3352370"/>
                  <a:pt x="2245546" y="3317472"/>
                </a:cubicBezTo>
                <a:cubicBezTo>
                  <a:pt x="2255486" y="3311171"/>
                  <a:pt x="2265022" y="3304345"/>
                  <a:pt x="2274159" y="3297011"/>
                </a:cubicBezTo>
                <a:cubicBezTo>
                  <a:pt x="2281590" y="3291703"/>
                  <a:pt x="2289353" y="3286146"/>
                  <a:pt x="2296782" y="3280838"/>
                </a:cubicBezTo>
                <a:lnTo>
                  <a:pt x="2334460" y="3260035"/>
                </a:lnTo>
                <a:lnTo>
                  <a:pt x="2372705" y="3238917"/>
                </a:lnTo>
                <a:lnTo>
                  <a:pt x="2372720" y="3238911"/>
                </a:lnTo>
                <a:lnTo>
                  <a:pt x="2372723" y="3238910"/>
                </a:lnTo>
                <a:cubicBezTo>
                  <a:pt x="2446523" y="3203689"/>
                  <a:pt x="2513995" y="3188582"/>
                  <a:pt x="2575982" y="3193533"/>
                </a:cubicBezTo>
                <a:close/>
                <a:moveTo>
                  <a:pt x="2535788" y="3101565"/>
                </a:moveTo>
                <a:cubicBezTo>
                  <a:pt x="2450172" y="3097098"/>
                  <a:pt x="2354080" y="3131045"/>
                  <a:pt x="2243254" y="3203329"/>
                </a:cubicBezTo>
                <a:cubicBezTo>
                  <a:pt x="2234772" y="3209392"/>
                  <a:pt x="2226288" y="3215457"/>
                  <a:pt x="2217469" y="3221769"/>
                </a:cubicBezTo>
                <a:cubicBezTo>
                  <a:pt x="2206118" y="3230837"/>
                  <a:pt x="2194329" y="3239269"/>
                  <a:pt x="2182146" y="3247030"/>
                </a:cubicBezTo>
                <a:cubicBezTo>
                  <a:pt x="2094700" y="3294214"/>
                  <a:pt x="2002629" y="3332112"/>
                  <a:pt x="1907386" y="3360117"/>
                </a:cubicBezTo>
                <a:cubicBezTo>
                  <a:pt x="1847130" y="3380374"/>
                  <a:pt x="1784814" y="3401551"/>
                  <a:pt x="1724700" y="3426480"/>
                </a:cubicBezTo>
                <a:cubicBezTo>
                  <a:pt x="1627572" y="3467055"/>
                  <a:pt x="1553077" y="3533154"/>
                  <a:pt x="1513013" y="3608821"/>
                </a:cubicBezTo>
                <a:lnTo>
                  <a:pt x="1493201" y="3655241"/>
                </a:lnTo>
                <a:lnTo>
                  <a:pt x="1482220" y="3703191"/>
                </a:lnTo>
                <a:cubicBezTo>
                  <a:pt x="1480094" y="3719344"/>
                  <a:pt x="1479534" y="3735624"/>
                  <a:pt x="1480634" y="3751904"/>
                </a:cubicBezTo>
                <a:lnTo>
                  <a:pt x="1489555" y="3804337"/>
                </a:lnTo>
                <a:lnTo>
                  <a:pt x="1494570" y="3833816"/>
                </a:lnTo>
                <a:cubicBezTo>
                  <a:pt x="1500925" y="3860767"/>
                  <a:pt x="1508973" y="3887312"/>
                  <a:pt x="1518684" y="3913292"/>
                </a:cubicBezTo>
                <a:lnTo>
                  <a:pt x="1536797" y="3974459"/>
                </a:lnTo>
                <a:lnTo>
                  <a:pt x="1547373" y="4010172"/>
                </a:lnTo>
                <a:lnTo>
                  <a:pt x="1552639" y="4043457"/>
                </a:lnTo>
                <a:lnTo>
                  <a:pt x="1561321" y="4098344"/>
                </a:lnTo>
                <a:cubicBezTo>
                  <a:pt x="1568053" y="4187758"/>
                  <a:pt x="1555495" y="4280210"/>
                  <a:pt x="1544870" y="4369492"/>
                </a:cubicBezTo>
                <a:lnTo>
                  <a:pt x="1530970" y="4494995"/>
                </a:lnTo>
                <a:lnTo>
                  <a:pt x="1529366" y="4509466"/>
                </a:lnTo>
                <a:cubicBezTo>
                  <a:pt x="1519253" y="4646869"/>
                  <a:pt x="1532796" y="4775650"/>
                  <a:pt x="1637404" y="4887685"/>
                </a:cubicBezTo>
                <a:cubicBezTo>
                  <a:pt x="1837104" y="5103470"/>
                  <a:pt x="2229481" y="5035336"/>
                  <a:pt x="2429624" y="4961304"/>
                </a:cubicBezTo>
                <a:cubicBezTo>
                  <a:pt x="2452450" y="4952929"/>
                  <a:pt x="2475048" y="4944215"/>
                  <a:pt x="2497969" y="4935221"/>
                </a:cubicBezTo>
                <a:lnTo>
                  <a:pt x="2571991" y="4907504"/>
                </a:lnTo>
                <a:lnTo>
                  <a:pt x="2597290" y="4898031"/>
                </a:lnTo>
                <a:lnTo>
                  <a:pt x="2597301" y="4898027"/>
                </a:lnTo>
                <a:lnTo>
                  <a:pt x="2597313" y="4898023"/>
                </a:lnTo>
                <a:cubicBezTo>
                  <a:pt x="2697630" y="4862127"/>
                  <a:pt x="2801039" y="4832578"/>
                  <a:pt x="2909129" y="4831381"/>
                </a:cubicBezTo>
                <a:lnTo>
                  <a:pt x="2909130" y="4831381"/>
                </a:lnTo>
                <a:lnTo>
                  <a:pt x="2909660" y="4831393"/>
                </a:lnTo>
                <a:lnTo>
                  <a:pt x="2981214" y="4832962"/>
                </a:lnTo>
                <a:lnTo>
                  <a:pt x="3096678" y="4833217"/>
                </a:lnTo>
                <a:lnTo>
                  <a:pt x="3096764" y="4833217"/>
                </a:lnTo>
                <a:lnTo>
                  <a:pt x="3137882" y="4825815"/>
                </a:lnTo>
                <a:cubicBezTo>
                  <a:pt x="3150195" y="4822635"/>
                  <a:pt x="3161182" y="4818741"/>
                  <a:pt x="3171048" y="4814139"/>
                </a:cubicBezTo>
                <a:lnTo>
                  <a:pt x="3187620" y="4801499"/>
                </a:lnTo>
                <a:lnTo>
                  <a:pt x="3218411" y="4778016"/>
                </a:lnTo>
                <a:cubicBezTo>
                  <a:pt x="3243191" y="4748274"/>
                  <a:pt x="3256554" y="4707238"/>
                  <a:pt x="3271558" y="4655043"/>
                </a:cubicBezTo>
                <a:cubicBezTo>
                  <a:pt x="3291283" y="4605668"/>
                  <a:pt x="3325049" y="4563099"/>
                  <a:pt x="3368658" y="4532515"/>
                </a:cubicBezTo>
                <a:cubicBezTo>
                  <a:pt x="3415657" y="4491479"/>
                  <a:pt x="3456189" y="4455577"/>
                  <a:pt x="3453864" y="4399306"/>
                </a:cubicBezTo>
                <a:cubicBezTo>
                  <a:pt x="3452341" y="4382183"/>
                  <a:pt x="3448372" y="4365313"/>
                  <a:pt x="3442109" y="4349297"/>
                </a:cubicBezTo>
                <a:cubicBezTo>
                  <a:pt x="3430828" y="4321047"/>
                  <a:pt x="3427213" y="4290221"/>
                  <a:pt x="3431671" y="4260050"/>
                </a:cubicBezTo>
                <a:cubicBezTo>
                  <a:pt x="3442142" y="4224004"/>
                  <a:pt x="3463262" y="4191850"/>
                  <a:pt x="3492267" y="4167830"/>
                </a:cubicBezTo>
                <a:cubicBezTo>
                  <a:pt x="3508097" y="4153156"/>
                  <a:pt x="3522051" y="4136551"/>
                  <a:pt x="3533839" y="4118462"/>
                </a:cubicBezTo>
                <a:cubicBezTo>
                  <a:pt x="3547596" y="4097267"/>
                  <a:pt x="3555287" y="4072713"/>
                  <a:pt x="3556092" y="4047541"/>
                </a:cubicBezTo>
                <a:cubicBezTo>
                  <a:pt x="3556885" y="4022312"/>
                  <a:pt x="3550763" y="3997415"/>
                  <a:pt x="3538376" y="3975528"/>
                </a:cubicBezTo>
                <a:lnTo>
                  <a:pt x="3536362" y="3972698"/>
                </a:lnTo>
                <a:cubicBezTo>
                  <a:pt x="3528166" y="3962012"/>
                  <a:pt x="3519159" y="3951884"/>
                  <a:pt x="3509448" y="3942543"/>
                </a:cubicBezTo>
                <a:cubicBezTo>
                  <a:pt x="3498806" y="3932640"/>
                  <a:pt x="3488980" y="3921908"/>
                  <a:pt x="3480070" y="3910426"/>
                </a:cubicBezTo>
                <a:cubicBezTo>
                  <a:pt x="3404282" y="3812687"/>
                  <a:pt x="3437260" y="3687104"/>
                  <a:pt x="3468217" y="3566151"/>
                </a:cubicBezTo>
                <a:cubicBezTo>
                  <a:pt x="3499175" y="3445201"/>
                  <a:pt x="3530125" y="3327974"/>
                  <a:pt x="3447042" y="3251391"/>
                </a:cubicBezTo>
                <a:cubicBezTo>
                  <a:pt x="3395276" y="3208209"/>
                  <a:pt x="3329424" y="3185417"/>
                  <a:pt x="3261817" y="3187293"/>
                </a:cubicBezTo>
                <a:cubicBezTo>
                  <a:pt x="3203635" y="3189109"/>
                  <a:pt x="3146153" y="3200925"/>
                  <a:pt x="3091901" y="3222216"/>
                </a:cubicBezTo>
                <a:cubicBezTo>
                  <a:pt x="3024062" y="3250429"/>
                  <a:pt x="2950372" y="3261526"/>
                  <a:pt x="2877378" y="3254514"/>
                </a:cubicBezTo>
                <a:cubicBezTo>
                  <a:pt x="2816029" y="3240406"/>
                  <a:pt x="2758791" y="3212469"/>
                  <a:pt x="2710029" y="3172846"/>
                </a:cubicBezTo>
                <a:lnTo>
                  <a:pt x="2679498" y="3151112"/>
                </a:lnTo>
                <a:cubicBezTo>
                  <a:pt x="2634755" y="3120756"/>
                  <a:pt x="2587157" y="3104246"/>
                  <a:pt x="2535788" y="3101565"/>
                </a:cubicBezTo>
                <a:close/>
                <a:moveTo>
                  <a:pt x="2545320" y="3053900"/>
                </a:moveTo>
                <a:cubicBezTo>
                  <a:pt x="2603253" y="3057723"/>
                  <a:pt x="2657207" y="3076885"/>
                  <a:pt x="2707668" y="3111319"/>
                </a:cubicBezTo>
                <a:lnTo>
                  <a:pt x="2739637" y="3133612"/>
                </a:lnTo>
                <a:cubicBezTo>
                  <a:pt x="2781131" y="3169026"/>
                  <a:pt x="2830111" y="3194636"/>
                  <a:pt x="2882956" y="3208554"/>
                </a:cubicBezTo>
                <a:cubicBezTo>
                  <a:pt x="2948298" y="3213891"/>
                  <a:pt x="3014036" y="3203333"/>
                  <a:pt x="3074542" y="3177789"/>
                </a:cubicBezTo>
                <a:cubicBezTo>
                  <a:pt x="3134124" y="3154289"/>
                  <a:pt x="3197396" y="3141606"/>
                  <a:pt x="3261355" y="3140347"/>
                </a:cubicBezTo>
                <a:cubicBezTo>
                  <a:pt x="3339832" y="3139078"/>
                  <a:pt x="3416012" y="3166068"/>
                  <a:pt x="3475937" y="3216385"/>
                </a:cubicBezTo>
                <a:cubicBezTo>
                  <a:pt x="3578744" y="3312326"/>
                  <a:pt x="3543984" y="3446621"/>
                  <a:pt x="3510189" y="3577043"/>
                </a:cubicBezTo>
                <a:cubicBezTo>
                  <a:pt x="3480501" y="3692307"/>
                  <a:pt x="3453195" y="3802679"/>
                  <a:pt x="3514200" y="3881240"/>
                </a:cubicBezTo>
                <a:cubicBezTo>
                  <a:pt x="3521910" y="3890685"/>
                  <a:pt x="3530141" y="3899698"/>
                  <a:pt x="3538850" y="3908235"/>
                </a:cubicBezTo>
                <a:cubicBezTo>
                  <a:pt x="3551736" y="3920167"/>
                  <a:pt x="3563352" y="3933402"/>
                  <a:pt x="3573501" y="3947719"/>
                </a:cubicBezTo>
                <a:cubicBezTo>
                  <a:pt x="3590829" y="3976682"/>
                  <a:pt x="3599767" y="4009865"/>
                  <a:pt x="3599332" y="4043637"/>
                </a:cubicBezTo>
                <a:cubicBezTo>
                  <a:pt x="3598895" y="4077410"/>
                  <a:pt x="3589111" y="4110467"/>
                  <a:pt x="3571066" y="4139162"/>
                </a:cubicBezTo>
                <a:cubicBezTo>
                  <a:pt x="3557508" y="4160646"/>
                  <a:pt x="3541240" y="4180291"/>
                  <a:pt x="3522677" y="4197665"/>
                </a:cubicBezTo>
                <a:cubicBezTo>
                  <a:pt x="3500594" y="4215875"/>
                  <a:pt x="3483905" y="4239777"/>
                  <a:pt x="3474372" y="4266745"/>
                </a:cubicBezTo>
                <a:cubicBezTo>
                  <a:pt x="3472361" y="4288889"/>
                  <a:pt x="3475967" y="4311116"/>
                  <a:pt x="3484890" y="4331464"/>
                </a:cubicBezTo>
                <a:cubicBezTo>
                  <a:pt x="3492595" y="4351553"/>
                  <a:pt x="3497300" y="4372722"/>
                  <a:pt x="3498839" y="4394258"/>
                </a:cubicBezTo>
                <a:cubicBezTo>
                  <a:pt x="3501474" y="4472576"/>
                  <a:pt x="3447014" y="4521128"/>
                  <a:pt x="3398136" y="4564003"/>
                </a:cubicBezTo>
                <a:cubicBezTo>
                  <a:pt x="3361825" y="4589658"/>
                  <a:pt x="3333377" y="4624866"/>
                  <a:pt x="3316059" y="4665757"/>
                </a:cubicBezTo>
                <a:cubicBezTo>
                  <a:pt x="3298849" y="4725203"/>
                  <a:pt x="3281300" y="4785931"/>
                  <a:pt x="3231742" y="4827532"/>
                </a:cubicBezTo>
                <a:lnTo>
                  <a:pt x="3198820" y="4849431"/>
                </a:lnTo>
                <a:lnTo>
                  <a:pt x="3197911" y="4850035"/>
                </a:lnTo>
                <a:cubicBezTo>
                  <a:pt x="3172459" y="4863289"/>
                  <a:pt x="3140874" y="4872829"/>
                  <a:pt x="3101127" y="4877350"/>
                </a:cubicBezTo>
                <a:cubicBezTo>
                  <a:pt x="3061079" y="4880877"/>
                  <a:pt x="3020783" y="4881245"/>
                  <a:pt x="2980718" y="4878473"/>
                </a:cubicBezTo>
                <a:lnTo>
                  <a:pt x="2980717" y="4878473"/>
                </a:lnTo>
                <a:lnTo>
                  <a:pt x="2910690" y="4875410"/>
                </a:lnTo>
                <a:lnTo>
                  <a:pt x="2809470" y="4885002"/>
                </a:lnTo>
                <a:cubicBezTo>
                  <a:pt x="2709040" y="4902133"/>
                  <a:pt x="2610976" y="4939577"/>
                  <a:pt x="2515282" y="4976559"/>
                </a:cubicBezTo>
                <a:cubicBezTo>
                  <a:pt x="2492386" y="4984897"/>
                  <a:pt x="2469465" y="4993891"/>
                  <a:pt x="2446640" y="5002266"/>
                </a:cubicBezTo>
                <a:cubicBezTo>
                  <a:pt x="2235520" y="5080464"/>
                  <a:pt x="1820742" y="5150769"/>
                  <a:pt x="1604130" y="4917316"/>
                </a:cubicBezTo>
                <a:lnTo>
                  <a:pt x="1604130" y="4917315"/>
                </a:lnTo>
                <a:lnTo>
                  <a:pt x="1604129" y="4917315"/>
                </a:lnTo>
                <a:lnTo>
                  <a:pt x="1604088" y="4917265"/>
                </a:lnTo>
                <a:lnTo>
                  <a:pt x="1565717" y="4870430"/>
                </a:lnTo>
                <a:cubicBezTo>
                  <a:pt x="1453629" y="4713684"/>
                  <a:pt x="1476377" y="4534281"/>
                  <a:pt x="1498610" y="4360072"/>
                </a:cubicBezTo>
                <a:cubicBezTo>
                  <a:pt x="1512659" y="4243789"/>
                  <a:pt x="1528762" y="4126010"/>
                  <a:pt x="1502326" y="4017411"/>
                </a:cubicBezTo>
                <a:lnTo>
                  <a:pt x="1474704" y="3924435"/>
                </a:lnTo>
                <a:lnTo>
                  <a:pt x="1474603" y="3924096"/>
                </a:lnTo>
                <a:lnTo>
                  <a:pt x="1464134" y="3889480"/>
                </a:lnTo>
                <a:lnTo>
                  <a:pt x="1448873" y="3839023"/>
                </a:lnTo>
                <a:lnTo>
                  <a:pt x="1446335" y="3824253"/>
                </a:lnTo>
                <a:lnTo>
                  <a:pt x="1433810" y="3751389"/>
                </a:lnTo>
                <a:cubicBezTo>
                  <a:pt x="1424097" y="3602685"/>
                  <a:pt x="1530610" y="3457447"/>
                  <a:pt x="1705362" y="3384525"/>
                </a:cubicBezTo>
                <a:cubicBezTo>
                  <a:pt x="1767151" y="3358935"/>
                  <a:pt x="1831473" y="3336845"/>
                  <a:pt x="1891297" y="3317444"/>
                </a:cubicBezTo>
                <a:cubicBezTo>
                  <a:pt x="1983302" y="3290187"/>
                  <a:pt x="2072366" y="3253565"/>
                  <a:pt x="2156971" y="3208177"/>
                </a:cubicBezTo>
                <a:lnTo>
                  <a:pt x="2159910" y="3206077"/>
                </a:lnTo>
                <a:lnTo>
                  <a:pt x="2192295" y="3182916"/>
                </a:lnTo>
                <a:lnTo>
                  <a:pt x="2219002" y="3163831"/>
                </a:lnTo>
                <a:lnTo>
                  <a:pt x="2220240" y="3162945"/>
                </a:lnTo>
                <a:cubicBezTo>
                  <a:pt x="2341156" y="3083773"/>
                  <a:pt x="2448766" y="3047530"/>
                  <a:pt x="2545320" y="3053900"/>
                </a:cubicBezTo>
                <a:close/>
                <a:moveTo>
                  <a:pt x="2505104" y="2963533"/>
                </a:moveTo>
                <a:cubicBezTo>
                  <a:pt x="2406438" y="2958324"/>
                  <a:pt x="2294842" y="2998286"/>
                  <a:pt x="2165862" y="3083893"/>
                </a:cubicBezTo>
                <a:cubicBezTo>
                  <a:pt x="2155272" y="3091468"/>
                  <a:pt x="2145012" y="3098797"/>
                  <a:pt x="2134422" y="3106378"/>
                </a:cubicBezTo>
                <a:cubicBezTo>
                  <a:pt x="2123830" y="3113955"/>
                  <a:pt x="2106863" y="3126083"/>
                  <a:pt x="2093109" y="3135928"/>
                </a:cubicBezTo>
                <a:cubicBezTo>
                  <a:pt x="1993225" y="3193750"/>
                  <a:pt x="1887592" y="3240983"/>
                  <a:pt x="1777905" y="3276864"/>
                </a:cubicBezTo>
                <a:cubicBezTo>
                  <a:pt x="1715341" y="3299840"/>
                  <a:pt x="1651098" y="3323472"/>
                  <a:pt x="1587671" y="3351297"/>
                </a:cubicBezTo>
                <a:cubicBezTo>
                  <a:pt x="1545055" y="3370482"/>
                  <a:pt x="1506560" y="3394258"/>
                  <a:pt x="1473030" y="3421450"/>
                </a:cubicBezTo>
                <a:lnTo>
                  <a:pt x="1443835" y="3448593"/>
                </a:lnTo>
                <a:lnTo>
                  <a:pt x="1426565" y="3464650"/>
                </a:lnTo>
                <a:cubicBezTo>
                  <a:pt x="1355681" y="3540430"/>
                  <a:pt x="1318461" y="3633877"/>
                  <a:pt x="1328075" y="3726613"/>
                </a:cubicBezTo>
                <a:cubicBezTo>
                  <a:pt x="1332299" y="3757261"/>
                  <a:pt x="1338367" y="3787591"/>
                  <a:pt x="1346244" y="3817437"/>
                </a:cubicBezTo>
                <a:lnTo>
                  <a:pt x="1373765" y="3900766"/>
                </a:lnTo>
                <a:lnTo>
                  <a:pt x="1375280" y="3905352"/>
                </a:lnTo>
                <a:cubicBezTo>
                  <a:pt x="1388285" y="3942257"/>
                  <a:pt x="1401473" y="3980103"/>
                  <a:pt x="1412220" y="4019709"/>
                </a:cubicBezTo>
                <a:cubicBezTo>
                  <a:pt x="1447346" y="4153956"/>
                  <a:pt x="1427980" y="4298507"/>
                  <a:pt x="1408853" y="4437546"/>
                </a:cubicBezTo>
                <a:cubicBezTo>
                  <a:pt x="1379631" y="4649694"/>
                  <a:pt x="1352380" y="4849795"/>
                  <a:pt x="1506112" y="5021408"/>
                </a:cubicBezTo>
                <a:cubicBezTo>
                  <a:pt x="1620307" y="5146674"/>
                  <a:pt x="1790118" y="5188854"/>
                  <a:pt x="1960152" y="5188710"/>
                </a:cubicBezTo>
                <a:lnTo>
                  <a:pt x="2086853" y="5181302"/>
                </a:lnTo>
                <a:lnTo>
                  <a:pt x="2124023" y="5175354"/>
                </a:lnTo>
                <a:lnTo>
                  <a:pt x="2208445" y="5161844"/>
                </a:lnTo>
                <a:lnTo>
                  <a:pt x="2319731" y="5134157"/>
                </a:lnTo>
                <a:lnTo>
                  <a:pt x="2397987" y="5107937"/>
                </a:lnTo>
                <a:lnTo>
                  <a:pt x="2415524" y="5102060"/>
                </a:lnTo>
                <a:lnTo>
                  <a:pt x="2490343" y="5073019"/>
                </a:lnTo>
                <a:cubicBezTo>
                  <a:pt x="2603594" y="5028642"/>
                  <a:pt x="2719706" y="4982852"/>
                  <a:pt x="2840518" y="4962095"/>
                </a:cubicBezTo>
                <a:lnTo>
                  <a:pt x="2902744" y="4956286"/>
                </a:lnTo>
                <a:lnTo>
                  <a:pt x="2962965" y="4950662"/>
                </a:lnTo>
                <a:lnTo>
                  <a:pt x="3045846" y="4953023"/>
                </a:lnTo>
                <a:lnTo>
                  <a:pt x="3175154" y="4952463"/>
                </a:lnTo>
                <a:cubicBezTo>
                  <a:pt x="3192858" y="4950427"/>
                  <a:pt x="3208752" y="4947552"/>
                  <a:pt x="3223074" y="4943840"/>
                </a:cubicBezTo>
                <a:lnTo>
                  <a:pt x="3261573" y="4930192"/>
                </a:lnTo>
                <a:lnTo>
                  <a:pt x="3292089" y="4911533"/>
                </a:lnTo>
                <a:cubicBezTo>
                  <a:pt x="3337102" y="4876261"/>
                  <a:pt x="3354864" y="4820144"/>
                  <a:pt x="3375387" y="4743402"/>
                </a:cubicBezTo>
                <a:cubicBezTo>
                  <a:pt x="3396727" y="4686676"/>
                  <a:pt x="3434319" y="4637461"/>
                  <a:pt x="3483434" y="4601813"/>
                </a:cubicBezTo>
                <a:cubicBezTo>
                  <a:pt x="3535332" y="4555674"/>
                  <a:pt x="3584046" y="4511791"/>
                  <a:pt x="3580339" y="4445420"/>
                </a:cubicBezTo>
                <a:cubicBezTo>
                  <a:pt x="3578113" y="4425165"/>
                  <a:pt x="3573090" y="4405334"/>
                  <a:pt x="3565413" y="4386472"/>
                </a:cubicBezTo>
                <a:cubicBezTo>
                  <a:pt x="3558149" y="4371130"/>
                  <a:pt x="3553028" y="4354923"/>
                  <a:pt x="3550134" y="4338321"/>
                </a:cubicBezTo>
                <a:lnTo>
                  <a:pt x="3548788" y="4302940"/>
                </a:lnTo>
                <a:lnTo>
                  <a:pt x="3548210" y="4287789"/>
                </a:lnTo>
                <a:lnTo>
                  <a:pt x="3555774" y="4270776"/>
                </a:lnTo>
                <a:lnTo>
                  <a:pt x="3573944" y="4229904"/>
                </a:lnTo>
                <a:cubicBezTo>
                  <a:pt x="3585373" y="4212135"/>
                  <a:pt x="3599517" y="4196102"/>
                  <a:pt x="3615968" y="4182436"/>
                </a:cubicBezTo>
                <a:cubicBezTo>
                  <a:pt x="3634096" y="4165378"/>
                  <a:pt x="3650149" y="4146216"/>
                  <a:pt x="3663811" y="4125404"/>
                </a:cubicBezTo>
                <a:cubicBezTo>
                  <a:pt x="3679584" y="4100265"/>
                  <a:pt x="3688118" y="4071320"/>
                  <a:pt x="3688453" y="4041761"/>
                </a:cubicBezTo>
                <a:cubicBezTo>
                  <a:pt x="3688774" y="4012148"/>
                  <a:pt x="3680891" y="3983103"/>
                  <a:pt x="3665652" y="3957772"/>
                </a:cubicBezTo>
                <a:cubicBezTo>
                  <a:pt x="3655447" y="3944549"/>
                  <a:pt x="3644124" y="3932216"/>
                  <a:pt x="3631800" y="3920911"/>
                </a:cubicBezTo>
                <a:cubicBezTo>
                  <a:pt x="3619859" y="3909824"/>
                  <a:pt x="3608683" y="3897944"/>
                  <a:pt x="3598344" y="3885341"/>
                </a:cubicBezTo>
                <a:cubicBezTo>
                  <a:pt x="3508771" y="3773554"/>
                  <a:pt x="3546370" y="3629793"/>
                  <a:pt x="3582651" y="3490157"/>
                </a:cubicBezTo>
                <a:cubicBezTo>
                  <a:pt x="3618933" y="3350523"/>
                  <a:pt x="3653188" y="3215524"/>
                  <a:pt x="3555414" y="3126610"/>
                </a:cubicBezTo>
                <a:cubicBezTo>
                  <a:pt x="3493975" y="3077007"/>
                  <a:pt x="3416490" y="3051443"/>
                  <a:pt x="3337339" y="3054660"/>
                </a:cubicBezTo>
                <a:cubicBezTo>
                  <a:pt x="3269140" y="3058032"/>
                  <a:pt x="3201938" y="3072864"/>
                  <a:pt x="3138572" y="3098529"/>
                </a:cubicBezTo>
                <a:cubicBezTo>
                  <a:pt x="3060868" y="3132412"/>
                  <a:pt x="2976086" y="3146700"/>
                  <a:pt x="2891727" y="3140124"/>
                </a:cubicBezTo>
                <a:cubicBezTo>
                  <a:pt x="2823116" y="3123360"/>
                  <a:pt x="2759275" y="3091279"/>
                  <a:pt x="2704994" y="3046298"/>
                </a:cubicBezTo>
                <a:cubicBezTo>
                  <a:pt x="2693414" y="3037574"/>
                  <a:pt x="2681736" y="3029459"/>
                  <a:pt x="2669701" y="3021595"/>
                </a:cubicBezTo>
                <a:cubicBezTo>
                  <a:pt x="2618849" y="2986047"/>
                  <a:pt x="2564303" y="2966658"/>
                  <a:pt x="2505104" y="2963533"/>
                </a:cubicBezTo>
                <a:close/>
                <a:moveTo>
                  <a:pt x="2513268" y="2917346"/>
                </a:moveTo>
                <a:cubicBezTo>
                  <a:pt x="2579618" y="2921003"/>
                  <a:pt x="2641494" y="2942493"/>
                  <a:pt x="2699415" y="2981755"/>
                </a:cubicBezTo>
                <a:lnTo>
                  <a:pt x="2736563" y="3008314"/>
                </a:lnTo>
                <a:cubicBezTo>
                  <a:pt x="2785348" y="3049067"/>
                  <a:pt x="2842746" y="3078282"/>
                  <a:pt x="2904508" y="3093795"/>
                </a:cubicBezTo>
                <a:cubicBezTo>
                  <a:pt x="2981316" y="3098933"/>
                  <a:pt x="3058316" y="3085425"/>
                  <a:pt x="3128928" y="3054428"/>
                </a:cubicBezTo>
                <a:cubicBezTo>
                  <a:pt x="3197062" y="3026345"/>
                  <a:pt x="3269574" y="3010452"/>
                  <a:pt x="3343121" y="3007493"/>
                </a:cubicBezTo>
                <a:cubicBezTo>
                  <a:pt x="3433390" y="3004177"/>
                  <a:pt x="3521609" y="3033823"/>
                  <a:pt x="3591263" y="3090878"/>
                </a:cubicBezTo>
                <a:cubicBezTo>
                  <a:pt x="3709580" y="3198046"/>
                  <a:pt x="3671455" y="3352279"/>
                  <a:pt x="3632185" y="3500423"/>
                </a:cubicBezTo>
                <a:cubicBezTo>
                  <a:pt x="3597778" y="3634470"/>
                  <a:pt x="3565302" y="3760758"/>
                  <a:pt x="3639885" y="3854571"/>
                </a:cubicBezTo>
                <a:cubicBezTo>
                  <a:pt x="3649226" y="3865743"/>
                  <a:pt x="3659272" y="3876300"/>
                  <a:pt x="3669974" y="3886183"/>
                </a:cubicBezTo>
                <a:cubicBezTo>
                  <a:pt x="3684608" y="3900100"/>
                  <a:pt x="3698061" y="3915167"/>
                  <a:pt x="3710217" y="3931239"/>
                </a:cubicBezTo>
                <a:cubicBezTo>
                  <a:pt x="3730539" y="3963660"/>
                  <a:pt x="3741356" y="4001188"/>
                  <a:pt x="3741431" y="4039568"/>
                </a:cubicBezTo>
                <a:cubicBezTo>
                  <a:pt x="3741494" y="4077892"/>
                  <a:pt x="3730812" y="4115537"/>
                  <a:pt x="3710588" y="4148228"/>
                </a:cubicBezTo>
                <a:cubicBezTo>
                  <a:pt x="3695122" y="4172621"/>
                  <a:pt x="3676740" y="4195063"/>
                  <a:pt x="3655834" y="4215016"/>
                </a:cubicBezTo>
                <a:cubicBezTo>
                  <a:pt x="3630022" y="4236185"/>
                  <a:pt x="3610832" y="4264305"/>
                  <a:pt x="3600555" y="4295990"/>
                </a:cubicBezTo>
                <a:cubicBezTo>
                  <a:pt x="3598232" y="4322238"/>
                  <a:pt x="3602904" y="4348600"/>
                  <a:pt x="3614091" y="4372404"/>
                </a:cubicBezTo>
                <a:cubicBezTo>
                  <a:pt x="3623367" y="4395230"/>
                  <a:pt x="3629237" y="4419265"/>
                  <a:pt x="3631554" y="4443850"/>
                </a:cubicBezTo>
                <a:cubicBezTo>
                  <a:pt x="3636449" y="4532812"/>
                  <a:pt x="3575856" y="4589926"/>
                  <a:pt x="3519073" y="4637455"/>
                </a:cubicBezTo>
                <a:cubicBezTo>
                  <a:pt x="3477038" y="4667712"/>
                  <a:pt x="3444567" y="4709393"/>
                  <a:pt x="3425517" y="4757494"/>
                </a:cubicBezTo>
                <a:cubicBezTo>
                  <a:pt x="3402186" y="4840585"/>
                  <a:pt x="3379670" y="4907308"/>
                  <a:pt x="3325167" y="4950273"/>
                </a:cubicBezTo>
                <a:lnTo>
                  <a:pt x="3305086" y="4962752"/>
                </a:lnTo>
                <a:lnTo>
                  <a:pt x="3288364" y="4973143"/>
                </a:lnTo>
                <a:cubicBezTo>
                  <a:pt x="3274643" y="4979776"/>
                  <a:pt x="3259380" y="4985399"/>
                  <a:pt x="3242312" y="4989954"/>
                </a:cubicBezTo>
                <a:lnTo>
                  <a:pt x="3203411" y="4997066"/>
                </a:lnTo>
                <a:lnTo>
                  <a:pt x="3185434" y="5000353"/>
                </a:lnTo>
                <a:lnTo>
                  <a:pt x="3051978" y="5001557"/>
                </a:lnTo>
                <a:lnTo>
                  <a:pt x="3048506" y="5001588"/>
                </a:lnTo>
                <a:lnTo>
                  <a:pt x="3048505" y="5001588"/>
                </a:lnTo>
                <a:lnTo>
                  <a:pt x="3045117" y="5001483"/>
                </a:lnTo>
                <a:lnTo>
                  <a:pt x="2968768" y="4999105"/>
                </a:lnTo>
                <a:cubicBezTo>
                  <a:pt x="2810270" y="5001420"/>
                  <a:pt x="2659495" y="5060927"/>
                  <a:pt x="2512543" y="5118209"/>
                </a:cubicBezTo>
                <a:cubicBezTo>
                  <a:pt x="2487214" y="5128328"/>
                  <a:pt x="2462224" y="5138221"/>
                  <a:pt x="2437402" y="5147530"/>
                </a:cubicBezTo>
                <a:cubicBezTo>
                  <a:pt x="2407185" y="5159039"/>
                  <a:pt x="2373345" y="5170426"/>
                  <a:pt x="2336780" y="5181017"/>
                </a:cubicBezTo>
                <a:lnTo>
                  <a:pt x="2336779" y="5181016"/>
                </a:lnTo>
                <a:lnTo>
                  <a:pt x="2220151" y="5209636"/>
                </a:lnTo>
                <a:lnTo>
                  <a:pt x="2219809" y="5209721"/>
                </a:lnTo>
                <a:lnTo>
                  <a:pt x="2219808" y="5209720"/>
                </a:lnTo>
                <a:cubicBezTo>
                  <a:pt x="2178694" y="5218041"/>
                  <a:pt x="2135755" y="5224888"/>
                  <a:pt x="2091888" y="5229588"/>
                </a:cubicBezTo>
                <a:lnTo>
                  <a:pt x="1995995" y="5234599"/>
                </a:lnTo>
                <a:lnTo>
                  <a:pt x="1958416" y="5236563"/>
                </a:lnTo>
                <a:lnTo>
                  <a:pt x="1958415" y="5236563"/>
                </a:lnTo>
                <a:cubicBezTo>
                  <a:pt x="1779148" y="5235470"/>
                  <a:pt x="1599468" y="5189193"/>
                  <a:pt x="1476947" y="5054492"/>
                </a:cubicBezTo>
                <a:cubicBezTo>
                  <a:pt x="1462949" y="5039304"/>
                  <a:pt x="1449865" y="5023294"/>
                  <a:pt x="1437837" y="5006534"/>
                </a:cubicBezTo>
                <a:cubicBezTo>
                  <a:pt x="1312115" y="4830773"/>
                  <a:pt x="1340140" y="4629600"/>
                  <a:pt x="1367148" y="4434441"/>
                </a:cubicBezTo>
                <a:cubicBezTo>
                  <a:pt x="1385515" y="4299646"/>
                  <a:pt x="1404591" y="4160624"/>
                  <a:pt x="1371528" y="4034468"/>
                </a:cubicBezTo>
                <a:cubicBezTo>
                  <a:pt x="1361716" y="3996865"/>
                  <a:pt x="1348425" y="3959617"/>
                  <a:pt x="1335785" y="3924033"/>
                </a:cubicBezTo>
                <a:cubicBezTo>
                  <a:pt x="1311275" y="3862621"/>
                  <a:pt x="1294251" y="3798467"/>
                  <a:pt x="1285036" y="3732942"/>
                </a:cubicBezTo>
                <a:cubicBezTo>
                  <a:pt x="1264298" y="3562892"/>
                  <a:pt x="1380423" y="3393783"/>
                  <a:pt x="1569603" y="3311094"/>
                </a:cubicBezTo>
                <a:lnTo>
                  <a:pt x="1631825" y="3286783"/>
                </a:lnTo>
                <a:lnTo>
                  <a:pt x="1762799" y="3235602"/>
                </a:lnTo>
                <a:lnTo>
                  <a:pt x="1867473" y="3195651"/>
                </a:lnTo>
                <a:lnTo>
                  <a:pt x="1920058" y="3175579"/>
                </a:lnTo>
                <a:cubicBezTo>
                  <a:pt x="1971333" y="3152828"/>
                  <a:pt x="2021407" y="3127361"/>
                  <a:pt x="2070054" y="3099279"/>
                </a:cubicBezTo>
                <a:cubicBezTo>
                  <a:pt x="2082805" y="3090170"/>
                  <a:pt x="2095504" y="3081082"/>
                  <a:pt x="2108590" y="3071728"/>
                </a:cubicBezTo>
                <a:cubicBezTo>
                  <a:pt x="2121622" y="3062392"/>
                  <a:pt x="2130492" y="3056063"/>
                  <a:pt x="2141806" y="3047979"/>
                </a:cubicBezTo>
                <a:lnTo>
                  <a:pt x="2191680" y="3017940"/>
                </a:lnTo>
                <a:lnTo>
                  <a:pt x="2242440" y="2987365"/>
                </a:lnTo>
                <a:cubicBezTo>
                  <a:pt x="2275084" y="2970271"/>
                  <a:pt x="2306839" y="2956286"/>
                  <a:pt x="2337743" y="2945406"/>
                </a:cubicBezTo>
                <a:lnTo>
                  <a:pt x="2337750" y="2945404"/>
                </a:lnTo>
                <a:lnTo>
                  <a:pt x="2337766" y="2945398"/>
                </a:lnTo>
                <a:cubicBezTo>
                  <a:pt x="2399575" y="2923638"/>
                  <a:pt x="2457976" y="2914299"/>
                  <a:pt x="2513268" y="2917346"/>
                </a:cubicBezTo>
                <a:close/>
                <a:moveTo>
                  <a:pt x="2473743" y="2824606"/>
                </a:moveTo>
                <a:cubicBezTo>
                  <a:pt x="2445340" y="2823621"/>
                  <a:pt x="2416075" y="2825873"/>
                  <a:pt x="2385906" y="2831367"/>
                </a:cubicBezTo>
                <a:lnTo>
                  <a:pt x="2292667" y="2857570"/>
                </a:lnTo>
                <a:lnTo>
                  <a:pt x="2193756" y="2903237"/>
                </a:lnTo>
                <a:lnTo>
                  <a:pt x="2121333" y="2948247"/>
                </a:lnTo>
                <a:lnTo>
                  <a:pt x="2088910" y="2968399"/>
                </a:lnTo>
                <a:cubicBezTo>
                  <a:pt x="2076545" y="2977244"/>
                  <a:pt x="2064178" y="2986084"/>
                  <a:pt x="2053585" y="2993660"/>
                </a:cubicBezTo>
                <a:cubicBezTo>
                  <a:pt x="2042996" y="3001242"/>
                  <a:pt x="2023198" y="3015391"/>
                  <a:pt x="2008394" y="3025995"/>
                </a:cubicBezTo>
                <a:cubicBezTo>
                  <a:pt x="1895977" y="3094898"/>
                  <a:pt x="1776636" y="3151754"/>
                  <a:pt x="1652314" y="3195633"/>
                </a:cubicBezTo>
                <a:cubicBezTo>
                  <a:pt x="1587149" y="3220986"/>
                  <a:pt x="1520213" y="3247602"/>
                  <a:pt x="1454962" y="3277276"/>
                </a:cubicBezTo>
                <a:cubicBezTo>
                  <a:pt x="1288723" y="3353859"/>
                  <a:pt x="1182275" y="3493436"/>
                  <a:pt x="1173318" y="3639158"/>
                </a:cubicBezTo>
                <a:lnTo>
                  <a:pt x="1174007" y="3658405"/>
                </a:lnTo>
                <a:lnTo>
                  <a:pt x="1175560" y="3701819"/>
                </a:lnTo>
                <a:lnTo>
                  <a:pt x="1175560" y="3701820"/>
                </a:lnTo>
                <a:lnTo>
                  <a:pt x="1175071" y="3701161"/>
                </a:lnTo>
                <a:lnTo>
                  <a:pt x="1174525" y="3700423"/>
                </a:lnTo>
                <a:lnTo>
                  <a:pt x="1197880" y="3801660"/>
                </a:lnTo>
                <a:cubicBezTo>
                  <a:pt x="1207574" y="3834902"/>
                  <a:pt x="1219166" y="3867585"/>
                  <a:pt x="1232617" y="3899543"/>
                </a:cubicBezTo>
                <a:lnTo>
                  <a:pt x="1239111" y="3917212"/>
                </a:lnTo>
                <a:lnTo>
                  <a:pt x="1255963" y="3963063"/>
                </a:lnTo>
                <a:cubicBezTo>
                  <a:pt x="1263529" y="3984745"/>
                  <a:pt x="1270863" y="4007125"/>
                  <a:pt x="1277912" y="4030777"/>
                </a:cubicBezTo>
                <a:lnTo>
                  <a:pt x="1290863" y="4103704"/>
                </a:lnTo>
                <a:lnTo>
                  <a:pt x="1298665" y="4147634"/>
                </a:lnTo>
                <a:cubicBezTo>
                  <a:pt x="1302086" y="4187071"/>
                  <a:pt x="1302368" y="4226913"/>
                  <a:pt x="1300575" y="4266910"/>
                </a:cubicBezTo>
                <a:lnTo>
                  <a:pt x="1296252" y="4316224"/>
                </a:lnTo>
                <a:lnTo>
                  <a:pt x="1290037" y="4387118"/>
                </a:lnTo>
                <a:cubicBezTo>
                  <a:pt x="1285161" y="4427179"/>
                  <a:pt x="1279275" y="4467147"/>
                  <a:pt x="1273447" y="4506777"/>
                </a:cubicBezTo>
                <a:cubicBezTo>
                  <a:pt x="1265118" y="4565858"/>
                  <a:pt x="1256776" y="4623989"/>
                  <a:pt x="1251602" y="4680905"/>
                </a:cubicBezTo>
                <a:lnTo>
                  <a:pt x="1248718" y="4729763"/>
                </a:lnTo>
                <a:lnTo>
                  <a:pt x="1246618" y="4765340"/>
                </a:lnTo>
                <a:cubicBezTo>
                  <a:pt x="1244808" y="4848797"/>
                  <a:pt x="1253713" y="4929232"/>
                  <a:pt x="1284079" y="5005768"/>
                </a:cubicBezTo>
                <a:lnTo>
                  <a:pt x="1307650" y="5052515"/>
                </a:lnTo>
                <a:lnTo>
                  <a:pt x="1321998" y="5080970"/>
                </a:lnTo>
                <a:cubicBezTo>
                  <a:pt x="1337288" y="5105583"/>
                  <a:pt x="1355361" y="5129730"/>
                  <a:pt x="1376613" y="5153378"/>
                </a:cubicBezTo>
                <a:cubicBezTo>
                  <a:pt x="1600586" y="5402261"/>
                  <a:pt x="2067264" y="5372399"/>
                  <a:pt x="2403671" y="5241742"/>
                </a:cubicBezTo>
                <a:lnTo>
                  <a:pt x="2486387" y="5208109"/>
                </a:lnTo>
                <a:cubicBezTo>
                  <a:pt x="2656731" y="5139444"/>
                  <a:pt x="2831997" y="5067199"/>
                  <a:pt x="3020540" y="5067272"/>
                </a:cubicBezTo>
                <a:cubicBezTo>
                  <a:pt x="3051341" y="5067060"/>
                  <a:pt x="3082442" y="5068697"/>
                  <a:pt x="3113559" y="5070388"/>
                </a:cubicBezTo>
                <a:cubicBezTo>
                  <a:pt x="3162300" y="5074677"/>
                  <a:pt x="3211404" y="5075139"/>
                  <a:pt x="3260252" y="5071678"/>
                </a:cubicBezTo>
                <a:cubicBezTo>
                  <a:pt x="3300636" y="5067101"/>
                  <a:pt x="3332688" y="5058623"/>
                  <a:pt x="3358615" y="5046283"/>
                </a:cubicBezTo>
                <a:lnTo>
                  <a:pt x="3391329" y="5026034"/>
                </a:lnTo>
                <a:lnTo>
                  <a:pt x="3393181" y="5024887"/>
                </a:lnTo>
                <a:cubicBezTo>
                  <a:pt x="3444063" y="4984412"/>
                  <a:pt x="3463555" y="4919931"/>
                  <a:pt x="3486142" y="4832073"/>
                </a:cubicBezTo>
                <a:cubicBezTo>
                  <a:pt x="3509254" y="4768003"/>
                  <a:pt x="3551014" y="4712272"/>
                  <a:pt x="3606029" y="4671966"/>
                </a:cubicBezTo>
                <a:cubicBezTo>
                  <a:pt x="3664585" y="4619451"/>
                  <a:pt x="3719856" y="4569816"/>
                  <a:pt x="3714857" y="4492667"/>
                </a:cubicBezTo>
                <a:cubicBezTo>
                  <a:pt x="3711810" y="4469258"/>
                  <a:pt x="3705509" y="4446363"/>
                  <a:pt x="3696170" y="4424734"/>
                </a:cubicBezTo>
                <a:cubicBezTo>
                  <a:pt x="3679967" y="4389875"/>
                  <a:pt x="3673397" y="4351339"/>
                  <a:pt x="3677113" y="4312981"/>
                </a:cubicBezTo>
                <a:lnTo>
                  <a:pt x="3677113" y="4312980"/>
                </a:lnTo>
                <a:lnTo>
                  <a:pt x="3680797" y="4304638"/>
                </a:lnTo>
                <a:lnTo>
                  <a:pt x="3705763" y="4248095"/>
                </a:lnTo>
                <a:cubicBezTo>
                  <a:pt x="3718556" y="4228196"/>
                  <a:pt x="3734434" y="4210267"/>
                  <a:pt x="3752929" y="4195033"/>
                </a:cubicBezTo>
                <a:cubicBezTo>
                  <a:pt x="3773419" y="4175568"/>
                  <a:pt x="3791496" y="4153696"/>
                  <a:pt x="3806768" y="4129953"/>
                </a:cubicBezTo>
                <a:cubicBezTo>
                  <a:pt x="3824760" y="4100981"/>
                  <a:pt x="3834324" y="4067641"/>
                  <a:pt x="3834347" y="4033648"/>
                </a:cubicBezTo>
                <a:cubicBezTo>
                  <a:pt x="3834376" y="3999652"/>
                  <a:pt x="3824868" y="3966359"/>
                  <a:pt x="3806898" y="3937542"/>
                </a:cubicBezTo>
                <a:cubicBezTo>
                  <a:pt x="3795274" y="3921123"/>
                  <a:pt x="3781465" y="3906346"/>
                  <a:pt x="3765840" y="3893566"/>
                </a:cubicBezTo>
                <a:cubicBezTo>
                  <a:pt x="3752258" y="3881072"/>
                  <a:pt x="3739465" y="3867661"/>
                  <a:pt x="3727558" y="3853505"/>
                </a:cubicBezTo>
                <a:cubicBezTo>
                  <a:pt x="3625203" y="3729081"/>
                  <a:pt x="3666416" y="3565732"/>
                  <a:pt x="3706610" y="3408426"/>
                </a:cubicBezTo>
                <a:cubicBezTo>
                  <a:pt x="3746801" y="3251124"/>
                  <a:pt x="3786233" y="3096483"/>
                  <a:pt x="3673051" y="2995738"/>
                </a:cubicBezTo>
                <a:cubicBezTo>
                  <a:pt x="3601971" y="2939902"/>
                  <a:pt x="3512944" y="2911686"/>
                  <a:pt x="3422380" y="2916286"/>
                </a:cubicBezTo>
                <a:cubicBezTo>
                  <a:pt x="3343760" y="2920989"/>
                  <a:pt x="3266479" y="2939228"/>
                  <a:pt x="3193959" y="2970207"/>
                </a:cubicBezTo>
                <a:cubicBezTo>
                  <a:pt x="3103484" y="3001980"/>
                  <a:pt x="3010278" y="3035164"/>
                  <a:pt x="2914891" y="3020507"/>
                </a:cubicBezTo>
                <a:cubicBezTo>
                  <a:pt x="2837307" y="3002607"/>
                  <a:pt x="2765136" y="2966675"/>
                  <a:pt x="2704234" y="2915629"/>
                </a:cubicBezTo>
                <a:lnTo>
                  <a:pt x="2663911" y="2887620"/>
                </a:lnTo>
                <a:cubicBezTo>
                  <a:pt x="2605111" y="2847990"/>
                  <a:pt x="2541910" y="2826971"/>
                  <a:pt x="2473743" y="2824606"/>
                </a:cubicBezTo>
                <a:close/>
                <a:moveTo>
                  <a:pt x="2479343" y="2777383"/>
                </a:moveTo>
                <a:cubicBezTo>
                  <a:pt x="2553842" y="2781040"/>
                  <a:pt x="2623345" y="2805070"/>
                  <a:pt x="2688730" y="2849154"/>
                </a:cubicBezTo>
                <a:cubicBezTo>
                  <a:pt x="2702726" y="2858269"/>
                  <a:pt x="2716020" y="2867892"/>
                  <a:pt x="2729910" y="2877613"/>
                </a:cubicBezTo>
                <a:cubicBezTo>
                  <a:pt x="2785299" y="2923923"/>
                  <a:pt x="2850590" y="2956989"/>
                  <a:pt x="2920821" y="2974294"/>
                </a:cubicBezTo>
                <a:cubicBezTo>
                  <a:pt x="3004720" y="2987078"/>
                  <a:pt x="3088295" y="2957592"/>
                  <a:pt x="3177457" y="2926228"/>
                </a:cubicBezTo>
                <a:cubicBezTo>
                  <a:pt x="3254728" y="2893838"/>
                  <a:pt x="3336945" y="2874937"/>
                  <a:pt x="3420504" y="2870353"/>
                </a:cubicBezTo>
                <a:cubicBezTo>
                  <a:pt x="3522106" y="2866239"/>
                  <a:pt x="3621567" y="2899145"/>
                  <a:pt x="3700329" y="2962946"/>
                </a:cubicBezTo>
                <a:cubicBezTo>
                  <a:pt x="3832689" y="3080793"/>
                  <a:pt x="3790350" y="3254506"/>
                  <a:pt x="3747922" y="3421380"/>
                </a:cubicBezTo>
                <a:cubicBezTo>
                  <a:pt x="3709148" y="3573954"/>
                  <a:pt x="3672305" y="3718769"/>
                  <a:pt x="3759920" y="3825581"/>
                </a:cubicBezTo>
                <a:cubicBezTo>
                  <a:pt x="3770583" y="3838339"/>
                  <a:pt x="3782167" y="3850294"/>
                  <a:pt x="3794588" y="3861351"/>
                </a:cubicBezTo>
                <a:cubicBezTo>
                  <a:pt x="3811396" y="3876610"/>
                  <a:pt x="3826771" y="3893358"/>
                  <a:pt x="3840522" y="3911393"/>
                </a:cubicBezTo>
                <a:cubicBezTo>
                  <a:pt x="3863536" y="3947251"/>
                  <a:pt x="3875968" y="3988916"/>
                  <a:pt x="3876414" y="4031652"/>
                </a:cubicBezTo>
                <a:cubicBezTo>
                  <a:pt x="3876842" y="4074335"/>
                  <a:pt x="3865264" y="4116390"/>
                  <a:pt x="3842968" y="4152927"/>
                </a:cubicBezTo>
                <a:cubicBezTo>
                  <a:pt x="3826107" y="4180594"/>
                  <a:pt x="3805547" y="4205854"/>
                  <a:pt x="3781854" y="4227995"/>
                </a:cubicBezTo>
                <a:cubicBezTo>
                  <a:pt x="3752256" y="4252205"/>
                  <a:pt x="3730476" y="4284630"/>
                  <a:pt x="3719238" y="4321098"/>
                </a:cubicBezTo>
                <a:cubicBezTo>
                  <a:pt x="3717050" y="4351367"/>
                  <a:pt x="3722881" y="4381658"/>
                  <a:pt x="3736131" y="4408924"/>
                </a:cubicBezTo>
                <a:cubicBezTo>
                  <a:pt x="3746903" y="4434804"/>
                  <a:pt x="3754017" y="4462093"/>
                  <a:pt x="3757261" y="4489974"/>
                </a:cubicBezTo>
                <a:cubicBezTo>
                  <a:pt x="3764791" y="4590814"/>
                  <a:pt x="3697495" y="4649015"/>
                  <a:pt x="3633341" y="4707152"/>
                </a:cubicBezTo>
                <a:cubicBezTo>
                  <a:pt x="3586829" y="4741730"/>
                  <a:pt x="3551258" y="4788941"/>
                  <a:pt x="3530892" y="4843118"/>
                </a:cubicBezTo>
                <a:cubicBezTo>
                  <a:pt x="3506335" y="4940355"/>
                  <a:pt x="3482185" y="5033120"/>
                  <a:pt x="3386811" y="5082993"/>
                </a:cubicBezTo>
                <a:lnTo>
                  <a:pt x="3386807" y="5082996"/>
                </a:lnTo>
                <a:cubicBezTo>
                  <a:pt x="3355017" y="5099619"/>
                  <a:pt x="3315312" y="5111477"/>
                  <a:pt x="3265042" y="5117147"/>
                </a:cubicBezTo>
                <a:cubicBezTo>
                  <a:pt x="3214596" y="5122239"/>
                  <a:pt x="3163864" y="5122948"/>
                  <a:pt x="3113360" y="5119400"/>
                </a:cubicBezTo>
                <a:cubicBezTo>
                  <a:pt x="3083088" y="5118145"/>
                  <a:pt x="3053000" y="5116359"/>
                  <a:pt x="3022764" y="5116683"/>
                </a:cubicBezTo>
                <a:cubicBezTo>
                  <a:pt x="2844528" y="5118257"/>
                  <a:pt x="2672524" y="5187630"/>
                  <a:pt x="2506195" y="5254478"/>
                </a:cubicBezTo>
                <a:cubicBezTo>
                  <a:pt x="2478639" y="5265194"/>
                  <a:pt x="2451311" y="5276247"/>
                  <a:pt x="2423250" y="5287772"/>
                </a:cubicBezTo>
                <a:cubicBezTo>
                  <a:pt x="2151517" y="5393935"/>
                  <a:pt x="1618454" y="5491484"/>
                  <a:pt x="1344778" y="5187318"/>
                </a:cubicBezTo>
                <a:cubicBezTo>
                  <a:pt x="1330537" y="5171561"/>
                  <a:pt x="1317266" y="5154963"/>
                  <a:pt x="1304995" y="5137632"/>
                </a:cubicBezTo>
                <a:cubicBezTo>
                  <a:pt x="1270235" y="5089046"/>
                  <a:pt x="1246207" y="5038662"/>
                  <a:pt x="1230191" y="4986997"/>
                </a:cubicBezTo>
                <a:lnTo>
                  <a:pt x="1224134" y="4961121"/>
                </a:lnTo>
                <a:lnTo>
                  <a:pt x="1211838" y="4908603"/>
                </a:lnTo>
                <a:cubicBezTo>
                  <a:pt x="1198815" y="4829379"/>
                  <a:pt x="1200762" y="4747855"/>
                  <a:pt x="1208506" y="4665772"/>
                </a:cubicBezTo>
                <a:lnTo>
                  <a:pt x="1216264" y="4603554"/>
                </a:lnTo>
                <a:lnTo>
                  <a:pt x="1229004" y="4501376"/>
                </a:lnTo>
                <a:cubicBezTo>
                  <a:pt x="1251508" y="4347690"/>
                  <a:pt x="1273153" y="4189839"/>
                  <a:pt x="1234278" y="4044448"/>
                </a:cubicBezTo>
                <a:lnTo>
                  <a:pt x="1203227" y="3954163"/>
                </a:lnTo>
                <a:lnTo>
                  <a:pt x="1190284" y="3916530"/>
                </a:lnTo>
                <a:cubicBezTo>
                  <a:pt x="1176110" y="3882963"/>
                  <a:pt x="1163900" y="3848629"/>
                  <a:pt x="1153709" y="3813700"/>
                </a:cubicBezTo>
                <a:lnTo>
                  <a:pt x="1142660" y="3765645"/>
                </a:lnTo>
                <a:lnTo>
                  <a:pt x="1129246" y="3707303"/>
                </a:lnTo>
                <a:lnTo>
                  <a:pt x="1128542" y="3687640"/>
                </a:lnTo>
                <a:lnTo>
                  <a:pt x="1126738" y="3637283"/>
                </a:lnTo>
                <a:cubicBezTo>
                  <a:pt x="1136375" y="3474475"/>
                  <a:pt x="1252418" y="3318789"/>
                  <a:pt x="1433002" y="3236136"/>
                </a:cubicBezTo>
                <a:cubicBezTo>
                  <a:pt x="1499360" y="3205690"/>
                  <a:pt x="1566861" y="3179181"/>
                  <a:pt x="1632410" y="3153564"/>
                </a:cubicBezTo>
                <a:cubicBezTo>
                  <a:pt x="1753516" y="3110856"/>
                  <a:pt x="1869892" y="3055592"/>
                  <a:pt x="1979536" y="2988703"/>
                </a:cubicBezTo>
                <a:cubicBezTo>
                  <a:pt x="1993678" y="2978599"/>
                  <a:pt x="2008203" y="2968225"/>
                  <a:pt x="2022676" y="2957868"/>
                </a:cubicBezTo>
                <a:cubicBezTo>
                  <a:pt x="2037151" y="2947516"/>
                  <a:pt x="2048462" y="2939426"/>
                  <a:pt x="2061161" y="2930338"/>
                </a:cubicBezTo>
                <a:cubicBezTo>
                  <a:pt x="2217138" y="2821782"/>
                  <a:pt x="2355179" y="2771287"/>
                  <a:pt x="2479343" y="2777383"/>
                </a:cubicBezTo>
                <a:close/>
                <a:moveTo>
                  <a:pt x="2440720" y="2685556"/>
                </a:moveTo>
                <a:cubicBezTo>
                  <a:pt x="2313183" y="2681815"/>
                  <a:pt x="2170498" y="2736792"/>
                  <a:pt x="2009738" y="2850765"/>
                </a:cubicBezTo>
                <a:cubicBezTo>
                  <a:pt x="1995265" y="2861121"/>
                  <a:pt x="1980406" y="2871738"/>
                  <a:pt x="1965933" y="2882095"/>
                </a:cubicBezTo>
                <a:cubicBezTo>
                  <a:pt x="1951459" y="2892448"/>
                  <a:pt x="1933772" y="2905088"/>
                  <a:pt x="1917909" y="2916444"/>
                </a:cubicBezTo>
                <a:cubicBezTo>
                  <a:pt x="1793752" y="2997793"/>
                  <a:pt x="1661315" y="3065625"/>
                  <a:pt x="1522770" y="3118804"/>
                </a:cubicBezTo>
                <a:cubicBezTo>
                  <a:pt x="1455630" y="3146632"/>
                  <a:pt x="1386486" y="3175363"/>
                  <a:pt x="1318973" y="3207171"/>
                </a:cubicBezTo>
                <a:cubicBezTo>
                  <a:pt x="1138439" y="3289815"/>
                  <a:pt x="1025319" y="3445030"/>
                  <a:pt x="1019224" y="3607137"/>
                </a:cubicBezTo>
                <a:lnTo>
                  <a:pt x="1023279" y="3676827"/>
                </a:lnTo>
                <a:lnTo>
                  <a:pt x="1024330" y="3676072"/>
                </a:lnTo>
                <a:lnTo>
                  <a:pt x="1024847" y="3678136"/>
                </a:lnTo>
                <a:lnTo>
                  <a:pt x="1052066" y="3786663"/>
                </a:lnTo>
                <a:cubicBezTo>
                  <a:pt x="1063326" y="3822951"/>
                  <a:pt x="1076580" y="3858612"/>
                  <a:pt x="1091763" y="3893490"/>
                </a:cubicBezTo>
                <a:lnTo>
                  <a:pt x="1143374" y="4038865"/>
                </a:lnTo>
                <a:lnTo>
                  <a:pt x="1144402" y="4041760"/>
                </a:lnTo>
                <a:lnTo>
                  <a:pt x="1144403" y="4041767"/>
                </a:lnTo>
                <a:lnTo>
                  <a:pt x="1144405" y="4041773"/>
                </a:lnTo>
                <a:cubicBezTo>
                  <a:pt x="1194680" y="4213544"/>
                  <a:pt x="1166732" y="4397681"/>
                  <a:pt x="1139698" y="4576391"/>
                </a:cubicBezTo>
                <a:cubicBezTo>
                  <a:pt x="1124872" y="4673247"/>
                  <a:pt x="1110349" y="4768100"/>
                  <a:pt x="1107751" y="4859806"/>
                </a:cubicBezTo>
                <a:lnTo>
                  <a:pt x="1109558" y="4950420"/>
                </a:lnTo>
                <a:lnTo>
                  <a:pt x="1121897" y="5038679"/>
                </a:lnTo>
                <a:lnTo>
                  <a:pt x="1140758" y="5102147"/>
                </a:lnTo>
                <a:lnTo>
                  <a:pt x="1147351" y="5124332"/>
                </a:lnTo>
                <a:lnTo>
                  <a:pt x="1162222" y="5154251"/>
                </a:lnTo>
                <a:lnTo>
                  <a:pt x="1188502" y="5207123"/>
                </a:lnTo>
                <a:lnTo>
                  <a:pt x="1191638" y="5211327"/>
                </a:lnTo>
                <a:lnTo>
                  <a:pt x="1247933" y="5286795"/>
                </a:lnTo>
                <a:lnTo>
                  <a:pt x="1248663" y="5287424"/>
                </a:lnTo>
                <a:lnTo>
                  <a:pt x="1352950" y="5377239"/>
                </a:lnTo>
                <a:cubicBezTo>
                  <a:pt x="1507729" y="5479292"/>
                  <a:pt x="1717228" y="5509241"/>
                  <a:pt x="1929861" y="5491701"/>
                </a:cubicBezTo>
                <a:lnTo>
                  <a:pt x="2080933" y="5471142"/>
                </a:lnTo>
                <a:lnTo>
                  <a:pt x="2089110" y="5470029"/>
                </a:lnTo>
                <a:cubicBezTo>
                  <a:pt x="2194601" y="5450156"/>
                  <a:pt x="2297650" y="5419950"/>
                  <a:pt x="2391805" y="5382488"/>
                </a:cubicBezTo>
                <a:cubicBezTo>
                  <a:pt x="2421428" y="5370875"/>
                  <a:pt x="2450771" y="5358940"/>
                  <a:pt x="2480150" y="5346933"/>
                </a:cubicBezTo>
                <a:cubicBezTo>
                  <a:pt x="2670274" y="5269397"/>
                  <a:pt x="2866533" y="5189130"/>
                  <a:pt x="3074988" y="5187180"/>
                </a:cubicBezTo>
                <a:cubicBezTo>
                  <a:pt x="3109779" y="5187281"/>
                  <a:pt x="3145678" y="5189736"/>
                  <a:pt x="3178793" y="5190492"/>
                </a:cubicBezTo>
                <a:cubicBezTo>
                  <a:pt x="3232263" y="5195386"/>
                  <a:pt x="3286035" y="5195708"/>
                  <a:pt x="3339596" y="5191325"/>
                </a:cubicBezTo>
                <a:cubicBezTo>
                  <a:pt x="3519518" y="5168891"/>
                  <a:pt x="3551580" y="5080102"/>
                  <a:pt x="3590757" y="4921356"/>
                </a:cubicBezTo>
                <a:cubicBezTo>
                  <a:pt x="3609045" y="4846170"/>
                  <a:pt x="3666636" y="4793788"/>
                  <a:pt x="3722370" y="4743296"/>
                </a:cubicBezTo>
                <a:cubicBezTo>
                  <a:pt x="3786997" y="4684359"/>
                  <a:pt x="3849650" y="4627881"/>
                  <a:pt x="3843699" y="4539671"/>
                </a:cubicBezTo>
                <a:cubicBezTo>
                  <a:pt x="3840114" y="4513136"/>
                  <a:pt x="3832759" y="4487279"/>
                  <a:pt x="3821852" y="4462856"/>
                </a:cubicBezTo>
                <a:cubicBezTo>
                  <a:pt x="3803317" y="4424503"/>
                  <a:pt x="3795487" y="4381834"/>
                  <a:pt x="3799191" y="4339358"/>
                </a:cubicBezTo>
                <a:cubicBezTo>
                  <a:pt x="3812549" y="4288369"/>
                  <a:pt x="3841527" y="4242741"/>
                  <a:pt x="3882076" y="4208896"/>
                </a:cubicBezTo>
                <a:cubicBezTo>
                  <a:pt x="3905150" y="4187248"/>
                  <a:pt x="3925271" y="4162659"/>
                  <a:pt x="3941937" y="4135819"/>
                </a:cubicBezTo>
                <a:cubicBezTo>
                  <a:pt x="3961502" y="4103221"/>
                  <a:pt x="3971653" y="4065924"/>
                  <a:pt x="3971244" y="4028063"/>
                </a:cubicBezTo>
                <a:cubicBezTo>
                  <a:pt x="3971034" y="4009106"/>
                  <a:pt x="3968190" y="3990389"/>
                  <a:pt x="3962861" y="3972417"/>
                </a:cubicBezTo>
                <a:lnTo>
                  <a:pt x="3952403" y="3949433"/>
                </a:lnTo>
                <a:lnTo>
                  <a:pt x="3939596" y="3921289"/>
                </a:lnTo>
                <a:lnTo>
                  <a:pt x="3900750" y="3880180"/>
                </a:lnTo>
                <a:lnTo>
                  <a:pt x="3893451" y="3872462"/>
                </a:lnTo>
                <a:lnTo>
                  <a:pt x="3860694" y="3838960"/>
                </a:lnTo>
                <a:lnTo>
                  <a:pt x="3849730" y="3827749"/>
                </a:lnTo>
                <a:lnTo>
                  <a:pt x="3849726" y="3827744"/>
                </a:lnTo>
                <a:lnTo>
                  <a:pt x="3849723" y="3827740"/>
                </a:lnTo>
                <a:cubicBezTo>
                  <a:pt x="3734641" y="3688510"/>
                  <a:pt x="3779718" y="3505933"/>
                  <a:pt x="3824475" y="3332611"/>
                </a:cubicBezTo>
                <a:cubicBezTo>
                  <a:pt x="3858043" y="3202620"/>
                  <a:pt x="3890905" y="3071639"/>
                  <a:pt x="3851140" y="2966677"/>
                </a:cubicBezTo>
                <a:lnTo>
                  <a:pt x="3824873" y="2916493"/>
                </a:lnTo>
                <a:lnTo>
                  <a:pt x="3784510" y="2871400"/>
                </a:lnTo>
                <a:cubicBezTo>
                  <a:pt x="3704031" y="2808638"/>
                  <a:pt x="3603172" y="2777587"/>
                  <a:pt x="3500990" y="2784097"/>
                </a:cubicBezTo>
                <a:cubicBezTo>
                  <a:pt x="3412938" y="2789130"/>
                  <a:pt x="3326328" y="2809198"/>
                  <a:pt x="3244936" y="2843432"/>
                </a:cubicBezTo>
                <a:cubicBezTo>
                  <a:pt x="3144018" y="2880013"/>
                  <a:pt x="3039765" y="2917917"/>
                  <a:pt x="2933894" y="2902783"/>
                </a:cubicBezTo>
                <a:cubicBezTo>
                  <a:pt x="2847649" y="2882918"/>
                  <a:pt x="2767332" y="2843224"/>
                  <a:pt x="2699318" y="2786856"/>
                </a:cubicBezTo>
                <a:lnTo>
                  <a:pt x="2654562" y="2755645"/>
                </a:lnTo>
                <a:cubicBezTo>
                  <a:pt x="2588313" y="2711184"/>
                  <a:pt x="2517243" y="2687800"/>
                  <a:pt x="2440720" y="2685556"/>
                </a:cubicBezTo>
                <a:close/>
                <a:moveTo>
                  <a:pt x="2446834" y="2641544"/>
                </a:moveTo>
                <a:cubicBezTo>
                  <a:pt x="2529999" y="2645041"/>
                  <a:pt x="2607755" y="2671438"/>
                  <a:pt x="2680677" y="2720486"/>
                </a:cubicBezTo>
                <a:lnTo>
                  <a:pt x="2726289" y="2752148"/>
                </a:lnTo>
                <a:cubicBezTo>
                  <a:pt x="2788552" y="2803914"/>
                  <a:pt x="2861971" y="2840653"/>
                  <a:pt x="2940867" y="2859534"/>
                </a:cubicBezTo>
                <a:cubicBezTo>
                  <a:pt x="3035401" y="2873740"/>
                  <a:pt x="3129765" y="2839189"/>
                  <a:pt x="3229121" y="2802661"/>
                </a:cubicBezTo>
                <a:cubicBezTo>
                  <a:pt x="3315893" y="2765195"/>
                  <a:pt x="3408454" y="2743038"/>
                  <a:pt x="3502678" y="2737188"/>
                </a:cubicBezTo>
                <a:cubicBezTo>
                  <a:pt x="3616198" y="2730413"/>
                  <a:pt x="3728048" y="2765593"/>
                  <a:pt x="3816874" y="2836016"/>
                </a:cubicBezTo>
                <a:cubicBezTo>
                  <a:pt x="3835399" y="2852584"/>
                  <a:pt x="3850865" y="2870054"/>
                  <a:pt x="3863656" y="2888301"/>
                </a:cubicBezTo>
                <a:lnTo>
                  <a:pt x="3863658" y="2888305"/>
                </a:lnTo>
                <a:lnTo>
                  <a:pt x="3863663" y="2888311"/>
                </a:lnTo>
                <a:cubicBezTo>
                  <a:pt x="3953196" y="3016041"/>
                  <a:pt x="3911641" y="3181904"/>
                  <a:pt x="3870784" y="3343601"/>
                </a:cubicBezTo>
                <a:cubicBezTo>
                  <a:pt x="3832947" y="3493843"/>
                  <a:pt x="3797984" y="3635525"/>
                  <a:pt x="3855770" y="3750278"/>
                </a:cubicBezTo>
                <a:lnTo>
                  <a:pt x="3886473" y="3797751"/>
                </a:lnTo>
                <a:lnTo>
                  <a:pt x="3895518" y="3806856"/>
                </a:lnTo>
                <a:lnTo>
                  <a:pt x="3926574" y="3838111"/>
                </a:lnTo>
                <a:lnTo>
                  <a:pt x="3936881" y="3848973"/>
                </a:lnTo>
                <a:lnTo>
                  <a:pt x="3978537" y="3892846"/>
                </a:lnTo>
                <a:lnTo>
                  <a:pt x="3998645" y="3935981"/>
                </a:lnTo>
                <a:lnTo>
                  <a:pt x="4008277" y="3956641"/>
                </a:lnTo>
                <a:cubicBezTo>
                  <a:pt x="4015141" y="3979070"/>
                  <a:pt x="4018896" y="4002458"/>
                  <a:pt x="4019335" y="4026141"/>
                </a:cubicBezTo>
                <a:cubicBezTo>
                  <a:pt x="4020240" y="4073561"/>
                  <a:pt x="4007873" y="4120345"/>
                  <a:pt x="3983620" y="4161219"/>
                </a:cubicBezTo>
                <a:cubicBezTo>
                  <a:pt x="3964991" y="4191751"/>
                  <a:pt x="3942412" y="4219661"/>
                  <a:pt x="3916503" y="4244338"/>
                </a:cubicBezTo>
                <a:cubicBezTo>
                  <a:pt x="3882921" y="4271062"/>
                  <a:pt x="3858184" y="4307260"/>
                  <a:pt x="3845551" y="4348180"/>
                </a:cubicBezTo>
                <a:cubicBezTo>
                  <a:pt x="3842799" y="4382753"/>
                  <a:pt x="3849168" y="4417408"/>
                  <a:pt x="3864018" y="4448638"/>
                </a:cubicBezTo>
                <a:cubicBezTo>
                  <a:pt x="3876363" y="4476959"/>
                  <a:pt x="3884494" y="4506926"/>
                  <a:pt x="3888160" y="4537616"/>
                </a:cubicBezTo>
                <a:cubicBezTo>
                  <a:pt x="3896949" y="4647712"/>
                  <a:pt x="3823897" y="4714296"/>
                  <a:pt x="3753067" y="4778755"/>
                </a:cubicBezTo>
                <a:cubicBezTo>
                  <a:pt x="3700257" y="4826601"/>
                  <a:pt x="3650029" y="4872088"/>
                  <a:pt x="3635049" y="4933257"/>
                </a:cubicBezTo>
                <a:cubicBezTo>
                  <a:pt x="3599619" y="5077077"/>
                  <a:pt x="3567532" y="5212113"/>
                  <a:pt x="3343802" y="5238277"/>
                </a:cubicBezTo>
                <a:cubicBezTo>
                  <a:pt x="3287340" y="5243353"/>
                  <a:pt x="3230526" y="5243653"/>
                  <a:pt x="3174037" y="5239079"/>
                </a:cubicBezTo>
                <a:cubicBezTo>
                  <a:pt x="3141114" y="5237083"/>
                  <a:pt x="3106174" y="5234497"/>
                  <a:pt x="3073322" y="5235660"/>
                </a:cubicBezTo>
                <a:cubicBezTo>
                  <a:pt x="2873899" y="5237484"/>
                  <a:pt x="2681723" y="5315972"/>
                  <a:pt x="2495952" y="5391466"/>
                </a:cubicBezTo>
                <a:cubicBezTo>
                  <a:pt x="2466233" y="5403698"/>
                  <a:pt x="2436550" y="5415860"/>
                  <a:pt x="2406926" y="5427474"/>
                </a:cubicBezTo>
                <a:cubicBezTo>
                  <a:pt x="2105222" y="5547657"/>
                  <a:pt x="1513706" y="5659875"/>
                  <a:pt x="1211017" y="5319593"/>
                </a:cubicBezTo>
                <a:cubicBezTo>
                  <a:pt x="1196191" y="5302551"/>
                  <a:pt x="1183074" y="5286434"/>
                  <a:pt x="1169980" y="5268190"/>
                </a:cubicBezTo>
                <a:cubicBezTo>
                  <a:pt x="1112858" y="5188314"/>
                  <a:pt x="1082456" y="5103818"/>
                  <a:pt x="1068689" y="5016851"/>
                </a:cubicBezTo>
                <a:lnTo>
                  <a:pt x="1068689" y="5016850"/>
                </a:lnTo>
                <a:cubicBezTo>
                  <a:pt x="1045743" y="4871903"/>
                  <a:pt x="1069003" y="4720086"/>
                  <a:pt x="1091774" y="4571340"/>
                </a:cubicBezTo>
                <a:cubicBezTo>
                  <a:pt x="1105121" y="4484760"/>
                  <a:pt x="1118709" y="4396817"/>
                  <a:pt x="1122936" y="4310254"/>
                </a:cubicBezTo>
                <a:lnTo>
                  <a:pt x="1121059" y="4181789"/>
                </a:lnTo>
                <a:lnTo>
                  <a:pt x="1100504" y="4071228"/>
                </a:lnTo>
                <a:lnTo>
                  <a:pt x="1097945" y="4057461"/>
                </a:lnTo>
                <a:lnTo>
                  <a:pt x="1092590" y="4041514"/>
                </a:lnTo>
                <a:lnTo>
                  <a:pt x="1073539" y="3984791"/>
                </a:lnTo>
                <a:cubicBezTo>
                  <a:pt x="1064608" y="3960830"/>
                  <a:pt x="1055157" y="3937173"/>
                  <a:pt x="1046008" y="3913958"/>
                </a:cubicBezTo>
                <a:cubicBezTo>
                  <a:pt x="1014120" y="3840733"/>
                  <a:pt x="990303" y="3764213"/>
                  <a:pt x="975169" y="3685730"/>
                </a:cubicBezTo>
                <a:cubicBezTo>
                  <a:pt x="945471" y="3478522"/>
                  <a:pt x="1074089" y="3268614"/>
                  <a:pt x="1298651" y="3163792"/>
                </a:cubicBezTo>
                <a:cubicBezTo>
                  <a:pt x="1366831" y="3131494"/>
                  <a:pt x="1436364" y="3102498"/>
                  <a:pt x="1502448" y="3075424"/>
                </a:cubicBezTo>
                <a:cubicBezTo>
                  <a:pt x="1638593" y="3024863"/>
                  <a:pt x="1769007" y="2959912"/>
                  <a:pt x="1891403" y="2881709"/>
                </a:cubicBezTo>
                <a:cubicBezTo>
                  <a:pt x="1906597" y="2870844"/>
                  <a:pt x="1922179" y="2859720"/>
                  <a:pt x="1937705" y="2848607"/>
                </a:cubicBezTo>
                <a:cubicBezTo>
                  <a:pt x="1953233" y="2837499"/>
                  <a:pt x="1968092" y="2826877"/>
                  <a:pt x="1983286" y="2816012"/>
                </a:cubicBezTo>
                <a:cubicBezTo>
                  <a:pt x="2154598" y="2693490"/>
                  <a:pt x="2308226" y="2635713"/>
                  <a:pt x="2446834" y="2641544"/>
                </a:cubicBezTo>
                <a:close/>
                <a:moveTo>
                  <a:pt x="2415601" y="2501396"/>
                </a:moveTo>
                <a:cubicBezTo>
                  <a:pt x="2506950" y="2504423"/>
                  <a:pt x="2592390" y="2532745"/>
                  <a:pt x="2672817" y="2586390"/>
                </a:cubicBezTo>
                <a:lnTo>
                  <a:pt x="2722855" y="2621257"/>
                </a:lnTo>
                <a:cubicBezTo>
                  <a:pt x="2797866" y="2673867"/>
                  <a:pt x="2875093" y="2728076"/>
                  <a:pt x="2961617" y="2740042"/>
                </a:cubicBezTo>
                <a:cubicBezTo>
                  <a:pt x="3066630" y="2754719"/>
                  <a:pt x="3171087" y="2715614"/>
                  <a:pt x="3281488" y="2674376"/>
                </a:cubicBezTo>
                <a:cubicBezTo>
                  <a:pt x="3376378" y="2632240"/>
                  <a:pt x="3477792" y="2606803"/>
                  <a:pt x="3581217" y="2599206"/>
                </a:cubicBezTo>
                <a:cubicBezTo>
                  <a:pt x="3730410" y="2598759"/>
                  <a:pt x="3846632" y="2633580"/>
                  <a:pt x="3928613" y="2705638"/>
                </a:cubicBezTo>
                <a:cubicBezTo>
                  <a:pt x="3969869" y="2741478"/>
                  <a:pt x="3997512" y="2781474"/>
                  <a:pt x="4014963" y="2824485"/>
                </a:cubicBezTo>
                <a:lnTo>
                  <a:pt x="4014966" y="2824498"/>
                </a:lnTo>
                <a:lnTo>
                  <a:pt x="4014967" y="2824498"/>
                </a:lnTo>
                <a:cubicBezTo>
                  <a:pt x="4067320" y="2953530"/>
                  <a:pt x="4027941" y="3109690"/>
                  <a:pt x="3989194" y="3262112"/>
                </a:cubicBezTo>
                <a:cubicBezTo>
                  <a:pt x="3959217" y="3381165"/>
                  <a:pt x="3930428" y="3496050"/>
                  <a:pt x="3940610" y="3598163"/>
                </a:cubicBezTo>
                <a:lnTo>
                  <a:pt x="3951696" y="3657822"/>
                </a:lnTo>
                <a:lnTo>
                  <a:pt x="3973946" y="3714005"/>
                </a:lnTo>
                <a:cubicBezTo>
                  <a:pt x="3983427" y="3732109"/>
                  <a:pt x="3995071" y="3749564"/>
                  <a:pt x="4009180" y="3766303"/>
                </a:cubicBezTo>
                <a:cubicBezTo>
                  <a:pt x="4023205" y="3781993"/>
                  <a:pt x="4038128" y="3796885"/>
                  <a:pt x="4053865" y="3810866"/>
                </a:cubicBezTo>
                <a:cubicBezTo>
                  <a:pt x="4074963" y="3828902"/>
                  <a:pt x="4094369" y="3848777"/>
                  <a:pt x="4111881" y="3870318"/>
                </a:cubicBezTo>
                <a:cubicBezTo>
                  <a:pt x="4141037" y="3913279"/>
                  <a:pt x="4157272" y="3963796"/>
                  <a:pt x="4158616" y="4015787"/>
                </a:cubicBezTo>
                <a:lnTo>
                  <a:pt x="4158279" y="4018680"/>
                </a:lnTo>
                <a:lnTo>
                  <a:pt x="4149669" y="4092612"/>
                </a:lnTo>
                <a:lnTo>
                  <a:pt x="4120114" y="4162512"/>
                </a:lnTo>
                <a:lnTo>
                  <a:pt x="4119526" y="4163904"/>
                </a:lnTo>
                <a:lnTo>
                  <a:pt x="4113183" y="4171732"/>
                </a:lnTo>
                <a:lnTo>
                  <a:pt x="4045783" y="4254918"/>
                </a:lnTo>
                <a:cubicBezTo>
                  <a:pt x="4027461" y="4270154"/>
                  <a:pt x="4011633" y="4287964"/>
                  <a:pt x="3998730" y="4307671"/>
                </a:cubicBezTo>
                <a:lnTo>
                  <a:pt x="3982697" y="4342508"/>
                </a:lnTo>
                <a:lnTo>
                  <a:pt x="3969212" y="4371811"/>
                </a:lnTo>
                <a:lnTo>
                  <a:pt x="3969666" y="4377938"/>
                </a:lnTo>
                <a:lnTo>
                  <a:pt x="3973573" y="4430725"/>
                </a:lnTo>
                <a:lnTo>
                  <a:pt x="3993414" y="4486274"/>
                </a:lnTo>
                <a:cubicBezTo>
                  <a:pt x="4007509" y="4517334"/>
                  <a:pt x="4016917" y="4550366"/>
                  <a:pt x="4021315" y="4584238"/>
                </a:cubicBezTo>
                <a:lnTo>
                  <a:pt x="4021315" y="4584239"/>
                </a:lnTo>
                <a:cubicBezTo>
                  <a:pt x="4031986" y="4705160"/>
                  <a:pt x="3951936" y="4778403"/>
                  <a:pt x="3874545" y="4848616"/>
                </a:cubicBezTo>
                <a:cubicBezTo>
                  <a:pt x="3830737" y="4888718"/>
                  <a:pt x="3788971" y="4927039"/>
                  <a:pt x="3763842" y="4972668"/>
                </a:cubicBezTo>
                <a:lnTo>
                  <a:pt x="3745413" y="5019512"/>
                </a:lnTo>
                <a:lnTo>
                  <a:pt x="3744800" y="5021070"/>
                </a:lnTo>
                <a:cubicBezTo>
                  <a:pt x="3730557" y="5080655"/>
                  <a:pt x="3716649" y="5139031"/>
                  <a:pt x="3692005" y="5190166"/>
                </a:cubicBezTo>
                <a:lnTo>
                  <a:pt x="3690091" y="5193408"/>
                </a:lnTo>
                <a:lnTo>
                  <a:pt x="3663370" y="5238666"/>
                </a:lnTo>
                <a:cubicBezTo>
                  <a:pt x="3619325" y="5299518"/>
                  <a:pt x="3549630" y="5343925"/>
                  <a:pt x="3428041" y="5357591"/>
                </a:cubicBezTo>
                <a:cubicBezTo>
                  <a:pt x="3366051" y="5362673"/>
                  <a:pt x="3303827" y="5362821"/>
                  <a:pt x="3241913" y="5357864"/>
                </a:cubicBezTo>
                <a:cubicBezTo>
                  <a:pt x="3205244" y="5355950"/>
                  <a:pt x="3167426" y="5353756"/>
                  <a:pt x="3131789" y="5353220"/>
                </a:cubicBezTo>
                <a:cubicBezTo>
                  <a:pt x="2910917" y="5355025"/>
                  <a:pt x="2698552" y="5442575"/>
                  <a:pt x="2493453" y="5527620"/>
                </a:cubicBezTo>
                <a:cubicBezTo>
                  <a:pt x="2461737" y="5540788"/>
                  <a:pt x="2430003" y="5553902"/>
                  <a:pt x="2398042" y="5566676"/>
                </a:cubicBezTo>
                <a:lnTo>
                  <a:pt x="2337251" y="5587623"/>
                </a:lnTo>
                <a:lnTo>
                  <a:pt x="2169015" y="5587623"/>
                </a:lnTo>
                <a:lnTo>
                  <a:pt x="2229187" y="5572428"/>
                </a:lnTo>
                <a:cubicBezTo>
                  <a:pt x="2281491" y="5556687"/>
                  <a:pt x="2332396" y="5538822"/>
                  <a:pt x="2381175" y="5519187"/>
                </a:cubicBezTo>
                <a:lnTo>
                  <a:pt x="2475984" y="5480088"/>
                </a:lnTo>
                <a:cubicBezTo>
                  <a:pt x="2685053" y="5393831"/>
                  <a:pt x="2901753" y="5304184"/>
                  <a:pt x="3131675" y="5302306"/>
                </a:cubicBezTo>
                <a:cubicBezTo>
                  <a:pt x="3169894" y="5302074"/>
                  <a:pt x="3208368" y="5304294"/>
                  <a:pt x="3245602" y="5306321"/>
                </a:cubicBezTo>
                <a:cubicBezTo>
                  <a:pt x="3304926" y="5311283"/>
                  <a:pt x="3364593" y="5311247"/>
                  <a:pt x="3423937" y="5306306"/>
                </a:cubicBezTo>
                <a:cubicBezTo>
                  <a:pt x="3625040" y="5283623"/>
                  <a:pt x="3658881" y="5182366"/>
                  <a:pt x="3700869" y="5005167"/>
                </a:cubicBezTo>
                <a:cubicBezTo>
                  <a:pt x="3720371" y="4922700"/>
                  <a:pt x="3783480" y="4865369"/>
                  <a:pt x="3844463" y="4809544"/>
                </a:cubicBezTo>
                <a:cubicBezTo>
                  <a:pt x="3898456" y="4760170"/>
                  <a:pt x="3950206" y="4712709"/>
                  <a:pt x="3969208" y="4650643"/>
                </a:cubicBezTo>
                <a:lnTo>
                  <a:pt x="3976164" y="4583099"/>
                </a:lnTo>
                <a:lnTo>
                  <a:pt x="3951412" y="4497733"/>
                </a:lnTo>
                <a:cubicBezTo>
                  <a:pt x="3930202" y="4455996"/>
                  <a:pt x="3921095" y="4409142"/>
                  <a:pt x="3925129" y="4362437"/>
                </a:cubicBezTo>
                <a:lnTo>
                  <a:pt x="3925129" y="4362436"/>
                </a:lnTo>
                <a:cubicBezTo>
                  <a:pt x="3939261" y="4306546"/>
                  <a:pt x="3970765" y="4256515"/>
                  <a:pt x="4015092" y="4219458"/>
                </a:cubicBezTo>
                <a:cubicBezTo>
                  <a:pt x="4040545" y="4195457"/>
                  <a:pt x="4062702" y="4168212"/>
                  <a:pt x="4080969" y="4138386"/>
                </a:cubicBezTo>
                <a:cubicBezTo>
                  <a:pt x="4092046" y="4120228"/>
                  <a:pt x="4100485" y="4100724"/>
                  <a:pt x="4106122" y="4080452"/>
                </a:cubicBezTo>
                <a:lnTo>
                  <a:pt x="4108562" y="4062153"/>
                </a:lnTo>
                <a:lnTo>
                  <a:pt x="4114460" y="4017922"/>
                </a:lnTo>
                <a:lnTo>
                  <a:pt x="4112967" y="4007681"/>
                </a:lnTo>
                <a:lnTo>
                  <a:pt x="4105367" y="3955608"/>
                </a:lnTo>
                <a:lnTo>
                  <a:pt x="4079521" y="3898243"/>
                </a:lnTo>
                <a:lnTo>
                  <a:pt x="4077258" y="3895079"/>
                </a:lnTo>
                <a:cubicBezTo>
                  <a:pt x="4061628" y="3875410"/>
                  <a:pt x="4044068" y="3857358"/>
                  <a:pt x="4024832" y="3841198"/>
                </a:cubicBezTo>
                <a:cubicBezTo>
                  <a:pt x="4007784" y="3825810"/>
                  <a:pt x="3991541" y="3809576"/>
                  <a:pt x="3976172" y="3792578"/>
                </a:cubicBezTo>
                <a:cubicBezTo>
                  <a:pt x="3944144" y="3754523"/>
                  <a:pt x="3923239" y="3713493"/>
                  <a:pt x="3910663" y="3670333"/>
                </a:cubicBezTo>
                <a:lnTo>
                  <a:pt x="3910662" y="3670325"/>
                </a:lnTo>
                <a:lnTo>
                  <a:pt x="3910660" y="3670321"/>
                </a:lnTo>
                <a:cubicBezTo>
                  <a:pt x="3872932" y="3540841"/>
                  <a:pt x="3910171" y="3392188"/>
                  <a:pt x="3946978" y="3247128"/>
                </a:cubicBezTo>
                <a:cubicBezTo>
                  <a:pt x="3977652" y="3126250"/>
                  <a:pt x="4007655" y="3005017"/>
                  <a:pt x="3991195" y="2900877"/>
                </a:cubicBezTo>
                <a:lnTo>
                  <a:pt x="3975380" y="2840596"/>
                </a:lnTo>
                <a:lnTo>
                  <a:pt x="3946214" y="2785245"/>
                </a:lnTo>
                <a:cubicBezTo>
                  <a:pt x="3934022" y="2767710"/>
                  <a:pt x="3919239" y="2751139"/>
                  <a:pt x="3901499" y="2735669"/>
                </a:cubicBezTo>
                <a:cubicBezTo>
                  <a:pt x="3828069" y="2671840"/>
                  <a:pt x="3721928" y="2639907"/>
                  <a:pt x="3586038" y="2642530"/>
                </a:cubicBezTo>
                <a:cubicBezTo>
                  <a:pt x="3487781" y="2649873"/>
                  <a:pt x="3391440" y="2674026"/>
                  <a:pt x="3301232" y="2713930"/>
                </a:cubicBezTo>
                <a:cubicBezTo>
                  <a:pt x="3189871" y="2755317"/>
                  <a:pt x="3075178" y="2798030"/>
                  <a:pt x="2958320" y="2781725"/>
                </a:cubicBezTo>
                <a:cubicBezTo>
                  <a:pt x="2860915" y="2767981"/>
                  <a:pt x="2778908" y="2710817"/>
                  <a:pt x="2699462" y="2655003"/>
                </a:cubicBezTo>
                <a:lnTo>
                  <a:pt x="2650181" y="2621188"/>
                </a:lnTo>
                <a:cubicBezTo>
                  <a:pt x="2576610" y="2571805"/>
                  <a:pt x="2497751" y="2545998"/>
                  <a:pt x="2412924" y="2543838"/>
                </a:cubicBezTo>
                <a:cubicBezTo>
                  <a:pt x="2271544" y="2540237"/>
                  <a:pt x="2113584" y="2602321"/>
                  <a:pt x="1935880" y="2730404"/>
                </a:cubicBezTo>
                <a:cubicBezTo>
                  <a:pt x="1918914" y="2742537"/>
                  <a:pt x="1900559" y="2755670"/>
                  <a:pt x="1885366" y="2766535"/>
                </a:cubicBezTo>
                <a:cubicBezTo>
                  <a:pt x="1870171" y="2777394"/>
                  <a:pt x="1851311" y="2793551"/>
                  <a:pt x="1835397" y="2804924"/>
                </a:cubicBezTo>
                <a:cubicBezTo>
                  <a:pt x="1697261" y="2896523"/>
                  <a:pt x="1549790" y="2973142"/>
                  <a:pt x="1395453" y="3033479"/>
                </a:cubicBezTo>
                <a:cubicBezTo>
                  <a:pt x="1327057" y="3063266"/>
                  <a:pt x="1255703" y="3094120"/>
                  <a:pt x="1187353" y="3129191"/>
                </a:cubicBezTo>
                <a:cubicBezTo>
                  <a:pt x="960410" y="3238901"/>
                  <a:pt x="834753" y="3447752"/>
                  <a:pt x="870855" y="3651966"/>
                </a:cubicBezTo>
                <a:lnTo>
                  <a:pt x="903402" y="3772832"/>
                </a:lnTo>
                <a:lnTo>
                  <a:pt x="948890" y="3889407"/>
                </a:lnTo>
                <a:cubicBezTo>
                  <a:pt x="970681" y="3942338"/>
                  <a:pt x="993177" y="3996911"/>
                  <a:pt x="1012326" y="4052802"/>
                </a:cubicBezTo>
                <a:cubicBezTo>
                  <a:pt x="1019539" y="4076597"/>
                  <a:pt x="1025342" y="4100604"/>
                  <a:pt x="1029914" y="4124777"/>
                </a:cubicBezTo>
                <a:lnTo>
                  <a:pt x="1029914" y="4124778"/>
                </a:lnTo>
                <a:lnTo>
                  <a:pt x="1029917" y="4124791"/>
                </a:lnTo>
                <a:cubicBezTo>
                  <a:pt x="1061923" y="4294002"/>
                  <a:pt x="1033610" y="4471368"/>
                  <a:pt x="1006277" y="4641523"/>
                </a:cubicBezTo>
                <a:cubicBezTo>
                  <a:pt x="966948" y="4887645"/>
                  <a:pt x="928579" y="5122547"/>
                  <a:pt x="1054678" y="5329227"/>
                </a:cubicBezTo>
                <a:lnTo>
                  <a:pt x="1119266" y="5416025"/>
                </a:lnTo>
                <a:lnTo>
                  <a:pt x="1174122" y="5470000"/>
                </a:lnTo>
                <a:cubicBezTo>
                  <a:pt x="1210440" y="5501254"/>
                  <a:pt x="1250441" y="5527917"/>
                  <a:pt x="1293400" y="5550343"/>
                </a:cubicBezTo>
                <a:lnTo>
                  <a:pt x="1386422" y="5587623"/>
                </a:lnTo>
                <a:lnTo>
                  <a:pt x="1255122" y="5587623"/>
                </a:lnTo>
                <a:lnTo>
                  <a:pt x="1204118" y="5557709"/>
                </a:lnTo>
                <a:cubicBezTo>
                  <a:pt x="1159539" y="5527876"/>
                  <a:pt x="1118867" y="5492797"/>
                  <a:pt x="1083024" y="5452024"/>
                </a:cubicBezTo>
                <a:cubicBezTo>
                  <a:pt x="1067690" y="5434320"/>
                  <a:pt x="1053594" y="5416808"/>
                  <a:pt x="1040781" y="5398885"/>
                </a:cubicBezTo>
                <a:cubicBezTo>
                  <a:pt x="999296" y="5340895"/>
                  <a:pt x="970852" y="5280651"/>
                  <a:pt x="952171" y="5218844"/>
                </a:cubicBezTo>
                <a:lnTo>
                  <a:pt x="952166" y="5218825"/>
                </a:lnTo>
                <a:lnTo>
                  <a:pt x="952156" y="5218798"/>
                </a:lnTo>
                <a:cubicBezTo>
                  <a:pt x="896116" y="5033394"/>
                  <a:pt x="927950" y="4833947"/>
                  <a:pt x="959135" y="4639094"/>
                </a:cubicBezTo>
                <a:cubicBezTo>
                  <a:pt x="989632" y="4447289"/>
                  <a:pt x="1021576" y="4248599"/>
                  <a:pt x="966483" y="4068588"/>
                </a:cubicBezTo>
                <a:lnTo>
                  <a:pt x="964982" y="4064256"/>
                </a:lnTo>
                <a:lnTo>
                  <a:pt x="938362" y="3987452"/>
                </a:lnTo>
                <a:cubicBezTo>
                  <a:pt x="927983" y="3960808"/>
                  <a:pt x="916868" y="3934626"/>
                  <a:pt x="905820" y="3909066"/>
                </a:cubicBezTo>
                <a:cubicBezTo>
                  <a:pt x="887873" y="3869511"/>
                  <a:pt x="872103" y="3829032"/>
                  <a:pt x="858569" y="3787813"/>
                </a:cubicBezTo>
                <a:lnTo>
                  <a:pt x="858569" y="3787812"/>
                </a:lnTo>
                <a:lnTo>
                  <a:pt x="858565" y="3787801"/>
                </a:lnTo>
                <a:cubicBezTo>
                  <a:pt x="845032" y="3746582"/>
                  <a:pt x="833737" y="3704622"/>
                  <a:pt x="824737" y="3662102"/>
                </a:cubicBezTo>
                <a:cubicBezTo>
                  <a:pt x="784866" y="3434003"/>
                  <a:pt x="921464" y="3206160"/>
                  <a:pt x="1162894" y="3089813"/>
                </a:cubicBezTo>
                <a:cubicBezTo>
                  <a:pt x="1232899" y="3056228"/>
                  <a:pt x="1304588" y="3025133"/>
                  <a:pt x="1372435" y="2993083"/>
                </a:cubicBezTo>
                <a:cubicBezTo>
                  <a:pt x="1523735" y="2934114"/>
                  <a:pt x="1668283" y="2859220"/>
                  <a:pt x="1803762" y="2769628"/>
                </a:cubicBezTo>
                <a:cubicBezTo>
                  <a:pt x="1820009" y="2758008"/>
                  <a:pt x="1836591" y="2746144"/>
                  <a:pt x="1853225" y="2734258"/>
                </a:cubicBezTo>
                <a:cubicBezTo>
                  <a:pt x="1869805" y="2722389"/>
                  <a:pt x="1888548" y="2708996"/>
                  <a:pt x="1905462" y="2696879"/>
                </a:cubicBezTo>
                <a:cubicBezTo>
                  <a:pt x="2094690" y="2561558"/>
                  <a:pt x="2263353" y="2496348"/>
                  <a:pt x="2415601" y="2501396"/>
                </a:cubicBezTo>
                <a:close/>
                <a:moveTo>
                  <a:pt x="2382916" y="2361848"/>
                </a:moveTo>
                <a:cubicBezTo>
                  <a:pt x="2482750" y="2364910"/>
                  <a:pt x="2576197" y="2395849"/>
                  <a:pt x="2664043" y="2454550"/>
                </a:cubicBezTo>
                <a:cubicBezTo>
                  <a:pt x="2682218" y="2466519"/>
                  <a:pt x="2701550" y="2480851"/>
                  <a:pt x="2718615" y="2492023"/>
                </a:cubicBezTo>
                <a:cubicBezTo>
                  <a:pt x="2800877" y="2549536"/>
                  <a:pt x="2885955" y="2608757"/>
                  <a:pt x="2981796" y="2622555"/>
                </a:cubicBezTo>
                <a:cubicBezTo>
                  <a:pt x="3098963" y="2637047"/>
                  <a:pt x="3212090" y="2594392"/>
                  <a:pt x="3333542" y="2548441"/>
                </a:cubicBezTo>
                <a:cubicBezTo>
                  <a:pt x="3437906" y="2501562"/>
                  <a:pt x="3549611" y="2473274"/>
                  <a:pt x="3663578" y="2464880"/>
                </a:cubicBezTo>
                <a:cubicBezTo>
                  <a:pt x="3826084" y="2462881"/>
                  <a:pt x="3955605" y="2499878"/>
                  <a:pt x="4044178" y="2578906"/>
                </a:cubicBezTo>
                <a:cubicBezTo>
                  <a:pt x="4066687" y="2598336"/>
                  <a:pt x="4085488" y="2618915"/>
                  <a:pt x="4101047" y="2640486"/>
                </a:cubicBezTo>
                <a:lnTo>
                  <a:pt x="4101047" y="2640488"/>
                </a:lnTo>
                <a:lnTo>
                  <a:pt x="4101055" y="2640496"/>
                </a:lnTo>
                <a:cubicBezTo>
                  <a:pt x="4209970" y="2791490"/>
                  <a:pt x="4160047" y="2991049"/>
                  <a:pt x="4111328" y="3184871"/>
                </a:cubicBezTo>
                <a:cubicBezTo>
                  <a:pt x="4065013" y="3367673"/>
                  <a:pt x="4021102" y="3541838"/>
                  <a:pt x="4095056" y="3681743"/>
                </a:cubicBezTo>
                <a:lnTo>
                  <a:pt x="4134298" y="3739524"/>
                </a:lnTo>
                <a:lnTo>
                  <a:pt x="4147932" y="3753037"/>
                </a:lnTo>
                <a:lnTo>
                  <a:pt x="4183820" y="3788601"/>
                </a:lnTo>
                <a:cubicBezTo>
                  <a:pt x="4207161" y="3808274"/>
                  <a:pt x="4228546" y="3830166"/>
                  <a:pt x="4247664" y="3853959"/>
                </a:cubicBezTo>
                <a:lnTo>
                  <a:pt x="4249049" y="3855897"/>
                </a:lnTo>
                <a:lnTo>
                  <a:pt x="4251924" y="3859900"/>
                </a:lnTo>
                <a:lnTo>
                  <a:pt x="4263110" y="3883705"/>
                </a:lnTo>
                <a:lnTo>
                  <a:pt x="4286987" y="3934511"/>
                </a:lnTo>
                <a:cubicBezTo>
                  <a:pt x="4295092" y="3960760"/>
                  <a:pt x="4299544" y="3988150"/>
                  <a:pt x="4300106" y="4015919"/>
                </a:cubicBezTo>
                <a:cubicBezTo>
                  <a:pt x="4301231" y="4071455"/>
                  <a:pt x="4286751" y="4126279"/>
                  <a:pt x="4258302" y="4174152"/>
                </a:cubicBezTo>
                <a:cubicBezTo>
                  <a:pt x="4236469" y="4210717"/>
                  <a:pt x="4209714" y="4244146"/>
                  <a:pt x="4178788" y="4273494"/>
                </a:cubicBezTo>
                <a:cubicBezTo>
                  <a:pt x="4137951" y="4307195"/>
                  <a:pt x="4108325" y="4352500"/>
                  <a:pt x="4093836" y="4403323"/>
                </a:cubicBezTo>
                <a:cubicBezTo>
                  <a:pt x="4091981" y="4446031"/>
                  <a:pt x="4101315" y="4488393"/>
                  <a:pt x="4120932" y="4526283"/>
                </a:cubicBezTo>
                <a:cubicBezTo>
                  <a:pt x="4136581" y="4560318"/>
                  <a:pt x="4147120" y="4596405"/>
                  <a:pt x="4152251" y="4633517"/>
                </a:cubicBezTo>
                <a:cubicBezTo>
                  <a:pt x="4164580" y="4764979"/>
                  <a:pt x="4078605" y="4845599"/>
                  <a:pt x="3994290" y="4921801"/>
                </a:cubicBezTo>
                <a:cubicBezTo>
                  <a:pt x="3929679" y="4980790"/>
                  <a:pt x="3870096" y="5035580"/>
                  <a:pt x="3852581" y="5111872"/>
                </a:cubicBezTo>
                <a:cubicBezTo>
                  <a:pt x="3812416" y="5285661"/>
                  <a:pt x="3774119" y="5450074"/>
                  <a:pt x="3510417" y="5479330"/>
                </a:cubicBezTo>
                <a:cubicBezTo>
                  <a:pt x="3442881" y="5485067"/>
                  <a:pt x="3374997" y="5485088"/>
                  <a:pt x="3307538" y="5479375"/>
                </a:cubicBezTo>
                <a:lnTo>
                  <a:pt x="3298675" y="5479056"/>
                </a:lnTo>
                <a:lnTo>
                  <a:pt x="3185846" y="5475021"/>
                </a:lnTo>
                <a:cubicBezTo>
                  <a:pt x="3064834" y="5476015"/>
                  <a:pt x="2946253" y="5500776"/>
                  <a:pt x="2829860" y="5537000"/>
                </a:cubicBezTo>
                <a:lnTo>
                  <a:pt x="2687226" y="5587623"/>
                </a:lnTo>
                <a:lnTo>
                  <a:pt x="2548929" y="5587623"/>
                </a:lnTo>
                <a:lnTo>
                  <a:pt x="2641290" y="5549905"/>
                </a:lnTo>
                <a:cubicBezTo>
                  <a:pt x="2786984" y="5493107"/>
                  <a:pt x="2936607" y="5444908"/>
                  <a:pt x="3092059" y="5430441"/>
                </a:cubicBezTo>
                <a:lnTo>
                  <a:pt x="3182784" y="5426164"/>
                </a:lnTo>
                <a:lnTo>
                  <a:pt x="3186043" y="5426010"/>
                </a:lnTo>
                <a:lnTo>
                  <a:pt x="3227639" y="5427426"/>
                </a:lnTo>
                <a:lnTo>
                  <a:pt x="3310827" y="5430257"/>
                </a:lnTo>
                <a:cubicBezTo>
                  <a:pt x="3343166" y="5433000"/>
                  <a:pt x="3375597" y="5434373"/>
                  <a:pt x="3408037" y="5434388"/>
                </a:cubicBezTo>
                <a:lnTo>
                  <a:pt x="3501397" y="5430534"/>
                </a:lnTo>
                <a:lnTo>
                  <a:pt x="3505305" y="5430371"/>
                </a:lnTo>
                <a:lnTo>
                  <a:pt x="3579886" y="5417034"/>
                </a:lnTo>
                <a:lnTo>
                  <a:pt x="3639396" y="5395581"/>
                </a:lnTo>
                <a:cubicBezTo>
                  <a:pt x="3744865" y="5344584"/>
                  <a:pt x="3773567" y="5245158"/>
                  <a:pt x="3807534" y="5098919"/>
                </a:cubicBezTo>
                <a:cubicBezTo>
                  <a:pt x="3828001" y="5008838"/>
                  <a:pt x="3896709" y="4945886"/>
                  <a:pt x="3962595" y="4884955"/>
                </a:cubicBezTo>
                <a:cubicBezTo>
                  <a:pt x="4041600" y="4812517"/>
                  <a:pt x="4116267" y="4743707"/>
                  <a:pt x="4104911" y="4636025"/>
                </a:cubicBezTo>
                <a:cubicBezTo>
                  <a:pt x="4100225" y="4603423"/>
                  <a:pt x="4090826" y="4571684"/>
                  <a:pt x="4077006" y="4541772"/>
                </a:cubicBezTo>
                <a:cubicBezTo>
                  <a:pt x="4054031" y="4496242"/>
                  <a:pt x="4043939" y="4445228"/>
                  <a:pt x="4047818" y="4394215"/>
                </a:cubicBezTo>
                <a:cubicBezTo>
                  <a:pt x="4063138" y="4333467"/>
                  <a:pt x="4097227" y="4279016"/>
                  <a:pt x="4145229" y="4238541"/>
                </a:cubicBezTo>
                <a:cubicBezTo>
                  <a:pt x="4173145" y="4212278"/>
                  <a:pt x="4197404" y="4182418"/>
                  <a:pt x="4217359" y="4149752"/>
                </a:cubicBezTo>
                <a:cubicBezTo>
                  <a:pt x="4241530" y="4109729"/>
                  <a:pt x="4254112" y="4063877"/>
                  <a:pt x="4253697" y="4017302"/>
                </a:cubicBezTo>
                <a:cubicBezTo>
                  <a:pt x="4253481" y="3993988"/>
                  <a:pt x="4250018" y="3970949"/>
                  <a:pt x="4243495" y="3948824"/>
                </a:cubicBezTo>
                <a:lnTo>
                  <a:pt x="4218097" y="3892802"/>
                </a:lnTo>
                <a:lnTo>
                  <a:pt x="4214958" y="3885880"/>
                </a:lnTo>
                <a:lnTo>
                  <a:pt x="4212465" y="3882389"/>
                </a:lnTo>
                <a:lnTo>
                  <a:pt x="4211428" y="3880946"/>
                </a:lnTo>
                <a:cubicBezTo>
                  <a:pt x="4193987" y="3859558"/>
                  <a:pt x="4174659" y="3839777"/>
                  <a:pt x="4153658" y="3821827"/>
                </a:cubicBezTo>
                <a:cubicBezTo>
                  <a:pt x="4134498" y="3805290"/>
                  <a:pt x="4116431" y="3787520"/>
                  <a:pt x="4099564" y="3768598"/>
                </a:cubicBezTo>
                <a:cubicBezTo>
                  <a:pt x="3957969" y="3604245"/>
                  <a:pt x="4012736" y="3384453"/>
                  <a:pt x="4065723" y="3173372"/>
                </a:cubicBezTo>
                <a:cubicBezTo>
                  <a:pt x="4105468" y="3015061"/>
                  <a:pt x="4144104" y="2856046"/>
                  <a:pt x="4094653" y="2728725"/>
                </a:cubicBezTo>
                <a:lnTo>
                  <a:pt x="4062187" y="2667859"/>
                </a:lnTo>
                <a:lnTo>
                  <a:pt x="4012627" y="2613179"/>
                </a:lnTo>
                <a:cubicBezTo>
                  <a:pt x="3931897" y="2542876"/>
                  <a:pt x="3814114" y="2508113"/>
                  <a:pt x="3663406" y="2510178"/>
                </a:cubicBezTo>
                <a:cubicBezTo>
                  <a:pt x="3554412" y="2518965"/>
                  <a:pt x="3447692" y="2546572"/>
                  <a:pt x="3347990" y="2591781"/>
                </a:cubicBezTo>
                <a:cubicBezTo>
                  <a:pt x="3226188" y="2637981"/>
                  <a:pt x="3100697" y="2685758"/>
                  <a:pt x="2974871" y="2667367"/>
                </a:cubicBezTo>
                <a:cubicBezTo>
                  <a:pt x="2868296" y="2652743"/>
                  <a:pt x="2778787" y="2590320"/>
                  <a:pt x="2692097" y="2529595"/>
                </a:cubicBezTo>
                <a:cubicBezTo>
                  <a:pt x="2674023" y="2517022"/>
                  <a:pt x="2655299" y="2502790"/>
                  <a:pt x="2638129" y="2492224"/>
                </a:cubicBezTo>
                <a:cubicBezTo>
                  <a:pt x="2557055" y="2438242"/>
                  <a:pt x="2470349" y="2410179"/>
                  <a:pt x="2377215" y="2408183"/>
                </a:cubicBezTo>
                <a:cubicBezTo>
                  <a:pt x="2221991" y="2404859"/>
                  <a:pt x="2048903" y="2473945"/>
                  <a:pt x="1854254" y="2616136"/>
                </a:cubicBezTo>
                <a:cubicBezTo>
                  <a:pt x="1834792" y="2630041"/>
                  <a:pt x="1815382" y="2643929"/>
                  <a:pt x="1797475" y="2659928"/>
                </a:cubicBezTo>
                <a:cubicBezTo>
                  <a:pt x="1779515" y="2675949"/>
                  <a:pt x="1763368" y="2686961"/>
                  <a:pt x="1745965" y="2699942"/>
                </a:cubicBezTo>
                <a:cubicBezTo>
                  <a:pt x="1594921" y="2803282"/>
                  <a:pt x="1433213" y="2890072"/>
                  <a:pt x="1263656" y="2958807"/>
                </a:cubicBezTo>
                <a:cubicBezTo>
                  <a:pt x="1193055" y="2990715"/>
                  <a:pt x="1120391" y="3023548"/>
                  <a:pt x="1049182" y="3059072"/>
                </a:cubicBezTo>
                <a:cubicBezTo>
                  <a:pt x="808370" y="3175517"/>
                  <a:pt x="676419" y="3405351"/>
                  <a:pt x="718429" y="3627633"/>
                </a:cubicBezTo>
                <a:lnTo>
                  <a:pt x="717763" y="3628129"/>
                </a:lnTo>
                <a:lnTo>
                  <a:pt x="754990" y="3758382"/>
                </a:lnTo>
                <a:lnTo>
                  <a:pt x="805698" y="3883970"/>
                </a:lnTo>
                <a:cubicBezTo>
                  <a:pt x="818021" y="3913141"/>
                  <a:pt x="830578" y="3942811"/>
                  <a:pt x="842499" y="3973001"/>
                </a:cubicBezTo>
                <a:lnTo>
                  <a:pt x="862358" y="4028483"/>
                </a:lnTo>
                <a:lnTo>
                  <a:pt x="875486" y="4065161"/>
                </a:lnTo>
                <a:cubicBezTo>
                  <a:pt x="940722" y="4273514"/>
                  <a:pt x="903914" y="4497470"/>
                  <a:pt x="868033" y="4713843"/>
                </a:cubicBezTo>
                <a:cubicBezTo>
                  <a:pt x="818637" y="5018008"/>
                  <a:pt x="770626" y="5306280"/>
                  <a:pt x="987060" y="5552042"/>
                </a:cubicBezTo>
                <a:lnTo>
                  <a:pt x="1025085" y="5587623"/>
                </a:lnTo>
                <a:lnTo>
                  <a:pt x="953855" y="5587623"/>
                </a:lnTo>
                <a:lnTo>
                  <a:pt x="953435" y="5587204"/>
                </a:lnTo>
                <a:cubicBezTo>
                  <a:pt x="937938" y="5569727"/>
                  <a:pt x="923391" y="5551358"/>
                  <a:pt x="909918" y="5532293"/>
                </a:cubicBezTo>
                <a:cubicBezTo>
                  <a:pt x="730413" y="5281353"/>
                  <a:pt x="777077" y="4989801"/>
                  <a:pt x="824469" y="4710445"/>
                </a:cubicBezTo>
                <a:cubicBezTo>
                  <a:pt x="854818" y="4525578"/>
                  <a:pt x="886317" y="4335426"/>
                  <a:pt x="852022" y="4157956"/>
                </a:cubicBezTo>
                <a:lnTo>
                  <a:pt x="833101" y="4082727"/>
                </a:lnTo>
                <a:lnTo>
                  <a:pt x="764749" y="3905832"/>
                </a:lnTo>
                <a:lnTo>
                  <a:pt x="754291" y="3879681"/>
                </a:lnTo>
                <a:lnTo>
                  <a:pt x="712570" y="3775379"/>
                </a:lnTo>
                <a:cubicBezTo>
                  <a:pt x="697432" y="3731058"/>
                  <a:pt x="684567" y="3685952"/>
                  <a:pt x="674043" y="3640237"/>
                </a:cubicBezTo>
                <a:cubicBezTo>
                  <a:pt x="624992" y="3393228"/>
                  <a:pt x="767318" y="3144288"/>
                  <a:pt x="1027519" y="3016112"/>
                </a:cubicBezTo>
                <a:cubicBezTo>
                  <a:pt x="1099350" y="2980677"/>
                  <a:pt x="1172577" y="2947958"/>
                  <a:pt x="1243050" y="2915090"/>
                </a:cubicBezTo>
                <a:cubicBezTo>
                  <a:pt x="1409569" y="2847722"/>
                  <a:pt x="1568406" y="2762637"/>
                  <a:pt x="1716743" y="2661329"/>
                </a:cubicBezTo>
                <a:cubicBezTo>
                  <a:pt x="1734044" y="2648953"/>
                  <a:pt x="1752065" y="2636063"/>
                  <a:pt x="1768701" y="2624184"/>
                </a:cubicBezTo>
                <a:cubicBezTo>
                  <a:pt x="1785280" y="2612314"/>
                  <a:pt x="1807071" y="2593539"/>
                  <a:pt x="1826866" y="2579387"/>
                </a:cubicBezTo>
                <a:cubicBezTo>
                  <a:pt x="2032391" y="2429079"/>
                  <a:pt x="2216525" y="2356745"/>
                  <a:pt x="2382916" y="2361848"/>
                </a:cubicBezTo>
                <a:close/>
                <a:moveTo>
                  <a:pt x="2348727" y="2222886"/>
                </a:moveTo>
                <a:cubicBezTo>
                  <a:pt x="2456912" y="2225783"/>
                  <a:pt x="2558121" y="2258938"/>
                  <a:pt x="2653142" y="2322070"/>
                </a:cubicBezTo>
                <a:lnTo>
                  <a:pt x="2712744" y="2362847"/>
                </a:lnTo>
                <a:cubicBezTo>
                  <a:pt x="2802253" y="2425273"/>
                  <a:pt x="2895084" y="2490102"/>
                  <a:pt x="2998744" y="2503626"/>
                </a:cubicBezTo>
                <a:cubicBezTo>
                  <a:pt x="3124625" y="2519851"/>
                  <a:pt x="3250112" y="2472079"/>
                  <a:pt x="3382713" y="2420812"/>
                </a:cubicBezTo>
                <a:cubicBezTo>
                  <a:pt x="3497960" y="2376642"/>
                  <a:pt x="3616990" y="2330291"/>
                  <a:pt x="3742756" y="2326945"/>
                </a:cubicBezTo>
                <a:cubicBezTo>
                  <a:pt x="3919426" y="2323849"/>
                  <a:pt x="4059221" y="2366247"/>
                  <a:pt x="4156202" y="2448830"/>
                </a:cubicBezTo>
                <a:lnTo>
                  <a:pt x="4156208" y="2448835"/>
                </a:lnTo>
                <a:lnTo>
                  <a:pt x="4156209" y="2448836"/>
                </a:lnTo>
                <a:cubicBezTo>
                  <a:pt x="4352290" y="2616197"/>
                  <a:pt x="4289716" y="2863890"/>
                  <a:pt x="4229670" y="3103926"/>
                </a:cubicBezTo>
                <a:cubicBezTo>
                  <a:pt x="4174957" y="3321551"/>
                  <a:pt x="4119022" y="3546427"/>
                  <a:pt x="4258003" y="3707877"/>
                </a:cubicBezTo>
                <a:lnTo>
                  <a:pt x="4261602" y="3711348"/>
                </a:lnTo>
                <a:lnTo>
                  <a:pt x="4313039" y="3760915"/>
                </a:lnTo>
                <a:lnTo>
                  <a:pt x="4371895" y="3820537"/>
                </a:lnTo>
                <a:lnTo>
                  <a:pt x="4382835" y="3831614"/>
                </a:lnTo>
                <a:cubicBezTo>
                  <a:pt x="4417543" y="3881806"/>
                  <a:pt x="4437119" y="3940913"/>
                  <a:pt x="4439261" y="4001954"/>
                </a:cubicBezTo>
                <a:cubicBezTo>
                  <a:pt x="4441399" y="4062996"/>
                  <a:pt x="4426021" y="4123470"/>
                  <a:pt x="4394938" y="4176250"/>
                </a:cubicBezTo>
                <a:cubicBezTo>
                  <a:pt x="4371699" y="4215210"/>
                  <a:pt x="4343324" y="4250866"/>
                  <a:pt x="4310581" y="4282268"/>
                </a:cubicBezTo>
                <a:cubicBezTo>
                  <a:pt x="4265983" y="4319179"/>
                  <a:pt x="4233833" y="4368885"/>
                  <a:pt x="4218558" y="4424610"/>
                </a:cubicBezTo>
                <a:cubicBezTo>
                  <a:pt x="4216678" y="4471392"/>
                  <a:pt x="4227049" y="4517781"/>
                  <a:pt x="4248667" y="4559270"/>
                </a:cubicBezTo>
                <a:cubicBezTo>
                  <a:pt x="4266006" y="4596062"/>
                  <a:pt x="4277824" y="4635214"/>
                  <a:pt x="4283750" y="4675488"/>
                </a:cubicBezTo>
                <a:cubicBezTo>
                  <a:pt x="4297714" y="4817440"/>
                  <a:pt x="4204572" y="4903714"/>
                  <a:pt x="4113745" y="4987244"/>
                </a:cubicBezTo>
                <a:cubicBezTo>
                  <a:pt x="4044829" y="5051385"/>
                  <a:pt x="3979401" y="5111462"/>
                  <a:pt x="3960655" y="5194982"/>
                </a:cubicBezTo>
                <a:cubicBezTo>
                  <a:pt x="3921899" y="5366808"/>
                  <a:pt x="3887690" y="5518689"/>
                  <a:pt x="3688630" y="5575364"/>
                </a:cubicBezTo>
                <a:lnTo>
                  <a:pt x="3624178" y="5587623"/>
                </a:lnTo>
                <a:lnTo>
                  <a:pt x="3259829" y="5587623"/>
                </a:lnTo>
                <a:lnTo>
                  <a:pt x="3244603" y="5587067"/>
                </a:lnTo>
                <a:lnTo>
                  <a:pt x="3240316" y="5586911"/>
                </a:lnTo>
                <a:lnTo>
                  <a:pt x="3227600" y="5587623"/>
                </a:lnTo>
                <a:lnTo>
                  <a:pt x="2935325" y="5587623"/>
                </a:lnTo>
                <a:lnTo>
                  <a:pt x="3034135" y="5562793"/>
                </a:lnTo>
                <a:cubicBezTo>
                  <a:pt x="3100874" y="5550624"/>
                  <a:pt x="3168513" y="5543420"/>
                  <a:pt x="3237175" y="5542915"/>
                </a:cubicBezTo>
                <a:cubicBezTo>
                  <a:pt x="3282244" y="5542551"/>
                  <a:pt x="3327812" y="5545029"/>
                  <a:pt x="3372420" y="5547638"/>
                </a:cubicBezTo>
                <a:cubicBezTo>
                  <a:pt x="3443196" y="5553407"/>
                  <a:pt x="3514373" y="5552981"/>
                  <a:pt x="3585146" y="5546440"/>
                </a:cubicBezTo>
                <a:cubicBezTo>
                  <a:pt x="3825453" y="5519558"/>
                  <a:pt x="3865681" y="5398878"/>
                  <a:pt x="3913142" y="5183820"/>
                </a:cubicBezTo>
                <a:cubicBezTo>
                  <a:pt x="3934839" y="5086513"/>
                  <a:pt x="4008444" y="5018455"/>
                  <a:pt x="4080170" y="4952238"/>
                </a:cubicBezTo>
                <a:cubicBezTo>
                  <a:pt x="4165953" y="4872856"/>
                  <a:pt x="4247181" y="4798292"/>
                  <a:pt x="4236493" y="4681089"/>
                </a:cubicBezTo>
                <a:cubicBezTo>
                  <a:pt x="4230904" y="4645301"/>
                  <a:pt x="4220245" y="4610549"/>
                  <a:pt x="4204825" y="4577852"/>
                </a:cubicBezTo>
                <a:cubicBezTo>
                  <a:pt x="4179449" y="4528909"/>
                  <a:pt x="4167994" y="4473915"/>
                  <a:pt x="4171676" y="4418782"/>
                </a:cubicBezTo>
                <a:cubicBezTo>
                  <a:pt x="4181472" y="4349616"/>
                  <a:pt x="4229651" y="4299779"/>
                  <a:pt x="4276408" y="4250927"/>
                </a:cubicBezTo>
                <a:cubicBezTo>
                  <a:pt x="4306507" y="4222139"/>
                  <a:pt x="4332779" y="4189630"/>
                  <a:pt x="4354552" y="4154145"/>
                </a:cubicBezTo>
                <a:cubicBezTo>
                  <a:pt x="4380873" y="4110310"/>
                  <a:pt x="4394493" y="4060121"/>
                  <a:pt x="4393866" y="4009136"/>
                </a:cubicBezTo>
                <a:cubicBezTo>
                  <a:pt x="4393241" y="3958154"/>
                  <a:pt x="4378406" y="3908423"/>
                  <a:pt x="4351021" y="3865543"/>
                </a:cubicBezTo>
                <a:lnTo>
                  <a:pt x="4346744" y="3859551"/>
                </a:lnTo>
                <a:cubicBezTo>
                  <a:pt x="4327559" y="3835954"/>
                  <a:pt x="4306158" y="3814304"/>
                  <a:pt x="4282804" y="3794812"/>
                </a:cubicBezTo>
                <a:cubicBezTo>
                  <a:pt x="4262112" y="3776881"/>
                  <a:pt x="4242515" y="3757717"/>
                  <a:pt x="4224121" y="3737400"/>
                </a:cubicBezTo>
                <a:cubicBezTo>
                  <a:pt x="4069196" y="3558145"/>
                  <a:pt x="4128123" y="3321036"/>
                  <a:pt x="4185730" y="3091774"/>
                </a:cubicBezTo>
                <a:cubicBezTo>
                  <a:pt x="4236135" y="2891173"/>
                  <a:pt x="4286701" y="2689644"/>
                  <a:pt x="4180575" y="2543482"/>
                </a:cubicBezTo>
                <a:lnTo>
                  <a:pt x="4125046" y="2484400"/>
                </a:lnTo>
                <a:lnTo>
                  <a:pt x="4051086" y="2434552"/>
                </a:lnTo>
                <a:cubicBezTo>
                  <a:pt x="3969755" y="2392061"/>
                  <a:pt x="3866474" y="2371691"/>
                  <a:pt x="3742630" y="2373797"/>
                </a:cubicBezTo>
                <a:cubicBezTo>
                  <a:pt x="3626700" y="2375960"/>
                  <a:pt x="3509931" y="2421744"/>
                  <a:pt x="3400034" y="2463686"/>
                </a:cubicBezTo>
                <a:cubicBezTo>
                  <a:pt x="3267786" y="2514701"/>
                  <a:pt x="3131251" y="2567189"/>
                  <a:pt x="2993278" y="2548985"/>
                </a:cubicBezTo>
                <a:cubicBezTo>
                  <a:pt x="2876620" y="2535196"/>
                  <a:pt x="2780771" y="2466151"/>
                  <a:pt x="2686828" y="2400518"/>
                </a:cubicBezTo>
                <a:lnTo>
                  <a:pt x="2628078" y="2360191"/>
                </a:lnTo>
                <a:cubicBezTo>
                  <a:pt x="2539553" y="2301382"/>
                  <a:pt x="2445115" y="2271153"/>
                  <a:pt x="2343742" y="2269455"/>
                </a:cubicBezTo>
                <a:cubicBezTo>
                  <a:pt x="2174788" y="2266623"/>
                  <a:pt x="1986570" y="2343039"/>
                  <a:pt x="1774361" y="2498455"/>
                </a:cubicBezTo>
                <a:cubicBezTo>
                  <a:pt x="1752126" y="2514368"/>
                  <a:pt x="1729834" y="2530294"/>
                  <a:pt x="1709616" y="2549013"/>
                </a:cubicBezTo>
                <a:cubicBezTo>
                  <a:pt x="1689346" y="2567747"/>
                  <a:pt x="1675508" y="2576046"/>
                  <a:pt x="1656951" y="2590386"/>
                </a:cubicBezTo>
                <a:cubicBezTo>
                  <a:pt x="1499921" y="2709055"/>
                  <a:pt x="1320925" y="2792455"/>
                  <a:pt x="1131558" y="2880070"/>
                </a:cubicBezTo>
                <a:cubicBezTo>
                  <a:pt x="1059746" y="2913353"/>
                  <a:pt x="985262" y="2948035"/>
                  <a:pt x="911760" y="2984130"/>
                </a:cubicBezTo>
                <a:cubicBezTo>
                  <a:pt x="655887" y="3112404"/>
                  <a:pt x="516187" y="3360526"/>
                  <a:pt x="566100" y="3602685"/>
                </a:cubicBezTo>
                <a:lnTo>
                  <a:pt x="563675" y="3602292"/>
                </a:lnTo>
                <a:lnTo>
                  <a:pt x="582292" y="3664968"/>
                </a:lnTo>
                <a:lnTo>
                  <a:pt x="605345" y="3742576"/>
                </a:lnTo>
                <a:lnTo>
                  <a:pt x="661364" y="3877727"/>
                </a:lnTo>
                <a:cubicBezTo>
                  <a:pt x="675282" y="3909482"/>
                  <a:pt x="689395" y="3941893"/>
                  <a:pt x="702780" y="3974886"/>
                </a:cubicBezTo>
                <a:lnTo>
                  <a:pt x="731995" y="4054238"/>
                </a:lnTo>
                <a:lnTo>
                  <a:pt x="739839" y="4075544"/>
                </a:lnTo>
                <a:cubicBezTo>
                  <a:pt x="812221" y="4302153"/>
                  <a:pt x="771459" y="4545941"/>
                  <a:pt x="731493" y="4781187"/>
                </a:cubicBezTo>
                <a:cubicBezTo>
                  <a:pt x="682769" y="5068448"/>
                  <a:pt x="636470" y="5341322"/>
                  <a:pt x="780666" y="5583214"/>
                </a:cubicBezTo>
                <a:lnTo>
                  <a:pt x="783875" y="5587623"/>
                </a:lnTo>
                <a:lnTo>
                  <a:pt x="736694" y="5587623"/>
                </a:lnTo>
                <a:lnTo>
                  <a:pt x="716342" y="5553427"/>
                </a:lnTo>
                <a:lnTo>
                  <a:pt x="716342" y="5553426"/>
                </a:lnTo>
                <a:lnTo>
                  <a:pt x="702665" y="5518098"/>
                </a:lnTo>
                <a:lnTo>
                  <a:pt x="675121" y="5446953"/>
                </a:lnTo>
                <a:lnTo>
                  <a:pt x="675122" y="5446952"/>
                </a:lnTo>
                <a:lnTo>
                  <a:pt x="675121" y="5446952"/>
                </a:lnTo>
                <a:cubicBezTo>
                  <a:pt x="610895" y="5231039"/>
                  <a:pt x="650160" y="4998564"/>
                  <a:pt x="688707" y="4771395"/>
                </a:cubicBezTo>
                <a:cubicBezTo>
                  <a:pt x="727765" y="4541588"/>
                  <a:pt x="767901" y="4303572"/>
                  <a:pt x="698364" y="4087679"/>
                </a:cubicBezTo>
                <a:cubicBezTo>
                  <a:pt x="687766" y="4054609"/>
                  <a:pt x="675502" y="4021806"/>
                  <a:pt x="662508" y="3989462"/>
                </a:cubicBezTo>
                <a:lnTo>
                  <a:pt x="622590" y="3894735"/>
                </a:lnTo>
                <a:lnTo>
                  <a:pt x="622280" y="3893999"/>
                </a:lnTo>
                <a:cubicBezTo>
                  <a:pt x="600547" y="3848519"/>
                  <a:pt x="581221" y="3801955"/>
                  <a:pt x="564380" y="3754504"/>
                </a:cubicBezTo>
                <a:lnTo>
                  <a:pt x="564380" y="3754500"/>
                </a:lnTo>
                <a:lnTo>
                  <a:pt x="564378" y="3754498"/>
                </a:lnTo>
                <a:cubicBezTo>
                  <a:pt x="547537" y="3707045"/>
                  <a:pt x="533180" y="3658705"/>
                  <a:pt x="521383" y="3609669"/>
                </a:cubicBezTo>
                <a:cubicBezTo>
                  <a:pt x="466416" y="3349896"/>
                  <a:pt x="615454" y="3081270"/>
                  <a:pt x="890647" y="2943436"/>
                </a:cubicBezTo>
                <a:cubicBezTo>
                  <a:pt x="964018" y="2906377"/>
                  <a:pt x="1039122" y="2871790"/>
                  <a:pt x="1111501" y="2838618"/>
                </a:cubicBezTo>
                <a:cubicBezTo>
                  <a:pt x="1298860" y="2751907"/>
                  <a:pt x="1475518" y="2669664"/>
                  <a:pt x="1628047" y="2553679"/>
                </a:cubicBezTo>
                <a:cubicBezTo>
                  <a:pt x="1645683" y="2541060"/>
                  <a:pt x="1663370" y="2528418"/>
                  <a:pt x="1679891" y="2513422"/>
                </a:cubicBezTo>
                <a:cubicBezTo>
                  <a:pt x="1696357" y="2498439"/>
                  <a:pt x="1723684" y="2478374"/>
                  <a:pt x="1746022" y="2461860"/>
                </a:cubicBezTo>
                <a:cubicBezTo>
                  <a:pt x="1968734" y="2297282"/>
                  <a:pt x="2168420" y="2218059"/>
                  <a:pt x="2348727" y="2222886"/>
                </a:cubicBezTo>
                <a:close/>
                <a:moveTo>
                  <a:pt x="2318591" y="2084281"/>
                </a:moveTo>
                <a:cubicBezTo>
                  <a:pt x="2435148" y="2087000"/>
                  <a:pt x="2544387" y="2122556"/>
                  <a:pt x="2647282" y="2190814"/>
                </a:cubicBezTo>
                <a:cubicBezTo>
                  <a:pt x="2668531" y="2204838"/>
                  <a:pt x="2689921" y="2219818"/>
                  <a:pt x="2711318" y="2234802"/>
                </a:cubicBezTo>
                <a:cubicBezTo>
                  <a:pt x="2808080" y="2302135"/>
                  <a:pt x="2908157" y="2371874"/>
                  <a:pt x="3020485" y="2385573"/>
                </a:cubicBezTo>
                <a:cubicBezTo>
                  <a:pt x="3157347" y="2402972"/>
                  <a:pt x="3292676" y="2350287"/>
                  <a:pt x="3435718" y="2294206"/>
                </a:cubicBezTo>
                <a:cubicBezTo>
                  <a:pt x="3560803" y="2245128"/>
                  <a:pt x="3689116" y="2195334"/>
                  <a:pt x="3823297" y="2191810"/>
                </a:cubicBezTo>
                <a:cubicBezTo>
                  <a:pt x="4013776" y="2187869"/>
                  <a:pt x="4164308" y="2231086"/>
                  <a:pt x="4269947" y="2321290"/>
                </a:cubicBezTo>
                <a:lnTo>
                  <a:pt x="4269952" y="2321295"/>
                </a:lnTo>
                <a:lnTo>
                  <a:pt x="4269955" y="2321297"/>
                </a:lnTo>
                <a:cubicBezTo>
                  <a:pt x="4481083" y="2500740"/>
                  <a:pt x="4414389" y="2767311"/>
                  <a:pt x="4349731" y="3025523"/>
                </a:cubicBezTo>
                <a:cubicBezTo>
                  <a:pt x="4290352" y="3259769"/>
                  <a:pt x="4228636" y="3504186"/>
                  <a:pt x="4381451" y="3677502"/>
                </a:cubicBezTo>
                <a:cubicBezTo>
                  <a:pt x="4400028" y="3697877"/>
                  <a:pt x="4419947" y="3716998"/>
                  <a:pt x="4441081" y="3734728"/>
                </a:cubicBezTo>
                <a:cubicBezTo>
                  <a:pt x="4468534" y="3757797"/>
                  <a:pt x="4493879" y="3783247"/>
                  <a:pt x="4516819" y="3810766"/>
                </a:cubicBezTo>
                <a:cubicBezTo>
                  <a:pt x="4554538" y="3864471"/>
                  <a:pt x="4575964" y="3927933"/>
                  <a:pt x="4578544" y="3993605"/>
                </a:cubicBezTo>
                <a:cubicBezTo>
                  <a:pt x="4581132" y="4059274"/>
                  <a:pt x="4564770" y="4124418"/>
                  <a:pt x="4531392" y="4181234"/>
                </a:cubicBezTo>
                <a:cubicBezTo>
                  <a:pt x="4505946" y="4223551"/>
                  <a:pt x="4474959" y="4262343"/>
                  <a:pt x="4439248" y="4296522"/>
                </a:cubicBezTo>
                <a:cubicBezTo>
                  <a:pt x="4392491" y="4345373"/>
                  <a:pt x="4347353" y="4391997"/>
                  <a:pt x="4339890" y="4450992"/>
                </a:cubicBezTo>
                <a:cubicBezTo>
                  <a:pt x="4337718" y="4501872"/>
                  <a:pt x="4349271" y="4552300"/>
                  <a:pt x="4373360" y="4597061"/>
                </a:cubicBezTo>
                <a:cubicBezTo>
                  <a:pt x="4391801" y="4637035"/>
                  <a:pt x="4404212" y="4679531"/>
                  <a:pt x="4410189" y="4723204"/>
                </a:cubicBezTo>
                <a:cubicBezTo>
                  <a:pt x="4426038" y="4875980"/>
                  <a:pt x="4326143" y="4969248"/>
                  <a:pt x="4228994" y="5058869"/>
                </a:cubicBezTo>
                <a:cubicBezTo>
                  <a:pt x="4154238" y="5128296"/>
                  <a:pt x="4084160" y="5193809"/>
                  <a:pt x="4063445" y="5283556"/>
                </a:cubicBezTo>
                <a:cubicBezTo>
                  <a:pt x="4040277" y="5389639"/>
                  <a:pt x="4018722" y="5488461"/>
                  <a:pt x="3964524" y="5565069"/>
                </a:cubicBezTo>
                <a:lnTo>
                  <a:pt x="3944414" y="5587623"/>
                </a:lnTo>
                <a:lnTo>
                  <a:pt x="3883636" y="5587623"/>
                </a:lnTo>
                <a:lnTo>
                  <a:pt x="3924623" y="5543904"/>
                </a:lnTo>
                <a:cubicBezTo>
                  <a:pt x="3974084" y="5477186"/>
                  <a:pt x="3996949" y="5385793"/>
                  <a:pt x="4021364" y="5273243"/>
                </a:cubicBezTo>
                <a:cubicBezTo>
                  <a:pt x="4044879" y="5168757"/>
                  <a:pt x="4123343" y="5094077"/>
                  <a:pt x="4200379" y="5024096"/>
                </a:cubicBezTo>
                <a:cubicBezTo>
                  <a:pt x="4293176" y="4938109"/>
                  <a:pt x="4380461" y="4857069"/>
                  <a:pt x="4367233" y="4727368"/>
                </a:cubicBezTo>
                <a:cubicBezTo>
                  <a:pt x="4360306" y="4689004"/>
                  <a:pt x="4347941" y="4651854"/>
                  <a:pt x="4330515" y="4617033"/>
                </a:cubicBezTo>
                <a:cubicBezTo>
                  <a:pt x="4303050" y="4564695"/>
                  <a:pt x="4290436" y="4505772"/>
                  <a:pt x="4294027" y="4446604"/>
                </a:cubicBezTo>
                <a:cubicBezTo>
                  <a:pt x="4304388" y="4372250"/>
                  <a:pt x="4356037" y="4318297"/>
                  <a:pt x="4406191" y="4266001"/>
                </a:cubicBezTo>
                <a:cubicBezTo>
                  <a:pt x="4439134" y="4234947"/>
                  <a:pt x="4467762" y="4199620"/>
                  <a:pt x="4491304" y="4161035"/>
                </a:cubicBezTo>
                <a:cubicBezTo>
                  <a:pt x="4519600" y="4113093"/>
                  <a:pt x="4533995" y="4058298"/>
                  <a:pt x="4532877" y="4002817"/>
                </a:cubicBezTo>
                <a:cubicBezTo>
                  <a:pt x="4531747" y="3947283"/>
                  <a:pt x="4515151" y="3893289"/>
                  <a:pt x="4484942" y="3846837"/>
                </a:cubicBezTo>
                <a:lnTo>
                  <a:pt x="4479662" y="3839458"/>
                </a:lnTo>
                <a:cubicBezTo>
                  <a:pt x="4458492" y="3814024"/>
                  <a:pt x="4434973" y="3790637"/>
                  <a:pt x="4409419" y="3769611"/>
                </a:cubicBezTo>
                <a:cubicBezTo>
                  <a:pt x="4387009" y="3750640"/>
                  <a:pt x="4365864" y="3730322"/>
                  <a:pt x="4346070" y="3708687"/>
                </a:cubicBezTo>
                <a:cubicBezTo>
                  <a:pt x="4177598" y="3515704"/>
                  <a:pt x="4239983" y="3261777"/>
                  <a:pt x="4303370" y="3012976"/>
                </a:cubicBezTo>
                <a:cubicBezTo>
                  <a:pt x="4359507" y="2789686"/>
                  <a:pt x="4413193" y="2576684"/>
                  <a:pt x="4298624" y="2419237"/>
                </a:cubicBezTo>
                <a:lnTo>
                  <a:pt x="4238742" y="2355296"/>
                </a:lnTo>
                <a:lnTo>
                  <a:pt x="4158067" y="2301396"/>
                </a:lnTo>
                <a:cubicBezTo>
                  <a:pt x="4069498" y="2255542"/>
                  <a:pt x="3957405" y="2233906"/>
                  <a:pt x="3823124" y="2237100"/>
                </a:cubicBezTo>
                <a:cubicBezTo>
                  <a:pt x="3697111" y="2240097"/>
                  <a:pt x="3572375" y="2288927"/>
                  <a:pt x="3451324" y="2336181"/>
                </a:cubicBezTo>
                <a:cubicBezTo>
                  <a:pt x="3308991" y="2391753"/>
                  <a:pt x="3161662" y="2449309"/>
                  <a:pt x="3012955" y="2430280"/>
                </a:cubicBezTo>
                <a:cubicBezTo>
                  <a:pt x="2888134" y="2413299"/>
                  <a:pt x="2783772" y="2341309"/>
                  <a:pt x="2684352" y="2269505"/>
                </a:cubicBezTo>
                <a:lnTo>
                  <a:pt x="2620966" y="2227175"/>
                </a:lnTo>
                <a:cubicBezTo>
                  <a:pt x="2525116" y="2163444"/>
                  <a:pt x="2422696" y="2130632"/>
                  <a:pt x="2312852" y="2128875"/>
                </a:cubicBezTo>
                <a:cubicBezTo>
                  <a:pt x="2129779" y="2125948"/>
                  <a:pt x="1926078" y="2209288"/>
                  <a:pt x="1697785" y="2379536"/>
                </a:cubicBezTo>
                <a:cubicBezTo>
                  <a:pt x="1672331" y="2397729"/>
                  <a:pt x="1646879" y="2415923"/>
                  <a:pt x="1623734" y="2437270"/>
                </a:cubicBezTo>
                <a:cubicBezTo>
                  <a:pt x="1605711" y="2450154"/>
                  <a:pt x="1589910" y="2464641"/>
                  <a:pt x="1570967" y="2479246"/>
                </a:cubicBezTo>
                <a:cubicBezTo>
                  <a:pt x="1401251" y="2610723"/>
                  <a:pt x="1207697" y="2702927"/>
                  <a:pt x="1000845" y="2801975"/>
                </a:cubicBezTo>
                <a:cubicBezTo>
                  <a:pt x="927544" y="2836863"/>
                  <a:pt x="851287" y="2872815"/>
                  <a:pt x="776110" y="2909569"/>
                </a:cubicBezTo>
                <a:cubicBezTo>
                  <a:pt x="538167" y="3032802"/>
                  <a:pt x="396108" y="3252986"/>
                  <a:pt x="402122" y="3480500"/>
                </a:cubicBezTo>
                <a:lnTo>
                  <a:pt x="413916" y="3578192"/>
                </a:lnTo>
                <a:lnTo>
                  <a:pt x="414432" y="3578885"/>
                </a:lnTo>
                <a:cubicBezTo>
                  <a:pt x="440032" y="3680650"/>
                  <a:pt x="476168" y="3779439"/>
                  <a:pt x="522210" y="3873667"/>
                </a:cubicBezTo>
                <a:lnTo>
                  <a:pt x="523475" y="3876815"/>
                </a:lnTo>
                <a:lnTo>
                  <a:pt x="608471" y="4088250"/>
                </a:lnTo>
                <a:cubicBezTo>
                  <a:pt x="688952" y="4332961"/>
                  <a:pt x="642580" y="4595093"/>
                  <a:pt x="599177" y="4850866"/>
                </a:cubicBezTo>
                <a:cubicBezTo>
                  <a:pt x="568741" y="5026681"/>
                  <a:pt x="539068" y="5197574"/>
                  <a:pt x="548013" y="5360312"/>
                </a:cubicBezTo>
                <a:lnTo>
                  <a:pt x="562554" y="5480785"/>
                </a:lnTo>
                <a:lnTo>
                  <a:pt x="590466" y="5581144"/>
                </a:lnTo>
                <a:lnTo>
                  <a:pt x="592268" y="5587623"/>
                </a:lnTo>
                <a:lnTo>
                  <a:pt x="542495" y="5587623"/>
                </a:lnTo>
                <a:lnTo>
                  <a:pt x="534669" y="5567287"/>
                </a:lnTo>
                <a:lnTo>
                  <a:pt x="534669" y="5567287"/>
                </a:lnTo>
                <a:lnTo>
                  <a:pt x="534668" y="5567286"/>
                </a:lnTo>
                <a:cubicBezTo>
                  <a:pt x="466588" y="5336170"/>
                  <a:pt x="509956" y="5086921"/>
                  <a:pt x="552945" y="4843008"/>
                </a:cubicBezTo>
                <a:cubicBezTo>
                  <a:pt x="596242" y="4593707"/>
                  <a:pt x="640566" y="4336214"/>
                  <a:pt x="564116" y="4102427"/>
                </a:cubicBezTo>
                <a:cubicBezTo>
                  <a:pt x="552312" y="4066511"/>
                  <a:pt x="538647" y="4030992"/>
                  <a:pt x="524169" y="3995921"/>
                </a:cubicBezTo>
                <a:lnTo>
                  <a:pt x="514820" y="3974271"/>
                </a:lnTo>
                <a:lnTo>
                  <a:pt x="479343" y="3892118"/>
                </a:lnTo>
                <a:lnTo>
                  <a:pt x="470605" y="3871414"/>
                </a:lnTo>
                <a:lnTo>
                  <a:pt x="416546" y="3743333"/>
                </a:lnTo>
                <a:cubicBezTo>
                  <a:pt x="398172" y="3692729"/>
                  <a:pt x="382376" y="3641184"/>
                  <a:pt x="369213" y="3588894"/>
                </a:cubicBezTo>
                <a:cubicBezTo>
                  <a:pt x="307088" y="3307153"/>
                  <a:pt x="463324" y="3017974"/>
                  <a:pt x="757087" y="2869512"/>
                </a:cubicBezTo>
                <a:cubicBezTo>
                  <a:pt x="832179" y="2831206"/>
                  <a:pt x="908206" y="2794899"/>
                  <a:pt x="982876" y="2761163"/>
                </a:cubicBezTo>
                <a:cubicBezTo>
                  <a:pt x="1185795" y="2664908"/>
                  <a:pt x="1377008" y="2573858"/>
                  <a:pt x="1542842" y="2445159"/>
                </a:cubicBezTo>
                <a:cubicBezTo>
                  <a:pt x="1560864" y="2432274"/>
                  <a:pt x="1576896" y="2418142"/>
                  <a:pt x="1595120" y="2404050"/>
                </a:cubicBezTo>
                <a:cubicBezTo>
                  <a:pt x="1619690" y="2383837"/>
                  <a:pt x="1644438" y="2364003"/>
                  <a:pt x="1670325" y="2344957"/>
                </a:cubicBezTo>
                <a:cubicBezTo>
                  <a:pt x="1909740" y="2166434"/>
                  <a:pt x="2124329" y="2079750"/>
                  <a:pt x="2318591" y="2084281"/>
                </a:cubicBezTo>
                <a:close/>
                <a:moveTo>
                  <a:pt x="2286274" y="1941926"/>
                </a:moveTo>
                <a:cubicBezTo>
                  <a:pt x="2411149" y="1944473"/>
                  <a:pt x="2528019" y="1982441"/>
                  <a:pt x="2637746" y="2055774"/>
                </a:cubicBezTo>
                <a:lnTo>
                  <a:pt x="2656304" y="2068432"/>
                </a:lnTo>
                <a:lnTo>
                  <a:pt x="2706570" y="2102714"/>
                </a:lnTo>
                <a:cubicBezTo>
                  <a:pt x="2759054" y="2138759"/>
                  <a:pt x="2812102" y="2175594"/>
                  <a:pt x="2867235" y="2205360"/>
                </a:cubicBezTo>
                <a:lnTo>
                  <a:pt x="2951683" y="2243722"/>
                </a:lnTo>
                <a:lnTo>
                  <a:pt x="3040405" y="2265584"/>
                </a:lnTo>
                <a:cubicBezTo>
                  <a:pt x="3187651" y="2284062"/>
                  <a:pt x="3333066" y="2226821"/>
                  <a:pt x="3487862" y="2165523"/>
                </a:cubicBezTo>
                <a:cubicBezTo>
                  <a:pt x="3621972" y="2112639"/>
                  <a:pt x="3760479" y="2057683"/>
                  <a:pt x="3904636" y="2053932"/>
                </a:cubicBezTo>
                <a:cubicBezTo>
                  <a:pt x="4109035" y="2048532"/>
                  <a:pt x="4270245" y="2094741"/>
                  <a:pt x="4383136" y="2189851"/>
                </a:cubicBezTo>
                <a:cubicBezTo>
                  <a:pt x="4439845" y="2238147"/>
                  <a:pt x="4477912" y="2292204"/>
                  <a:pt x="4502033" y="2350441"/>
                </a:cubicBezTo>
                <a:lnTo>
                  <a:pt x="4502033" y="2350442"/>
                </a:lnTo>
                <a:lnTo>
                  <a:pt x="4502035" y="2350444"/>
                </a:lnTo>
                <a:cubicBezTo>
                  <a:pt x="4550277" y="2466919"/>
                  <a:pt x="4542730" y="2600115"/>
                  <a:pt x="4516942" y="2737389"/>
                </a:cubicBezTo>
                <a:lnTo>
                  <a:pt x="4495518" y="2830606"/>
                </a:lnTo>
                <a:lnTo>
                  <a:pt x="4469276" y="2944783"/>
                </a:lnTo>
                <a:lnTo>
                  <a:pt x="4442650" y="3059473"/>
                </a:lnTo>
                <a:lnTo>
                  <a:pt x="4425006" y="3135476"/>
                </a:lnTo>
                <a:cubicBezTo>
                  <a:pt x="4387766" y="3325243"/>
                  <a:pt x="4382420" y="3508263"/>
                  <a:pt x="4506207" y="3648831"/>
                </a:cubicBezTo>
                <a:cubicBezTo>
                  <a:pt x="4526218" y="3670338"/>
                  <a:pt x="4547480" y="3690559"/>
                  <a:pt x="4569911" y="3709523"/>
                </a:cubicBezTo>
                <a:cubicBezTo>
                  <a:pt x="4599641" y="3733981"/>
                  <a:pt x="4626987" y="3761207"/>
                  <a:pt x="4651579" y="3790846"/>
                </a:cubicBezTo>
                <a:cubicBezTo>
                  <a:pt x="4692270" y="3848134"/>
                  <a:pt x="4715460" y="3915978"/>
                  <a:pt x="4718374" y="3986255"/>
                </a:cubicBezTo>
                <a:cubicBezTo>
                  <a:pt x="4719832" y="4021393"/>
                  <a:pt x="4716191" y="4056399"/>
                  <a:pt x="4707712" y="4090223"/>
                </a:cubicBezTo>
                <a:lnTo>
                  <a:pt x="4673469" y="4173818"/>
                </a:lnTo>
                <a:lnTo>
                  <a:pt x="4668029" y="4187101"/>
                </a:lnTo>
                <a:lnTo>
                  <a:pt x="4655966" y="4204544"/>
                </a:lnTo>
                <a:lnTo>
                  <a:pt x="4623000" y="4252215"/>
                </a:lnTo>
                <a:cubicBezTo>
                  <a:pt x="4606547" y="4272860"/>
                  <a:pt x="4588685" y="4292396"/>
                  <a:pt x="4569530" y="4310668"/>
                </a:cubicBezTo>
                <a:cubicBezTo>
                  <a:pt x="4519280" y="4363584"/>
                  <a:pt x="4471461" y="4413188"/>
                  <a:pt x="4462835" y="4477268"/>
                </a:cubicBezTo>
                <a:cubicBezTo>
                  <a:pt x="4460737" y="4532306"/>
                  <a:pt x="4473542" y="4586809"/>
                  <a:pt x="4499904" y="4635083"/>
                </a:cubicBezTo>
                <a:cubicBezTo>
                  <a:pt x="4510117" y="4656254"/>
                  <a:pt x="4518790" y="4678109"/>
                  <a:pt x="4525868" y="4700475"/>
                </a:cubicBezTo>
                <a:lnTo>
                  <a:pt x="4538318" y="4752482"/>
                </a:lnTo>
                <a:lnTo>
                  <a:pt x="4542258" y="4768939"/>
                </a:lnTo>
                <a:cubicBezTo>
                  <a:pt x="4544522" y="4789366"/>
                  <a:pt x="4544827" y="4808795"/>
                  <a:pt x="4543428" y="4827343"/>
                </a:cubicBezTo>
                <a:lnTo>
                  <a:pt x="4542860" y="4830671"/>
                </a:lnTo>
                <a:lnTo>
                  <a:pt x="4534364" y="4880474"/>
                </a:lnTo>
                <a:cubicBezTo>
                  <a:pt x="4516129" y="4948109"/>
                  <a:pt x="4474629" y="5003568"/>
                  <a:pt x="4425976" y="5054431"/>
                </a:cubicBezTo>
                <a:lnTo>
                  <a:pt x="4354738" y="5123304"/>
                </a:lnTo>
                <a:lnTo>
                  <a:pt x="4349647" y="5128228"/>
                </a:lnTo>
                <a:cubicBezTo>
                  <a:pt x="4269631" y="5202993"/>
                  <a:pt x="4193808" y="5273174"/>
                  <a:pt x="4172619" y="5371201"/>
                </a:cubicBezTo>
                <a:cubicBezTo>
                  <a:pt x="4160044" y="5428271"/>
                  <a:pt x="4148084" y="5483307"/>
                  <a:pt x="4132086" y="5534307"/>
                </a:cubicBezTo>
                <a:lnTo>
                  <a:pt x="4111984" y="5587623"/>
                </a:lnTo>
                <a:lnTo>
                  <a:pt x="4059687" y="5587623"/>
                </a:lnTo>
                <a:lnTo>
                  <a:pt x="4086302" y="5526922"/>
                </a:lnTo>
                <a:lnTo>
                  <a:pt x="4101042" y="5474639"/>
                </a:lnTo>
                <a:lnTo>
                  <a:pt x="4108222" y="5449171"/>
                </a:lnTo>
                <a:cubicBezTo>
                  <a:pt x="4114985" y="5421719"/>
                  <a:pt x="4121359" y="5392745"/>
                  <a:pt x="4127812" y="5362294"/>
                </a:cubicBezTo>
                <a:lnTo>
                  <a:pt x="4132721" y="5349068"/>
                </a:lnTo>
                <a:lnTo>
                  <a:pt x="4157042" y="5283545"/>
                </a:lnTo>
                <a:cubicBezTo>
                  <a:pt x="4195161" y="5210343"/>
                  <a:pt x="4257212" y="5152225"/>
                  <a:pt x="4318548" y="5095197"/>
                </a:cubicBezTo>
                <a:cubicBezTo>
                  <a:pt x="4418010" y="5002832"/>
                  <a:pt x="4510907" y="4916224"/>
                  <a:pt x="4496480" y="4775127"/>
                </a:cubicBezTo>
                <a:cubicBezTo>
                  <a:pt x="4493079" y="4754070"/>
                  <a:pt x="4488158" y="4733323"/>
                  <a:pt x="4481768" y="4713041"/>
                </a:cubicBezTo>
                <a:lnTo>
                  <a:pt x="4463467" y="4666910"/>
                </a:lnTo>
                <a:lnTo>
                  <a:pt x="4458239" y="4653734"/>
                </a:lnTo>
                <a:lnTo>
                  <a:pt x="4450315" y="4632560"/>
                </a:lnTo>
                <a:lnTo>
                  <a:pt x="4425062" y="4565090"/>
                </a:lnTo>
                <a:cubicBezTo>
                  <a:pt x="4418127" y="4534299"/>
                  <a:pt x="4415382" y="4502548"/>
                  <a:pt x="4417014" y="4470689"/>
                </a:cubicBezTo>
                <a:cubicBezTo>
                  <a:pt x="4419749" y="4450818"/>
                  <a:pt x="4425262" y="4432308"/>
                  <a:pt x="4432833" y="4414864"/>
                </a:cubicBezTo>
                <a:lnTo>
                  <a:pt x="4448654" y="4387090"/>
                </a:lnTo>
                <a:lnTo>
                  <a:pt x="4460990" y="4365432"/>
                </a:lnTo>
                <a:cubicBezTo>
                  <a:pt x="4482914" y="4334213"/>
                  <a:pt x="4510177" y="4306069"/>
                  <a:pt x="4537009" y="4278623"/>
                </a:cubicBezTo>
                <a:lnTo>
                  <a:pt x="4585373" y="4226075"/>
                </a:lnTo>
                <a:lnTo>
                  <a:pt x="4586258" y="4225115"/>
                </a:lnTo>
                <a:lnTo>
                  <a:pt x="4601973" y="4202807"/>
                </a:lnTo>
                <a:lnTo>
                  <a:pt x="4628138" y="4165663"/>
                </a:lnTo>
                <a:lnTo>
                  <a:pt x="4629319" y="4162806"/>
                </a:lnTo>
                <a:lnTo>
                  <a:pt x="4661848" y="4084091"/>
                </a:lnTo>
                <a:cubicBezTo>
                  <a:pt x="4669265" y="4055637"/>
                  <a:pt x="4672794" y="4026190"/>
                  <a:pt x="4672229" y="3996567"/>
                </a:cubicBezTo>
                <a:cubicBezTo>
                  <a:pt x="4671106" y="3937319"/>
                  <a:pt x="4653628" y="3879602"/>
                  <a:pt x="4621722" y="3829747"/>
                </a:cubicBezTo>
                <a:lnTo>
                  <a:pt x="4615426" y="3820927"/>
                </a:lnTo>
                <a:lnTo>
                  <a:pt x="4540017" y="3746055"/>
                </a:lnTo>
                <a:lnTo>
                  <a:pt x="4539857" y="3745896"/>
                </a:lnTo>
                <a:lnTo>
                  <a:pt x="4535243" y="3741490"/>
                </a:lnTo>
                <a:lnTo>
                  <a:pt x="4470809" y="3679965"/>
                </a:lnTo>
                <a:lnTo>
                  <a:pt x="4455849" y="3658888"/>
                </a:lnTo>
                <a:lnTo>
                  <a:pt x="4413796" y="3599644"/>
                </a:lnTo>
                <a:cubicBezTo>
                  <a:pt x="4305913" y="3405441"/>
                  <a:pt x="4365956" y="3166223"/>
                  <a:pt x="4423825" y="2934250"/>
                </a:cubicBezTo>
                <a:cubicBezTo>
                  <a:pt x="4493612" y="2658561"/>
                  <a:pt x="4557065" y="2400151"/>
                  <a:pt x="4352271" y="2227330"/>
                </a:cubicBezTo>
                <a:cubicBezTo>
                  <a:pt x="4326112" y="2205132"/>
                  <a:pt x="4297122" y="2185786"/>
                  <a:pt x="4265323" y="2169348"/>
                </a:cubicBezTo>
                <a:lnTo>
                  <a:pt x="4161517" y="2128807"/>
                </a:lnTo>
                <a:lnTo>
                  <a:pt x="4040971" y="2106014"/>
                </a:lnTo>
                <a:cubicBezTo>
                  <a:pt x="3998012" y="2101409"/>
                  <a:pt x="3952283" y="2099813"/>
                  <a:pt x="3903804" y="2101280"/>
                </a:cubicBezTo>
                <a:cubicBezTo>
                  <a:pt x="3768062" y="2104856"/>
                  <a:pt x="3633595" y="2157989"/>
                  <a:pt x="3501644" y="2210917"/>
                </a:cubicBezTo>
                <a:cubicBezTo>
                  <a:pt x="3348869" y="2271300"/>
                  <a:pt x="3190495" y="2333567"/>
                  <a:pt x="3031655" y="2313817"/>
                </a:cubicBezTo>
                <a:cubicBezTo>
                  <a:pt x="2898066" y="2297259"/>
                  <a:pt x="2785448" y="2218958"/>
                  <a:pt x="2676506" y="2142805"/>
                </a:cubicBezTo>
                <a:lnTo>
                  <a:pt x="2645108" y="2121328"/>
                </a:lnTo>
                <a:lnTo>
                  <a:pt x="2608540" y="2096315"/>
                </a:lnTo>
                <a:cubicBezTo>
                  <a:pt x="2556885" y="2062036"/>
                  <a:pt x="2503494" y="2036114"/>
                  <a:pt x="2448247" y="2018565"/>
                </a:cubicBezTo>
                <a:lnTo>
                  <a:pt x="2363972" y="1998525"/>
                </a:lnTo>
                <a:lnTo>
                  <a:pt x="2276827" y="1991055"/>
                </a:lnTo>
                <a:cubicBezTo>
                  <a:pt x="2079900" y="1988433"/>
                  <a:pt x="1861026" y="2079016"/>
                  <a:pt x="1615784" y="2263372"/>
                </a:cubicBezTo>
                <a:cubicBezTo>
                  <a:pt x="1586451" y="2284345"/>
                  <a:pt x="1559238" y="2307520"/>
                  <a:pt x="1531894" y="2329741"/>
                </a:cubicBezTo>
                <a:cubicBezTo>
                  <a:pt x="1513873" y="2342626"/>
                  <a:pt x="1498073" y="2357113"/>
                  <a:pt x="1480183" y="2370962"/>
                </a:cubicBezTo>
                <a:cubicBezTo>
                  <a:pt x="1296774" y="2515413"/>
                  <a:pt x="1088329" y="2616668"/>
                  <a:pt x="867693" y="2723997"/>
                </a:cubicBezTo>
                <a:cubicBezTo>
                  <a:pt x="793239" y="2760248"/>
                  <a:pt x="715670" y="2798175"/>
                  <a:pt x="640090" y="2837350"/>
                </a:cubicBezTo>
                <a:cubicBezTo>
                  <a:pt x="423152" y="2949471"/>
                  <a:pt x="282888" y="3139426"/>
                  <a:pt x="252411" y="3345445"/>
                </a:cubicBezTo>
                <a:lnTo>
                  <a:pt x="246475" y="3449507"/>
                </a:lnTo>
                <a:lnTo>
                  <a:pt x="259758" y="3554527"/>
                </a:lnTo>
                <a:cubicBezTo>
                  <a:pt x="288350" y="3662684"/>
                  <a:pt x="327652" y="3767685"/>
                  <a:pt x="377160" y="3867942"/>
                </a:cubicBezTo>
                <a:cubicBezTo>
                  <a:pt x="412789" y="3943461"/>
                  <a:pt x="444565" y="4020746"/>
                  <a:pt x="472339" y="4099508"/>
                </a:cubicBezTo>
                <a:cubicBezTo>
                  <a:pt x="494199" y="4165154"/>
                  <a:pt x="507498" y="4232077"/>
                  <a:pt x="514386" y="4299815"/>
                </a:cubicBezTo>
                <a:lnTo>
                  <a:pt x="514386" y="4299816"/>
                </a:lnTo>
                <a:lnTo>
                  <a:pt x="514386" y="4299821"/>
                </a:lnTo>
                <a:cubicBezTo>
                  <a:pt x="535053" y="4503035"/>
                  <a:pt x="498042" y="4713587"/>
                  <a:pt x="461532" y="4918988"/>
                </a:cubicBezTo>
                <a:cubicBezTo>
                  <a:pt x="453296" y="4965788"/>
                  <a:pt x="445115" y="5012282"/>
                  <a:pt x="437615" y="5058408"/>
                </a:cubicBezTo>
                <a:lnTo>
                  <a:pt x="417784" y="5195620"/>
                </a:lnTo>
                <a:lnTo>
                  <a:pt x="405790" y="5330249"/>
                </a:lnTo>
                <a:cubicBezTo>
                  <a:pt x="401524" y="5413509"/>
                  <a:pt x="404049" y="5495038"/>
                  <a:pt x="417485" y="5574424"/>
                </a:cubicBezTo>
                <a:lnTo>
                  <a:pt x="420375" y="5587623"/>
                </a:lnTo>
                <a:lnTo>
                  <a:pt x="376344" y="5587623"/>
                </a:lnTo>
                <a:lnTo>
                  <a:pt x="369914" y="5554461"/>
                </a:lnTo>
                <a:cubicBezTo>
                  <a:pt x="352155" y="5428310"/>
                  <a:pt x="359143" y="5298414"/>
                  <a:pt x="375643" y="5168110"/>
                </a:cubicBezTo>
                <a:lnTo>
                  <a:pt x="375643" y="5168109"/>
                </a:lnTo>
                <a:lnTo>
                  <a:pt x="375644" y="5168108"/>
                </a:lnTo>
                <a:cubicBezTo>
                  <a:pt x="386643" y="5081238"/>
                  <a:pt x="401871" y="4994185"/>
                  <a:pt x="416812" y="4907939"/>
                </a:cubicBezTo>
                <a:cubicBezTo>
                  <a:pt x="446426" y="4740334"/>
                  <a:pt x="476339" y="4568776"/>
                  <a:pt x="474288" y="4402465"/>
                </a:cubicBezTo>
                <a:lnTo>
                  <a:pt x="468964" y="4303384"/>
                </a:lnTo>
                <a:lnTo>
                  <a:pt x="454421" y="4206003"/>
                </a:lnTo>
                <a:cubicBezTo>
                  <a:pt x="447864" y="4173875"/>
                  <a:pt x="439513" y="4142104"/>
                  <a:pt x="429108" y="4110763"/>
                </a:cubicBezTo>
                <a:cubicBezTo>
                  <a:pt x="403037" y="4033259"/>
                  <a:pt x="368951" y="3957227"/>
                  <a:pt x="335934" y="3884161"/>
                </a:cubicBezTo>
                <a:lnTo>
                  <a:pt x="328250" y="3866355"/>
                </a:lnTo>
                <a:lnTo>
                  <a:pt x="267670" y="3726012"/>
                </a:lnTo>
                <a:cubicBezTo>
                  <a:pt x="247548" y="3672230"/>
                  <a:pt x="230081" y="3617446"/>
                  <a:pt x="215332" y="3561860"/>
                </a:cubicBezTo>
                <a:cubicBezTo>
                  <a:pt x="147794" y="3264333"/>
                  <a:pt x="311463" y="2954961"/>
                  <a:pt x="621140" y="2795125"/>
                </a:cubicBezTo>
                <a:cubicBezTo>
                  <a:pt x="698826" y="2754440"/>
                  <a:pt x="775188" y="2717891"/>
                  <a:pt x="850029" y="2681377"/>
                </a:cubicBezTo>
                <a:cubicBezTo>
                  <a:pt x="1068275" y="2575223"/>
                  <a:pt x="1274375" y="2475119"/>
                  <a:pt x="1454956" y="2332687"/>
                </a:cubicBezTo>
                <a:cubicBezTo>
                  <a:pt x="1472590" y="2320063"/>
                  <a:pt x="1490281" y="2307425"/>
                  <a:pt x="1505947" y="2291975"/>
                </a:cubicBezTo>
                <a:cubicBezTo>
                  <a:pt x="1534013" y="2269250"/>
                  <a:pt x="1562078" y="2246522"/>
                  <a:pt x="1591226" y="2224606"/>
                </a:cubicBezTo>
                <a:cubicBezTo>
                  <a:pt x="1847794" y="2031821"/>
                  <a:pt x="2078151" y="1937679"/>
                  <a:pt x="2286274" y="1941926"/>
                </a:cubicBezTo>
                <a:close/>
                <a:moveTo>
                  <a:pt x="2252127" y="1803864"/>
                </a:moveTo>
                <a:cubicBezTo>
                  <a:pt x="2385399" y="1806309"/>
                  <a:pt x="2510381" y="1846592"/>
                  <a:pt x="2628190" y="1924505"/>
                </a:cubicBezTo>
                <a:cubicBezTo>
                  <a:pt x="2652761" y="1940934"/>
                  <a:pt x="2677224" y="1957967"/>
                  <a:pt x="2701941" y="1975351"/>
                </a:cubicBezTo>
                <a:cubicBezTo>
                  <a:pt x="2814808" y="2054009"/>
                  <a:pt x="2928384" y="2132157"/>
                  <a:pt x="3059559" y="2148316"/>
                </a:cubicBezTo>
                <a:cubicBezTo>
                  <a:pt x="3217183" y="2167873"/>
                  <a:pt x="3373394" y="2105564"/>
                  <a:pt x="3538631" y="2039455"/>
                </a:cubicBezTo>
                <a:cubicBezTo>
                  <a:pt x="3681876" y="1982172"/>
                  <a:pt x="3829408" y="1923409"/>
                  <a:pt x="3985418" y="1917554"/>
                </a:cubicBezTo>
                <a:cubicBezTo>
                  <a:pt x="4203976" y="1911065"/>
                  <a:pt x="4376224" y="1960003"/>
                  <a:pt x="4497869" y="2062137"/>
                </a:cubicBezTo>
                <a:cubicBezTo>
                  <a:pt x="4588689" y="2138431"/>
                  <a:pt x="4634732" y="2228970"/>
                  <a:pt x="4652967" y="2327833"/>
                </a:cubicBezTo>
                <a:lnTo>
                  <a:pt x="4652966" y="2327836"/>
                </a:lnTo>
                <a:lnTo>
                  <a:pt x="4654564" y="2344715"/>
                </a:lnTo>
                <a:lnTo>
                  <a:pt x="4662560" y="2429253"/>
                </a:lnTo>
                <a:lnTo>
                  <a:pt x="4662560" y="2429256"/>
                </a:lnTo>
                <a:lnTo>
                  <a:pt x="4662294" y="2434707"/>
                </a:lnTo>
                <a:lnTo>
                  <a:pt x="4657388" y="2534908"/>
                </a:lnTo>
                <a:cubicBezTo>
                  <a:pt x="4646089" y="2642242"/>
                  <a:pt x="4618298" y="2753956"/>
                  <a:pt x="4590985" y="2864134"/>
                </a:cubicBezTo>
                <a:cubicBezTo>
                  <a:pt x="4565668" y="2965913"/>
                  <a:pt x="4539887" y="3069143"/>
                  <a:pt x="4527020" y="3169020"/>
                </a:cubicBezTo>
                <a:lnTo>
                  <a:pt x="4521817" y="3232591"/>
                </a:lnTo>
                <a:lnTo>
                  <a:pt x="4518952" y="3267603"/>
                </a:lnTo>
                <a:lnTo>
                  <a:pt x="4519759" y="3289508"/>
                </a:lnTo>
                <a:lnTo>
                  <a:pt x="4522464" y="3362883"/>
                </a:lnTo>
                <a:lnTo>
                  <a:pt x="4523091" y="3366031"/>
                </a:lnTo>
                <a:lnTo>
                  <a:pt x="4540531" y="3453793"/>
                </a:lnTo>
                <a:lnTo>
                  <a:pt x="4576119" y="3539263"/>
                </a:lnTo>
                <a:lnTo>
                  <a:pt x="4632206" y="3618230"/>
                </a:lnTo>
                <a:cubicBezTo>
                  <a:pt x="4654169" y="3641526"/>
                  <a:pt x="4677427" y="3663582"/>
                  <a:pt x="4701857" y="3684263"/>
                </a:cubicBezTo>
                <a:cubicBezTo>
                  <a:pt x="4733887" y="3710164"/>
                  <a:pt x="4763223" y="3739165"/>
                  <a:pt x="4789455" y="3770871"/>
                </a:cubicBezTo>
                <a:cubicBezTo>
                  <a:pt x="4833424" y="3831348"/>
                  <a:pt x="4858649" y="3903370"/>
                  <a:pt x="4862044" y="3978146"/>
                </a:cubicBezTo>
                <a:cubicBezTo>
                  <a:pt x="4865457" y="4052975"/>
                  <a:pt x="4846867" y="4127198"/>
                  <a:pt x="4808588" y="4191770"/>
                </a:cubicBezTo>
                <a:cubicBezTo>
                  <a:pt x="4794256" y="4215976"/>
                  <a:pt x="4778298" y="4239143"/>
                  <a:pt x="4760836" y="4261120"/>
                </a:cubicBezTo>
                <a:lnTo>
                  <a:pt x="4760835" y="4261120"/>
                </a:lnTo>
                <a:lnTo>
                  <a:pt x="4760833" y="4261123"/>
                </a:lnTo>
                <a:cubicBezTo>
                  <a:pt x="4743372" y="4283101"/>
                  <a:pt x="4724407" y="4303889"/>
                  <a:pt x="4704064" y="4323336"/>
                </a:cubicBezTo>
                <a:cubicBezTo>
                  <a:pt x="4649830" y="4379649"/>
                  <a:pt x="4598881" y="4433083"/>
                  <a:pt x="4589688" y="4502351"/>
                </a:cubicBezTo>
                <a:cubicBezTo>
                  <a:pt x="4587791" y="4561565"/>
                  <a:pt x="4601844" y="4620145"/>
                  <a:pt x="4630379" y="4671962"/>
                </a:cubicBezTo>
                <a:lnTo>
                  <a:pt x="4647795" y="4715918"/>
                </a:lnTo>
                <a:lnTo>
                  <a:pt x="4658065" y="4741839"/>
                </a:lnTo>
                <a:cubicBezTo>
                  <a:pt x="4665612" y="4765734"/>
                  <a:pt x="4671459" y="4790175"/>
                  <a:pt x="4675551" y="4814985"/>
                </a:cubicBezTo>
                <a:cubicBezTo>
                  <a:pt x="4680136" y="4858722"/>
                  <a:pt x="4676548" y="4898078"/>
                  <a:pt x="4666841" y="4934138"/>
                </a:cubicBezTo>
                <a:lnTo>
                  <a:pt x="4650265" y="4979549"/>
                </a:lnTo>
                <a:lnTo>
                  <a:pt x="4647948" y="4985896"/>
                </a:lnTo>
                <a:cubicBezTo>
                  <a:pt x="4609668" y="5068490"/>
                  <a:pt x="4539565" y="5133897"/>
                  <a:pt x="4469742" y="5199122"/>
                </a:cubicBezTo>
                <a:cubicBezTo>
                  <a:pt x="4426803" y="5239122"/>
                  <a:pt x="4385062" y="5278002"/>
                  <a:pt x="4351433" y="5319916"/>
                </a:cubicBezTo>
                <a:lnTo>
                  <a:pt x="4341646" y="5334690"/>
                </a:lnTo>
                <a:lnTo>
                  <a:pt x="4307938" y="5385577"/>
                </a:lnTo>
                <a:cubicBezTo>
                  <a:pt x="4296041" y="5408569"/>
                  <a:pt x="4287037" y="5432839"/>
                  <a:pt x="4281787" y="5458906"/>
                </a:cubicBezTo>
                <a:cubicBezTo>
                  <a:pt x="4273733" y="5496865"/>
                  <a:pt x="4265861" y="5534021"/>
                  <a:pt x="4256978" y="5569848"/>
                </a:cubicBezTo>
                <a:lnTo>
                  <a:pt x="4251648" y="5587623"/>
                </a:lnTo>
                <a:lnTo>
                  <a:pt x="4200903" y="5587623"/>
                </a:lnTo>
                <a:lnTo>
                  <a:pt x="4201151" y="5586934"/>
                </a:lnTo>
                <a:cubicBezTo>
                  <a:pt x="4212752" y="5545358"/>
                  <a:pt x="4222900" y="5500173"/>
                  <a:pt x="4233303" y="5451592"/>
                </a:cubicBezTo>
                <a:cubicBezTo>
                  <a:pt x="4258772" y="5331931"/>
                  <a:pt x="4349085" y="5247681"/>
                  <a:pt x="4436370" y="5166641"/>
                </a:cubicBezTo>
                <a:cubicBezTo>
                  <a:pt x="4529309" y="5079703"/>
                  <a:pt x="4617698" y="4997289"/>
                  <a:pt x="4626875" y="4876996"/>
                </a:cubicBezTo>
                <a:lnTo>
                  <a:pt x="4626472" y="4857835"/>
                </a:lnTo>
                <a:lnTo>
                  <a:pt x="4625739" y="4822998"/>
                </a:lnTo>
                <a:lnTo>
                  <a:pt x="4622913" y="4810643"/>
                </a:lnTo>
                <a:lnTo>
                  <a:pt x="4610450" y="4756164"/>
                </a:lnTo>
                <a:lnTo>
                  <a:pt x="4589173" y="4701383"/>
                </a:lnTo>
                <a:lnTo>
                  <a:pt x="4585626" y="4692251"/>
                </a:lnTo>
                <a:lnTo>
                  <a:pt x="4581163" y="4680324"/>
                </a:lnTo>
                <a:lnTo>
                  <a:pt x="4550471" y="4598336"/>
                </a:lnTo>
                <a:lnTo>
                  <a:pt x="4542847" y="4509147"/>
                </a:lnTo>
                <a:lnTo>
                  <a:pt x="4541918" y="4498279"/>
                </a:lnTo>
                <a:cubicBezTo>
                  <a:pt x="4553307" y="4414172"/>
                  <a:pt x="4611829" y="4352656"/>
                  <a:pt x="4668490" y="4293034"/>
                </a:cubicBezTo>
                <a:lnTo>
                  <a:pt x="4704578" y="4253387"/>
                </a:lnTo>
                <a:lnTo>
                  <a:pt x="4720972" y="4235376"/>
                </a:lnTo>
                <a:cubicBezTo>
                  <a:pt x="4737076" y="4214982"/>
                  <a:pt x="4751748" y="4193464"/>
                  <a:pt x="4764868" y="4170972"/>
                </a:cubicBezTo>
                <a:cubicBezTo>
                  <a:pt x="4796966" y="4115921"/>
                  <a:pt x="4813337" y="4053247"/>
                  <a:pt x="4812159" y="3989717"/>
                </a:cubicBezTo>
                <a:cubicBezTo>
                  <a:pt x="4811571" y="3957952"/>
                  <a:pt x="4806608" y="3926587"/>
                  <a:pt x="4797525" y="3896477"/>
                </a:cubicBezTo>
                <a:lnTo>
                  <a:pt x="4771490" y="3839751"/>
                </a:lnTo>
                <a:lnTo>
                  <a:pt x="4758180" y="3810755"/>
                </a:lnTo>
                <a:lnTo>
                  <a:pt x="4754692" y="3805879"/>
                </a:lnTo>
                <a:lnTo>
                  <a:pt x="4750638" y="3800214"/>
                </a:lnTo>
                <a:lnTo>
                  <a:pt x="4669966" y="3720711"/>
                </a:lnTo>
                <a:lnTo>
                  <a:pt x="4669139" y="3719898"/>
                </a:lnTo>
                <a:lnTo>
                  <a:pt x="4595258" y="3649449"/>
                </a:lnTo>
                <a:cubicBezTo>
                  <a:pt x="4400125" y="3430412"/>
                  <a:pt x="4473218" y="3136956"/>
                  <a:pt x="4543969" y="2853665"/>
                </a:cubicBezTo>
                <a:cubicBezTo>
                  <a:pt x="4562243" y="2780300"/>
                  <a:pt x="4580269" y="2707943"/>
                  <a:pt x="4593595" y="2637785"/>
                </a:cubicBezTo>
                <a:lnTo>
                  <a:pt x="4604700" y="2565552"/>
                </a:lnTo>
                <a:lnTo>
                  <a:pt x="4609499" y="2534344"/>
                </a:lnTo>
                <a:lnTo>
                  <a:pt x="4615013" y="2435101"/>
                </a:lnTo>
                <a:cubicBezTo>
                  <a:pt x="4613951" y="2305969"/>
                  <a:pt x="4576274" y="2190406"/>
                  <a:pt x="4466353" y="2097955"/>
                </a:cubicBezTo>
                <a:cubicBezTo>
                  <a:pt x="4353717" y="2003197"/>
                  <a:pt x="4191695" y="1958101"/>
                  <a:pt x="3985030" y="1964056"/>
                </a:cubicBezTo>
                <a:cubicBezTo>
                  <a:pt x="3839204" y="1968466"/>
                  <a:pt x="3695001" y="2025907"/>
                  <a:pt x="3555793" y="2081372"/>
                </a:cubicBezTo>
                <a:cubicBezTo>
                  <a:pt x="3391466" y="2145764"/>
                  <a:pt x="3222899" y="2213195"/>
                  <a:pt x="3053229" y="2193221"/>
                </a:cubicBezTo>
                <a:cubicBezTo>
                  <a:pt x="2911323" y="2176238"/>
                  <a:pt x="2791452" y="2093026"/>
                  <a:pt x="2675516" y="2012317"/>
                </a:cubicBezTo>
                <a:cubicBezTo>
                  <a:pt x="2651048" y="1995286"/>
                  <a:pt x="2626583" y="1978246"/>
                  <a:pt x="2602267" y="1962172"/>
                </a:cubicBezTo>
                <a:cubicBezTo>
                  <a:pt x="2491368" y="1888882"/>
                  <a:pt x="2373203" y="1851416"/>
                  <a:pt x="2246676" y="1849970"/>
                </a:cubicBezTo>
                <a:cubicBezTo>
                  <a:pt x="2035798" y="1847561"/>
                  <a:pt x="1801699" y="1945212"/>
                  <a:pt x="1539302" y="2143829"/>
                </a:cubicBezTo>
                <a:lnTo>
                  <a:pt x="1526100" y="2154313"/>
                </a:lnTo>
                <a:lnTo>
                  <a:pt x="1445339" y="2218473"/>
                </a:lnTo>
                <a:cubicBezTo>
                  <a:pt x="1427649" y="2231109"/>
                  <a:pt x="1411750" y="2246206"/>
                  <a:pt x="1394966" y="2259276"/>
                </a:cubicBezTo>
                <a:cubicBezTo>
                  <a:pt x="1345774" y="2298572"/>
                  <a:pt x="1294937" y="2334961"/>
                  <a:pt x="1242659" y="2369267"/>
                </a:cubicBezTo>
                <a:lnTo>
                  <a:pt x="1136596" y="2433514"/>
                </a:lnTo>
                <a:lnTo>
                  <a:pt x="1081708" y="2466762"/>
                </a:lnTo>
                <a:cubicBezTo>
                  <a:pt x="971813" y="2528687"/>
                  <a:pt x="856975" y="2585576"/>
                  <a:pt x="738851" y="2644021"/>
                </a:cubicBezTo>
                <a:cubicBezTo>
                  <a:pt x="660412" y="2683648"/>
                  <a:pt x="583952" y="2720807"/>
                  <a:pt x="507217" y="2761341"/>
                </a:cubicBezTo>
                <a:cubicBezTo>
                  <a:pt x="198374" y="2923778"/>
                  <a:pt x="38618" y="3231937"/>
                  <a:pt x="109067" y="3528990"/>
                </a:cubicBezTo>
                <a:cubicBezTo>
                  <a:pt x="140771" y="3644106"/>
                  <a:pt x="183534" y="3755856"/>
                  <a:pt x="236686" y="3862708"/>
                </a:cubicBezTo>
                <a:cubicBezTo>
                  <a:pt x="275675" y="3943377"/>
                  <a:pt x="310260" y="4026118"/>
                  <a:pt x="340318" y="4110544"/>
                </a:cubicBezTo>
                <a:cubicBezTo>
                  <a:pt x="434577" y="4391629"/>
                  <a:pt x="380761" y="4694142"/>
                  <a:pt x="327182" y="4988016"/>
                </a:cubicBezTo>
                <a:cubicBezTo>
                  <a:pt x="291447" y="5187007"/>
                  <a:pt x="256457" y="5380694"/>
                  <a:pt x="265118" y="5564951"/>
                </a:cubicBezTo>
                <a:lnTo>
                  <a:pt x="267670" y="5587623"/>
                </a:lnTo>
                <a:lnTo>
                  <a:pt x="225118" y="5587623"/>
                </a:lnTo>
                <a:lnTo>
                  <a:pt x="220525" y="5528981"/>
                </a:lnTo>
                <a:cubicBezTo>
                  <a:pt x="216573" y="5347470"/>
                  <a:pt x="250065" y="5160827"/>
                  <a:pt x="283076" y="4977045"/>
                </a:cubicBezTo>
                <a:cubicBezTo>
                  <a:pt x="334542" y="4690004"/>
                  <a:pt x="387682" y="4393285"/>
                  <a:pt x="296452" y="4123858"/>
                </a:cubicBezTo>
                <a:lnTo>
                  <a:pt x="260175" y="4036912"/>
                </a:lnTo>
                <a:lnTo>
                  <a:pt x="194870" y="3880396"/>
                </a:lnTo>
                <a:cubicBezTo>
                  <a:pt x="167585" y="3825860"/>
                  <a:pt x="143062" y="3770018"/>
                  <a:pt x="121400" y="3713079"/>
                </a:cubicBezTo>
                <a:lnTo>
                  <a:pt x="121398" y="3713078"/>
                </a:lnTo>
                <a:cubicBezTo>
                  <a:pt x="99735" y="3656139"/>
                  <a:pt x="80932" y="3598105"/>
                  <a:pt x="65083" y="3539184"/>
                </a:cubicBezTo>
                <a:cubicBezTo>
                  <a:pt x="-11540" y="3221578"/>
                  <a:pt x="159383" y="2891633"/>
                  <a:pt x="485671" y="2721499"/>
                </a:cubicBezTo>
                <a:cubicBezTo>
                  <a:pt x="563126" y="2680457"/>
                  <a:pt x="642028" y="2641543"/>
                  <a:pt x="718644" y="2603762"/>
                </a:cubicBezTo>
                <a:cubicBezTo>
                  <a:pt x="953250" y="2489100"/>
                  <a:pt x="1173208" y="2378549"/>
                  <a:pt x="1366093" y="2224146"/>
                </a:cubicBezTo>
                <a:cubicBezTo>
                  <a:pt x="1383395" y="2211769"/>
                  <a:pt x="1399861" y="2196786"/>
                  <a:pt x="1416079" y="2183602"/>
                </a:cubicBezTo>
                <a:cubicBezTo>
                  <a:pt x="1447458" y="2157985"/>
                  <a:pt x="1478787" y="2132389"/>
                  <a:pt x="1511483" y="2107941"/>
                </a:cubicBezTo>
                <a:cubicBezTo>
                  <a:pt x="1784852" y="1900822"/>
                  <a:pt x="2030006" y="1799788"/>
                  <a:pt x="2252127" y="1803864"/>
                </a:cubicBezTo>
                <a:close/>
                <a:moveTo>
                  <a:pt x="2219905" y="1664608"/>
                </a:moveTo>
                <a:cubicBezTo>
                  <a:pt x="2361461" y="1666934"/>
                  <a:pt x="2494175" y="1709557"/>
                  <a:pt x="2619213" y="1792258"/>
                </a:cubicBezTo>
                <a:cubicBezTo>
                  <a:pt x="2645495" y="1809594"/>
                  <a:pt x="2671926" y="1827877"/>
                  <a:pt x="2698104" y="1845810"/>
                </a:cubicBezTo>
                <a:cubicBezTo>
                  <a:pt x="2816864" y="1928222"/>
                  <a:pt x="2939797" y="2013491"/>
                  <a:pt x="3079285" y="2030079"/>
                </a:cubicBezTo>
                <a:cubicBezTo>
                  <a:pt x="3247647" y="2050452"/>
                  <a:pt x="3413944" y="1983592"/>
                  <a:pt x="3590581" y="1912516"/>
                </a:cubicBezTo>
                <a:cubicBezTo>
                  <a:pt x="3740689" y="1851384"/>
                  <a:pt x="3901480" y="1789515"/>
                  <a:pt x="4064907" y="1782081"/>
                </a:cubicBezTo>
                <a:cubicBezTo>
                  <a:pt x="4297883" y="1774840"/>
                  <a:pt x="4481260" y="1825915"/>
                  <a:pt x="4610811" y="1934607"/>
                </a:cubicBezTo>
                <a:cubicBezTo>
                  <a:pt x="4803741" y="2096258"/>
                  <a:pt x="4806634" y="2318509"/>
                  <a:pt x="4763195" y="2551257"/>
                </a:cubicBezTo>
                <a:lnTo>
                  <a:pt x="4738662" y="2666473"/>
                </a:lnTo>
                <a:lnTo>
                  <a:pt x="4738278" y="2668278"/>
                </a:lnTo>
                <a:cubicBezTo>
                  <a:pt x="4729130" y="2707420"/>
                  <a:pt x="4719360" y="2746623"/>
                  <a:pt x="4709634" y="2785652"/>
                </a:cubicBezTo>
                <a:cubicBezTo>
                  <a:pt x="4682414" y="2894567"/>
                  <a:pt x="4655045" y="3004637"/>
                  <a:pt x="4641541" y="3111046"/>
                </a:cubicBezTo>
                <a:lnTo>
                  <a:pt x="4636022" y="3180347"/>
                </a:lnTo>
                <a:lnTo>
                  <a:pt x="4633178" y="3216054"/>
                </a:lnTo>
                <a:cubicBezTo>
                  <a:pt x="4629574" y="3353966"/>
                  <a:pt x="4658925" y="3482521"/>
                  <a:pt x="4754455" y="3590307"/>
                </a:cubicBezTo>
                <a:cubicBezTo>
                  <a:pt x="4777707" y="3615486"/>
                  <a:pt x="4802699" y="3638931"/>
                  <a:pt x="4829279" y="3660570"/>
                </a:cubicBezTo>
                <a:cubicBezTo>
                  <a:pt x="4863387" y="3688337"/>
                  <a:pt x="4894779" y="3719214"/>
                  <a:pt x="4923084" y="3752906"/>
                </a:cubicBezTo>
                <a:cubicBezTo>
                  <a:pt x="4957932" y="3801067"/>
                  <a:pt x="4981671" y="3856067"/>
                  <a:pt x="4992931" y="3913998"/>
                </a:cubicBezTo>
                <a:lnTo>
                  <a:pt x="4997044" y="3948277"/>
                </a:lnTo>
                <a:lnTo>
                  <a:pt x="4999981" y="3972761"/>
                </a:lnTo>
                <a:lnTo>
                  <a:pt x="4999712" y="3983376"/>
                </a:lnTo>
                <a:lnTo>
                  <a:pt x="4998477" y="4031993"/>
                </a:lnTo>
                <a:cubicBezTo>
                  <a:pt x="4994628" y="4071212"/>
                  <a:pt x="4985135" y="4109696"/>
                  <a:pt x="4970301" y="4146266"/>
                </a:cubicBezTo>
                <a:lnTo>
                  <a:pt x="4955798" y="4175726"/>
                </a:lnTo>
                <a:lnTo>
                  <a:pt x="4944078" y="4199538"/>
                </a:lnTo>
                <a:lnTo>
                  <a:pt x="4923351" y="4229624"/>
                </a:lnTo>
                <a:lnTo>
                  <a:pt x="4893502" y="4272951"/>
                </a:lnTo>
                <a:cubicBezTo>
                  <a:pt x="4874996" y="4296213"/>
                  <a:pt x="4854882" y="4318208"/>
                  <a:pt x="4833294" y="4338762"/>
                </a:cubicBezTo>
                <a:cubicBezTo>
                  <a:pt x="4790270" y="4383870"/>
                  <a:pt x="4748750" y="4427303"/>
                  <a:pt x="4727034" y="4477957"/>
                </a:cubicBezTo>
                <a:lnTo>
                  <a:pt x="4719926" y="4504243"/>
                </a:lnTo>
                <a:lnTo>
                  <a:pt x="4712597" y="4531347"/>
                </a:lnTo>
                <a:lnTo>
                  <a:pt x="4713556" y="4540635"/>
                </a:lnTo>
                <a:lnTo>
                  <a:pt x="4722263" y="4624950"/>
                </a:lnTo>
                <a:cubicBezTo>
                  <a:pt x="4729610" y="4655433"/>
                  <a:pt x="4741015" y="4684924"/>
                  <a:pt x="4756284" y="4712604"/>
                </a:cubicBezTo>
                <a:cubicBezTo>
                  <a:pt x="4779541" y="4760105"/>
                  <a:pt x="4795485" y="4810833"/>
                  <a:pt x="4803613" y="4863125"/>
                </a:cubicBezTo>
                <a:cubicBezTo>
                  <a:pt x="4825603" y="5047624"/>
                  <a:pt x="4705009" y="5160483"/>
                  <a:pt x="4588135" y="5269560"/>
                </a:cubicBezTo>
                <a:cubicBezTo>
                  <a:pt x="4565351" y="5290895"/>
                  <a:pt x="4542888" y="5311934"/>
                  <a:pt x="4521647" y="5333247"/>
                </a:cubicBezTo>
                <a:lnTo>
                  <a:pt x="4482176" y="5376832"/>
                </a:lnTo>
                <a:lnTo>
                  <a:pt x="4462490" y="5398572"/>
                </a:lnTo>
                <a:cubicBezTo>
                  <a:pt x="4426693" y="5443425"/>
                  <a:pt x="4399377" y="5491641"/>
                  <a:pt x="4387733" y="5547765"/>
                </a:cubicBezTo>
                <a:lnTo>
                  <a:pt x="4378221" y="5587623"/>
                </a:lnTo>
                <a:lnTo>
                  <a:pt x="4331251" y="5587623"/>
                </a:lnTo>
                <a:lnTo>
                  <a:pt x="4342093" y="5538477"/>
                </a:lnTo>
                <a:cubicBezTo>
                  <a:pt x="4369524" y="5412591"/>
                  <a:pt x="4464250" y="5322571"/>
                  <a:pt x="4556523" y="5235808"/>
                </a:cubicBezTo>
                <a:cubicBezTo>
                  <a:pt x="4669774" y="5129896"/>
                  <a:pt x="4776689" y="5030020"/>
                  <a:pt x="4757930" y="4868693"/>
                </a:cubicBezTo>
                <a:cubicBezTo>
                  <a:pt x="4749323" y="4820563"/>
                  <a:pt x="4733973" y="4774001"/>
                  <a:pt x="4712295" y="4730235"/>
                </a:cubicBezTo>
                <a:cubicBezTo>
                  <a:pt x="4677815" y="4667423"/>
                  <a:pt x="4661437" y="4596217"/>
                  <a:pt x="4664982" y="4524519"/>
                </a:cubicBezTo>
                <a:cubicBezTo>
                  <a:pt x="4676573" y="4435457"/>
                  <a:pt x="4738831" y="4370212"/>
                  <a:pt x="4798873" y="4307089"/>
                </a:cubicBezTo>
                <a:cubicBezTo>
                  <a:pt x="4839299" y="4269338"/>
                  <a:pt x="4874455" y="4226325"/>
                  <a:pt x="4903386" y="4179240"/>
                </a:cubicBezTo>
                <a:cubicBezTo>
                  <a:pt x="4920562" y="4149881"/>
                  <a:pt x="4933514" y="4118460"/>
                  <a:pt x="4941994" y="4085895"/>
                </a:cubicBezTo>
                <a:lnTo>
                  <a:pt x="4952628" y="3995493"/>
                </a:lnTo>
                <a:lnTo>
                  <a:pt x="4953782" y="3985682"/>
                </a:lnTo>
                <a:lnTo>
                  <a:pt x="4937877" y="3886208"/>
                </a:lnTo>
                <a:cubicBezTo>
                  <a:pt x="4928065" y="3854107"/>
                  <a:pt x="4913836" y="3823370"/>
                  <a:pt x="4895471" y="3794915"/>
                </a:cubicBezTo>
                <a:lnTo>
                  <a:pt x="4886931" y="3782987"/>
                </a:lnTo>
                <a:cubicBezTo>
                  <a:pt x="4860323" y="3751873"/>
                  <a:pt x="4830942" y="3723296"/>
                  <a:pt x="4799130" y="3697563"/>
                </a:cubicBezTo>
                <a:cubicBezTo>
                  <a:pt x="4771340" y="3674249"/>
                  <a:pt x="4744945" y="3649312"/>
                  <a:pt x="4720074" y="3622883"/>
                </a:cubicBezTo>
                <a:cubicBezTo>
                  <a:pt x="4512110" y="3389633"/>
                  <a:pt x="4589717" y="3078601"/>
                  <a:pt x="4664484" y="2777038"/>
                </a:cubicBezTo>
                <a:cubicBezTo>
                  <a:pt x="4683963" y="2698826"/>
                  <a:pt x="4703220" y="2621703"/>
                  <a:pt x="4717458" y="2546941"/>
                </a:cubicBezTo>
                <a:lnTo>
                  <a:pt x="4732326" y="2450502"/>
                </a:lnTo>
                <a:lnTo>
                  <a:pt x="4734449" y="2436727"/>
                </a:lnTo>
                <a:lnTo>
                  <a:pt x="4735311" y="2421191"/>
                </a:lnTo>
                <a:lnTo>
                  <a:pt x="4740313" y="2331009"/>
                </a:lnTo>
                <a:cubicBezTo>
                  <a:pt x="4740014" y="2296625"/>
                  <a:pt x="4737260" y="2263150"/>
                  <a:pt x="4731453" y="2230742"/>
                </a:cubicBezTo>
                <a:lnTo>
                  <a:pt x="4704272" y="2136879"/>
                </a:lnTo>
                <a:lnTo>
                  <a:pt x="4655172" y="2050376"/>
                </a:lnTo>
                <a:cubicBezTo>
                  <a:pt x="4634752" y="2022874"/>
                  <a:pt x="4610079" y="1996756"/>
                  <a:pt x="4580553" y="1972183"/>
                </a:cubicBezTo>
                <a:cubicBezTo>
                  <a:pt x="4460263" y="1871214"/>
                  <a:pt x="4287210" y="1823381"/>
                  <a:pt x="4066380" y="1830433"/>
                </a:cubicBezTo>
                <a:cubicBezTo>
                  <a:pt x="3910122" y="1835930"/>
                  <a:pt x="3757142" y="1897529"/>
                  <a:pt x="3608194" y="1957300"/>
                </a:cubicBezTo>
                <a:cubicBezTo>
                  <a:pt x="3434682" y="2028264"/>
                  <a:pt x="3254217" y="2099947"/>
                  <a:pt x="3074011" y="2077949"/>
                </a:cubicBezTo>
                <a:cubicBezTo>
                  <a:pt x="2923283" y="2059834"/>
                  <a:pt x="2795314" y="1971262"/>
                  <a:pt x="2672877" y="1886697"/>
                </a:cubicBezTo>
                <a:cubicBezTo>
                  <a:pt x="2646699" y="1868764"/>
                  <a:pt x="2621124" y="1850926"/>
                  <a:pt x="2594846" y="1833596"/>
                </a:cubicBezTo>
                <a:cubicBezTo>
                  <a:pt x="2476714" y="1755514"/>
                  <a:pt x="2350821" y="1715708"/>
                  <a:pt x="2216029" y="1714399"/>
                </a:cubicBezTo>
                <a:cubicBezTo>
                  <a:pt x="1991377" y="1712216"/>
                  <a:pt x="1742007" y="1816971"/>
                  <a:pt x="1462669" y="2029698"/>
                </a:cubicBezTo>
                <a:cubicBezTo>
                  <a:pt x="1427293" y="2054978"/>
                  <a:pt x="1391347" y="2086018"/>
                  <a:pt x="1356369" y="2114750"/>
                </a:cubicBezTo>
                <a:lnTo>
                  <a:pt x="1309159" y="2153290"/>
                </a:lnTo>
                <a:cubicBezTo>
                  <a:pt x="1098986" y="2323782"/>
                  <a:pt x="860993" y="2443505"/>
                  <a:pt x="609089" y="2570548"/>
                </a:cubicBezTo>
                <a:cubicBezTo>
                  <a:pt x="530363" y="2609836"/>
                  <a:pt x="451925" y="2649467"/>
                  <a:pt x="374470" y="2690509"/>
                </a:cubicBezTo>
                <a:cubicBezTo>
                  <a:pt x="210257" y="2775550"/>
                  <a:pt x="86437" y="2900098"/>
                  <a:pt x="13405" y="3042840"/>
                </a:cubicBezTo>
                <a:lnTo>
                  <a:pt x="0" y="3075583"/>
                </a:lnTo>
                <a:lnTo>
                  <a:pt x="0" y="2971543"/>
                </a:lnTo>
                <a:lnTo>
                  <a:pt x="2337" y="2967139"/>
                </a:lnTo>
                <a:cubicBezTo>
                  <a:pt x="36039" y="2912056"/>
                  <a:pt x="77051" y="2860085"/>
                  <a:pt x="124805" y="2812388"/>
                </a:cubicBezTo>
                <a:lnTo>
                  <a:pt x="176358" y="2768238"/>
                </a:lnTo>
                <a:lnTo>
                  <a:pt x="229139" y="2723034"/>
                </a:lnTo>
                <a:cubicBezTo>
                  <a:pt x="266799" y="2695379"/>
                  <a:pt x="307289" y="2669968"/>
                  <a:pt x="350442" y="2647145"/>
                </a:cubicBezTo>
                <a:cubicBezTo>
                  <a:pt x="428129" y="2606458"/>
                  <a:pt x="508341" y="2565564"/>
                  <a:pt x="587010" y="2526289"/>
                </a:cubicBezTo>
                <a:cubicBezTo>
                  <a:pt x="836477" y="2401011"/>
                  <a:pt x="1072178" y="2281858"/>
                  <a:pt x="1278366" y="2114739"/>
                </a:cubicBezTo>
                <a:lnTo>
                  <a:pt x="1325577" y="2076202"/>
                </a:lnTo>
                <a:cubicBezTo>
                  <a:pt x="1359113" y="2048486"/>
                  <a:pt x="1396584" y="2017978"/>
                  <a:pt x="1433030" y="1989789"/>
                </a:cubicBezTo>
                <a:cubicBezTo>
                  <a:pt x="1723489" y="1768785"/>
                  <a:pt x="1983978" y="1660728"/>
                  <a:pt x="2219905" y="1664608"/>
                </a:cubicBezTo>
                <a:close/>
                <a:moveTo>
                  <a:pt x="2187342" y="1525513"/>
                </a:moveTo>
                <a:cubicBezTo>
                  <a:pt x="2224835" y="1526051"/>
                  <a:pt x="2261745" y="1529265"/>
                  <a:pt x="2298093" y="1535155"/>
                </a:cubicBezTo>
                <a:lnTo>
                  <a:pt x="2298097" y="1535156"/>
                </a:lnTo>
                <a:lnTo>
                  <a:pt x="2298100" y="1535156"/>
                </a:lnTo>
                <a:cubicBezTo>
                  <a:pt x="2407144" y="1552824"/>
                  <a:pt x="2511127" y="1594565"/>
                  <a:pt x="2610571" y="1660310"/>
                </a:cubicBezTo>
                <a:lnTo>
                  <a:pt x="2683445" y="1709954"/>
                </a:lnTo>
                <a:lnTo>
                  <a:pt x="2693885" y="1717065"/>
                </a:lnTo>
                <a:lnTo>
                  <a:pt x="2744955" y="1751740"/>
                </a:lnTo>
                <a:lnTo>
                  <a:pt x="2789453" y="1781952"/>
                </a:lnTo>
                <a:lnTo>
                  <a:pt x="2888045" y="1840782"/>
                </a:lnTo>
                <a:lnTo>
                  <a:pt x="2979333" y="1881134"/>
                </a:lnTo>
                <a:lnTo>
                  <a:pt x="2991037" y="1886307"/>
                </a:lnTo>
                <a:lnTo>
                  <a:pt x="3034725" y="1896336"/>
                </a:lnTo>
                <a:lnTo>
                  <a:pt x="3099804" y="1911273"/>
                </a:lnTo>
                <a:lnTo>
                  <a:pt x="3129559" y="1913030"/>
                </a:lnTo>
                <a:lnTo>
                  <a:pt x="3166855" y="1915230"/>
                </a:lnTo>
                <a:cubicBezTo>
                  <a:pt x="3323224" y="1915031"/>
                  <a:pt x="3479269" y="1851656"/>
                  <a:pt x="3642963" y="1785257"/>
                </a:cubicBezTo>
                <a:cubicBezTo>
                  <a:pt x="3804725" y="1719515"/>
                  <a:pt x="3973843" y="1650625"/>
                  <a:pt x="4145530" y="1645784"/>
                </a:cubicBezTo>
                <a:cubicBezTo>
                  <a:pt x="4267688" y="1642624"/>
                  <a:pt x="4378076" y="1653990"/>
                  <a:pt x="4474943" y="1680606"/>
                </a:cubicBezTo>
                <a:lnTo>
                  <a:pt x="4491658" y="1686978"/>
                </a:lnTo>
                <a:lnTo>
                  <a:pt x="4609888" y="1732057"/>
                </a:lnTo>
                <a:cubicBezTo>
                  <a:pt x="4651342" y="1753079"/>
                  <a:pt x="4689196" y="1778003"/>
                  <a:pt x="4723231" y="1806921"/>
                </a:cubicBezTo>
                <a:cubicBezTo>
                  <a:pt x="4996770" y="2036293"/>
                  <a:pt x="4910544" y="2376332"/>
                  <a:pt x="4828617" y="2707457"/>
                </a:cubicBezTo>
                <a:cubicBezTo>
                  <a:pt x="4752228" y="3014959"/>
                  <a:pt x="4673144" y="3332891"/>
                  <a:pt x="4878196" y="3561315"/>
                </a:cubicBezTo>
                <a:cubicBezTo>
                  <a:pt x="4903284" y="3588203"/>
                  <a:pt x="4930183" y="3613333"/>
                  <a:pt x="4958702" y="3636530"/>
                </a:cubicBezTo>
                <a:cubicBezTo>
                  <a:pt x="4994743" y="3665682"/>
                  <a:pt x="5027969" y="3698149"/>
                  <a:pt x="5057928" y="3733431"/>
                </a:cubicBezTo>
                <a:lnTo>
                  <a:pt x="5079552" y="3765490"/>
                </a:lnTo>
                <a:lnTo>
                  <a:pt x="5091299" y="3782905"/>
                </a:lnTo>
                <a:lnTo>
                  <a:pt x="5091303" y="3782913"/>
                </a:lnTo>
                <a:lnTo>
                  <a:pt x="5091307" y="3782918"/>
                </a:lnTo>
                <a:cubicBezTo>
                  <a:pt x="5159163" y="3904289"/>
                  <a:pt x="5156720" y="4064241"/>
                  <a:pt x="5081769" y="4205715"/>
                </a:cubicBezTo>
                <a:cubicBezTo>
                  <a:pt x="5049611" y="4259960"/>
                  <a:pt x="5010194" y="4309581"/>
                  <a:pt x="4964619" y="4353223"/>
                </a:cubicBezTo>
                <a:cubicBezTo>
                  <a:pt x="4903518" y="4417096"/>
                  <a:pt x="4845808" y="4477526"/>
                  <a:pt x="4835836" y="4556882"/>
                </a:cubicBezTo>
                <a:cubicBezTo>
                  <a:pt x="4833890" y="4624358"/>
                  <a:pt x="4850249" y="4691092"/>
                  <a:pt x="4883128" y="4749882"/>
                </a:cubicBezTo>
                <a:cubicBezTo>
                  <a:pt x="4908113" y="4800659"/>
                  <a:pt x="4925453" y="4854827"/>
                  <a:pt x="4934625" y="4910730"/>
                </a:cubicBezTo>
                <a:cubicBezTo>
                  <a:pt x="4958516" y="5106104"/>
                  <a:pt x="4830998" y="5224953"/>
                  <a:pt x="4707053" y="5339062"/>
                </a:cubicBezTo>
                <a:cubicBezTo>
                  <a:pt x="4635302" y="5406717"/>
                  <a:pt x="4565512" y="5472087"/>
                  <a:pt x="4523869" y="5551604"/>
                </a:cubicBezTo>
                <a:lnTo>
                  <a:pt x="4510584" y="5587623"/>
                </a:lnTo>
                <a:lnTo>
                  <a:pt x="4464694" y="5587623"/>
                </a:lnTo>
                <a:lnTo>
                  <a:pt x="4483542" y="5534772"/>
                </a:lnTo>
                <a:cubicBezTo>
                  <a:pt x="4528303" y="5447235"/>
                  <a:pt x="4603398" y="5376698"/>
                  <a:pt x="4676360" y="5307375"/>
                </a:cubicBezTo>
                <a:cubicBezTo>
                  <a:pt x="4796012" y="5194700"/>
                  <a:pt x="4909100" y="5087778"/>
                  <a:pt x="4888829" y="4916866"/>
                </a:cubicBezTo>
                <a:cubicBezTo>
                  <a:pt x="4879815" y="4865447"/>
                  <a:pt x="4863534" y="4815533"/>
                  <a:pt x="4840513" y="4768722"/>
                </a:cubicBezTo>
                <a:cubicBezTo>
                  <a:pt x="4804513" y="4701861"/>
                  <a:pt x="4787480" y="4626449"/>
                  <a:pt x="4791228" y="4550503"/>
                </a:cubicBezTo>
                <a:cubicBezTo>
                  <a:pt x="4803400" y="4456308"/>
                  <a:pt x="4869547" y="4388285"/>
                  <a:pt x="4932815" y="4320712"/>
                </a:cubicBezTo>
                <a:cubicBezTo>
                  <a:pt x="4975214" y="4279972"/>
                  <a:pt x="5012029" y="4233777"/>
                  <a:pt x="5042328" y="4183426"/>
                </a:cubicBezTo>
                <a:cubicBezTo>
                  <a:pt x="5078842" y="4121011"/>
                  <a:pt x="5097315" y="4049771"/>
                  <a:pt x="5095706" y="3977662"/>
                </a:cubicBezTo>
                <a:lnTo>
                  <a:pt x="5078572" y="3871946"/>
                </a:lnTo>
                <a:lnTo>
                  <a:pt x="5059274" y="3830716"/>
                </a:lnTo>
                <a:lnTo>
                  <a:pt x="5033215" y="3775043"/>
                </a:lnTo>
                <a:lnTo>
                  <a:pt x="5023653" y="3761674"/>
                </a:lnTo>
                <a:cubicBezTo>
                  <a:pt x="4995168" y="3728216"/>
                  <a:pt x="4963648" y="3697381"/>
                  <a:pt x="4929510" y="3669623"/>
                </a:cubicBezTo>
                <a:cubicBezTo>
                  <a:pt x="4899690" y="3645252"/>
                  <a:pt x="4871543" y="3618873"/>
                  <a:pt x="4845280" y="3590711"/>
                </a:cubicBezTo>
                <a:cubicBezTo>
                  <a:pt x="4624887" y="3344559"/>
                  <a:pt x="4706358" y="3014294"/>
                  <a:pt x="4785390" y="2694805"/>
                </a:cubicBezTo>
                <a:cubicBezTo>
                  <a:pt x="4868378" y="2362924"/>
                  <a:pt x="4945183" y="2049281"/>
                  <a:pt x="4695390" y="1841167"/>
                </a:cubicBezTo>
                <a:cubicBezTo>
                  <a:pt x="4630589" y="1787900"/>
                  <a:pt x="4552494" y="1748524"/>
                  <a:pt x="4461225" y="1723484"/>
                </a:cubicBezTo>
                <a:lnTo>
                  <a:pt x="4427121" y="1717267"/>
                </a:lnTo>
                <a:lnTo>
                  <a:pt x="4314463" y="1696731"/>
                </a:lnTo>
                <a:cubicBezTo>
                  <a:pt x="4262256" y="1691435"/>
                  <a:pt x="4206770" y="1689777"/>
                  <a:pt x="4148021" y="1691816"/>
                </a:cubicBezTo>
                <a:cubicBezTo>
                  <a:pt x="3982386" y="1697650"/>
                  <a:pt x="3818714" y="1763699"/>
                  <a:pt x="3660990" y="1827625"/>
                </a:cubicBezTo>
                <a:cubicBezTo>
                  <a:pt x="3476533" y="1902697"/>
                  <a:pt x="3285521" y="1979800"/>
                  <a:pt x="3094937" y="1956721"/>
                </a:cubicBezTo>
                <a:cubicBezTo>
                  <a:pt x="3054937" y="1952125"/>
                  <a:pt x="3016537" y="1942766"/>
                  <a:pt x="2979381" y="1929910"/>
                </a:cubicBezTo>
                <a:lnTo>
                  <a:pt x="2979380" y="1929910"/>
                </a:lnTo>
                <a:lnTo>
                  <a:pt x="2979374" y="1929908"/>
                </a:lnTo>
                <a:cubicBezTo>
                  <a:pt x="2867906" y="1891340"/>
                  <a:pt x="2767644" y="1821298"/>
                  <a:pt x="2669021" y="1753971"/>
                </a:cubicBezTo>
                <a:cubicBezTo>
                  <a:pt x="2641483" y="1734882"/>
                  <a:pt x="2613945" y="1715794"/>
                  <a:pt x="2586557" y="1697665"/>
                </a:cubicBezTo>
                <a:cubicBezTo>
                  <a:pt x="2555137" y="1676904"/>
                  <a:pt x="2523206" y="1658699"/>
                  <a:pt x="2490749" y="1643051"/>
                </a:cubicBezTo>
                <a:lnTo>
                  <a:pt x="2391770" y="1603777"/>
                </a:lnTo>
                <a:lnTo>
                  <a:pt x="2290359" y="1580053"/>
                </a:lnTo>
                <a:lnTo>
                  <a:pt x="2289507" y="1579854"/>
                </a:lnTo>
                <a:lnTo>
                  <a:pt x="2183846" y="1571294"/>
                </a:lnTo>
                <a:cubicBezTo>
                  <a:pt x="1945183" y="1569352"/>
                  <a:pt x="1680523" y="1681307"/>
                  <a:pt x="1384302" y="1907765"/>
                </a:cubicBezTo>
                <a:cubicBezTo>
                  <a:pt x="1342214" y="1937845"/>
                  <a:pt x="1303803" y="1972223"/>
                  <a:pt x="1264512" y="2004587"/>
                </a:cubicBezTo>
                <a:lnTo>
                  <a:pt x="1221902" y="2039835"/>
                </a:lnTo>
                <a:cubicBezTo>
                  <a:pt x="998038" y="2223308"/>
                  <a:pt x="745108" y="2352671"/>
                  <a:pt x="476149" y="2490291"/>
                </a:cubicBezTo>
                <a:lnTo>
                  <a:pt x="379419" y="2540324"/>
                </a:lnTo>
                <a:lnTo>
                  <a:pt x="237216" y="2613882"/>
                </a:lnTo>
                <a:cubicBezTo>
                  <a:pt x="194177" y="2636760"/>
                  <a:pt x="153813" y="2662223"/>
                  <a:pt x="116293" y="2689922"/>
                </a:cubicBezTo>
                <a:lnTo>
                  <a:pt x="22981" y="2770291"/>
                </a:lnTo>
                <a:lnTo>
                  <a:pt x="12436" y="2779375"/>
                </a:lnTo>
                <a:lnTo>
                  <a:pt x="0" y="2793419"/>
                </a:lnTo>
                <a:lnTo>
                  <a:pt x="0" y="2729816"/>
                </a:lnTo>
                <a:lnTo>
                  <a:pt x="87531" y="2654086"/>
                </a:lnTo>
                <a:cubicBezTo>
                  <a:pt x="127042" y="2624767"/>
                  <a:pt x="169529" y="2597811"/>
                  <a:pt x="214818" y="2573592"/>
                </a:cubicBezTo>
                <a:cubicBezTo>
                  <a:pt x="294380" y="2531032"/>
                  <a:pt x="374593" y="2490136"/>
                  <a:pt x="454419" y="2449507"/>
                </a:cubicBezTo>
                <a:cubicBezTo>
                  <a:pt x="719466" y="2313098"/>
                  <a:pt x="971039" y="2186304"/>
                  <a:pt x="1190738" y="2005266"/>
                </a:cubicBezTo>
                <a:lnTo>
                  <a:pt x="1233343" y="1970019"/>
                </a:lnTo>
                <a:cubicBezTo>
                  <a:pt x="1273022" y="1937389"/>
                  <a:pt x="1313137" y="1903919"/>
                  <a:pt x="1354186" y="1872440"/>
                </a:cubicBezTo>
                <a:cubicBezTo>
                  <a:pt x="1661590" y="1637326"/>
                  <a:pt x="1937394" y="1521929"/>
                  <a:pt x="2187342" y="1525513"/>
                </a:cubicBezTo>
                <a:close/>
                <a:moveTo>
                  <a:pt x="2153642" y="1387364"/>
                </a:moveTo>
                <a:cubicBezTo>
                  <a:pt x="2311922" y="1389348"/>
                  <a:pt x="2460433" y="1436589"/>
                  <a:pt x="2600521" y="1528848"/>
                </a:cubicBezTo>
                <a:cubicBezTo>
                  <a:pt x="2630125" y="1548582"/>
                  <a:pt x="2659021" y="1568819"/>
                  <a:pt x="2688521" y="1589158"/>
                </a:cubicBezTo>
                <a:cubicBezTo>
                  <a:pt x="2821781" y="1681390"/>
                  <a:pt x="2960069" y="1776931"/>
                  <a:pt x="3117299" y="1795175"/>
                </a:cubicBezTo>
                <a:cubicBezTo>
                  <a:pt x="3307530" y="1818503"/>
                  <a:pt x="3492701" y="1739202"/>
                  <a:pt x="3692080" y="1660362"/>
                </a:cubicBezTo>
                <a:cubicBezTo>
                  <a:pt x="3863476" y="1590912"/>
                  <a:pt x="4039814" y="1517929"/>
                  <a:pt x="4225612" y="1510430"/>
                </a:cubicBezTo>
                <a:cubicBezTo>
                  <a:pt x="4485962" y="1501142"/>
                  <a:pt x="4692115" y="1557181"/>
                  <a:pt x="4837321" y="1678053"/>
                </a:cubicBezTo>
                <a:cubicBezTo>
                  <a:pt x="5125366" y="1917246"/>
                  <a:pt x="5036325" y="2279481"/>
                  <a:pt x="4949028" y="2627728"/>
                </a:cubicBezTo>
                <a:cubicBezTo>
                  <a:pt x="4867365" y="2951753"/>
                  <a:pt x="4782546" y="3290783"/>
                  <a:pt x="5002906" y="3531659"/>
                </a:cubicBezTo>
                <a:cubicBezTo>
                  <a:pt x="5029488" y="3559717"/>
                  <a:pt x="5057836" y="3586150"/>
                  <a:pt x="5087738" y="3610672"/>
                </a:cubicBezTo>
                <a:cubicBezTo>
                  <a:pt x="5126036" y="3641279"/>
                  <a:pt x="5161259" y="3675521"/>
                  <a:pt x="5192911" y="3712912"/>
                </a:cubicBezTo>
                <a:cubicBezTo>
                  <a:pt x="5299441" y="3843931"/>
                  <a:pt x="5308916" y="4040038"/>
                  <a:pt x="5218956" y="4210640"/>
                </a:cubicBezTo>
                <a:cubicBezTo>
                  <a:pt x="5185211" y="4267632"/>
                  <a:pt x="5143809" y="4319774"/>
                  <a:pt x="5095899" y="4365578"/>
                </a:cubicBezTo>
                <a:cubicBezTo>
                  <a:pt x="5030966" y="4433802"/>
                  <a:pt x="4970125" y="4498064"/>
                  <a:pt x="4959685" y="4581986"/>
                </a:cubicBezTo>
                <a:cubicBezTo>
                  <a:pt x="4957518" y="4653595"/>
                  <a:pt x="4974905" y="4724359"/>
                  <a:pt x="5009988" y="4786684"/>
                </a:cubicBezTo>
                <a:cubicBezTo>
                  <a:pt x="5036593" y="4840240"/>
                  <a:pt x="5055216" y="4897473"/>
                  <a:pt x="5065248" y="4956516"/>
                </a:cubicBezTo>
                <a:cubicBezTo>
                  <a:pt x="5090537" y="5162044"/>
                  <a:pt x="4956491" y="5288168"/>
                  <a:pt x="4826897" y="5410096"/>
                </a:cubicBezTo>
                <a:cubicBezTo>
                  <a:pt x="4775782" y="5458077"/>
                  <a:pt x="4726131" y="5504748"/>
                  <a:pt x="4685999" y="5555298"/>
                </a:cubicBezTo>
                <a:lnTo>
                  <a:pt x="4664802" y="5587623"/>
                </a:lnTo>
                <a:lnTo>
                  <a:pt x="4609716" y="5587623"/>
                </a:lnTo>
                <a:lnTo>
                  <a:pt x="4647756" y="5528900"/>
                </a:lnTo>
                <a:cubicBezTo>
                  <a:pt x="4690829" y="5474066"/>
                  <a:pt x="4743173" y="5424823"/>
                  <a:pt x="4794699" y="5376299"/>
                </a:cubicBezTo>
                <a:cubicBezTo>
                  <a:pt x="4922672" y="5256599"/>
                  <a:pt x="5042279" y="5146116"/>
                  <a:pt x="5018849" y="4962550"/>
                </a:cubicBezTo>
                <a:cubicBezTo>
                  <a:pt x="5009188" y="4908041"/>
                  <a:pt x="4991720" y="4855210"/>
                  <a:pt x="4967013" y="4805757"/>
                </a:cubicBezTo>
                <a:cubicBezTo>
                  <a:pt x="4928850" y="4736174"/>
                  <a:pt x="4910547" y="4657399"/>
                  <a:pt x="4914083" y="4577987"/>
                </a:cubicBezTo>
                <a:cubicBezTo>
                  <a:pt x="4926437" y="4478785"/>
                  <a:pt x="4995568" y="4405977"/>
                  <a:pt x="5061681" y="4336434"/>
                </a:cubicBezTo>
                <a:cubicBezTo>
                  <a:pt x="5084177" y="4315000"/>
                  <a:pt x="5105163" y="4292092"/>
                  <a:pt x="5124503" y="4267871"/>
                </a:cubicBezTo>
                <a:lnTo>
                  <a:pt x="5160524" y="4215863"/>
                </a:lnTo>
                <a:lnTo>
                  <a:pt x="5177446" y="4191429"/>
                </a:lnTo>
                <a:lnTo>
                  <a:pt x="5184039" y="4175355"/>
                </a:lnTo>
                <a:lnTo>
                  <a:pt x="5220584" y="4086251"/>
                </a:lnTo>
                <a:cubicBezTo>
                  <a:pt x="5230013" y="4049568"/>
                  <a:pt x="5234405" y="4011613"/>
                  <a:pt x="5233493" y="3973443"/>
                </a:cubicBezTo>
                <a:cubicBezTo>
                  <a:pt x="5231670" y="3897103"/>
                  <a:pt x="5208700" y="3822886"/>
                  <a:pt x="5167122" y="3758990"/>
                </a:cubicBezTo>
                <a:lnTo>
                  <a:pt x="5156561" y="3744233"/>
                </a:lnTo>
                <a:cubicBezTo>
                  <a:pt x="5126731" y="3708911"/>
                  <a:pt x="5093453" y="3676635"/>
                  <a:pt x="5057226" y="3647898"/>
                </a:cubicBezTo>
                <a:cubicBezTo>
                  <a:pt x="5025893" y="3622069"/>
                  <a:pt x="4996242" y="3594345"/>
                  <a:pt x="4968411" y="3564801"/>
                </a:cubicBezTo>
                <a:cubicBezTo>
                  <a:pt x="4735488" y="3306379"/>
                  <a:pt x="4820325" y="2956174"/>
                  <a:pt x="4904227" y="2618858"/>
                </a:cubicBezTo>
                <a:cubicBezTo>
                  <a:pt x="4990976" y="2268353"/>
                  <a:pt x="5073259" y="1936979"/>
                  <a:pt x="4807311" y="1715985"/>
                </a:cubicBezTo>
                <a:cubicBezTo>
                  <a:pt x="4671421" y="1600670"/>
                  <a:pt x="4475188" y="1550288"/>
                  <a:pt x="4227083" y="1558783"/>
                </a:cubicBezTo>
                <a:cubicBezTo>
                  <a:pt x="4051719" y="1565196"/>
                  <a:pt x="3878559" y="1635906"/>
                  <a:pt x="3711102" y="1704134"/>
                </a:cubicBezTo>
                <a:cubicBezTo>
                  <a:pt x="3516307" y="1783415"/>
                  <a:pt x="3314752" y="1865933"/>
                  <a:pt x="3114846" y="1841025"/>
                </a:cubicBezTo>
                <a:cubicBezTo>
                  <a:pt x="2946027" y="1821502"/>
                  <a:pt x="2803306" y="1722761"/>
                  <a:pt x="2665012" y="1627223"/>
                </a:cubicBezTo>
                <a:cubicBezTo>
                  <a:pt x="2636115" y="1606985"/>
                  <a:pt x="2606865" y="1586997"/>
                  <a:pt x="2577765" y="1567961"/>
                </a:cubicBezTo>
                <a:cubicBezTo>
                  <a:pt x="2444760" y="1480003"/>
                  <a:pt x="2303090" y="1435364"/>
                  <a:pt x="2151551" y="1434243"/>
                </a:cubicBezTo>
                <a:cubicBezTo>
                  <a:pt x="2056840" y="1433543"/>
                  <a:pt x="1958273" y="1449840"/>
                  <a:pt x="1855554" y="1483184"/>
                </a:cubicBezTo>
                <a:lnTo>
                  <a:pt x="1751449" y="1522208"/>
                </a:lnTo>
                <a:lnTo>
                  <a:pt x="1644520" y="1572602"/>
                </a:lnTo>
                <a:cubicBezTo>
                  <a:pt x="1608391" y="1591299"/>
                  <a:pt x="1571779" y="1611894"/>
                  <a:pt x="1534673" y="1634389"/>
                </a:cubicBezTo>
                <a:lnTo>
                  <a:pt x="1433148" y="1700249"/>
                </a:lnTo>
                <a:lnTo>
                  <a:pt x="1421856" y="1707574"/>
                </a:lnTo>
                <a:lnTo>
                  <a:pt x="1409002" y="1716960"/>
                </a:lnTo>
                <a:lnTo>
                  <a:pt x="1306017" y="1792164"/>
                </a:lnTo>
                <a:cubicBezTo>
                  <a:pt x="1259930" y="1827777"/>
                  <a:pt x="1214726" y="1865405"/>
                  <a:pt x="1170965" y="1902018"/>
                </a:cubicBezTo>
                <a:lnTo>
                  <a:pt x="1134500" y="1932358"/>
                </a:lnTo>
                <a:cubicBezTo>
                  <a:pt x="896607" y="2129049"/>
                  <a:pt x="627579" y="2268842"/>
                  <a:pt x="345169" y="2414498"/>
                </a:cubicBezTo>
                <a:lnTo>
                  <a:pt x="249658" y="2464557"/>
                </a:lnTo>
                <a:lnTo>
                  <a:pt x="103259" y="2541296"/>
                </a:lnTo>
                <a:lnTo>
                  <a:pt x="0" y="2606600"/>
                </a:lnTo>
                <a:lnTo>
                  <a:pt x="0" y="2550522"/>
                </a:lnTo>
                <a:lnTo>
                  <a:pt x="79440" y="2499876"/>
                </a:lnTo>
                <a:cubicBezTo>
                  <a:pt x="160444" y="2456301"/>
                  <a:pt x="241476" y="2414289"/>
                  <a:pt x="322454" y="2372295"/>
                </a:cubicBezTo>
                <a:cubicBezTo>
                  <a:pt x="392735" y="2335981"/>
                  <a:pt x="461933" y="2300112"/>
                  <a:pt x="529878" y="2263716"/>
                </a:cubicBezTo>
                <a:lnTo>
                  <a:pt x="702916" y="2167009"/>
                </a:lnTo>
                <a:lnTo>
                  <a:pt x="729772" y="2151999"/>
                </a:lnTo>
                <a:cubicBezTo>
                  <a:pt x="795044" y="2113588"/>
                  <a:pt x="858897" y="2073684"/>
                  <a:pt x="921169" y="2031319"/>
                </a:cubicBezTo>
                <a:lnTo>
                  <a:pt x="1003071" y="1970332"/>
                </a:lnTo>
                <a:lnTo>
                  <a:pt x="1103070" y="1895864"/>
                </a:lnTo>
                <a:lnTo>
                  <a:pt x="1139535" y="1865527"/>
                </a:lnTo>
                <a:lnTo>
                  <a:pt x="1151861" y="1855501"/>
                </a:lnTo>
                <a:lnTo>
                  <a:pt x="1274533" y="1755692"/>
                </a:lnTo>
                <a:cubicBezTo>
                  <a:pt x="1396164" y="1662233"/>
                  <a:pt x="1513098" y="1586610"/>
                  <a:pt x="1625665" y="1528760"/>
                </a:cubicBezTo>
                <a:lnTo>
                  <a:pt x="1649124" y="1517798"/>
                </a:lnTo>
                <a:lnTo>
                  <a:pt x="1736807" y="1476824"/>
                </a:lnTo>
                <a:cubicBezTo>
                  <a:pt x="1883056" y="1415485"/>
                  <a:pt x="2021741" y="1385711"/>
                  <a:pt x="2153642" y="1387364"/>
                </a:cubicBezTo>
                <a:close/>
                <a:moveTo>
                  <a:pt x="2122572" y="1247077"/>
                </a:moveTo>
                <a:cubicBezTo>
                  <a:pt x="2289245" y="1248965"/>
                  <a:pt x="2445654" y="1298674"/>
                  <a:pt x="2593162" y="1395987"/>
                </a:cubicBezTo>
                <a:cubicBezTo>
                  <a:pt x="2624222" y="1416274"/>
                  <a:pt x="2654833" y="1437411"/>
                  <a:pt x="2685692" y="1458904"/>
                </a:cubicBezTo>
                <a:cubicBezTo>
                  <a:pt x="2826451" y="1556397"/>
                  <a:pt x="2972596" y="1656940"/>
                  <a:pt x="3138392" y="1675968"/>
                </a:cubicBezTo>
                <a:cubicBezTo>
                  <a:pt x="3338603" y="1699067"/>
                  <a:pt x="3536127" y="1618369"/>
                  <a:pt x="3745399" y="1532452"/>
                </a:cubicBezTo>
                <a:cubicBezTo>
                  <a:pt x="3924918" y="1457196"/>
                  <a:pt x="4112144" y="1382268"/>
                  <a:pt x="4305757" y="1374489"/>
                </a:cubicBezTo>
                <a:cubicBezTo>
                  <a:pt x="4580627" y="1363848"/>
                  <a:pt x="4797458" y="1422874"/>
                  <a:pt x="4951169" y="1550413"/>
                </a:cubicBezTo>
                <a:lnTo>
                  <a:pt x="4951171" y="1550416"/>
                </a:lnTo>
                <a:lnTo>
                  <a:pt x="4951177" y="1550419"/>
                </a:lnTo>
                <a:cubicBezTo>
                  <a:pt x="5254169" y="1802300"/>
                  <a:pt x="5160005" y="2182008"/>
                  <a:pt x="5069199" y="2549235"/>
                </a:cubicBezTo>
                <a:cubicBezTo>
                  <a:pt x="4984277" y="2892591"/>
                  <a:pt x="4896104" y="3247834"/>
                  <a:pt x="5127369" y="3503200"/>
                </a:cubicBezTo>
                <a:lnTo>
                  <a:pt x="5216664" y="3585824"/>
                </a:lnTo>
                <a:lnTo>
                  <a:pt x="5217393" y="3586498"/>
                </a:lnTo>
                <a:lnTo>
                  <a:pt x="5217394" y="3586499"/>
                </a:lnTo>
                <a:cubicBezTo>
                  <a:pt x="5256522" y="3618725"/>
                  <a:pt x="5292599" y="3654402"/>
                  <a:pt x="5325223" y="3693188"/>
                </a:cubicBezTo>
                <a:cubicBezTo>
                  <a:pt x="5437275" y="3831921"/>
                  <a:pt x="5447766" y="4036951"/>
                  <a:pt x="5353241" y="4216083"/>
                </a:cubicBezTo>
                <a:cubicBezTo>
                  <a:pt x="5317788" y="4276332"/>
                  <a:pt x="5274213" y="4331468"/>
                  <a:pt x="5223729" y="4379922"/>
                </a:cubicBezTo>
                <a:cubicBezTo>
                  <a:pt x="5157425" y="4450705"/>
                  <a:pt x="5093947" y="4519464"/>
                  <a:pt x="5083716" y="4609680"/>
                </a:cubicBezTo>
                <a:cubicBezTo>
                  <a:pt x="5074760" y="4682995"/>
                  <a:pt x="5105795" y="4753272"/>
                  <a:pt x="5137623" y="4826123"/>
                </a:cubicBezTo>
                <a:cubicBezTo>
                  <a:pt x="5165283" y="4882285"/>
                  <a:pt x="5184578" y="4942190"/>
                  <a:pt x="5194925" y="5004018"/>
                </a:cubicBezTo>
                <a:cubicBezTo>
                  <a:pt x="5221867" y="5220092"/>
                  <a:pt x="5080407" y="5351535"/>
                  <a:pt x="4944893" y="5480838"/>
                </a:cubicBezTo>
                <a:cubicBezTo>
                  <a:pt x="4917936" y="5506234"/>
                  <a:pt x="4891387" y="5531267"/>
                  <a:pt x="4866302" y="5556628"/>
                </a:cubicBezTo>
                <a:lnTo>
                  <a:pt x="4838476" y="5587623"/>
                </a:lnTo>
                <a:lnTo>
                  <a:pt x="4780296" y="5587623"/>
                </a:lnTo>
                <a:lnTo>
                  <a:pt x="4834702" y="5526607"/>
                </a:lnTo>
                <a:cubicBezTo>
                  <a:pt x="4860847" y="5500088"/>
                  <a:pt x="4888106" y="5474415"/>
                  <a:pt x="4915153" y="5448961"/>
                </a:cubicBezTo>
                <a:cubicBezTo>
                  <a:pt x="5048838" y="5323071"/>
                  <a:pt x="5175165" y="5204074"/>
                  <a:pt x="5151094" y="5011407"/>
                </a:cubicBezTo>
                <a:cubicBezTo>
                  <a:pt x="5140656" y="4953907"/>
                  <a:pt x="5122007" y="4898157"/>
                  <a:pt x="5095743" y="4845964"/>
                </a:cubicBezTo>
                <a:cubicBezTo>
                  <a:pt x="5062262" y="4770049"/>
                  <a:pt x="5027973" y="4691508"/>
                  <a:pt x="5038192" y="4605007"/>
                </a:cubicBezTo>
                <a:cubicBezTo>
                  <a:pt x="5051132" y="4500670"/>
                  <a:pt x="5122940" y="4424884"/>
                  <a:pt x="5194530" y="4350286"/>
                </a:cubicBezTo>
                <a:cubicBezTo>
                  <a:pt x="5241756" y="4304936"/>
                  <a:pt x="5282709" y="4253469"/>
                  <a:pt x="5316330" y="4197342"/>
                </a:cubicBezTo>
                <a:cubicBezTo>
                  <a:pt x="5357083" y="4127031"/>
                  <a:pt x="5377536" y="4046909"/>
                  <a:pt x="5375399" y="3965899"/>
                </a:cubicBezTo>
                <a:cubicBezTo>
                  <a:pt x="5373263" y="3884887"/>
                  <a:pt x="5348617" y="3806143"/>
                  <a:pt x="5304223" y="3738496"/>
                </a:cubicBezTo>
                <a:lnTo>
                  <a:pt x="5292403" y="3721964"/>
                </a:lnTo>
                <a:lnTo>
                  <a:pt x="5187625" y="3620908"/>
                </a:lnTo>
                <a:lnTo>
                  <a:pt x="5187385" y="3620676"/>
                </a:lnTo>
                <a:cubicBezTo>
                  <a:pt x="5153981" y="3593685"/>
                  <a:pt x="5122489" y="3564371"/>
                  <a:pt x="5093135" y="3532960"/>
                </a:cubicBezTo>
                <a:lnTo>
                  <a:pt x="5093134" y="3532960"/>
                </a:lnTo>
                <a:lnTo>
                  <a:pt x="5093134" y="3532959"/>
                </a:lnTo>
                <a:lnTo>
                  <a:pt x="5088302" y="3527049"/>
                </a:lnTo>
                <a:lnTo>
                  <a:pt x="5050401" y="3480674"/>
                </a:lnTo>
                <a:cubicBezTo>
                  <a:pt x="5037432" y="3462893"/>
                  <a:pt x="5025710" y="3444770"/>
                  <a:pt x="5015150" y="3426330"/>
                </a:cubicBezTo>
                <a:lnTo>
                  <a:pt x="5015148" y="3426328"/>
                </a:lnTo>
                <a:lnTo>
                  <a:pt x="5015148" y="3426327"/>
                </a:lnTo>
                <a:cubicBezTo>
                  <a:pt x="4867304" y="3168167"/>
                  <a:pt x="4947244" y="2848013"/>
                  <a:pt x="5022536" y="2538504"/>
                </a:cubicBezTo>
                <a:cubicBezTo>
                  <a:pt x="5114106" y="2168608"/>
                  <a:pt x="5201967" y="1818901"/>
                  <a:pt x="4919909" y="1586589"/>
                </a:cubicBezTo>
                <a:lnTo>
                  <a:pt x="4836511" y="1532362"/>
                </a:lnTo>
                <a:lnTo>
                  <a:pt x="4800286" y="1508809"/>
                </a:lnTo>
                <a:cubicBezTo>
                  <a:pt x="4669178" y="1443273"/>
                  <a:pt x="4503844" y="1414392"/>
                  <a:pt x="4306235" y="1421441"/>
                </a:cubicBezTo>
                <a:cubicBezTo>
                  <a:pt x="4120788" y="1428691"/>
                  <a:pt x="3938145" y="1504057"/>
                  <a:pt x="3761661" y="1576085"/>
                </a:cubicBezTo>
                <a:cubicBezTo>
                  <a:pt x="3555362" y="1660931"/>
                  <a:pt x="3343821" y="1747409"/>
                  <a:pt x="3131759" y="1722685"/>
                </a:cubicBezTo>
                <a:cubicBezTo>
                  <a:pt x="2956144" y="1701125"/>
                  <a:pt x="2803549" y="1598284"/>
                  <a:pt x="2658009" y="1497842"/>
                </a:cubicBezTo>
                <a:cubicBezTo>
                  <a:pt x="2627396" y="1476699"/>
                  <a:pt x="2596793" y="1455560"/>
                  <a:pt x="2566334" y="1435370"/>
                </a:cubicBezTo>
                <a:cubicBezTo>
                  <a:pt x="2425831" y="1342810"/>
                  <a:pt x="2276165" y="1296023"/>
                  <a:pt x="2116166" y="1295172"/>
                </a:cubicBezTo>
                <a:cubicBezTo>
                  <a:pt x="1849499" y="1293758"/>
                  <a:pt x="1554124" y="1419952"/>
                  <a:pt x="1224608" y="1674534"/>
                </a:cubicBezTo>
                <a:cubicBezTo>
                  <a:pt x="1172822" y="1714777"/>
                  <a:pt x="1123200" y="1756638"/>
                  <a:pt x="1071905" y="1799162"/>
                </a:cubicBezTo>
                <a:lnTo>
                  <a:pt x="1044360" y="1822586"/>
                </a:lnTo>
                <a:cubicBezTo>
                  <a:pt x="792672" y="2032861"/>
                  <a:pt x="509859" y="2180929"/>
                  <a:pt x="210300" y="2337774"/>
                </a:cubicBezTo>
                <a:lnTo>
                  <a:pt x="0" y="2448996"/>
                </a:lnTo>
                <a:lnTo>
                  <a:pt x="0" y="2396441"/>
                </a:lnTo>
                <a:lnTo>
                  <a:pt x="189775" y="2295603"/>
                </a:lnTo>
                <a:cubicBezTo>
                  <a:pt x="487175" y="2140293"/>
                  <a:pt x="767980" y="1993131"/>
                  <a:pt x="1015686" y="1786240"/>
                </a:cubicBezTo>
                <a:lnTo>
                  <a:pt x="1043230" y="1762813"/>
                </a:lnTo>
                <a:cubicBezTo>
                  <a:pt x="1093085" y="1721308"/>
                  <a:pt x="1143428" y="1678939"/>
                  <a:pt x="1197378" y="1637167"/>
                </a:cubicBezTo>
                <a:cubicBezTo>
                  <a:pt x="1538489" y="1373622"/>
                  <a:pt x="1844786" y="1243931"/>
                  <a:pt x="2122572" y="1247077"/>
                </a:cubicBezTo>
                <a:close/>
                <a:moveTo>
                  <a:pt x="2091207" y="1109493"/>
                </a:moveTo>
                <a:cubicBezTo>
                  <a:pt x="2266238" y="1111261"/>
                  <a:pt x="2430520" y="1163333"/>
                  <a:pt x="2585485" y="1265476"/>
                </a:cubicBezTo>
                <a:cubicBezTo>
                  <a:pt x="2617904" y="1286909"/>
                  <a:pt x="2650224" y="1308953"/>
                  <a:pt x="2682447" y="1331600"/>
                </a:cubicBezTo>
                <a:cubicBezTo>
                  <a:pt x="2830808" y="1433747"/>
                  <a:pt x="2984606" y="1540508"/>
                  <a:pt x="3159419" y="1559452"/>
                </a:cubicBezTo>
                <a:cubicBezTo>
                  <a:pt x="3369766" y="1583277"/>
                  <a:pt x="3577725" y="1497769"/>
                  <a:pt x="3798047" y="1407141"/>
                </a:cubicBezTo>
                <a:cubicBezTo>
                  <a:pt x="3987698" y="1328884"/>
                  <a:pt x="4184012" y="1247994"/>
                  <a:pt x="4387353" y="1239630"/>
                </a:cubicBezTo>
                <a:cubicBezTo>
                  <a:pt x="4676388" y="1227896"/>
                  <a:pt x="4903901" y="1289905"/>
                  <a:pt x="5065362" y="1423060"/>
                </a:cubicBezTo>
                <a:cubicBezTo>
                  <a:pt x="5383962" y="1685552"/>
                  <a:pt x="5283871" y="2083849"/>
                  <a:pt x="5188446" y="2469252"/>
                </a:cubicBezTo>
                <a:cubicBezTo>
                  <a:pt x="5098904" y="2830789"/>
                  <a:pt x="5006365" y="3204558"/>
                  <a:pt x="5250914" y="3473270"/>
                </a:cubicBezTo>
                <a:cubicBezTo>
                  <a:pt x="5280550" y="3504591"/>
                  <a:pt x="5312252" y="3533954"/>
                  <a:pt x="5345773" y="3561085"/>
                </a:cubicBezTo>
                <a:cubicBezTo>
                  <a:pt x="5388223" y="3595015"/>
                  <a:pt x="5427391" y="3632765"/>
                  <a:pt x="5462816" y="3673952"/>
                </a:cubicBezTo>
                <a:cubicBezTo>
                  <a:pt x="5580342" y="3818823"/>
                  <a:pt x="5591622" y="4033908"/>
                  <a:pt x="5493060" y="4222343"/>
                </a:cubicBezTo>
                <a:cubicBezTo>
                  <a:pt x="5456136" y="4285420"/>
                  <a:pt x="5410553" y="4343084"/>
                  <a:pt x="5357623" y="4393561"/>
                </a:cubicBezTo>
                <a:cubicBezTo>
                  <a:pt x="5285817" y="4469347"/>
                  <a:pt x="5217865" y="4540833"/>
                  <a:pt x="5206392" y="4634511"/>
                </a:cubicBezTo>
                <a:cubicBezTo>
                  <a:pt x="5196991" y="4712444"/>
                  <a:pt x="5229683" y="4785784"/>
                  <a:pt x="5263222" y="4863270"/>
                </a:cubicBezTo>
                <a:cubicBezTo>
                  <a:pt x="5292801" y="4922351"/>
                  <a:pt x="5313661" y="4985465"/>
                  <a:pt x="5325132" y="5050585"/>
                </a:cubicBezTo>
                <a:cubicBezTo>
                  <a:pt x="5353975" y="5277534"/>
                  <a:pt x="5206251" y="5416640"/>
                  <a:pt x="5063931" y="5551364"/>
                </a:cubicBezTo>
                <a:lnTo>
                  <a:pt x="5027490" y="5587623"/>
                </a:lnTo>
                <a:lnTo>
                  <a:pt x="4960058" y="5587623"/>
                </a:lnTo>
                <a:lnTo>
                  <a:pt x="5030915" y="5518653"/>
                </a:lnTo>
                <a:cubicBezTo>
                  <a:pt x="5171016" y="5386054"/>
                  <a:pt x="5303640" y="5260917"/>
                  <a:pt x="5277933" y="5057760"/>
                </a:cubicBezTo>
                <a:cubicBezTo>
                  <a:pt x="5267788" y="4996985"/>
                  <a:pt x="5248960" y="4937992"/>
                  <a:pt x="5222041" y="4882593"/>
                </a:cubicBezTo>
                <a:cubicBezTo>
                  <a:pt x="5185885" y="4802177"/>
                  <a:pt x="5150447" y="4721294"/>
                  <a:pt x="5160892" y="4629891"/>
                </a:cubicBezTo>
                <a:cubicBezTo>
                  <a:pt x="5173540" y="4519933"/>
                  <a:pt x="5249126" y="4438225"/>
                  <a:pt x="5323094" y="4362454"/>
                </a:cubicBezTo>
                <a:cubicBezTo>
                  <a:pt x="5372821" y="4314710"/>
                  <a:pt x="5416016" y="4260642"/>
                  <a:pt x="5451495" y="4201561"/>
                </a:cubicBezTo>
                <a:cubicBezTo>
                  <a:pt x="5493872" y="4127904"/>
                  <a:pt x="5515127" y="4044108"/>
                  <a:pt x="5512916" y="3959353"/>
                </a:cubicBezTo>
                <a:cubicBezTo>
                  <a:pt x="5510700" y="3874597"/>
                  <a:pt x="5485117" y="3792207"/>
                  <a:pt x="5438991" y="3721286"/>
                </a:cubicBezTo>
                <a:lnTo>
                  <a:pt x="5426154" y="3703312"/>
                </a:lnTo>
                <a:cubicBezTo>
                  <a:pt x="5392620" y="3664406"/>
                  <a:pt x="5355468" y="3628719"/>
                  <a:pt x="5315205" y="3596740"/>
                </a:cubicBezTo>
                <a:cubicBezTo>
                  <a:pt x="5280064" y="3568301"/>
                  <a:pt x="5246853" y="3537594"/>
                  <a:pt x="5215775" y="3504792"/>
                </a:cubicBezTo>
                <a:cubicBezTo>
                  <a:pt x="4956194" y="3216540"/>
                  <a:pt x="5050560" y="2831895"/>
                  <a:pt x="5142991" y="2458730"/>
                </a:cubicBezTo>
                <a:cubicBezTo>
                  <a:pt x="5239435" y="2071008"/>
                  <a:pt x="5329740" y="1703079"/>
                  <a:pt x="5034046" y="1457671"/>
                </a:cubicBezTo>
                <a:cubicBezTo>
                  <a:pt x="4882196" y="1331985"/>
                  <a:pt x="4664555" y="1274074"/>
                  <a:pt x="4387414" y="1285271"/>
                </a:cubicBezTo>
                <a:cubicBezTo>
                  <a:pt x="4192238" y="1293103"/>
                  <a:pt x="3999967" y="1372175"/>
                  <a:pt x="3813994" y="1448858"/>
                </a:cubicBezTo>
                <a:cubicBezTo>
                  <a:pt x="3597960" y="1538013"/>
                  <a:pt x="3374669" y="1629708"/>
                  <a:pt x="3151977" y="1603560"/>
                </a:cubicBezTo>
                <a:cubicBezTo>
                  <a:pt x="2965065" y="1582637"/>
                  <a:pt x="2807343" y="1473370"/>
                  <a:pt x="2654302" y="1367663"/>
                </a:cubicBezTo>
                <a:cubicBezTo>
                  <a:pt x="2621982" y="1345619"/>
                  <a:pt x="2590012" y="1323328"/>
                  <a:pt x="2557840" y="1302243"/>
                </a:cubicBezTo>
                <a:cubicBezTo>
                  <a:pt x="2409788" y="1204723"/>
                  <a:pt x="2252331" y="1155465"/>
                  <a:pt x="2084074" y="1154683"/>
                </a:cubicBezTo>
                <a:cubicBezTo>
                  <a:pt x="1803645" y="1153381"/>
                  <a:pt x="1493214" y="1286736"/>
                  <a:pt x="1146305" y="1555744"/>
                </a:cubicBezTo>
                <a:cubicBezTo>
                  <a:pt x="1086933" y="1601918"/>
                  <a:pt x="1029012" y="1650789"/>
                  <a:pt x="972813" y="1698414"/>
                </a:cubicBezTo>
                <a:lnTo>
                  <a:pt x="955844" y="1710543"/>
                </a:lnTo>
                <a:cubicBezTo>
                  <a:pt x="689078" y="1934793"/>
                  <a:pt x="392329" y="2091768"/>
                  <a:pt x="76544" y="2258649"/>
                </a:cubicBezTo>
                <a:lnTo>
                  <a:pt x="0" y="2299590"/>
                </a:lnTo>
                <a:lnTo>
                  <a:pt x="0" y="2250000"/>
                </a:lnTo>
                <a:lnTo>
                  <a:pt x="57037" y="2219461"/>
                </a:lnTo>
                <a:cubicBezTo>
                  <a:pt x="370148" y="2053986"/>
                  <a:pt x="665944" y="1897163"/>
                  <a:pt x="927675" y="1677052"/>
                </a:cubicBezTo>
                <a:lnTo>
                  <a:pt x="944977" y="1664675"/>
                </a:lnTo>
                <a:cubicBezTo>
                  <a:pt x="1001123" y="1617067"/>
                  <a:pt x="1059817" y="1567671"/>
                  <a:pt x="1119856" y="1521001"/>
                </a:cubicBezTo>
                <a:cubicBezTo>
                  <a:pt x="1477915" y="1243352"/>
                  <a:pt x="1799489" y="1106552"/>
                  <a:pt x="2091207" y="1109493"/>
                </a:cubicBezTo>
                <a:close/>
                <a:moveTo>
                  <a:pt x="2056096" y="969975"/>
                </a:moveTo>
                <a:cubicBezTo>
                  <a:pt x="2239436" y="971558"/>
                  <a:pt x="2411551" y="1025949"/>
                  <a:pt x="2573975" y="1132917"/>
                </a:cubicBezTo>
                <a:cubicBezTo>
                  <a:pt x="2608109" y="1155256"/>
                  <a:pt x="2642035" y="1178800"/>
                  <a:pt x="2676424" y="1201489"/>
                </a:cubicBezTo>
                <a:cubicBezTo>
                  <a:pt x="2832286" y="1308900"/>
                  <a:pt x="2992829" y="1419867"/>
                  <a:pt x="3177321" y="1440391"/>
                </a:cubicBezTo>
                <a:cubicBezTo>
                  <a:pt x="3398297" y="1465640"/>
                  <a:pt x="3616704" y="1375323"/>
                  <a:pt x="3847816" y="1279634"/>
                </a:cubicBezTo>
                <a:cubicBezTo>
                  <a:pt x="4046601" y="1196967"/>
                  <a:pt x="4252296" y="1112022"/>
                  <a:pt x="4465970" y="1103179"/>
                </a:cubicBezTo>
                <a:cubicBezTo>
                  <a:pt x="4768919" y="1089991"/>
                  <a:pt x="5008170" y="1154230"/>
                  <a:pt x="5176933" y="1293850"/>
                </a:cubicBezTo>
                <a:cubicBezTo>
                  <a:pt x="5510730" y="1569384"/>
                  <a:pt x="5406320" y="1987770"/>
                  <a:pt x="5307586" y="2390945"/>
                </a:cubicBezTo>
                <a:cubicBezTo>
                  <a:pt x="5220072" y="2745888"/>
                  <a:pt x="5129213" y="3112557"/>
                  <a:pt x="5330964" y="3390467"/>
                </a:cubicBezTo>
                <a:lnTo>
                  <a:pt x="5368195" y="3436120"/>
                </a:lnTo>
                <a:lnTo>
                  <a:pt x="5375304" y="3444836"/>
                </a:lnTo>
                <a:lnTo>
                  <a:pt x="5475354" y="3536937"/>
                </a:lnTo>
                <a:lnTo>
                  <a:pt x="5546191" y="3604999"/>
                </a:lnTo>
                <a:lnTo>
                  <a:pt x="5598327" y="3655091"/>
                </a:lnTo>
                <a:lnTo>
                  <a:pt x="5609054" y="3670791"/>
                </a:lnTo>
                <a:lnTo>
                  <a:pt x="5639432" y="3715240"/>
                </a:lnTo>
                <a:cubicBezTo>
                  <a:pt x="5711189" y="3841607"/>
                  <a:pt x="5720115" y="4002020"/>
                  <a:pt x="5664186" y="4153964"/>
                </a:cubicBezTo>
                <a:lnTo>
                  <a:pt x="5656901" y="4170351"/>
                </a:lnTo>
                <a:lnTo>
                  <a:pt x="5630808" y="4229035"/>
                </a:lnTo>
                <a:cubicBezTo>
                  <a:pt x="5611679" y="4261701"/>
                  <a:pt x="5590366" y="4293004"/>
                  <a:pt x="5567032" y="4322731"/>
                </a:cubicBezTo>
                <a:lnTo>
                  <a:pt x="5532993" y="4360505"/>
                </a:lnTo>
                <a:lnTo>
                  <a:pt x="5491122" y="4406972"/>
                </a:lnTo>
                <a:cubicBezTo>
                  <a:pt x="5472238" y="4426864"/>
                  <a:pt x="5453617" y="4446467"/>
                  <a:pt x="5436126" y="4466223"/>
                </a:cubicBezTo>
                <a:lnTo>
                  <a:pt x="5405810" y="4504045"/>
                </a:lnTo>
                <a:lnTo>
                  <a:pt x="5387899" y="4526392"/>
                </a:lnTo>
                <a:lnTo>
                  <a:pt x="5351648" y="4590133"/>
                </a:lnTo>
                <a:cubicBezTo>
                  <a:pt x="5342137" y="4612270"/>
                  <a:pt x="5335490" y="4635446"/>
                  <a:pt x="5332572" y="4660104"/>
                </a:cubicBezTo>
                <a:cubicBezTo>
                  <a:pt x="5323063" y="4742373"/>
                  <a:pt x="5357036" y="4818954"/>
                  <a:pt x="5393344" y="4900323"/>
                </a:cubicBezTo>
                <a:cubicBezTo>
                  <a:pt x="5424483" y="4962144"/>
                  <a:pt x="5446516" y="5028121"/>
                  <a:pt x="5458769" y="5096288"/>
                </a:cubicBezTo>
                <a:cubicBezTo>
                  <a:pt x="5470207" y="5185347"/>
                  <a:pt x="5455680" y="5261514"/>
                  <a:pt x="5425164" y="5329371"/>
                </a:cubicBezTo>
                <a:lnTo>
                  <a:pt x="5425163" y="5329372"/>
                </a:lnTo>
                <a:lnTo>
                  <a:pt x="5425162" y="5329373"/>
                </a:lnTo>
                <a:cubicBezTo>
                  <a:pt x="5387019" y="5414193"/>
                  <a:pt x="5323895" y="5486025"/>
                  <a:pt x="5255275" y="5553818"/>
                </a:cubicBezTo>
                <a:lnTo>
                  <a:pt x="5219974" y="5587623"/>
                </a:lnTo>
                <a:lnTo>
                  <a:pt x="5151435" y="5587623"/>
                </a:lnTo>
                <a:lnTo>
                  <a:pt x="5151664" y="5587394"/>
                </a:lnTo>
                <a:cubicBezTo>
                  <a:pt x="5298784" y="5448186"/>
                  <a:pt x="5438429" y="5316441"/>
                  <a:pt x="5410380" y="5103314"/>
                </a:cubicBezTo>
                <a:cubicBezTo>
                  <a:pt x="5404457" y="5071462"/>
                  <a:pt x="5396272" y="5040129"/>
                  <a:pt x="5385907" y="5009546"/>
                </a:cubicBezTo>
                <a:lnTo>
                  <a:pt x="5353711" y="4933035"/>
                </a:lnTo>
                <a:lnTo>
                  <a:pt x="5348344" y="4920280"/>
                </a:lnTo>
                <a:lnTo>
                  <a:pt x="5342905" y="4907740"/>
                </a:lnTo>
                <a:lnTo>
                  <a:pt x="5320939" y="4857101"/>
                </a:lnTo>
                <a:cubicBezTo>
                  <a:pt x="5294845" y="4793192"/>
                  <a:pt x="5275112" y="4726846"/>
                  <a:pt x="5283585" y="4655835"/>
                </a:cubicBezTo>
                <a:cubicBezTo>
                  <a:pt x="5293300" y="4569187"/>
                  <a:pt x="5341140" y="4500999"/>
                  <a:pt x="5397433" y="4436855"/>
                </a:cubicBezTo>
                <a:lnTo>
                  <a:pt x="5405714" y="4427815"/>
                </a:lnTo>
                <a:lnTo>
                  <a:pt x="5455441" y="4373524"/>
                </a:lnTo>
                <a:lnTo>
                  <a:pt x="5528321" y="4293463"/>
                </a:lnTo>
                <a:lnTo>
                  <a:pt x="5535896" y="4282445"/>
                </a:lnTo>
                <a:lnTo>
                  <a:pt x="5589620" y="4204301"/>
                </a:lnTo>
                <a:lnTo>
                  <a:pt x="5619212" y="4139054"/>
                </a:lnTo>
                <a:lnTo>
                  <a:pt x="5639755" y="4072480"/>
                </a:lnTo>
                <a:cubicBezTo>
                  <a:pt x="5671836" y="3938657"/>
                  <a:pt x="5650010" y="3802743"/>
                  <a:pt x="5576480" y="3699964"/>
                </a:cubicBezTo>
                <a:lnTo>
                  <a:pt x="5562644" y="3680603"/>
                </a:lnTo>
                <a:cubicBezTo>
                  <a:pt x="5527393" y="3639653"/>
                  <a:pt x="5488253" y="3602189"/>
                  <a:pt x="5445763" y="3568743"/>
                </a:cubicBezTo>
                <a:lnTo>
                  <a:pt x="5342871" y="3473607"/>
                </a:lnTo>
                <a:lnTo>
                  <a:pt x="5341734" y="3472556"/>
                </a:lnTo>
                <a:lnTo>
                  <a:pt x="5333624" y="3462655"/>
                </a:lnTo>
                <a:lnTo>
                  <a:pt x="5294602" y="3415017"/>
                </a:lnTo>
                <a:cubicBezTo>
                  <a:pt x="5108559" y="3160639"/>
                  <a:pt x="5153958" y="2842449"/>
                  <a:pt x="5228387" y="2523447"/>
                </a:cubicBezTo>
                <a:lnTo>
                  <a:pt x="5229824" y="2517523"/>
                </a:lnTo>
                <a:lnTo>
                  <a:pt x="5264062" y="2376383"/>
                </a:lnTo>
                <a:cubicBezTo>
                  <a:pt x="5301847" y="2223455"/>
                  <a:pt x="5338832" y="2073712"/>
                  <a:pt x="5353899" y="1932707"/>
                </a:cubicBezTo>
                <a:lnTo>
                  <a:pt x="5358068" y="1850341"/>
                </a:lnTo>
                <a:lnTo>
                  <a:pt x="5360877" y="1794823"/>
                </a:lnTo>
                <a:cubicBezTo>
                  <a:pt x="5358354" y="1615406"/>
                  <a:pt x="5304348" y="1454810"/>
                  <a:pt x="5148798" y="1326192"/>
                </a:cubicBezTo>
                <a:cubicBezTo>
                  <a:pt x="4989302" y="1194293"/>
                  <a:pt x="4760622" y="1133645"/>
                  <a:pt x="4469324" y="1145940"/>
                </a:cubicBezTo>
                <a:cubicBezTo>
                  <a:pt x="4262649" y="1155620"/>
                  <a:pt x="4062303" y="1238335"/>
                  <a:pt x="3866950" y="1319078"/>
                </a:cubicBezTo>
                <a:cubicBezTo>
                  <a:pt x="3640829" y="1412790"/>
                  <a:pt x="3406735" y="1509547"/>
                  <a:pt x="3173564" y="1482922"/>
                </a:cubicBezTo>
                <a:cubicBezTo>
                  <a:pt x="2979094" y="1462627"/>
                  <a:pt x="2812515" y="1346951"/>
                  <a:pt x="2652219" y="1236334"/>
                </a:cubicBezTo>
                <a:cubicBezTo>
                  <a:pt x="2618288" y="1212788"/>
                  <a:pt x="2584856" y="1189945"/>
                  <a:pt x="2550018" y="1168112"/>
                </a:cubicBezTo>
                <a:cubicBezTo>
                  <a:pt x="2394732" y="1065802"/>
                  <a:pt x="2229545" y="1014204"/>
                  <a:pt x="2053019" y="1013559"/>
                </a:cubicBezTo>
                <a:cubicBezTo>
                  <a:pt x="1758809" y="1012484"/>
                  <a:pt x="1433104" y="1152947"/>
                  <a:pt x="1069252" y="1436066"/>
                </a:cubicBezTo>
                <a:cubicBezTo>
                  <a:pt x="1000624" y="1489398"/>
                  <a:pt x="934251" y="1545904"/>
                  <a:pt x="871859" y="1599021"/>
                </a:cubicBezTo>
                <a:cubicBezTo>
                  <a:pt x="662404" y="1777094"/>
                  <a:pt x="433775" y="1915705"/>
                  <a:pt x="192678" y="2048579"/>
                </a:cubicBezTo>
                <a:lnTo>
                  <a:pt x="0" y="2152554"/>
                </a:lnTo>
                <a:lnTo>
                  <a:pt x="0" y="2102077"/>
                </a:lnTo>
                <a:lnTo>
                  <a:pt x="167255" y="2011972"/>
                </a:lnTo>
                <a:cubicBezTo>
                  <a:pt x="406622" y="1880231"/>
                  <a:pt x="633294" y="1742925"/>
                  <a:pt x="840186" y="1567473"/>
                </a:cubicBezTo>
                <a:lnTo>
                  <a:pt x="840188" y="1567476"/>
                </a:lnTo>
                <a:lnTo>
                  <a:pt x="844965" y="1574147"/>
                </a:lnTo>
                <a:lnTo>
                  <a:pt x="852659" y="1584894"/>
                </a:lnTo>
                <a:lnTo>
                  <a:pt x="839954" y="1567116"/>
                </a:lnTo>
                <a:lnTo>
                  <a:pt x="839955" y="1567114"/>
                </a:lnTo>
                <a:lnTo>
                  <a:pt x="839953" y="1567111"/>
                </a:lnTo>
                <a:cubicBezTo>
                  <a:pt x="904119" y="1512729"/>
                  <a:pt x="970496" y="1456230"/>
                  <a:pt x="1038788" y="1403140"/>
                </a:cubicBezTo>
                <a:cubicBezTo>
                  <a:pt x="1413789" y="1111378"/>
                  <a:pt x="1750530" y="967336"/>
                  <a:pt x="2056096" y="969975"/>
                </a:cubicBezTo>
                <a:close/>
                <a:moveTo>
                  <a:pt x="2025297" y="829860"/>
                </a:moveTo>
                <a:cubicBezTo>
                  <a:pt x="2217001" y="831322"/>
                  <a:pt x="2396995" y="888071"/>
                  <a:pt x="2566875" y="999867"/>
                </a:cubicBezTo>
                <a:cubicBezTo>
                  <a:pt x="2602368" y="1023356"/>
                  <a:pt x="2637762" y="1047452"/>
                  <a:pt x="2672342" y="1072659"/>
                </a:cubicBezTo>
                <a:cubicBezTo>
                  <a:pt x="2835100" y="1185226"/>
                  <a:pt x="3003499" y="1301201"/>
                  <a:pt x="3196560" y="1322508"/>
                </a:cubicBezTo>
                <a:cubicBezTo>
                  <a:pt x="3428625" y="1348326"/>
                  <a:pt x="3656762" y="1253702"/>
                  <a:pt x="3898670" y="1152948"/>
                </a:cubicBezTo>
                <a:cubicBezTo>
                  <a:pt x="4107092" y="1066583"/>
                  <a:pt x="4322516" y="977329"/>
                  <a:pt x="4546026" y="967300"/>
                </a:cubicBezTo>
                <a:cubicBezTo>
                  <a:pt x="4862783" y="953264"/>
                  <a:pt x="5113428" y="1019984"/>
                  <a:pt x="5289839" y="1165825"/>
                </a:cubicBezTo>
                <a:cubicBezTo>
                  <a:pt x="5464260" y="1309630"/>
                  <a:pt x="5524606" y="1490660"/>
                  <a:pt x="5528338" y="1688472"/>
                </a:cubicBezTo>
                <a:lnTo>
                  <a:pt x="5528337" y="1688475"/>
                </a:lnTo>
                <a:lnTo>
                  <a:pt x="5528338" y="1688476"/>
                </a:lnTo>
                <a:lnTo>
                  <a:pt x="5527948" y="1696991"/>
                </a:lnTo>
                <a:lnTo>
                  <a:pt x="5521421" y="1839657"/>
                </a:lnTo>
                <a:cubicBezTo>
                  <a:pt x="5505684" y="1993350"/>
                  <a:pt x="5466183" y="2153606"/>
                  <a:pt x="5427160" y="2311801"/>
                </a:cubicBezTo>
                <a:cubicBezTo>
                  <a:pt x="5335978" y="2683310"/>
                  <a:pt x="5241180" y="3068143"/>
                  <a:pt x="5452868" y="3357904"/>
                </a:cubicBezTo>
                <a:lnTo>
                  <a:pt x="5491765" y="3405277"/>
                </a:lnTo>
                <a:lnTo>
                  <a:pt x="5499385" y="3414557"/>
                </a:lnTo>
                <a:lnTo>
                  <a:pt x="5604252" y="3511121"/>
                </a:lnTo>
                <a:cubicBezTo>
                  <a:pt x="5650594" y="3547396"/>
                  <a:pt x="5693259" y="3588030"/>
                  <a:pt x="5731660" y="3632505"/>
                </a:cubicBezTo>
                <a:lnTo>
                  <a:pt x="5731661" y="3632506"/>
                </a:lnTo>
                <a:lnTo>
                  <a:pt x="5731662" y="3632507"/>
                </a:lnTo>
                <a:lnTo>
                  <a:pt x="5736110" y="3638995"/>
                </a:lnTo>
                <a:lnTo>
                  <a:pt x="5774697" y="3695272"/>
                </a:lnTo>
                <a:cubicBezTo>
                  <a:pt x="5862402" y="3849180"/>
                  <a:pt x="5860955" y="4051853"/>
                  <a:pt x="5766973" y="4232049"/>
                </a:cubicBezTo>
                <a:cubicBezTo>
                  <a:pt x="5746733" y="4266571"/>
                  <a:pt x="5724122" y="4299601"/>
                  <a:pt x="5699323" y="4330909"/>
                </a:cubicBezTo>
                <a:lnTo>
                  <a:pt x="5699323" y="4330910"/>
                </a:lnTo>
                <a:lnTo>
                  <a:pt x="5699323" y="4330911"/>
                </a:lnTo>
                <a:cubicBezTo>
                  <a:pt x="5674526" y="4362219"/>
                  <a:pt x="5647542" y="4391805"/>
                  <a:pt x="5618552" y="4419442"/>
                </a:cubicBezTo>
                <a:lnTo>
                  <a:pt x="5566777" y="4475692"/>
                </a:lnTo>
                <a:lnTo>
                  <a:pt x="5561469" y="4481459"/>
                </a:lnTo>
                <a:cubicBezTo>
                  <a:pt x="5525248" y="4522802"/>
                  <a:pt x="5493792" y="4564792"/>
                  <a:pt x="5473705" y="4611347"/>
                </a:cubicBezTo>
                <a:lnTo>
                  <a:pt x="5455092" y="4677416"/>
                </a:lnTo>
                <a:lnTo>
                  <a:pt x="5452929" y="4685090"/>
                </a:lnTo>
                <a:lnTo>
                  <a:pt x="5453457" y="4748817"/>
                </a:lnTo>
                <a:cubicBezTo>
                  <a:pt x="5461228" y="4811778"/>
                  <a:pt x="5488659" y="4872929"/>
                  <a:pt x="5517058" y="4936717"/>
                </a:cubicBezTo>
                <a:cubicBezTo>
                  <a:pt x="5550157" y="5001269"/>
                  <a:pt x="5573355" y="5070406"/>
                  <a:pt x="5585907" y="5141953"/>
                </a:cubicBezTo>
                <a:cubicBezTo>
                  <a:pt x="5610264" y="5327725"/>
                  <a:pt x="5525703" y="5459905"/>
                  <a:pt x="5416233" y="5576578"/>
                </a:cubicBezTo>
                <a:lnTo>
                  <a:pt x="5405016" y="5587623"/>
                </a:lnTo>
                <a:lnTo>
                  <a:pt x="5341143" y="5587623"/>
                </a:lnTo>
                <a:lnTo>
                  <a:pt x="5368287" y="5561201"/>
                </a:lnTo>
                <a:cubicBezTo>
                  <a:pt x="5461720" y="5464817"/>
                  <a:pt x="5535772" y="5362958"/>
                  <a:pt x="5543647" y="5229020"/>
                </a:cubicBezTo>
                <a:lnTo>
                  <a:pt x="5541058" y="5160392"/>
                </a:lnTo>
                <a:lnTo>
                  <a:pt x="5540620" y="5148809"/>
                </a:lnTo>
                <a:cubicBezTo>
                  <a:pt x="5528161" y="5081885"/>
                  <a:pt x="5506124" y="5017148"/>
                  <a:pt x="5475181" y="4956560"/>
                </a:cubicBezTo>
                <a:cubicBezTo>
                  <a:pt x="5446104" y="4891264"/>
                  <a:pt x="5416105" y="4824279"/>
                  <a:pt x="5407737" y="4753093"/>
                </a:cubicBezTo>
                <a:lnTo>
                  <a:pt x="5407526" y="4705549"/>
                </a:lnTo>
                <a:lnTo>
                  <a:pt x="5407413" y="4680414"/>
                </a:lnTo>
                <a:cubicBezTo>
                  <a:pt x="5415128" y="4621779"/>
                  <a:pt x="5439538" y="4570061"/>
                  <a:pt x="5472087" y="4522346"/>
                </a:cubicBezTo>
                <a:lnTo>
                  <a:pt x="5499514" y="4487245"/>
                </a:lnTo>
                <a:lnTo>
                  <a:pt x="5525944" y="4453414"/>
                </a:lnTo>
                <a:cubicBezTo>
                  <a:pt x="5545217" y="4431195"/>
                  <a:pt x="5565456" y="4409612"/>
                  <a:pt x="5585591" y="4388302"/>
                </a:cubicBezTo>
                <a:cubicBezTo>
                  <a:pt x="5640238" y="4335981"/>
                  <a:pt x="5687477" y="4276431"/>
                  <a:pt x="5726018" y="4211365"/>
                </a:cubicBezTo>
                <a:cubicBezTo>
                  <a:pt x="5820735" y="4030992"/>
                  <a:pt x="5814500" y="3826719"/>
                  <a:pt x="5711919" y="3683302"/>
                </a:cubicBezTo>
                <a:lnTo>
                  <a:pt x="5697497" y="3663139"/>
                </a:lnTo>
                <a:lnTo>
                  <a:pt x="5696839" y="3662218"/>
                </a:lnTo>
                <a:lnTo>
                  <a:pt x="5694877" y="3660337"/>
                </a:lnTo>
                <a:lnTo>
                  <a:pt x="5574355" y="3544733"/>
                </a:lnTo>
                <a:lnTo>
                  <a:pt x="5513529" y="3488824"/>
                </a:lnTo>
                <a:lnTo>
                  <a:pt x="5465167" y="3444370"/>
                </a:lnTo>
                <a:cubicBezTo>
                  <a:pt x="5285436" y="3248165"/>
                  <a:pt x="5259002" y="3009365"/>
                  <a:pt x="5289041" y="2757913"/>
                </a:cubicBezTo>
                <a:lnTo>
                  <a:pt x="5289040" y="2757910"/>
                </a:lnTo>
                <a:cubicBezTo>
                  <a:pt x="5307062" y="2607038"/>
                  <a:pt x="5345414" y="2451613"/>
                  <a:pt x="5383181" y="2298100"/>
                </a:cubicBezTo>
                <a:cubicBezTo>
                  <a:pt x="5462292" y="1978157"/>
                  <a:pt x="5538940" y="1670729"/>
                  <a:pt x="5433984" y="1423928"/>
                </a:cubicBezTo>
                <a:lnTo>
                  <a:pt x="5403858" y="1363520"/>
                </a:lnTo>
                <a:lnTo>
                  <a:pt x="5365542" y="1305805"/>
                </a:lnTo>
                <a:cubicBezTo>
                  <a:pt x="5337131" y="1268262"/>
                  <a:pt x="5302846" y="1232627"/>
                  <a:pt x="5261857" y="1199120"/>
                </a:cubicBezTo>
                <a:cubicBezTo>
                  <a:pt x="5094103" y="1060902"/>
                  <a:pt x="4854390" y="997523"/>
                  <a:pt x="4549527" y="1011020"/>
                </a:cubicBezTo>
                <a:cubicBezTo>
                  <a:pt x="4334187" y="1020519"/>
                  <a:pt x="4122436" y="1108200"/>
                  <a:pt x="3917954" y="1193348"/>
                </a:cubicBezTo>
                <a:cubicBezTo>
                  <a:pt x="3681141" y="1291519"/>
                  <a:pt x="3436256" y="1393340"/>
                  <a:pt x="3192603" y="1366246"/>
                </a:cubicBezTo>
                <a:cubicBezTo>
                  <a:pt x="2988308" y="1343416"/>
                  <a:pt x="2814874" y="1224135"/>
                  <a:pt x="2647079" y="1108259"/>
                </a:cubicBezTo>
                <a:cubicBezTo>
                  <a:pt x="2611685" y="1084160"/>
                  <a:pt x="2576647" y="1059812"/>
                  <a:pt x="2542113" y="1036169"/>
                </a:cubicBezTo>
                <a:cubicBezTo>
                  <a:pt x="2379237" y="929128"/>
                  <a:pt x="2206339" y="875050"/>
                  <a:pt x="2021618" y="874409"/>
                </a:cubicBezTo>
                <a:cubicBezTo>
                  <a:pt x="1713753" y="873343"/>
                  <a:pt x="1373048" y="1020714"/>
                  <a:pt x="991175" y="1318722"/>
                </a:cubicBezTo>
                <a:cubicBezTo>
                  <a:pt x="922780" y="1372410"/>
                  <a:pt x="853192" y="1431199"/>
                  <a:pt x="783553" y="1490569"/>
                </a:cubicBezTo>
                <a:cubicBezTo>
                  <a:pt x="563330" y="1678745"/>
                  <a:pt x="323763" y="1825174"/>
                  <a:pt x="70863" y="1965672"/>
                </a:cubicBezTo>
                <a:lnTo>
                  <a:pt x="0" y="2004214"/>
                </a:lnTo>
                <a:lnTo>
                  <a:pt x="0" y="1953316"/>
                </a:lnTo>
                <a:lnTo>
                  <a:pt x="46858" y="1927816"/>
                </a:lnTo>
                <a:lnTo>
                  <a:pt x="194640" y="1842296"/>
                </a:lnTo>
                <a:lnTo>
                  <a:pt x="293271" y="1785218"/>
                </a:lnTo>
                <a:cubicBezTo>
                  <a:pt x="454085" y="1687274"/>
                  <a:pt x="607711" y="1581791"/>
                  <a:pt x="752369" y="1458156"/>
                </a:cubicBezTo>
                <a:cubicBezTo>
                  <a:pt x="822493" y="1397913"/>
                  <a:pt x="891309" y="1339654"/>
                  <a:pt x="961811" y="1284447"/>
                </a:cubicBezTo>
                <a:cubicBezTo>
                  <a:pt x="1353758" y="978578"/>
                  <a:pt x="1705791" y="827427"/>
                  <a:pt x="2025297" y="829860"/>
                </a:cubicBezTo>
                <a:close/>
                <a:moveTo>
                  <a:pt x="1992483" y="690946"/>
                </a:moveTo>
                <a:cubicBezTo>
                  <a:pt x="2192556" y="692262"/>
                  <a:pt x="2380399" y="751341"/>
                  <a:pt x="2557643" y="867831"/>
                </a:cubicBezTo>
                <a:lnTo>
                  <a:pt x="2668852" y="943427"/>
                </a:lnTo>
                <a:cubicBezTo>
                  <a:pt x="2839212" y="1060654"/>
                  <a:pt x="3015110" y="1181891"/>
                  <a:pt x="3216988" y="1204324"/>
                </a:cubicBezTo>
                <a:cubicBezTo>
                  <a:pt x="3459180" y="1230867"/>
                  <a:pt x="3698468" y="1130926"/>
                  <a:pt x="3951073" y="1025711"/>
                </a:cubicBezTo>
                <a:cubicBezTo>
                  <a:pt x="4168876" y="935294"/>
                  <a:pt x="4393784" y="841387"/>
                  <a:pt x="4627022" y="830770"/>
                </a:cubicBezTo>
                <a:cubicBezTo>
                  <a:pt x="4958197" y="815993"/>
                  <a:pt x="5219270" y="885344"/>
                  <a:pt x="5404035" y="1036894"/>
                </a:cubicBezTo>
                <a:cubicBezTo>
                  <a:pt x="5768538" y="1336686"/>
                  <a:pt x="5656353" y="1791980"/>
                  <a:pt x="5547321" y="2232268"/>
                </a:cubicBezTo>
                <a:cubicBezTo>
                  <a:pt x="5444984" y="2647576"/>
                  <a:pt x="5339094" y="3076586"/>
                  <a:pt x="5624195" y="3384810"/>
                </a:cubicBezTo>
                <a:cubicBezTo>
                  <a:pt x="5658506" y="3420699"/>
                  <a:pt x="5695194" y="3454296"/>
                  <a:pt x="5734005" y="3485327"/>
                </a:cubicBezTo>
                <a:cubicBezTo>
                  <a:pt x="5782631" y="3524228"/>
                  <a:pt x="5827750" y="3567316"/>
                  <a:pt x="5868857" y="3614105"/>
                </a:cubicBezTo>
                <a:cubicBezTo>
                  <a:pt x="6004002" y="3779894"/>
                  <a:pt x="6018342" y="4024625"/>
                  <a:pt x="5905787" y="4239045"/>
                </a:cubicBezTo>
                <a:cubicBezTo>
                  <a:pt x="5863209" y="4311591"/>
                  <a:pt x="5810732" y="4377942"/>
                  <a:pt x="5749842" y="4436094"/>
                </a:cubicBezTo>
                <a:cubicBezTo>
                  <a:pt x="5667183" y="4522837"/>
                  <a:pt x="5588814" y="4604378"/>
                  <a:pt x="5575461" y="4714855"/>
                </a:cubicBezTo>
                <a:cubicBezTo>
                  <a:pt x="5565232" y="4805072"/>
                  <a:pt x="5602934" y="4889115"/>
                  <a:pt x="5643196" y="4978228"/>
                </a:cubicBezTo>
                <a:cubicBezTo>
                  <a:pt x="5677519" y="5045685"/>
                  <a:pt x="5701785" y="5117838"/>
                  <a:pt x="5715216" y="5192402"/>
                </a:cubicBezTo>
                <a:cubicBezTo>
                  <a:pt x="5736538" y="5353767"/>
                  <a:pt x="5678980" y="5476310"/>
                  <a:pt x="5593249" y="5583167"/>
                </a:cubicBezTo>
                <a:lnTo>
                  <a:pt x="5589365" y="5587623"/>
                </a:lnTo>
                <a:lnTo>
                  <a:pt x="5533740" y="5587623"/>
                </a:lnTo>
                <a:lnTo>
                  <a:pt x="5559243" y="5558626"/>
                </a:lnTo>
                <a:cubicBezTo>
                  <a:pt x="5640430" y="5458504"/>
                  <a:pt x="5693320" y="5346633"/>
                  <a:pt x="5674170" y="5199959"/>
                </a:cubicBezTo>
                <a:cubicBezTo>
                  <a:pt x="5660922" y="5129990"/>
                  <a:pt x="5637703" y="5062331"/>
                  <a:pt x="5605213" y="4999058"/>
                </a:cubicBezTo>
                <a:cubicBezTo>
                  <a:pt x="5564642" y="4907983"/>
                  <a:pt x="5522066" y="4814133"/>
                  <a:pt x="5533845" y="4711170"/>
                </a:cubicBezTo>
                <a:cubicBezTo>
                  <a:pt x="5548569" y="4586941"/>
                  <a:pt x="5635522" y="4494992"/>
                  <a:pt x="5719701" y="4406642"/>
                </a:cubicBezTo>
                <a:cubicBezTo>
                  <a:pt x="5776823" y="4351819"/>
                  <a:pt x="5826216" y="4289518"/>
                  <a:pt x="5866489" y="4221423"/>
                </a:cubicBezTo>
                <a:cubicBezTo>
                  <a:pt x="5965409" y="4032753"/>
                  <a:pt x="5958519" y="3819325"/>
                  <a:pt x="5851167" y="3669249"/>
                </a:cubicBezTo>
                <a:lnTo>
                  <a:pt x="5835084" y="3646779"/>
                </a:lnTo>
                <a:cubicBezTo>
                  <a:pt x="5796281" y="3602610"/>
                  <a:pt x="5753519" y="3562064"/>
                  <a:pt x="5707313" y="3525628"/>
                </a:cubicBezTo>
                <a:cubicBezTo>
                  <a:pt x="5667037" y="3493182"/>
                  <a:pt x="5628840" y="3458243"/>
                  <a:pt x="5592934" y="3420979"/>
                </a:cubicBezTo>
                <a:cubicBezTo>
                  <a:pt x="5292193" y="3093129"/>
                  <a:pt x="5402938" y="2653739"/>
                  <a:pt x="5507262" y="2224790"/>
                </a:cubicBezTo>
                <a:cubicBezTo>
                  <a:pt x="5615903" y="1779469"/>
                  <a:pt x="5721174" y="1357814"/>
                  <a:pt x="5379724" y="1076061"/>
                </a:cubicBezTo>
                <a:cubicBezTo>
                  <a:pt x="5204317" y="931631"/>
                  <a:pt x="4953827" y="865870"/>
                  <a:pt x="4634548" y="880108"/>
                </a:cubicBezTo>
                <a:cubicBezTo>
                  <a:pt x="4409123" y="890448"/>
                  <a:pt x="4187893" y="982788"/>
                  <a:pt x="3974030" y="1071984"/>
                </a:cubicBezTo>
                <a:cubicBezTo>
                  <a:pt x="3715724" y="1179680"/>
                  <a:pt x="3471443" y="1281603"/>
                  <a:pt x="3217159" y="1253081"/>
                </a:cubicBezTo>
                <a:cubicBezTo>
                  <a:pt x="3003584" y="1229972"/>
                  <a:pt x="2822650" y="1105431"/>
                  <a:pt x="2647610" y="984650"/>
                </a:cubicBezTo>
                <a:cubicBezTo>
                  <a:pt x="2610107" y="958342"/>
                  <a:pt x="2574111" y="934148"/>
                  <a:pt x="2537507" y="909860"/>
                </a:cubicBezTo>
                <a:cubicBezTo>
                  <a:pt x="2367080" y="797859"/>
                  <a:pt x="2186179" y="741759"/>
                  <a:pt x="1993014" y="741578"/>
                </a:cubicBezTo>
                <a:cubicBezTo>
                  <a:pt x="1671072" y="741279"/>
                  <a:pt x="1315067" y="896310"/>
                  <a:pt x="916709" y="1206765"/>
                </a:cubicBezTo>
                <a:cubicBezTo>
                  <a:pt x="848315" y="1260454"/>
                  <a:pt x="779502" y="1318718"/>
                  <a:pt x="699635" y="1386984"/>
                </a:cubicBezTo>
                <a:cubicBezTo>
                  <a:pt x="546089" y="1519101"/>
                  <a:pt x="383325" y="1631783"/>
                  <a:pt x="213463" y="1736128"/>
                </a:cubicBezTo>
                <a:lnTo>
                  <a:pt x="0" y="1860706"/>
                </a:lnTo>
                <a:lnTo>
                  <a:pt x="0" y="1800940"/>
                </a:lnTo>
                <a:lnTo>
                  <a:pt x="182505" y="1694395"/>
                </a:lnTo>
                <a:cubicBezTo>
                  <a:pt x="351109" y="1590815"/>
                  <a:pt x="512459" y="1479143"/>
                  <a:pt x="664180" y="1348592"/>
                </a:cubicBezTo>
                <a:cubicBezTo>
                  <a:pt x="743993" y="1280343"/>
                  <a:pt x="811808" y="1222824"/>
                  <a:pt x="882642" y="1167369"/>
                </a:cubicBezTo>
                <a:cubicBezTo>
                  <a:pt x="1291596" y="847015"/>
                  <a:pt x="1659027" y="688753"/>
                  <a:pt x="1992483" y="690946"/>
                </a:cubicBezTo>
                <a:close/>
                <a:moveTo>
                  <a:pt x="1960664" y="551351"/>
                </a:moveTo>
                <a:cubicBezTo>
                  <a:pt x="2169088" y="552534"/>
                  <a:pt x="2364755" y="614060"/>
                  <a:pt x="2549286" y="735697"/>
                </a:cubicBezTo>
                <a:cubicBezTo>
                  <a:pt x="2588202" y="760988"/>
                  <a:pt x="2626065" y="787040"/>
                  <a:pt x="2664271" y="812840"/>
                </a:cubicBezTo>
                <a:cubicBezTo>
                  <a:pt x="2842137" y="935325"/>
                  <a:pt x="3025891" y="1061565"/>
                  <a:pt x="3236337" y="1084787"/>
                </a:cubicBezTo>
                <a:cubicBezTo>
                  <a:pt x="3489512" y="1112504"/>
                  <a:pt x="3738535" y="1008254"/>
                  <a:pt x="4002289" y="897723"/>
                </a:cubicBezTo>
                <a:cubicBezTo>
                  <a:pt x="4229221" y="802902"/>
                  <a:pt x="4463866" y="704684"/>
                  <a:pt x="4707436" y="693590"/>
                </a:cubicBezTo>
                <a:cubicBezTo>
                  <a:pt x="5052527" y="677358"/>
                  <a:pt x="5324982" y="749192"/>
                  <a:pt x="5517299" y="907563"/>
                </a:cubicBezTo>
                <a:cubicBezTo>
                  <a:pt x="5897351" y="1220138"/>
                  <a:pt x="5780052" y="1692904"/>
                  <a:pt x="5667004" y="2151472"/>
                </a:cubicBezTo>
                <a:cubicBezTo>
                  <a:pt x="5560400" y="2584704"/>
                  <a:pt x="5450399" y="3032596"/>
                  <a:pt x="5746405" y="3355310"/>
                </a:cubicBezTo>
                <a:cubicBezTo>
                  <a:pt x="5782546" y="3392790"/>
                  <a:pt x="5821030" y="3427871"/>
                  <a:pt x="5861653" y="3460443"/>
                </a:cubicBezTo>
                <a:cubicBezTo>
                  <a:pt x="5912677" y="3501048"/>
                  <a:pt x="5959867" y="3546301"/>
                  <a:pt x="6002596" y="3595513"/>
                </a:cubicBezTo>
                <a:cubicBezTo>
                  <a:pt x="6143930" y="3766976"/>
                  <a:pt x="6158964" y="4022382"/>
                  <a:pt x="6041026" y="4246421"/>
                </a:cubicBezTo>
                <a:cubicBezTo>
                  <a:pt x="5997039" y="4321361"/>
                  <a:pt x="5942924" y="4389888"/>
                  <a:pt x="5880245" y="4450142"/>
                </a:cubicBezTo>
                <a:cubicBezTo>
                  <a:pt x="5794451" y="4540718"/>
                  <a:pt x="5713209" y="4626478"/>
                  <a:pt x="5699196" y="4738992"/>
                </a:cubicBezTo>
                <a:cubicBezTo>
                  <a:pt x="5688253" y="4833442"/>
                  <a:pt x="5728116" y="4921270"/>
                  <a:pt x="5770184" y="5014400"/>
                </a:cubicBezTo>
                <a:cubicBezTo>
                  <a:pt x="5806095" y="5084587"/>
                  <a:pt x="5831526" y="5159605"/>
                  <a:pt x="5845707" y="5237168"/>
                </a:cubicBezTo>
                <a:cubicBezTo>
                  <a:pt x="5863591" y="5371533"/>
                  <a:pt x="5828890" y="5480163"/>
                  <a:pt x="5768483" y="5574973"/>
                </a:cubicBezTo>
                <a:lnTo>
                  <a:pt x="5759330" y="5587623"/>
                </a:lnTo>
                <a:lnTo>
                  <a:pt x="5706645" y="5587623"/>
                </a:lnTo>
                <a:lnTo>
                  <a:pt x="5730147" y="5555260"/>
                </a:lnTo>
                <a:cubicBezTo>
                  <a:pt x="5786597" y="5467153"/>
                  <a:pt x="5818021" y="5368320"/>
                  <a:pt x="5801702" y="5245852"/>
                </a:cubicBezTo>
                <a:cubicBezTo>
                  <a:pt x="5787961" y="5172682"/>
                  <a:pt x="5763805" y="5101967"/>
                  <a:pt x="5729935" y="5035779"/>
                </a:cubicBezTo>
                <a:cubicBezTo>
                  <a:pt x="5686851" y="4941208"/>
                  <a:pt x="5644573" y="4841785"/>
                  <a:pt x="5654941" y="4736094"/>
                </a:cubicBezTo>
                <a:cubicBezTo>
                  <a:pt x="5669533" y="4607195"/>
                  <a:pt x="5760937" y="4511052"/>
                  <a:pt x="5847888" y="4419105"/>
                </a:cubicBezTo>
                <a:cubicBezTo>
                  <a:pt x="5907424" y="4362035"/>
                  <a:pt x="5958908" y="4297121"/>
                  <a:pt x="6000944" y="4226222"/>
                </a:cubicBezTo>
                <a:cubicBezTo>
                  <a:pt x="6104373" y="4027449"/>
                  <a:pt x="6098248" y="3803881"/>
                  <a:pt x="5985372" y="3646092"/>
                </a:cubicBezTo>
                <a:cubicBezTo>
                  <a:pt x="5979584" y="3637995"/>
                  <a:pt x="5974060" y="3630279"/>
                  <a:pt x="5968270" y="3622181"/>
                </a:cubicBezTo>
                <a:cubicBezTo>
                  <a:pt x="5927641" y="3575476"/>
                  <a:pt x="5882634" y="3532824"/>
                  <a:pt x="5833816" y="3494692"/>
                </a:cubicBezTo>
                <a:cubicBezTo>
                  <a:pt x="5791701" y="3460771"/>
                  <a:pt x="5751803" y="3424199"/>
                  <a:pt x="5714364" y="3385187"/>
                </a:cubicBezTo>
                <a:cubicBezTo>
                  <a:pt x="5401183" y="3044415"/>
                  <a:pt x="5514888" y="2583784"/>
                  <a:pt x="5624031" y="2139167"/>
                </a:cubicBezTo>
                <a:cubicBezTo>
                  <a:pt x="5738800" y="1674062"/>
                  <a:pt x="5847530" y="1235584"/>
                  <a:pt x="5489823" y="941560"/>
                </a:cubicBezTo>
                <a:cubicBezTo>
                  <a:pt x="5306411" y="791161"/>
                  <a:pt x="5044534" y="722915"/>
                  <a:pt x="4711443" y="738008"/>
                </a:cubicBezTo>
                <a:cubicBezTo>
                  <a:pt x="4475284" y="747522"/>
                  <a:pt x="4245321" y="845569"/>
                  <a:pt x="4022325" y="939176"/>
                </a:cubicBezTo>
                <a:cubicBezTo>
                  <a:pt x="3752626" y="1051837"/>
                  <a:pt x="3498253" y="1158314"/>
                  <a:pt x="3234487" y="1130727"/>
                </a:cubicBezTo>
                <a:cubicBezTo>
                  <a:pt x="3012103" y="1106490"/>
                  <a:pt x="2823668" y="976689"/>
                  <a:pt x="2641020" y="851249"/>
                </a:cubicBezTo>
                <a:cubicBezTo>
                  <a:pt x="2603162" y="825195"/>
                  <a:pt x="2564952" y="799402"/>
                  <a:pt x="2526383" y="773853"/>
                </a:cubicBezTo>
                <a:cubicBezTo>
                  <a:pt x="2348726" y="657063"/>
                  <a:pt x="2159955" y="598427"/>
                  <a:pt x="1958401" y="598209"/>
                </a:cubicBezTo>
                <a:cubicBezTo>
                  <a:pt x="1622478" y="597846"/>
                  <a:pt x="1251050" y="759762"/>
                  <a:pt x="836397" y="1085197"/>
                </a:cubicBezTo>
                <a:cubicBezTo>
                  <a:pt x="755048" y="1149204"/>
                  <a:pt x="676391" y="1216094"/>
                  <a:pt x="610149" y="1273558"/>
                </a:cubicBezTo>
                <a:cubicBezTo>
                  <a:pt x="449539" y="1412587"/>
                  <a:pt x="279412" y="1531201"/>
                  <a:pt x="101918" y="1641006"/>
                </a:cubicBezTo>
                <a:lnTo>
                  <a:pt x="0" y="1700900"/>
                </a:lnTo>
                <a:lnTo>
                  <a:pt x="0" y="1645990"/>
                </a:lnTo>
                <a:lnTo>
                  <a:pt x="73271" y="1602922"/>
                </a:lnTo>
                <a:cubicBezTo>
                  <a:pt x="249431" y="1493942"/>
                  <a:pt x="418061" y="1376402"/>
                  <a:pt x="576847" y="1238940"/>
                </a:cubicBezTo>
                <a:cubicBezTo>
                  <a:pt x="642934" y="1182098"/>
                  <a:pt x="722799" y="1113831"/>
                  <a:pt x="804814" y="1049328"/>
                </a:cubicBezTo>
                <a:cubicBezTo>
                  <a:pt x="1230504" y="715018"/>
                  <a:pt x="1613296" y="549378"/>
                  <a:pt x="1960664" y="551351"/>
                </a:cubicBezTo>
                <a:close/>
                <a:moveTo>
                  <a:pt x="1927756" y="411825"/>
                </a:moveTo>
                <a:cubicBezTo>
                  <a:pt x="2144613" y="412999"/>
                  <a:pt x="2348327" y="476987"/>
                  <a:pt x="2540580" y="603263"/>
                </a:cubicBezTo>
                <a:cubicBezTo>
                  <a:pt x="2579851" y="628304"/>
                  <a:pt x="2620929" y="657360"/>
                  <a:pt x="2661003" y="685019"/>
                </a:cubicBezTo>
                <a:cubicBezTo>
                  <a:pt x="2846116" y="812415"/>
                  <a:pt x="3037369" y="943914"/>
                  <a:pt x="3257336" y="967761"/>
                </a:cubicBezTo>
                <a:cubicBezTo>
                  <a:pt x="3520644" y="996201"/>
                  <a:pt x="3779756" y="887399"/>
                  <a:pt x="4053302" y="770395"/>
                </a:cubicBezTo>
                <a:cubicBezTo>
                  <a:pt x="4289965" y="671267"/>
                  <a:pt x="4534347" y="568745"/>
                  <a:pt x="4787395" y="556710"/>
                </a:cubicBezTo>
                <a:cubicBezTo>
                  <a:pt x="5146295" y="539633"/>
                  <a:pt x="5430145" y="613954"/>
                  <a:pt x="5630463" y="778285"/>
                </a:cubicBezTo>
                <a:cubicBezTo>
                  <a:pt x="6025417" y="1101987"/>
                  <a:pt x="5903791" y="1594840"/>
                  <a:pt x="5786480" y="2071331"/>
                </a:cubicBezTo>
                <a:cubicBezTo>
                  <a:pt x="5675261" y="2522748"/>
                  <a:pt x="5560287" y="2989065"/>
                  <a:pt x="5870187" y="3325244"/>
                </a:cubicBezTo>
                <a:cubicBezTo>
                  <a:pt x="5907786" y="3364380"/>
                  <a:pt x="5947898" y="3400999"/>
                  <a:pt x="5990267" y="3434897"/>
                </a:cubicBezTo>
                <a:cubicBezTo>
                  <a:pt x="6043390" y="3476536"/>
                  <a:pt x="6092426" y="3523082"/>
                  <a:pt x="6136746" y="3573965"/>
                </a:cubicBezTo>
                <a:cubicBezTo>
                  <a:pt x="6283552" y="3751568"/>
                  <a:pt x="6300880" y="4019136"/>
                  <a:pt x="6179461" y="4251006"/>
                </a:cubicBezTo>
                <a:cubicBezTo>
                  <a:pt x="6133504" y="4329346"/>
                  <a:pt x="6076884" y="4400912"/>
                  <a:pt x="6011255" y="4463764"/>
                </a:cubicBezTo>
                <a:cubicBezTo>
                  <a:pt x="5921724" y="4558069"/>
                  <a:pt x="5837086" y="4647273"/>
                  <a:pt x="5823522" y="4766417"/>
                </a:cubicBezTo>
                <a:cubicBezTo>
                  <a:pt x="5812573" y="4864580"/>
                  <a:pt x="5853429" y="4957509"/>
                  <a:pt x="5897871" y="5053234"/>
                </a:cubicBezTo>
                <a:cubicBezTo>
                  <a:pt x="5935460" y="5126182"/>
                  <a:pt x="5962170" y="5204265"/>
                  <a:pt x="5977170" y="5285043"/>
                </a:cubicBezTo>
                <a:cubicBezTo>
                  <a:pt x="5991732" y="5389379"/>
                  <a:pt x="5975145" y="5478932"/>
                  <a:pt x="5939474" y="5558916"/>
                </a:cubicBezTo>
                <a:lnTo>
                  <a:pt x="5923968" y="5587623"/>
                </a:lnTo>
                <a:lnTo>
                  <a:pt x="5872446" y="5587623"/>
                </a:lnTo>
                <a:lnTo>
                  <a:pt x="5897306" y="5542123"/>
                </a:lnTo>
                <a:cubicBezTo>
                  <a:pt x="5930615" y="5468343"/>
                  <a:pt x="5945996" y="5386270"/>
                  <a:pt x="5933405" y="5290291"/>
                </a:cubicBezTo>
                <a:cubicBezTo>
                  <a:pt x="5918907" y="5214125"/>
                  <a:pt x="5893561" y="5140493"/>
                  <a:pt x="5858119" y="5071569"/>
                </a:cubicBezTo>
                <a:cubicBezTo>
                  <a:pt x="5813232" y="4972983"/>
                  <a:pt x="5767744" y="4870582"/>
                  <a:pt x="5779883" y="4759903"/>
                </a:cubicBezTo>
                <a:cubicBezTo>
                  <a:pt x="5795040" y="4625819"/>
                  <a:pt x="5889125" y="4526696"/>
                  <a:pt x="5980156" y="4430732"/>
                </a:cubicBezTo>
                <a:cubicBezTo>
                  <a:pt x="6041092" y="4371506"/>
                  <a:pt x="6093878" y="4304465"/>
                  <a:pt x="6137102" y="4231358"/>
                </a:cubicBezTo>
                <a:cubicBezTo>
                  <a:pt x="6244167" y="4025708"/>
                  <a:pt x="6236603" y="3794179"/>
                  <a:pt x="6119713" y="3630784"/>
                </a:cubicBezTo>
                <a:cubicBezTo>
                  <a:pt x="6113682" y="3622351"/>
                  <a:pt x="6107648" y="3613918"/>
                  <a:pt x="6101613" y="3605486"/>
                </a:cubicBezTo>
                <a:cubicBezTo>
                  <a:pt x="6059180" y="3556590"/>
                  <a:pt x="6012086" y="3512015"/>
                  <a:pt x="5960970" y="3472321"/>
                </a:cubicBezTo>
                <a:cubicBezTo>
                  <a:pt x="5917283" y="3437021"/>
                  <a:pt x="5875857" y="3399053"/>
                  <a:pt x="5836907" y="3358586"/>
                </a:cubicBezTo>
                <a:cubicBezTo>
                  <a:pt x="5510106" y="3004762"/>
                  <a:pt x="5628179" y="2525606"/>
                  <a:pt x="5742291" y="2062556"/>
                </a:cubicBezTo>
                <a:cubicBezTo>
                  <a:pt x="5861432" y="1578916"/>
                  <a:pt x="5974274" y="1121562"/>
                  <a:pt x="5601664" y="816410"/>
                </a:cubicBezTo>
                <a:cubicBezTo>
                  <a:pt x="5410355" y="659447"/>
                  <a:pt x="5137442" y="588466"/>
                  <a:pt x="4790435" y="605007"/>
                </a:cubicBezTo>
                <a:cubicBezTo>
                  <a:pt x="4545204" y="616763"/>
                  <a:pt x="4304856" y="717461"/>
                  <a:pt x="4072477" y="815117"/>
                </a:cubicBezTo>
                <a:cubicBezTo>
                  <a:pt x="3791977" y="932848"/>
                  <a:pt x="3527919" y="1045190"/>
                  <a:pt x="3252821" y="1012959"/>
                </a:cubicBezTo>
                <a:cubicBezTo>
                  <a:pt x="3021512" y="988194"/>
                  <a:pt x="2825577" y="853129"/>
                  <a:pt x="2635430" y="722429"/>
                </a:cubicBezTo>
                <a:cubicBezTo>
                  <a:pt x="2595608" y="695126"/>
                  <a:pt x="2555790" y="667822"/>
                  <a:pt x="2516118" y="641477"/>
                </a:cubicBezTo>
                <a:cubicBezTo>
                  <a:pt x="2331001" y="519860"/>
                  <a:pt x="2134321" y="458809"/>
                  <a:pt x="1924358" y="458683"/>
                </a:cubicBezTo>
                <a:cubicBezTo>
                  <a:pt x="1574421" y="458474"/>
                  <a:pt x="1187588" y="627503"/>
                  <a:pt x="755889" y="967438"/>
                </a:cubicBezTo>
                <a:cubicBezTo>
                  <a:pt x="687782" y="1021470"/>
                  <a:pt x="614078" y="1082673"/>
                  <a:pt x="521962" y="1162900"/>
                </a:cubicBezTo>
                <a:cubicBezTo>
                  <a:pt x="438158" y="1236112"/>
                  <a:pt x="351800" y="1303880"/>
                  <a:pt x="263228" y="1367746"/>
                </a:cubicBezTo>
                <a:lnTo>
                  <a:pt x="0" y="1543313"/>
                </a:lnTo>
                <a:lnTo>
                  <a:pt x="0" y="1487266"/>
                </a:lnTo>
                <a:lnTo>
                  <a:pt x="233112" y="1331774"/>
                </a:lnTo>
                <a:cubicBezTo>
                  <a:pt x="320862" y="1268564"/>
                  <a:pt x="406389" y="1201590"/>
                  <a:pt x="489411" y="1129338"/>
                </a:cubicBezTo>
                <a:cubicBezTo>
                  <a:pt x="583301" y="1047848"/>
                  <a:pt x="655228" y="987903"/>
                  <a:pt x="726164" y="931852"/>
                </a:cubicBezTo>
                <a:cubicBezTo>
                  <a:pt x="1168397" y="582393"/>
                  <a:pt x="1566329" y="409866"/>
                  <a:pt x="1927756" y="411825"/>
                </a:cubicBezTo>
                <a:close/>
                <a:moveTo>
                  <a:pt x="1895840" y="273354"/>
                </a:moveTo>
                <a:cubicBezTo>
                  <a:pt x="2120863" y="274153"/>
                  <a:pt x="2332207" y="340232"/>
                  <a:pt x="2531782" y="471428"/>
                </a:cubicBezTo>
                <a:cubicBezTo>
                  <a:pt x="2573773" y="498772"/>
                  <a:pt x="2615555" y="527326"/>
                  <a:pt x="2656987" y="556134"/>
                </a:cubicBezTo>
                <a:cubicBezTo>
                  <a:pt x="2849353" y="688438"/>
                  <a:pt x="3048460" y="824949"/>
                  <a:pt x="3276995" y="849572"/>
                </a:cubicBezTo>
                <a:cubicBezTo>
                  <a:pt x="3550688" y="879090"/>
                  <a:pt x="3819081" y="766836"/>
                  <a:pt x="4106085" y="645520"/>
                </a:cubicBezTo>
                <a:cubicBezTo>
                  <a:pt x="4352233" y="541732"/>
                  <a:pt x="4605648" y="435410"/>
                  <a:pt x="4868776" y="422542"/>
                </a:cubicBezTo>
                <a:cubicBezTo>
                  <a:pt x="5242948" y="405165"/>
                  <a:pt x="5537076" y="481163"/>
                  <a:pt x="5745046" y="651712"/>
                </a:cubicBezTo>
                <a:cubicBezTo>
                  <a:pt x="6155656" y="987589"/>
                  <a:pt x="6030369" y="1498473"/>
                  <a:pt x="5907630" y="1994252"/>
                </a:cubicBezTo>
                <a:cubicBezTo>
                  <a:pt x="5792249" y="2462986"/>
                  <a:pt x="5672553" y="2948088"/>
                  <a:pt x="5995737" y="3297616"/>
                </a:cubicBezTo>
                <a:cubicBezTo>
                  <a:pt x="6034833" y="3338158"/>
                  <a:pt x="6076470" y="3376174"/>
                  <a:pt x="6120392" y="3411396"/>
                </a:cubicBezTo>
                <a:cubicBezTo>
                  <a:pt x="6175800" y="3454720"/>
                  <a:pt x="6227034" y="3503093"/>
                  <a:pt x="6273418" y="3555906"/>
                </a:cubicBezTo>
                <a:cubicBezTo>
                  <a:pt x="6426327" y="3739799"/>
                  <a:pt x="6442831" y="4015939"/>
                  <a:pt x="6317048" y="4258865"/>
                </a:cubicBezTo>
                <a:cubicBezTo>
                  <a:pt x="6269615" y="4339680"/>
                  <a:pt x="6211253" y="4413573"/>
                  <a:pt x="6143636" y="4478532"/>
                </a:cubicBezTo>
                <a:cubicBezTo>
                  <a:pt x="6050614" y="4576903"/>
                  <a:pt x="5961085" y="4671209"/>
                  <a:pt x="5948836" y="4793700"/>
                </a:cubicBezTo>
                <a:cubicBezTo>
                  <a:pt x="5937159" y="4896042"/>
                  <a:pt x="5982512" y="4990062"/>
                  <a:pt x="6026790" y="5092261"/>
                </a:cubicBezTo>
                <a:cubicBezTo>
                  <a:pt x="6065668" y="5167977"/>
                  <a:pt x="6093341" y="5248873"/>
                  <a:pt x="6108982" y="5332566"/>
                </a:cubicBezTo>
                <a:cubicBezTo>
                  <a:pt x="6118885" y="5404638"/>
                  <a:pt x="6114562" y="5469886"/>
                  <a:pt x="6099683" y="5529894"/>
                </a:cubicBezTo>
                <a:lnTo>
                  <a:pt x="6079758" y="5587623"/>
                </a:lnTo>
                <a:lnTo>
                  <a:pt x="6029984" y="5587623"/>
                </a:lnTo>
                <a:lnTo>
                  <a:pt x="6054315" y="5517593"/>
                </a:lnTo>
                <a:cubicBezTo>
                  <a:pt x="6068156" y="5462085"/>
                  <a:pt x="6072143" y="5401829"/>
                  <a:pt x="6063214" y="5335040"/>
                </a:cubicBezTo>
                <a:cubicBezTo>
                  <a:pt x="6048118" y="5255826"/>
                  <a:pt x="6021570" y="5179221"/>
                  <a:pt x="5984432" y="5107720"/>
                </a:cubicBezTo>
                <a:cubicBezTo>
                  <a:pt x="5937980" y="5005451"/>
                  <a:pt x="5889531" y="4900407"/>
                  <a:pt x="5902820" y="4784591"/>
                </a:cubicBezTo>
                <a:cubicBezTo>
                  <a:pt x="5918537" y="4645320"/>
                  <a:pt x="6017111" y="4543522"/>
                  <a:pt x="6110541" y="4442724"/>
                </a:cubicBezTo>
                <a:cubicBezTo>
                  <a:pt x="6174889" y="4381521"/>
                  <a:pt x="6230455" y="4311706"/>
                  <a:pt x="6275667" y="4235372"/>
                </a:cubicBezTo>
                <a:cubicBezTo>
                  <a:pt x="6386822" y="4021989"/>
                  <a:pt x="6378261" y="3781590"/>
                  <a:pt x="6256577" y="3611486"/>
                </a:cubicBezTo>
                <a:lnTo>
                  <a:pt x="6237236" y="3584464"/>
                </a:lnTo>
                <a:cubicBezTo>
                  <a:pt x="6192532" y="3534058"/>
                  <a:pt x="6143494" y="3487750"/>
                  <a:pt x="6090641" y="3445963"/>
                </a:cubicBezTo>
                <a:cubicBezTo>
                  <a:pt x="6044589" y="3409123"/>
                  <a:pt x="6000967" y="3369331"/>
                  <a:pt x="5960045" y="3326840"/>
                </a:cubicBezTo>
                <a:cubicBezTo>
                  <a:pt x="5621826" y="2961520"/>
                  <a:pt x="5743910" y="2464087"/>
                  <a:pt x="5862342" y="1980951"/>
                </a:cubicBezTo>
                <a:cubicBezTo>
                  <a:pt x="5986305" y="1477925"/>
                  <a:pt x="6103057" y="1002896"/>
                  <a:pt x="5715750" y="685413"/>
                </a:cubicBezTo>
                <a:cubicBezTo>
                  <a:pt x="5516690" y="522836"/>
                  <a:pt x="5231488" y="447365"/>
                  <a:pt x="4871320" y="466408"/>
                </a:cubicBezTo>
                <a:cubicBezTo>
                  <a:pt x="4616361" y="478749"/>
                  <a:pt x="4367584" y="583344"/>
                  <a:pt x="4124415" y="686066"/>
                </a:cubicBezTo>
                <a:cubicBezTo>
                  <a:pt x="3832870" y="808507"/>
                  <a:pt x="3557614" y="924603"/>
                  <a:pt x="3271731" y="893714"/>
                </a:cubicBezTo>
                <a:cubicBezTo>
                  <a:pt x="3031599" y="867818"/>
                  <a:pt x="2827809" y="727750"/>
                  <a:pt x="2629356" y="592896"/>
                </a:cubicBezTo>
                <a:cubicBezTo>
                  <a:pt x="2587821" y="564692"/>
                  <a:pt x="2546638" y="536241"/>
                  <a:pt x="2504651" y="508889"/>
                </a:cubicBezTo>
                <a:cubicBezTo>
                  <a:pt x="2312078" y="382448"/>
                  <a:pt x="2107557" y="319085"/>
                  <a:pt x="1889299" y="319132"/>
                </a:cubicBezTo>
                <a:cubicBezTo>
                  <a:pt x="1525532" y="319210"/>
                  <a:pt x="1123604" y="495423"/>
                  <a:pt x="675203" y="849298"/>
                </a:cubicBezTo>
                <a:cubicBezTo>
                  <a:pt x="601439" y="907370"/>
                  <a:pt x="523650" y="972562"/>
                  <a:pt x="431047" y="1053658"/>
                </a:cubicBezTo>
                <a:cubicBezTo>
                  <a:pt x="343596" y="1130147"/>
                  <a:pt x="253660" y="1200975"/>
                  <a:pt x="161496" y="1267758"/>
                </a:cubicBezTo>
                <a:lnTo>
                  <a:pt x="0" y="1376122"/>
                </a:lnTo>
                <a:lnTo>
                  <a:pt x="0" y="1322362"/>
                </a:lnTo>
                <a:lnTo>
                  <a:pt x="134881" y="1231860"/>
                </a:lnTo>
                <a:cubicBezTo>
                  <a:pt x="226306" y="1165620"/>
                  <a:pt x="315432" y="1095437"/>
                  <a:pt x="401972" y="1019731"/>
                </a:cubicBezTo>
                <a:cubicBezTo>
                  <a:pt x="495295" y="938127"/>
                  <a:pt x="573081" y="872934"/>
                  <a:pt x="647901" y="814107"/>
                </a:cubicBezTo>
                <a:cubicBezTo>
                  <a:pt x="1107775" y="452024"/>
                  <a:pt x="1520804" y="272022"/>
                  <a:pt x="1895840" y="273354"/>
                </a:cubicBezTo>
                <a:close/>
                <a:moveTo>
                  <a:pt x="1863504" y="137679"/>
                </a:moveTo>
                <a:cubicBezTo>
                  <a:pt x="2098710" y="137348"/>
                  <a:pt x="2318889" y="204056"/>
                  <a:pt x="2522618" y="338259"/>
                </a:cubicBezTo>
                <a:cubicBezTo>
                  <a:pt x="2565966" y="366758"/>
                  <a:pt x="2609108" y="396467"/>
                  <a:pt x="2652504" y="426524"/>
                </a:cubicBezTo>
                <a:cubicBezTo>
                  <a:pt x="2852471" y="563489"/>
                  <a:pt x="3058725" y="705515"/>
                  <a:pt x="3297141" y="730511"/>
                </a:cubicBezTo>
                <a:cubicBezTo>
                  <a:pt x="3581565" y="760849"/>
                  <a:pt x="3861565" y="642420"/>
                  <a:pt x="4158907" y="516896"/>
                </a:cubicBezTo>
                <a:cubicBezTo>
                  <a:pt x="4414085" y="409306"/>
                  <a:pt x="4677337" y="298077"/>
                  <a:pt x="4950801" y="284724"/>
                </a:cubicBezTo>
                <a:cubicBezTo>
                  <a:pt x="5338034" y="265447"/>
                  <a:pt x="5643695" y="344882"/>
                  <a:pt x="5859668" y="521395"/>
                </a:cubicBezTo>
                <a:cubicBezTo>
                  <a:pt x="6284415" y="871072"/>
                  <a:pt x="6153454" y="1400884"/>
                  <a:pt x="6028868" y="1914985"/>
                </a:cubicBezTo>
                <a:cubicBezTo>
                  <a:pt x="5907660" y="2401693"/>
                  <a:pt x="5783844" y="2905681"/>
                  <a:pt x="6119705" y="3268434"/>
                </a:cubicBezTo>
                <a:cubicBezTo>
                  <a:pt x="6160726" y="3310832"/>
                  <a:pt x="6204467" y="3350532"/>
                  <a:pt x="6250660" y="3387322"/>
                </a:cubicBezTo>
                <a:cubicBezTo>
                  <a:pt x="6308353" y="3431918"/>
                  <a:pt x="6361831" y="3481691"/>
                  <a:pt x="6410433" y="3536033"/>
                </a:cubicBezTo>
                <a:cubicBezTo>
                  <a:pt x="6566346" y="3727855"/>
                  <a:pt x="6585197" y="4013963"/>
                  <a:pt x="6454417" y="4262613"/>
                </a:cubicBezTo>
                <a:cubicBezTo>
                  <a:pt x="6405427" y="4346460"/>
                  <a:pt x="6345129" y="4423153"/>
                  <a:pt x="6275251" y="4490663"/>
                </a:cubicBezTo>
                <a:cubicBezTo>
                  <a:pt x="6178489" y="4592765"/>
                  <a:pt x="6087343" y="4689296"/>
                  <a:pt x="6073113" y="4817959"/>
                </a:cubicBezTo>
                <a:cubicBezTo>
                  <a:pt x="6061083" y="4924301"/>
                  <a:pt x="6106479" y="5023611"/>
                  <a:pt x="6154081" y="5128220"/>
                </a:cubicBezTo>
                <a:cubicBezTo>
                  <a:pt x="6194475" y="5206512"/>
                  <a:pt x="6223154" y="5290384"/>
                  <a:pt x="6239183" y="5377075"/>
                </a:cubicBezTo>
                <a:cubicBezTo>
                  <a:pt x="6249510" y="5452162"/>
                  <a:pt x="6245087" y="5520067"/>
                  <a:pt x="6229701" y="5582490"/>
                </a:cubicBezTo>
                <a:lnTo>
                  <a:pt x="6227937" y="5587623"/>
                </a:lnTo>
                <a:lnTo>
                  <a:pt x="6179775" y="5587623"/>
                </a:lnTo>
                <a:lnTo>
                  <a:pt x="6184748" y="5573411"/>
                </a:lnTo>
                <a:cubicBezTo>
                  <a:pt x="6199198" y="5515824"/>
                  <a:pt x="6203331" y="5453295"/>
                  <a:pt x="6193897" y="5383929"/>
                </a:cubicBezTo>
                <a:cubicBezTo>
                  <a:pt x="6178077" y="5302061"/>
                  <a:pt x="6150742" y="5222883"/>
                  <a:pt x="6112715" y="5148779"/>
                </a:cubicBezTo>
                <a:cubicBezTo>
                  <a:pt x="6064096" y="5042728"/>
                  <a:pt x="6012782" y="4934420"/>
                  <a:pt x="6027500" y="4813905"/>
                </a:cubicBezTo>
                <a:cubicBezTo>
                  <a:pt x="6043435" y="4669735"/>
                  <a:pt x="6144377" y="4562995"/>
                  <a:pt x="6242542" y="4459856"/>
                </a:cubicBezTo>
                <a:cubicBezTo>
                  <a:pt x="6308878" y="4395719"/>
                  <a:pt x="6366207" y="4322924"/>
                  <a:pt x="6412932" y="4243454"/>
                </a:cubicBezTo>
                <a:cubicBezTo>
                  <a:pt x="6528286" y="4021775"/>
                  <a:pt x="6519790" y="3771754"/>
                  <a:pt x="6393585" y="3595326"/>
                </a:cubicBezTo>
                <a:cubicBezTo>
                  <a:pt x="6386722" y="3585744"/>
                  <a:pt x="6379935" y="3576258"/>
                  <a:pt x="6373224" y="3566862"/>
                </a:cubicBezTo>
                <a:cubicBezTo>
                  <a:pt x="6326953" y="3514485"/>
                  <a:pt x="6275991" y="3466496"/>
                  <a:pt x="6220952" y="3423408"/>
                </a:cubicBezTo>
                <a:cubicBezTo>
                  <a:pt x="6173691" y="3385482"/>
                  <a:pt x="6128791" y="3344626"/>
                  <a:pt x="6086540" y="3301208"/>
                </a:cubicBezTo>
                <a:cubicBezTo>
                  <a:pt x="5732511" y="2919014"/>
                  <a:pt x="5859925" y="2402897"/>
                  <a:pt x="5982566" y="1903999"/>
                </a:cubicBezTo>
                <a:cubicBezTo>
                  <a:pt x="6110996" y="1381843"/>
                  <a:pt x="6232367" y="888635"/>
                  <a:pt x="5829057" y="559223"/>
                </a:cubicBezTo>
                <a:cubicBezTo>
                  <a:pt x="5621338" y="389025"/>
                  <a:pt x="5327366" y="313984"/>
                  <a:pt x="4952026" y="332723"/>
                </a:cubicBezTo>
                <a:cubicBezTo>
                  <a:pt x="4686728" y="345544"/>
                  <a:pt x="4427161" y="455206"/>
                  <a:pt x="4176272" y="561320"/>
                </a:cubicBezTo>
                <a:cubicBezTo>
                  <a:pt x="3873931" y="688822"/>
                  <a:pt x="3587982" y="809389"/>
                  <a:pt x="3291719" y="777420"/>
                </a:cubicBezTo>
                <a:cubicBezTo>
                  <a:pt x="3042671" y="750995"/>
                  <a:pt x="2831027" y="605920"/>
                  <a:pt x="2626734" y="465146"/>
                </a:cubicBezTo>
                <a:cubicBezTo>
                  <a:pt x="2583588" y="435439"/>
                  <a:pt x="2540695" y="406080"/>
                  <a:pt x="2497600" y="377935"/>
                </a:cubicBezTo>
                <a:cubicBezTo>
                  <a:pt x="2297569" y="246665"/>
                  <a:pt x="2085176" y="180938"/>
                  <a:pt x="1858559" y="181105"/>
                </a:cubicBezTo>
                <a:cubicBezTo>
                  <a:pt x="1480866" y="181384"/>
                  <a:pt x="1063672" y="364699"/>
                  <a:pt x="598359" y="732675"/>
                </a:cubicBezTo>
                <a:cubicBezTo>
                  <a:pt x="518450" y="795661"/>
                  <a:pt x="435860" y="865348"/>
                  <a:pt x="345028" y="945174"/>
                </a:cubicBezTo>
                <a:cubicBezTo>
                  <a:pt x="253652" y="1025135"/>
                  <a:pt x="159749" y="1099231"/>
                  <a:pt x="63586" y="1169133"/>
                </a:cubicBezTo>
                <a:lnTo>
                  <a:pt x="0" y="1211981"/>
                </a:lnTo>
                <a:lnTo>
                  <a:pt x="0" y="1155249"/>
                </a:lnTo>
                <a:lnTo>
                  <a:pt x="35090" y="1131607"/>
                </a:lnTo>
                <a:cubicBezTo>
                  <a:pt x="130432" y="1062283"/>
                  <a:pt x="223410" y="988848"/>
                  <a:pt x="313733" y="909644"/>
                </a:cubicBezTo>
                <a:cubicBezTo>
                  <a:pt x="405282" y="829310"/>
                  <a:pt x="488543" y="759131"/>
                  <a:pt x="568835" y="695881"/>
                </a:cubicBezTo>
                <a:cubicBezTo>
                  <a:pt x="1037747" y="325001"/>
                  <a:pt x="1471493" y="138231"/>
                  <a:pt x="1863504" y="137679"/>
                </a:cubicBezTo>
                <a:close/>
                <a:moveTo>
                  <a:pt x="1831443" y="3"/>
                </a:moveTo>
                <a:cubicBezTo>
                  <a:pt x="2075066" y="-461"/>
                  <a:pt x="2303171" y="68471"/>
                  <a:pt x="2514568" y="206951"/>
                </a:cubicBezTo>
                <a:cubicBezTo>
                  <a:pt x="2559275" y="236605"/>
                  <a:pt x="2604132" y="267214"/>
                  <a:pt x="2648987" y="297821"/>
                </a:cubicBezTo>
                <a:cubicBezTo>
                  <a:pt x="2857158" y="439539"/>
                  <a:pt x="3069855" y="587587"/>
                  <a:pt x="3316483" y="613609"/>
                </a:cubicBezTo>
                <a:cubicBezTo>
                  <a:pt x="3611646" y="644775"/>
                  <a:pt x="3901979" y="522140"/>
                  <a:pt x="4209769" y="391801"/>
                </a:cubicBezTo>
                <a:cubicBezTo>
                  <a:pt x="4473726" y="280063"/>
                  <a:pt x="4747064" y="164267"/>
                  <a:pt x="5030255" y="150336"/>
                </a:cubicBezTo>
                <a:cubicBezTo>
                  <a:pt x="5431149" y="129256"/>
                  <a:pt x="5748599" y="212482"/>
                  <a:pt x="5972221" y="395208"/>
                </a:cubicBezTo>
                <a:cubicBezTo>
                  <a:pt x="6413031" y="754647"/>
                  <a:pt x="6278102" y="1304301"/>
                  <a:pt x="6147897" y="1835170"/>
                </a:cubicBezTo>
                <a:cubicBezTo>
                  <a:pt x="6023629" y="2340005"/>
                  <a:pt x="5895447" y="2862518"/>
                  <a:pt x="6244494" y="3239225"/>
                </a:cubicBezTo>
                <a:cubicBezTo>
                  <a:pt x="6286945" y="3282755"/>
                  <a:pt x="6332038" y="3323612"/>
                  <a:pt x="6379507" y="3361527"/>
                </a:cubicBezTo>
                <a:cubicBezTo>
                  <a:pt x="6438896" y="3407873"/>
                  <a:pt x="6493820" y="3459657"/>
                  <a:pt x="6543558" y="3516225"/>
                </a:cubicBezTo>
                <a:cubicBezTo>
                  <a:pt x="6706078" y="3715062"/>
                  <a:pt x="6726283" y="4009806"/>
                  <a:pt x="6591239" y="4268893"/>
                </a:cubicBezTo>
                <a:cubicBezTo>
                  <a:pt x="6540755" y="4355694"/>
                  <a:pt x="6478322" y="4435013"/>
                  <a:pt x="6405810" y="4504605"/>
                </a:cubicBezTo>
                <a:cubicBezTo>
                  <a:pt x="6305919" y="4610535"/>
                  <a:pt x="6211032" y="4710798"/>
                  <a:pt x="6195990" y="4844317"/>
                </a:cubicBezTo>
                <a:cubicBezTo>
                  <a:pt x="6184100" y="4955327"/>
                  <a:pt x="6230800" y="5057927"/>
                  <a:pt x="6280804" y="5166655"/>
                </a:cubicBezTo>
                <a:cubicBezTo>
                  <a:pt x="6322995" y="5247847"/>
                  <a:pt x="6353035" y="5334877"/>
                  <a:pt x="6369935" y="5424880"/>
                </a:cubicBezTo>
                <a:cubicBezTo>
                  <a:pt x="6375260" y="5463771"/>
                  <a:pt x="6376784" y="5500799"/>
                  <a:pt x="6374992" y="5536184"/>
                </a:cubicBezTo>
                <a:lnTo>
                  <a:pt x="6367470" y="5587623"/>
                </a:lnTo>
                <a:lnTo>
                  <a:pt x="6321654" y="5587623"/>
                </a:lnTo>
                <a:lnTo>
                  <a:pt x="6329019" y="5535967"/>
                </a:lnTo>
                <a:cubicBezTo>
                  <a:pt x="6330501" y="5503373"/>
                  <a:pt x="6328881" y="5469277"/>
                  <a:pt x="6323740" y="5433442"/>
                </a:cubicBezTo>
                <a:cubicBezTo>
                  <a:pt x="6307393" y="5348031"/>
                  <a:pt x="6278719" y="5265451"/>
                  <a:pt x="6238642" y="5188353"/>
                </a:cubicBezTo>
                <a:cubicBezTo>
                  <a:pt x="6188467" y="5078620"/>
                  <a:pt x="6136159" y="4965211"/>
                  <a:pt x="6150530" y="4841215"/>
                </a:cubicBezTo>
                <a:cubicBezTo>
                  <a:pt x="6167271" y="4692190"/>
                  <a:pt x="6271706" y="4581389"/>
                  <a:pt x="6373002" y="4474418"/>
                </a:cubicBezTo>
                <a:cubicBezTo>
                  <a:pt x="6442262" y="4407930"/>
                  <a:pt x="6502045" y="4332227"/>
                  <a:pt x="6550699" y="4249548"/>
                </a:cubicBezTo>
                <a:cubicBezTo>
                  <a:pt x="6670265" y="4019570"/>
                  <a:pt x="6661128" y="3760449"/>
                  <a:pt x="6530152" y="3577361"/>
                </a:cubicBezTo>
                <a:cubicBezTo>
                  <a:pt x="6523102" y="3567486"/>
                  <a:pt x="6515822" y="3557331"/>
                  <a:pt x="6508771" y="3547458"/>
                </a:cubicBezTo>
                <a:cubicBezTo>
                  <a:pt x="6460468" y="3493257"/>
                  <a:pt x="6407150" y="3443727"/>
                  <a:pt x="6349507" y="3399469"/>
                </a:cubicBezTo>
                <a:cubicBezTo>
                  <a:pt x="6300349" y="3360329"/>
                  <a:pt x="6253830" y="3317985"/>
                  <a:pt x="6210262" y="3272752"/>
                </a:cubicBezTo>
                <a:cubicBezTo>
                  <a:pt x="5844060" y="2878019"/>
                  <a:pt x="5975485" y="2343623"/>
                  <a:pt x="6102397" y="1826801"/>
                </a:cubicBezTo>
                <a:cubicBezTo>
                  <a:pt x="6235645" y="1285260"/>
                  <a:pt x="6363304" y="773215"/>
                  <a:pt x="5943175" y="432983"/>
                </a:cubicBezTo>
                <a:cubicBezTo>
                  <a:pt x="5728204" y="257874"/>
                  <a:pt x="5422191" y="178694"/>
                  <a:pt x="5032693" y="198531"/>
                </a:cubicBezTo>
                <a:cubicBezTo>
                  <a:pt x="4757915" y="212288"/>
                  <a:pt x="4488617" y="326256"/>
                  <a:pt x="4227737" y="436328"/>
                </a:cubicBezTo>
                <a:cubicBezTo>
                  <a:pt x="3914599" y="568891"/>
                  <a:pt x="3618565" y="694013"/>
                  <a:pt x="3311818" y="661576"/>
                </a:cubicBezTo>
                <a:cubicBezTo>
                  <a:pt x="3053694" y="633671"/>
                  <a:pt x="2834801" y="483682"/>
                  <a:pt x="2622908" y="338256"/>
                </a:cubicBezTo>
                <a:cubicBezTo>
                  <a:pt x="2578053" y="307648"/>
                  <a:pt x="2533800" y="277135"/>
                  <a:pt x="2489347" y="247835"/>
                </a:cubicBezTo>
                <a:cubicBezTo>
                  <a:pt x="2281856" y="111739"/>
                  <a:pt x="2061590" y="43649"/>
                  <a:pt x="1826594" y="43952"/>
                </a:cubicBezTo>
                <a:cubicBezTo>
                  <a:pt x="1434938" y="44456"/>
                  <a:pt x="1002376" y="234939"/>
                  <a:pt x="519875" y="617189"/>
                </a:cubicBezTo>
                <a:cubicBezTo>
                  <a:pt x="437425" y="682537"/>
                  <a:pt x="351287" y="754757"/>
                  <a:pt x="257813" y="837551"/>
                </a:cubicBezTo>
                <a:cubicBezTo>
                  <a:pt x="210478" y="879240"/>
                  <a:pt x="162488" y="919396"/>
                  <a:pt x="113877" y="958239"/>
                </a:cubicBezTo>
                <a:lnTo>
                  <a:pt x="0" y="1045228"/>
                </a:lnTo>
                <a:lnTo>
                  <a:pt x="0" y="984820"/>
                </a:lnTo>
                <a:lnTo>
                  <a:pt x="83326" y="921121"/>
                </a:lnTo>
                <a:cubicBezTo>
                  <a:pt x="131348" y="882700"/>
                  <a:pt x="178698" y="843004"/>
                  <a:pt x="225333" y="801817"/>
                </a:cubicBezTo>
                <a:cubicBezTo>
                  <a:pt x="319525" y="718516"/>
                  <a:pt x="405998" y="646047"/>
                  <a:pt x="489500" y="579942"/>
                </a:cubicBezTo>
                <a:cubicBezTo>
                  <a:pt x="976257" y="194320"/>
                  <a:pt x="1425403" y="776"/>
                  <a:pt x="1831443" y="3"/>
                </a:cubicBezTo>
                <a:close/>
              </a:path>
            </a:pathLst>
          </a:custGeom>
          <a:solidFill>
            <a:schemeClr val="accent5"/>
          </a:solidFill>
          <a:ln w="4056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</a:lstStyle>
          <a:p>
            <a:pPr lvl="0" rtl="0"/>
            <a:endParaRPr lang="ko-KR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3153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왼쪽 콘텐츠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제목 94">
            <a:extLst>
              <a:ext uri="{FF2B5EF4-FFF2-40B4-BE49-F238E27FC236}">
                <a16:creationId xmlns:a16="http://schemas.microsoft.com/office/drawing/2014/main" id="{F1EFF781-9205-E60B-98AB-951D5443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37340" cy="6857999"/>
          </a:xfrm>
          <a:custGeom>
            <a:avLst/>
            <a:gdLst>
              <a:gd name="connsiteX0" fmla="*/ 1212034 w 6037340"/>
              <a:gd name="connsiteY0" fmla="*/ 0 h 6857999"/>
              <a:gd name="connsiteX1" fmla="*/ 4795193 w 6037340"/>
              <a:gd name="connsiteY1" fmla="*/ 0 h 6857999"/>
              <a:gd name="connsiteX2" fmla="*/ 4927367 w 6037340"/>
              <a:gd name="connsiteY2" fmla="*/ 88536 h 6857999"/>
              <a:gd name="connsiteX3" fmla="*/ 6037280 w 6037340"/>
              <a:gd name="connsiteY3" fmla="*/ 2183126 h 6857999"/>
              <a:gd name="connsiteX4" fmla="*/ 6037340 w 6037340"/>
              <a:gd name="connsiteY4" fmla="*/ 2183126 h 6857999"/>
              <a:gd name="connsiteX5" fmla="*/ 6037340 w 6037340"/>
              <a:gd name="connsiteY5" fmla="*/ 6857999 h 6857999"/>
              <a:gd name="connsiteX6" fmla="*/ 1866782 w 6037340"/>
              <a:gd name="connsiteY6" fmla="*/ 6857999 h 6857999"/>
              <a:gd name="connsiteX7" fmla="*/ 1897252 w 6037340"/>
              <a:gd name="connsiteY7" fmla="*/ 6774747 h 6857999"/>
              <a:gd name="connsiteX8" fmla="*/ 1952826 w 6037340"/>
              <a:gd name="connsiteY8" fmla="*/ 6407158 h 6857999"/>
              <a:gd name="connsiteX9" fmla="*/ 716692 w 6037340"/>
              <a:gd name="connsiteY9" fmla="*/ 5171024 h 6857999"/>
              <a:gd name="connsiteX10" fmla="*/ 25558 w 6037340"/>
              <a:gd name="connsiteY10" fmla="*/ 5382137 h 6857999"/>
              <a:gd name="connsiteX11" fmla="*/ 1 w 6037340"/>
              <a:gd name="connsiteY11" fmla="*/ 5401248 h 6857999"/>
              <a:gd name="connsiteX12" fmla="*/ 1 w 6037340"/>
              <a:gd name="connsiteY12" fmla="*/ 6096675 h 6857999"/>
              <a:gd name="connsiteX13" fmla="*/ 68647 w 6037340"/>
              <a:gd name="connsiteY13" fmla="*/ 5970205 h 6857999"/>
              <a:gd name="connsiteX14" fmla="*/ 716692 w 6037340"/>
              <a:gd name="connsiteY14" fmla="*/ 5625642 h 6857999"/>
              <a:gd name="connsiteX15" fmla="*/ 1498208 w 6037340"/>
              <a:gd name="connsiteY15" fmla="*/ 6407158 h 6857999"/>
              <a:gd name="connsiteX16" fmla="*/ 1364737 w 6037340"/>
              <a:gd name="connsiteY16" fmla="*/ 6844111 h 6857999"/>
              <a:gd name="connsiteX17" fmla="*/ 1353279 w 6037340"/>
              <a:gd name="connsiteY17" fmla="*/ 6857999 h 6857999"/>
              <a:gd name="connsiteX18" fmla="*/ 80105 w 6037340"/>
              <a:gd name="connsiteY18" fmla="*/ 6857999 h 6857999"/>
              <a:gd name="connsiteX19" fmla="*/ 68647 w 6037340"/>
              <a:gd name="connsiteY19" fmla="*/ 6844111 h 6857999"/>
              <a:gd name="connsiteX20" fmla="*/ 12242 w 6037340"/>
              <a:gd name="connsiteY20" fmla="*/ 6745978 h 6857999"/>
              <a:gd name="connsiteX21" fmla="*/ 1 w 6037340"/>
              <a:gd name="connsiteY21" fmla="*/ 6714910 h 6857999"/>
              <a:gd name="connsiteX22" fmla="*/ 1 w 6037340"/>
              <a:gd name="connsiteY22" fmla="*/ 6857999 h 6857999"/>
              <a:gd name="connsiteX23" fmla="*/ 0 w 6037340"/>
              <a:gd name="connsiteY23" fmla="*/ 6857999 h 6857999"/>
              <a:gd name="connsiteX24" fmla="*/ 0 w 6037340"/>
              <a:gd name="connsiteY24" fmla="*/ 1833552 h 6857999"/>
              <a:gd name="connsiteX25" fmla="*/ 34782 w 6037340"/>
              <a:gd name="connsiteY25" fmla="*/ 1635753 h 6857999"/>
              <a:gd name="connsiteX26" fmla="*/ 1079860 w 6037340"/>
              <a:gd name="connsiteY26" fmla="*/ 8853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037340" h="6857999">
                <a:moveTo>
                  <a:pt x="1212034" y="0"/>
                </a:moveTo>
                <a:lnTo>
                  <a:pt x="4795193" y="0"/>
                </a:lnTo>
                <a:lnTo>
                  <a:pt x="4927367" y="88536"/>
                </a:lnTo>
                <a:cubicBezTo>
                  <a:pt x="5600481" y="586015"/>
                  <a:pt x="6031510" y="1339177"/>
                  <a:pt x="6037280" y="2183126"/>
                </a:cubicBezTo>
                <a:lnTo>
                  <a:pt x="6037340" y="2183126"/>
                </a:lnTo>
                <a:lnTo>
                  <a:pt x="6037340" y="6857999"/>
                </a:lnTo>
                <a:lnTo>
                  <a:pt x="1866782" y="6857999"/>
                </a:lnTo>
                <a:lnTo>
                  <a:pt x="1897252" y="6774747"/>
                </a:lnTo>
                <a:cubicBezTo>
                  <a:pt x="1933369" y="6658626"/>
                  <a:pt x="1952826" y="6535164"/>
                  <a:pt x="1952826" y="6407158"/>
                </a:cubicBezTo>
                <a:cubicBezTo>
                  <a:pt x="1952826" y="5724460"/>
                  <a:pt x="1399390" y="5171024"/>
                  <a:pt x="716692" y="5171024"/>
                </a:cubicBezTo>
                <a:cubicBezTo>
                  <a:pt x="460680" y="5171024"/>
                  <a:pt x="222846" y="5248851"/>
                  <a:pt x="25558" y="5382137"/>
                </a:cubicBezTo>
                <a:lnTo>
                  <a:pt x="1" y="5401248"/>
                </a:lnTo>
                <a:lnTo>
                  <a:pt x="1" y="6096675"/>
                </a:lnTo>
                <a:lnTo>
                  <a:pt x="68647" y="5970205"/>
                </a:lnTo>
                <a:cubicBezTo>
                  <a:pt x="209091" y="5762321"/>
                  <a:pt x="446930" y="5625642"/>
                  <a:pt x="716692" y="5625642"/>
                </a:cubicBezTo>
                <a:cubicBezTo>
                  <a:pt x="1148311" y="5625642"/>
                  <a:pt x="1498208" y="5975539"/>
                  <a:pt x="1498208" y="6407158"/>
                </a:cubicBezTo>
                <a:cubicBezTo>
                  <a:pt x="1498208" y="6569015"/>
                  <a:pt x="1449004" y="6719380"/>
                  <a:pt x="1364737" y="6844111"/>
                </a:cubicBezTo>
                <a:lnTo>
                  <a:pt x="1353279" y="6857999"/>
                </a:lnTo>
                <a:lnTo>
                  <a:pt x="80105" y="6857999"/>
                </a:lnTo>
                <a:lnTo>
                  <a:pt x="68647" y="6844111"/>
                </a:lnTo>
                <a:cubicBezTo>
                  <a:pt x="47580" y="6812929"/>
                  <a:pt x="28705" y="6780144"/>
                  <a:pt x="12242" y="6745978"/>
                </a:cubicBezTo>
                <a:lnTo>
                  <a:pt x="1" y="6714910"/>
                </a:lnTo>
                <a:lnTo>
                  <a:pt x="1" y="6857999"/>
                </a:lnTo>
                <a:lnTo>
                  <a:pt x="0" y="6857999"/>
                </a:lnTo>
                <a:lnTo>
                  <a:pt x="0" y="1833552"/>
                </a:lnTo>
                <a:lnTo>
                  <a:pt x="34782" y="1635753"/>
                </a:lnTo>
                <a:cubicBezTo>
                  <a:pt x="179238" y="1017064"/>
                  <a:pt x="556326" y="475464"/>
                  <a:pt x="1079860" y="88536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685800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2376" y="1947672"/>
            <a:ext cx="4636008" cy="2441448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83" name="바닥글 개체 틀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85" name="슬라이드 번호 개체 틀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sp>
        <p:nvSpPr>
          <p:cNvPr id="96" name="자유형(F) 21">
            <a:extLst>
              <a:ext uri="{FF2B5EF4-FFF2-40B4-BE49-F238E27FC236}">
                <a16:creationId xmlns:a16="http://schemas.microsoft.com/office/drawing/2014/main" id="{0FB68A06-B329-DA23-8C62-90449941C955}"/>
              </a:ext>
            </a:extLst>
          </p:cNvPr>
          <p:cNvSpPr/>
          <p:nvPr userDrawn="1"/>
        </p:nvSpPr>
        <p:spPr>
          <a:xfrm>
            <a:off x="1" y="5171024"/>
            <a:ext cx="1952825" cy="1686976"/>
          </a:xfrm>
          <a:custGeom>
            <a:avLst/>
            <a:gdLst>
              <a:gd name="connsiteX0" fmla="*/ 0 w 1952825"/>
              <a:gd name="connsiteY0" fmla="*/ 1543886 h 1686976"/>
              <a:gd name="connsiteX1" fmla="*/ 12241 w 1952825"/>
              <a:gd name="connsiteY1" fmla="*/ 1574954 h 1686976"/>
              <a:gd name="connsiteX2" fmla="*/ 68646 w 1952825"/>
              <a:gd name="connsiteY2" fmla="*/ 1673087 h 1686976"/>
              <a:gd name="connsiteX3" fmla="*/ 80105 w 1952825"/>
              <a:gd name="connsiteY3" fmla="*/ 1686976 h 1686976"/>
              <a:gd name="connsiteX4" fmla="*/ 0 w 1952825"/>
              <a:gd name="connsiteY4" fmla="*/ 1686976 h 1686976"/>
              <a:gd name="connsiteX5" fmla="*/ 716691 w 1952825"/>
              <a:gd name="connsiteY5" fmla="*/ 0 h 1686976"/>
              <a:gd name="connsiteX6" fmla="*/ 1952825 w 1952825"/>
              <a:gd name="connsiteY6" fmla="*/ 1236134 h 1686976"/>
              <a:gd name="connsiteX7" fmla="*/ 1897251 w 1952825"/>
              <a:gd name="connsiteY7" fmla="*/ 1603723 h 1686976"/>
              <a:gd name="connsiteX8" fmla="*/ 1866780 w 1952825"/>
              <a:gd name="connsiteY8" fmla="*/ 1686976 h 1686976"/>
              <a:gd name="connsiteX9" fmla="*/ 1353277 w 1952825"/>
              <a:gd name="connsiteY9" fmla="*/ 1686976 h 1686976"/>
              <a:gd name="connsiteX10" fmla="*/ 1364736 w 1952825"/>
              <a:gd name="connsiteY10" fmla="*/ 1673087 h 1686976"/>
              <a:gd name="connsiteX11" fmla="*/ 1498207 w 1952825"/>
              <a:gd name="connsiteY11" fmla="*/ 1236134 h 1686976"/>
              <a:gd name="connsiteX12" fmla="*/ 716691 w 1952825"/>
              <a:gd name="connsiteY12" fmla="*/ 454618 h 1686976"/>
              <a:gd name="connsiteX13" fmla="*/ 68646 w 1952825"/>
              <a:gd name="connsiteY13" fmla="*/ 799181 h 1686976"/>
              <a:gd name="connsiteX14" fmla="*/ 0 w 1952825"/>
              <a:gd name="connsiteY14" fmla="*/ 925651 h 1686976"/>
              <a:gd name="connsiteX15" fmla="*/ 0 w 1952825"/>
              <a:gd name="connsiteY15" fmla="*/ 230224 h 1686976"/>
              <a:gd name="connsiteX16" fmla="*/ 25557 w 1952825"/>
              <a:gd name="connsiteY16" fmla="*/ 211113 h 1686976"/>
              <a:gd name="connsiteX17" fmla="*/ 716691 w 1952825"/>
              <a:gd name="connsiteY17" fmla="*/ 0 h 168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952825" h="1686976">
                <a:moveTo>
                  <a:pt x="0" y="1543886"/>
                </a:moveTo>
                <a:lnTo>
                  <a:pt x="12241" y="1574954"/>
                </a:lnTo>
                <a:cubicBezTo>
                  <a:pt x="28704" y="1609120"/>
                  <a:pt x="47579" y="1641905"/>
                  <a:pt x="68646" y="1673087"/>
                </a:cubicBezTo>
                <a:lnTo>
                  <a:pt x="80105" y="1686976"/>
                </a:lnTo>
                <a:lnTo>
                  <a:pt x="0" y="1686976"/>
                </a:lnTo>
                <a:close/>
                <a:moveTo>
                  <a:pt x="716691" y="0"/>
                </a:moveTo>
                <a:cubicBezTo>
                  <a:pt x="1399389" y="0"/>
                  <a:pt x="1952825" y="553436"/>
                  <a:pt x="1952825" y="1236134"/>
                </a:cubicBezTo>
                <a:cubicBezTo>
                  <a:pt x="1952825" y="1364140"/>
                  <a:pt x="1933368" y="1487602"/>
                  <a:pt x="1897251" y="1603723"/>
                </a:cubicBezTo>
                <a:lnTo>
                  <a:pt x="1866780" y="1686976"/>
                </a:lnTo>
                <a:lnTo>
                  <a:pt x="1353277" y="1686976"/>
                </a:lnTo>
                <a:lnTo>
                  <a:pt x="1364736" y="1673087"/>
                </a:lnTo>
                <a:cubicBezTo>
                  <a:pt x="1449003" y="1548356"/>
                  <a:pt x="1498207" y="1397991"/>
                  <a:pt x="1498207" y="1236134"/>
                </a:cubicBezTo>
                <a:cubicBezTo>
                  <a:pt x="1498207" y="804515"/>
                  <a:pt x="1148310" y="454618"/>
                  <a:pt x="716691" y="454618"/>
                </a:cubicBezTo>
                <a:cubicBezTo>
                  <a:pt x="446929" y="454618"/>
                  <a:pt x="209090" y="591297"/>
                  <a:pt x="68646" y="799181"/>
                </a:cubicBezTo>
                <a:lnTo>
                  <a:pt x="0" y="925651"/>
                </a:lnTo>
                <a:lnTo>
                  <a:pt x="0" y="230224"/>
                </a:lnTo>
                <a:lnTo>
                  <a:pt x="25557" y="211113"/>
                </a:lnTo>
                <a:cubicBezTo>
                  <a:pt x="222845" y="77827"/>
                  <a:pt x="460679" y="0"/>
                  <a:pt x="71669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  <a:lvl1pPr marL="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ko-KR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8118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오른쪽 콘텐츠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04088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40003-125A-2B3D-FCB5-09128B69A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2002536"/>
            <a:ext cx="4590288" cy="4370832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83" name="바닥글 개체 틀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85" name="슬라이드 번호 개체 틀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402219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94E6E-00A7-FBBE-89B0-9F58D329623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955280" y="676656"/>
            <a:ext cx="3666744" cy="5495544"/>
          </a:xfrm>
          <a:noFill/>
        </p:spPr>
        <p:txBody>
          <a:bodyPr lIns="0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5000" b="1" cap="all" spc="300" baseline="0">
                <a:solidFill>
                  <a:schemeClr val="bg1"/>
                </a:solidFill>
                <a:latin typeface="맑은 고딕" panose="020B0503020000020004" pitchFamily="50" charset="-127"/>
                <a:ea typeface="+mj-ea"/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5" name="자유형(F) 18">
            <a:extLst>
              <a:ext uri="{FF2B5EF4-FFF2-40B4-BE49-F238E27FC236}">
                <a16:creationId xmlns:a16="http://schemas.microsoft.com/office/drawing/2014/main" id="{D3CF9328-B818-7CCE-38AF-359097657048}"/>
              </a:ext>
            </a:extLst>
          </p:cNvPr>
          <p:cNvSpPr/>
          <p:nvPr userDrawn="1"/>
        </p:nvSpPr>
        <p:spPr>
          <a:xfrm>
            <a:off x="10667996" y="0"/>
            <a:ext cx="1524005" cy="1509934"/>
          </a:xfrm>
          <a:custGeom>
            <a:avLst/>
            <a:gdLst>
              <a:gd name="connsiteX0" fmla="*/ 32774 w 1524005"/>
              <a:gd name="connsiteY0" fmla="*/ 0 h 1509934"/>
              <a:gd name="connsiteX1" fmla="*/ 506596 w 1524005"/>
              <a:gd name="connsiteY1" fmla="*/ 0 h 1509934"/>
              <a:gd name="connsiteX2" fmla="*/ 470496 w 1524005"/>
              <a:gd name="connsiteY2" fmla="*/ 116297 h 1509934"/>
              <a:gd name="connsiteX3" fmla="*/ 454618 w 1524005"/>
              <a:gd name="connsiteY3" fmla="*/ 273800 h 1509934"/>
              <a:gd name="connsiteX4" fmla="*/ 1236134 w 1524005"/>
              <a:gd name="connsiteY4" fmla="*/ 1055316 h 1509934"/>
              <a:gd name="connsiteX5" fmla="*/ 1393637 w 1524005"/>
              <a:gd name="connsiteY5" fmla="*/ 1039438 h 1509934"/>
              <a:gd name="connsiteX6" fmla="*/ 1524005 w 1524005"/>
              <a:gd name="connsiteY6" fmla="*/ 998970 h 1509934"/>
              <a:gd name="connsiteX7" fmla="*/ 1524005 w 1524005"/>
              <a:gd name="connsiteY7" fmla="*/ 1474857 h 1509934"/>
              <a:gd name="connsiteX8" fmla="*/ 1485258 w 1524005"/>
              <a:gd name="connsiteY8" fmla="*/ 1484820 h 1509934"/>
              <a:gd name="connsiteX9" fmla="*/ 1236134 w 1524005"/>
              <a:gd name="connsiteY9" fmla="*/ 1509934 h 1509934"/>
              <a:gd name="connsiteX10" fmla="*/ 0 w 1524005"/>
              <a:gd name="connsiteY10" fmla="*/ 273800 h 1509934"/>
              <a:gd name="connsiteX11" fmla="*/ 25114 w 1524005"/>
              <a:gd name="connsiteY11" fmla="*/ 24676 h 150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24005" h="1509934">
                <a:moveTo>
                  <a:pt x="32774" y="0"/>
                </a:moveTo>
                <a:lnTo>
                  <a:pt x="506596" y="0"/>
                </a:lnTo>
                <a:lnTo>
                  <a:pt x="470496" y="116297"/>
                </a:lnTo>
                <a:cubicBezTo>
                  <a:pt x="460085" y="167172"/>
                  <a:pt x="454618" y="219848"/>
                  <a:pt x="454618" y="273800"/>
                </a:cubicBezTo>
                <a:cubicBezTo>
                  <a:pt x="454618" y="705419"/>
                  <a:pt x="804515" y="1055316"/>
                  <a:pt x="1236134" y="1055316"/>
                </a:cubicBezTo>
                <a:cubicBezTo>
                  <a:pt x="1290086" y="1055316"/>
                  <a:pt x="1342762" y="1049849"/>
                  <a:pt x="1393637" y="1039438"/>
                </a:cubicBezTo>
                <a:lnTo>
                  <a:pt x="1524005" y="998970"/>
                </a:lnTo>
                <a:lnTo>
                  <a:pt x="1524005" y="1474857"/>
                </a:lnTo>
                <a:lnTo>
                  <a:pt x="1485258" y="1484820"/>
                </a:lnTo>
                <a:cubicBezTo>
                  <a:pt x="1404789" y="1501287"/>
                  <a:pt x="1321471" y="1509934"/>
                  <a:pt x="1236134" y="1509934"/>
                </a:cubicBezTo>
                <a:cubicBezTo>
                  <a:pt x="553436" y="1509934"/>
                  <a:pt x="0" y="956498"/>
                  <a:pt x="0" y="273800"/>
                </a:cubicBezTo>
                <a:cubicBezTo>
                  <a:pt x="0" y="188463"/>
                  <a:pt x="8648" y="105145"/>
                  <a:pt x="25114" y="2467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310" name="자유형(F) 4">
            <a:extLst>
              <a:ext uri="{FF2B5EF4-FFF2-40B4-BE49-F238E27FC236}">
                <a16:creationId xmlns:a16="http://schemas.microsoft.com/office/drawing/2014/main" id="{2238EDEE-4DBC-5FA9-75EE-4A7CB1D93775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1"/>
            <a:ext cx="7139355" cy="6857999"/>
          </a:xfrm>
          <a:custGeom>
            <a:avLst/>
            <a:gdLst>
              <a:gd name="connsiteX0" fmla="*/ 0 w 7139355"/>
              <a:gd name="connsiteY0" fmla="*/ 0 h 6857999"/>
              <a:gd name="connsiteX1" fmla="*/ 5590813 w 7139355"/>
              <a:gd name="connsiteY1" fmla="*/ 0 h 6857999"/>
              <a:gd name="connsiteX2" fmla="*/ 5641466 w 7139355"/>
              <a:gd name="connsiteY2" fmla="*/ 43876 h 6857999"/>
              <a:gd name="connsiteX3" fmla="*/ 7139355 w 7139355"/>
              <a:gd name="connsiteY3" fmla="*/ 3428153 h 6857999"/>
              <a:gd name="connsiteX4" fmla="*/ 5641465 w 7139355"/>
              <a:gd name="connsiteY4" fmla="*/ 6812431 h 6857999"/>
              <a:gd name="connsiteX5" fmla="*/ 5588859 w 7139355"/>
              <a:gd name="connsiteY5" fmla="*/ 6857999 h 6857999"/>
              <a:gd name="connsiteX6" fmla="*/ 0 w 7139355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9355" h="6857999">
                <a:moveTo>
                  <a:pt x="0" y="0"/>
                </a:moveTo>
                <a:lnTo>
                  <a:pt x="5590813" y="0"/>
                </a:lnTo>
                <a:lnTo>
                  <a:pt x="5641466" y="43876"/>
                </a:lnTo>
                <a:cubicBezTo>
                  <a:pt x="6561651" y="880222"/>
                  <a:pt x="7139355" y="2086722"/>
                  <a:pt x="7139355" y="3428153"/>
                </a:cubicBezTo>
                <a:cubicBezTo>
                  <a:pt x="7139355" y="4769584"/>
                  <a:pt x="6561651" y="5976084"/>
                  <a:pt x="5641465" y="6812431"/>
                </a:cubicBezTo>
                <a:lnTo>
                  <a:pt x="558885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pic>
        <p:nvPicPr>
          <p:cNvPr id="311" name="그래픽 310">
            <a:extLst>
              <a:ext uri="{FF2B5EF4-FFF2-40B4-BE49-F238E27FC236}">
                <a16:creationId xmlns:a16="http://schemas.microsoft.com/office/drawing/2014/main" id="{25739900-2625-FDE8-45B5-1F4F4BE50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062" r="12474"/>
          <a:stretch>
            <a:fillRect/>
          </a:stretch>
        </p:blipFill>
        <p:spPr>
          <a:xfrm rot="8122207" flipV="1">
            <a:off x="-1135090" y="-1965887"/>
            <a:ext cx="10770158" cy="10881360"/>
          </a:xfrm>
          <a:custGeom>
            <a:avLst/>
            <a:gdLst>
              <a:gd name="connsiteX0" fmla="*/ 5962719 w 10793099"/>
              <a:gd name="connsiteY0" fmla="*/ 0 h 10904538"/>
              <a:gd name="connsiteX1" fmla="*/ 1 w 10793099"/>
              <a:gd name="connsiteY1" fmla="*/ 5886176 h 10904538"/>
              <a:gd name="connsiteX2" fmla="*/ 0 w 10793099"/>
              <a:gd name="connsiteY2" fmla="*/ 10904537 h 10904538"/>
              <a:gd name="connsiteX3" fmla="*/ 4703584 w 10793099"/>
              <a:gd name="connsiteY3" fmla="*/ 10904538 h 10904538"/>
              <a:gd name="connsiteX4" fmla="*/ 10793099 w 10793099"/>
              <a:gd name="connsiteY4" fmla="*/ 4893192 h 109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93099" h="10904538">
                <a:moveTo>
                  <a:pt x="5962719" y="0"/>
                </a:moveTo>
                <a:lnTo>
                  <a:pt x="1" y="5886176"/>
                </a:lnTo>
                <a:lnTo>
                  <a:pt x="0" y="10904537"/>
                </a:lnTo>
                <a:lnTo>
                  <a:pt x="4703584" y="10904538"/>
                </a:lnTo>
                <a:lnTo>
                  <a:pt x="10793099" y="48931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15271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분기별 업데이트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685800"/>
            <a:ext cx="5614416" cy="1417320"/>
          </a:xfrm>
          <a:noFill/>
        </p:spPr>
        <p:txBody>
          <a:bodyPr lIns="0" tIns="45720" rIns="0" bIns="45720"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DD6180F5-676B-8822-B3F2-EE487F27C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959CC-9609-FA39-EB07-B0CD25EDE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78608" y="2093976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689DA539-740E-3600-3C24-D29326CF97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578608" y="3566160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89D582B-B407-523F-040C-75722FACDDD9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2578608" y="5038344"/>
            <a:ext cx="2935224" cy="1225296"/>
          </a:xfrm>
          <a:noFill/>
        </p:spPr>
        <p:txBody>
          <a:bodyPr lIns="0" tIns="0" rIns="0" bIns="0" rtlCol="0"/>
          <a:lstStyle>
            <a:lvl1pPr marL="285750" indent="-285750">
              <a:spcBef>
                <a:spcPts val="400"/>
              </a:spcBef>
              <a:spcAft>
                <a:spcPts val="0"/>
              </a:spcAft>
              <a:buFont typeface="Courier New" panose="02070309020205020404" pitchFamily="49" charset="0"/>
              <a:buChar char="o"/>
              <a:defRPr lang="ko-KR"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7" name="텍스트 개체 틀 14">
            <a:extLst>
              <a:ext uri="{FF2B5EF4-FFF2-40B4-BE49-F238E27FC236}">
                <a16:creationId xmlns:a16="http://schemas.microsoft.com/office/drawing/2014/main" id="{9B456C8F-1627-64E9-B2A5-05C387DC75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77824" y="2093976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ko-K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9" name="텍스트 개체 틀 14">
            <a:extLst>
              <a:ext uri="{FF2B5EF4-FFF2-40B4-BE49-F238E27FC236}">
                <a16:creationId xmlns:a16="http://schemas.microsoft.com/office/drawing/2014/main" id="{6EAE6639-81CB-C9AD-709B-2AB09DE366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77824" y="3566160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ko-K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0" name="텍스트 개체 틀 14">
            <a:extLst>
              <a:ext uri="{FF2B5EF4-FFF2-40B4-BE49-F238E27FC236}">
                <a16:creationId xmlns:a16="http://schemas.microsoft.com/office/drawing/2014/main" id="{1D91D6CA-8B26-D321-D5DD-D90B485A1AC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824" y="5038344"/>
            <a:ext cx="1609344" cy="1225296"/>
          </a:xfrm>
          <a:noFill/>
        </p:spPr>
        <p:txBody>
          <a:bodyPr lIns="0" tIns="0" rIns="0" bIns="0" rtlCol="0" anchor="t"/>
          <a:lstStyle>
            <a:lvl1pPr algn="l">
              <a:lnSpc>
                <a:spcPct val="85000"/>
              </a:lnSpc>
              <a:defRPr lang="ko-KR" sz="1800" b="1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506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그래픽 45">
            <a:extLst>
              <a:ext uri="{FF2B5EF4-FFF2-40B4-BE49-F238E27FC236}">
                <a16:creationId xmlns:a16="http://schemas.microsoft.com/office/drawing/2014/main" id="{022113E7-0271-D442-E59B-0571EA34DF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83" r="23361" b="19274"/>
          <a:stretch>
            <a:fillRect/>
          </a:stretch>
        </p:blipFill>
        <p:spPr>
          <a:xfrm rot="16049434" flipV="1">
            <a:off x="725721" y="-1058493"/>
            <a:ext cx="7245336" cy="8988133"/>
          </a:xfrm>
          <a:custGeom>
            <a:avLst/>
            <a:gdLst>
              <a:gd name="connsiteX0" fmla="*/ 7245336 w 7245336"/>
              <a:gd name="connsiteY0" fmla="*/ 8687863 h 8988133"/>
              <a:gd name="connsiteX1" fmla="*/ 6864582 w 7245336"/>
              <a:gd name="connsiteY1" fmla="*/ 0 h 8988133"/>
              <a:gd name="connsiteX2" fmla="*/ 0 w 7245336"/>
              <a:gd name="connsiteY2" fmla="*/ 0 h 8988133"/>
              <a:gd name="connsiteX3" fmla="*/ 393913 w 7245336"/>
              <a:gd name="connsiteY3" fmla="*/ 8988133 h 898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45336" h="8988133">
                <a:moveTo>
                  <a:pt x="7245336" y="8687863"/>
                </a:moveTo>
                <a:lnTo>
                  <a:pt x="6864582" y="0"/>
                </a:lnTo>
                <a:lnTo>
                  <a:pt x="0" y="0"/>
                </a:lnTo>
                <a:lnTo>
                  <a:pt x="393913" y="8988133"/>
                </a:lnTo>
                <a:close/>
              </a:path>
            </a:pathLst>
          </a:custGeom>
        </p:spPr>
      </p:pic>
      <p:sp>
        <p:nvSpPr>
          <p:cNvPr id="6" name="제목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</p:spPr>
        <p:txBody>
          <a:bodyPr wrap="square" lIns="1408176" tIns="82296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5000" b="1" cap="all" spc="300" baseline="0">
                <a:solidFill>
                  <a:schemeClr val="bg1"/>
                </a:solidFill>
                <a:latin typeface="맑은 고딕" panose="020B0503020000020004" pitchFamily="50" charset="-127"/>
                <a:ea typeface="+mj-ea"/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47" name="텍스트 개체 틀 132">
            <a:extLst>
              <a:ext uri="{FF2B5EF4-FFF2-40B4-BE49-F238E27FC236}">
                <a16:creationId xmlns:a16="http://schemas.microsoft.com/office/drawing/2014/main" id="{673AB75B-FEC1-6867-D3C1-D870E4BECA0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19672" y="1828800"/>
            <a:ext cx="4672584" cy="466344"/>
          </a:xfrm>
          <a:noFill/>
        </p:spPr>
        <p:txBody>
          <a:bodyPr lIns="0" tIns="45720" rIns="0" bIns="45720" rtlCol="0">
            <a:noAutofit/>
          </a:bodyPr>
          <a:lstStyle>
            <a:lvl1pPr>
              <a:defRPr lang="ko-KR" sz="2400" b="0" spc="0" baseline="0">
                <a:solidFill>
                  <a:schemeClr val="bg1"/>
                </a:solidFill>
                <a:latin typeface="맑은 고딕" panose="020B0503020000020004" pitchFamily="50" charset="-127"/>
                <a:ea typeface="+mn-ea"/>
              </a:defRPr>
            </a:lvl1pPr>
            <a:lvl2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2pPr>
            <a:lvl3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3pPr>
            <a:lvl4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4pPr>
            <a:lvl5pPr>
              <a:defRPr lang="ko-KR" sz="2400" b="0">
                <a:solidFill>
                  <a:schemeClr val="bg1"/>
                </a:solidFill>
                <a:latin typeface="+mn-lt"/>
                <a:ea typeface="+mn-ea"/>
              </a:defRPr>
            </a:lvl5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0742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9830D3C-18FF-F750-A1AD-11186BF8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6">
              <a:alpha val="85000"/>
            </a:schemeClr>
          </a:solidFill>
        </p:spPr>
        <p:txBody>
          <a:bodyPr lIns="795528" tIns="137160" rtlCol="0" anchor="ctr">
            <a:noAutofit/>
          </a:bodyPr>
          <a:lstStyle>
            <a:lvl1pPr>
              <a:lnSpc>
                <a:spcPct val="85000"/>
              </a:lnSpc>
              <a:defRPr lang="ko-K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4" name="텍스트 개체 틀 6">
            <a:extLst>
              <a:ext uri="{FF2B5EF4-FFF2-40B4-BE49-F238E27FC236}">
                <a16:creationId xmlns:a16="http://schemas.microsoft.com/office/drawing/2014/main" id="{B8C1E2F6-821B-BA4C-3A9F-0398FA76A4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17520" y="5724144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spcAft>
                <a:spcPts val="0"/>
              </a:spcAft>
              <a:defRPr lang="ko-K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151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발표자 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tx2">
              <a:alpha val="85000"/>
            </a:schemeClr>
          </a:solidFill>
        </p:spPr>
        <p:txBody>
          <a:bodyPr lIns="795528" tIns="338328" rtlCol="0">
            <a:normAutofit/>
          </a:bodyPr>
          <a:lstStyle>
            <a:lvl1pPr>
              <a:lnSpc>
                <a:spcPct val="85000"/>
              </a:lnSpc>
              <a:defRPr lang="ko-KR" sz="38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5528" y="6227064"/>
            <a:ext cx="10296144" cy="228600"/>
          </a:xfrm>
          <a:noFill/>
        </p:spPr>
        <p:txBody>
          <a:bodyPr lIns="0" tIns="0" rIns="0" bIns="0" rtlCol="0" anchor="b">
            <a:noAutofit/>
          </a:bodyPr>
          <a:lstStyle>
            <a:lvl1pPr>
              <a:lnSpc>
                <a:spcPct val="85000"/>
              </a:lnSpc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09CD8929-247A-E677-0E75-0079DF0CAE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5528" y="6437376"/>
            <a:ext cx="10296144" cy="228600"/>
          </a:xfrm>
          <a:noFill/>
        </p:spPr>
        <p:txBody>
          <a:bodyPr lIns="0" tIns="0" rIns="0" bIns="0" rtlCol="0" anchor="b">
            <a:normAutofit/>
          </a:bodyPr>
          <a:lstStyle>
            <a:lvl1pPr>
              <a:lnSpc>
                <a:spcPct val="85000"/>
              </a:lnSpc>
              <a:defRPr lang="ko-KR" sz="1400" b="0" i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0349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5856D8C-167C-4FC4-0D6E-FAF221999DB5}"/>
              </a:ext>
            </a:extLst>
          </p:cNvPr>
          <p:cNvSpPr/>
          <p:nvPr userDrawn="1"/>
        </p:nvSpPr>
        <p:spPr>
          <a:xfrm>
            <a:off x="0" y="-848"/>
            <a:ext cx="12192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5CCCAE1A-D8FB-67F8-C2D7-2110D48FE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3020"/>
          <a:stretch>
            <a:fillRect/>
          </a:stretch>
        </p:blipFill>
        <p:spPr>
          <a:xfrm>
            <a:off x="827697" y="0"/>
            <a:ext cx="937246" cy="1254737"/>
          </a:xfrm>
          <a:custGeom>
            <a:avLst/>
            <a:gdLst>
              <a:gd name="connsiteX0" fmla="*/ 0 w 937246"/>
              <a:gd name="connsiteY0" fmla="*/ 0 h 1254737"/>
              <a:gd name="connsiteX1" fmla="*/ 937246 w 937246"/>
              <a:gd name="connsiteY1" fmla="*/ 0 h 1254737"/>
              <a:gd name="connsiteX2" fmla="*/ 937246 w 937246"/>
              <a:gd name="connsiteY2" fmla="*/ 1254737 h 1254737"/>
              <a:gd name="connsiteX3" fmla="*/ 0 w 937246"/>
              <a:gd name="connsiteY3" fmla="*/ 1254737 h 125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7246" h="1254737">
                <a:moveTo>
                  <a:pt x="0" y="0"/>
                </a:moveTo>
                <a:lnTo>
                  <a:pt x="937246" y="0"/>
                </a:lnTo>
                <a:lnTo>
                  <a:pt x="937246" y="1254737"/>
                </a:lnTo>
                <a:lnTo>
                  <a:pt x="0" y="1254737"/>
                </a:ln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416552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21ACB86-E658-B518-0D42-755A9F08276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8640" y="2496312"/>
            <a:ext cx="3831336" cy="3721608"/>
          </a:xfrm>
          <a:noFill/>
        </p:spPr>
        <p:txBody>
          <a:bodyPr lIns="0" tIns="0" rIns="0" bIns="0" rtlCol="0">
            <a:normAutofit/>
          </a:bodyPr>
          <a:lstStyle>
            <a:lvl1pPr marL="347472" indent="-347472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ko-KR" sz="2400">
                <a:solidFill>
                  <a:schemeClr val="bg1"/>
                </a:solidFill>
              </a:defRPr>
            </a:lvl1pPr>
            <a:lvl2pPr marL="694944" indent="-347472"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2pPr>
            <a:lvl3pPr marL="1097280" indent="-347472"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3pPr>
            <a:lvl4pPr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4pPr>
            <a:lvl5pPr>
              <a:spcBef>
                <a:spcPts val="400"/>
              </a:spcBef>
              <a:spcAft>
                <a:spcPts val="600"/>
              </a:spcAft>
              <a:defRPr lang="ko-KR"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n-US" altLang="ko-KR"/>
              <a:t>Click to edit Master text styles</a:t>
            </a:r>
          </a:p>
          <a:p>
            <a:pPr lvl="1" rtl="0"/>
            <a:r>
              <a:rPr lang="en-US" altLang="ko-KR"/>
              <a:t>Second level</a:t>
            </a:r>
          </a:p>
          <a:p>
            <a:pPr lvl="2" rtl="0"/>
            <a:r>
              <a:rPr lang="en-US" altLang="ko-KR"/>
              <a:t>Third level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00FBEB65-5597-BF7C-BC6C-8EE3382B7CF7}"/>
              </a:ext>
            </a:extLst>
          </p:cNvPr>
          <p:cNvSpPr/>
          <p:nvPr userDrawn="1"/>
        </p:nvSpPr>
        <p:spPr>
          <a:xfrm>
            <a:off x="2987035" y="3469874"/>
            <a:ext cx="7641513" cy="3388127"/>
          </a:xfrm>
          <a:custGeom>
            <a:avLst/>
            <a:gdLst>
              <a:gd name="connsiteX0" fmla="*/ 3753259 w 7641513"/>
              <a:gd name="connsiteY0" fmla="*/ 3221635 h 3388127"/>
              <a:gd name="connsiteX1" fmla="*/ 3957344 w 7641513"/>
              <a:gd name="connsiteY1" fmla="*/ 3312548 h 3388127"/>
              <a:gd name="connsiteX2" fmla="*/ 4031619 w 7641513"/>
              <a:gd name="connsiteY2" fmla="*/ 3388127 h 3388127"/>
              <a:gd name="connsiteX3" fmla="*/ 3965628 w 7641513"/>
              <a:gd name="connsiteY3" fmla="*/ 3388127 h 3388127"/>
              <a:gd name="connsiteX4" fmla="*/ 3932887 w 7641513"/>
              <a:gd name="connsiteY4" fmla="*/ 3354216 h 3388127"/>
              <a:gd name="connsiteX5" fmla="*/ 3751927 w 7641513"/>
              <a:gd name="connsiteY5" fmla="*/ 3269610 h 3388127"/>
              <a:gd name="connsiteX6" fmla="*/ 3691030 w 7641513"/>
              <a:gd name="connsiteY6" fmla="*/ 3273710 h 3388127"/>
              <a:gd name="connsiteX7" fmla="*/ 3495252 w 7641513"/>
              <a:gd name="connsiteY7" fmla="*/ 3384986 h 3388127"/>
              <a:gd name="connsiteX8" fmla="*/ 3492662 w 7641513"/>
              <a:gd name="connsiteY8" fmla="*/ 3388127 h 3388127"/>
              <a:gd name="connsiteX9" fmla="*/ 3431498 w 7641513"/>
              <a:gd name="connsiteY9" fmla="*/ 3388127 h 3388127"/>
              <a:gd name="connsiteX10" fmla="*/ 3464463 w 7641513"/>
              <a:gd name="connsiteY10" fmla="*/ 3348514 h 3388127"/>
              <a:gd name="connsiteX11" fmla="*/ 3682674 w 7641513"/>
              <a:gd name="connsiteY11" fmla="*/ 3226373 h 3388127"/>
              <a:gd name="connsiteX12" fmla="*/ 3753259 w 7641513"/>
              <a:gd name="connsiteY12" fmla="*/ 3221635 h 3388127"/>
              <a:gd name="connsiteX13" fmla="*/ 3724618 w 7641513"/>
              <a:gd name="connsiteY13" fmla="*/ 3051683 h 3388127"/>
              <a:gd name="connsiteX14" fmla="*/ 4129337 w 7641513"/>
              <a:gd name="connsiteY14" fmla="*/ 3352689 h 3388127"/>
              <a:gd name="connsiteX15" fmla="*/ 4158296 w 7641513"/>
              <a:gd name="connsiteY15" fmla="*/ 3388127 h 3388127"/>
              <a:gd name="connsiteX16" fmla="*/ 4100657 w 7641513"/>
              <a:gd name="connsiteY16" fmla="*/ 3388127 h 3388127"/>
              <a:gd name="connsiteX17" fmla="*/ 4091395 w 7641513"/>
              <a:gd name="connsiteY17" fmla="*/ 3376797 h 3388127"/>
              <a:gd name="connsiteX18" fmla="*/ 3721661 w 7641513"/>
              <a:gd name="connsiteY18" fmla="*/ 3092999 h 3388127"/>
              <a:gd name="connsiteX19" fmla="*/ 3654513 w 7641513"/>
              <a:gd name="connsiteY19" fmla="*/ 3097775 h 3388127"/>
              <a:gd name="connsiteX20" fmla="*/ 3385936 w 7641513"/>
              <a:gd name="connsiteY20" fmla="*/ 3289468 h 3388127"/>
              <a:gd name="connsiteX21" fmla="*/ 3331973 w 7641513"/>
              <a:gd name="connsiteY21" fmla="*/ 3388127 h 3388127"/>
              <a:gd name="connsiteX22" fmla="*/ 3281787 w 7641513"/>
              <a:gd name="connsiteY22" fmla="*/ 3388127 h 3388127"/>
              <a:gd name="connsiteX23" fmla="*/ 3348348 w 7641513"/>
              <a:gd name="connsiteY23" fmla="*/ 3266605 h 3388127"/>
              <a:gd name="connsiteX24" fmla="*/ 3647201 w 7641513"/>
              <a:gd name="connsiteY24" fmla="*/ 3057883 h 3388127"/>
              <a:gd name="connsiteX25" fmla="*/ 3724618 w 7641513"/>
              <a:gd name="connsiteY25" fmla="*/ 3051683 h 3388127"/>
              <a:gd name="connsiteX26" fmla="*/ 3701221 w 7641513"/>
              <a:gd name="connsiteY26" fmla="*/ 2881637 h 3388127"/>
              <a:gd name="connsiteX27" fmla="*/ 4142738 w 7641513"/>
              <a:gd name="connsiteY27" fmla="*/ 3208715 h 3388127"/>
              <a:gd name="connsiteX28" fmla="*/ 4243425 w 7641513"/>
              <a:gd name="connsiteY28" fmla="*/ 3332273 h 3388127"/>
              <a:gd name="connsiteX29" fmla="*/ 4299305 w 7641513"/>
              <a:gd name="connsiteY29" fmla="*/ 3388127 h 3388127"/>
              <a:gd name="connsiteX30" fmla="*/ 4231768 w 7641513"/>
              <a:gd name="connsiteY30" fmla="*/ 3388127 h 3388127"/>
              <a:gd name="connsiteX31" fmla="*/ 4209809 w 7641513"/>
              <a:gd name="connsiteY31" fmla="*/ 3364697 h 3388127"/>
              <a:gd name="connsiteX32" fmla="*/ 4105498 w 7641513"/>
              <a:gd name="connsiteY32" fmla="*/ 3237638 h 3388127"/>
              <a:gd name="connsiteX33" fmla="*/ 3699188 w 7641513"/>
              <a:gd name="connsiteY33" fmla="*/ 2929171 h 3388127"/>
              <a:gd name="connsiteX34" fmla="*/ 3624968 w 7641513"/>
              <a:gd name="connsiteY34" fmla="*/ 2934628 h 3388127"/>
              <a:gd name="connsiteX35" fmla="*/ 3327734 w 7641513"/>
              <a:gd name="connsiteY35" fmla="*/ 3146902 h 3388127"/>
              <a:gd name="connsiteX36" fmla="*/ 3250247 w 7641513"/>
              <a:gd name="connsiteY36" fmla="*/ 3290870 h 3388127"/>
              <a:gd name="connsiteX37" fmla="*/ 3218077 w 7641513"/>
              <a:gd name="connsiteY37" fmla="*/ 3388127 h 3388127"/>
              <a:gd name="connsiteX38" fmla="*/ 3169708 w 7641513"/>
              <a:gd name="connsiteY38" fmla="*/ 3388127 h 3388127"/>
              <a:gd name="connsiteX39" fmla="*/ 3209746 w 7641513"/>
              <a:gd name="connsiteY39" fmla="*/ 3268834 h 3388127"/>
              <a:gd name="connsiteX40" fmla="*/ 3291640 w 7641513"/>
              <a:gd name="connsiteY40" fmla="*/ 3118875 h 3388127"/>
              <a:gd name="connsiteX41" fmla="*/ 3616998 w 7641513"/>
              <a:gd name="connsiteY41" fmla="*/ 2888616 h 3388127"/>
              <a:gd name="connsiteX42" fmla="*/ 3701221 w 7641513"/>
              <a:gd name="connsiteY42" fmla="*/ 2881637 h 3388127"/>
              <a:gd name="connsiteX43" fmla="*/ 3673089 w 7641513"/>
              <a:gd name="connsiteY43" fmla="*/ 2712061 h 3388127"/>
              <a:gd name="connsiteX44" fmla="*/ 4150854 w 7641513"/>
              <a:gd name="connsiteY44" fmla="*/ 3065449 h 3388127"/>
              <a:gd name="connsiteX45" fmla="*/ 4435524 w 7641513"/>
              <a:gd name="connsiteY45" fmla="*/ 3355621 h 3388127"/>
              <a:gd name="connsiteX46" fmla="*/ 4499240 w 7641513"/>
              <a:gd name="connsiteY46" fmla="*/ 3388127 h 3388127"/>
              <a:gd name="connsiteX47" fmla="*/ 4402992 w 7641513"/>
              <a:gd name="connsiteY47" fmla="*/ 3388127 h 3388127"/>
              <a:gd name="connsiteX48" fmla="*/ 4349943 w 7641513"/>
              <a:gd name="connsiteY48" fmla="*/ 3350733 h 3388127"/>
              <a:gd name="connsiteX49" fmla="*/ 4114112 w 7641513"/>
              <a:gd name="connsiteY49" fmla="*/ 3092657 h 3388127"/>
              <a:gd name="connsiteX50" fmla="*/ 3672609 w 7641513"/>
              <a:gd name="connsiteY50" fmla="*/ 2759125 h 3388127"/>
              <a:gd name="connsiteX51" fmla="*/ 3591200 w 7641513"/>
              <a:gd name="connsiteY51" fmla="*/ 2766585 h 3388127"/>
              <a:gd name="connsiteX52" fmla="*/ 3267460 w 7641513"/>
              <a:gd name="connsiteY52" fmla="*/ 3000387 h 3388127"/>
              <a:gd name="connsiteX53" fmla="*/ 3128508 w 7641513"/>
              <a:gd name="connsiteY53" fmla="*/ 3326200 h 3388127"/>
              <a:gd name="connsiteX54" fmla="*/ 3109315 w 7641513"/>
              <a:gd name="connsiteY54" fmla="*/ 3388127 h 3388127"/>
              <a:gd name="connsiteX55" fmla="*/ 3060506 w 7641513"/>
              <a:gd name="connsiteY55" fmla="*/ 3388127 h 3388127"/>
              <a:gd name="connsiteX56" fmla="*/ 3083585 w 7641513"/>
              <a:gd name="connsiteY56" fmla="*/ 3313472 h 3388127"/>
              <a:gd name="connsiteX57" fmla="*/ 3230092 w 7641513"/>
              <a:gd name="connsiteY57" fmla="*/ 2971437 h 3388127"/>
              <a:gd name="connsiteX58" fmla="*/ 3581942 w 7641513"/>
              <a:gd name="connsiteY58" fmla="*/ 2720085 h 3388127"/>
              <a:gd name="connsiteX59" fmla="*/ 3673089 w 7641513"/>
              <a:gd name="connsiteY59" fmla="*/ 2712061 h 3388127"/>
              <a:gd name="connsiteX60" fmla="*/ 3647925 w 7641513"/>
              <a:gd name="connsiteY60" fmla="*/ 2542937 h 3388127"/>
              <a:gd name="connsiteX61" fmla="*/ 4162052 w 7641513"/>
              <a:gd name="connsiteY61" fmla="*/ 2922392 h 3388127"/>
              <a:gd name="connsiteX62" fmla="*/ 4702800 w 7641513"/>
              <a:gd name="connsiteY62" fmla="*/ 3298795 h 3388127"/>
              <a:gd name="connsiteX63" fmla="*/ 4785243 w 7641513"/>
              <a:gd name="connsiteY63" fmla="*/ 3286957 h 3388127"/>
              <a:gd name="connsiteX64" fmla="*/ 4892633 w 7641513"/>
              <a:gd name="connsiteY64" fmla="*/ 3273982 h 3388127"/>
              <a:gd name="connsiteX65" fmla="*/ 5076785 w 7641513"/>
              <a:gd name="connsiteY65" fmla="*/ 3337832 h 3388127"/>
              <a:gd name="connsiteX66" fmla="*/ 5129805 w 7641513"/>
              <a:gd name="connsiteY66" fmla="*/ 3388127 h 3388127"/>
              <a:gd name="connsiteX67" fmla="*/ 5064827 w 7641513"/>
              <a:gd name="connsiteY67" fmla="*/ 3388127 h 3388127"/>
              <a:gd name="connsiteX68" fmla="*/ 5056054 w 7641513"/>
              <a:gd name="connsiteY68" fmla="*/ 3379553 h 3388127"/>
              <a:gd name="connsiteX69" fmla="*/ 4901860 w 7641513"/>
              <a:gd name="connsiteY69" fmla="*/ 3321353 h 3388127"/>
              <a:gd name="connsiteX70" fmla="*/ 4892711 w 7641513"/>
              <a:gd name="connsiteY70" fmla="*/ 3320979 h 3388127"/>
              <a:gd name="connsiteX71" fmla="*/ 4793648 w 7641513"/>
              <a:gd name="connsiteY71" fmla="*/ 3333426 h 3388127"/>
              <a:gd name="connsiteX72" fmla="*/ 4705963 w 7641513"/>
              <a:gd name="connsiteY72" fmla="*/ 3345923 h 3388127"/>
              <a:gd name="connsiteX73" fmla="*/ 4123504 w 7641513"/>
              <a:gd name="connsiteY73" fmla="*/ 2951264 h 3388127"/>
              <a:gd name="connsiteX74" fmla="*/ 3645923 w 7641513"/>
              <a:gd name="connsiteY74" fmla="*/ 2589427 h 3388127"/>
              <a:gd name="connsiteX75" fmla="*/ 3557953 w 7641513"/>
              <a:gd name="connsiteY75" fmla="*/ 2597333 h 3388127"/>
              <a:gd name="connsiteX76" fmla="*/ 3207708 w 7641513"/>
              <a:gd name="connsiteY76" fmla="*/ 2852671 h 3388127"/>
              <a:gd name="connsiteX77" fmla="*/ 3058136 w 7641513"/>
              <a:gd name="connsiteY77" fmla="*/ 3207198 h 3388127"/>
              <a:gd name="connsiteX78" fmla="*/ 3024543 w 7641513"/>
              <a:gd name="connsiteY78" fmla="*/ 3317304 h 3388127"/>
              <a:gd name="connsiteX79" fmla="*/ 2998237 w 7641513"/>
              <a:gd name="connsiteY79" fmla="*/ 3388127 h 3388127"/>
              <a:gd name="connsiteX80" fmla="*/ 2950389 w 7641513"/>
              <a:gd name="connsiteY80" fmla="*/ 3388127 h 3388127"/>
              <a:gd name="connsiteX81" fmla="*/ 2982055 w 7641513"/>
              <a:gd name="connsiteY81" fmla="*/ 3302203 h 3388127"/>
              <a:gd name="connsiteX82" fmla="*/ 3014987 w 7641513"/>
              <a:gd name="connsiteY82" fmla="*/ 3193673 h 3388127"/>
              <a:gd name="connsiteX83" fmla="*/ 3171619 w 7641513"/>
              <a:gd name="connsiteY83" fmla="*/ 2824646 h 3388127"/>
              <a:gd name="connsiteX84" fmla="*/ 3549972 w 7641513"/>
              <a:gd name="connsiteY84" fmla="*/ 2551758 h 3388127"/>
              <a:gd name="connsiteX85" fmla="*/ 3647925 w 7641513"/>
              <a:gd name="connsiteY85" fmla="*/ 2542937 h 3388127"/>
              <a:gd name="connsiteX86" fmla="*/ 3619859 w 7641513"/>
              <a:gd name="connsiteY86" fmla="*/ 2372034 h 3388127"/>
              <a:gd name="connsiteX87" fmla="*/ 4171074 w 7641513"/>
              <a:gd name="connsiteY87" fmla="*/ 2778299 h 3388127"/>
              <a:gd name="connsiteX88" fmla="*/ 4756648 w 7641513"/>
              <a:gd name="connsiteY88" fmla="*/ 3182649 h 3388127"/>
              <a:gd name="connsiteX89" fmla="*/ 4844369 w 7641513"/>
              <a:gd name="connsiteY89" fmla="*/ 3169727 h 3388127"/>
              <a:gd name="connsiteX90" fmla="*/ 4959635 w 7641513"/>
              <a:gd name="connsiteY90" fmla="*/ 3155326 h 3388127"/>
              <a:gd name="connsiteX91" fmla="*/ 5156956 w 7641513"/>
              <a:gd name="connsiteY91" fmla="*/ 3222913 h 3388127"/>
              <a:gd name="connsiteX92" fmla="*/ 5286542 w 7641513"/>
              <a:gd name="connsiteY92" fmla="*/ 3386327 h 3388127"/>
              <a:gd name="connsiteX93" fmla="*/ 5287121 w 7641513"/>
              <a:gd name="connsiteY93" fmla="*/ 3388127 h 3388127"/>
              <a:gd name="connsiteX94" fmla="*/ 5235317 w 7641513"/>
              <a:gd name="connsiteY94" fmla="*/ 3388127 h 3388127"/>
              <a:gd name="connsiteX95" fmla="*/ 5200407 w 7641513"/>
              <a:gd name="connsiteY95" fmla="*/ 3327786 h 3388127"/>
              <a:gd name="connsiteX96" fmla="*/ 5136804 w 7641513"/>
              <a:gd name="connsiteY96" fmla="*/ 3265688 h 3388127"/>
              <a:gd name="connsiteX97" fmla="*/ 4972364 w 7641513"/>
              <a:gd name="connsiteY97" fmla="*/ 3202844 h 3388127"/>
              <a:gd name="connsiteX98" fmla="*/ 4961437 w 7641513"/>
              <a:gd name="connsiteY98" fmla="*/ 3202383 h 3388127"/>
              <a:gd name="connsiteX99" fmla="*/ 4854952 w 7641513"/>
              <a:gd name="connsiteY99" fmla="*/ 3215848 h 3388127"/>
              <a:gd name="connsiteX100" fmla="*/ 4759758 w 7641513"/>
              <a:gd name="connsiteY100" fmla="*/ 3229763 h 3388127"/>
              <a:gd name="connsiteX101" fmla="*/ 4134694 w 7641513"/>
              <a:gd name="connsiteY101" fmla="*/ 2807691 h 3388127"/>
              <a:gd name="connsiteX102" fmla="*/ 3620264 w 7641513"/>
              <a:gd name="connsiteY102" fmla="*/ 2420097 h 3388127"/>
              <a:gd name="connsiteX103" fmla="*/ 3525519 w 7641513"/>
              <a:gd name="connsiteY103" fmla="*/ 2428909 h 3388127"/>
              <a:gd name="connsiteX104" fmla="*/ 3148784 w 7641513"/>
              <a:gd name="connsiteY104" fmla="*/ 2705348 h 3388127"/>
              <a:gd name="connsiteX105" fmla="*/ 2988967 w 7641513"/>
              <a:gd name="connsiteY105" fmla="*/ 3090344 h 3388127"/>
              <a:gd name="connsiteX106" fmla="*/ 2910920 w 7641513"/>
              <a:gd name="connsiteY106" fmla="*/ 3324249 h 3388127"/>
              <a:gd name="connsiteX107" fmla="*/ 2878039 w 7641513"/>
              <a:gd name="connsiteY107" fmla="*/ 3388127 h 3388127"/>
              <a:gd name="connsiteX108" fmla="*/ 2824219 w 7641513"/>
              <a:gd name="connsiteY108" fmla="*/ 3388127 h 3388127"/>
              <a:gd name="connsiteX109" fmla="*/ 2868702 w 7641513"/>
              <a:gd name="connsiteY109" fmla="*/ 3301357 h 3388127"/>
              <a:gd name="connsiteX110" fmla="*/ 2944201 w 7641513"/>
              <a:gd name="connsiteY110" fmla="*/ 3073273 h 3388127"/>
              <a:gd name="connsiteX111" fmla="*/ 3111448 w 7641513"/>
              <a:gd name="connsiteY111" fmla="*/ 2675531 h 3388127"/>
              <a:gd name="connsiteX112" fmla="*/ 3514546 w 7641513"/>
              <a:gd name="connsiteY112" fmla="*/ 2381469 h 3388127"/>
              <a:gd name="connsiteX113" fmla="*/ 3619859 w 7641513"/>
              <a:gd name="connsiteY113" fmla="*/ 2372034 h 3388127"/>
              <a:gd name="connsiteX114" fmla="*/ 3594745 w 7641513"/>
              <a:gd name="connsiteY114" fmla="*/ 2201608 h 3388127"/>
              <a:gd name="connsiteX115" fmla="*/ 4181494 w 7641513"/>
              <a:gd name="connsiteY115" fmla="*/ 2632558 h 3388127"/>
              <a:gd name="connsiteX116" fmla="*/ 4809718 w 7641513"/>
              <a:gd name="connsiteY116" fmla="*/ 3064336 h 3388127"/>
              <a:gd name="connsiteX117" fmla="*/ 4905366 w 7641513"/>
              <a:gd name="connsiteY117" fmla="*/ 3050007 h 3388127"/>
              <a:gd name="connsiteX118" fmla="*/ 5028506 w 7641513"/>
              <a:gd name="connsiteY118" fmla="*/ 3034180 h 3388127"/>
              <a:gd name="connsiteX119" fmla="*/ 5238879 w 7641513"/>
              <a:gd name="connsiteY119" fmla="*/ 3104499 h 3388127"/>
              <a:gd name="connsiteX120" fmla="*/ 5376766 w 7641513"/>
              <a:gd name="connsiteY120" fmla="*/ 3278236 h 3388127"/>
              <a:gd name="connsiteX121" fmla="*/ 5402824 w 7641513"/>
              <a:gd name="connsiteY121" fmla="*/ 3358635 h 3388127"/>
              <a:gd name="connsiteX122" fmla="*/ 5408075 w 7641513"/>
              <a:gd name="connsiteY122" fmla="*/ 3388127 h 3388127"/>
              <a:gd name="connsiteX123" fmla="*/ 5360202 w 7641513"/>
              <a:gd name="connsiteY123" fmla="*/ 3388127 h 3388127"/>
              <a:gd name="connsiteX124" fmla="*/ 5357713 w 7641513"/>
              <a:gd name="connsiteY124" fmla="*/ 3374249 h 3388127"/>
              <a:gd name="connsiteX125" fmla="*/ 5333236 w 7641513"/>
              <a:gd name="connsiteY125" fmla="*/ 3299939 h 3388127"/>
              <a:gd name="connsiteX126" fmla="*/ 5217433 w 7641513"/>
              <a:gd name="connsiteY126" fmla="*/ 3150999 h 3388127"/>
              <a:gd name="connsiteX127" fmla="*/ 5041149 w 7641513"/>
              <a:gd name="connsiteY127" fmla="*/ 3083427 h 3388127"/>
              <a:gd name="connsiteX128" fmla="*/ 5028079 w 7641513"/>
              <a:gd name="connsiteY128" fmla="*/ 3082892 h 3388127"/>
              <a:gd name="connsiteX129" fmla="*/ 4913721 w 7641513"/>
              <a:gd name="connsiteY129" fmla="*/ 3097778 h 3388127"/>
              <a:gd name="connsiteX130" fmla="*/ 4811942 w 7641513"/>
              <a:gd name="connsiteY130" fmla="*/ 3112723 h 3388127"/>
              <a:gd name="connsiteX131" fmla="*/ 4144193 w 7641513"/>
              <a:gd name="connsiteY131" fmla="*/ 2663223 h 3388127"/>
              <a:gd name="connsiteX132" fmla="*/ 3593798 w 7641513"/>
              <a:gd name="connsiteY132" fmla="*/ 2249627 h 3388127"/>
              <a:gd name="connsiteX133" fmla="*/ 3492285 w 7641513"/>
              <a:gd name="connsiteY133" fmla="*/ 2259184 h 3388127"/>
              <a:gd name="connsiteX134" fmla="*/ 3089061 w 7641513"/>
              <a:gd name="connsiteY134" fmla="*/ 2556721 h 3388127"/>
              <a:gd name="connsiteX135" fmla="*/ 2918723 w 7641513"/>
              <a:gd name="connsiteY135" fmla="*/ 2967824 h 3388127"/>
              <a:gd name="connsiteX136" fmla="*/ 2777041 w 7641513"/>
              <a:gd name="connsiteY136" fmla="*/ 3333193 h 3388127"/>
              <a:gd name="connsiteX137" fmla="*/ 2734220 w 7641513"/>
              <a:gd name="connsiteY137" fmla="*/ 3388127 h 3388127"/>
              <a:gd name="connsiteX138" fmla="*/ 2676865 w 7641513"/>
              <a:gd name="connsiteY138" fmla="*/ 3388127 h 3388127"/>
              <a:gd name="connsiteX139" fmla="*/ 2739999 w 7641513"/>
              <a:gd name="connsiteY139" fmla="*/ 3307890 h 3388127"/>
              <a:gd name="connsiteX140" fmla="*/ 2874652 w 7641513"/>
              <a:gd name="connsiteY140" fmla="*/ 2955569 h 3388127"/>
              <a:gd name="connsiteX141" fmla="*/ 3052126 w 7641513"/>
              <a:gd name="connsiteY141" fmla="*/ 2527792 h 3388127"/>
              <a:gd name="connsiteX142" fmla="*/ 3483043 w 7641513"/>
              <a:gd name="connsiteY142" fmla="*/ 2212255 h 3388127"/>
              <a:gd name="connsiteX143" fmla="*/ 3594745 w 7641513"/>
              <a:gd name="connsiteY143" fmla="*/ 2201608 h 3388127"/>
              <a:gd name="connsiteX144" fmla="*/ 3569080 w 7641513"/>
              <a:gd name="connsiteY144" fmla="*/ 2033124 h 3388127"/>
              <a:gd name="connsiteX145" fmla="*/ 4191760 w 7641513"/>
              <a:gd name="connsiteY145" fmla="*/ 2490565 h 3388127"/>
              <a:gd name="connsiteX146" fmla="*/ 4862620 w 7641513"/>
              <a:gd name="connsiteY146" fmla="*/ 2950631 h 3388127"/>
              <a:gd name="connsiteX147" fmla="*/ 4964834 w 7641513"/>
              <a:gd name="connsiteY147" fmla="*/ 2934824 h 3388127"/>
              <a:gd name="connsiteX148" fmla="*/ 5096373 w 7641513"/>
              <a:gd name="connsiteY148" fmla="*/ 2917625 h 3388127"/>
              <a:gd name="connsiteX149" fmla="*/ 5319453 w 7641513"/>
              <a:gd name="connsiteY149" fmla="*/ 2992287 h 3388127"/>
              <a:gd name="connsiteX150" fmla="*/ 5466348 w 7641513"/>
              <a:gd name="connsiteY150" fmla="*/ 3176055 h 3388127"/>
              <a:gd name="connsiteX151" fmla="*/ 5509480 w 7641513"/>
              <a:gd name="connsiteY151" fmla="*/ 3349240 h 3388127"/>
              <a:gd name="connsiteX152" fmla="*/ 5515973 w 7641513"/>
              <a:gd name="connsiteY152" fmla="*/ 3388127 h 3388127"/>
              <a:gd name="connsiteX153" fmla="*/ 5468269 w 7641513"/>
              <a:gd name="connsiteY153" fmla="*/ 3388127 h 3388127"/>
              <a:gd name="connsiteX154" fmla="*/ 5462981 w 7641513"/>
              <a:gd name="connsiteY154" fmla="*/ 3356907 h 3388127"/>
              <a:gd name="connsiteX155" fmla="*/ 5425083 w 7641513"/>
              <a:gd name="connsiteY155" fmla="*/ 3195676 h 3388127"/>
              <a:gd name="connsiteX156" fmla="*/ 5301353 w 7641513"/>
              <a:gd name="connsiteY156" fmla="*/ 3036716 h 3388127"/>
              <a:gd name="connsiteX157" fmla="*/ 5112968 w 7641513"/>
              <a:gd name="connsiteY157" fmla="*/ 2965284 h 3388127"/>
              <a:gd name="connsiteX158" fmla="*/ 5098176 w 7641513"/>
              <a:gd name="connsiteY158" fmla="*/ 2964681 h 3388127"/>
              <a:gd name="connsiteX159" fmla="*/ 4975854 w 7641513"/>
              <a:gd name="connsiteY159" fmla="*/ 2981403 h 3388127"/>
              <a:gd name="connsiteX160" fmla="*/ 4867507 w 7641513"/>
              <a:gd name="connsiteY160" fmla="*/ 2997827 h 3388127"/>
              <a:gd name="connsiteX161" fmla="*/ 4157092 w 7641513"/>
              <a:gd name="connsiteY161" fmla="*/ 2520900 h 3388127"/>
              <a:gd name="connsiteX162" fmla="*/ 3570434 w 7641513"/>
              <a:gd name="connsiteY162" fmla="*/ 2080830 h 3388127"/>
              <a:gd name="connsiteX163" fmla="*/ 3462008 w 7641513"/>
              <a:gd name="connsiteY163" fmla="*/ 2091592 h 3388127"/>
              <a:gd name="connsiteX164" fmla="*/ 3032297 w 7641513"/>
              <a:gd name="connsiteY164" fmla="*/ 2410225 h 3388127"/>
              <a:gd name="connsiteX165" fmla="*/ 2851777 w 7641513"/>
              <a:gd name="connsiteY165" fmla="*/ 2850066 h 3388127"/>
              <a:gd name="connsiteX166" fmla="*/ 2619525 w 7641513"/>
              <a:gd name="connsiteY166" fmla="*/ 3346068 h 3388127"/>
              <a:gd name="connsiteX167" fmla="*/ 2567123 w 7641513"/>
              <a:gd name="connsiteY167" fmla="*/ 3388127 h 3388127"/>
              <a:gd name="connsiteX168" fmla="*/ 2483064 w 7641513"/>
              <a:gd name="connsiteY168" fmla="*/ 3388127 h 3388127"/>
              <a:gd name="connsiteX169" fmla="*/ 2502572 w 7641513"/>
              <a:gd name="connsiteY169" fmla="*/ 3377823 h 3388127"/>
              <a:gd name="connsiteX170" fmla="*/ 2584503 w 7641513"/>
              <a:gd name="connsiteY170" fmla="*/ 3312432 h 3388127"/>
              <a:gd name="connsiteX171" fmla="*/ 2805138 w 7641513"/>
              <a:gd name="connsiteY171" fmla="*/ 2836398 h 3388127"/>
              <a:gd name="connsiteX172" fmla="*/ 2992735 w 7641513"/>
              <a:gd name="connsiteY172" fmla="*/ 2381623 h 3388127"/>
              <a:gd name="connsiteX173" fmla="*/ 3450589 w 7641513"/>
              <a:gd name="connsiteY173" fmla="*/ 2044569 h 3388127"/>
              <a:gd name="connsiteX174" fmla="*/ 3569080 w 7641513"/>
              <a:gd name="connsiteY174" fmla="*/ 2033124 h 3388127"/>
              <a:gd name="connsiteX175" fmla="*/ 3543591 w 7641513"/>
              <a:gd name="connsiteY175" fmla="*/ 1864981 h 3388127"/>
              <a:gd name="connsiteX176" fmla="*/ 4202462 w 7641513"/>
              <a:gd name="connsiteY176" fmla="*/ 2348486 h 3388127"/>
              <a:gd name="connsiteX177" fmla="*/ 4915584 w 7641513"/>
              <a:gd name="connsiteY177" fmla="*/ 2835093 h 3388127"/>
              <a:gd name="connsiteX178" fmla="*/ 5025253 w 7641513"/>
              <a:gd name="connsiteY178" fmla="*/ 2817849 h 3388127"/>
              <a:gd name="connsiteX179" fmla="*/ 5163778 w 7641513"/>
              <a:gd name="connsiteY179" fmla="*/ 2799180 h 3388127"/>
              <a:gd name="connsiteX180" fmla="*/ 5556013 w 7641513"/>
              <a:gd name="connsiteY180" fmla="*/ 3071157 h 3388127"/>
              <a:gd name="connsiteX181" fmla="*/ 5601851 w 7641513"/>
              <a:gd name="connsiteY181" fmla="*/ 3254467 h 3388127"/>
              <a:gd name="connsiteX182" fmla="*/ 5627196 w 7641513"/>
              <a:gd name="connsiteY182" fmla="*/ 3379563 h 3388127"/>
              <a:gd name="connsiteX183" fmla="*/ 5630768 w 7641513"/>
              <a:gd name="connsiteY183" fmla="*/ 3388127 h 3388127"/>
              <a:gd name="connsiteX184" fmla="*/ 5583068 w 7641513"/>
              <a:gd name="connsiteY184" fmla="*/ 3388127 h 3388127"/>
              <a:gd name="connsiteX185" fmla="*/ 5568212 w 7641513"/>
              <a:gd name="connsiteY185" fmla="*/ 3328244 h 3388127"/>
              <a:gd name="connsiteX186" fmla="*/ 5556292 w 7641513"/>
              <a:gd name="connsiteY186" fmla="*/ 3259551 h 3388127"/>
              <a:gd name="connsiteX187" fmla="*/ 5513926 w 7641513"/>
              <a:gd name="connsiteY187" fmla="*/ 3088562 h 3388127"/>
              <a:gd name="connsiteX188" fmla="*/ 5382274 w 7641513"/>
              <a:gd name="connsiteY188" fmla="*/ 2919734 h 3388127"/>
              <a:gd name="connsiteX189" fmla="*/ 5181837 w 7641513"/>
              <a:gd name="connsiteY189" fmla="*/ 2844309 h 3388127"/>
              <a:gd name="connsiteX190" fmla="*/ 5165267 w 7641513"/>
              <a:gd name="connsiteY190" fmla="*/ 2843621 h 3388127"/>
              <a:gd name="connsiteX191" fmla="*/ 5033746 w 7641513"/>
              <a:gd name="connsiteY191" fmla="*/ 2861270 h 3388127"/>
              <a:gd name="connsiteX192" fmla="*/ 4918830 w 7641513"/>
              <a:gd name="connsiteY192" fmla="*/ 2879177 h 3388127"/>
              <a:gd name="connsiteX193" fmla="*/ 4165757 w 7641513"/>
              <a:gd name="connsiteY193" fmla="*/ 2374816 h 3388127"/>
              <a:gd name="connsiteX194" fmla="*/ 3542751 w 7641513"/>
              <a:gd name="connsiteY194" fmla="*/ 1908892 h 3388127"/>
              <a:gd name="connsiteX195" fmla="*/ 3427939 w 7641513"/>
              <a:gd name="connsiteY195" fmla="*/ 1920255 h 3388127"/>
              <a:gd name="connsiteX196" fmla="*/ 2971717 w 7641513"/>
              <a:gd name="connsiteY196" fmla="*/ 2260429 h 3388127"/>
              <a:gd name="connsiteX197" fmla="*/ 2780597 w 7641513"/>
              <a:gd name="connsiteY197" fmla="*/ 2728543 h 3388127"/>
              <a:gd name="connsiteX198" fmla="*/ 2535487 w 7641513"/>
              <a:gd name="connsiteY198" fmla="*/ 3254906 h 3388127"/>
              <a:gd name="connsiteX199" fmla="*/ 2338228 w 7641513"/>
              <a:gd name="connsiteY199" fmla="*/ 3385529 h 3388127"/>
              <a:gd name="connsiteX200" fmla="*/ 2331519 w 7641513"/>
              <a:gd name="connsiteY200" fmla="*/ 3388127 h 3388127"/>
              <a:gd name="connsiteX201" fmla="*/ 2208659 w 7641513"/>
              <a:gd name="connsiteY201" fmla="*/ 3388127 h 3388127"/>
              <a:gd name="connsiteX202" fmla="*/ 2315495 w 7641513"/>
              <a:gd name="connsiteY202" fmla="*/ 3346850 h 3388127"/>
              <a:gd name="connsiteX203" fmla="*/ 2502150 w 7641513"/>
              <a:gd name="connsiteY203" fmla="*/ 3223082 h 3388127"/>
              <a:gd name="connsiteX204" fmla="*/ 2735640 w 7641513"/>
              <a:gd name="connsiteY204" fmla="*/ 2716687 h 3388127"/>
              <a:gd name="connsiteX205" fmla="*/ 2933387 w 7641513"/>
              <a:gd name="connsiteY205" fmla="*/ 2234053 h 3388127"/>
              <a:gd name="connsiteX206" fmla="*/ 3417686 w 7641513"/>
              <a:gd name="connsiteY206" fmla="*/ 1877197 h 3388127"/>
              <a:gd name="connsiteX207" fmla="*/ 3543591 w 7641513"/>
              <a:gd name="connsiteY207" fmla="*/ 1864981 h 3388127"/>
              <a:gd name="connsiteX208" fmla="*/ 3517018 w 7641513"/>
              <a:gd name="connsiteY208" fmla="*/ 1694491 h 3388127"/>
              <a:gd name="connsiteX209" fmla="*/ 4212819 w 7641513"/>
              <a:gd name="connsiteY209" fmla="*/ 2204335 h 3388127"/>
              <a:gd name="connsiteX210" fmla="*/ 4968615 w 7641513"/>
              <a:gd name="connsiteY210" fmla="*/ 2718378 h 3388127"/>
              <a:gd name="connsiteX211" fmla="*/ 5083983 w 7641513"/>
              <a:gd name="connsiteY211" fmla="*/ 2700056 h 3388127"/>
              <a:gd name="connsiteX212" fmla="*/ 5230435 w 7641513"/>
              <a:gd name="connsiteY212" fmla="*/ 2679979 h 3388127"/>
              <a:gd name="connsiteX213" fmla="*/ 5644368 w 7641513"/>
              <a:gd name="connsiteY213" fmla="*/ 2965886 h 3388127"/>
              <a:gd name="connsiteX214" fmla="*/ 5692510 w 7641513"/>
              <a:gd name="connsiteY214" fmla="*/ 3158433 h 3388127"/>
              <a:gd name="connsiteX215" fmla="*/ 5744219 w 7641513"/>
              <a:gd name="connsiteY215" fmla="*/ 3349434 h 3388127"/>
              <a:gd name="connsiteX216" fmla="*/ 5773348 w 7641513"/>
              <a:gd name="connsiteY216" fmla="*/ 3388127 h 3388127"/>
              <a:gd name="connsiteX217" fmla="*/ 5716467 w 7641513"/>
              <a:gd name="connsiteY217" fmla="*/ 3388127 h 3388127"/>
              <a:gd name="connsiteX218" fmla="*/ 5706307 w 7641513"/>
              <a:gd name="connsiteY218" fmla="*/ 3374782 h 3388127"/>
              <a:gd name="connsiteX219" fmla="*/ 5648157 w 7641513"/>
              <a:gd name="connsiteY219" fmla="*/ 3167496 h 3388127"/>
              <a:gd name="connsiteX220" fmla="*/ 5603466 w 7641513"/>
              <a:gd name="connsiteY220" fmla="*/ 2986826 h 3388127"/>
              <a:gd name="connsiteX221" fmla="*/ 5463689 w 7641513"/>
              <a:gd name="connsiteY221" fmla="*/ 2808353 h 3388127"/>
              <a:gd name="connsiteX222" fmla="*/ 5251404 w 7641513"/>
              <a:gd name="connsiteY222" fmla="*/ 2728706 h 3388127"/>
              <a:gd name="connsiteX223" fmla="*/ 5233109 w 7641513"/>
              <a:gd name="connsiteY223" fmla="*/ 2727957 h 3388127"/>
              <a:gd name="connsiteX224" fmla="*/ 5094968 w 7641513"/>
              <a:gd name="connsiteY224" fmla="*/ 2747059 h 3388127"/>
              <a:gd name="connsiteX225" fmla="*/ 4973885 w 7641513"/>
              <a:gd name="connsiteY225" fmla="*/ 2766011 h 3388127"/>
              <a:gd name="connsiteX226" fmla="*/ 4178159 w 7641513"/>
              <a:gd name="connsiteY226" fmla="*/ 2234234 h 3388127"/>
              <a:gd name="connsiteX227" fmla="*/ 3518710 w 7641513"/>
              <a:gd name="connsiteY227" fmla="*/ 1742547 h 3388127"/>
              <a:gd name="connsiteX228" fmla="*/ 3396726 w 7641513"/>
              <a:gd name="connsiteY228" fmla="*/ 1754820 h 3388127"/>
              <a:gd name="connsiteX229" fmla="*/ 2914014 w 7641513"/>
              <a:gd name="connsiteY229" fmla="*/ 2116093 h 3388127"/>
              <a:gd name="connsiteX230" fmla="*/ 2712709 w 7641513"/>
              <a:gd name="connsiteY230" fmla="*/ 2612935 h 3388127"/>
              <a:gd name="connsiteX231" fmla="*/ 2455245 w 7641513"/>
              <a:gd name="connsiteY231" fmla="*/ 3167943 h 3388127"/>
              <a:gd name="connsiteX232" fmla="*/ 2128798 w 7641513"/>
              <a:gd name="connsiteY232" fmla="*/ 3352316 h 3388127"/>
              <a:gd name="connsiteX233" fmla="*/ 2017751 w 7641513"/>
              <a:gd name="connsiteY233" fmla="*/ 3388127 h 3388127"/>
              <a:gd name="connsiteX234" fmla="*/ 1874626 w 7641513"/>
              <a:gd name="connsiteY234" fmla="*/ 3388127 h 3388127"/>
              <a:gd name="connsiteX235" fmla="*/ 1889193 w 7641513"/>
              <a:gd name="connsiteY235" fmla="*/ 3381775 h 3388127"/>
              <a:gd name="connsiteX236" fmla="*/ 1991558 w 7641513"/>
              <a:gd name="connsiteY236" fmla="*/ 3349437 h 3388127"/>
              <a:gd name="connsiteX237" fmla="*/ 2420102 w 7641513"/>
              <a:gd name="connsiteY237" fmla="*/ 3137784 h 3388127"/>
              <a:gd name="connsiteX238" fmla="*/ 2666011 w 7641513"/>
              <a:gd name="connsiteY238" fmla="*/ 2601008 h 3388127"/>
              <a:gd name="connsiteX239" fmla="*/ 2874451 w 7641513"/>
              <a:gd name="connsiteY239" fmla="*/ 2087489 h 3388127"/>
              <a:gd name="connsiteX240" fmla="*/ 3384866 w 7641513"/>
              <a:gd name="connsiteY240" fmla="*/ 1707780 h 3388127"/>
              <a:gd name="connsiteX241" fmla="*/ 3517018 w 7641513"/>
              <a:gd name="connsiteY241" fmla="*/ 1694491 h 3388127"/>
              <a:gd name="connsiteX242" fmla="*/ 3491907 w 7641513"/>
              <a:gd name="connsiteY242" fmla="*/ 1525369 h 3388127"/>
              <a:gd name="connsiteX243" fmla="*/ 4224004 w 7641513"/>
              <a:gd name="connsiteY243" fmla="*/ 2061137 h 3388127"/>
              <a:gd name="connsiteX244" fmla="*/ 5022450 w 7641513"/>
              <a:gd name="connsiteY244" fmla="*/ 2602602 h 3388127"/>
              <a:gd name="connsiteX245" fmla="*/ 5144440 w 7641513"/>
              <a:gd name="connsiteY245" fmla="*/ 2582815 h 3388127"/>
              <a:gd name="connsiteX246" fmla="*/ 5296081 w 7641513"/>
              <a:gd name="connsiteY246" fmla="*/ 2563386 h 3388127"/>
              <a:gd name="connsiteX247" fmla="*/ 5731351 w 7641513"/>
              <a:gd name="connsiteY247" fmla="*/ 2863223 h 3388127"/>
              <a:gd name="connsiteX248" fmla="*/ 5782637 w 7641513"/>
              <a:gd name="connsiteY248" fmla="*/ 3066349 h 3388127"/>
              <a:gd name="connsiteX249" fmla="*/ 5880157 w 7641513"/>
              <a:gd name="connsiteY249" fmla="*/ 3318359 h 3388127"/>
              <a:gd name="connsiteX250" fmla="*/ 5973969 w 7641513"/>
              <a:gd name="connsiteY250" fmla="*/ 3375886 h 3388127"/>
              <a:gd name="connsiteX251" fmla="*/ 6015429 w 7641513"/>
              <a:gd name="connsiteY251" fmla="*/ 3388127 h 3388127"/>
              <a:gd name="connsiteX252" fmla="*/ 5896038 w 7641513"/>
              <a:gd name="connsiteY252" fmla="*/ 3388127 h 3388127"/>
              <a:gd name="connsiteX253" fmla="*/ 5848411 w 7641513"/>
              <a:gd name="connsiteY253" fmla="*/ 3351411 h 3388127"/>
              <a:gd name="connsiteX254" fmla="*/ 5740978 w 7641513"/>
              <a:gd name="connsiteY254" fmla="*/ 3071152 h 3388127"/>
              <a:gd name="connsiteX255" fmla="*/ 5693655 w 7641513"/>
              <a:gd name="connsiteY255" fmla="*/ 2880824 h 3388127"/>
              <a:gd name="connsiteX256" fmla="*/ 5544977 w 7641513"/>
              <a:gd name="connsiteY256" fmla="*/ 2691685 h 3388127"/>
              <a:gd name="connsiteX257" fmla="*/ 5319383 w 7641513"/>
              <a:gd name="connsiteY257" fmla="*/ 2607857 h 3388127"/>
              <a:gd name="connsiteX258" fmla="*/ 5298894 w 7641513"/>
              <a:gd name="connsiteY258" fmla="*/ 2607008 h 3388127"/>
              <a:gd name="connsiteX259" fmla="*/ 5153297 w 7641513"/>
              <a:gd name="connsiteY259" fmla="*/ 2627551 h 3388127"/>
              <a:gd name="connsiteX260" fmla="*/ 5025176 w 7641513"/>
              <a:gd name="connsiteY260" fmla="*/ 2647948 h 3388127"/>
              <a:gd name="connsiteX261" fmla="*/ 4186723 w 7641513"/>
              <a:gd name="connsiteY261" fmla="*/ 2091365 h 3388127"/>
              <a:gd name="connsiteX262" fmla="*/ 3491315 w 7641513"/>
              <a:gd name="connsiteY262" fmla="*/ 1572797 h 3388127"/>
              <a:gd name="connsiteX263" fmla="*/ 3362567 w 7641513"/>
              <a:gd name="connsiteY263" fmla="*/ 1586262 h 3388127"/>
              <a:gd name="connsiteX264" fmla="*/ 2852916 w 7641513"/>
              <a:gd name="connsiteY264" fmla="*/ 1969044 h 3388127"/>
              <a:gd name="connsiteX265" fmla="*/ 2641443 w 7641513"/>
              <a:gd name="connsiteY265" fmla="*/ 2494187 h 3388127"/>
              <a:gd name="connsiteX266" fmla="*/ 2371040 w 7641513"/>
              <a:gd name="connsiteY266" fmla="*/ 3081729 h 3388127"/>
              <a:gd name="connsiteX267" fmla="*/ 1899772 w 7641513"/>
              <a:gd name="connsiteY267" fmla="*/ 3317294 h 3388127"/>
              <a:gd name="connsiteX268" fmla="*/ 1793416 w 7641513"/>
              <a:gd name="connsiteY268" fmla="*/ 3351206 h 3388127"/>
              <a:gd name="connsiteX269" fmla="*/ 1709125 w 7641513"/>
              <a:gd name="connsiteY269" fmla="*/ 3388127 h 3388127"/>
              <a:gd name="connsiteX270" fmla="*/ 1600760 w 7641513"/>
              <a:gd name="connsiteY270" fmla="*/ 3388127 h 3388127"/>
              <a:gd name="connsiteX271" fmla="*/ 1620720 w 7641513"/>
              <a:gd name="connsiteY271" fmla="*/ 3374467 h 3388127"/>
              <a:gd name="connsiteX272" fmla="*/ 1778449 w 7641513"/>
              <a:gd name="connsiteY272" fmla="*/ 3305776 h 3388127"/>
              <a:gd name="connsiteX273" fmla="*/ 1885686 w 7641513"/>
              <a:gd name="connsiteY273" fmla="*/ 3271468 h 3388127"/>
              <a:gd name="connsiteX274" fmla="*/ 2337781 w 7641513"/>
              <a:gd name="connsiteY274" fmla="*/ 3047732 h 3388127"/>
              <a:gd name="connsiteX275" fmla="*/ 2596565 w 7641513"/>
              <a:gd name="connsiteY275" fmla="*/ 2480159 h 3388127"/>
              <a:gd name="connsiteX276" fmla="*/ 2815092 w 7641513"/>
              <a:gd name="connsiteY276" fmla="*/ 1940513 h 3388127"/>
              <a:gd name="connsiteX277" fmla="*/ 3352883 w 7641513"/>
              <a:gd name="connsiteY277" fmla="*/ 1539310 h 3388127"/>
              <a:gd name="connsiteX278" fmla="*/ 3491907 w 7641513"/>
              <a:gd name="connsiteY278" fmla="*/ 1525369 h 3388127"/>
              <a:gd name="connsiteX279" fmla="*/ 3466839 w 7641513"/>
              <a:gd name="connsiteY279" fmla="*/ 1355615 h 3388127"/>
              <a:gd name="connsiteX280" fmla="*/ 4233449 w 7641513"/>
              <a:gd name="connsiteY280" fmla="*/ 1917745 h 3388127"/>
              <a:gd name="connsiteX281" fmla="*/ 5074548 w 7641513"/>
              <a:gd name="connsiteY281" fmla="*/ 2486635 h 3388127"/>
              <a:gd name="connsiteX282" fmla="*/ 5203120 w 7641513"/>
              <a:gd name="connsiteY282" fmla="*/ 2465817 h 3388127"/>
              <a:gd name="connsiteX283" fmla="*/ 5365372 w 7641513"/>
              <a:gd name="connsiteY283" fmla="*/ 2442912 h 3388127"/>
              <a:gd name="connsiteX284" fmla="*/ 5822393 w 7641513"/>
              <a:gd name="connsiteY284" fmla="*/ 2756696 h 3388127"/>
              <a:gd name="connsiteX285" fmla="*/ 5875930 w 7641513"/>
              <a:gd name="connsiteY285" fmla="*/ 2969042 h 3388127"/>
              <a:gd name="connsiteX286" fmla="*/ 5975498 w 7641513"/>
              <a:gd name="connsiteY286" fmla="*/ 3236794 h 3388127"/>
              <a:gd name="connsiteX287" fmla="*/ 6193347 w 7641513"/>
              <a:gd name="connsiteY287" fmla="*/ 3332783 h 3388127"/>
              <a:gd name="connsiteX288" fmla="*/ 6289638 w 7641513"/>
              <a:gd name="connsiteY288" fmla="*/ 3359259 h 3388127"/>
              <a:gd name="connsiteX289" fmla="*/ 6355740 w 7641513"/>
              <a:gd name="connsiteY289" fmla="*/ 3388127 h 3388127"/>
              <a:gd name="connsiteX290" fmla="*/ 6221613 w 7641513"/>
              <a:gd name="connsiteY290" fmla="*/ 3388127 h 3388127"/>
              <a:gd name="connsiteX291" fmla="*/ 6183456 w 7641513"/>
              <a:gd name="connsiteY291" fmla="*/ 3377185 h 3388127"/>
              <a:gd name="connsiteX292" fmla="*/ 5943808 w 7641513"/>
              <a:gd name="connsiteY292" fmla="*/ 3269864 h 3388127"/>
              <a:gd name="connsiteX293" fmla="*/ 5829815 w 7641513"/>
              <a:gd name="connsiteY293" fmla="*/ 2977142 h 3388127"/>
              <a:gd name="connsiteX294" fmla="*/ 5780201 w 7641513"/>
              <a:gd name="connsiteY294" fmla="*/ 2776709 h 3388127"/>
              <a:gd name="connsiteX295" fmla="*/ 5624364 w 7641513"/>
              <a:gd name="connsiteY295" fmla="*/ 2579084 h 3388127"/>
              <a:gd name="connsiteX296" fmla="*/ 5388554 w 7641513"/>
              <a:gd name="connsiteY296" fmla="*/ 2490861 h 3388127"/>
              <a:gd name="connsiteX297" fmla="*/ 5366286 w 7641513"/>
              <a:gd name="connsiteY297" fmla="*/ 2489927 h 3388127"/>
              <a:gd name="connsiteX298" fmla="*/ 5212816 w 7641513"/>
              <a:gd name="connsiteY298" fmla="*/ 2511897 h 3388127"/>
              <a:gd name="connsiteX299" fmla="*/ 5078125 w 7641513"/>
              <a:gd name="connsiteY299" fmla="*/ 2533777 h 3388127"/>
              <a:gd name="connsiteX300" fmla="*/ 4197067 w 7641513"/>
              <a:gd name="connsiteY300" fmla="*/ 1947144 h 3388127"/>
              <a:gd name="connsiteX301" fmla="*/ 3465294 w 7641513"/>
              <a:gd name="connsiteY301" fmla="*/ 1403007 h 3388127"/>
              <a:gd name="connsiteX302" fmla="*/ 3329738 w 7641513"/>
              <a:gd name="connsiteY302" fmla="*/ 1416771 h 3388127"/>
              <a:gd name="connsiteX303" fmla="*/ 2794015 w 7641513"/>
              <a:gd name="connsiteY303" fmla="*/ 1821107 h 3388127"/>
              <a:gd name="connsiteX304" fmla="*/ 2571944 w 7641513"/>
              <a:gd name="connsiteY304" fmla="*/ 2374525 h 3388127"/>
              <a:gd name="connsiteX305" fmla="*/ 2288253 w 7641513"/>
              <a:gd name="connsiteY305" fmla="*/ 2992414 h 3388127"/>
              <a:gd name="connsiteX306" fmla="*/ 1793427 w 7641513"/>
              <a:gd name="connsiteY306" fmla="*/ 3240063 h 3388127"/>
              <a:gd name="connsiteX307" fmla="*/ 1681771 w 7641513"/>
              <a:gd name="connsiteY307" fmla="*/ 3275933 h 3388127"/>
              <a:gd name="connsiteX308" fmla="*/ 1523612 w 7641513"/>
              <a:gd name="connsiteY308" fmla="*/ 3345195 h 3388127"/>
              <a:gd name="connsiteX309" fmla="*/ 1461488 w 7641513"/>
              <a:gd name="connsiteY309" fmla="*/ 3388127 h 3388127"/>
              <a:gd name="connsiteX310" fmla="*/ 1380625 w 7641513"/>
              <a:gd name="connsiteY310" fmla="*/ 3388127 h 3388127"/>
              <a:gd name="connsiteX311" fmla="*/ 1503780 w 7641513"/>
              <a:gd name="connsiteY311" fmla="*/ 3303701 h 3388127"/>
              <a:gd name="connsiteX312" fmla="*/ 1669387 w 7641513"/>
              <a:gd name="connsiteY312" fmla="*/ 3231478 h 3388127"/>
              <a:gd name="connsiteX313" fmla="*/ 1781917 w 7641513"/>
              <a:gd name="connsiteY313" fmla="*/ 3195644 h 3388127"/>
              <a:gd name="connsiteX314" fmla="*/ 2257571 w 7641513"/>
              <a:gd name="connsiteY314" fmla="*/ 2959390 h 3388127"/>
              <a:gd name="connsiteX315" fmla="*/ 2528780 w 7641513"/>
              <a:gd name="connsiteY315" fmla="*/ 2361435 h 3388127"/>
              <a:gd name="connsiteX316" fmla="*/ 2757489 w 7641513"/>
              <a:gd name="connsiteY316" fmla="*/ 1793061 h 3388127"/>
              <a:gd name="connsiteX317" fmla="*/ 3321339 w 7641513"/>
              <a:gd name="connsiteY317" fmla="*/ 1370744 h 3388127"/>
              <a:gd name="connsiteX318" fmla="*/ 3466839 w 7641513"/>
              <a:gd name="connsiteY318" fmla="*/ 1355615 h 3388127"/>
              <a:gd name="connsiteX319" fmla="*/ 3439322 w 7641513"/>
              <a:gd name="connsiteY319" fmla="*/ 1187370 h 3388127"/>
              <a:gd name="connsiteX320" fmla="*/ 4244158 w 7641513"/>
              <a:gd name="connsiteY320" fmla="*/ 1775472 h 3388127"/>
              <a:gd name="connsiteX321" fmla="*/ 5128355 w 7641513"/>
              <a:gd name="connsiteY321" fmla="*/ 2370926 h 3388127"/>
              <a:gd name="connsiteX322" fmla="*/ 5263552 w 7641513"/>
              <a:gd name="connsiteY322" fmla="*/ 2348650 h 3388127"/>
              <a:gd name="connsiteX323" fmla="*/ 5433678 w 7641513"/>
              <a:gd name="connsiteY323" fmla="*/ 2324318 h 3388127"/>
              <a:gd name="connsiteX324" fmla="*/ 5912502 w 7641513"/>
              <a:gd name="connsiteY324" fmla="*/ 2652069 h 3388127"/>
              <a:gd name="connsiteX325" fmla="*/ 5968798 w 7641513"/>
              <a:gd name="connsiteY325" fmla="*/ 2871908 h 3388127"/>
              <a:gd name="connsiteX326" fmla="*/ 6073600 w 7641513"/>
              <a:gd name="connsiteY326" fmla="*/ 3152939 h 3388127"/>
              <a:gd name="connsiteX327" fmla="*/ 6303038 w 7641513"/>
              <a:gd name="connsiteY327" fmla="*/ 3252872 h 3388127"/>
              <a:gd name="connsiteX328" fmla="*/ 6499961 w 7641513"/>
              <a:gd name="connsiteY328" fmla="*/ 3321883 h 3388127"/>
              <a:gd name="connsiteX329" fmla="*/ 6569799 w 7641513"/>
              <a:gd name="connsiteY329" fmla="*/ 3371689 h 3388127"/>
              <a:gd name="connsiteX330" fmla="*/ 6585499 w 7641513"/>
              <a:gd name="connsiteY330" fmla="*/ 3388127 h 3388127"/>
              <a:gd name="connsiteX331" fmla="*/ 6509197 w 7641513"/>
              <a:gd name="connsiteY331" fmla="*/ 3388127 h 3388127"/>
              <a:gd name="connsiteX332" fmla="*/ 6475804 w 7641513"/>
              <a:gd name="connsiteY332" fmla="*/ 3364403 h 3388127"/>
              <a:gd name="connsiteX333" fmla="*/ 6291303 w 7641513"/>
              <a:gd name="connsiteY333" fmla="*/ 3300684 h 3388127"/>
              <a:gd name="connsiteX334" fmla="*/ 6040046 w 7641513"/>
              <a:gd name="connsiteY334" fmla="*/ 3188978 h 3388127"/>
              <a:gd name="connsiteX335" fmla="*/ 5920103 w 7641513"/>
              <a:gd name="connsiteY335" fmla="*/ 2879481 h 3388127"/>
              <a:gd name="connsiteX336" fmla="*/ 5867385 w 7641513"/>
              <a:gd name="connsiteY336" fmla="*/ 2669356 h 3388127"/>
              <a:gd name="connsiteX337" fmla="*/ 5456108 w 7641513"/>
              <a:gd name="connsiteY337" fmla="*/ 2369194 h 3388127"/>
              <a:gd name="connsiteX338" fmla="*/ 5432116 w 7641513"/>
              <a:gd name="connsiteY338" fmla="*/ 2368193 h 3388127"/>
              <a:gd name="connsiteX339" fmla="*/ 5270770 w 7641513"/>
              <a:gd name="connsiteY339" fmla="*/ 2391590 h 3388127"/>
              <a:gd name="connsiteX340" fmla="*/ 5129860 w 7641513"/>
              <a:gd name="connsiteY340" fmla="*/ 2414496 h 3388127"/>
              <a:gd name="connsiteX341" fmla="*/ 4205736 w 7641513"/>
              <a:gd name="connsiteY341" fmla="*/ 1800869 h 3388127"/>
              <a:gd name="connsiteX342" fmla="*/ 3437536 w 7641513"/>
              <a:gd name="connsiteY342" fmla="*/ 1230498 h 3388127"/>
              <a:gd name="connsiteX343" fmla="*/ 3295239 w 7641513"/>
              <a:gd name="connsiteY343" fmla="*/ 1245223 h 3388127"/>
              <a:gd name="connsiteX344" fmla="*/ 2733025 w 7641513"/>
              <a:gd name="connsiteY344" fmla="*/ 1670661 h 3388127"/>
              <a:gd name="connsiteX345" fmla="*/ 2500776 w 7641513"/>
              <a:gd name="connsiteY345" fmla="*/ 2252810 h 3388127"/>
              <a:gd name="connsiteX346" fmla="*/ 2205092 w 7641513"/>
              <a:gd name="connsiteY346" fmla="*/ 2901093 h 3388127"/>
              <a:gd name="connsiteX347" fmla="*/ 1687153 w 7641513"/>
              <a:gd name="connsiteY347" fmla="*/ 3160849 h 3388127"/>
              <a:gd name="connsiteX348" fmla="*/ 1569723 w 7641513"/>
              <a:gd name="connsiteY348" fmla="*/ 3199526 h 3388127"/>
              <a:gd name="connsiteX349" fmla="*/ 1260760 w 7641513"/>
              <a:gd name="connsiteY349" fmla="*/ 3371153 h 3388127"/>
              <a:gd name="connsiteX350" fmla="*/ 1244482 w 7641513"/>
              <a:gd name="connsiteY350" fmla="*/ 3388127 h 3388127"/>
              <a:gd name="connsiteX351" fmla="*/ 1184200 w 7641513"/>
              <a:gd name="connsiteY351" fmla="*/ 3388127 h 3388127"/>
              <a:gd name="connsiteX352" fmla="*/ 1233276 w 7641513"/>
              <a:gd name="connsiteY352" fmla="*/ 3337438 h 3388127"/>
              <a:gd name="connsiteX353" fmla="*/ 1556329 w 7641513"/>
              <a:gd name="connsiteY353" fmla="*/ 3158943 h 3388127"/>
              <a:gd name="connsiteX354" fmla="*/ 1674191 w 7641513"/>
              <a:gd name="connsiteY354" fmla="*/ 3120285 h 3388127"/>
              <a:gd name="connsiteX355" fmla="*/ 2173402 w 7641513"/>
              <a:gd name="connsiteY355" fmla="*/ 2871946 h 3388127"/>
              <a:gd name="connsiteX356" fmla="*/ 2457471 w 7641513"/>
              <a:gd name="connsiteY356" fmla="*/ 2243635 h 3388127"/>
              <a:gd name="connsiteX357" fmla="*/ 2696780 w 7641513"/>
              <a:gd name="connsiteY357" fmla="*/ 1646979 h 3388127"/>
              <a:gd name="connsiteX358" fmla="*/ 3286695 w 7641513"/>
              <a:gd name="connsiteY358" fmla="*/ 1203103 h 3388127"/>
              <a:gd name="connsiteX359" fmla="*/ 3439322 w 7641513"/>
              <a:gd name="connsiteY359" fmla="*/ 1187370 h 3388127"/>
              <a:gd name="connsiteX360" fmla="*/ 3413258 w 7641513"/>
              <a:gd name="connsiteY360" fmla="*/ 1018554 h 3388127"/>
              <a:gd name="connsiteX361" fmla="*/ 4254468 w 7641513"/>
              <a:gd name="connsiteY361" fmla="*/ 1632344 h 3388127"/>
              <a:gd name="connsiteX362" fmla="*/ 5180502 w 7641513"/>
              <a:gd name="connsiteY362" fmla="*/ 2254326 h 3388127"/>
              <a:gd name="connsiteX363" fmla="*/ 5322230 w 7641513"/>
              <a:gd name="connsiteY363" fmla="*/ 2230994 h 3388127"/>
              <a:gd name="connsiteX364" fmla="*/ 5497670 w 7641513"/>
              <a:gd name="connsiteY364" fmla="*/ 2205151 h 3388127"/>
              <a:gd name="connsiteX365" fmla="*/ 5998701 w 7641513"/>
              <a:gd name="connsiteY365" fmla="*/ 2546430 h 3388127"/>
              <a:gd name="connsiteX366" fmla="*/ 6057181 w 7641513"/>
              <a:gd name="connsiteY366" fmla="*/ 2778988 h 3388127"/>
              <a:gd name="connsiteX367" fmla="*/ 6167638 w 7641513"/>
              <a:gd name="connsiteY367" fmla="*/ 3073305 h 3388127"/>
              <a:gd name="connsiteX368" fmla="*/ 6408262 w 7641513"/>
              <a:gd name="connsiteY368" fmla="*/ 3177613 h 3388127"/>
              <a:gd name="connsiteX369" fmla="*/ 6614702 w 7641513"/>
              <a:gd name="connsiteY369" fmla="*/ 3249628 h 3388127"/>
              <a:gd name="connsiteX370" fmla="*/ 6744625 w 7641513"/>
              <a:gd name="connsiteY370" fmla="*/ 3360860 h 3388127"/>
              <a:gd name="connsiteX371" fmla="*/ 6762503 w 7641513"/>
              <a:gd name="connsiteY371" fmla="*/ 3388127 h 3388127"/>
              <a:gd name="connsiteX372" fmla="*/ 6707414 w 7641513"/>
              <a:gd name="connsiteY372" fmla="*/ 3388127 h 3388127"/>
              <a:gd name="connsiteX373" fmla="*/ 6658302 w 7641513"/>
              <a:gd name="connsiteY373" fmla="*/ 3336602 h 3388127"/>
              <a:gd name="connsiteX374" fmla="*/ 6592315 w 7641513"/>
              <a:gd name="connsiteY374" fmla="*/ 3289602 h 3388127"/>
              <a:gd name="connsiteX375" fmla="*/ 6398356 w 7641513"/>
              <a:gd name="connsiteY375" fmla="*/ 3222887 h 3388127"/>
              <a:gd name="connsiteX376" fmla="*/ 6135892 w 7641513"/>
              <a:gd name="connsiteY376" fmla="*/ 3106361 h 3388127"/>
              <a:gd name="connsiteX377" fmla="*/ 6012007 w 7641513"/>
              <a:gd name="connsiteY377" fmla="*/ 2785828 h 3388127"/>
              <a:gd name="connsiteX378" fmla="*/ 5956965 w 7641513"/>
              <a:gd name="connsiteY378" fmla="*/ 2566022 h 3388127"/>
              <a:gd name="connsiteX379" fmla="*/ 5526132 w 7641513"/>
              <a:gd name="connsiteY379" fmla="*/ 2252007 h 3388127"/>
              <a:gd name="connsiteX380" fmla="*/ 5499995 w 7641513"/>
              <a:gd name="connsiteY380" fmla="*/ 2250936 h 3388127"/>
              <a:gd name="connsiteX381" fmla="*/ 5330704 w 7641513"/>
              <a:gd name="connsiteY381" fmla="*/ 2275292 h 3388127"/>
              <a:gd name="connsiteX382" fmla="*/ 5183281 w 7641513"/>
              <a:gd name="connsiteY382" fmla="*/ 2299698 h 3388127"/>
              <a:gd name="connsiteX383" fmla="*/ 4216453 w 7641513"/>
              <a:gd name="connsiteY383" fmla="*/ 1658627 h 3388127"/>
              <a:gd name="connsiteX384" fmla="*/ 3412310 w 7641513"/>
              <a:gd name="connsiteY384" fmla="*/ 1061566 h 3388127"/>
              <a:gd name="connsiteX385" fmla="*/ 3263220 w 7641513"/>
              <a:gd name="connsiteY385" fmla="*/ 1077732 h 3388127"/>
              <a:gd name="connsiteX386" fmla="*/ 2674519 w 7641513"/>
              <a:gd name="connsiteY386" fmla="*/ 1524263 h 3388127"/>
              <a:gd name="connsiteX387" fmla="*/ 2431649 w 7641513"/>
              <a:gd name="connsiteY387" fmla="*/ 2135128 h 3388127"/>
              <a:gd name="connsiteX388" fmla="*/ 2123530 w 7641513"/>
              <a:gd name="connsiteY388" fmla="*/ 2814229 h 3388127"/>
              <a:gd name="connsiteX389" fmla="*/ 1581602 w 7641513"/>
              <a:gd name="connsiteY389" fmla="*/ 3086042 h 3388127"/>
              <a:gd name="connsiteX390" fmla="*/ 1459381 w 7641513"/>
              <a:gd name="connsiteY390" fmla="*/ 3124522 h 3388127"/>
              <a:gd name="connsiteX391" fmla="*/ 1135802 w 7641513"/>
              <a:gd name="connsiteY391" fmla="*/ 3304411 h 3388127"/>
              <a:gd name="connsiteX392" fmla="*/ 1055525 w 7641513"/>
              <a:gd name="connsiteY392" fmla="*/ 3388127 h 3388127"/>
              <a:gd name="connsiteX393" fmla="*/ 993222 w 7641513"/>
              <a:gd name="connsiteY393" fmla="*/ 3388127 h 3388127"/>
              <a:gd name="connsiteX394" fmla="*/ 1107924 w 7641513"/>
              <a:gd name="connsiteY394" fmla="*/ 3269435 h 3388127"/>
              <a:gd name="connsiteX395" fmla="*/ 1445596 w 7641513"/>
              <a:gd name="connsiteY395" fmla="*/ 3082625 h 3388127"/>
              <a:gd name="connsiteX396" fmla="*/ 1568691 w 7641513"/>
              <a:gd name="connsiteY396" fmla="*/ 3044183 h 3388127"/>
              <a:gd name="connsiteX397" fmla="*/ 2091002 w 7641513"/>
              <a:gd name="connsiteY397" fmla="*/ 2784175 h 3388127"/>
              <a:gd name="connsiteX398" fmla="*/ 2387482 w 7641513"/>
              <a:gd name="connsiteY398" fmla="*/ 2125484 h 3388127"/>
              <a:gd name="connsiteX399" fmla="*/ 2637413 w 7641513"/>
              <a:gd name="connsiteY399" fmla="*/ 1500113 h 3388127"/>
              <a:gd name="connsiteX400" fmla="*/ 3253823 w 7641513"/>
              <a:gd name="connsiteY400" fmla="*/ 1035140 h 3388127"/>
              <a:gd name="connsiteX401" fmla="*/ 3413258 w 7641513"/>
              <a:gd name="connsiteY401" fmla="*/ 1018554 h 3388127"/>
              <a:gd name="connsiteX402" fmla="*/ 3387390 w 7641513"/>
              <a:gd name="connsiteY402" fmla="*/ 848093 h 3388127"/>
              <a:gd name="connsiteX403" fmla="*/ 4264824 w 7641513"/>
              <a:gd name="connsiteY403" fmla="*/ 1488506 h 3388127"/>
              <a:gd name="connsiteX404" fmla="*/ 5233523 w 7641513"/>
              <a:gd name="connsiteY404" fmla="*/ 2137475 h 3388127"/>
              <a:gd name="connsiteX405" fmla="*/ 5381451 w 7641513"/>
              <a:gd name="connsiteY405" fmla="*/ 2112675 h 3388127"/>
              <a:gd name="connsiteX406" fmla="*/ 5567380 w 7641513"/>
              <a:gd name="connsiteY406" fmla="*/ 2085509 h 3388127"/>
              <a:gd name="connsiteX407" fmla="*/ 6089711 w 7641513"/>
              <a:gd name="connsiteY407" fmla="*/ 2441150 h 3388127"/>
              <a:gd name="connsiteX408" fmla="*/ 6151282 w 7641513"/>
              <a:gd name="connsiteY408" fmla="*/ 2685590 h 3388127"/>
              <a:gd name="connsiteX409" fmla="*/ 6266832 w 7641513"/>
              <a:gd name="connsiteY409" fmla="*/ 2994897 h 3388127"/>
              <a:gd name="connsiteX410" fmla="*/ 6519065 w 7641513"/>
              <a:gd name="connsiteY410" fmla="*/ 3103592 h 3388127"/>
              <a:gd name="connsiteX411" fmla="*/ 6734601 w 7641513"/>
              <a:gd name="connsiteY411" fmla="*/ 3178607 h 3388127"/>
              <a:gd name="connsiteX412" fmla="*/ 6915217 w 7641513"/>
              <a:gd name="connsiteY412" fmla="*/ 3363019 h 3388127"/>
              <a:gd name="connsiteX413" fmla="*/ 6926445 w 7641513"/>
              <a:gd name="connsiteY413" fmla="*/ 3388127 h 3388127"/>
              <a:gd name="connsiteX414" fmla="*/ 6880949 w 7641513"/>
              <a:gd name="connsiteY414" fmla="*/ 3388127 h 3388127"/>
              <a:gd name="connsiteX415" fmla="*/ 6879531 w 7641513"/>
              <a:gd name="connsiteY415" fmla="*/ 3384898 h 3388127"/>
              <a:gd name="connsiteX416" fmla="*/ 6715386 w 7641513"/>
              <a:gd name="connsiteY416" fmla="*/ 3215662 h 3388127"/>
              <a:gd name="connsiteX417" fmla="*/ 6512345 w 7641513"/>
              <a:gd name="connsiteY417" fmla="*/ 3146401 h 3388127"/>
              <a:gd name="connsiteX418" fmla="*/ 6238276 w 7641513"/>
              <a:gd name="connsiteY418" fmla="*/ 3025484 h 3388127"/>
              <a:gd name="connsiteX419" fmla="*/ 6109190 w 7641513"/>
              <a:gd name="connsiteY419" fmla="*/ 2691249 h 3388127"/>
              <a:gd name="connsiteX420" fmla="*/ 6051441 w 7641513"/>
              <a:gd name="connsiteY420" fmla="*/ 2461323 h 3388127"/>
              <a:gd name="connsiteX421" fmla="*/ 5600582 w 7641513"/>
              <a:gd name="connsiteY421" fmla="*/ 2133427 h 3388127"/>
              <a:gd name="connsiteX422" fmla="*/ 5572721 w 7641513"/>
              <a:gd name="connsiteY422" fmla="*/ 2132290 h 3388127"/>
              <a:gd name="connsiteX423" fmla="*/ 5397245 w 7641513"/>
              <a:gd name="connsiteY423" fmla="*/ 2158562 h 3388127"/>
              <a:gd name="connsiteX424" fmla="*/ 5243202 w 7641513"/>
              <a:gd name="connsiteY424" fmla="*/ 2184426 h 3388127"/>
              <a:gd name="connsiteX425" fmla="*/ 4234196 w 7641513"/>
              <a:gd name="connsiteY425" fmla="*/ 1515527 h 3388127"/>
              <a:gd name="connsiteX426" fmla="*/ 3393335 w 7641513"/>
              <a:gd name="connsiteY426" fmla="*/ 892624 h 3388127"/>
              <a:gd name="connsiteX427" fmla="*/ 3237369 w 7641513"/>
              <a:gd name="connsiteY427" fmla="*/ 908908 h 3388127"/>
              <a:gd name="connsiteX428" fmla="*/ 2622180 w 7641513"/>
              <a:gd name="connsiteY428" fmla="*/ 1376538 h 3388127"/>
              <a:gd name="connsiteX429" fmla="*/ 2369129 w 7641513"/>
              <a:gd name="connsiteY429" fmla="*/ 2016135 h 3388127"/>
              <a:gd name="connsiteX430" fmla="*/ 2048173 w 7641513"/>
              <a:gd name="connsiteY430" fmla="*/ 2725162 h 3388127"/>
              <a:gd name="connsiteX431" fmla="*/ 1483111 w 7641513"/>
              <a:gd name="connsiteY431" fmla="*/ 3009516 h 3388127"/>
              <a:gd name="connsiteX432" fmla="*/ 1355569 w 7641513"/>
              <a:gd name="connsiteY432" fmla="*/ 3050387 h 3388127"/>
              <a:gd name="connsiteX433" fmla="*/ 885988 w 7641513"/>
              <a:gd name="connsiteY433" fmla="*/ 3376627 h 3388127"/>
              <a:gd name="connsiteX434" fmla="*/ 878649 w 7641513"/>
              <a:gd name="connsiteY434" fmla="*/ 3388127 h 3388127"/>
              <a:gd name="connsiteX435" fmla="*/ 817880 w 7641513"/>
              <a:gd name="connsiteY435" fmla="*/ 3388127 h 3388127"/>
              <a:gd name="connsiteX436" fmla="*/ 845184 w 7641513"/>
              <a:gd name="connsiteY436" fmla="*/ 3345870 h 3388127"/>
              <a:gd name="connsiteX437" fmla="*/ 1334360 w 7641513"/>
              <a:gd name="connsiteY437" fmla="*/ 3008613 h 3388127"/>
              <a:gd name="connsiteX438" fmla="*/ 1463226 w 7641513"/>
              <a:gd name="connsiteY438" fmla="*/ 2967365 h 3388127"/>
              <a:gd name="connsiteX439" fmla="*/ 2009089 w 7641513"/>
              <a:gd name="connsiteY439" fmla="*/ 2695275 h 3388127"/>
              <a:gd name="connsiteX440" fmla="*/ 2318010 w 7641513"/>
              <a:gd name="connsiteY440" fmla="*/ 2005769 h 3388127"/>
              <a:gd name="connsiteX441" fmla="*/ 2578105 w 7641513"/>
              <a:gd name="connsiteY441" fmla="*/ 1352103 h 3388127"/>
              <a:gd name="connsiteX442" fmla="*/ 3221016 w 7641513"/>
              <a:gd name="connsiteY442" fmla="*/ 865599 h 3388127"/>
              <a:gd name="connsiteX443" fmla="*/ 3387390 w 7641513"/>
              <a:gd name="connsiteY443" fmla="*/ 848093 h 3388127"/>
              <a:gd name="connsiteX444" fmla="*/ 3360715 w 7641513"/>
              <a:gd name="connsiteY444" fmla="*/ 678254 h 3388127"/>
              <a:gd name="connsiteX445" fmla="*/ 4273877 w 7641513"/>
              <a:gd name="connsiteY445" fmla="*/ 1344274 h 3388127"/>
              <a:gd name="connsiteX446" fmla="*/ 5285137 w 7641513"/>
              <a:gd name="connsiteY446" fmla="*/ 2022829 h 3388127"/>
              <a:gd name="connsiteX447" fmla="*/ 5440106 w 7641513"/>
              <a:gd name="connsiteY447" fmla="*/ 1996580 h 3388127"/>
              <a:gd name="connsiteX448" fmla="*/ 5634816 w 7641513"/>
              <a:gd name="connsiteY448" fmla="*/ 1968479 h 3388127"/>
              <a:gd name="connsiteX449" fmla="*/ 6178827 w 7641513"/>
              <a:gd name="connsiteY449" fmla="*/ 2338923 h 3388127"/>
              <a:gd name="connsiteX450" fmla="*/ 6242756 w 7641513"/>
              <a:gd name="connsiteY450" fmla="*/ 2591292 h 3388127"/>
              <a:gd name="connsiteX451" fmla="*/ 6362269 w 7641513"/>
              <a:gd name="connsiteY451" fmla="*/ 2912076 h 3388127"/>
              <a:gd name="connsiteX452" fmla="*/ 6626125 w 7641513"/>
              <a:gd name="connsiteY452" fmla="*/ 3025609 h 3388127"/>
              <a:gd name="connsiteX453" fmla="*/ 6850686 w 7641513"/>
              <a:gd name="connsiteY453" fmla="*/ 3103154 h 3388127"/>
              <a:gd name="connsiteX454" fmla="*/ 7073224 w 7641513"/>
              <a:gd name="connsiteY454" fmla="*/ 3372115 h 3388127"/>
              <a:gd name="connsiteX455" fmla="*/ 7078003 w 7641513"/>
              <a:gd name="connsiteY455" fmla="*/ 3388127 h 3388127"/>
              <a:gd name="connsiteX456" fmla="*/ 7032938 w 7641513"/>
              <a:gd name="connsiteY456" fmla="*/ 3388127 h 3388127"/>
              <a:gd name="connsiteX457" fmla="*/ 7002224 w 7641513"/>
              <a:gd name="connsiteY457" fmla="*/ 3318752 h 3388127"/>
              <a:gd name="connsiteX458" fmla="*/ 6830551 w 7641513"/>
              <a:gd name="connsiteY458" fmla="*/ 3143240 h 3388127"/>
              <a:gd name="connsiteX459" fmla="*/ 6618448 w 7641513"/>
              <a:gd name="connsiteY459" fmla="*/ 3070550 h 3388127"/>
              <a:gd name="connsiteX460" fmla="*/ 6332720 w 7641513"/>
              <a:gd name="connsiteY460" fmla="*/ 2945226 h 3388127"/>
              <a:gd name="connsiteX461" fmla="*/ 6198032 w 7641513"/>
              <a:gd name="connsiteY461" fmla="*/ 2597724 h 3388127"/>
              <a:gd name="connsiteX462" fmla="*/ 6138015 w 7641513"/>
              <a:gd name="connsiteY462" fmla="*/ 2358130 h 3388127"/>
              <a:gd name="connsiteX463" fmla="*/ 5664651 w 7641513"/>
              <a:gd name="connsiteY463" fmla="*/ 2013219 h 3388127"/>
              <a:gd name="connsiteX464" fmla="*/ 5635013 w 7641513"/>
              <a:gd name="connsiteY464" fmla="*/ 2011997 h 3388127"/>
              <a:gd name="connsiteX465" fmla="*/ 5450355 w 7641513"/>
              <a:gd name="connsiteY465" fmla="*/ 2039644 h 3388127"/>
              <a:gd name="connsiteX466" fmla="*/ 5289310 w 7641513"/>
              <a:gd name="connsiteY466" fmla="*/ 2066524 h 3388127"/>
              <a:gd name="connsiteX467" fmla="*/ 4237597 w 7641513"/>
              <a:gd name="connsiteY467" fmla="*/ 1370623 h 3388127"/>
              <a:gd name="connsiteX468" fmla="*/ 3360610 w 7641513"/>
              <a:gd name="connsiteY468" fmla="*/ 721742 h 3388127"/>
              <a:gd name="connsiteX469" fmla="*/ 3197593 w 7641513"/>
              <a:gd name="connsiteY469" fmla="*/ 739172 h 3388127"/>
              <a:gd name="connsiteX470" fmla="*/ 2555895 w 7641513"/>
              <a:gd name="connsiteY470" fmla="*/ 1228338 h 3388127"/>
              <a:gd name="connsiteX471" fmla="*/ 2292676 w 7641513"/>
              <a:gd name="connsiteY471" fmla="*/ 1896234 h 3388127"/>
              <a:gd name="connsiteX472" fmla="*/ 1961021 w 7641513"/>
              <a:gd name="connsiteY472" fmla="*/ 2636144 h 3388127"/>
              <a:gd name="connsiteX473" fmla="*/ 1372409 w 7641513"/>
              <a:gd name="connsiteY473" fmla="*/ 2932578 h 3388127"/>
              <a:gd name="connsiteX474" fmla="*/ 1239994 w 7641513"/>
              <a:gd name="connsiteY474" fmla="*/ 2975426 h 3388127"/>
              <a:gd name="connsiteX475" fmla="*/ 750074 w 7641513"/>
              <a:gd name="connsiteY475" fmla="*/ 3315675 h 3388127"/>
              <a:gd name="connsiteX476" fmla="*/ 703841 w 7641513"/>
              <a:gd name="connsiteY476" fmla="*/ 3388127 h 3388127"/>
              <a:gd name="connsiteX477" fmla="*/ 647560 w 7641513"/>
              <a:gd name="connsiteY477" fmla="*/ 3388127 h 3388127"/>
              <a:gd name="connsiteX478" fmla="*/ 714007 w 7641513"/>
              <a:gd name="connsiteY478" fmla="*/ 3285036 h 3388127"/>
              <a:gd name="connsiteX479" fmla="*/ 1223583 w 7641513"/>
              <a:gd name="connsiteY479" fmla="*/ 2933850 h 3388127"/>
              <a:gd name="connsiteX480" fmla="*/ 1356011 w 7641513"/>
              <a:gd name="connsiteY480" fmla="*/ 2890573 h 3388127"/>
              <a:gd name="connsiteX481" fmla="*/ 1925432 w 7641513"/>
              <a:gd name="connsiteY481" fmla="*/ 2606396 h 3388127"/>
              <a:gd name="connsiteX482" fmla="*/ 2247207 w 7641513"/>
              <a:gd name="connsiteY482" fmla="*/ 1886527 h 3388127"/>
              <a:gd name="connsiteX483" fmla="*/ 2517920 w 7641513"/>
              <a:gd name="connsiteY483" fmla="*/ 1204151 h 3388127"/>
              <a:gd name="connsiteX484" fmla="*/ 3187321 w 7641513"/>
              <a:gd name="connsiteY484" fmla="*/ 696548 h 3388127"/>
              <a:gd name="connsiteX485" fmla="*/ 3360715 w 7641513"/>
              <a:gd name="connsiteY485" fmla="*/ 678254 h 3388127"/>
              <a:gd name="connsiteX486" fmla="*/ 3333559 w 7641513"/>
              <a:gd name="connsiteY486" fmla="*/ 508399 h 3388127"/>
              <a:gd name="connsiteX487" fmla="*/ 4283326 w 7641513"/>
              <a:gd name="connsiteY487" fmla="*/ 1200606 h 3388127"/>
              <a:gd name="connsiteX488" fmla="*/ 5337271 w 7641513"/>
              <a:gd name="connsiteY488" fmla="*/ 1906594 h 3388127"/>
              <a:gd name="connsiteX489" fmla="*/ 5498822 w 7641513"/>
              <a:gd name="connsiteY489" fmla="*/ 1879315 h 3388127"/>
              <a:gd name="connsiteX490" fmla="*/ 5700133 w 7641513"/>
              <a:gd name="connsiteY490" fmla="*/ 1849306 h 3388127"/>
              <a:gd name="connsiteX491" fmla="*/ 6267675 w 7641513"/>
              <a:gd name="connsiteY491" fmla="*/ 2232459 h 3388127"/>
              <a:gd name="connsiteX492" fmla="*/ 6334259 w 7641513"/>
              <a:gd name="connsiteY492" fmla="*/ 2496252 h 3388127"/>
              <a:gd name="connsiteX493" fmla="*/ 6460695 w 7641513"/>
              <a:gd name="connsiteY493" fmla="*/ 2830811 h 3388127"/>
              <a:gd name="connsiteX494" fmla="*/ 6735739 w 7641513"/>
              <a:gd name="connsiteY494" fmla="*/ 2948717 h 3388127"/>
              <a:gd name="connsiteX495" fmla="*/ 6969853 w 7641513"/>
              <a:gd name="connsiteY495" fmla="*/ 3028847 h 3388127"/>
              <a:gd name="connsiteX496" fmla="*/ 7201563 w 7641513"/>
              <a:gd name="connsiteY496" fmla="*/ 3307472 h 3388127"/>
              <a:gd name="connsiteX497" fmla="*/ 7225876 w 7641513"/>
              <a:gd name="connsiteY497" fmla="*/ 3388127 h 3388127"/>
              <a:gd name="connsiteX498" fmla="*/ 7178000 w 7641513"/>
              <a:gd name="connsiteY498" fmla="*/ 3388127 h 3388127"/>
              <a:gd name="connsiteX499" fmla="*/ 7159225 w 7641513"/>
              <a:gd name="connsiteY499" fmla="*/ 3324762 h 3388127"/>
              <a:gd name="connsiteX500" fmla="*/ 6947119 w 7641513"/>
              <a:gd name="connsiteY500" fmla="*/ 3066626 h 3388127"/>
              <a:gd name="connsiteX501" fmla="*/ 6725936 w 7641513"/>
              <a:gd name="connsiteY501" fmla="*/ 2991389 h 3388127"/>
              <a:gd name="connsiteX502" fmla="*/ 6428636 w 7641513"/>
              <a:gd name="connsiteY502" fmla="*/ 2861251 h 3388127"/>
              <a:gd name="connsiteX503" fmla="*/ 6288715 w 7641513"/>
              <a:gd name="connsiteY503" fmla="*/ 2500464 h 3388127"/>
              <a:gd name="connsiteX504" fmla="*/ 6225905 w 7641513"/>
              <a:gd name="connsiteY504" fmla="*/ 2253800 h 3388127"/>
              <a:gd name="connsiteX505" fmla="*/ 5735078 w 7641513"/>
              <a:gd name="connsiteY505" fmla="*/ 1897738 h 3388127"/>
              <a:gd name="connsiteX506" fmla="*/ 5703714 w 7641513"/>
              <a:gd name="connsiteY506" fmla="*/ 1896450 h 3388127"/>
              <a:gd name="connsiteX507" fmla="*/ 5510713 w 7641513"/>
              <a:gd name="connsiteY507" fmla="*/ 1925489 h 3388127"/>
              <a:gd name="connsiteX508" fmla="*/ 5343446 w 7641513"/>
              <a:gd name="connsiteY508" fmla="*/ 1953399 h 3388127"/>
              <a:gd name="connsiteX509" fmla="*/ 4249119 w 7641513"/>
              <a:gd name="connsiteY509" fmla="*/ 1230090 h 3388127"/>
              <a:gd name="connsiteX510" fmla="*/ 3335905 w 7641513"/>
              <a:gd name="connsiteY510" fmla="*/ 555435 h 3388127"/>
              <a:gd name="connsiteX511" fmla="*/ 3166362 w 7641513"/>
              <a:gd name="connsiteY511" fmla="*/ 573819 h 3388127"/>
              <a:gd name="connsiteX512" fmla="*/ 2498174 w 7641513"/>
              <a:gd name="connsiteY512" fmla="*/ 1084084 h 3388127"/>
              <a:gd name="connsiteX513" fmla="*/ 2224356 w 7641513"/>
              <a:gd name="connsiteY513" fmla="*/ 1780255 h 3388127"/>
              <a:gd name="connsiteX514" fmla="*/ 1878152 w 7641513"/>
              <a:gd name="connsiteY514" fmla="*/ 2549157 h 3388127"/>
              <a:gd name="connsiteX515" fmla="*/ 1265983 w 7641513"/>
              <a:gd name="connsiteY515" fmla="*/ 2857675 h 3388127"/>
              <a:gd name="connsiteX516" fmla="*/ 1127848 w 7641513"/>
              <a:gd name="connsiteY516" fmla="*/ 2902022 h 3388127"/>
              <a:gd name="connsiteX517" fmla="*/ 617582 w 7641513"/>
              <a:gd name="connsiteY517" fmla="*/ 3256640 h 3388127"/>
              <a:gd name="connsiteX518" fmla="*/ 533789 w 7641513"/>
              <a:gd name="connsiteY518" fmla="*/ 3388127 h 3388127"/>
              <a:gd name="connsiteX519" fmla="*/ 477222 w 7641513"/>
              <a:gd name="connsiteY519" fmla="*/ 3388127 h 3388127"/>
              <a:gd name="connsiteX520" fmla="*/ 582212 w 7641513"/>
              <a:gd name="connsiteY520" fmla="*/ 3225105 h 3388127"/>
              <a:gd name="connsiteX521" fmla="*/ 1112351 w 7641513"/>
              <a:gd name="connsiteY521" fmla="*/ 2859181 h 3388127"/>
              <a:gd name="connsiteX522" fmla="*/ 1251812 w 7641513"/>
              <a:gd name="connsiteY522" fmla="*/ 2814451 h 3388127"/>
              <a:gd name="connsiteX523" fmla="*/ 1844798 w 7641513"/>
              <a:gd name="connsiteY523" fmla="*/ 2517762 h 3388127"/>
              <a:gd name="connsiteX524" fmla="*/ 2176804 w 7641513"/>
              <a:gd name="connsiteY524" fmla="*/ 1767855 h 3388127"/>
              <a:gd name="connsiteX525" fmla="*/ 2457692 w 7641513"/>
              <a:gd name="connsiteY525" fmla="*/ 1056747 h 3388127"/>
              <a:gd name="connsiteX526" fmla="*/ 3153603 w 7641513"/>
              <a:gd name="connsiteY526" fmla="*/ 527609 h 3388127"/>
              <a:gd name="connsiteX527" fmla="*/ 3333559 w 7641513"/>
              <a:gd name="connsiteY527" fmla="*/ 508399 h 3388127"/>
              <a:gd name="connsiteX528" fmla="*/ 3309820 w 7641513"/>
              <a:gd name="connsiteY528" fmla="*/ 339031 h 3388127"/>
              <a:gd name="connsiteX529" fmla="*/ 4296255 w 7641513"/>
              <a:gd name="connsiteY529" fmla="*/ 1057502 h 3388127"/>
              <a:gd name="connsiteX530" fmla="*/ 5392438 w 7641513"/>
              <a:gd name="connsiteY530" fmla="*/ 1790467 h 3388127"/>
              <a:gd name="connsiteX531" fmla="*/ 5560108 w 7641513"/>
              <a:gd name="connsiteY531" fmla="*/ 1762117 h 3388127"/>
              <a:gd name="connsiteX532" fmla="*/ 5769801 w 7641513"/>
              <a:gd name="connsiteY532" fmla="*/ 1730287 h 3388127"/>
              <a:gd name="connsiteX533" fmla="*/ 6358623 w 7641513"/>
              <a:gd name="connsiteY533" fmla="*/ 2128678 h 3388127"/>
              <a:gd name="connsiteX534" fmla="*/ 6427528 w 7641513"/>
              <a:gd name="connsiteY534" fmla="*/ 2400833 h 3388127"/>
              <a:gd name="connsiteX535" fmla="*/ 6559617 w 7641513"/>
              <a:gd name="connsiteY535" fmla="*/ 2748681 h 3388127"/>
              <a:gd name="connsiteX536" fmla="*/ 6846269 w 7641513"/>
              <a:gd name="connsiteY536" fmla="*/ 2870971 h 3388127"/>
              <a:gd name="connsiteX537" fmla="*/ 7088956 w 7641513"/>
              <a:gd name="connsiteY537" fmla="*/ 2954049 h 3388127"/>
              <a:gd name="connsiteX538" fmla="*/ 7355428 w 7641513"/>
              <a:gd name="connsiteY538" fmla="*/ 3330009 h 3388127"/>
              <a:gd name="connsiteX539" fmla="*/ 7367198 w 7641513"/>
              <a:gd name="connsiteY539" fmla="*/ 3388127 h 3388127"/>
              <a:gd name="connsiteX540" fmla="*/ 7318347 w 7641513"/>
              <a:gd name="connsiteY540" fmla="*/ 3388127 h 3388127"/>
              <a:gd name="connsiteX541" fmla="*/ 7309240 w 7641513"/>
              <a:gd name="connsiteY541" fmla="*/ 3342435 h 3388127"/>
              <a:gd name="connsiteX542" fmla="*/ 7062772 w 7641513"/>
              <a:gd name="connsiteY542" fmla="*/ 2991701 h 3388127"/>
              <a:gd name="connsiteX543" fmla="*/ 6832563 w 7641513"/>
              <a:gd name="connsiteY543" fmla="*/ 2913931 h 3388127"/>
              <a:gd name="connsiteX544" fmla="*/ 6524022 w 7641513"/>
              <a:gd name="connsiteY544" fmla="*/ 2779398 h 3388127"/>
              <a:gd name="connsiteX545" fmla="*/ 6378537 w 7641513"/>
              <a:gd name="connsiteY545" fmla="*/ 2404912 h 3388127"/>
              <a:gd name="connsiteX546" fmla="*/ 6314378 w 7641513"/>
              <a:gd name="connsiteY546" fmla="*/ 2146881 h 3388127"/>
              <a:gd name="connsiteX547" fmla="*/ 5803869 w 7641513"/>
              <a:gd name="connsiteY547" fmla="*/ 1777805 h 3388127"/>
              <a:gd name="connsiteX548" fmla="*/ 5770366 w 7641513"/>
              <a:gd name="connsiteY548" fmla="*/ 1776434 h 3388127"/>
              <a:gd name="connsiteX549" fmla="*/ 5569436 w 7641513"/>
              <a:gd name="connsiteY549" fmla="*/ 1806886 h 3388127"/>
              <a:gd name="connsiteX550" fmla="*/ 5393841 w 7641513"/>
              <a:gd name="connsiteY550" fmla="*/ 1836639 h 3388127"/>
              <a:gd name="connsiteX551" fmla="*/ 4257755 w 7641513"/>
              <a:gd name="connsiteY551" fmla="*/ 1085067 h 3388127"/>
              <a:gd name="connsiteX552" fmla="*/ 3308151 w 7641513"/>
              <a:gd name="connsiteY552" fmla="*/ 384017 h 3388127"/>
              <a:gd name="connsiteX553" fmla="*/ 3131841 w 7641513"/>
              <a:gd name="connsiteY553" fmla="*/ 403093 h 3388127"/>
              <a:gd name="connsiteX554" fmla="*/ 2437145 w 7641513"/>
              <a:gd name="connsiteY554" fmla="*/ 934888 h 3388127"/>
              <a:gd name="connsiteX555" fmla="*/ 2153149 w 7641513"/>
              <a:gd name="connsiteY555" fmla="*/ 1659790 h 3388127"/>
              <a:gd name="connsiteX556" fmla="*/ 1794460 w 7641513"/>
              <a:gd name="connsiteY556" fmla="*/ 2460807 h 3388127"/>
              <a:gd name="connsiteX557" fmla="*/ 1158693 w 7641513"/>
              <a:gd name="connsiteY557" fmla="*/ 2782712 h 3388127"/>
              <a:gd name="connsiteX558" fmla="*/ 1014799 w 7641513"/>
              <a:gd name="connsiteY558" fmla="*/ 2829434 h 3388127"/>
              <a:gd name="connsiteX559" fmla="*/ 364228 w 7641513"/>
              <a:gd name="connsiteY559" fmla="*/ 3387418 h 3388127"/>
              <a:gd name="connsiteX560" fmla="*/ 363899 w 7641513"/>
              <a:gd name="connsiteY560" fmla="*/ 3388127 h 3388127"/>
              <a:gd name="connsiteX561" fmla="*/ 313823 w 7641513"/>
              <a:gd name="connsiteY561" fmla="*/ 3388127 h 3388127"/>
              <a:gd name="connsiteX562" fmla="*/ 327321 w 7641513"/>
              <a:gd name="connsiteY562" fmla="*/ 3359252 h 3388127"/>
              <a:gd name="connsiteX563" fmla="*/ 1001545 w 7641513"/>
              <a:gd name="connsiteY563" fmla="*/ 2784950 h 3388127"/>
              <a:gd name="connsiteX564" fmla="*/ 1146307 w 7641513"/>
              <a:gd name="connsiteY564" fmla="*/ 2738262 h 3388127"/>
              <a:gd name="connsiteX565" fmla="*/ 1762411 w 7641513"/>
              <a:gd name="connsiteY565" fmla="*/ 2429468 h 3388127"/>
              <a:gd name="connsiteX566" fmla="*/ 2109456 w 7641513"/>
              <a:gd name="connsiteY566" fmla="*/ 1649297 h 3388127"/>
              <a:gd name="connsiteX567" fmla="*/ 2400511 w 7641513"/>
              <a:gd name="connsiteY567" fmla="*/ 909888 h 3388127"/>
              <a:gd name="connsiteX568" fmla="*/ 3122925 w 7641513"/>
              <a:gd name="connsiteY568" fmla="*/ 359213 h 3388127"/>
              <a:gd name="connsiteX569" fmla="*/ 3309820 w 7641513"/>
              <a:gd name="connsiteY569" fmla="*/ 339031 h 3388127"/>
              <a:gd name="connsiteX570" fmla="*/ 3283206 w 7641513"/>
              <a:gd name="connsiteY570" fmla="*/ 168141 h 3388127"/>
              <a:gd name="connsiteX571" fmla="*/ 4307486 w 7641513"/>
              <a:gd name="connsiteY571" fmla="*/ 912983 h 3388127"/>
              <a:gd name="connsiteX572" fmla="*/ 5445391 w 7641513"/>
              <a:gd name="connsiteY572" fmla="*/ 1674632 h 3388127"/>
              <a:gd name="connsiteX573" fmla="*/ 5621020 w 7641513"/>
              <a:gd name="connsiteY573" fmla="*/ 1644452 h 3388127"/>
              <a:gd name="connsiteX574" fmla="*/ 5838221 w 7641513"/>
              <a:gd name="connsiteY574" fmla="*/ 1609885 h 3388127"/>
              <a:gd name="connsiteX575" fmla="*/ 6446148 w 7641513"/>
              <a:gd name="connsiteY575" fmla="*/ 2022537 h 3388127"/>
              <a:gd name="connsiteX576" fmla="*/ 6518213 w 7641513"/>
              <a:gd name="connsiteY576" fmla="*/ 2304398 h 3388127"/>
              <a:gd name="connsiteX577" fmla="*/ 6655485 w 7641513"/>
              <a:gd name="connsiteY577" fmla="*/ 2665505 h 3388127"/>
              <a:gd name="connsiteX578" fmla="*/ 6953343 w 7641513"/>
              <a:gd name="connsiteY578" fmla="*/ 2792620 h 3388127"/>
              <a:gd name="connsiteX579" fmla="*/ 7204656 w 7641513"/>
              <a:gd name="connsiteY579" fmla="*/ 2878665 h 3388127"/>
              <a:gd name="connsiteX580" fmla="*/ 7501623 w 7641513"/>
              <a:gd name="connsiteY580" fmla="*/ 3363946 h 3388127"/>
              <a:gd name="connsiteX581" fmla="*/ 7504673 w 7641513"/>
              <a:gd name="connsiteY581" fmla="*/ 3388127 h 3388127"/>
              <a:gd name="connsiteX582" fmla="*/ 7457282 w 7641513"/>
              <a:gd name="connsiteY582" fmla="*/ 3388127 h 3388127"/>
              <a:gd name="connsiteX583" fmla="*/ 7455497 w 7641513"/>
              <a:gd name="connsiteY583" fmla="*/ 3373765 h 3388127"/>
              <a:gd name="connsiteX584" fmla="*/ 7182268 w 7641513"/>
              <a:gd name="connsiteY584" fmla="*/ 2918637 h 3388127"/>
              <a:gd name="connsiteX585" fmla="*/ 6944324 w 7641513"/>
              <a:gd name="connsiteY585" fmla="*/ 2837937 h 3388127"/>
              <a:gd name="connsiteX586" fmla="*/ 6624176 w 7641513"/>
              <a:gd name="connsiteY586" fmla="*/ 2699018 h 3388127"/>
              <a:gd name="connsiteX587" fmla="*/ 6473455 w 7641513"/>
              <a:gd name="connsiteY587" fmla="*/ 2311254 h 3388127"/>
              <a:gd name="connsiteX588" fmla="*/ 6405303 w 7641513"/>
              <a:gd name="connsiteY588" fmla="*/ 2043493 h 3388127"/>
              <a:gd name="connsiteX589" fmla="*/ 5875255 w 7641513"/>
              <a:gd name="connsiteY589" fmla="*/ 1659694 h 3388127"/>
              <a:gd name="connsiteX590" fmla="*/ 5839971 w 7641513"/>
              <a:gd name="connsiteY590" fmla="*/ 1658243 h 3388127"/>
              <a:gd name="connsiteX591" fmla="*/ 5631588 w 7641513"/>
              <a:gd name="connsiteY591" fmla="*/ 1690125 h 3388127"/>
              <a:gd name="connsiteX592" fmla="*/ 5451185 w 7641513"/>
              <a:gd name="connsiteY592" fmla="*/ 1720993 h 3388127"/>
              <a:gd name="connsiteX593" fmla="*/ 4270213 w 7641513"/>
              <a:gd name="connsiteY593" fmla="*/ 942775 h 3388127"/>
              <a:gd name="connsiteX594" fmla="*/ 3283914 w 7641513"/>
              <a:gd name="connsiteY594" fmla="*/ 215789 h 3388127"/>
              <a:gd name="connsiteX595" fmla="*/ 3100678 w 7641513"/>
              <a:gd name="connsiteY595" fmla="*/ 235944 h 3388127"/>
              <a:gd name="connsiteX596" fmla="*/ 2379931 w 7641513"/>
              <a:gd name="connsiteY596" fmla="*/ 788861 h 3388127"/>
              <a:gd name="connsiteX597" fmla="*/ 2085329 w 7641513"/>
              <a:gd name="connsiteY597" fmla="*/ 1542042 h 3388127"/>
              <a:gd name="connsiteX598" fmla="*/ 1713788 w 7641513"/>
              <a:gd name="connsiteY598" fmla="*/ 2373417 h 3388127"/>
              <a:gd name="connsiteX599" fmla="*/ 1054948 w 7641513"/>
              <a:gd name="connsiteY599" fmla="*/ 2706122 h 3388127"/>
              <a:gd name="connsiteX600" fmla="*/ 905767 w 7641513"/>
              <a:gd name="connsiteY600" fmla="*/ 2754370 h 3388127"/>
              <a:gd name="connsiteX601" fmla="*/ 230483 w 7641513"/>
              <a:gd name="connsiteY601" fmla="*/ 3334008 h 3388127"/>
              <a:gd name="connsiteX602" fmla="*/ 205461 w 7641513"/>
              <a:gd name="connsiteY602" fmla="*/ 3388127 h 3388127"/>
              <a:gd name="connsiteX603" fmla="*/ 157615 w 7641513"/>
              <a:gd name="connsiteY603" fmla="*/ 3388127 h 3388127"/>
              <a:gd name="connsiteX604" fmla="*/ 193844 w 7641513"/>
              <a:gd name="connsiteY604" fmla="*/ 3310582 h 3388127"/>
              <a:gd name="connsiteX605" fmla="*/ 889443 w 7641513"/>
              <a:gd name="connsiteY605" fmla="*/ 2710189 h 3388127"/>
              <a:gd name="connsiteX606" fmla="*/ 1039930 w 7641513"/>
              <a:gd name="connsiteY606" fmla="*/ 2661997 h 3388127"/>
              <a:gd name="connsiteX607" fmla="*/ 1679623 w 7641513"/>
              <a:gd name="connsiteY607" fmla="*/ 2340254 h 3388127"/>
              <a:gd name="connsiteX608" fmla="*/ 2039128 w 7641513"/>
              <a:gd name="connsiteY608" fmla="*/ 1528396 h 3388127"/>
              <a:gd name="connsiteX609" fmla="*/ 2340803 w 7641513"/>
              <a:gd name="connsiteY609" fmla="*/ 760273 h 3388127"/>
              <a:gd name="connsiteX610" fmla="*/ 3089272 w 7641513"/>
              <a:gd name="connsiteY610" fmla="*/ 188484 h 3388127"/>
              <a:gd name="connsiteX611" fmla="*/ 3283206 w 7641513"/>
              <a:gd name="connsiteY611" fmla="*/ 168141 h 3388127"/>
              <a:gd name="connsiteX612" fmla="*/ 3258021 w 7641513"/>
              <a:gd name="connsiteY612" fmla="*/ 75 h 3388127"/>
              <a:gd name="connsiteX613" fmla="*/ 4316922 w 7641513"/>
              <a:gd name="connsiteY613" fmla="*/ 769870 h 3388127"/>
              <a:gd name="connsiteX614" fmla="*/ 5498826 w 7641513"/>
              <a:gd name="connsiteY614" fmla="*/ 1558130 h 3388127"/>
              <a:gd name="connsiteX615" fmla="*/ 5679681 w 7641513"/>
              <a:gd name="connsiteY615" fmla="*/ 1526849 h 3388127"/>
              <a:gd name="connsiteX616" fmla="*/ 5904303 w 7641513"/>
              <a:gd name="connsiteY616" fmla="*/ 1492589 h 3388127"/>
              <a:gd name="connsiteX617" fmla="*/ 6535361 w 7641513"/>
              <a:gd name="connsiteY617" fmla="*/ 1918389 h 3388127"/>
              <a:gd name="connsiteX618" fmla="*/ 6609697 w 7641513"/>
              <a:gd name="connsiteY618" fmla="*/ 2209912 h 3388127"/>
              <a:gd name="connsiteX619" fmla="*/ 6752168 w 7641513"/>
              <a:gd name="connsiteY619" fmla="*/ 2584726 h 3388127"/>
              <a:gd name="connsiteX620" fmla="*/ 7062049 w 7641513"/>
              <a:gd name="connsiteY620" fmla="*/ 2716243 h 3388127"/>
              <a:gd name="connsiteX621" fmla="*/ 7323331 w 7641513"/>
              <a:gd name="connsiteY621" fmla="*/ 2804876 h 3388127"/>
              <a:gd name="connsiteX622" fmla="*/ 7631204 w 7641513"/>
              <a:gd name="connsiteY622" fmla="*/ 3306765 h 3388127"/>
              <a:gd name="connsiteX623" fmla="*/ 7641513 w 7641513"/>
              <a:gd name="connsiteY623" fmla="*/ 3388127 h 3388127"/>
              <a:gd name="connsiteX624" fmla="*/ 7596011 w 7641513"/>
              <a:gd name="connsiteY624" fmla="*/ 3388127 h 3388127"/>
              <a:gd name="connsiteX625" fmla="*/ 7586897 w 7641513"/>
              <a:gd name="connsiteY625" fmla="*/ 3315274 h 3388127"/>
              <a:gd name="connsiteX626" fmla="*/ 7301748 w 7641513"/>
              <a:gd name="connsiteY626" fmla="*/ 2846615 h 3388127"/>
              <a:gd name="connsiteX627" fmla="*/ 7053451 w 7641513"/>
              <a:gd name="connsiteY627" fmla="*/ 2762888 h 3388127"/>
              <a:gd name="connsiteX628" fmla="*/ 6721713 w 7641513"/>
              <a:gd name="connsiteY628" fmla="*/ 2618706 h 3388127"/>
              <a:gd name="connsiteX629" fmla="*/ 6565376 w 7641513"/>
              <a:gd name="connsiteY629" fmla="*/ 2217226 h 3388127"/>
              <a:gd name="connsiteX630" fmla="*/ 6494950 w 7641513"/>
              <a:gd name="connsiteY630" fmla="*/ 1938482 h 3388127"/>
              <a:gd name="connsiteX631" fmla="*/ 5944930 w 7641513"/>
              <a:gd name="connsiteY631" fmla="*/ 1540815 h 3388127"/>
              <a:gd name="connsiteX632" fmla="*/ 5907867 w 7641513"/>
              <a:gd name="connsiteY632" fmla="*/ 1539285 h 3388127"/>
              <a:gd name="connsiteX633" fmla="*/ 5691557 w 7641513"/>
              <a:gd name="connsiteY633" fmla="*/ 1573895 h 3388127"/>
              <a:gd name="connsiteX634" fmla="*/ 5504567 w 7641513"/>
              <a:gd name="connsiteY634" fmla="*/ 1605798 h 3388127"/>
              <a:gd name="connsiteX635" fmla="*/ 4282236 w 7641513"/>
              <a:gd name="connsiteY635" fmla="*/ 800637 h 3388127"/>
              <a:gd name="connsiteX636" fmla="*/ 3259991 w 7641513"/>
              <a:gd name="connsiteY636" fmla="*/ 46525 h 3388127"/>
              <a:gd name="connsiteX637" fmla="*/ 3069979 w 7641513"/>
              <a:gd name="connsiteY637" fmla="*/ 68120 h 3388127"/>
              <a:gd name="connsiteX638" fmla="*/ 2322290 w 7641513"/>
              <a:gd name="connsiteY638" fmla="*/ 642551 h 3388127"/>
              <a:gd name="connsiteX639" fmla="*/ 2017072 w 7641513"/>
              <a:gd name="connsiteY639" fmla="*/ 1424450 h 3388127"/>
              <a:gd name="connsiteX640" fmla="*/ 1633545 w 7641513"/>
              <a:gd name="connsiteY640" fmla="*/ 2286224 h 3388127"/>
              <a:gd name="connsiteX641" fmla="*/ 951154 w 7641513"/>
              <a:gd name="connsiteY641" fmla="*/ 2631011 h 3388127"/>
              <a:gd name="connsiteX642" fmla="*/ 796681 w 7641513"/>
              <a:gd name="connsiteY642" fmla="*/ 2680778 h 3388127"/>
              <a:gd name="connsiteX643" fmla="*/ 96682 w 7641513"/>
              <a:gd name="connsiteY643" fmla="*/ 3282141 h 3388127"/>
              <a:gd name="connsiteX644" fmla="*/ 47773 w 7641513"/>
              <a:gd name="connsiteY644" fmla="*/ 3388127 h 3388127"/>
              <a:gd name="connsiteX645" fmla="*/ 0 w 7641513"/>
              <a:gd name="connsiteY645" fmla="*/ 3388127 h 3388127"/>
              <a:gd name="connsiteX646" fmla="*/ 3930 w 7641513"/>
              <a:gd name="connsiteY646" fmla="*/ 3377602 h 3388127"/>
              <a:gd name="connsiteX647" fmla="*/ 779516 w 7641513"/>
              <a:gd name="connsiteY647" fmla="*/ 2635694 h 3388127"/>
              <a:gd name="connsiteX648" fmla="*/ 934876 w 7641513"/>
              <a:gd name="connsiteY648" fmla="*/ 2585526 h 3388127"/>
              <a:gd name="connsiteX649" fmla="*/ 1598067 w 7641513"/>
              <a:gd name="connsiteY649" fmla="*/ 2253005 h 3388127"/>
              <a:gd name="connsiteX650" fmla="*/ 1970419 w 7641513"/>
              <a:gd name="connsiteY650" fmla="*/ 1411218 h 3388127"/>
              <a:gd name="connsiteX651" fmla="*/ 2282262 w 7641513"/>
              <a:gd name="connsiteY651" fmla="*/ 614801 h 3388127"/>
              <a:gd name="connsiteX652" fmla="*/ 3057653 w 7641513"/>
              <a:gd name="connsiteY652" fmla="*/ 21932 h 3388127"/>
              <a:gd name="connsiteX653" fmla="*/ 3258021 w 7641513"/>
              <a:gd name="connsiteY653" fmla="*/ 75 h 3388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</a:cxnLst>
            <a:rect l="l" t="t" r="r" b="b"/>
            <a:pathLst>
              <a:path w="7641513" h="3388127">
                <a:moveTo>
                  <a:pt x="3753259" y="3221635"/>
                </a:moveTo>
                <a:cubicBezTo>
                  <a:pt x="3831864" y="3225618"/>
                  <a:pt x="3897921" y="3261342"/>
                  <a:pt x="3957344" y="3312548"/>
                </a:cubicBezTo>
                <a:lnTo>
                  <a:pt x="4031619" y="3388127"/>
                </a:lnTo>
                <a:lnTo>
                  <a:pt x="3965628" y="3388127"/>
                </a:lnTo>
                <a:lnTo>
                  <a:pt x="3932887" y="3354216"/>
                </a:lnTo>
                <a:cubicBezTo>
                  <a:pt x="3878983" y="3306603"/>
                  <a:pt x="3820162" y="3273544"/>
                  <a:pt x="3751927" y="3269610"/>
                </a:cubicBezTo>
                <a:cubicBezTo>
                  <a:pt x="3732432" y="3268485"/>
                  <a:pt x="3712168" y="3269739"/>
                  <a:pt x="3691030" y="3273710"/>
                </a:cubicBezTo>
                <a:cubicBezTo>
                  <a:pt x="3616258" y="3292379"/>
                  <a:pt x="3548692" y="3331079"/>
                  <a:pt x="3495252" y="3384986"/>
                </a:cubicBezTo>
                <a:lnTo>
                  <a:pt x="3492662" y="3388127"/>
                </a:lnTo>
                <a:lnTo>
                  <a:pt x="3431498" y="3388127"/>
                </a:lnTo>
                <a:lnTo>
                  <a:pt x="3464463" y="3348514"/>
                </a:lnTo>
                <a:cubicBezTo>
                  <a:pt x="3524116" y="3288949"/>
                  <a:pt x="3599455" y="3246446"/>
                  <a:pt x="3682674" y="3226373"/>
                </a:cubicBezTo>
                <a:cubicBezTo>
                  <a:pt x="3707318" y="3221950"/>
                  <a:pt x="3730802" y="3220498"/>
                  <a:pt x="3753259" y="3221635"/>
                </a:cubicBezTo>
                <a:close/>
                <a:moveTo>
                  <a:pt x="3724618" y="3051683"/>
                </a:moveTo>
                <a:cubicBezTo>
                  <a:pt x="3897106" y="3058518"/>
                  <a:pt x="4014990" y="3207508"/>
                  <a:pt x="4129337" y="3352689"/>
                </a:cubicBezTo>
                <a:lnTo>
                  <a:pt x="4158296" y="3388127"/>
                </a:lnTo>
                <a:lnTo>
                  <a:pt x="4100657" y="3388127"/>
                </a:lnTo>
                <a:lnTo>
                  <a:pt x="4091395" y="3376797"/>
                </a:lnTo>
                <a:cubicBezTo>
                  <a:pt x="3982527" y="3238694"/>
                  <a:pt x="3872300" y="3101201"/>
                  <a:pt x="3721661" y="3092999"/>
                </a:cubicBezTo>
                <a:cubicBezTo>
                  <a:pt x="3700141" y="3091827"/>
                  <a:pt x="3677796" y="3093294"/>
                  <a:pt x="3654513" y="3097775"/>
                </a:cubicBezTo>
                <a:cubicBezTo>
                  <a:pt x="3558299" y="3116442"/>
                  <a:pt x="3467459" y="3180576"/>
                  <a:pt x="3385936" y="3289468"/>
                </a:cubicBezTo>
                <a:lnTo>
                  <a:pt x="3331973" y="3388127"/>
                </a:lnTo>
                <a:lnTo>
                  <a:pt x="3281787" y="3388127"/>
                </a:lnTo>
                <a:lnTo>
                  <a:pt x="3348348" y="3266605"/>
                </a:lnTo>
                <a:cubicBezTo>
                  <a:pt x="3439794" y="3148547"/>
                  <a:pt x="3539149" y="3078235"/>
                  <a:pt x="3647201" y="3057883"/>
                </a:cubicBezTo>
                <a:cubicBezTo>
                  <a:pt x="3674220" y="3052631"/>
                  <a:pt x="3699976" y="3050706"/>
                  <a:pt x="3724618" y="3051683"/>
                </a:cubicBezTo>
                <a:close/>
                <a:moveTo>
                  <a:pt x="3701221" y="2881637"/>
                </a:moveTo>
                <a:cubicBezTo>
                  <a:pt x="3888954" y="2888626"/>
                  <a:pt x="4017773" y="3050914"/>
                  <a:pt x="4142738" y="3208715"/>
                </a:cubicBezTo>
                <a:cubicBezTo>
                  <a:pt x="4176351" y="3251321"/>
                  <a:pt x="4209520" y="3293339"/>
                  <a:pt x="4243425" y="3332273"/>
                </a:cubicBezTo>
                <a:lnTo>
                  <a:pt x="4299305" y="3388127"/>
                </a:lnTo>
                <a:lnTo>
                  <a:pt x="4231768" y="3388127"/>
                </a:lnTo>
                <a:lnTo>
                  <a:pt x="4209809" y="3364697"/>
                </a:lnTo>
                <a:cubicBezTo>
                  <a:pt x="4173936" y="3323962"/>
                  <a:pt x="4139534" y="3280588"/>
                  <a:pt x="4105498" y="3237638"/>
                </a:cubicBezTo>
                <a:cubicBezTo>
                  <a:pt x="3986375" y="3087309"/>
                  <a:pt x="3865561" y="2937580"/>
                  <a:pt x="3699188" y="2929171"/>
                </a:cubicBezTo>
                <a:cubicBezTo>
                  <a:pt x="3675420" y="2927969"/>
                  <a:pt x="3650723" y="2929652"/>
                  <a:pt x="3624968" y="2934628"/>
                </a:cubicBezTo>
                <a:cubicBezTo>
                  <a:pt x="3519094" y="2955075"/>
                  <a:pt x="3418822" y="3026653"/>
                  <a:pt x="3327734" y="3146902"/>
                </a:cubicBezTo>
                <a:cubicBezTo>
                  <a:pt x="3297713" y="3192630"/>
                  <a:pt x="3271803" y="3240807"/>
                  <a:pt x="3250247" y="3290870"/>
                </a:cubicBezTo>
                <a:lnTo>
                  <a:pt x="3218077" y="3388127"/>
                </a:lnTo>
                <a:lnTo>
                  <a:pt x="3169708" y="3388127"/>
                </a:lnTo>
                <a:lnTo>
                  <a:pt x="3209746" y="3268834"/>
                </a:lnTo>
                <a:cubicBezTo>
                  <a:pt x="3232547" y="3216633"/>
                  <a:pt x="3259932" y="3166446"/>
                  <a:pt x="3291640" y="3118875"/>
                </a:cubicBezTo>
                <a:cubicBezTo>
                  <a:pt x="3390039" y="2989352"/>
                  <a:pt x="3499316" y="2909880"/>
                  <a:pt x="3616998" y="2888616"/>
                </a:cubicBezTo>
                <a:cubicBezTo>
                  <a:pt x="3646381" y="2882809"/>
                  <a:pt x="3674402" y="2880639"/>
                  <a:pt x="3701221" y="2881637"/>
                </a:cubicBezTo>
                <a:close/>
                <a:moveTo>
                  <a:pt x="3673089" y="2712061"/>
                </a:moveTo>
                <a:cubicBezTo>
                  <a:pt x="3876201" y="2718709"/>
                  <a:pt x="4015274" y="2894649"/>
                  <a:pt x="4150854" y="3065449"/>
                </a:cubicBezTo>
                <a:cubicBezTo>
                  <a:pt x="4238552" y="3176196"/>
                  <a:pt x="4328217" y="3289062"/>
                  <a:pt x="4435524" y="3355621"/>
                </a:cubicBezTo>
                <a:lnTo>
                  <a:pt x="4499240" y="3388127"/>
                </a:lnTo>
                <a:lnTo>
                  <a:pt x="4402992" y="3388127"/>
                </a:lnTo>
                <a:lnTo>
                  <a:pt x="4349943" y="3350733"/>
                </a:lnTo>
                <a:cubicBezTo>
                  <a:pt x="4263310" y="3280766"/>
                  <a:pt x="4188028" y="3185977"/>
                  <a:pt x="4114112" y="3092657"/>
                </a:cubicBezTo>
                <a:cubicBezTo>
                  <a:pt x="3984758" y="2929346"/>
                  <a:pt x="3854761" y="2765340"/>
                  <a:pt x="3672609" y="2759125"/>
                </a:cubicBezTo>
                <a:cubicBezTo>
                  <a:pt x="3646589" y="2758237"/>
                  <a:pt x="3619501" y="2760570"/>
                  <a:pt x="3591200" y="2766585"/>
                </a:cubicBezTo>
                <a:cubicBezTo>
                  <a:pt x="3475636" y="2789671"/>
                  <a:pt x="3366824" y="2868297"/>
                  <a:pt x="3267460" y="3000387"/>
                </a:cubicBezTo>
                <a:cubicBezTo>
                  <a:pt x="3197853" y="3093241"/>
                  <a:pt x="3162602" y="3213615"/>
                  <a:pt x="3128508" y="3326200"/>
                </a:cubicBezTo>
                <a:lnTo>
                  <a:pt x="3109315" y="3388127"/>
                </a:lnTo>
                <a:lnTo>
                  <a:pt x="3060506" y="3388127"/>
                </a:lnTo>
                <a:lnTo>
                  <a:pt x="3083585" y="3313472"/>
                </a:lnTo>
                <a:cubicBezTo>
                  <a:pt x="3119189" y="3195294"/>
                  <a:pt x="3155380" y="3072784"/>
                  <a:pt x="3230092" y="2971437"/>
                </a:cubicBezTo>
                <a:cubicBezTo>
                  <a:pt x="3336329" y="2830056"/>
                  <a:pt x="3456245" y="2745800"/>
                  <a:pt x="3581942" y="2720085"/>
                </a:cubicBezTo>
                <a:cubicBezTo>
                  <a:pt x="3613749" y="2713616"/>
                  <a:pt x="3644073" y="2711112"/>
                  <a:pt x="3673089" y="2712061"/>
                </a:cubicBezTo>
                <a:close/>
                <a:moveTo>
                  <a:pt x="3647925" y="2542937"/>
                </a:moveTo>
                <a:cubicBezTo>
                  <a:pt x="3866277" y="2549660"/>
                  <a:pt x="4016244" y="2738611"/>
                  <a:pt x="4162052" y="2922392"/>
                </a:cubicBezTo>
                <a:cubicBezTo>
                  <a:pt x="4312783" y="3113502"/>
                  <a:pt x="4470203" y="3312719"/>
                  <a:pt x="4702800" y="3298795"/>
                </a:cubicBezTo>
                <a:cubicBezTo>
                  <a:pt x="4730518" y="3296675"/>
                  <a:pt x="4758064" y="3292725"/>
                  <a:pt x="4785243" y="3286957"/>
                </a:cubicBezTo>
                <a:cubicBezTo>
                  <a:pt x="4820575" y="3279488"/>
                  <a:pt x="4856519" y="3275148"/>
                  <a:pt x="4892633" y="3273982"/>
                </a:cubicBezTo>
                <a:cubicBezTo>
                  <a:pt x="4958778" y="3277274"/>
                  <a:pt x="5022696" y="3299434"/>
                  <a:pt x="5076785" y="3337832"/>
                </a:cubicBezTo>
                <a:lnTo>
                  <a:pt x="5129805" y="3388127"/>
                </a:lnTo>
                <a:lnTo>
                  <a:pt x="5064827" y="3388127"/>
                </a:lnTo>
                <a:lnTo>
                  <a:pt x="5056054" y="3379553"/>
                </a:lnTo>
                <a:cubicBezTo>
                  <a:pt x="5010961" y="3346251"/>
                  <a:pt x="4957584" y="3326107"/>
                  <a:pt x="4901860" y="3321353"/>
                </a:cubicBezTo>
                <a:lnTo>
                  <a:pt x="4892711" y="3320979"/>
                </a:lnTo>
                <a:cubicBezTo>
                  <a:pt x="4859351" y="3322031"/>
                  <a:pt x="4826183" y="3326199"/>
                  <a:pt x="4793648" y="3333426"/>
                </a:cubicBezTo>
                <a:cubicBezTo>
                  <a:pt x="4764694" y="3339437"/>
                  <a:pt x="4735439" y="3343620"/>
                  <a:pt x="4705963" y="3345923"/>
                </a:cubicBezTo>
                <a:cubicBezTo>
                  <a:pt x="4448016" y="3360101"/>
                  <a:pt x="4283402" y="3154500"/>
                  <a:pt x="4123504" y="2951264"/>
                </a:cubicBezTo>
                <a:cubicBezTo>
                  <a:pt x="3979539" y="2769461"/>
                  <a:pt x="3842292" y="2595925"/>
                  <a:pt x="3645923" y="2589427"/>
                </a:cubicBezTo>
                <a:cubicBezTo>
                  <a:pt x="3617870" y="2588500"/>
                  <a:pt x="3588611" y="2590980"/>
                  <a:pt x="3557953" y="2597333"/>
                </a:cubicBezTo>
                <a:cubicBezTo>
                  <a:pt x="3432258" y="2623055"/>
                  <a:pt x="3314476" y="2708703"/>
                  <a:pt x="3207708" y="2852671"/>
                </a:cubicBezTo>
                <a:cubicBezTo>
                  <a:pt x="3132562" y="2953999"/>
                  <a:pt x="3094845" y="3082538"/>
                  <a:pt x="3058136" y="3207198"/>
                </a:cubicBezTo>
                <a:cubicBezTo>
                  <a:pt x="3047347" y="3243844"/>
                  <a:pt x="3036465" y="3280813"/>
                  <a:pt x="3024543" y="3317304"/>
                </a:cubicBezTo>
                <a:lnTo>
                  <a:pt x="2998237" y="3388127"/>
                </a:lnTo>
                <a:lnTo>
                  <a:pt x="2950389" y="3388127"/>
                </a:lnTo>
                <a:lnTo>
                  <a:pt x="2982055" y="3302203"/>
                </a:lnTo>
                <a:cubicBezTo>
                  <a:pt x="2993520" y="3266889"/>
                  <a:pt x="3004190" y="3230537"/>
                  <a:pt x="3014987" y="3193673"/>
                </a:cubicBezTo>
                <a:cubicBezTo>
                  <a:pt x="3052720" y="3064705"/>
                  <a:pt x="3091868" y="2932746"/>
                  <a:pt x="3171619" y="2824646"/>
                </a:cubicBezTo>
                <a:cubicBezTo>
                  <a:pt x="3285677" y="2671843"/>
                  <a:pt x="3412855" y="2579616"/>
                  <a:pt x="3549972" y="2551758"/>
                </a:cubicBezTo>
                <a:cubicBezTo>
                  <a:pt x="3584143" y="2544735"/>
                  <a:pt x="3616732" y="2541977"/>
                  <a:pt x="3647925" y="2542937"/>
                </a:cubicBezTo>
                <a:close/>
                <a:moveTo>
                  <a:pt x="3619859" y="2372034"/>
                </a:moveTo>
                <a:cubicBezTo>
                  <a:pt x="3854523" y="2379253"/>
                  <a:pt x="4015040" y="2581534"/>
                  <a:pt x="4171074" y="2778299"/>
                </a:cubicBezTo>
                <a:cubicBezTo>
                  <a:pt x="4334784" y="2984738"/>
                  <a:pt x="4505252" y="3197545"/>
                  <a:pt x="4756648" y="3182649"/>
                </a:cubicBezTo>
                <a:cubicBezTo>
                  <a:pt x="4786156" y="3180092"/>
                  <a:pt x="4815406" y="3175759"/>
                  <a:pt x="4844369" y="3169727"/>
                </a:cubicBezTo>
                <a:cubicBezTo>
                  <a:pt x="4882215" y="3161316"/>
                  <a:pt x="4920808" y="3156491"/>
                  <a:pt x="4959635" y="3155326"/>
                </a:cubicBezTo>
                <a:cubicBezTo>
                  <a:pt x="5030474" y="3158476"/>
                  <a:pt x="5098980" y="3181942"/>
                  <a:pt x="5156956" y="3222913"/>
                </a:cubicBezTo>
                <a:cubicBezTo>
                  <a:pt x="5214932" y="3263884"/>
                  <a:pt x="5259933" y="3320627"/>
                  <a:pt x="5286542" y="3386327"/>
                </a:cubicBezTo>
                <a:lnTo>
                  <a:pt x="5287121" y="3388127"/>
                </a:lnTo>
                <a:lnTo>
                  <a:pt x="5235317" y="3388127"/>
                </a:lnTo>
                <a:lnTo>
                  <a:pt x="5200407" y="3327786"/>
                </a:lnTo>
                <a:cubicBezTo>
                  <a:pt x="5182230" y="3304412"/>
                  <a:pt x="5160860" y="3283494"/>
                  <a:pt x="5136804" y="3265688"/>
                </a:cubicBezTo>
                <a:cubicBezTo>
                  <a:pt x="5088747" y="3230099"/>
                  <a:pt x="5031852" y="3208353"/>
                  <a:pt x="4972364" y="3202844"/>
                </a:cubicBezTo>
                <a:lnTo>
                  <a:pt x="4961437" y="3202383"/>
                </a:lnTo>
                <a:cubicBezTo>
                  <a:pt x="4925573" y="3203527"/>
                  <a:pt x="4889929" y="3208036"/>
                  <a:pt x="4854952" y="3215848"/>
                </a:cubicBezTo>
                <a:cubicBezTo>
                  <a:pt x="4823545" y="3222298"/>
                  <a:pt x="4791770" y="3226949"/>
                  <a:pt x="4759758" y="3229763"/>
                </a:cubicBezTo>
                <a:cubicBezTo>
                  <a:pt x="4483004" y="3246661"/>
                  <a:pt x="4305940" y="3023142"/>
                  <a:pt x="4134694" y="2807691"/>
                </a:cubicBezTo>
                <a:cubicBezTo>
                  <a:pt x="3979417" y="2610957"/>
                  <a:pt x="3831734" y="2426193"/>
                  <a:pt x="3620264" y="2420097"/>
                </a:cubicBezTo>
                <a:cubicBezTo>
                  <a:pt x="3590053" y="2419226"/>
                  <a:pt x="3558541" y="2422002"/>
                  <a:pt x="3525519" y="2428909"/>
                </a:cubicBezTo>
                <a:cubicBezTo>
                  <a:pt x="3390146" y="2456839"/>
                  <a:pt x="3263418" y="2548646"/>
                  <a:pt x="3148784" y="2705348"/>
                </a:cubicBezTo>
                <a:cubicBezTo>
                  <a:pt x="3068114" y="2814712"/>
                  <a:pt x="3027850" y="2953584"/>
                  <a:pt x="2988967" y="3090344"/>
                </a:cubicBezTo>
                <a:cubicBezTo>
                  <a:pt x="2966100" y="3169238"/>
                  <a:pt x="2942747" y="3249528"/>
                  <a:pt x="2910920" y="3324249"/>
                </a:cubicBezTo>
                <a:lnTo>
                  <a:pt x="2878039" y="3388127"/>
                </a:lnTo>
                <a:lnTo>
                  <a:pt x="2824219" y="3388127"/>
                </a:lnTo>
                <a:lnTo>
                  <a:pt x="2868702" y="3301357"/>
                </a:lnTo>
                <a:cubicBezTo>
                  <a:pt x="2898585" y="3230744"/>
                  <a:pt x="2921076" y="3153247"/>
                  <a:pt x="2944201" y="3073273"/>
                </a:cubicBezTo>
                <a:cubicBezTo>
                  <a:pt x="2984447" y="2934832"/>
                  <a:pt x="3025739" y="2791652"/>
                  <a:pt x="3111448" y="2675531"/>
                </a:cubicBezTo>
                <a:cubicBezTo>
                  <a:pt x="3232906" y="2510849"/>
                  <a:pt x="3369047" y="2412031"/>
                  <a:pt x="3514546" y="2381469"/>
                </a:cubicBezTo>
                <a:cubicBezTo>
                  <a:pt x="3551300" y="2373954"/>
                  <a:pt x="3586336" y="2371004"/>
                  <a:pt x="3619859" y="2372034"/>
                </a:cubicBezTo>
                <a:close/>
                <a:moveTo>
                  <a:pt x="3594745" y="2201608"/>
                </a:moveTo>
                <a:cubicBezTo>
                  <a:pt x="3843795" y="2208138"/>
                  <a:pt x="4015189" y="2423953"/>
                  <a:pt x="4181494" y="2632558"/>
                </a:cubicBezTo>
                <a:cubicBezTo>
                  <a:pt x="4356928" y="2852972"/>
                  <a:pt x="4538587" y="3082336"/>
                  <a:pt x="4809718" y="3064336"/>
                </a:cubicBezTo>
                <a:cubicBezTo>
                  <a:pt x="4841857" y="3061341"/>
                  <a:pt x="4873800" y="3056560"/>
                  <a:pt x="4905366" y="3050007"/>
                </a:cubicBezTo>
                <a:cubicBezTo>
                  <a:pt x="4945780" y="3040669"/>
                  <a:pt x="4987019" y="3035368"/>
                  <a:pt x="5028506" y="3034180"/>
                </a:cubicBezTo>
                <a:cubicBezTo>
                  <a:pt x="5103912" y="3036706"/>
                  <a:pt x="5177011" y="3061138"/>
                  <a:pt x="5238879" y="3104499"/>
                </a:cubicBezTo>
                <a:cubicBezTo>
                  <a:pt x="5300802" y="3147879"/>
                  <a:pt x="5348699" y="3208257"/>
                  <a:pt x="5376766" y="3278236"/>
                </a:cubicBezTo>
                <a:cubicBezTo>
                  <a:pt x="5387298" y="3304455"/>
                  <a:pt x="5395999" y="3331318"/>
                  <a:pt x="5402824" y="3358635"/>
                </a:cubicBezTo>
                <a:lnTo>
                  <a:pt x="5408075" y="3388127"/>
                </a:lnTo>
                <a:lnTo>
                  <a:pt x="5360202" y="3388127"/>
                </a:lnTo>
                <a:lnTo>
                  <a:pt x="5357713" y="3374249"/>
                </a:lnTo>
                <a:cubicBezTo>
                  <a:pt x="5351318" y="3348978"/>
                  <a:pt x="5343145" y="3324146"/>
                  <a:pt x="5333236" y="3299939"/>
                </a:cubicBezTo>
                <a:cubicBezTo>
                  <a:pt x="5308979" y="3240702"/>
                  <a:pt x="5268947" y="3189188"/>
                  <a:pt x="5217433" y="3150999"/>
                </a:cubicBezTo>
                <a:cubicBezTo>
                  <a:pt x="5165918" y="3112815"/>
                  <a:pt x="5104918" y="3089431"/>
                  <a:pt x="5041149" y="3083427"/>
                </a:cubicBezTo>
                <a:lnTo>
                  <a:pt x="5028079" y="3082892"/>
                </a:lnTo>
                <a:cubicBezTo>
                  <a:pt x="4989583" y="3084308"/>
                  <a:pt x="4951241" y="3089272"/>
                  <a:pt x="4913721" y="3097778"/>
                </a:cubicBezTo>
                <a:cubicBezTo>
                  <a:pt x="4880159" y="3105020"/>
                  <a:pt x="4846148" y="3110008"/>
                  <a:pt x="4811942" y="3112723"/>
                </a:cubicBezTo>
                <a:cubicBezTo>
                  <a:pt x="4516759" y="3131904"/>
                  <a:pt x="4327130" y="2893512"/>
                  <a:pt x="4144193" y="2663223"/>
                </a:cubicBezTo>
                <a:cubicBezTo>
                  <a:pt x="3978267" y="2454629"/>
                  <a:pt x="3820340" y="2256025"/>
                  <a:pt x="3593798" y="2249627"/>
                </a:cubicBezTo>
                <a:cubicBezTo>
                  <a:pt x="3561436" y="2248712"/>
                  <a:pt x="3527672" y="2251721"/>
                  <a:pt x="3492285" y="2259184"/>
                </a:cubicBezTo>
                <a:cubicBezTo>
                  <a:pt x="3347219" y="2289767"/>
                  <a:pt x="3211472" y="2389902"/>
                  <a:pt x="3089061" y="2556721"/>
                </a:cubicBezTo>
                <a:cubicBezTo>
                  <a:pt x="3002854" y="2674562"/>
                  <a:pt x="2960043" y="2823773"/>
                  <a:pt x="2918723" y="2967824"/>
                </a:cubicBezTo>
                <a:cubicBezTo>
                  <a:pt x="2881493" y="3094857"/>
                  <a:pt x="2844163" y="3224825"/>
                  <a:pt x="2777041" y="3333193"/>
                </a:cubicBezTo>
                <a:lnTo>
                  <a:pt x="2734220" y="3388127"/>
                </a:lnTo>
                <a:lnTo>
                  <a:pt x="2676865" y="3388127"/>
                </a:lnTo>
                <a:lnTo>
                  <a:pt x="2739999" y="3307890"/>
                </a:lnTo>
                <a:cubicBezTo>
                  <a:pt x="2802827" y="3206975"/>
                  <a:pt x="2838031" y="3083934"/>
                  <a:pt x="2874652" y="2955569"/>
                </a:cubicBezTo>
                <a:cubicBezTo>
                  <a:pt x="2917002" y="2807211"/>
                  <a:pt x="2960807" y="2654558"/>
                  <a:pt x="3052126" y="2527792"/>
                </a:cubicBezTo>
                <a:cubicBezTo>
                  <a:pt x="3181426" y="2351253"/>
                  <a:pt x="3326541" y="2245403"/>
                  <a:pt x="3483043" y="2212255"/>
                </a:cubicBezTo>
                <a:cubicBezTo>
                  <a:pt x="3522003" y="2204014"/>
                  <a:pt x="3559167" y="2200675"/>
                  <a:pt x="3594745" y="2201608"/>
                </a:cubicBezTo>
                <a:close/>
                <a:moveTo>
                  <a:pt x="3569080" y="2033124"/>
                </a:moveTo>
                <a:cubicBezTo>
                  <a:pt x="3833285" y="2039728"/>
                  <a:pt x="4015240" y="2268588"/>
                  <a:pt x="4191760" y="2490565"/>
                </a:cubicBezTo>
                <a:cubicBezTo>
                  <a:pt x="4379287" y="2726699"/>
                  <a:pt x="4572715" y="2968732"/>
                  <a:pt x="4862620" y="2950631"/>
                </a:cubicBezTo>
                <a:cubicBezTo>
                  <a:pt x="4897056" y="2947781"/>
                  <a:pt x="4931178" y="2942485"/>
                  <a:pt x="4964834" y="2934824"/>
                </a:cubicBezTo>
                <a:cubicBezTo>
                  <a:pt x="5008019" y="2924996"/>
                  <a:pt x="5052021" y="2919225"/>
                  <a:pt x="5096373" y="2917625"/>
                </a:cubicBezTo>
                <a:cubicBezTo>
                  <a:pt x="5176299" y="2920480"/>
                  <a:pt x="5253795" y="2946419"/>
                  <a:pt x="5319453" y="2992287"/>
                </a:cubicBezTo>
                <a:cubicBezTo>
                  <a:pt x="5385164" y="3038175"/>
                  <a:pt x="5436149" y="3101999"/>
                  <a:pt x="5466348" y="3176055"/>
                </a:cubicBezTo>
                <a:cubicBezTo>
                  <a:pt x="5488651" y="3231552"/>
                  <a:pt x="5503187" y="3289842"/>
                  <a:pt x="5509480" y="3349240"/>
                </a:cubicBezTo>
                <a:lnTo>
                  <a:pt x="5515973" y="3388127"/>
                </a:lnTo>
                <a:lnTo>
                  <a:pt x="5468269" y="3388127"/>
                </a:lnTo>
                <a:lnTo>
                  <a:pt x="5462981" y="3356907"/>
                </a:lnTo>
                <a:cubicBezTo>
                  <a:pt x="5457677" y="3301750"/>
                  <a:pt x="5444922" y="3247512"/>
                  <a:pt x="5425083" y="3195676"/>
                </a:cubicBezTo>
                <a:cubicBezTo>
                  <a:pt x="5399278" y="3132408"/>
                  <a:pt x="5356481" y="3077396"/>
                  <a:pt x="5301353" y="3036716"/>
                </a:cubicBezTo>
                <a:cubicBezTo>
                  <a:pt x="5246279" y="2996055"/>
                  <a:pt x="5181064" y="2971328"/>
                  <a:pt x="5112968" y="2965284"/>
                </a:cubicBezTo>
                <a:lnTo>
                  <a:pt x="5098176" y="2964681"/>
                </a:lnTo>
                <a:cubicBezTo>
                  <a:pt x="5056929" y="2966529"/>
                  <a:pt x="5016003" y="2972135"/>
                  <a:pt x="4975854" y="2981403"/>
                </a:cubicBezTo>
                <a:cubicBezTo>
                  <a:pt x="4940118" y="2988982"/>
                  <a:pt x="4903938" y="2994466"/>
                  <a:pt x="4867507" y="2997827"/>
                </a:cubicBezTo>
                <a:cubicBezTo>
                  <a:pt x="4553066" y="3018393"/>
                  <a:pt x="4352170" y="2765607"/>
                  <a:pt x="4157092" y="2520900"/>
                </a:cubicBezTo>
                <a:cubicBezTo>
                  <a:pt x="3980202" y="2298531"/>
                  <a:pt x="3812300" y="2086523"/>
                  <a:pt x="3570434" y="2080830"/>
                </a:cubicBezTo>
                <a:cubicBezTo>
                  <a:pt x="3535882" y="2080017"/>
                  <a:pt x="3499821" y="2083414"/>
                  <a:pt x="3462008" y="2091592"/>
                </a:cubicBezTo>
                <a:cubicBezTo>
                  <a:pt x="3307271" y="2124379"/>
                  <a:pt x="3162544" y="2231547"/>
                  <a:pt x="3032297" y="2410225"/>
                </a:cubicBezTo>
                <a:cubicBezTo>
                  <a:pt x="2940537" y="2536977"/>
                  <a:pt x="2895648" y="2695674"/>
                  <a:pt x="2851777" y="2850066"/>
                </a:cubicBezTo>
                <a:cubicBezTo>
                  <a:pt x="2801741" y="3030737"/>
                  <a:pt x="2747999" y="3217349"/>
                  <a:pt x="2619525" y="3346068"/>
                </a:cubicBezTo>
                <a:lnTo>
                  <a:pt x="2567123" y="3388127"/>
                </a:lnTo>
                <a:lnTo>
                  <a:pt x="2483064" y="3388127"/>
                </a:lnTo>
                <a:lnTo>
                  <a:pt x="2502572" y="3377823"/>
                </a:lnTo>
                <a:cubicBezTo>
                  <a:pt x="2532161" y="3358926"/>
                  <a:pt x="2559730" y="3337409"/>
                  <a:pt x="2584503" y="3312432"/>
                </a:cubicBezTo>
                <a:cubicBezTo>
                  <a:pt x="2704389" y="3192062"/>
                  <a:pt x="2753269" y="3019607"/>
                  <a:pt x="2805138" y="2836398"/>
                </a:cubicBezTo>
                <a:cubicBezTo>
                  <a:pt x="2848635" y="2680253"/>
                  <a:pt x="2898116" y="2515219"/>
                  <a:pt x="2992735" y="2381623"/>
                </a:cubicBezTo>
                <a:cubicBezTo>
                  <a:pt x="3130306" y="2193240"/>
                  <a:pt x="3283977" y="2079918"/>
                  <a:pt x="3450589" y="2044569"/>
                </a:cubicBezTo>
                <a:cubicBezTo>
                  <a:pt x="3491913" y="2035773"/>
                  <a:pt x="3531336" y="2032180"/>
                  <a:pt x="3569080" y="2033124"/>
                </a:cubicBezTo>
                <a:close/>
                <a:moveTo>
                  <a:pt x="3543591" y="1864981"/>
                </a:moveTo>
                <a:cubicBezTo>
                  <a:pt x="3824002" y="1871703"/>
                  <a:pt x="4014948" y="2113497"/>
                  <a:pt x="4202462" y="2348486"/>
                </a:cubicBezTo>
                <a:cubicBezTo>
                  <a:pt x="4401290" y="2598131"/>
                  <a:pt x="4606796" y="2856325"/>
                  <a:pt x="4915584" y="2835093"/>
                </a:cubicBezTo>
                <a:cubicBezTo>
                  <a:pt x="4952517" y="2831842"/>
                  <a:pt x="4989160" y="2826080"/>
                  <a:pt x="5025253" y="2817849"/>
                </a:cubicBezTo>
                <a:cubicBezTo>
                  <a:pt x="5070736" y="2807346"/>
                  <a:pt x="5117138" y="2801106"/>
                  <a:pt x="5163778" y="2799180"/>
                </a:cubicBezTo>
                <a:cubicBezTo>
                  <a:pt x="5325345" y="2796706"/>
                  <a:pt x="5479465" y="2903978"/>
                  <a:pt x="5556013" y="3071157"/>
                </a:cubicBezTo>
                <a:cubicBezTo>
                  <a:pt x="5579591" y="3129944"/>
                  <a:pt x="5595006" y="3191615"/>
                  <a:pt x="5601851" y="3254467"/>
                </a:cubicBezTo>
                <a:cubicBezTo>
                  <a:pt x="5608583" y="3298250"/>
                  <a:pt x="5615150" y="3340833"/>
                  <a:pt x="5627196" y="3379563"/>
                </a:cubicBezTo>
                <a:lnTo>
                  <a:pt x="5630768" y="3388127"/>
                </a:lnTo>
                <a:lnTo>
                  <a:pt x="5583068" y="3388127"/>
                </a:lnTo>
                <a:lnTo>
                  <a:pt x="5568212" y="3328244"/>
                </a:lnTo>
                <a:cubicBezTo>
                  <a:pt x="5563747" y="3305490"/>
                  <a:pt x="5560064" y="3282441"/>
                  <a:pt x="5556292" y="3259551"/>
                </a:cubicBezTo>
                <a:cubicBezTo>
                  <a:pt x="5549812" y="3200994"/>
                  <a:pt x="5535535" y="3143486"/>
                  <a:pt x="5513926" y="3088562"/>
                </a:cubicBezTo>
                <a:cubicBezTo>
                  <a:pt x="5486496" y="3021311"/>
                  <a:pt x="5440911" y="2962862"/>
                  <a:pt x="5382274" y="2919734"/>
                </a:cubicBezTo>
                <a:cubicBezTo>
                  <a:pt x="5323636" y="2876606"/>
                  <a:pt x="5254277" y="2850508"/>
                  <a:pt x="5181837" y="2844309"/>
                </a:cubicBezTo>
                <a:lnTo>
                  <a:pt x="5165267" y="2843621"/>
                </a:lnTo>
                <a:cubicBezTo>
                  <a:pt x="5120991" y="2845513"/>
                  <a:pt x="5076944" y="2851409"/>
                  <a:pt x="5033746" y="2861270"/>
                </a:cubicBezTo>
                <a:cubicBezTo>
                  <a:pt x="4995913" y="2869805"/>
                  <a:pt x="4957507" y="2875779"/>
                  <a:pt x="4918830" y="2879177"/>
                </a:cubicBezTo>
                <a:cubicBezTo>
                  <a:pt x="4586433" y="2901607"/>
                  <a:pt x="4372535" y="2633935"/>
                  <a:pt x="4165757" y="2374816"/>
                </a:cubicBezTo>
                <a:cubicBezTo>
                  <a:pt x="3978282" y="2138687"/>
                  <a:pt x="3799057" y="1914888"/>
                  <a:pt x="3542751" y="1908892"/>
                </a:cubicBezTo>
                <a:cubicBezTo>
                  <a:pt x="3506137" y="1908035"/>
                  <a:pt x="3467950" y="1911624"/>
                  <a:pt x="3427939" y="1920255"/>
                </a:cubicBezTo>
                <a:cubicBezTo>
                  <a:pt x="3263020" y="1956979"/>
                  <a:pt x="3109802" y="2069887"/>
                  <a:pt x="2971717" y="2260429"/>
                </a:cubicBezTo>
                <a:cubicBezTo>
                  <a:pt x="2874458" y="2394784"/>
                  <a:pt x="2826546" y="2564664"/>
                  <a:pt x="2780597" y="2728543"/>
                </a:cubicBezTo>
                <a:cubicBezTo>
                  <a:pt x="2727109" y="2920388"/>
                  <a:pt x="2671211" y="3118658"/>
                  <a:pt x="2535487" y="3254906"/>
                </a:cubicBezTo>
                <a:cubicBezTo>
                  <a:pt x="2478912" y="3312403"/>
                  <a:pt x="2411040" y="3353119"/>
                  <a:pt x="2338228" y="3385529"/>
                </a:cubicBezTo>
                <a:lnTo>
                  <a:pt x="2331519" y="3388127"/>
                </a:lnTo>
                <a:lnTo>
                  <a:pt x="2208659" y="3388127"/>
                </a:lnTo>
                <a:lnTo>
                  <a:pt x="2315495" y="3346850"/>
                </a:lnTo>
                <a:cubicBezTo>
                  <a:pt x="2385203" y="3315837"/>
                  <a:pt x="2449624" y="3277047"/>
                  <a:pt x="2502150" y="3223082"/>
                </a:cubicBezTo>
                <a:cubicBezTo>
                  <a:pt x="2629723" y="3095199"/>
                  <a:pt x="2681187" y="2911101"/>
                  <a:pt x="2735640" y="2716687"/>
                </a:cubicBezTo>
                <a:cubicBezTo>
                  <a:pt x="2782619" y="2548503"/>
                  <a:pt x="2831613" y="2372567"/>
                  <a:pt x="2933387" y="2234053"/>
                </a:cubicBezTo>
                <a:cubicBezTo>
                  <a:pt x="3078671" y="2037283"/>
                  <a:pt x="3241442" y="1913453"/>
                  <a:pt x="3417686" y="1877197"/>
                </a:cubicBezTo>
                <a:cubicBezTo>
                  <a:pt x="3461648" y="1867858"/>
                  <a:pt x="3503532" y="1864020"/>
                  <a:pt x="3543591" y="1864981"/>
                </a:cubicBezTo>
                <a:close/>
                <a:moveTo>
                  <a:pt x="3517018" y="1694491"/>
                </a:moveTo>
                <a:cubicBezTo>
                  <a:pt x="3811877" y="1700835"/>
                  <a:pt x="4016217" y="1956409"/>
                  <a:pt x="4212819" y="2204335"/>
                </a:cubicBezTo>
                <a:cubicBezTo>
                  <a:pt x="4421609" y="2468316"/>
                  <a:pt x="4640452" y="2744028"/>
                  <a:pt x="4968615" y="2718378"/>
                </a:cubicBezTo>
                <a:cubicBezTo>
                  <a:pt x="5007403" y="2714670"/>
                  <a:pt x="5045979" y="2708565"/>
                  <a:pt x="5083983" y="2700056"/>
                </a:cubicBezTo>
                <a:cubicBezTo>
                  <a:pt x="5132017" y="2688667"/>
                  <a:pt x="5181066" y="2681946"/>
                  <a:pt x="5230435" y="2679979"/>
                </a:cubicBezTo>
                <a:cubicBezTo>
                  <a:pt x="5400729" y="2676551"/>
                  <a:pt x="5563337" y="2789820"/>
                  <a:pt x="5644368" y="2965886"/>
                </a:cubicBezTo>
                <a:cubicBezTo>
                  <a:pt x="5669165" y="3027616"/>
                  <a:pt x="5685374" y="3092408"/>
                  <a:pt x="5692510" y="3158433"/>
                </a:cubicBezTo>
                <a:cubicBezTo>
                  <a:pt x="5703449" y="3228386"/>
                  <a:pt x="5714022" y="3295148"/>
                  <a:pt x="5744219" y="3349434"/>
                </a:cubicBezTo>
                <a:lnTo>
                  <a:pt x="5773348" y="3388127"/>
                </a:lnTo>
                <a:lnTo>
                  <a:pt x="5716467" y="3388127"/>
                </a:lnTo>
                <a:lnTo>
                  <a:pt x="5706307" y="3374782"/>
                </a:lnTo>
                <a:cubicBezTo>
                  <a:pt x="5670951" y="3312488"/>
                  <a:pt x="5659342" y="3238757"/>
                  <a:pt x="5648157" y="3167496"/>
                </a:cubicBezTo>
                <a:cubicBezTo>
                  <a:pt x="5641573" y="3105582"/>
                  <a:pt x="5626558" y="3044802"/>
                  <a:pt x="5603466" y="2986826"/>
                </a:cubicBezTo>
                <a:cubicBezTo>
                  <a:pt x="5574251" y="2915702"/>
                  <a:pt x="5525841" y="2853920"/>
                  <a:pt x="5463689" y="2808353"/>
                </a:cubicBezTo>
                <a:cubicBezTo>
                  <a:pt x="5401536" y="2762787"/>
                  <a:pt x="5328069" y="2735224"/>
                  <a:pt x="5251404" y="2728706"/>
                </a:cubicBezTo>
                <a:lnTo>
                  <a:pt x="5233109" y="2727957"/>
                </a:lnTo>
                <a:cubicBezTo>
                  <a:pt x="5186514" y="2729757"/>
                  <a:pt x="5140236" y="2736155"/>
                  <a:pt x="5094968" y="2747059"/>
                </a:cubicBezTo>
                <a:cubicBezTo>
                  <a:pt x="5055038" y="2755893"/>
                  <a:pt x="5014630" y="2762233"/>
                  <a:pt x="4973885" y="2766011"/>
                </a:cubicBezTo>
                <a:cubicBezTo>
                  <a:pt x="4623962" y="2790775"/>
                  <a:pt x="4396195" y="2508172"/>
                  <a:pt x="4178159" y="2234234"/>
                </a:cubicBezTo>
                <a:cubicBezTo>
                  <a:pt x="3979685" y="1985470"/>
                  <a:pt x="3790816" y="1748426"/>
                  <a:pt x="3518710" y="1742547"/>
                </a:cubicBezTo>
                <a:cubicBezTo>
                  <a:pt x="3479837" y="1741707"/>
                  <a:pt x="3439267" y="1745583"/>
                  <a:pt x="3396726" y="1754820"/>
                </a:cubicBezTo>
                <a:cubicBezTo>
                  <a:pt x="3220919" y="1791097"/>
                  <a:pt x="3059891" y="1914994"/>
                  <a:pt x="2914014" y="2116093"/>
                </a:cubicBezTo>
                <a:cubicBezTo>
                  <a:pt x="2811231" y="2258485"/>
                  <a:pt x="2761209" y="2438725"/>
                  <a:pt x="2712709" y="2612935"/>
                </a:cubicBezTo>
                <a:cubicBezTo>
                  <a:pt x="2656223" y="2815535"/>
                  <a:pt x="2598170" y="3025461"/>
                  <a:pt x="2455245" y="3167943"/>
                </a:cubicBezTo>
                <a:cubicBezTo>
                  <a:pt x="2365631" y="3258885"/>
                  <a:pt x="2249423" y="3310799"/>
                  <a:pt x="2128798" y="3352316"/>
                </a:cubicBezTo>
                <a:lnTo>
                  <a:pt x="2017751" y="3388127"/>
                </a:lnTo>
                <a:lnTo>
                  <a:pt x="1874626" y="3388127"/>
                </a:lnTo>
                <a:lnTo>
                  <a:pt x="1889193" y="3381775"/>
                </a:lnTo>
                <a:cubicBezTo>
                  <a:pt x="1923187" y="3370552"/>
                  <a:pt x="1957146" y="3360201"/>
                  <a:pt x="1991558" y="3349437"/>
                </a:cubicBezTo>
                <a:cubicBezTo>
                  <a:pt x="2147291" y="3301022"/>
                  <a:pt x="2308766" y="3250675"/>
                  <a:pt x="2420102" y="3137784"/>
                </a:cubicBezTo>
                <a:cubicBezTo>
                  <a:pt x="2555808" y="3001967"/>
                  <a:pt x="2606353" y="2806954"/>
                  <a:pt x="2666011" y="2601008"/>
                </a:cubicBezTo>
                <a:cubicBezTo>
                  <a:pt x="2715957" y="2422935"/>
                  <a:pt x="2766119" y="2238787"/>
                  <a:pt x="2874451" y="2087489"/>
                </a:cubicBezTo>
                <a:cubicBezTo>
                  <a:pt x="3027233" y="1876235"/>
                  <a:pt x="3198888" y="1747990"/>
                  <a:pt x="3384866" y="1707780"/>
                </a:cubicBezTo>
                <a:cubicBezTo>
                  <a:pt x="3430926" y="1697765"/>
                  <a:pt x="3474895" y="1693584"/>
                  <a:pt x="3517018" y="1694491"/>
                </a:cubicBezTo>
                <a:close/>
                <a:moveTo>
                  <a:pt x="3491907" y="1525369"/>
                </a:moveTo>
                <a:cubicBezTo>
                  <a:pt x="3801971" y="1532072"/>
                  <a:pt x="4016019" y="1800557"/>
                  <a:pt x="4224004" y="2061137"/>
                </a:cubicBezTo>
                <a:cubicBezTo>
                  <a:pt x="4446243" y="2339595"/>
                  <a:pt x="4675986" y="2627930"/>
                  <a:pt x="5022450" y="2602602"/>
                </a:cubicBezTo>
                <a:cubicBezTo>
                  <a:pt x="5063507" y="2598620"/>
                  <a:pt x="5104257" y="2592011"/>
                  <a:pt x="5144440" y="2582815"/>
                </a:cubicBezTo>
                <a:cubicBezTo>
                  <a:pt x="5194277" y="2571772"/>
                  <a:pt x="5245001" y="2565254"/>
                  <a:pt x="5296081" y="2563386"/>
                </a:cubicBezTo>
                <a:cubicBezTo>
                  <a:pt x="5475945" y="2560341"/>
                  <a:pt x="5646307" y="2678308"/>
                  <a:pt x="5731351" y="2863223"/>
                </a:cubicBezTo>
                <a:cubicBezTo>
                  <a:pt x="5757701" y="2928309"/>
                  <a:pt x="5774962" y="2996665"/>
                  <a:pt x="5782637" y="3066349"/>
                </a:cubicBezTo>
                <a:cubicBezTo>
                  <a:pt x="5798424" y="3162277"/>
                  <a:pt x="5814330" y="3254732"/>
                  <a:pt x="5880157" y="3318359"/>
                </a:cubicBezTo>
                <a:cubicBezTo>
                  <a:pt x="5906708" y="3344464"/>
                  <a:pt x="5938790" y="3362204"/>
                  <a:pt x="5973969" y="3375886"/>
                </a:cubicBezTo>
                <a:lnTo>
                  <a:pt x="6015429" y="3388127"/>
                </a:lnTo>
                <a:lnTo>
                  <a:pt x="5896038" y="3388127"/>
                </a:lnTo>
                <a:lnTo>
                  <a:pt x="5848411" y="3351411"/>
                </a:lnTo>
                <a:cubicBezTo>
                  <a:pt x="5772962" y="3276954"/>
                  <a:pt x="5756561" y="3173603"/>
                  <a:pt x="5740978" y="3071152"/>
                </a:cubicBezTo>
                <a:cubicBezTo>
                  <a:pt x="5733783" y="3005947"/>
                  <a:pt x="5717836" y="2941927"/>
                  <a:pt x="5693655" y="2880824"/>
                </a:cubicBezTo>
                <a:cubicBezTo>
                  <a:pt x="5662522" y="2805359"/>
                  <a:pt x="5611055" y="2739879"/>
                  <a:pt x="5544977" y="2691685"/>
                </a:cubicBezTo>
                <a:cubicBezTo>
                  <a:pt x="5478898" y="2643490"/>
                  <a:pt x="5400781" y="2614461"/>
                  <a:pt x="5319383" y="2607857"/>
                </a:cubicBezTo>
                <a:lnTo>
                  <a:pt x="5298894" y="2607008"/>
                </a:lnTo>
                <a:cubicBezTo>
                  <a:pt x="5249825" y="2609477"/>
                  <a:pt x="5201085" y="2616346"/>
                  <a:pt x="5153297" y="2627551"/>
                </a:cubicBezTo>
                <a:cubicBezTo>
                  <a:pt x="5111163" y="2637303"/>
                  <a:pt x="5068352" y="2644116"/>
                  <a:pt x="5025176" y="2647948"/>
                </a:cubicBezTo>
                <a:cubicBezTo>
                  <a:pt x="4653770" y="2676181"/>
                  <a:pt x="4416557" y="2377095"/>
                  <a:pt x="4186723" y="2091365"/>
                </a:cubicBezTo>
                <a:cubicBezTo>
                  <a:pt x="3977277" y="1828823"/>
                  <a:pt x="3778444" y="1578043"/>
                  <a:pt x="3491315" y="1572797"/>
                </a:cubicBezTo>
                <a:cubicBezTo>
                  <a:pt x="3450297" y="1572048"/>
                  <a:pt x="3407478" y="1576310"/>
                  <a:pt x="3362567" y="1586262"/>
                </a:cubicBezTo>
                <a:cubicBezTo>
                  <a:pt x="3177903" y="1626086"/>
                  <a:pt x="3007528" y="1755257"/>
                  <a:pt x="2852916" y="1969044"/>
                </a:cubicBezTo>
                <a:cubicBezTo>
                  <a:pt x="2744595" y="2119910"/>
                  <a:pt x="2692460" y="2310505"/>
                  <a:pt x="2641443" y="2494187"/>
                </a:cubicBezTo>
                <a:cubicBezTo>
                  <a:pt x="2582329" y="2709293"/>
                  <a:pt x="2521294" y="2929546"/>
                  <a:pt x="2371040" y="3081729"/>
                </a:cubicBezTo>
                <a:cubicBezTo>
                  <a:pt x="2245739" y="3207096"/>
                  <a:pt x="2069626" y="3264242"/>
                  <a:pt x="1899772" y="3317294"/>
                </a:cubicBezTo>
                <a:cubicBezTo>
                  <a:pt x="1864032" y="3328442"/>
                  <a:pt x="1828298" y="3339590"/>
                  <a:pt x="1793416" y="3351206"/>
                </a:cubicBezTo>
                <a:lnTo>
                  <a:pt x="1709125" y="3388127"/>
                </a:lnTo>
                <a:lnTo>
                  <a:pt x="1600760" y="3388127"/>
                </a:lnTo>
                <a:lnTo>
                  <a:pt x="1620720" y="3374467"/>
                </a:lnTo>
                <a:cubicBezTo>
                  <a:pt x="1669693" y="3347503"/>
                  <a:pt x="1722261" y="3324621"/>
                  <a:pt x="1778449" y="3305776"/>
                </a:cubicBezTo>
                <a:cubicBezTo>
                  <a:pt x="1813781" y="3293747"/>
                  <a:pt x="1849515" y="3282595"/>
                  <a:pt x="1885686" y="3271468"/>
                </a:cubicBezTo>
                <a:cubicBezTo>
                  <a:pt x="2050240" y="3220372"/>
                  <a:pt x="2220547" y="3166906"/>
                  <a:pt x="2337781" y="3047732"/>
                </a:cubicBezTo>
                <a:cubicBezTo>
                  <a:pt x="2479444" y="2903896"/>
                  <a:pt x="2536477" y="2698270"/>
                  <a:pt x="2596565" y="2480159"/>
                </a:cubicBezTo>
                <a:cubicBezTo>
                  <a:pt x="2646867" y="2292097"/>
                  <a:pt x="2702173" y="2098154"/>
                  <a:pt x="2815092" y="1940513"/>
                </a:cubicBezTo>
                <a:cubicBezTo>
                  <a:pt x="2975725" y="1716964"/>
                  <a:pt x="3156337" y="1582128"/>
                  <a:pt x="3352883" y="1539310"/>
                </a:cubicBezTo>
                <a:cubicBezTo>
                  <a:pt x="3401358" y="1528796"/>
                  <a:pt x="3447613" y="1524411"/>
                  <a:pt x="3491907" y="1525369"/>
                </a:cubicBezTo>
                <a:close/>
                <a:moveTo>
                  <a:pt x="3466839" y="1355615"/>
                </a:moveTo>
                <a:cubicBezTo>
                  <a:pt x="3791324" y="1361731"/>
                  <a:pt x="4015234" y="1644187"/>
                  <a:pt x="4233449" y="1917745"/>
                </a:cubicBezTo>
                <a:cubicBezTo>
                  <a:pt x="4467378" y="2211044"/>
                  <a:pt x="4709244" y="2514242"/>
                  <a:pt x="5074548" y="2486635"/>
                </a:cubicBezTo>
                <a:cubicBezTo>
                  <a:pt x="5117823" y="2482522"/>
                  <a:pt x="5160803" y="2475575"/>
                  <a:pt x="5203120" y="2465817"/>
                </a:cubicBezTo>
                <a:cubicBezTo>
                  <a:pt x="5256365" y="2453196"/>
                  <a:pt x="5310647" y="2445519"/>
                  <a:pt x="5365372" y="2442912"/>
                </a:cubicBezTo>
                <a:cubicBezTo>
                  <a:pt x="5553508" y="2439332"/>
                  <a:pt x="5732396" y="2562861"/>
                  <a:pt x="5822393" y="2756696"/>
                </a:cubicBezTo>
                <a:cubicBezTo>
                  <a:pt x="5850097" y="2824686"/>
                  <a:pt x="5868147" y="2896178"/>
                  <a:pt x="5875930" y="2969042"/>
                </a:cubicBezTo>
                <a:cubicBezTo>
                  <a:pt x="5892331" y="3072395"/>
                  <a:pt x="5907668" y="3170057"/>
                  <a:pt x="5975498" y="3236794"/>
                </a:cubicBezTo>
                <a:cubicBezTo>
                  <a:pt x="6032017" y="3292201"/>
                  <a:pt x="6110764" y="3311550"/>
                  <a:pt x="6193347" y="3332783"/>
                </a:cubicBezTo>
                <a:cubicBezTo>
                  <a:pt x="6226065" y="3339297"/>
                  <a:pt x="6258246" y="3348152"/>
                  <a:pt x="6289638" y="3359259"/>
                </a:cubicBezTo>
                <a:lnTo>
                  <a:pt x="6355740" y="3388127"/>
                </a:lnTo>
                <a:lnTo>
                  <a:pt x="6221613" y="3388127"/>
                </a:lnTo>
                <a:lnTo>
                  <a:pt x="6183456" y="3377185"/>
                </a:lnTo>
                <a:cubicBezTo>
                  <a:pt x="6096919" y="3356213"/>
                  <a:pt x="6010452" y="3334390"/>
                  <a:pt x="5943808" y="3269864"/>
                </a:cubicBezTo>
                <a:cubicBezTo>
                  <a:pt x="5863686" y="3192175"/>
                  <a:pt x="5844875" y="3082191"/>
                  <a:pt x="5829815" y="2977142"/>
                </a:cubicBezTo>
                <a:cubicBezTo>
                  <a:pt x="5822249" y="2908488"/>
                  <a:pt x="5805602" y="2841096"/>
                  <a:pt x="5780201" y="2776709"/>
                </a:cubicBezTo>
                <a:cubicBezTo>
                  <a:pt x="5747392" y="2697899"/>
                  <a:pt x="5693483" y="2629524"/>
                  <a:pt x="5624364" y="2579084"/>
                </a:cubicBezTo>
                <a:cubicBezTo>
                  <a:pt x="5555244" y="2528647"/>
                  <a:pt x="5473633" y="2498114"/>
                  <a:pt x="5388554" y="2490861"/>
                </a:cubicBezTo>
                <a:lnTo>
                  <a:pt x="5366286" y="2489927"/>
                </a:lnTo>
                <a:cubicBezTo>
                  <a:pt x="5314548" y="2492445"/>
                  <a:pt x="5263157" y="2499801"/>
                  <a:pt x="5212816" y="2511897"/>
                </a:cubicBezTo>
                <a:cubicBezTo>
                  <a:pt x="5168457" y="2522130"/>
                  <a:pt x="5123473" y="2529439"/>
                  <a:pt x="5078125" y="2533777"/>
                </a:cubicBezTo>
                <a:cubicBezTo>
                  <a:pt x="4687950" y="2561220"/>
                  <a:pt x="4438513" y="2249884"/>
                  <a:pt x="4197067" y="1947144"/>
                </a:cubicBezTo>
                <a:cubicBezTo>
                  <a:pt x="3977779" y="1671632"/>
                  <a:pt x="3767710" y="1409162"/>
                  <a:pt x="3465294" y="1403007"/>
                </a:cubicBezTo>
                <a:cubicBezTo>
                  <a:pt x="3422093" y="1402127"/>
                  <a:pt x="3377006" y="1406478"/>
                  <a:pt x="3329738" y="1416771"/>
                </a:cubicBezTo>
                <a:cubicBezTo>
                  <a:pt x="3135819" y="1459261"/>
                  <a:pt x="2955599" y="1595421"/>
                  <a:pt x="2794015" y="1821107"/>
                </a:cubicBezTo>
                <a:cubicBezTo>
                  <a:pt x="2680176" y="1980013"/>
                  <a:pt x="2625077" y="2180491"/>
                  <a:pt x="2571944" y="2374525"/>
                </a:cubicBezTo>
                <a:cubicBezTo>
                  <a:pt x="2510285" y="2599972"/>
                  <a:pt x="2446187" y="2832709"/>
                  <a:pt x="2288253" y="2992414"/>
                </a:cubicBezTo>
                <a:cubicBezTo>
                  <a:pt x="2156513" y="3127090"/>
                  <a:pt x="1972107" y="3184330"/>
                  <a:pt x="1793427" y="3240063"/>
                </a:cubicBezTo>
                <a:cubicBezTo>
                  <a:pt x="1755916" y="3252003"/>
                  <a:pt x="1718423" y="3263517"/>
                  <a:pt x="1681771" y="3275933"/>
                </a:cubicBezTo>
                <a:cubicBezTo>
                  <a:pt x="1625416" y="3294878"/>
                  <a:pt x="1572705" y="3317950"/>
                  <a:pt x="1523612" y="3345195"/>
                </a:cubicBezTo>
                <a:lnTo>
                  <a:pt x="1461488" y="3388127"/>
                </a:lnTo>
                <a:lnTo>
                  <a:pt x="1380625" y="3388127"/>
                </a:lnTo>
                <a:lnTo>
                  <a:pt x="1503780" y="3303701"/>
                </a:lnTo>
                <a:cubicBezTo>
                  <a:pt x="1555189" y="3275352"/>
                  <a:pt x="1610383" y="3251294"/>
                  <a:pt x="1669387" y="3231478"/>
                </a:cubicBezTo>
                <a:cubicBezTo>
                  <a:pt x="1706471" y="3219082"/>
                  <a:pt x="1743983" y="3207139"/>
                  <a:pt x="1781917" y="3195644"/>
                </a:cubicBezTo>
                <a:cubicBezTo>
                  <a:pt x="1954869" y="3141415"/>
                  <a:pt x="2134857" y="3085733"/>
                  <a:pt x="2257571" y="2959390"/>
                </a:cubicBezTo>
                <a:cubicBezTo>
                  <a:pt x="2406052" y="2808000"/>
                  <a:pt x="2465661" y="2591174"/>
                  <a:pt x="2528780" y="2361435"/>
                </a:cubicBezTo>
                <a:cubicBezTo>
                  <a:pt x="2582919" y="2163528"/>
                  <a:pt x="2639050" y="1958740"/>
                  <a:pt x="2757489" y="1793061"/>
                </a:cubicBezTo>
                <a:cubicBezTo>
                  <a:pt x="2925962" y="1557654"/>
                  <a:pt x="3115535" y="1416224"/>
                  <a:pt x="3321339" y="1370744"/>
                </a:cubicBezTo>
                <a:cubicBezTo>
                  <a:pt x="3372076" y="1359507"/>
                  <a:pt x="3420484" y="1354741"/>
                  <a:pt x="3466839" y="1355615"/>
                </a:cubicBezTo>
                <a:close/>
                <a:moveTo>
                  <a:pt x="3439322" y="1187370"/>
                </a:moveTo>
                <a:cubicBezTo>
                  <a:pt x="3779790" y="1194035"/>
                  <a:pt x="4015292" y="1490055"/>
                  <a:pt x="4244158" y="1775472"/>
                </a:cubicBezTo>
                <a:cubicBezTo>
                  <a:pt x="4489390" y="2082289"/>
                  <a:pt x="4742948" y="2400320"/>
                  <a:pt x="5128355" y="2370926"/>
                </a:cubicBezTo>
                <a:cubicBezTo>
                  <a:pt x="5173816" y="2366111"/>
                  <a:pt x="5218965" y="2358674"/>
                  <a:pt x="5263552" y="2348650"/>
                </a:cubicBezTo>
                <a:cubicBezTo>
                  <a:pt x="5319298" y="2335118"/>
                  <a:pt x="5376280" y="2326974"/>
                  <a:pt x="5433678" y="2324318"/>
                </a:cubicBezTo>
                <a:cubicBezTo>
                  <a:pt x="5631031" y="2320254"/>
                  <a:pt x="5818477" y="2448928"/>
                  <a:pt x="5912502" y="2652069"/>
                </a:cubicBezTo>
                <a:cubicBezTo>
                  <a:pt x="5941187" y="2722499"/>
                  <a:pt x="5960143" y="2796470"/>
                  <a:pt x="5968798" y="2871908"/>
                </a:cubicBezTo>
                <a:cubicBezTo>
                  <a:pt x="5985934" y="2980530"/>
                  <a:pt x="6001935" y="3082997"/>
                  <a:pt x="6073600" y="3152939"/>
                </a:cubicBezTo>
                <a:cubicBezTo>
                  <a:pt x="6133519" y="3211101"/>
                  <a:pt x="6215646" y="3231434"/>
                  <a:pt x="6303038" y="3252872"/>
                </a:cubicBezTo>
                <a:cubicBezTo>
                  <a:pt x="6371621" y="3266354"/>
                  <a:pt x="6437924" y="3289582"/>
                  <a:pt x="6499961" y="3321883"/>
                </a:cubicBezTo>
                <a:cubicBezTo>
                  <a:pt x="6526040" y="3337152"/>
                  <a:pt x="6549198" y="3353816"/>
                  <a:pt x="6569799" y="3371689"/>
                </a:cubicBezTo>
                <a:lnTo>
                  <a:pt x="6585499" y="3388127"/>
                </a:lnTo>
                <a:lnTo>
                  <a:pt x="6509197" y="3388127"/>
                </a:lnTo>
                <a:lnTo>
                  <a:pt x="6475804" y="3364403"/>
                </a:lnTo>
                <a:cubicBezTo>
                  <a:pt x="6417585" y="3334534"/>
                  <a:pt x="6355460" y="3313080"/>
                  <a:pt x="6291303" y="3300684"/>
                </a:cubicBezTo>
                <a:cubicBezTo>
                  <a:pt x="6201752" y="3278719"/>
                  <a:pt x="6108785" y="3256201"/>
                  <a:pt x="6040046" y="3188978"/>
                </a:cubicBezTo>
                <a:cubicBezTo>
                  <a:pt x="5955652" y="3107621"/>
                  <a:pt x="5939210" y="2992953"/>
                  <a:pt x="5920103" y="2879481"/>
                </a:cubicBezTo>
                <a:cubicBezTo>
                  <a:pt x="5912212" y="2807407"/>
                  <a:pt x="5894475" y="2736711"/>
                  <a:pt x="5867385" y="2669356"/>
                </a:cubicBezTo>
                <a:cubicBezTo>
                  <a:pt x="5786407" y="2491985"/>
                  <a:pt x="5625992" y="2376171"/>
                  <a:pt x="5456108" y="2369194"/>
                </a:cubicBezTo>
                <a:lnTo>
                  <a:pt x="5432116" y="2368193"/>
                </a:lnTo>
                <a:cubicBezTo>
                  <a:pt x="5377687" y="2370813"/>
                  <a:pt x="5323652" y="2378645"/>
                  <a:pt x="5270770" y="2391590"/>
                </a:cubicBezTo>
                <a:cubicBezTo>
                  <a:pt x="5224356" y="2402171"/>
                  <a:pt x="5177266" y="2409809"/>
                  <a:pt x="5129860" y="2414496"/>
                </a:cubicBezTo>
                <a:cubicBezTo>
                  <a:pt x="4720825" y="2445964"/>
                  <a:pt x="4458887" y="2118012"/>
                  <a:pt x="4205736" y="1800869"/>
                </a:cubicBezTo>
                <a:cubicBezTo>
                  <a:pt x="3974716" y="1511553"/>
                  <a:pt x="3754892" y="1236354"/>
                  <a:pt x="3437536" y="1230498"/>
                </a:cubicBezTo>
                <a:cubicBezTo>
                  <a:pt x="3392202" y="1229662"/>
                  <a:pt x="3344873" y="1234322"/>
                  <a:pt x="3295239" y="1245223"/>
                </a:cubicBezTo>
                <a:cubicBezTo>
                  <a:pt x="3091645" y="1289932"/>
                  <a:pt x="2902446" y="1433117"/>
                  <a:pt x="2733025" y="1670661"/>
                </a:cubicBezTo>
                <a:cubicBezTo>
                  <a:pt x="2613591" y="1839775"/>
                  <a:pt x="2556435" y="2048871"/>
                  <a:pt x="2500776" y="2252810"/>
                </a:cubicBezTo>
                <a:cubicBezTo>
                  <a:pt x="2436550" y="2489030"/>
                  <a:pt x="2369857" y="2733408"/>
                  <a:pt x="2205092" y="2901093"/>
                </a:cubicBezTo>
                <a:cubicBezTo>
                  <a:pt x="2069200" y="3042129"/>
                  <a:pt x="1874220" y="3102412"/>
                  <a:pt x="1687153" y="3160849"/>
                </a:cubicBezTo>
                <a:cubicBezTo>
                  <a:pt x="1647450" y="3173133"/>
                  <a:pt x="1608617" y="3185460"/>
                  <a:pt x="1569723" y="3199526"/>
                </a:cubicBezTo>
                <a:cubicBezTo>
                  <a:pt x="1451493" y="3239256"/>
                  <a:pt x="1348574" y="3296338"/>
                  <a:pt x="1260760" y="3371153"/>
                </a:cubicBezTo>
                <a:lnTo>
                  <a:pt x="1244482" y="3388127"/>
                </a:lnTo>
                <a:lnTo>
                  <a:pt x="1184200" y="3388127"/>
                </a:lnTo>
                <a:lnTo>
                  <a:pt x="1233276" y="3337438"/>
                </a:lnTo>
                <a:cubicBezTo>
                  <a:pt x="1325079" y="3259884"/>
                  <a:pt x="1432689" y="3200519"/>
                  <a:pt x="1556329" y="3158943"/>
                </a:cubicBezTo>
                <a:cubicBezTo>
                  <a:pt x="1595193" y="3145748"/>
                  <a:pt x="1634892" y="3133462"/>
                  <a:pt x="1674191" y="3120285"/>
                </a:cubicBezTo>
                <a:cubicBezTo>
                  <a:pt x="1855969" y="3063375"/>
                  <a:pt x="2043469" y="3004958"/>
                  <a:pt x="2173402" y="2871946"/>
                </a:cubicBezTo>
                <a:cubicBezTo>
                  <a:pt x="2329565" y="2713041"/>
                  <a:pt x="2391756" y="2485007"/>
                  <a:pt x="2457471" y="2243635"/>
                </a:cubicBezTo>
                <a:cubicBezTo>
                  <a:pt x="2513703" y="2035801"/>
                  <a:pt x="2572365" y="1821111"/>
                  <a:pt x="2696780" y="1646979"/>
                </a:cubicBezTo>
                <a:cubicBezTo>
                  <a:pt x="2872653" y="1399692"/>
                  <a:pt x="3071230" y="1250367"/>
                  <a:pt x="3286695" y="1203103"/>
                </a:cubicBezTo>
                <a:cubicBezTo>
                  <a:pt x="3339904" y="1191371"/>
                  <a:pt x="3390684" y="1186418"/>
                  <a:pt x="3439322" y="1187370"/>
                </a:cubicBezTo>
                <a:close/>
                <a:moveTo>
                  <a:pt x="3413258" y="1018554"/>
                </a:moveTo>
                <a:cubicBezTo>
                  <a:pt x="3768970" y="1025055"/>
                  <a:pt x="4015401" y="1333182"/>
                  <a:pt x="4254468" y="1632344"/>
                </a:cubicBezTo>
                <a:cubicBezTo>
                  <a:pt x="4511421" y="1953126"/>
                  <a:pt x="4777960" y="2286491"/>
                  <a:pt x="5180502" y="2254326"/>
                </a:cubicBezTo>
                <a:cubicBezTo>
                  <a:pt x="5228184" y="2249376"/>
                  <a:pt x="5275511" y="2241585"/>
                  <a:pt x="5322230" y="2230994"/>
                </a:cubicBezTo>
                <a:cubicBezTo>
                  <a:pt x="5379747" y="2216745"/>
                  <a:pt x="5438486" y="2208082"/>
                  <a:pt x="5497670" y="2205151"/>
                </a:cubicBezTo>
                <a:cubicBezTo>
                  <a:pt x="5703772" y="2200575"/>
                  <a:pt x="5900157" y="2334832"/>
                  <a:pt x="5998701" y="2546430"/>
                </a:cubicBezTo>
                <a:cubicBezTo>
                  <a:pt x="6028989" y="2620900"/>
                  <a:pt x="6048668" y="2699182"/>
                  <a:pt x="6057181" y="2778988"/>
                </a:cubicBezTo>
                <a:cubicBezTo>
                  <a:pt x="6075401" y="2892415"/>
                  <a:pt x="6093039" y="2997997"/>
                  <a:pt x="6167638" y="3073305"/>
                </a:cubicBezTo>
                <a:cubicBezTo>
                  <a:pt x="6230481" y="3134191"/>
                  <a:pt x="6316968" y="3155137"/>
                  <a:pt x="6408262" y="3177613"/>
                </a:cubicBezTo>
                <a:cubicBezTo>
                  <a:pt x="6480235" y="3191230"/>
                  <a:pt x="6549779" y="3215487"/>
                  <a:pt x="6614702" y="3249628"/>
                </a:cubicBezTo>
                <a:cubicBezTo>
                  <a:pt x="6669203" y="3281348"/>
                  <a:pt x="6711496" y="3318954"/>
                  <a:pt x="6744625" y="3360860"/>
                </a:cubicBezTo>
                <a:lnTo>
                  <a:pt x="6762503" y="3388127"/>
                </a:lnTo>
                <a:lnTo>
                  <a:pt x="6707414" y="3388127"/>
                </a:lnTo>
                <a:lnTo>
                  <a:pt x="6658302" y="3336602"/>
                </a:lnTo>
                <a:cubicBezTo>
                  <a:pt x="6638830" y="3319710"/>
                  <a:pt x="6616949" y="3303996"/>
                  <a:pt x="6592315" y="3289602"/>
                </a:cubicBezTo>
                <a:cubicBezTo>
                  <a:pt x="6531149" y="3258229"/>
                  <a:pt x="6465835" y="3235763"/>
                  <a:pt x="6398356" y="3222887"/>
                </a:cubicBezTo>
                <a:cubicBezTo>
                  <a:pt x="6304902" y="3199888"/>
                  <a:pt x="6208031" y="3176332"/>
                  <a:pt x="6135892" y="3106361"/>
                </a:cubicBezTo>
                <a:cubicBezTo>
                  <a:pt x="6051637" y="3021974"/>
                  <a:pt x="6030591" y="2901897"/>
                  <a:pt x="6012007" y="2785828"/>
                </a:cubicBezTo>
                <a:cubicBezTo>
                  <a:pt x="6003805" y="2710471"/>
                  <a:pt x="5985267" y="2636509"/>
                  <a:pt x="5956965" y="2566022"/>
                </a:cubicBezTo>
                <a:cubicBezTo>
                  <a:pt x="5871049" y="2380185"/>
                  <a:pt x="5703909" y="2259332"/>
                  <a:pt x="5526132" y="2252007"/>
                </a:cubicBezTo>
                <a:cubicBezTo>
                  <a:pt x="5517402" y="2251647"/>
                  <a:pt x="5508725" y="2251302"/>
                  <a:pt x="5499995" y="2250936"/>
                </a:cubicBezTo>
                <a:cubicBezTo>
                  <a:pt x="5442919" y="2253871"/>
                  <a:pt x="5386239" y="2262017"/>
                  <a:pt x="5330704" y="2275292"/>
                </a:cubicBezTo>
                <a:cubicBezTo>
                  <a:pt x="5282194" y="2286826"/>
                  <a:pt x="5232928" y="2294972"/>
                  <a:pt x="5183281" y="2299698"/>
                </a:cubicBezTo>
                <a:cubicBezTo>
                  <a:pt x="4755357" y="2333419"/>
                  <a:pt x="4481746" y="1990195"/>
                  <a:pt x="4216453" y="1658627"/>
                </a:cubicBezTo>
                <a:cubicBezTo>
                  <a:pt x="3974837" y="1355931"/>
                  <a:pt x="3744781" y="1066370"/>
                  <a:pt x="3412310" y="1061566"/>
                </a:cubicBezTo>
                <a:cubicBezTo>
                  <a:pt x="3364815" y="1060879"/>
                  <a:pt x="3315228" y="1066004"/>
                  <a:pt x="3263220" y="1077732"/>
                </a:cubicBezTo>
                <a:cubicBezTo>
                  <a:pt x="3049497" y="1125062"/>
                  <a:pt x="2851323" y="1275280"/>
                  <a:pt x="2674519" y="1524263"/>
                </a:cubicBezTo>
                <a:cubicBezTo>
                  <a:pt x="2549605" y="1700119"/>
                  <a:pt x="2489405" y="1921271"/>
                  <a:pt x="2431649" y="2135128"/>
                </a:cubicBezTo>
                <a:cubicBezTo>
                  <a:pt x="2364407" y="2382531"/>
                  <a:pt x="2295121" y="2638557"/>
                  <a:pt x="2123530" y="2814229"/>
                </a:cubicBezTo>
                <a:cubicBezTo>
                  <a:pt x="1979568" y="2961454"/>
                  <a:pt x="1777488" y="3024929"/>
                  <a:pt x="1581602" y="3086042"/>
                </a:cubicBezTo>
                <a:cubicBezTo>
                  <a:pt x="1540559" y="3099146"/>
                  <a:pt x="1499535" y="3111815"/>
                  <a:pt x="1459381" y="3124522"/>
                </a:cubicBezTo>
                <a:cubicBezTo>
                  <a:pt x="1335516" y="3166305"/>
                  <a:pt x="1227728" y="3226099"/>
                  <a:pt x="1135802" y="3304411"/>
                </a:cubicBezTo>
                <a:lnTo>
                  <a:pt x="1055525" y="3388127"/>
                </a:lnTo>
                <a:lnTo>
                  <a:pt x="993222" y="3388127"/>
                </a:lnTo>
                <a:lnTo>
                  <a:pt x="1107924" y="3269435"/>
                </a:lnTo>
                <a:cubicBezTo>
                  <a:pt x="1203845" y="3188275"/>
                  <a:pt x="1316324" y="3126144"/>
                  <a:pt x="1445596" y="3082625"/>
                </a:cubicBezTo>
                <a:cubicBezTo>
                  <a:pt x="1486215" y="3069067"/>
                  <a:pt x="1527258" y="3055964"/>
                  <a:pt x="1568691" y="3044183"/>
                </a:cubicBezTo>
                <a:cubicBezTo>
                  <a:pt x="1758832" y="2985003"/>
                  <a:pt x="1955171" y="2923469"/>
                  <a:pt x="2091002" y="2784175"/>
                </a:cubicBezTo>
                <a:cubicBezTo>
                  <a:pt x="2254441" y="2616866"/>
                  <a:pt x="2319177" y="2378498"/>
                  <a:pt x="2387482" y="2125484"/>
                </a:cubicBezTo>
                <a:cubicBezTo>
                  <a:pt x="2446692" y="1907767"/>
                  <a:pt x="2507898" y="1682742"/>
                  <a:pt x="2637413" y="1500113"/>
                </a:cubicBezTo>
                <a:cubicBezTo>
                  <a:pt x="2821106" y="1241405"/>
                  <a:pt x="3028679" y="1084614"/>
                  <a:pt x="3253823" y="1035140"/>
                </a:cubicBezTo>
                <a:cubicBezTo>
                  <a:pt x="3309396" y="1022852"/>
                  <a:pt x="3362442" y="1017626"/>
                  <a:pt x="3413258" y="1018554"/>
                </a:cubicBezTo>
                <a:close/>
                <a:moveTo>
                  <a:pt x="3387390" y="848093"/>
                </a:moveTo>
                <a:cubicBezTo>
                  <a:pt x="3758559" y="854471"/>
                  <a:pt x="4015542" y="1175978"/>
                  <a:pt x="4264824" y="1488506"/>
                </a:cubicBezTo>
                <a:cubicBezTo>
                  <a:pt x="4533866" y="1825016"/>
                  <a:pt x="4811678" y="2172765"/>
                  <a:pt x="5233523" y="2137475"/>
                </a:cubicBezTo>
                <a:cubicBezTo>
                  <a:pt x="5283328" y="2132485"/>
                  <a:pt x="5332762" y="2124208"/>
                  <a:pt x="5381451" y="2112675"/>
                </a:cubicBezTo>
                <a:cubicBezTo>
                  <a:pt x="5442471" y="2098239"/>
                  <a:pt x="5504681" y="2089150"/>
                  <a:pt x="5567380" y="2085509"/>
                </a:cubicBezTo>
                <a:cubicBezTo>
                  <a:pt x="5783081" y="2080899"/>
                  <a:pt x="5987555" y="2220266"/>
                  <a:pt x="6089711" y="2441150"/>
                </a:cubicBezTo>
                <a:cubicBezTo>
                  <a:pt x="6121507" y="2519429"/>
                  <a:pt x="6142262" y="2601712"/>
                  <a:pt x="6151282" y="2685590"/>
                </a:cubicBezTo>
                <a:cubicBezTo>
                  <a:pt x="6169765" y="2804255"/>
                  <a:pt x="6186728" y="2916330"/>
                  <a:pt x="6266832" y="2994897"/>
                </a:cubicBezTo>
                <a:cubicBezTo>
                  <a:pt x="6332660" y="3058522"/>
                  <a:pt x="6423050" y="3080506"/>
                  <a:pt x="6519065" y="3103592"/>
                </a:cubicBezTo>
                <a:cubicBezTo>
                  <a:pt x="6594113" y="3118029"/>
                  <a:pt x="6666726" y="3143299"/>
                  <a:pt x="6734601" y="3178607"/>
                </a:cubicBezTo>
                <a:cubicBezTo>
                  <a:pt x="6819875" y="3228122"/>
                  <a:pt x="6876502" y="3291449"/>
                  <a:pt x="6915217" y="3363019"/>
                </a:cubicBezTo>
                <a:lnTo>
                  <a:pt x="6926445" y="3388127"/>
                </a:lnTo>
                <a:lnTo>
                  <a:pt x="6880949" y="3388127"/>
                </a:lnTo>
                <a:lnTo>
                  <a:pt x="6879531" y="3384898"/>
                </a:lnTo>
                <a:cubicBezTo>
                  <a:pt x="6844260" y="3318656"/>
                  <a:pt x="6792810" y="3260780"/>
                  <a:pt x="6715386" y="3215662"/>
                </a:cubicBezTo>
                <a:cubicBezTo>
                  <a:pt x="6651297" y="3183040"/>
                  <a:pt x="6582922" y="3159712"/>
                  <a:pt x="6512345" y="3146401"/>
                </a:cubicBezTo>
                <a:cubicBezTo>
                  <a:pt x="6414569" y="3122353"/>
                  <a:pt x="6313343" y="3098179"/>
                  <a:pt x="6238276" y="3025484"/>
                </a:cubicBezTo>
                <a:cubicBezTo>
                  <a:pt x="6148025" y="2937367"/>
                  <a:pt x="6128021" y="2812107"/>
                  <a:pt x="6109190" y="2691249"/>
                </a:cubicBezTo>
                <a:cubicBezTo>
                  <a:pt x="6100511" y="2612399"/>
                  <a:pt x="6081098" y="2535045"/>
                  <a:pt x="6051441" y="2461323"/>
                </a:cubicBezTo>
                <a:cubicBezTo>
                  <a:pt x="5961481" y="2267058"/>
                  <a:pt x="5786617" y="2141083"/>
                  <a:pt x="5600582" y="2133427"/>
                </a:cubicBezTo>
                <a:lnTo>
                  <a:pt x="5572721" y="2132290"/>
                </a:lnTo>
                <a:cubicBezTo>
                  <a:pt x="5513533" y="2135727"/>
                  <a:pt x="5454806" y="2144520"/>
                  <a:pt x="5397245" y="2158562"/>
                </a:cubicBezTo>
                <a:cubicBezTo>
                  <a:pt x="5346523" y="2170381"/>
                  <a:pt x="5295086" y="2179023"/>
                  <a:pt x="5243202" y="2184426"/>
                </a:cubicBezTo>
                <a:cubicBezTo>
                  <a:pt x="4796043" y="2219978"/>
                  <a:pt x="4512922" y="1862003"/>
                  <a:pt x="4234196" y="1515527"/>
                </a:cubicBezTo>
                <a:cubicBezTo>
                  <a:pt x="3981181" y="1200558"/>
                  <a:pt x="3741065" y="898782"/>
                  <a:pt x="3393335" y="892624"/>
                </a:cubicBezTo>
                <a:cubicBezTo>
                  <a:pt x="3343660" y="891744"/>
                  <a:pt x="3291788" y="896898"/>
                  <a:pt x="3237369" y="908908"/>
                </a:cubicBezTo>
                <a:cubicBezTo>
                  <a:pt x="3013972" y="958454"/>
                  <a:pt x="2807260" y="1115715"/>
                  <a:pt x="2622180" y="1376538"/>
                </a:cubicBezTo>
                <a:cubicBezTo>
                  <a:pt x="2491732" y="1560870"/>
                  <a:pt x="2429421" y="1792377"/>
                  <a:pt x="2369129" y="2016135"/>
                </a:cubicBezTo>
                <a:cubicBezTo>
                  <a:pt x="2296280" y="2286368"/>
                  <a:pt x="2227446" y="2541975"/>
                  <a:pt x="2048173" y="2725162"/>
                </a:cubicBezTo>
                <a:cubicBezTo>
                  <a:pt x="1898276" y="2879542"/>
                  <a:pt x="1687377" y="2945699"/>
                  <a:pt x="1483111" y="3009516"/>
                </a:cubicBezTo>
                <a:cubicBezTo>
                  <a:pt x="1439001" y="3022926"/>
                  <a:pt x="1397508" y="3036446"/>
                  <a:pt x="1355569" y="3050387"/>
                </a:cubicBezTo>
                <a:cubicBezTo>
                  <a:pt x="1161159" y="3115971"/>
                  <a:pt x="1004994" y="3224242"/>
                  <a:pt x="885988" y="3376627"/>
                </a:cubicBezTo>
                <a:lnTo>
                  <a:pt x="878649" y="3388127"/>
                </a:lnTo>
                <a:lnTo>
                  <a:pt x="817880" y="3388127"/>
                </a:lnTo>
                <a:lnTo>
                  <a:pt x="845184" y="3345870"/>
                </a:lnTo>
                <a:cubicBezTo>
                  <a:pt x="969349" y="3188731"/>
                  <a:pt x="1132168" y="3076813"/>
                  <a:pt x="1334360" y="3008613"/>
                </a:cubicBezTo>
                <a:lnTo>
                  <a:pt x="1463226" y="2967365"/>
                </a:lnTo>
                <a:cubicBezTo>
                  <a:pt x="1661771" y="2905053"/>
                  <a:pt x="1866931" y="2840837"/>
                  <a:pt x="2009089" y="2695275"/>
                </a:cubicBezTo>
                <a:cubicBezTo>
                  <a:pt x="2179339" y="2520418"/>
                  <a:pt x="2246686" y="2269972"/>
                  <a:pt x="2318010" y="2005769"/>
                </a:cubicBezTo>
                <a:cubicBezTo>
                  <a:pt x="2379749" y="1778149"/>
                  <a:pt x="2443071" y="1542771"/>
                  <a:pt x="2578105" y="1352103"/>
                </a:cubicBezTo>
                <a:cubicBezTo>
                  <a:pt x="2770077" y="1081553"/>
                  <a:pt x="2986168" y="918149"/>
                  <a:pt x="3221016" y="865599"/>
                </a:cubicBezTo>
                <a:cubicBezTo>
                  <a:pt x="3279013" y="852702"/>
                  <a:pt x="3334366" y="847182"/>
                  <a:pt x="3387390" y="848093"/>
                </a:cubicBezTo>
                <a:close/>
                <a:moveTo>
                  <a:pt x="3360715" y="678254"/>
                </a:moveTo>
                <a:cubicBezTo>
                  <a:pt x="3747376" y="684710"/>
                  <a:pt x="4013969" y="1019124"/>
                  <a:pt x="4273877" y="1344274"/>
                </a:cubicBezTo>
                <a:cubicBezTo>
                  <a:pt x="4554625" y="1695187"/>
                  <a:pt x="4845001" y="2057808"/>
                  <a:pt x="5285137" y="2022829"/>
                </a:cubicBezTo>
                <a:cubicBezTo>
                  <a:pt x="5337342" y="2017376"/>
                  <a:pt x="5389068" y="2008596"/>
                  <a:pt x="5440106" y="1996580"/>
                </a:cubicBezTo>
                <a:cubicBezTo>
                  <a:pt x="5503964" y="1981302"/>
                  <a:pt x="5569179" y="1971910"/>
                  <a:pt x="5634816" y="1968479"/>
                </a:cubicBezTo>
                <a:cubicBezTo>
                  <a:pt x="5858859" y="1962475"/>
                  <a:pt x="6072293" y="2107869"/>
                  <a:pt x="6178827" y="2338923"/>
                </a:cubicBezTo>
                <a:cubicBezTo>
                  <a:pt x="6211669" y="2419792"/>
                  <a:pt x="6233154" y="2504707"/>
                  <a:pt x="6242756" y="2591292"/>
                </a:cubicBezTo>
                <a:cubicBezTo>
                  <a:pt x="6262373" y="2714793"/>
                  <a:pt x="6280943" y="2831734"/>
                  <a:pt x="6362269" y="2912076"/>
                </a:cubicBezTo>
                <a:cubicBezTo>
                  <a:pt x="6431042" y="2978870"/>
                  <a:pt x="6525785" y="3001479"/>
                  <a:pt x="6626125" y="3025609"/>
                </a:cubicBezTo>
                <a:cubicBezTo>
                  <a:pt x="6704333" y="3040476"/>
                  <a:pt x="6779955" y="3066591"/>
                  <a:pt x="6850686" y="3103154"/>
                </a:cubicBezTo>
                <a:cubicBezTo>
                  <a:pt x="6969108" y="3171768"/>
                  <a:pt x="7034600" y="3266050"/>
                  <a:pt x="7073224" y="3372115"/>
                </a:cubicBezTo>
                <a:lnTo>
                  <a:pt x="7078003" y="3388127"/>
                </a:lnTo>
                <a:lnTo>
                  <a:pt x="7032938" y="3388127"/>
                </a:lnTo>
                <a:lnTo>
                  <a:pt x="7002224" y="3318752"/>
                </a:lnTo>
                <a:cubicBezTo>
                  <a:pt x="6965318" y="3250041"/>
                  <a:pt x="6911511" y="3190133"/>
                  <a:pt x="6830551" y="3143240"/>
                </a:cubicBezTo>
                <a:cubicBezTo>
                  <a:pt x="6763601" y="3109035"/>
                  <a:pt x="6692203" y="3084564"/>
                  <a:pt x="6618448" y="3070550"/>
                </a:cubicBezTo>
                <a:cubicBezTo>
                  <a:pt x="6516332" y="3046333"/>
                  <a:pt x="6410834" y="3018490"/>
                  <a:pt x="6332720" y="2945226"/>
                </a:cubicBezTo>
                <a:cubicBezTo>
                  <a:pt x="6238650" y="2854342"/>
                  <a:pt x="6218035" y="2722984"/>
                  <a:pt x="6198032" y="2597724"/>
                </a:cubicBezTo>
                <a:cubicBezTo>
                  <a:pt x="6189044" y="2515584"/>
                  <a:pt x="6168827" y="2434971"/>
                  <a:pt x="6138015" y="2358130"/>
                </a:cubicBezTo>
                <a:cubicBezTo>
                  <a:pt x="6042751" y="2154084"/>
                  <a:pt x="5860252" y="2021264"/>
                  <a:pt x="5664651" y="2013219"/>
                </a:cubicBezTo>
                <a:cubicBezTo>
                  <a:pt x="5654614" y="2012802"/>
                  <a:pt x="5645048" y="2012413"/>
                  <a:pt x="5635013" y="2011997"/>
                </a:cubicBezTo>
                <a:cubicBezTo>
                  <a:pt x="5572673" y="2015313"/>
                  <a:pt x="5510880" y="2024585"/>
                  <a:pt x="5450355" y="2039644"/>
                </a:cubicBezTo>
                <a:cubicBezTo>
                  <a:pt x="5397324" y="2052007"/>
                  <a:pt x="5343534" y="2060986"/>
                  <a:pt x="5289310" y="2066524"/>
                </a:cubicBezTo>
                <a:cubicBezTo>
                  <a:pt x="4824164" y="2103940"/>
                  <a:pt x="4525885" y="1730550"/>
                  <a:pt x="4237597" y="1370623"/>
                </a:cubicBezTo>
                <a:cubicBezTo>
                  <a:pt x="3974045" y="1040760"/>
                  <a:pt x="3723944" y="727103"/>
                  <a:pt x="3360610" y="721742"/>
                </a:cubicBezTo>
                <a:cubicBezTo>
                  <a:pt x="3308704" y="720976"/>
                  <a:pt x="3254489" y="726503"/>
                  <a:pt x="3197593" y="739172"/>
                </a:cubicBezTo>
                <a:cubicBezTo>
                  <a:pt x="2964495" y="791363"/>
                  <a:pt x="2748794" y="956083"/>
                  <a:pt x="2555895" y="1228338"/>
                </a:cubicBezTo>
                <a:cubicBezTo>
                  <a:pt x="2418183" y="1420634"/>
                  <a:pt x="2355061" y="1662551"/>
                  <a:pt x="2292676" y="1896234"/>
                </a:cubicBezTo>
                <a:cubicBezTo>
                  <a:pt x="2216785" y="2178519"/>
                  <a:pt x="2145380" y="2444898"/>
                  <a:pt x="1961021" y="2636144"/>
                </a:cubicBezTo>
                <a:cubicBezTo>
                  <a:pt x="1804803" y="2796783"/>
                  <a:pt x="1585083" y="2865622"/>
                  <a:pt x="1372409" y="2932578"/>
                </a:cubicBezTo>
                <a:cubicBezTo>
                  <a:pt x="1328285" y="2946424"/>
                  <a:pt x="1284153" y="2960708"/>
                  <a:pt x="1239994" y="2975426"/>
                </a:cubicBezTo>
                <a:cubicBezTo>
                  <a:pt x="1037308" y="3043769"/>
                  <a:pt x="874272" y="3156691"/>
                  <a:pt x="750074" y="3315675"/>
                </a:cubicBezTo>
                <a:lnTo>
                  <a:pt x="703841" y="3388127"/>
                </a:lnTo>
                <a:lnTo>
                  <a:pt x="647560" y="3388127"/>
                </a:lnTo>
                <a:lnTo>
                  <a:pt x="714007" y="3285036"/>
                </a:lnTo>
                <a:cubicBezTo>
                  <a:pt x="843203" y="3121225"/>
                  <a:pt x="1012792" y="3004635"/>
                  <a:pt x="1223583" y="2933850"/>
                </a:cubicBezTo>
                <a:cubicBezTo>
                  <a:pt x="1267748" y="2918700"/>
                  <a:pt x="1311874" y="2904850"/>
                  <a:pt x="1356011" y="2890573"/>
                </a:cubicBezTo>
                <a:cubicBezTo>
                  <a:pt x="1563379" y="2825572"/>
                  <a:pt x="1777371" y="2758238"/>
                  <a:pt x="1925432" y="2606396"/>
                </a:cubicBezTo>
                <a:cubicBezTo>
                  <a:pt x="2103380" y="2423592"/>
                  <a:pt x="2173273" y="2162808"/>
                  <a:pt x="2247207" y="1886527"/>
                </a:cubicBezTo>
                <a:cubicBezTo>
                  <a:pt x="2311043" y="1648989"/>
                  <a:pt x="2376910" y="1403271"/>
                  <a:pt x="2517920" y="1204151"/>
                </a:cubicBezTo>
                <a:cubicBezTo>
                  <a:pt x="2717290" y="921722"/>
                  <a:pt x="2942371" y="750861"/>
                  <a:pt x="3187321" y="696548"/>
                </a:cubicBezTo>
                <a:cubicBezTo>
                  <a:pt x="3247791" y="683102"/>
                  <a:pt x="3305478" y="677331"/>
                  <a:pt x="3360715" y="678254"/>
                </a:cubicBezTo>
                <a:close/>
                <a:moveTo>
                  <a:pt x="3333559" y="508399"/>
                </a:moveTo>
                <a:cubicBezTo>
                  <a:pt x="3735046" y="514784"/>
                  <a:pt x="4013176" y="862855"/>
                  <a:pt x="4283326" y="1200606"/>
                </a:cubicBezTo>
                <a:cubicBezTo>
                  <a:pt x="4575770" y="1566361"/>
                  <a:pt x="4877818" y="1944252"/>
                  <a:pt x="5337271" y="1906594"/>
                </a:cubicBezTo>
                <a:cubicBezTo>
                  <a:pt x="5391691" y="1901012"/>
                  <a:pt x="5445652" y="1891892"/>
                  <a:pt x="5498822" y="1879315"/>
                </a:cubicBezTo>
                <a:cubicBezTo>
                  <a:pt x="5564800" y="1863018"/>
                  <a:pt x="5632185" y="1852964"/>
                  <a:pt x="5700133" y="1849306"/>
                </a:cubicBezTo>
                <a:cubicBezTo>
                  <a:pt x="5932454" y="1842761"/>
                  <a:pt x="6157025" y="1993833"/>
                  <a:pt x="6267675" y="2232459"/>
                </a:cubicBezTo>
                <a:cubicBezTo>
                  <a:pt x="6302026" y="2316973"/>
                  <a:pt x="6324398" y="2405741"/>
                  <a:pt x="6334259" y="2496252"/>
                </a:cubicBezTo>
                <a:cubicBezTo>
                  <a:pt x="6354560" y="2625000"/>
                  <a:pt x="6373791" y="2746743"/>
                  <a:pt x="6460695" y="2830811"/>
                </a:cubicBezTo>
                <a:cubicBezTo>
                  <a:pt x="6532433" y="2899896"/>
                  <a:pt x="6631864" y="2924861"/>
                  <a:pt x="6735739" y="2948717"/>
                </a:cubicBezTo>
                <a:cubicBezTo>
                  <a:pt x="6817187" y="2963961"/>
                  <a:pt x="6896047" y="2990950"/>
                  <a:pt x="6969853" y="3028847"/>
                </a:cubicBezTo>
                <a:cubicBezTo>
                  <a:pt x="7093016" y="3099176"/>
                  <a:pt x="7161092" y="3197039"/>
                  <a:pt x="7201563" y="3307472"/>
                </a:cubicBezTo>
                <a:lnTo>
                  <a:pt x="7225876" y="3388127"/>
                </a:lnTo>
                <a:lnTo>
                  <a:pt x="7178000" y="3388127"/>
                </a:lnTo>
                <a:lnTo>
                  <a:pt x="7159225" y="3324762"/>
                </a:lnTo>
                <a:cubicBezTo>
                  <a:pt x="7122029" y="3221749"/>
                  <a:pt x="7059755" y="3132169"/>
                  <a:pt x="6947119" y="3066626"/>
                </a:cubicBezTo>
                <a:cubicBezTo>
                  <a:pt x="6877307" y="3031175"/>
                  <a:pt x="6802847" y="3005847"/>
                  <a:pt x="6725936" y="2991389"/>
                </a:cubicBezTo>
                <a:cubicBezTo>
                  <a:pt x="6619499" y="2966124"/>
                  <a:pt x="6509646" y="2938983"/>
                  <a:pt x="6428636" y="2861251"/>
                </a:cubicBezTo>
                <a:cubicBezTo>
                  <a:pt x="6330768" y="2766727"/>
                  <a:pt x="6309419" y="2631419"/>
                  <a:pt x="6288715" y="2500464"/>
                </a:cubicBezTo>
                <a:cubicBezTo>
                  <a:pt x="6278865" y="2415891"/>
                  <a:pt x="6257751" y="2332938"/>
                  <a:pt x="6225905" y="2253800"/>
                </a:cubicBezTo>
                <a:cubicBezTo>
                  <a:pt x="6127381" y="2042650"/>
                  <a:pt x="5937630" y="1906063"/>
                  <a:pt x="5735078" y="1897738"/>
                </a:cubicBezTo>
                <a:cubicBezTo>
                  <a:pt x="5724624" y="1897308"/>
                  <a:pt x="5714171" y="1896875"/>
                  <a:pt x="5703714" y="1896450"/>
                </a:cubicBezTo>
                <a:cubicBezTo>
                  <a:pt x="5638515" y="1899842"/>
                  <a:pt x="5573900" y="1909573"/>
                  <a:pt x="5510713" y="1925489"/>
                </a:cubicBezTo>
                <a:cubicBezTo>
                  <a:pt x="5455611" y="1938241"/>
                  <a:pt x="5399766" y="1947569"/>
                  <a:pt x="5343446" y="1953399"/>
                </a:cubicBezTo>
                <a:cubicBezTo>
                  <a:pt x="4859488" y="1993534"/>
                  <a:pt x="4549085" y="1605289"/>
                  <a:pt x="4249119" y="1230090"/>
                </a:cubicBezTo>
                <a:cubicBezTo>
                  <a:pt x="3974954" y="887223"/>
                  <a:pt x="3713911" y="560554"/>
                  <a:pt x="3335905" y="555435"/>
                </a:cubicBezTo>
                <a:cubicBezTo>
                  <a:pt x="3281903" y="554703"/>
                  <a:pt x="3225517" y="560534"/>
                  <a:pt x="3166362" y="573819"/>
                </a:cubicBezTo>
                <a:cubicBezTo>
                  <a:pt x="2923157" y="628204"/>
                  <a:pt x="2698478" y="799952"/>
                  <a:pt x="2498174" y="1084084"/>
                </a:cubicBezTo>
                <a:cubicBezTo>
                  <a:pt x="2356671" y="1284924"/>
                  <a:pt x="2289278" y="1536671"/>
                  <a:pt x="2224356" y="1780255"/>
                </a:cubicBezTo>
                <a:cubicBezTo>
                  <a:pt x="2145872" y="2074189"/>
                  <a:pt x="2073197" y="2351824"/>
                  <a:pt x="1878152" y="2549157"/>
                </a:cubicBezTo>
                <a:cubicBezTo>
                  <a:pt x="1716020" y="2716517"/>
                  <a:pt x="1487476" y="2788036"/>
                  <a:pt x="1265983" y="2857675"/>
                </a:cubicBezTo>
                <a:cubicBezTo>
                  <a:pt x="1219652" y="2872299"/>
                  <a:pt x="1173322" y="2886924"/>
                  <a:pt x="1127848" y="2902022"/>
                </a:cubicBezTo>
                <a:cubicBezTo>
                  <a:pt x="916713" y="2973281"/>
                  <a:pt x="746881" y="3090960"/>
                  <a:pt x="617582" y="3256640"/>
                </a:cubicBezTo>
                <a:lnTo>
                  <a:pt x="533789" y="3388127"/>
                </a:lnTo>
                <a:lnTo>
                  <a:pt x="477222" y="3388127"/>
                </a:lnTo>
                <a:lnTo>
                  <a:pt x="582212" y="3225105"/>
                </a:lnTo>
                <a:cubicBezTo>
                  <a:pt x="716591" y="3054629"/>
                  <a:pt x="893100" y="2933206"/>
                  <a:pt x="1112351" y="2859181"/>
                </a:cubicBezTo>
                <a:cubicBezTo>
                  <a:pt x="1156537" y="2843596"/>
                  <a:pt x="1205041" y="2829057"/>
                  <a:pt x="1251812" y="2814451"/>
                </a:cubicBezTo>
                <a:cubicBezTo>
                  <a:pt x="1467565" y="2746753"/>
                  <a:pt x="1690379" y="2676734"/>
                  <a:pt x="1844798" y="2517762"/>
                </a:cubicBezTo>
                <a:cubicBezTo>
                  <a:pt x="2029557" y="2327402"/>
                  <a:pt x="2102018" y="2055851"/>
                  <a:pt x="2176804" y="1767855"/>
                </a:cubicBezTo>
                <a:cubicBezTo>
                  <a:pt x="2243184" y="1519984"/>
                  <a:pt x="2311603" y="1263929"/>
                  <a:pt x="2457692" y="1056747"/>
                </a:cubicBezTo>
                <a:cubicBezTo>
                  <a:pt x="2664886" y="762895"/>
                  <a:pt x="2898966" y="584569"/>
                  <a:pt x="3153603" y="527609"/>
                </a:cubicBezTo>
                <a:cubicBezTo>
                  <a:pt x="3216330" y="513548"/>
                  <a:pt x="3276203" y="507487"/>
                  <a:pt x="3333559" y="508399"/>
                </a:cubicBezTo>
                <a:close/>
                <a:moveTo>
                  <a:pt x="3309820" y="339031"/>
                </a:moveTo>
                <a:cubicBezTo>
                  <a:pt x="3726774" y="345058"/>
                  <a:pt x="4015537" y="705611"/>
                  <a:pt x="4296255" y="1057502"/>
                </a:cubicBezTo>
                <a:cubicBezTo>
                  <a:pt x="4599984" y="1437205"/>
                  <a:pt x="4914141" y="1830394"/>
                  <a:pt x="5392438" y="1790467"/>
                </a:cubicBezTo>
                <a:cubicBezTo>
                  <a:pt x="5448906" y="1784564"/>
                  <a:pt x="5504922" y="1775100"/>
                  <a:pt x="5560108" y="1762117"/>
                </a:cubicBezTo>
                <a:cubicBezTo>
                  <a:pt x="5628838" y="1745049"/>
                  <a:pt x="5699036" y="1734388"/>
                  <a:pt x="5769801" y="1730287"/>
                </a:cubicBezTo>
                <a:cubicBezTo>
                  <a:pt x="6010903" y="1722803"/>
                  <a:pt x="6241816" y="1879799"/>
                  <a:pt x="6358623" y="2128678"/>
                </a:cubicBezTo>
                <a:cubicBezTo>
                  <a:pt x="6394044" y="2215883"/>
                  <a:pt x="6417204" y="2307454"/>
                  <a:pt x="6427528" y="2400833"/>
                </a:cubicBezTo>
                <a:cubicBezTo>
                  <a:pt x="6448929" y="2534842"/>
                  <a:pt x="6469230" y="2663587"/>
                  <a:pt x="6559617" y="2748681"/>
                </a:cubicBezTo>
                <a:cubicBezTo>
                  <a:pt x="6634250" y="2820915"/>
                  <a:pt x="6737321" y="2843002"/>
                  <a:pt x="6846269" y="2870971"/>
                </a:cubicBezTo>
                <a:cubicBezTo>
                  <a:pt x="6930723" y="2886899"/>
                  <a:pt x="7012425" y="2914861"/>
                  <a:pt x="7088956" y="2954049"/>
                </a:cubicBezTo>
                <a:cubicBezTo>
                  <a:pt x="7248235" y="3045444"/>
                  <a:pt x="7318707" y="3180774"/>
                  <a:pt x="7355428" y="3330009"/>
                </a:cubicBezTo>
                <a:lnTo>
                  <a:pt x="7367198" y="3388127"/>
                </a:lnTo>
                <a:lnTo>
                  <a:pt x="7318347" y="3388127"/>
                </a:lnTo>
                <a:lnTo>
                  <a:pt x="7309240" y="3342435"/>
                </a:lnTo>
                <a:cubicBezTo>
                  <a:pt x="7274897" y="3200666"/>
                  <a:pt x="7209993" y="3076888"/>
                  <a:pt x="7062772" y="2991701"/>
                </a:cubicBezTo>
                <a:cubicBezTo>
                  <a:pt x="6990155" y="2954846"/>
                  <a:pt x="6912579" y="2928636"/>
                  <a:pt x="6832563" y="2913931"/>
                </a:cubicBezTo>
                <a:cubicBezTo>
                  <a:pt x="6722222" y="2887632"/>
                  <a:pt x="6608431" y="2861202"/>
                  <a:pt x="6524022" y="2779398"/>
                </a:cubicBezTo>
                <a:cubicBezTo>
                  <a:pt x="6422352" y="2681239"/>
                  <a:pt x="6401628" y="2540735"/>
                  <a:pt x="6378537" y="2404912"/>
                </a:cubicBezTo>
                <a:cubicBezTo>
                  <a:pt x="6369205" y="2316426"/>
                  <a:pt x="6347582" y="2229576"/>
                  <a:pt x="6314378" y="2146881"/>
                </a:cubicBezTo>
                <a:cubicBezTo>
                  <a:pt x="6212190" y="1927742"/>
                  <a:pt x="6014736" y="1786479"/>
                  <a:pt x="5803869" y="1777805"/>
                </a:cubicBezTo>
                <a:lnTo>
                  <a:pt x="5770366" y="1776434"/>
                </a:lnTo>
                <a:cubicBezTo>
                  <a:pt x="5702560" y="1780693"/>
                  <a:pt x="5635363" y="1790893"/>
                  <a:pt x="5569436" y="1806886"/>
                </a:cubicBezTo>
                <a:cubicBezTo>
                  <a:pt x="5511647" y="1820559"/>
                  <a:pt x="5452989" y="1830494"/>
                  <a:pt x="5393841" y="1836639"/>
                </a:cubicBezTo>
                <a:cubicBezTo>
                  <a:pt x="4893667" y="1878710"/>
                  <a:pt x="4571120" y="1476044"/>
                  <a:pt x="4257755" y="1085067"/>
                </a:cubicBezTo>
                <a:cubicBezTo>
                  <a:pt x="3972626" y="728424"/>
                  <a:pt x="3701236" y="389339"/>
                  <a:pt x="3308151" y="384017"/>
                </a:cubicBezTo>
                <a:cubicBezTo>
                  <a:pt x="3251996" y="383257"/>
                  <a:pt x="3193357" y="389308"/>
                  <a:pt x="3131841" y="403093"/>
                </a:cubicBezTo>
                <a:cubicBezTo>
                  <a:pt x="2879379" y="460139"/>
                  <a:pt x="2643547" y="638825"/>
                  <a:pt x="2437145" y="934888"/>
                </a:cubicBezTo>
                <a:cubicBezTo>
                  <a:pt x="2290125" y="1143767"/>
                  <a:pt x="2220661" y="1404569"/>
                  <a:pt x="2153149" y="1659790"/>
                </a:cubicBezTo>
                <a:cubicBezTo>
                  <a:pt x="2071635" y="1965343"/>
                  <a:pt x="1995071" y="2254131"/>
                  <a:pt x="1794460" y="2460807"/>
                </a:cubicBezTo>
                <a:cubicBezTo>
                  <a:pt x="1625996" y="2634434"/>
                  <a:pt x="1388617" y="2709073"/>
                  <a:pt x="1158693" y="2782712"/>
                </a:cubicBezTo>
                <a:cubicBezTo>
                  <a:pt x="1110588" y="2798136"/>
                  <a:pt x="1062501" y="2813130"/>
                  <a:pt x="1014799" y="2829434"/>
                </a:cubicBezTo>
                <a:cubicBezTo>
                  <a:pt x="722024" y="2928335"/>
                  <a:pt x="505830" y="3113050"/>
                  <a:pt x="364228" y="3387418"/>
                </a:cubicBezTo>
                <a:lnTo>
                  <a:pt x="363899" y="3388127"/>
                </a:lnTo>
                <a:lnTo>
                  <a:pt x="313823" y="3388127"/>
                </a:lnTo>
                <a:lnTo>
                  <a:pt x="327321" y="3359252"/>
                </a:lnTo>
                <a:cubicBezTo>
                  <a:pt x="474041" y="3077481"/>
                  <a:pt x="697955" y="2887318"/>
                  <a:pt x="1001545" y="2784950"/>
                </a:cubicBezTo>
                <a:cubicBezTo>
                  <a:pt x="1049244" y="2768637"/>
                  <a:pt x="1097781" y="2753233"/>
                  <a:pt x="1146307" y="2738262"/>
                </a:cubicBezTo>
                <a:cubicBezTo>
                  <a:pt x="1370447" y="2667862"/>
                  <a:pt x="1602099" y="2594727"/>
                  <a:pt x="1762411" y="2429468"/>
                </a:cubicBezTo>
                <a:cubicBezTo>
                  <a:pt x="1954423" y="2231574"/>
                  <a:pt x="2029835" y="1950571"/>
                  <a:pt x="2109456" y="1649297"/>
                </a:cubicBezTo>
                <a:cubicBezTo>
                  <a:pt x="2177948" y="1391065"/>
                  <a:pt x="2248885" y="1125539"/>
                  <a:pt x="2400511" y="909888"/>
                </a:cubicBezTo>
                <a:cubicBezTo>
                  <a:pt x="2616864" y="603793"/>
                  <a:pt x="2858606" y="418387"/>
                  <a:pt x="3122925" y="359213"/>
                </a:cubicBezTo>
                <a:cubicBezTo>
                  <a:pt x="3188073" y="344546"/>
                  <a:pt x="3250255" y="338170"/>
                  <a:pt x="3309820" y="339031"/>
                </a:cubicBezTo>
                <a:close/>
                <a:moveTo>
                  <a:pt x="3283206" y="168141"/>
                </a:moveTo>
                <a:cubicBezTo>
                  <a:pt x="3715794" y="175646"/>
                  <a:pt x="4014947" y="549945"/>
                  <a:pt x="4307486" y="912983"/>
                </a:cubicBezTo>
                <a:cubicBezTo>
                  <a:pt x="4622001" y="1308354"/>
                  <a:pt x="4948721" y="1716420"/>
                  <a:pt x="5445391" y="1674632"/>
                </a:cubicBezTo>
                <a:cubicBezTo>
                  <a:pt x="5504528" y="1668352"/>
                  <a:pt x="5563181" y="1658266"/>
                  <a:pt x="5621020" y="1644452"/>
                </a:cubicBezTo>
                <a:cubicBezTo>
                  <a:pt x="5692173" y="1626366"/>
                  <a:pt x="5764871" y="1614795"/>
                  <a:pt x="5838221" y="1609885"/>
                </a:cubicBezTo>
                <a:cubicBezTo>
                  <a:pt x="6087513" y="1604909"/>
                  <a:pt x="6327840" y="1766193"/>
                  <a:pt x="6446148" y="2022537"/>
                </a:cubicBezTo>
                <a:cubicBezTo>
                  <a:pt x="6483033" y="2112842"/>
                  <a:pt x="6507239" y="2207667"/>
                  <a:pt x="6518213" y="2304398"/>
                </a:cubicBezTo>
                <a:cubicBezTo>
                  <a:pt x="6540295" y="2443656"/>
                  <a:pt x="6561381" y="2575048"/>
                  <a:pt x="6655485" y="2665505"/>
                </a:cubicBezTo>
                <a:cubicBezTo>
                  <a:pt x="6733097" y="2740483"/>
                  <a:pt x="6840423" y="2765791"/>
                  <a:pt x="6953343" y="2792620"/>
                </a:cubicBezTo>
                <a:cubicBezTo>
                  <a:pt x="7040789" y="2808938"/>
                  <a:pt x="7125490" y="2837939"/>
                  <a:pt x="7204656" y="2878665"/>
                </a:cubicBezTo>
                <a:cubicBezTo>
                  <a:pt x="7403804" y="2992908"/>
                  <a:pt x="7469590" y="3172146"/>
                  <a:pt x="7501623" y="3363946"/>
                </a:cubicBezTo>
                <a:lnTo>
                  <a:pt x="7504673" y="3388127"/>
                </a:lnTo>
                <a:lnTo>
                  <a:pt x="7457282" y="3388127"/>
                </a:lnTo>
                <a:lnTo>
                  <a:pt x="7455497" y="3373765"/>
                </a:lnTo>
                <a:cubicBezTo>
                  <a:pt x="7425506" y="3188722"/>
                  <a:pt x="7366047" y="3024425"/>
                  <a:pt x="7182268" y="2918637"/>
                </a:cubicBezTo>
                <a:cubicBezTo>
                  <a:pt x="7107084" y="2880717"/>
                  <a:pt x="7026966" y="2853544"/>
                  <a:pt x="6944324" y="2837937"/>
                </a:cubicBezTo>
                <a:cubicBezTo>
                  <a:pt x="6829626" y="2811020"/>
                  <a:pt x="6711464" y="2784843"/>
                  <a:pt x="6624176" y="2699018"/>
                </a:cubicBezTo>
                <a:cubicBezTo>
                  <a:pt x="6518724" y="2597667"/>
                  <a:pt x="6495506" y="2452258"/>
                  <a:pt x="6473455" y="2311254"/>
                </a:cubicBezTo>
                <a:cubicBezTo>
                  <a:pt x="6463001" y="2219392"/>
                  <a:pt x="6440083" y="2129311"/>
                  <a:pt x="6405303" y="2043493"/>
                </a:cubicBezTo>
                <a:cubicBezTo>
                  <a:pt x="6299066" y="1815930"/>
                  <a:pt x="6093960" y="1668691"/>
                  <a:pt x="5875255" y="1659694"/>
                </a:cubicBezTo>
                <a:cubicBezTo>
                  <a:pt x="5863372" y="1659214"/>
                  <a:pt x="5851611" y="1658730"/>
                  <a:pt x="5839971" y="1658243"/>
                </a:cubicBezTo>
                <a:cubicBezTo>
                  <a:pt x="5769625" y="1662521"/>
                  <a:pt x="5699902" y="1673204"/>
                  <a:pt x="5631588" y="1690125"/>
                </a:cubicBezTo>
                <a:cubicBezTo>
                  <a:pt x="5572188" y="1704084"/>
                  <a:pt x="5511893" y="1714371"/>
                  <a:pt x="5451185" y="1720993"/>
                </a:cubicBezTo>
                <a:cubicBezTo>
                  <a:pt x="4927793" y="1765158"/>
                  <a:pt x="4593587" y="1346779"/>
                  <a:pt x="4270213" y="942775"/>
                </a:cubicBezTo>
                <a:cubicBezTo>
                  <a:pt x="3974107" y="572737"/>
                  <a:pt x="3692393" y="220616"/>
                  <a:pt x="3283914" y="215789"/>
                </a:cubicBezTo>
                <a:cubicBezTo>
                  <a:pt x="3225559" y="215100"/>
                  <a:pt x="3164619" y="221498"/>
                  <a:pt x="3100678" y="235944"/>
                </a:cubicBezTo>
                <a:cubicBezTo>
                  <a:pt x="2836795" y="295132"/>
                  <a:pt x="2595912" y="481007"/>
                  <a:pt x="2379931" y="788861"/>
                </a:cubicBezTo>
                <a:cubicBezTo>
                  <a:pt x="2226932" y="1006197"/>
                  <a:pt x="2154879" y="1278636"/>
                  <a:pt x="2085329" y="1542042"/>
                </a:cubicBezTo>
                <a:cubicBezTo>
                  <a:pt x="2001218" y="1859235"/>
                  <a:pt x="1921646" y="2159215"/>
                  <a:pt x="1713788" y="2373417"/>
                </a:cubicBezTo>
                <a:cubicBezTo>
                  <a:pt x="1539412" y="2553762"/>
                  <a:pt x="1293200" y="2631519"/>
                  <a:pt x="1054948" y="2706122"/>
                </a:cubicBezTo>
                <a:cubicBezTo>
                  <a:pt x="1004649" y="2721893"/>
                  <a:pt x="954785" y="2737680"/>
                  <a:pt x="905767" y="2754370"/>
                </a:cubicBezTo>
                <a:cubicBezTo>
                  <a:pt x="601726" y="2857156"/>
                  <a:pt x="377314" y="3049039"/>
                  <a:pt x="230483" y="3334008"/>
                </a:cubicBezTo>
                <a:lnTo>
                  <a:pt x="205461" y="3388127"/>
                </a:lnTo>
                <a:lnTo>
                  <a:pt x="157615" y="3388127"/>
                </a:lnTo>
                <a:lnTo>
                  <a:pt x="193844" y="3310582"/>
                </a:lnTo>
                <a:cubicBezTo>
                  <a:pt x="346972" y="3015701"/>
                  <a:pt x="579242" y="2814462"/>
                  <a:pt x="889443" y="2710189"/>
                </a:cubicBezTo>
                <a:cubicBezTo>
                  <a:pt x="938902" y="2693513"/>
                  <a:pt x="989199" y="2677748"/>
                  <a:pt x="1039930" y="2661997"/>
                </a:cubicBezTo>
                <a:cubicBezTo>
                  <a:pt x="1272475" y="2588465"/>
                  <a:pt x="1512933" y="2513085"/>
                  <a:pt x="1679623" y="2340254"/>
                </a:cubicBezTo>
                <a:cubicBezTo>
                  <a:pt x="1878895" y="2134394"/>
                  <a:pt x="1956511" y="1840426"/>
                  <a:pt x="2039128" y="1528396"/>
                </a:cubicBezTo>
                <a:cubicBezTo>
                  <a:pt x="2110139" y="1260698"/>
                  <a:pt x="2183205" y="984383"/>
                  <a:pt x="2340803" y="760273"/>
                </a:cubicBezTo>
                <a:cubicBezTo>
                  <a:pt x="2563674" y="442699"/>
                  <a:pt x="2815264" y="250303"/>
                  <a:pt x="3089272" y="188484"/>
                </a:cubicBezTo>
                <a:cubicBezTo>
                  <a:pt x="3156887" y="173483"/>
                  <a:pt x="3221409" y="167069"/>
                  <a:pt x="3283206" y="168141"/>
                </a:cubicBezTo>
                <a:close/>
                <a:moveTo>
                  <a:pt x="3258021" y="75"/>
                </a:moveTo>
                <a:cubicBezTo>
                  <a:pt x="3705162" y="6249"/>
                  <a:pt x="4015679" y="393916"/>
                  <a:pt x="4316922" y="769870"/>
                </a:cubicBezTo>
                <a:cubicBezTo>
                  <a:pt x="4644044" y="1178816"/>
                  <a:pt x="4982891" y="1601737"/>
                  <a:pt x="5498826" y="1558130"/>
                </a:cubicBezTo>
                <a:cubicBezTo>
                  <a:pt x="5559747" y="1551420"/>
                  <a:pt x="5620160" y="1540977"/>
                  <a:pt x="5679681" y="1526849"/>
                </a:cubicBezTo>
                <a:cubicBezTo>
                  <a:pt x="5753280" y="1508500"/>
                  <a:pt x="5828473" y="1497026"/>
                  <a:pt x="5904303" y="1492589"/>
                </a:cubicBezTo>
                <a:cubicBezTo>
                  <a:pt x="6163269" y="1486717"/>
                  <a:pt x="6411332" y="1652249"/>
                  <a:pt x="6535361" y="1918389"/>
                </a:cubicBezTo>
                <a:cubicBezTo>
                  <a:pt x="6573687" y="2011691"/>
                  <a:pt x="6598681" y="2109817"/>
                  <a:pt x="6609697" y="2209912"/>
                </a:cubicBezTo>
                <a:cubicBezTo>
                  <a:pt x="6632914" y="2353997"/>
                  <a:pt x="6654683" y="2490640"/>
                  <a:pt x="6752168" y="2584726"/>
                </a:cubicBezTo>
                <a:cubicBezTo>
                  <a:pt x="6833597" y="2662467"/>
                  <a:pt x="6944356" y="2688774"/>
                  <a:pt x="7062049" y="2716243"/>
                </a:cubicBezTo>
                <a:cubicBezTo>
                  <a:pt x="7152918" y="2732928"/>
                  <a:pt x="7240979" y="2762800"/>
                  <a:pt x="7323331" y="2804876"/>
                </a:cubicBezTo>
                <a:cubicBezTo>
                  <a:pt x="7529539" y="2923328"/>
                  <a:pt x="7597907" y="3108550"/>
                  <a:pt x="7631204" y="3306765"/>
                </a:cubicBezTo>
                <a:lnTo>
                  <a:pt x="7641513" y="3388127"/>
                </a:lnTo>
                <a:lnTo>
                  <a:pt x="7596011" y="3388127"/>
                </a:lnTo>
                <a:lnTo>
                  <a:pt x="7586897" y="3315274"/>
                </a:lnTo>
                <a:cubicBezTo>
                  <a:pt x="7555425" y="3124228"/>
                  <a:pt x="7492621" y="2954650"/>
                  <a:pt x="7301748" y="2846615"/>
                </a:cubicBezTo>
                <a:cubicBezTo>
                  <a:pt x="7223409" y="2806933"/>
                  <a:pt x="7139747" y="2778720"/>
                  <a:pt x="7053451" y="2762888"/>
                </a:cubicBezTo>
                <a:cubicBezTo>
                  <a:pt x="6934850" y="2734934"/>
                  <a:pt x="6811998" y="2706398"/>
                  <a:pt x="6721713" y="2618706"/>
                </a:cubicBezTo>
                <a:cubicBezTo>
                  <a:pt x="6612879" y="2513730"/>
                  <a:pt x="6588560" y="2363060"/>
                  <a:pt x="6565376" y="2217226"/>
                </a:cubicBezTo>
                <a:cubicBezTo>
                  <a:pt x="6554841" y="2121609"/>
                  <a:pt x="6531108" y="2027798"/>
                  <a:pt x="6494950" y="1938482"/>
                </a:cubicBezTo>
                <a:cubicBezTo>
                  <a:pt x="6384667" y="1702486"/>
                  <a:pt x="6171891" y="1550150"/>
                  <a:pt x="5944930" y="1540815"/>
                </a:cubicBezTo>
                <a:cubicBezTo>
                  <a:pt x="5932696" y="1540303"/>
                  <a:pt x="5920100" y="1539797"/>
                  <a:pt x="5907867" y="1539285"/>
                </a:cubicBezTo>
                <a:cubicBezTo>
                  <a:pt x="5834813" y="1544046"/>
                  <a:pt x="5762408" y="1555639"/>
                  <a:pt x="5691557" y="1573895"/>
                </a:cubicBezTo>
                <a:cubicBezTo>
                  <a:pt x="5630015" y="1588601"/>
                  <a:pt x="5567538" y="1599254"/>
                  <a:pt x="5504567" y="1605798"/>
                </a:cubicBezTo>
                <a:cubicBezTo>
                  <a:pt x="4963662" y="1651850"/>
                  <a:pt x="4617313" y="1219051"/>
                  <a:pt x="4282236" y="800637"/>
                </a:cubicBezTo>
                <a:cubicBezTo>
                  <a:pt x="3975163" y="416830"/>
                  <a:pt x="3683510" y="50307"/>
                  <a:pt x="3259991" y="46525"/>
                </a:cubicBezTo>
                <a:cubicBezTo>
                  <a:pt x="3199488" y="45985"/>
                  <a:pt x="3136294" y="52847"/>
                  <a:pt x="3069979" y="68120"/>
                </a:cubicBezTo>
                <a:cubicBezTo>
                  <a:pt x="2797709" y="130012"/>
                  <a:pt x="2546106" y="322845"/>
                  <a:pt x="2322290" y="642551"/>
                </a:cubicBezTo>
                <a:cubicBezTo>
                  <a:pt x="2164206" y="867948"/>
                  <a:pt x="2089608" y="1150722"/>
                  <a:pt x="2017072" y="1424450"/>
                </a:cubicBezTo>
                <a:cubicBezTo>
                  <a:pt x="1930365" y="1753282"/>
                  <a:pt x="1848231" y="2064031"/>
                  <a:pt x="1633545" y="2286224"/>
                </a:cubicBezTo>
                <a:cubicBezTo>
                  <a:pt x="1452402" y="2472820"/>
                  <a:pt x="1197800" y="2553273"/>
                  <a:pt x="951154" y="2631011"/>
                </a:cubicBezTo>
                <a:cubicBezTo>
                  <a:pt x="899083" y="2647576"/>
                  <a:pt x="847459" y="2663725"/>
                  <a:pt x="796681" y="2680778"/>
                </a:cubicBezTo>
                <a:cubicBezTo>
                  <a:pt x="481377" y="2787454"/>
                  <a:pt x="248748" y="2986504"/>
                  <a:pt x="96682" y="3282141"/>
                </a:cubicBezTo>
                <a:lnTo>
                  <a:pt x="47773" y="3388127"/>
                </a:lnTo>
                <a:lnTo>
                  <a:pt x="0" y="3388127"/>
                </a:lnTo>
                <a:lnTo>
                  <a:pt x="3930" y="3377602"/>
                </a:lnTo>
                <a:cubicBezTo>
                  <a:pt x="159117" y="3006590"/>
                  <a:pt x="418334" y="2758129"/>
                  <a:pt x="779516" y="2635694"/>
                </a:cubicBezTo>
                <a:cubicBezTo>
                  <a:pt x="830734" y="2618657"/>
                  <a:pt x="882805" y="2602092"/>
                  <a:pt x="934876" y="2585526"/>
                </a:cubicBezTo>
                <a:cubicBezTo>
                  <a:pt x="1176266" y="2508444"/>
                  <a:pt x="1425505" y="2431685"/>
                  <a:pt x="1598067" y="2253005"/>
                </a:cubicBezTo>
                <a:cubicBezTo>
                  <a:pt x="1804611" y="2039175"/>
                  <a:pt x="1885223" y="1734457"/>
                  <a:pt x="1970419" y="1411218"/>
                </a:cubicBezTo>
                <a:cubicBezTo>
                  <a:pt x="2043514" y="1134035"/>
                  <a:pt x="2119139" y="846947"/>
                  <a:pt x="2282262" y="614801"/>
                </a:cubicBezTo>
                <a:cubicBezTo>
                  <a:pt x="2512096" y="285330"/>
                  <a:pt x="2773970" y="85961"/>
                  <a:pt x="3057653" y="21932"/>
                </a:cubicBezTo>
                <a:cubicBezTo>
                  <a:pt x="3127477" y="6097"/>
                  <a:pt x="3194144" y="-808"/>
                  <a:pt x="3258021" y="7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</a:lstStyle>
          <a:p>
            <a:pPr rtl="0"/>
            <a:endParaRPr lang="ko-KR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EEB1E015-2DDB-04A1-BFAC-83ACBFEF3C73}"/>
              </a:ext>
            </a:extLst>
          </p:cNvPr>
          <p:cNvSpPr/>
          <p:nvPr userDrawn="1"/>
        </p:nvSpPr>
        <p:spPr>
          <a:xfrm>
            <a:off x="3990876" y="4491290"/>
            <a:ext cx="5764470" cy="2366710"/>
          </a:xfrm>
          <a:custGeom>
            <a:avLst/>
            <a:gdLst>
              <a:gd name="connsiteX0" fmla="*/ 2757185 w 5764470"/>
              <a:gd name="connsiteY0" fmla="*/ 2203180 h 2366710"/>
              <a:gd name="connsiteX1" fmla="*/ 2961270 w 5764470"/>
              <a:gd name="connsiteY1" fmla="*/ 2294092 h 2366710"/>
              <a:gd name="connsiteX2" fmla="*/ 3032635 w 5764470"/>
              <a:gd name="connsiteY2" fmla="*/ 2366710 h 2366710"/>
              <a:gd name="connsiteX3" fmla="*/ 2966696 w 5764470"/>
              <a:gd name="connsiteY3" fmla="*/ 2366710 h 2366710"/>
              <a:gd name="connsiteX4" fmla="*/ 2936814 w 5764470"/>
              <a:gd name="connsiteY4" fmla="*/ 2335760 h 2366710"/>
              <a:gd name="connsiteX5" fmla="*/ 2755855 w 5764470"/>
              <a:gd name="connsiteY5" fmla="*/ 2251154 h 2366710"/>
              <a:gd name="connsiteX6" fmla="*/ 2694957 w 5764470"/>
              <a:gd name="connsiteY6" fmla="*/ 2255255 h 2366710"/>
              <a:gd name="connsiteX7" fmla="*/ 2499179 w 5764470"/>
              <a:gd name="connsiteY7" fmla="*/ 2366532 h 2366710"/>
              <a:gd name="connsiteX8" fmla="*/ 2499032 w 5764470"/>
              <a:gd name="connsiteY8" fmla="*/ 2366710 h 2366710"/>
              <a:gd name="connsiteX9" fmla="*/ 2437891 w 5764470"/>
              <a:gd name="connsiteY9" fmla="*/ 2366710 h 2366710"/>
              <a:gd name="connsiteX10" fmla="*/ 2468390 w 5764470"/>
              <a:gd name="connsiteY10" fmla="*/ 2330059 h 2366710"/>
              <a:gd name="connsiteX11" fmla="*/ 2686601 w 5764470"/>
              <a:gd name="connsiteY11" fmla="*/ 2207919 h 2366710"/>
              <a:gd name="connsiteX12" fmla="*/ 2757185 w 5764470"/>
              <a:gd name="connsiteY12" fmla="*/ 2203180 h 2366710"/>
              <a:gd name="connsiteX13" fmla="*/ 2728542 w 5764470"/>
              <a:gd name="connsiteY13" fmla="*/ 2033233 h 2366710"/>
              <a:gd name="connsiteX14" fmla="*/ 3133262 w 5764470"/>
              <a:gd name="connsiteY14" fmla="*/ 2334238 h 2366710"/>
              <a:gd name="connsiteX15" fmla="*/ 3159796 w 5764470"/>
              <a:gd name="connsiteY15" fmla="*/ 2366710 h 2366710"/>
              <a:gd name="connsiteX16" fmla="*/ 3102157 w 5764470"/>
              <a:gd name="connsiteY16" fmla="*/ 2366710 h 2366710"/>
              <a:gd name="connsiteX17" fmla="*/ 3095320 w 5764470"/>
              <a:gd name="connsiteY17" fmla="*/ 2358346 h 2366710"/>
              <a:gd name="connsiteX18" fmla="*/ 2725584 w 5764470"/>
              <a:gd name="connsiteY18" fmla="*/ 2074549 h 2366710"/>
              <a:gd name="connsiteX19" fmla="*/ 2658437 w 5764470"/>
              <a:gd name="connsiteY19" fmla="*/ 2079325 h 2366710"/>
              <a:gd name="connsiteX20" fmla="*/ 2389860 w 5764470"/>
              <a:gd name="connsiteY20" fmla="*/ 2271018 h 2366710"/>
              <a:gd name="connsiteX21" fmla="*/ 2337520 w 5764470"/>
              <a:gd name="connsiteY21" fmla="*/ 2366710 h 2366710"/>
              <a:gd name="connsiteX22" fmla="*/ 2287337 w 5764470"/>
              <a:gd name="connsiteY22" fmla="*/ 2366710 h 2366710"/>
              <a:gd name="connsiteX23" fmla="*/ 2352272 w 5764470"/>
              <a:gd name="connsiteY23" fmla="*/ 2248156 h 2366710"/>
              <a:gd name="connsiteX24" fmla="*/ 2651126 w 5764470"/>
              <a:gd name="connsiteY24" fmla="*/ 2039432 h 2366710"/>
              <a:gd name="connsiteX25" fmla="*/ 2728542 w 5764470"/>
              <a:gd name="connsiteY25" fmla="*/ 2033233 h 2366710"/>
              <a:gd name="connsiteX26" fmla="*/ 2705148 w 5764470"/>
              <a:gd name="connsiteY26" fmla="*/ 1863183 h 2366710"/>
              <a:gd name="connsiteX27" fmla="*/ 3146665 w 5764470"/>
              <a:gd name="connsiteY27" fmla="*/ 2190259 h 2366710"/>
              <a:gd name="connsiteX28" fmla="*/ 3247352 w 5764470"/>
              <a:gd name="connsiteY28" fmla="*/ 2313817 h 2366710"/>
              <a:gd name="connsiteX29" fmla="*/ 3300269 w 5764470"/>
              <a:gd name="connsiteY29" fmla="*/ 2366710 h 2366710"/>
              <a:gd name="connsiteX30" fmla="*/ 3234555 w 5764470"/>
              <a:gd name="connsiteY30" fmla="*/ 2366710 h 2366710"/>
              <a:gd name="connsiteX31" fmla="*/ 3213736 w 5764470"/>
              <a:gd name="connsiteY31" fmla="*/ 2346242 h 2366710"/>
              <a:gd name="connsiteX32" fmla="*/ 3109425 w 5764470"/>
              <a:gd name="connsiteY32" fmla="*/ 2219184 h 2366710"/>
              <a:gd name="connsiteX33" fmla="*/ 2703115 w 5764470"/>
              <a:gd name="connsiteY33" fmla="*/ 1910716 h 2366710"/>
              <a:gd name="connsiteX34" fmla="*/ 2628895 w 5764470"/>
              <a:gd name="connsiteY34" fmla="*/ 1916173 h 2366710"/>
              <a:gd name="connsiteX35" fmla="*/ 2331661 w 5764470"/>
              <a:gd name="connsiteY35" fmla="*/ 2128448 h 2366710"/>
              <a:gd name="connsiteX36" fmla="*/ 2254173 w 5764470"/>
              <a:gd name="connsiteY36" fmla="*/ 2272416 h 2366710"/>
              <a:gd name="connsiteX37" fmla="*/ 2222983 w 5764470"/>
              <a:gd name="connsiteY37" fmla="*/ 2366710 h 2366710"/>
              <a:gd name="connsiteX38" fmla="*/ 2174627 w 5764470"/>
              <a:gd name="connsiteY38" fmla="*/ 2366710 h 2366710"/>
              <a:gd name="connsiteX39" fmla="*/ 2213671 w 5764470"/>
              <a:gd name="connsiteY39" fmla="*/ 2250378 h 2366710"/>
              <a:gd name="connsiteX40" fmla="*/ 2295568 w 5764470"/>
              <a:gd name="connsiteY40" fmla="*/ 2100419 h 2366710"/>
              <a:gd name="connsiteX41" fmla="*/ 2620924 w 5764470"/>
              <a:gd name="connsiteY41" fmla="*/ 1870161 h 2366710"/>
              <a:gd name="connsiteX42" fmla="*/ 2705148 w 5764470"/>
              <a:gd name="connsiteY42" fmla="*/ 1863183 h 2366710"/>
              <a:gd name="connsiteX43" fmla="*/ 2677009 w 5764470"/>
              <a:gd name="connsiteY43" fmla="*/ 1693605 h 2366710"/>
              <a:gd name="connsiteX44" fmla="*/ 3154776 w 5764470"/>
              <a:gd name="connsiteY44" fmla="*/ 2046994 h 2366710"/>
              <a:gd name="connsiteX45" fmla="*/ 3439445 w 5764470"/>
              <a:gd name="connsiteY45" fmla="*/ 2337165 h 2366710"/>
              <a:gd name="connsiteX46" fmla="*/ 3497358 w 5764470"/>
              <a:gd name="connsiteY46" fmla="*/ 2366710 h 2366710"/>
              <a:gd name="connsiteX47" fmla="*/ 3402712 w 5764470"/>
              <a:gd name="connsiteY47" fmla="*/ 2366710 h 2366710"/>
              <a:gd name="connsiteX48" fmla="*/ 3353864 w 5764470"/>
              <a:gd name="connsiteY48" fmla="*/ 2332277 h 2366710"/>
              <a:gd name="connsiteX49" fmla="*/ 3118033 w 5764470"/>
              <a:gd name="connsiteY49" fmla="*/ 2074201 h 2366710"/>
              <a:gd name="connsiteX50" fmla="*/ 2676530 w 5764470"/>
              <a:gd name="connsiteY50" fmla="*/ 1740670 h 2366710"/>
              <a:gd name="connsiteX51" fmla="*/ 2595121 w 5764470"/>
              <a:gd name="connsiteY51" fmla="*/ 1748129 h 2366710"/>
              <a:gd name="connsiteX52" fmla="*/ 2271382 w 5764470"/>
              <a:gd name="connsiteY52" fmla="*/ 1981932 h 2366710"/>
              <a:gd name="connsiteX53" fmla="*/ 2132429 w 5764470"/>
              <a:gd name="connsiteY53" fmla="*/ 2307745 h 2366710"/>
              <a:gd name="connsiteX54" fmla="*/ 2114154 w 5764470"/>
              <a:gd name="connsiteY54" fmla="*/ 2366710 h 2366710"/>
              <a:gd name="connsiteX55" fmla="*/ 2065343 w 5764470"/>
              <a:gd name="connsiteY55" fmla="*/ 2366710 h 2366710"/>
              <a:gd name="connsiteX56" fmla="*/ 2087505 w 5764470"/>
              <a:gd name="connsiteY56" fmla="*/ 2295018 h 2366710"/>
              <a:gd name="connsiteX57" fmla="*/ 2234013 w 5764470"/>
              <a:gd name="connsiteY57" fmla="*/ 1952981 h 2366710"/>
              <a:gd name="connsiteX58" fmla="*/ 2585863 w 5764470"/>
              <a:gd name="connsiteY58" fmla="*/ 1701629 h 2366710"/>
              <a:gd name="connsiteX59" fmla="*/ 2677009 w 5764470"/>
              <a:gd name="connsiteY59" fmla="*/ 1693605 h 2366710"/>
              <a:gd name="connsiteX60" fmla="*/ 2651847 w 5764470"/>
              <a:gd name="connsiteY60" fmla="*/ 1524481 h 2366710"/>
              <a:gd name="connsiteX61" fmla="*/ 3165976 w 5764470"/>
              <a:gd name="connsiteY61" fmla="*/ 1903937 h 2366710"/>
              <a:gd name="connsiteX62" fmla="*/ 3706716 w 5764470"/>
              <a:gd name="connsiteY62" fmla="*/ 2280338 h 2366710"/>
              <a:gd name="connsiteX63" fmla="*/ 3789158 w 5764470"/>
              <a:gd name="connsiteY63" fmla="*/ 2268499 h 2366710"/>
              <a:gd name="connsiteX64" fmla="*/ 3896551 w 5764470"/>
              <a:gd name="connsiteY64" fmla="*/ 2255525 h 2366710"/>
              <a:gd name="connsiteX65" fmla="*/ 4080701 w 5764470"/>
              <a:gd name="connsiteY65" fmla="*/ 2319373 h 2366710"/>
              <a:gd name="connsiteX66" fmla="*/ 4130602 w 5764470"/>
              <a:gd name="connsiteY66" fmla="*/ 2366710 h 2366710"/>
              <a:gd name="connsiteX67" fmla="*/ 4065716 w 5764470"/>
              <a:gd name="connsiteY67" fmla="*/ 2366710 h 2366710"/>
              <a:gd name="connsiteX68" fmla="*/ 4059971 w 5764470"/>
              <a:gd name="connsiteY68" fmla="*/ 2361095 h 2366710"/>
              <a:gd name="connsiteX69" fmla="*/ 3905775 w 5764470"/>
              <a:gd name="connsiteY69" fmla="*/ 2302895 h 2366710"/>
              <a:gd name="connsiteX70" fmla="*/ 3896627 w 5764470"/>
              <a:gd name="connsiteY70" fmla="*/ 2302522 h 2366710"/>
              <a:gd name="connsiteX71" fmla="*/ 3797565 w 5764470"/>
              <a:gd name="connsiteY71" fmla="*/ 2314969 h 2366710"/>
              <a:gd name="connsiteX72" fmla="*/ 3709879 w 5764470"/>
              <a:gd name="connsiteY72" fmla="*/ 2327467 h 2366710"/>
              <a:gd name="connsiteX73" fmla="*/ 3127427 w 5764470"/>
              <a:gd name="connsiteY73" fmla="*/ 1932810 h 2366710"/>
              <a:gd name="connsiteX74" fmla="*/ 2649845 w 5764470"/>
              <a:gd name="connsiteY74" fmla="*/ 1570973 h 2366710"/>
              <a:gd name="connsiteX75" fmla="*/ 2561875 w 5764470"/>
              <a:gd name="connsiteY75" fmla="*/ 1578877 h 2366710"/>
              <a:gd name="connsiteX76" fmla="*/ 2211629 w 5764470"/>
              <a:gd name="connsiteY76" fmla="*/ 1834215 h 2366710"/>
              <a:gd name="connsiteX77" fmla="*/ 2062058 w 5764470"/>
              <a:gd name="connsiteY77" fmla="*/ 2188743 h 2366710"/>
              <a:gd name="connsiteX78" fmla="*/ 2028465 w 5764470"/>
              <a:gd name="connsiteY78" fmla="*/ 2298848 h 2366710"/>
              <a:gd name="connsiteX79" fmla="*/ 2003259 w 5764470"/>
              <a:gd name="connsiteY79" fmla="*/ 2366710 h 2366710"/>
              <a:gd name="connsiteX80" fmla="*/ 1955403 w 5764470"/>
              <a:gd name="connsiteY80" fmla="*/ 2366710 h 2366710"/>
              <a:gd name="connsiteX81" fmla="*/ 1985977 w 5764470"/>
              <a:gd name="connsiteY81" fmla="*/ 2283750 h 2366710"/>
              <a:gd name="connsiteX82" fmla="*/ 2018906 w 5764470"/>
              <a:gd name="connsiteY82" fmla="*/ 2175223 h 2366710"/>
              <a:gd name="connsiteX83" fmla="*/ 2175541 w 5764470"/>
              <a:gd name="connsiteY83" fmla="*/ 1806191 h 2366710"/>
              <a:gd name="connsiteX84" fmla="*/ 2553895 w 5764470"/>
              <a:gd name="connsiteY84" fmla="*/ 1533303 h 2366710"/>
              <a:gd name="connsiteX85" fmla="*/ 2651847 w 5764470"/>
              <a:gd name="connsiteY85" fmla="*/ 1524481 h 2366710"/>
              <a:gd name="connsiteX86" fmla="*/ 2623767 w 5764470"/>
              <a:gd name="connsiteY86" fmla="*/ 1353579 h 2366710"/>
              <a:gd name="connsiteX87" fmla="*/ 3174988 w 5764470"/>
              <a:gd name="connsiteY87" fmla="*/ 1759846 h 2366710"/>
              <a:gd name="connsiteX88" fmla="*/ 3760561 w 5764470"/>
              <a:gd name="connsiteY88" fmla="*/ 2164201 h 2366710"/>
              <a:gd name="connsiteX89" fmla="*/ 3848281 w 5764470"/>
              <a:gd name="connsiteY89" fmla="*/ 2151278 h 2366710"/>
              <a:gd name="connsiteX90" fmla="*/ 3963547 w 5764470"/>
              <a:gd name="connsiteY90" fmla="*/ 2136878 h 2366710"/>
              <a:gd name="connsiteX91" fmla="*/ 4160869 w 5764470"/>
              <a:gd name="connsiteY91" fmla="*/ 2204464 h 2366710"/>
              <a:gd name="connsiteX92" fmla="*/ 4237424 w 5764470"/>
              <a:gd name="connsiteY92" fmla="*/ 2276897 h 2366710"/>
              <a:gd name="connsiteX93" fmla="*/ 4289779 w 5764470"/>
              <a:gd name="connsiteY93" fmla="*/ 2366710 h 2366710"/>
              <a:gd name="connsiteX94" fmla="*/ 4237512 w 5764470"/>
              <a:gd name="connsiteY94" fmla="*/ 2366710 h 2366710"/>
              <a:gd name="connsiteX95" fmla="*/ 4204302 w 5764470"/>
              <a:gd name="connsiteY95" fmla="*/ 2309326 h 2366710"/>
              <a:gd name="connsiteX96" fmla="*/ 4140718 w 5764470"/>
              <a:gd name="connsiteY96" fmla="*/ 2247239 h 2366710"/>
              <a:gd name="connsiteX97" fmla="*/ 3976275 w 5764470"/>
              <a:gd name="connsiteY97" fmla="*/ 2184395 h 2366710"/>
              <a:gd name="connsiteX98" fmla="*/ 3965350 w 5764470"/>
              <a:gd name="connsiteY98" fmla="*/ 2183936 h 2366710"/>
              <a:gd name="connsiteX99" fmla="*/ 3858867 w 5764470"/>
              <a:gd name="connsiteY99" fmla="*/ 2197395 h 2366710"/>
              <a:gd name="connsiteX100" fmla="*/ 3763670 w 5764470"/>
              <a:gd name="connsiteY100" fmla="*/ 2211310 h 2366710"/>
              <a:gd name="connsiteX101" fmla="*/ 3138601 w 5764470"/>
              <a:gd name="connsiteY101" fmla="*/ 1789242 h 2366710"/>
              <a:gd name="connsiteX102" fmla="*/ 2624171 w 5764470"/>
              <a:gd name="connsiteY102" fmla="*/ 1401645 h 2366710"/>
              <a:gd name="connsiteX103" fmla="*/ 2529424 w 5764470"/>
              <a:gd name="connsiteY103" fmla="*/ 1410459 h 2366710"/>
              <a:gd name="connsiteX104" fmla="*/ 2152692 w 5764470"/>
              <a:gd name="connsiteY104" fmla="*/ 1686892 h 2366710"/>
              <a:gd name="connsiteX105" fmla="*/ 1992874 w 5764470"/>
              <a:gd name="connsiteY105" fmla="*/ 2071888 h 2366710"/>
              <a:gd name="connsiteX106" fmla="*/ 1914828 w 5764470"/>
              <a:gd name="connsiteY106" fmla="*/ 2305797 h 2366710"/>
              <a:gd name="connsiteX107" fmla="*/ 1883473 w 5764470"/>
              <a:gd name="connsiteY107" fmla="*/ 2366710 h 2366710"/>
              <a:gd name="connsiteX108" fmla="*/ 1829645 w 5764470"/>
              <a:gd name="connsiteY108" fmla="*/ 2366710 h 2366710"/>
              <a:gd name="connsiteX109" fmla="*/ 1872610 w 5764470"/>
              <a:gd name="connsiteY109" fmla="*/ 2282904 h 2366710"/>
              <a:gd name="connsiteX110" fmla="*/ 1948109 w 5764470"/>
              <a:gd name="connsiteY110" fmla="*/ 2054818 h 2366710"/>
              <a:gd name="connsiteX111" fmla="*/ 2115355 w 5764470"/>
              <a:gd name="connsiteY111" fmla="*/ 1657080 h 2366710"/>
              <a:gd name="connsiteX112" fmla="*/ 2518455 w 5764470"/>
              <a:gd name="connsiteY112" fmla="*/ 1363013 h 2366710"/>
              <a:gd name="connsiteX113" fmla="*/ 2623767 w 5764470"/>
              <a:gd name="connsiteY113" fmla="*/ 1353579 h 2366710"/>
              <a:gd name="connsiteX114" fmla="*/ 2598660 w 5764470"/>
              <a:gd name="connsiteY114" fmla="*/ 1183156 h 2366710"/>
              <a:gd name="connsiteX115" fmla="*/ 3185407 w 5764470"/>
              <a:gd name="connsiteY115" fmla="*/ 1614112 h 2366710"/>
              <a:gd name="connsiteX116" fmla="*/ 3813633 w 5764470"/>
              <a:gd name="connsiteY116" fmla="*/ 2045884 h 2366710"/>
              <a:gd name="connsiteX117" fmla="*/ 3909279 w 5764470"/>
              <a:gd name="connsiteY117" fmla="*/ 2031555 h 2366710"/>
              <a:gd name="connsiteX118" fmla="*/ 4032419 w 5764470"/>
              <a:gd name="connsiteY118" fmla="*/ 2015733 h 2366710"/>
              <a:gd name="connsiteX119" fmla="*/ 4242792 w 5764470"/>
              <a:gd name="connsiteY119" fmla="*/ 2086052 h 2366710"/>
              <a:gd name="connsiteX120" fmla="*/ 4380678 w 5764470"/>
              <a:gd name="connsiteY120" fmla="*/ 2259788 h 2366710"/>
              <a:gd name="connsiteX121" fmla="*/ 4406737 w 5764470"/>
              <a:gd name="connsiteY121" fmla="*/ 2340186 h 2366710"/>
              <a:gd name="connsiteX122" fmla="*/ 4411461 w 5764470"/>
              <a:gd name="connsiteY122" fmla="*/ 2366710 h 2366710"/>
              <a:gd name="connsiteX123" fmla="*/ 4363582 w 5764470"/>
              <a:gd name="connsiteY123" fmla="*/ 2366710 h 2366710"/>
              <a:gd name="connsiteX124" fmla="*/ 4361625 w 5764470"/>
              <a:gd name="connsiteY124" fmla="*/ 2355802 h 2366710"/>
              <a:gd name="connsiteX125" fmla="*/ 4337149 w 5764470"/>
              <a:gd name="connsiteY125" fmla="*/ 2281492 h 2366710"/>
              <a:gd name="connsiteX126" fmla="*/ 4221346 w 5764470"/>
              <a:gd name="connsiteY126" fmla="*/ 2132552 h 2366710"/>
              <a:gd name="connsiteX127" fmla="*/ 4045063 w 5764470"/>
              <a:gd name="connsiteY127" fmla="*/ 2064975 h 2366710"/>
              <a:gd name="connsiteX128" fmla="*/ 4031993 w 5764470"/>
              <a:gd name="connsiteY128" fmla="*/ 2064439 h 2366710"/>
              <a:gd name="connsiteX129" fmla="*/ 3917635 w 5764470"/>
              <a:gd name="connsiteY129" fmla="*/ 2079326 h 2366710"/>
              <a:gd name="connsiteX130" fmla="*/ 3815854 w 5764470"/>
              <a:gd name="connsiteY130" fmla="*/ 2094276 h 2366710"/>
              <a:gd name="connsiteX131" fmla="*/ 3148105 w 5764470"/>
              <a:gd name="connsiteY131" fmla="*/ 1644776 h 2366710"/>
              <a:gd name="connsiteX132" fmla="*/ 2597711 w 5764470"/>
              <a:gd name="connsiteY132" fmla="*/ 1231178 h 2366710"/>
              <a:gd name="connsiteX133" fmla="*/ 2496198 w 5764470"/>
              <a:gd name="connsiteY133" fmla="*/ 1240736 h 2366710"/>
              <a:gd name="connsiteX134" fmla="*/ 2092972 w 5764470"/>
              <a:gd name="connsiteY134" fmla="*/ 1538275 h 2366710"/>
              <a:gd name="connsiteX135" fmla="*/ 1922635 w 5764470"/>
              <a:gd name="connsiteY135" fmla="*/ 1949378 h 2366710"/>
              <a:gd name="connsiteX136" fmla="*/ 1780955 w 5764470"/>
              <a:gd name="connsiteY136" fmla="*/ 2314744 h 2366710"/>
              <a:gd name="connsiteX137" fmla="*/ 1740446 w 5764470"/>
              <a:gd name="connsiteY137" fmla="*/ 2366710 h 2366710"/>
              <a:gd name="connsiteX138" fmla="*/ 1683114 w 5764470"/>
              <a:gd name="connsiteY138" fmla="*/ 2366710 h 2366710"/>
              <a:gd name="connsiteX139" fmla="*/ 1743913 w 5764470"/>
              <a:gd name="connsiteY139" fmla="*/ 2289440 h 2366710"/>
              <a:gd name="connsiteX140" fmla="*/ 1878564 w 5764470"/>
              <a:gd name="connsiteY140" fmla="*/ 1937123 h 2366710"/>
              <a:gd name="connsiteX141" fmla="*/ 2056039 w 5764470"/>
              <a:gd name="connsiteY141" fmla="*/ 1509344 h 2366710"/>
              <a:gd name="connsiteX142" fmla="*/ 2486958 w 5764470"/>
              <a:gd name="connsiteY142" fmla="*/ 1193803 h 2366710"/>
              <a:gd name="connsiteX143" fmla="*/ 2598660 w 5764470"/>
              <a:gd name="connsiteY143" fmla="*/ 1183156 h 2366710"/>
              <a:gd name="connsiteX144" fmla="*/ 2572993 w 5764470"/>
              <a:gd name="connsiteY144" fmla="*/ 1014673 h 2366710"/>
              <a:gd name="connsiteX145" fmla="*/ 3195674 w 5764470"/>
              <a:gd name="connsiteY145" fmla="*/ 1472112 h 2366710"/>
              <a:gd name="connsiteX146" fmla="*/ 3866532 w 5764470"/>
              <a:gd name="connsiteY146" fmla="*/ 1932183 h 2366710"/>
              <a:gd name="connsiteX147" fmla="*/ 3968746 w 5764470"/>
              <a:gd name="connsiteY147" fmla="*/ 1916376 h 2366710"/>
              <a:gd name="connsiteX148" fmla="*/ 4100286 w 5764470"/>
              <a:gd name="connsiteY148" fmla="*/ 1899176 h 2366710"/>
              <a:gd name="connsiteX149" fmla="*/ 4323367 w 5764470"/>
              <a:gd name="connsiteY149" fmla="*/ 1973833 h 2366710"/>
              <a:gd name="connsiteX150" fmla="*/ 4470262 w 5764470"/>
              <a:gd name="connsiteY150" fmla="*/ 2157601 h 2366710"/>
              <a:gd name="connsiteX151" fmla="*/ 4513393 w 5764470"/>
              <a:gd name="connsiteY151" fmla="*/ 2330790 h 2366710"/>
              <a:gd name="connsiteX152" fmla="*/ 4519391 w 5764470"/>
              <a:gd name="connsiteY152" fmla="*/ 2366710 h 2366710"/>
              <a:gd name="connsiteX153" fmla="*/ 4471678 w 5764470"/>
              <a:gd name="connsiteY153" fmla="*/ 2366710 h 2366710"/>
              <a:gd name="connsiteX154" fmla="*/ 4466893 w 5764470"/>
              <a:gd name="connsiteY154" fmla="*/ 2338458 h 2366710"/>
              <a:gd name="connsiteX155" fmla="*/ 4428997 w 5764470"/>
              <a:gd name="connsiteY155" fmla="*/ 2177228 h 2366710"/>
              <a:gd name="connsiteX156" fmla="*/ 4305268 w 5764470"/>
              <a:gd name="connsiteY156" fmla="*/ 2018262 h 2366710"/>
              <a:gd name="connsiteX157" fmla="*/ 4116881 w 5764470"/>
              <a:gd name="connsiteY157" fmla="*/ 1946835 h 2366710"/>
              <a:gd name="connsiteX158" fmla="*/ 4102088 w 5764470"/>
              <a:gd name="connsiteY158" fmla="*/ 1946233 h 2366710"/>
              <a:gd name="connsiteX159" fmla="*/ 3979768 w 5764470"/>
              <a:gd name="connsiteY159" fmla="*/ 1962949 h 2366710"/>
              <a:gd name="connsiteX160" fmla="*/ 3871420 w 5764470"/>
              <a:gd name="connsiteY160" fmla="*/ 1979379 h 2366710"/>
              <a:gd name="connsiteX161" fmla="*/ 3161006 w 5764470"/>
              <a:gd name="connsiteY161" fmla="*/ 1502450 h 2366710"/>
              <a:gd name="connsiteX162" fmla="*/ 2574349 w 5764470"/>
              <a:gd name="connsiteY162" fmla="*/ 1062376 h 2366710"/>
              <a:gd name="connsiteX163" fmla="*/ 2465922 w 5764470"/>
              <a:gd name="connsiteY163" fmla="*/ 1073138 h 2366710"/>
              <a:gd name="connsiteX164" fmla="*/ 2036210 w 5764470"/>
              <a:gd name="connsiteY164" fmla="*/ 1391777 h 2366710"/>
              <a:gd name="connsiteX165" fmla="*/ 1855691 w 5764470"/>
              <a:gd name="connsiteY165" fmla="*/ 1831610 h 2366710"/>
              <a:gd name="connsiteX166" fmla="*/ 1623439 w 5764470"/>
              <a:gd name="connsiteY166" fmla="*/ 2327614 h 2366710"/>
              <a:gd name="connsiteX167" fmla="*/ 1574730 w 5764470"/>
              <a:gd name="connsiteY167" fmla="*/ 2366710 h 2366710"/>
              <a:gd name="connsiteX168" fmla="*/ 1492589 w 5764470"/>
              <a:gd name="connsiteY168" fmla="*/ 2366710 h 2366710"/>
              <a:gd name="connsiteX169" fmla="*/ 1506486 w 5764470"/>
              <a:gd name="connsiteY169" fmla="*/ 2359370 h 2366710"/>
              <a:gd name="connsiteX170" fmla="*/ 1588417 w 5764470"/>
              <a:gd name="connsiteY170" fmla="*/ 2293977 h 2366710"/>
              <a:gd name="connsiteX171" fmla="*/ 1809052 w 5764470"/>
              <a:gd name="connsiteY171" fmla="*/ 1817944 h 2366710"/>
              <a:gd name="connsiteX172" fmla="*/ 1996648 w 5764470"/>
              <a:gd name="connsiteY172" fmla="*/ 1363174 h 2366710"/>
              <a:gd name="connsiteX173" fmla="*/ 2454504 w 5764470"/>
              <a:gd name="connsiteY173" fmla="*/ 1026116 h 2366710"/>
              <a:gd name="connsiteX174" fmla="*/ 2572993 w 5764470"/>
              <a:gd name="connsiteY174" fmla="*/ 1014673 h 2366710"/>
              <a:gd name="connsiteX175" fmla="*/ 2547498 w 5764470"/>
              <a:gd name="connsiteY175" fmla="*/ 846530 h 2366710"/>
              <a:gd name="connsiteX176" fmla="*/ 3206372 w 5764470"/>
              <a:gd name="connsiteY176" fmla="*/ 1330032 h 2366710"/>
              <a:gd name="connsiteX177" fmla="*/ 3919495 w 5764470"/>
              <a:gd name="connsiteY177" fmla="*/ 1816645 h 2366710"/>
              <a:gd name="connsiteX178" fmla="*/ 4029167 w 5764470"/>
              <a:gd name="connsiteY178" fmla="*/ 1799396 h 2366710"/>
              <a:gd name="connsiteX179" fmla="*/ 4167692 w 5764470"/>
              <a:gd name="connsiteY179" fmla="*/ 1780726 h 2366710"/>
              <a:gd name="connsiteX180" fmla="*/ 4559925 w 5764470"/>
              <a:gd name="connsiteY180" fmla="*/ 2052710 h 2366710"/>
              <a:gd name="connsiteX181" fmla="*/ 4605763 w 5764470"/>
              <a:gd name="connsiteY181" fmla="*/ 2236020 h 2366710"/>
              <a:gd name="connsiteX182" fmla="*/ 4631108 w 5764470"/>
              <a:gd name="connsiteY182" fmla="*/ 2361113 h 2366710"/>
              <a:gd name="connsiteX183" fmla="*/ 4633443 w 5764470"/>
              <a:gd name="connsiteY183" fmla="*/ 2366710 h 2366710"/>
              <a:gd name="connsiteX184" fmla="*/ 4586240 w 5764470"/>
              <a:gd name="connsiteY184" fmla="*/ 2366710 h 2366710"/>
              <a:gd name="connsiteX185" fmla="*/ 4572123 w 5764470"/>
              <a:gd name="connsiteY185" fmla="*/ 2309793 h 2366710"/>
              <a:gd name="connsiteX186" fmla="*/ 4560203 w 5764470"/>
              <a:gd name="connsiteY186" fmla="*/ 2241104 h 2366710"/>
              <a:gd name="connsiteX187" fmla="*/ 4517838 w 5764470"/>
              <a:gd name="connsiteY187" fmla="*/ 2070115 h 2366710"/>
              <a:gd name="connsiteX188" fmla="*/ 4386186 w 5764470"/>
              <a:gd name="connsiteY188" fmla="*/ 1901280 h 2366710"/>
              <a:gd name="connsiteX189" fmla="*/ 4185751 w 5764470"/>
              <a:gd name="connsiteY189" fmla="*/ 1825856 h 2366710"/>
              <a:gd name="connsiteX190" fmla="*/ 4169179 w 5764470"/>
              <a:gd name="connsiteY190" fmla="*/ 1825174 h 2366710"/>
              <a:gd name="connsiteX191" fmla="*/ 4037659 w 5764470"/>
              <a:gd name="connsiteY191" fmla="*/ 1842817 h 2366710"/>
              <a:gd name="connsiteX192" fmla="*/ 3922744 w 5764470"/>
              <a:gd name="connsiteY192" fmla="*/ 1860725 h 2366710"/>
              <a:gd name="connsiteX193" fmla="*/ 3169662 w 5764470"/>
              <a:gd name="connsiteY193" fmla="*/ 1356367 h 2366710"/>
              <a:gd name="connsiteX194" fmla="*/ 2546657 w 5764470"/>
              <a:gd name="connsiteY194" fmla="*/ 890442 h 2366710"/>
              <a:gd name="connsiteX195" fmla="*/ 2431844 w 5764470"/>
              <a:gd name="connsiteY195" fmla="*/ 901806 h 2366710"/>
              <a:gd name="connsiteX196" fmla="*/ 1975625 w 5764470"/>
              <a:gd name="connsiteY196" fmla="*/ 1241974 h 2366710"/>
              <a:gd name="connsiteX197" fmla="*/ 1784504 w 5764470"/>
              <a:gd name="connsiteY197" fmla="*/ 1710087 h 2366710"/>
              <a:gd name="connsiteX198" fmla="*/ 1539394 w 5764470"/>
              <a:gd name="connsiteY198" fmla="*/ 2236456 h 2366710"/>
              <a:gd name="connsiteX199" fmla="*/ 1446853 w 5764470"/>
              <a:gd name="connsiteY199" fmla="*/ 2311175 h 2366710"/>
              <a:gd name="connsiteX200" fmla="*/ 1342820 w 5764470"/>
              <a:gd name="connsiteY200" fmla="*/ 2366710 h 2366710"/>
              <a:gd name="connsiteX201" fmla="*/ 1220241 w 5764470"/>
              <a:gd name="connsiteY201" fmla="*/ 2366710 h 2366710"/>
              <a:gd name="connsiteX202" fmla="*/ 1319401 w 5764470"/>
              <a:gd name="connsiteY202" fmla="*/ 2328399 h 2366710"/>
              <a:gd name="connsiteX203" fmla="*/ 1506056 w 5764470"/>
              <a:gd name="connsiteY203" fmla="*/ 2204632 h 2366710"/>
              <a:gd name="connsiteX204" fmla="*/ 1739547 w 5764470"/>
              <a:gd name="connsiteY204" fmla="*/ 1698232 h 2366710"/>
              <a:gd name="connsiteX205" fmla="*/ 1937295 w 5764470"/>
              <a:gd name="connsiteY205" fmla="*/ 1215598 h 2366710"/>
              <a:gd name="connsiteX206" fmla="*/ 2421593 w 5764470"/>
              <a:gd name="connsiteY206" fmla="*/ 858749 h 2366710"/>
              <a:gd name="connsiteX207" fmla="*/ 2547498 w 5764470"/>
              <a:gd name="connsiteY207" fmla="*/ 846530 h 2366710"/>
              <a:gd name="connsiteX208" fmla="*/ 2520930 w 5764470"/>
              <a:gd name="connsiteY208" fmla="*/ 676043 h 2366710"/>
              <a:gd name="connsiteX209" fmla="*/ 3216731 w 5764470"/>
              <a:gd name="connsiteY209" fmla="*/ 1185889 h 2366710"/>
              <a:gd name="connsiteX210" fmla="*/ 3972527 w 5764470"/>
              <a:gd name="connsiteY210" fmla="*/ 1699931 h 2366710"/>
              <a:gd name="connsiteX211" fmla="*/ 4087896 w 5764470"/>
              <a:gd name="connsiteY211" fmla="*/ 1681609 h 2366710"/>
              <a:gd name="connsiteX212" fmla="*/ 4234348 w 5764470"/>
              <a:gd name="connsiteY212" fmla="*/ 1661533 h 2366710"/>
              <a:gd name="connsiteX213" fmla="*/ 4648279 w 5764470"/>
              <a:gd name="connsiteY213" fmla="*/ 1947438 h 2366710"/>
              <a:gd name="connsiteX214" fmla="*/ 4696423 w 5764470"/>
              <a:gd name="connsiteY214" fmla="*/ 2139986 h 2366710"/>
              <a:gd name="connsiteX215" fmla="*/ 4748132 w 5764470"/>
              <a:gd name="connsiteY215" fmla="*/ 2330987 h 2366710"/>
              <a:gd name="connsiteX216" fmla="*/ 4775026 w 5764470"/>
              <a:gd name="connsiteY216" fmla="*/ 2366710 h 2366710"/>
              <a:gd name="connsiteX217" fmla="*/ 4718117 w 5764470"/>
              <a:gd name="connsiteY217" fmla="*/ 2366710 h 2366710"/>
              <a:gd name="connsiteX218" fmla="*/ 4710218 w 5764470"/>
              <a:gd name="connsiteY218" fmla="*/ 2356335 h 2366710"/>
              <a:gd name="connsiteX219" fmla="*/ 4652068 w 5764470"/>
              <a:gd name="connsiteY219" fmla="*/ 2149050 h 2366710"/>
              <a:gd name="connsiteX220" fmla="*/ 4607381 w 5764470"/>
              <a:gd name="connsiteY220" fmla="*/ 1968374 h 2366710"/>
              <a:gd name="connsiteX221" fmla="*/ 4467600 w 5764470"/>
              <a:gd name="connsiteY221" fmla="*/ 1789906 h 2366710"/>
              <a:gd name="connsiteX222" fmla="*/ 4255317 w 5764470"/>
              <a:gd name="connsiteY222" fmla="*/ 1710259 h 2366710"/>
              <a:gd name="connsiteX223" fmla="*/ 4237021 w 5764470"/>
              <a:gd name="connsiteY223" fmla="*/ 1709511 h 2366710"/>
              <a:gd name="connsiteX224" fmla="*/ 4098881 w 5764470"/>
              <a:gd name="connsiteY224" fmla="*/ 1728612 h 2366710"/>
              <a:gd name="connsiteX225" fmla="*/ 3977798 w 5764470"/>
              <a:gd name="connsiteY225" fmla="*/ 1747565 h 2366710"/>
              <a:gd name="connsiteX226" fmla="*/ 3182072 w 5764470"/>
              <a:gd name="connsiteY226" fmla="*/ 1215788 h 2366710"/>
              <a:gd name="connsiteX227" fmla="*/ 2522621 w 5764470"/>
              <a:gd name="connsiteY227" fmla="*/ 724100 h 2366710"/>
              <a:gd name="connsiteX228" fmla="*/ 2400639 w 5764470"/>
              <a:gd name="connsiteY228" fmla="*/ 736373 h 2366710"/>
              <a:gd name="connsiteX229" fmla="*/ 1917926 w 5764470"/>
              <a:gd name="connsiteY229" fmla="*/ 1097644 h 2366710"/>
              <a:gd name="connsiteX230" fmla="*/ 1716622 w 5764470"/>
              <a:gd name="connsiteY230" fmla="*/ 1594488 h 2366710"/>
              <a:gd name="connsiteX231" fmla="*/ 1459157 w 5764470"/>
              <a:gd name="connsiteY231" fmla="*/ 2149496 h 2366710"/>
              <a:gd name="connsiteX232" fmla="*/ 1132710 w 5764470"/>
              <a:gd name="connsiteY232" fmla="*/ 2333868 h 2366710"/>
              <a:gd name="connsiteX233" fmla="*/ 1030871 w 5764470"/>
              <a:gd name="connsiteY233" fmla="*/ 2366710 h 2366710"/>
              <a:gd name="connsiteX234" fmla="*/ 885346 w 5764470"/>
              <a:gd name="connsiteY234" fmla="*/ 2366710 h 2366710"/>
              <a:gd name="connsiteX235" fmla="*/ 893105 w 5764470"/>
              <a:gd name="connsiteY235" fmla="*/ 2363327 h 2366710"/>
              <a:gd name="connsiteX236" fmla="*/ 995470 w 5764470"/>
              <a:gd name="connsiteY236" fmla="*/ 2330988 h 2366710"/>
              <a:gd name="connsiteX237" fmla="*/ 1424013 w 5764470"/>
              <a:gd name="connsiteY237" fmla="*/ 2119337 h 2366710"/>
              <a:gd name="connsiteX238" fmla="*/ 1669923 w 5764470"/>
              <a:gd name="connsiteY238" fmla="*/ 1582560 h 2366710"/>
              <a:gd name="connsiteX239" fmla="*/ 1878364 w 5764470"/>
              <a:gd name="connsiteY239" fmla="*/ 1069042 h 2366710"/>
              <a:gd name="connsiteX240" fmla="*/ 2388779 w 5764470"/>
              <a:gd name="connsiteY240" fmla="*/ 689332 h 2366710"/>
              <a:gd name="connsiteX241" fmla="*/ 2520930 w 5764470"/>
              <a:gd name="connsiteY241" fmla="*/ 676043 h 2366710"/>
              <a:gd name="connsiteX242" fmla="*/ 2495829 w 5764470"/>
              <a:gd name="connsiteY242" fmla="*/ 506912 h 2366710"/>
              <a:gd name="connsiteX243" fmla="*/ 3227925 w 5764470"/>
              <a:gd name="connsiteY243" fmla="*/ 1042680 h 2366710"/>
              <a:gd name="connsiteX244" fmla="*/ 4026366 w 5764470"/>
              <a:gd name="connsiteY244" fmla="*/ 1584143 h 2366710"/>
              <a:gd name="connsiteX245" fmla="*/ 4148354 w 5764470"/>
              <a:gd name="connsiteY245" fmla="*/ 1564363 h 2366710"/>
              <a:gd name="connsiteX246" fmla="*/ 4299999 w 5764470"/>
              <a:gd name="connsiteY246" fmla="*/ 1544928 h 2366710"/>
              <a:gd name="connsiteX247" fmla="*/ 4735266 w 5764470"/>
              <a:gd name="connsiteY247" fmla="*/ 1844771 h 2366710"/>
              <a:gd name="connsiteX248" fmla="*/ 4786552 w 5764470"/>
              <a:gd name="connsiteY248" fmla="*/ 2047896 h 2366710"/>
              <a:gd name="connsiteX249" fmla="*/ 4884074 w 5764470"/>
              <a:gd name="connsiteY249" fmla="*/ 2299901 h 2366710"/>
              <a:gd name="connsiteX250" fmla="*/ 4977905 w 5764470"/>
              <a:gd name="connsiteY250" fmla="*/ 2357437 h 2366710"/>
              <a:gd name="connsiteX251" fmla="*/ 5009318 w 5764470"/>
              <a:gd name="connsiteY251" fmla="*/ 2366710 h 2366710"/>
              <a:gd name="connsiteX252" fmla="*/ 4896112 w 5764470"/>
              <a:gd name="connsiteY252" fmla="*/ 2366710 h 2366710"/>
              <a:gd name="connsiteX253" fmla="*/ 4852328 w 5764470"/>
              <a:gd name="connsiteY253" fmla="*/ 2332956 h 2366710"/>
              <a:gd name="connsiteX254" fmla="*/ 4744894 w 5764470"/>
              <a:gd name="connsiteY254" fmla="*/ 2052693 h 2366710"/>
              <a:gd name="connsiteX255" fmla="*/ 4697570 w 5764470"/>
              <a:gd name="connsiteY255" fmla="*/ 1862365 h 2366710"/>
              <a:gd name="connsiteX256" fmla="*/ 4548894 w 5764470"/>
              <a:gd name="connsiteY256" fmla="*/ 1673226 h 2366710"/>
              <a:gd name="connsiteX257" fmla="*/ 4323301 w 5764470"/>
              <a:gd name="connsiteY257" fmla="*/ 1589398 h 2366710"/>
              <a:gd name="connsiteX258" fmla="*/ 4302810 w 5764470"/>
              <a:gd name="connsiteY258" fmla="*/ 1588549 h 2366710"/>
              <a:gd name="connsiteX259" fmla="*/ 4157212 w 5764470"/>
              <a:gd name="connsiteY259" fmla="*/ 1609098 h 2366710"/>
              <a:gd name="connsiteX260" fmla="*/ 4029091 w 5764470"/>
              <a:gd name="connsiteY260" fmla="*/ 1629495 h 2366710"/>
              <a:gd name="connsiteX261" fmla="*/ 3190643 w 5764470"/>
              <a:gd name="connsiteY261" fmla="*/ 1072908 h 2366710"/>
              <a:gd name="connsiteX262" fmla="*/ 2495233 w 5764470"/>
              <a:gd name="connsiteY262" fmla="*/ 554340 h 2366710"/>
              <a:gd name="connsiteX263" fmla="*/ 2366483 w 5764470"/>
              <a:gd name="connsiteY263" fmla="*/ 567805 h 2366710"/>
              <a:gd name="connsiteX264" fmla="*/ 1856835 w 5764470"/>
              <a:gd name="connsiteY264" fmla="*/ 950593 h 2366710"/>
              <a:gd name="connsiteX265" fmla="*/ 1645366 w 5764470"/>
              <a:gd name="connsiteY265" fmla="*/ 1475732 h 2366710"/>
              <a:gd name="connsiteX266" fmla="*/ 1374959 w 5764470"/>
              <a:gd name="connsiteY266" fmla="*/ 2063279 h 2366710"/>
              <a:gd name="connsiteX267" fmla="*/ 903691 w 5764470"/>
              <a:gd name="connsiteY267" fmla="*/ 2298843 h 2366710"/>
              <a:gd name="connsiteX268" fmla="*/ 797336 w 5764470"/>
              <a:gd name="connsiteY268" fmla="*/ 2332751 h 2366710"/>
              <a:gd name="connsiteX269" fmla="*/ 719809 w 5764470"/>
              <a:gd name="connsiteY269" fmla="*/ 2366710 h 2366710"/>
              <a:gd name="connsiteX270" fmla="*/ 609009 w 5764470"/>
              <a:gd name="connsiteY270" fmla="*/ 2366710 h 2366710"/>
              <a:gd name="connsiteX271" fmla="*/ 624639 w 5764470"/>
              <a:gd name="connsiteY271" fmla="*/ 2356013 h 2366710"/>
              <a:gd name="connsiteX272" fmla="*/ 782369 w 5764470"/>
              <a:gd name="connsiteY272" fmla="*/ 2287325 h 2366710"/>
              <a:gd name="connsiteX273" fmla="*/ 889606 w 5764470"/>
              <a:gd name="connsiteY273" fmla="*/ 2253016 h 2366710"/>
              <a:gd name="connsiteX274" fmla="*/ 1341701 w 5764470"/>
              <a:gd name="connsiteY274" fmla="*/ 2029279 h 2366710"/>
              <a:gd name="connsiteX275" fmla="*/ 1600487 w 5764470"/>
              <a:gd name="connsiteY275" fmla="*/ 1461701 h 2366710"/>
              <a:gd name="connsiteX276" fmla="*/ 1819013 w 5764470"/>
              <a:gd name="connsiteY276" fmla="*/ 922062 h 2366710"/>
              <a:gd name="connsiteX277" fmla="*/ 2356805 w 5764470"/>
              <a:gd name="connsiteY277" fmla="*/ 520854 h 2366710"/>
              <a:gd name="connsiteX278" fmla="*/ 2495829 w 5764470"/>
              <a:gd name="connsiteY278" fmla="*/ 506912 h 2366710"/>
              <a:gd name="connsiteX279" fmla="*/ 2470751 w 5764470"/>
              <a:gd name="connsiteY279" fmla="*/ 337166 h 2366710"/>
              <a:gd name="connsiteX280" fmla="*/ 3237361 w 5764470"/>
              <a:gd name="connsiteY280" fmla="*/ 899298 h 2366710"/>
              <a:gd name="connsiteX281" fmla="*/ 4078459 w 5764470"/>
              <a:gd name="connsiteY281" fmla="*/ 1468187 h 2366710"/>
              <a:gd name="connsiteX282" fmla="*/ 4207033 w 5764470"/>
              <a:gd name="connsiteY282" fmla="*/ 1447369 h 2366710"/>
              <a:gd name="connsiteX283" fmla="*/ 4369285 w 5764470"/>
              <a:gd name="connsiteY283" fmla="*/ 1424463 h 2366710"/>
              <a:gd name="connsiteX284" fmla="*/ 4826305 w 5764470"/>
              <a:gd name="connsiteY284" fmla="*/ 1738249 h 2366710"/>
              <a:gd name="connsiteX285" fmla="*/ 4879842 w 5764470"/>
              <a:gd name="connsiteY285" fmla="*/ 1950595 h 2366710"/>
              <a:gd name="connsiteX286" fmla="*/ 4979410 w 5764470"/>
              <a:gd name="connsiteY286" fmla="*/ 2218344 h 2366710"/>
              <a:gd name="connsiteX287" fmla="*/ 5197260 w 5764470"/>
              <a:gd name="connsiteY287" fmla="*/ 2314334 h 2366710"/>
              <a:gd name="connsiteX288" fmla="*/ 5293550 w 5764470"/>
              <a:gd name="connsiteY288" fmla="*/ 2340810 h 2366710"/>
              <a:gd name="connsiteX289" fmla="*/ 5352855 w 5764470"/>
              <a:gd name="connsiteY289" fmla="*/ 2366710 h 2366710"/>
              <a:gd name="connsiteX290" fmla="*/ 5215173 w 5764470"/>
              <a:gd name="connsiteY290" fmla="*/ 2366710 h 2366710"/>
              <a:gd name="connsiteX291" fmla="*/ 5187368 w 5764470"/>
              <a:gd name="connsiteY291" fmla="*/ 2358737 h 2366710"/>
              <a:gd name="connsiteX292" fmla="*/ 4947719 w 5764470"/>
              <a:gd name="connsiteY292" fmla="*/ 2251415 h 2366710"/>
              <a:gd name="connsiteX293" fmla="*/ 4833728 w 5764470"/>
              <a:gd name="connsiteY293" fmla="*/ 1958695 h 2366710"/>
              <a:gd name="connsiteX294" fmla="*/ 4784113 w 5764470"/>
              <a:gd name="connsiteY294" fmla="*/ 1758260 h 2366710"/>
              <a:gd name="connsiteX295" fmla="*/ 4628276 w 5764470"/>
              <a:gd name="connsiteY295" fmla="*/ 1560635 h 2366710"/>
              <a:gd name="connsiteX296" fmla="*/ 4392467 w 5764470"/>
              <a:gd name="connsiteY296" fmla="*/ 1472414 h 2366710"/>
              <a:gd name="connsiteX297" fmla="*/ 4370199 w 5764470"/>
              <a:gd name="connsiteY297" fmla="*/ 1471479 h 2366710"/>
              <a:gd name="connsiteX298" fmla="*/ 4216729 w 5764470"/>
              <a:gd name="connsiteY298" fmla="*/ 1493448 h 2366710"/>
              <a:gd name="connsiteX299" fmla="*/ 4082038 w 5764470"/>
              <a:gd name="connsiteY299" fmla="*/ 1515330 h 2366710"/>
              <a:gd name="connsiteX300" fmla="*/ 3200979 w 5764470"/>
              <a:gd name="connsiteY300" fmla="*/ 928695 h 2366710"/>
              <a:gd name="connsiteX301" fmla="*/ 2469207 w 5764470"/>
              <a:gd name="connsiteY301" fmla="*/ 384558 h 2366710"/>
              <a:gd name="connsiteX302" fmla="*/ 2333650 w 5764470"/>
              <a:gd name="connsiteY302" fmla="*/ 398322 h 2366710"/>
              <a:gd name="connsiteX303" fmla="*/ 1797927 w 5764470"/>
              <a:gd name="connsiteY303" fmla="*/ 802658 h 2366710"/>
              <a:gd name="connsiteX304" fmla="*/ 1575857 w 5764470"/>
              <a:gd name="connsiteY304" fmla="*/ 1356077 h 2366710"/>
              <a:gd name="connsiteX305" fmla="*/ 1292165 w 5764470"/>
              <a:gd name="connsiteY305" fmla="*/ 1973966 h 2366710"/>
              <a:gd name="connsiteX306" fmla="*/ 797339 w 5764470"/>
              <a:gd name="connsiteY306" fmla="*/ 2221614 h 2366710"/>
              <a:gd name="connsiteX307" fmla="*/ 685683 w 5764470"/>
              <a:gd name="connsiteY307" fmla="*/ 2257484 h 2366710"/>
              <a:gd name="connsiteX308" fmla="*/ 527524 w 5764470"/>
              <a:gd name="connsiteY308" fmla="*/ 2326746 h 2366710"/>
              <a:gd name="connsiteX309" fmla="*/ 469695 w 5764470"/>
              <a:gd name="connsiteY309" fmla="*/ 2366710 h 2366710"/>
              <a:gd name="connsiteX310" fmla="*/ 388865 w 5764470"/>
              <a:gd name="connsiteY310" fmla="*/ 2366710 h 2366710"/>
              <a:gd name="connsiteX311" fmla="*/ 507692 w 5764470"/>
              <a:gd name="connsiteY311" fmla="*/ 2285251 h 2366710"/>
              <a:gd name="connsiteX312" fmla="*/ 673299 w 5764470"/>
              <a:gd name="connsiteY312" fmla="*/ 2213029 h 2366710"/>
              <a:gd name="connsiteX313" fmla="*/ 785828 w 5764470"/>
              <a:gd name="connsiteY313" fmla="*/ 2177196 h 2366710"/>
              <a:gd name="connsiteX314" fmla="*/ 1261483 w 5764470"/>
              <a:gd name="connsiteY314" fmla="*/ 1940942 h 2366710"/>
              <a:gd name="connsiteX315" fmla="*/ 1532692 w 5764470"/>
              <a:gd name="connsiteY315" fmla="*/ 1342987 h 2366710"/>
              <a:gd name="connsiteX316" fmla="*/ 1761401 w 5764470"/>
              <a:gd name="connsiteY316" fmla="*/ 774611 h 2366710"/>
              <a:gd name="connsiteX317" fmla="*/ 2325251 w 5764470"/>
              <a:gd name="connsiteY317" fmla="*/ 352296 h 2366710"/>
              <a:gd name="connsiteX318" fmla="*/ 2470751 w 5764470"/>
              <a:gd name="connsiteY318" fmla="*/ 337166 h 2366710"/>
              <a:gd name="connsiteX319" fmla="*/ 2443237 w 5764470"/>
              <a:gd name="connsiteY319" fmla="*/ 168921 h 2366710"/>
              <a:gd name="connsiteX320" fmla="*/ 3248071 w 5764470"/>
              <a:gd name="connsiteY320" fmla="*/ 757026 h 2366710"/>
              <a:gd name="connsiteX321" fmla="*/ 4132270 w 5764470"/>
              <a:gd name="connsiteY321" fmla="*/ 1352474 h 2366710"/>
              <a:gd name="connsiteX322" fmla="*/ 4267466 w 5764470"/>
              <a:gd name="connsiteY322" fmla="*/ 1330198 h 2366710"/>
              <a:gd name="connsiteX323" fmla="*/ 4437591 w 5764470"/>
              <a:gd name="connsiteY323" fmla="*/ 1305866 h 2366710"/>
              <a:gd name="connsiteX324" fmla="*/ 4916418 w 5764470"/>
              <a:gd name="connsiteY324" fmla="*/ 1633617 h 2366710"/>
              <a:gd name="connsiteX325" fmla="*/ 4972710 w 5764470"/>
              <a:gd name="connsiteY325" fmla="*/ 1853462 h 2366710"/>
              <a:gd name="connsiteX326" fmla="*/ 5077512 w 5764470"/>
              <a:gd name="connsiteY326" fmla="*/ 2134491 h 2366710"/>
              <a:gd name="connsiteX327" fmla="*/ 5306950 w 5764470"/>
              <a:gd name="connsiteY327" fmla="*/ 2234425 h 2366710"/>
              <a:gd name="connsiteX328" fmla="*/ 5503875 w 5764470"/>
              <a:gd name="connsiteY328" fmla="*/ 2303430 h 2366710"/>
              <a:gd name="connsiteX329" fmla="*/ 5573712 w 5764470"/>
              <a:gd name="connsiteY329" fmla="*/ 2353238 h 2366710"/>
              <a:gd name="connsiteX330" fmla="*/ 5586579 w 5764470"/>
              <a:gd name="connsiteY330" fmla="*/ 2366710 h 2366710"/>
              <a:gd name="connsiteX331" fmla="*/ 5508927 w 5764470"/>
              <a:gd name="connsiteY331" fmla="*/ 2366710 h 2366710"/>
              <a:gd name="connsiteX332" fmla="*/ 5479715 w 5764470"/>
              <a:gd name="connsiteY332" fmla="*/ 2345957 h 2366710"/>
              <a:gd name="connsiteX333" fmla="*/ 5295218 w 5764470"/>
              <a:gd name="connsiteY333" fmla="*/ 2282233 h 2366710"/>
              <a:gd name="connsiteX334" fmla="*/ 5043958 w 5764470"/>
              <a:gd name="connsiteY334" fmla="*/ 2170530 h 2366710"/>
              <a:gd name="connsiteX335" fmla="*/ 4924017 w 5764470"/>
              <a:gd name="connsiteY335" fmla="*/ 1861029 h 2366710"/>
              <a:gd name="connsiteX336" fmla="*/ 4871299 w 5764470"/>
              <a:gd name="connsiteY336" fmla="*/ 1650904 h 2366710"/>
              <a:gd name="connsiteX337" fmla="*/ 4460023 w 5764470"/>
              <a:gd name="connsiteY337" fmla="*/ 1350741 h 2366710"/>
              <a:gd name="connsiteX338" fmla="*/ 4436030 w 5764470"/>
              <a:gd name="connsiteY338" fmla="*/ 1349747 h 2366710"/>
              <a:gd name="connsiteX339" fmla="*/ 4274683 w 5764470"/>
              <a:gd name="connsiteY339" fmla="*/ 1373142 h 2366710"/>
              <a:gd name="connsiteX340" fmla="*/ 4133775 w 5764470"/>
              <a:gd name="connsiteY340" fmla="*/ 1396044 h 2366710"/>
              <a:gd name="connsiteX341" fmla="*/ 3209650 w 5764470"/>
              <a:gd name="connsiteY341" fmla="*/ 782415 h 2366710"/>
              <a:gd name="connsiteX342" fmla="*/ 2441449 w 5764470"/>
              <a:gd name="connsiteY342" fmla="*/ 212050 h 2366710"/>
              <a:gd name="connsiteX343" fmla="*/ 2299151 w 5764470"/>
              <a:gd name="connsiteY343" fmla="*/ 226776 h 2366710"/>
              <a:gd name="connsiteX344" fmla="*/ 1736940 w 5764470"/>
              <a:gd name="connsiteY344" fmla="*/ 652209 h 2366710"/>
              <a:gd name="connsiteX345" fmla="*/ 1504688 w 5764470"/>
              <a:gd name="connsiteY345" fmla="*/ 1234364 h 2366710"/>
              <a:gd name="connsiteX346" fmla="*/ 1209006 w 5764470"/>
              <a:gd name="connsiteY346" fmla="*/ 1882647 h 2366710"/>
              <a:gd name="connsiteX347" fmla="*/ 691068 w 5764470"/>
              <a:gd name="connsiteY347" fmla="*/ 2142397 h 2366710"/>
              <a:gd name="connsiteX348" fmla="*/ 573638 w 5764470"/>
              <a:gd name="connsiteY348" fmla="*/ 2181074 h 2366710"/>
              <a:gd name="connsiteX349" fmla="*/ 264675 w 5764470"/>
              <a:gd name="connsiteY349" fmla="*/ 2352703 h 2366710"/>
              <a:gd name="connsiteX350" fmla="*/ 251242 w 5764470"/>
              <a:gd name="connsiteY350" fmla="*/ 2366710 h 2366710"/>
              <a:gd name="connsiteX351" fmla="*/ 190986 w 5764470"/>
              <a:gd name="connsiteY351" fmla="*/ 2366710 h 2366710"/>
              <a:gd name="connsiteX352" fmla="*/ 237190 w 5764470"/>
              <a:gd name="connsiteY352" fmla="*/ 2318987 h 2366710"/>
              <a:gd name="connsiteX353" fmla="*/ 560242 w 5764470"/>
              <a:gd name="connsiteY353" fmla="*/ 2140495 h 2366710"/>
              <a:gd name="connsiteX354" fmla="*/ 678104 w 5764470"/>
              <a:gd name="connsiteY354" fmla="*/ 2101832 h 2366710"/>
              <a:gd name="connsiteX355" fmla="*/ 1177317 w 5764470"/>
              <a:gd name="connsiteY355" fmla="*/ 1853494 h 2366710"/>
              <a:gd name="connsiteX356" fmla="*/ 1461385 w 5764470"/>
              <a:gd name="connsiteY356" fmla="*/ 1225182 h 2366710"/>
              <a:gd name="connsiteX357" fmla="*/ 1700693 w 5764470"/>
              <a:gd name="connsiteY357" fmla="*/ 628531 h 2366710"/>
              <a:gd name="connsiteX358" fmla="*/ 2290609 w 5764470"/>
              <a:gd name="connsiteY358" fmla="*/ 184656 h 2366710"/>
              <a:gd name="connsiteX359" fmla="*/ 2443237 w 5764470"/>
              <a:gd name="connsiteY359" fmla="*/ 168921 h 2366710"/>
              <a:gd name="connsiteX360" fmla="*/ 2417170 w 5764470"/>
              <a:gd name="connsiteY360" fmla="*/ 105 h 2366710"/>
              <a:gd name="connsiteX361" fmla="*/ 3258380 w 5764470"/>
              <a:gd name="connsiteY361" fmla="*/ 613897 h 2366710"/>
              <a:gd name="connsiteX362" fmla="*/ 4184416 w 5764470"/>
              <a:gd name="connsiteY362" fmla="*/ 1235873 h 2366710"/>
              <a:gd name="connsiteX363" fmla="*/ 4326142 w 5764470"/>
              <a:gd name="connsiteY363" fmla="*/ 1212547 h 2366710"/>
              <a:gd name="connsiteX364" fmla="*/ 4501583 w 5764470"/>
              <a:gd name="connsiteY364" fmla="*/ 1186699 h 2366710"/>
              <a:gd name="connsiteX365" fmla="*/ 5002613 w 5764470"/>
              <a:gd name="connsiteY365" fmla="*/ 1527982 h 2366710"/>
              <a:gd name="connsiteX366" fmla="*/ 5061095 w 5764470"/>
              <a:gd name="connsiteY366" fmla="*/ 1760535 h 2366710"/>
              <a:gd name="connsiteX367" fmla="*/ 5171550 w 5764470"/>
              <a:gd name="connsiteY367" fmla="*/ 2054852 h 2366710"/>
              <a:gd name="connsiteX368" fmla="*/ 5412173 w 5764470"/>
              <a:gd name="connsiteY368" fmla="*/ 2159166 h 2366710"/>
              <a:gd name="connsiteX369" fmla="*/ 5618615 w 5764470"/>
              <a:gd name="connsiteY369" fmla="*/ 2231182 h 2366710"/>
              <a:gd name="connsiteX370" fmla="*/ 5748538 w 5764470"/>
              <a:gd name="connsiteY370" fmla="*/ 2342411 h 2366710"/>
              <a:gd name="connsiteX371" fmla="*/ 5764470 w 5764470"/>
              <a:gd name="connsiteY371" fmla="*/ 2366710 h 2366710"/>
              <a:gd name="connsiteX372" fmla="*/ 5708502 w 5764470"/>
              <a:gd name="connsiteY372" fmla="*/ 2366710 h 2366710"/>
              <a:gd name="connsiteX373" fmla="*/ 5662217 w 5764470"/>
              <a:gd name="connsiteY373" fmla="*/ 2318150 h 2366710"/>
              <a:gd name="connsiteX374" fmla="*/ 5596230 w 5764470"/>
              <a:gd name="connsiteY374" fmla="*/ 2271150 h 2366710"/>
              <a:gd name="connsiteX375" fmla="*/ 5402268 w 5764470"/>
              <a:gd name="connsiteY375" fmla="*/ 2204441 h 2366710"/>
              <a:gd name="connsiteX376" fmla="*/ 5139806 w 5764470"/>
              <a:gd name="connsiteY376" fmla="*/ 2087907 h 2366710"/>
              <a:gd name="connsiteX377" fmla="*/ 5015918 w 5764470"/>
              <a:gd name="connsiteY377" fmla="*/ 1767381 h 2366710"/>
              <a:gd name="connsiteX378" fmla="*/ 4960877 w 5764470"/>
              <a:gd name="connsiteY378" fmla="*/ 1547575 h 2366710"/>
              <a:gd name="connsiteX379" fmla="*/ 4530044 w 5764470"/>
              <a:gd name="connsiteY379" fmla="*/ 1233560 h 2366710"/>
              <a:gd name="connsiteX380" fmla="*/ 4503909 w 5764470"/>
              <a:gd name="connsiteY380" fmla="*/ 1232484 h 2366710"/>
              <a:gd name="connsiteX381" fmla="*/ 4334619 w 5764470"/>
              <a:gd name="connsiteY381" fmla="*/ 1256840 h 2366710"/>
              <a:gd name="connsiteX382" fmla="*/ 4187196 w 5764470"/>
              <a:gd name="connsiteY382" fmla="*/ 1281245 h 2366710"/>
              <a:gd name="connsiteX383" fmla="*/ 3220365 w 5764470"/>
              <a:gd name="connsiteY383" fmla="*/ 640175 h 2366710"/>
              <a:gd name="connsiteX384" fmla="*/ 2416223 w 5764470"/>
              <a:gd name="connsiteY384" fmla="*/ 43113 h 2366710"/>
              <a:gd name="connsiteX385" fmla="*/ 2267133 w 5764470"/>
              <a:gd name="connsiteY385" fmla="*/ 59280 h 2366710"/>
              <a:gd name="connsiteX386" fmla="*/ 1678431 w 5764470"/>
              <a:gd name="connsiteY386" fmla="*/ 505817 h 2366710"/>
              <a:gd name="connsiteX387" fmla="*/ 1435561 w 5764470"/>
              <a:gd name="connsiteY387" fmla="*/ 1116681 h 2366710"/>
              <a:gd name="connsiteX388" fmla="*/ 1127444 w 5764470"/>
              <a:gd name="connsiteY388" fmla="*/ 1795776 h 2366710"/>
              <a:gd name="connsiteX389" fmla="*/ 585515 w 5764470"/>
              <a:gd name="connsiteY389" fmla="*/ 2067596 h 2366710"/>
              <a:gd name="connsiteX390" fmla="*/ 463293 w 5764470"/>
              <a:gd name="connsiteY390" fmla="*/ 2106074 h 2366710"/>
              <a:gd name="connsiteX391" fmla="*/ 139714 w 5764470"/>
              <a:gd name="connsiteY391" fmla="*/ 2285962 h 2366710"/>
              <a:gd name="connsiteX392" fmla="*/ 62283 w 5764470"/>
              <a:gd name="connsiteY392" fmla="*/ 2366710 h 2366710"/>
              <a:gd name="connsiteX393" fmla="*/ 0 w 5764470"/>
              <a:gd name="connsiteY393" fmla="*/ 2366710 h 2366710"/>
              <a:gd name="connsiteX394" fmla="*/ 111837 w 5764470"/>
              <a:gd name="connsiteY394" fmla="*/ 2250983 h 2366710"/>
              <a:gd name="connsiteX395" fmla="*/ 449509 w 5764470"/>
              <a:gd name="connsiteY395" fmla="*/ 2064173 h 2366710"/>
              <a:gd name="connsiteX396" fmla="*/ 572604 w 5764470"/>
              <a:gd name="connsiteY396" fmla="*/ 2025731 h 2366710"/>
              <a:gd name="connsiteX397" fmla="*/ 1094915 w 5764470"/>
              <a:gd name="connsiteY397" fmla="*/ 1765727 h 2366710"/>
              <a:gd name="connsiteX398" fmla="*/ 1391397 w 5764470"/>
              <a:gd name="connsiteY398" fmla="*/ 1107031 h 2366710"/>
              <a:gd name="connsiteX399" fmla="*/ 1641324 w 5764470"/>
              <a:gd name="connsiteY399" fmla="*/ 481666 h 2366710"/>
              <a:gd name="connsiteX400" fmla="*/ 2257734 w 5764470"/>
              <a:gd name="connsiteY400" fmla="*/ 16693 h 2366710"/>
              <a:gd name="connsiteX401" fmla="*/ 2417170 w 5764470"/>
              <a:gd name="connsiteY401" fmla="*/ 105 h 236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5764470" h="2366710">
                <a:moveTo>
                  <a:pt x="2757185" y="2203180"/>
                </a:moveTo>
                <a:cubicBezTo>
                  <a:pt x="2835788" y="2207162"/>
                  <a:pt x="2901846" y="2242886"/>
                  <a:pt x="2961270" y="2294092"/>
                </a:cubicBezTo>
                <a:lnTo>
                  <a:pt x="3032635" y="2366710"/>
                </a:lnTo>
                <a:lnTo>
                  <a:pt x="2966696" y="2366710"/>
                </a:lnTo>
                <a:lnTo>
                  <a:pt x="2936814" y="2335760"/>
                </a:lnTo>
                <a:cubicBezTo>
                  <a:pt x="2882910" y="2288147"/>
                  <a:pt x="2824090" y="2255088"/>
                  <a:pt x="2755855" y="2251154"/>
                </a:cubicBezTo>
                <a:cubicBezTo>
                  <a:pt x="2736359" y="2250030"/>
                  <a:pt x="2716096" y="2251283"/>
                  <a:pt x="2694957" y="2255255"/>
                </a:cubicBezTo>
                <a:cubicBezTo>
                  <a:pt x="2620186" y="2273924"/>
                  <a:pt x="2552619" y="2312625"/>
                  <a:pt x="2499179" y="2366532"/>
                </a:cubicBezTo>
                <a:lnTo>
                  <a:pt x="2499032" y="2366710"/>
                </a:lnTo>
                <a:lnTo>
                  <a:pt x="2437891" y="2366710"/>
                </a:lnTo>
                <a:lnTo>
                  <a:pt x="2468390" y="2330059"/>
                </a:lnTo>
                <a:cubicBezTo>
                  <a:pt x="2528043" y="2270494"/>
                  <a:pt x="2603381" y="2227991"/>
                  <a:pt x="2686601" y="2207919"/>
                </a:cubicBezTo>
                <a:cubicBezTo>
                  <a:pt x="2711245" y="2203495"/>
                  <a:pt x="2734727" y="2202042"/>
                  <a:pt x="2757185" y="2203180"/>
                </a:cubicBezTo>
                <a:close/>
                <a:moveTo>
                  <a:pt x="2728542" y="2033233"/>
                </a:moveTo>
                <a:cubicBezTo>
                  <a:pt x="2901031" y="2040068"/>
                  <a:pt x="3018915" y="2189059"/>
                  <a:pt x="3133262" y="2334238"/>
                </a:cubicBezTo>
                <a:lnTo>
                  <a:pt x="3159796" y="2366710"/>
                </a:lnTo>
                <a:lnTo>
                  <a:pt x="3102157" y="2366710"/>
                </a:lnTo>
                <a:lnTo>
                  <a:pt x="3095320" y="2358346"/>
                </a:lnTo>
                <a:cubicBezTo>
                  <a:pt x="2986452" y="2220244"/>
                  <a:pt x="2876224" y="2082752"/>
                  <a:pt x="2725584" y="2074549"/>
                </a:cubicBezTo>
                <a:cubicBezTo>
                  <a:pt x="2704065" y="2073378"/>
                  <a:pt x="2681720" y="2074845"/>
                  <a:pt x="2658437" y="2079325"/>
                </a:cubicBezTo>
                <a:cubicBezTo>
                  <a:pt x="2562224" y="2097992"/>
                  <a:pt x="2471383" y="2162126"/>
                  <a:pt x="2389860" y="2271018"/>
                </a:cubicBezTo>
                <a:lnTo>
                  <a:pt x="2337520" y="2366710"/>
                </a:lnTo>
                <a:lnTo>
                  <a:pt x="2287337" y="2366710"/>
                </a:lnTo>
                <a:lnTo>
                  <a:pt x="2352272" y="2248156"/>
                </a:lnTo>
                <a:cubicBezTo>
                  <a:pt x="2443719" y="2130098"/>
                  <a:pt x="2543074" y="2059785"/>
                  <a:pt x="2651126" y="2039432"/>
                </a:cubicBezTo>
                <a:cubicBezTo>
                  <a:pt x="2678145" y="2034182"/>
                  <a:pt x="2703900" y="2032256"/>
                  <a:pt x="2728542" y="2033233"/>
                </a:cubicBezTo>
                <a:close/>
                <a:moveTo>
                  <a:pt x="2705148" y="1863183"/>
                </a:moveTo>
                <a:cubicBezTo>
                  <a:pt x="2892879" y="1870170"/>
                  <a:pt x="3021695" y="2032457"/>
                  <a:pt x="3146665" y="2190259"/>
                </a:cubicBezTo>
                <a:cubicBezTo>
                  <a:pt x="3180277" y="2232865"/>
                  <a:pt x="3213447" y="2274883"/>
                  <a:pt x="3247352" y="2313817"/>
                </a:cubicBezTo>
                <a:lnTo>
                  <a:pt x="3300269" y="2366710"/>
                </a:lnTo>
                <a:lnTo>
                  <a:pt x="3234555" y="2366710"/>
                </a:lnTo>
                <a:lnTo>
                  <a:pt x="3213736" y="2346242"/>
                </a:lnTo>
                <a:cubicBezTo>
                  <a:pt x="3177863" y="2305507"/>
                  <a:pt x="3143460" y="2262134"/>
                  <a:pt x="3109425" y="2219184"/>
                </a:cubicBezTo>
                <a:cubicBezTo>
                  <a:pt x="2990301" y="2068853"/>
                  <a:pt x="2869487" y="1919125"/>
                  <a:pt x="2703115" y="1910716"/>
                </a:cubicBezTo>
                <a:cubicBezTo>
                  <a:pt x="2679347" y="1909514"/>
                  <a:pt x="2654650" y="1911196"/>
                  <a:pt x="2628895" y="1916173"/>
                </a:cubicBezTo>
                <a:cubicBezTo>
                  <a:pt x="2523016" y="1936617"/>
                  <a:pt x="2422748" y="2008199"/>
                  <a:pt x="2331661" y="2128448"/>
                </a:cubicBezTo>
                <a:cubicBezTo>
                  <a:pt x="2301639" y="2174177"/>
                  <a:pt x="2275729" y="2222353"/>
                  <a:pt x="2254173" y="2272416"/>
                </a:cubicBezTo>
                <a:lnTo>
                  <a:pt x="2222983" y="2366710"/>
                </a:lnTo>
                <a:lnTo>
                  <a:pt x="2174627" y="2366710"/>
                </a:lnTo>
                <a:lnTo>
                  <a:pt x="2213671" y="2250378"/>
                </a:lnTo>
                <a:cubicBezTo>
                  <a:pt x="2236473" y="2198178"/>
                  <a:pt x="2263859" y="2147991"/>
                  <a:pt x="2295568" y="2100419"/>
                </a:cubicBezTo>
                <a:cubicBezTo>
                  <a:pt x="2393966" y="1970897"/>
                  <a:pt x="2503243" y="1891427"/>
                  <a:pt x="2620924" y="1870161"/>
                </a:cubicBezTo>
                <a:cubicBezTo>
                  <a:pt x="2650309" y="1864355"/>
                  <a:pt x="2678329" y="1862184"/>
                  <a:pt x="2705148" y="1863183"/>
                </a:cubicBezTo>
                <a:close/>
                <a:moveTo>
                  <a:pt x="2677009" y="1693605"/>
                </a:moveTo>
                <a:cubicBezTo>
                  <a:pt x="2880122" y="1700254"/>
                  <a:pt x="3019197" y="1876192"/>
                  <a:pt x="3154776" y="2046994"/>
                </a:cubicBezTo>
                <a:cubicBezTo>
                  <a:pt x="3242471" y="2157739"/>
                  <a:pt x="3332137" y="2270606"/>
                  <a:pt x="3439445" y="2337165"/>
                </a:cubicBezTo>
                <a:lnTo>
                  <a:pt x="3497358" y="2366710"/>
                </a:lnTo>
                <a:lnTo>
                  <a:pt x="3402712" y="2366710"/>
                </a:lnTo>
                <a:lnTo>
                  <a:pt x="3353864" y="2332277"/>
                </a:lnTo>
                <a:cubicBezTo>
                  <a:pt x="3267231" y="2262311"/>
                  <a:pt x="3191949" y="2167522"/>
                  <a:pt x="3118033" y="2074201"/>
                </a:cubicBezTo>
                <a:cubicBezTo>
                  <a:pt x="2988679" y="1910891"/>
                  <a:pt x="2858682" y="1746884"/>
                  <a:pt x="2676530" y="1740670"/>
                </a:cubicBezTo>
                <a:cubicBezTo>
                  <a:pt x="2650509" y="1739782"/>
                  <a:pt x="2623422" y="1742115"/>
                  <a:pt x="2595121" y="1748129"/>
                </a:cubicBezTo>
                <a:cubicBezTo>
                  <a:pt x="2479558" y="1771215"/>
                  <a:pt x="2370745" y="1849841"/>
                  <a:pt x="2271382" y="1981932"/>
                </a:cubicBezTo>
                <a:cubicBezTo>
                  <a:pt x="2201774" y="2074785"/>
                  <a:pt x="2166522" y="2195160"/>
                  <a:pt x="2132429" y="2307745"/>
                </a:cubicBezTo>
                <a:lnTo>
                  <a:pt x="2114154" y="2366710"/>
                </a:lnTo>
                <a:lnTo>
                  <a:pt x="2065343" y="2366710"/>
                </a:lnTo>
                <a:lnTo>
                  <a:pt x="2087505" y="2295018"/>
                </a:lnTo>
                <a:cubicBezTo>
                  <a:pt x="2123109" y="2176839"/>
                  <a:pt x="2159302" y="2054329"/>
                  <a:pt x="2234013" y="1952981"/>
                </a:cubicBezTo>
                <a:cubicBezTo>
                  <a:pt x="2340249" y="1811600"/>
                  <a:pt x="2460167" y="1727344"/>
                  <a:pt x="2585863" y="1701629"/>
                </a:cubicBezTo>
                <a:cubicBezTo>
                  <a:pt x="2617670" y="1695161"/>
                  <a:pt x="2647994" y="1692656"/>
                  <a:pt x="2677009" y="1693605"/>
                </a:cubicBezTo>
                <a:close/>
                <a:moveTo>
                  <a:pt x="2651847" y="1524481"/>
                </a:moveTo>
                <a:cubicBezTo>
                  <a:pt x="2870198" y="1531206"/>
                  <a:pt x="3020165" y="1720156"/>
                  <a:pt x="3165976" y="1903937"/>
                </a:cubicBezTo>
                <a:cubicBezTo>
                  <a:pt x="3316703" y="2095046"/>
                  <a:pt x="3474126" y="2294264"/>
                  <a:pt x="3706716" y="2280338"/>
                </a:cubicBezTo>
                <a:cubicBezTo>
                  <a:pt x="3734436" y="2278218"/>
                  <a:pt x="3761978" y="2274265"/>
                  <a:pt x="3789158" y="2268499"/>
                </a:cubicBezTo>
                <a:cubicBezTo>
                  <a:pt x="3824491" y="2261030"/>
                  <a:pt x="3860435" y="2256690"/>
                  <a:pt x="3896551" y="2255525"/>
                </a:cubicBezTo>
                <a:cubicBezTo>
                  <a:pt x="3962693" y="2258817"/>
                  <a:pt x="4026613" y="2280976"/>
                  <a:pt x="4080701" y="2319373"/>
                </a:cubicBezTo>
                <a:lnTo>
                  <a:pt x="4130602" y="2366710"/>
                </a:lnTo>
                <a:lnTo>
                  <a:pt x="4065716" y="2366710"/>
                </a:lnTo>
                <a:lnTo>
                  <a:pt x="4059971" y="2361095"/>
                </a:lnTo>
                <a:cubicBezTo>
                  <a:pt x="4014878" y="2327793"/>
                  <a:pt x="3961500" y="2307648"/>
                  <a:pt x="3905775" y="2302895"/>
                </a:cubicBezTo>
                <a:lnTo>
                  <a:pt x="3896627" y="2302522"/>
                </a:lnTo>
                <a:cubicBezTo>
                  <a:pt x="3863267" y="2303574"/>
                  <a:pt x="3830099" y="2307741"/>
                  <a:pt x="3797565" y="2314969"/>
                </a:cubicBezTo>
                <a:cubicBezTo>
                  <a:pt x="3768610" y="2320979"/>
                  <a:pt x="3739356" y="2325160"/>
                  <a:pt x="3709879" y="2327467"/>
                </a:cubicBezTo>
                <a:cubicBezTo>
                  <a:pt x="3451937" y="2341646"/>
                  <a:pt x="3287324" y="2136044"/>
                  <a:pt x="3127427" y="1932810"/>
                </a:cubicBezTo>
                <a:cubicBezTo>
                  <a:pt x="2983460" y="1751005"/>
                  <a:pt x="2846214" y="1577471"/>
                  <a:pt x="2649845" y="1570973"/>
                </a:cubicBezTo>
                <a:cubicBezTo>
                  <a:pt x="2621792" y="1570044"/>
                  <a:pt x="2592532" y="1572524"/>
                  <a:pt x="2561875" y="1578877"/>
                </a:cubicBezTo>
                <a:cubicBezTo>
                  <a:pt x="2436180" y="1604599"/>
                  <a:pt x="2318398" y="1690247"/>
                  <a:pt x="2211629" y="1834215"/>
                </a:cubicBezTo>
                <a:cubicBezTo>
                  <a:pt x="2136483" y="1935543"/>
                  <a:pt x="2098767" y="2064082"/>
                  <a:pt x="2062058" y="2188743"/>
                </a:cubicBezTo>
                <a:cubicBezTo>
                  <a:pt x="2051269" y="2225388"/>
                  <a:pt x="2040387" y="2262357"/>
                  <a:pt x="2028465" y="2298848"/>
                </a:cubicBezTo>
                <a:lnTo>
                  <a:pt x="2003259" y="2366710"/>
                </a:lnTo>
                <a:lnTo>
                  <a:pt x="1955403" y="2366710"/>
                </a:lnTo>
                <a:lnTo>
                  <a:pt x="1985977" y="2283750"/>
                </a:lnTo>
                <a:cubicBezTo>
                  <a:pt x="1997441" y="2248436"/>
                  <a:pt x="2008110" y="2212085"/>
                  <a:pt x="2018906" y="2175223"/>
                </a:cubicBezTo>
                <a:cubicBezTo>
                  <a:pt x="2056643" y="2046248"/>
                  <a:pt x="2095791" y="1914289"/>
                  <a:pt x="2175541" y="1806191"/>
                </a:cubicBezTo>
                <a:cubicBezTo>
                  <a:pt x="2289593" y="1653386"/>
                  <a:pt x="2416777" y="1561159"/>
                  <a:pt x="2553895" y="1533303"/>
                </a:cubicBezTo>
                <a:cubicBezTo>
                  <a:pt x="2588065" y="1526279"/>
                  <a:pt x="2620655" y="1523521"/>
                  <a:pt x="2651847" y="1524481"/>
                </a:cubicBezTo>
                <a:close/>
                <a:moveTo>
                  <a:pt x="2623767" y="1353579"/>
                </a:moveTo>
                <a:cubicBezTo>
                  <a:pt x="2858431" y="1360797"/>
                  <a:pt x="3018949" y="1563079"/>
                  <a:pt x="3174988" y="1759846"/>
                </a:cubicBezTo>
                <a:cubicBezTo>
                  <a:pt x="3338694" y="1966282"/>
                  <a:pt x="3509161" y="2179090"/>
                  <a:pt x="3760561" y="2164201"/>
                </a:cubicBezTo>
                <a:cubicBezTo>
                  <a:pt x="3790070" y="2161639"/>
                  <a:pt x="3819317" y="2157311"/>
                  <a:pt x="3848281" y="2151278"/>
                </a:cubicBezTo>
                <a:cubicBezTo>
                  <a:pt x="3886130" y="2142863"/>
                  <a:pt x="3924721" y="2138043"/>
                  <a:pt x="3963547" y="2136878"/>
                </a:cubicBezTo>
                <a:cubicBezTo>
                  <a:pt x="4034386" y="2140028"/>
                  <a:pt x="4102895" y="2163489"/>
                  <a:pt x="4160869" y="2204464"/>
                </a:cubicBezTo>
                <a:cubicBezTo>
                  <a:pt x="4189856" y="2224950"/>
                  <a:pt x="4215600" y="2249378"/>
                  <a:pt x="4237424" y="2276897"/>
                </a:cubicBezTo>
                <a:lnTo>
                  <a:pt x="4289779" y="2366710"/>
                </a:lnTo>
                <a:lnTo>
                  <a:pt x="4237512" y="2366710"/>
                </a:lnTo>
                <a:lnTo>
                  <a:pt x="4204302" y="2309326"/>
                </a:lnTo>
                <a:cubicBezTo>
                  <a:pt x="4186117" y="2285951"/>
                  <a:pt x="4164747" y="2265033"/>
                  <a:pt x="4140718" y="2247239"/>
                </a:cubicBezTo>
                <a:cubicBezTo>
                  <a:pt x="4092661" y="2211646"/>
                  <a:pt x="4035765" y="2189904"/>
                  <a:pt x="3976275" y="2184395"/>
                </a:cubicBezTo>
                <a:lnTo>
                  <a:pt x="3965350" y="2183936"/>
                </a:lnTo>
                <a:cubicBezTo>
                  <a:pt x="3929487" y="2185074"/>
                  <a:pt x="3893841" y="2189587"/>
                  <a:pt x="3858867" y="2197395"/>
                </a:cubicBezTo>
                <a:cubicBezTo>
                  <a:pt x="3827458" y="2203851"/>
                  <a:pt x="3795684" y="2208496"/>
                  <a:pt x="3763670" y="2211310"/>
                </a:cubicBezTo>
                <a:cubicBezTo>
                  <a:pt x="3486911" y="2228210"/>
                  <a:pt x="3309848" y="2004691"/>
                  <a:pt x="3138601" y="1789242"/>
                </a:cubicBezTo>
                <a:cubicBezTo>
                  <a:pt x="2983326" y="1592502"/>
                  <a:pt x="2835643" y="1407738"/>
                  <a:pt x="2624171" y="1401645"/>
                </a:cubicBezTo>
                <a:cubicBezTo>
                  <a:pt x="2593960" y="1400774"/>
                  <a:pt x="2562447" y="1403551"/>
                  <a:pt x="2529424" y="1410459"/>
                </a:cubicBezTo>
                <a:cubicBezTo>
                  <a:pt x="2394053" y="1438390"/>
                  <a:pt x="2267323" y="1530196"/>
                  <a:pt x="2152692" y="1686892"/>
                </a:cubicBezTo>
                <a:cubicBezTo>
                  <a:pt x="2072021" y="1796263"/>
                  <a:pt x="2031761" y="1935135"/>
                  <a:pt x="1992874" y="2071888"/>
                </a:cubicBezTo>
                <a:cubicBezTo>
                  <a:pt x="1970007" y="2150786"/>
                  <a:pt x="1946655" y="2231077"/>
                  <a:pt x="1914828" y="2305797"/>
                </a:cubicBezTo>
                <a:lnTo>
                  <a:pt x="1883473" y="2366710"/>
                </a:lnTo>
                <a:lnTo>
                  <a:pt x="1829645" y="2366710"/>
                </a:lnTo>
                <a:lnTo>
                  <a:pt x="1872610" y="2282904"/>
                </a:lnTo>
                <a:cubicBezTo>
                  <a:pt x="1902493" y="2212291"/>
                  <a:pt x="1924985" y="2134792"/>
                  <a:pt x="1948109" y="2054818"/>
                </a:cubicBezTo>
                <a:cubicBezTo>
                  <a:pt x="1988355" y="1916381"/>
                  <a:pt x="2029648" y="1773197"/>
                  <a:pt x="2115355" y="1657080"/>
                </a:cubicBezTo>
                <a:cubicBezTo>
                  <a:pt x="2236815" y="1492392"/>
                  <a:pt x="2372955" y="1393575"/>
                  <a:pt x="2518455" y="1363013"/>
                </a:cubicBezTo>
                <a:cubicBezTo>
                  <a:pt x="2555207" y="1355498"/>
                  <a:pt x="2590244" y="1352548"/>
                  <a:pt x="2623767" y="1353579"/>
                </a:cubicBezTo>
                <a:close/>
                <a:moveTo>
                  <a:pt x="2598660" y="1183156"/>
                </a:moveTo>
                <a:cubicBezTo>
                  <a:pt x="2847709" y="1189686"/>
                  <a:pt x="3019103" y="1405502"/>
                  <a:pt x="3185407" y="1614112"/>
                </a:cubicBezTo>
                <a:cubicBezTo>
                  <a:pt x="3360843" y="1834519"/>
                  <a:pt x="3542501" y="2063884"/>
                  <a:pt x="3813633" y="2045884"/>
                </a:cubicBezTo>
                <a:cubicBezTo>
                  <a:pt x="3845769" y="2042894"/>
                  <a:pt x="3877713" y="2038114"/>
                  <a:pt x="3909279" y="2031555"/>
                </a:cubicBezTo>
                <a:cubicBezTo>
                  <a:pt x="3949693" y="2022221"/>
                  <a:pt x="3990933" y="2016913"/>
                  <a:pt x="4032419" y="2015733"/>
                </a:cubicBezTo>
                <a:cubicBezTo>
                  <a:pt x="4107825" y="2018259"/>
                  <a:pt x="4180924" y="2042691"/>
                  <a:pt x="4242792" y="2086052"/>
                </a:cubicBezTo>
                <a:cubicBezTo>
                  <a:pt x="4304717" y="2129427"/>
                  <a:pt x="4352612" y="2189810"/>
                  <a:pt x="4380678" y="2259788"/>
                </a:cubicBezTo>
                <a:cubicBezTo>
                  <a:pt x="4391211" y="2286005"/>
                  <a:pt x="4399912" y="2312868"/>
                  <a:pt x="4406737" y="2340186"/>
                </a:cubicBezTo>
                <a:lnTo>
                  <a:pt x="4411461" y="2366710"/>
                </a:lnTo>
                <a:lnTo>
                  <a:pt x="4363582" y="2366710"/>
                </a:lnTo>
                <a:lnTo>
                  <a:pt x="4361625" y="2355802"/>
                </a:lnTo>
                <a:cubicBezTo>
                  <a:pt x="4355231" y="2330532"/>
                  <a:pt x="4347057" y="2305700"/>
                  <a:pt x="4337149" y="2281492"/>
                </a:cubicBezTo>
                <a:cubicBezTo>
                  <a:pt x="4312890" y="2222256"/>
                  <a:pt x="4272860" y="2170741"/>
                  <a:pt x="4221346" y="2132552"/>
                </a:cubicBezTo>
                <a:cubicBezTo>
                  <a:pt x="4169833" y="2094363"/>
                  <a:pt x="4108832" y="2070979"/>
                  <a:pt x="4045063" y="2064975"/>
                </a:cubicBezTo>
                <a:lnTo>
                  <a:pt x="4031993" y="2064439"/>
                </a:lnTo>
                <a:cubicBezTo>
                  <a:pt x="3993496" y="2065861"/>
                  <a:pt x="3955153" y="2070825"/>
                  <a:pt x="3917635" y="2079326"/>
                </a:cubicBezTo>
                <a:cubicBezTo>
                  <a:pt x="3884073" y="2086567"/>
                  <a:pt x="3850061" y="2091562"/>
                  <a:pt x="3815854" y="2094276"/>
                </a:cubicBezTo>
                <a:cubicBezTo>
                  <a:pt x="3520672" y="2113457"/>
                  <a:pt x="3331045" y="1875060"/>
                  <a:pt x="3148105" y="1644776"/>
                </a:cubicBezTo>
                <a:cubicBezTo>
                  <a:pt x="2982182" y="1436179"/>
                  <a:pt x="2824254" y="1237571"/>
                  <a:pt x="2597711" y="1231178"/>
                </a:cubicBezTo>
                <a:cubicBezTo>
                  <a:pt x="2565348" y="1230265"/>
                  <a:pt x="2531584" y="1233274"/>
                  <a:pt x="2496198" y="1240736"/>
                </a:cubicBezTo>
                <a:cubicBezTo>
                  <a:pt x="2351133" y="1271313"/>
                  <a:pt x="2215384" y="1371455"/>
                  <a:pt x="2092972" y="1538275"/>
                </a:cubicBezTo>
                <a:cubicBezTo>
                  <a:pt x="2006766" y="1656114"/>
                  <a:pt x="1963955" y="1805326"/>
                  <a:pt x="1922635" y="1949378"/>
                </a:cubicBezTo>
                <a:cubicBezTo>
                  <a:pt x="1885406" y="2076411"/>
                  <a:pt x="1848075" y="2206379"/>
                  <a:pt x="1780955" y="2314744"/>
                </a:cubicBezTo>
                <a:lnTo>
                  <a:pt x="1740446" y="2366710"/>
                </a:lnTo>
                <a:lnTo>
                  <a:pt x="1683114" y="2366710"/>
                </a:lnTo>
                <a:lnTo>
                  <a:pt x="1743913" y="2289440"/>
                </a:lnTo>
                <a:cubicBezTo>
                  <a:pt x="1806741" y="2188525"/>
                  <a:pt x="1841944" y="2065488"/>
                  <a:pt x="1878564" y="1937123"/>
                </a:cubicBezTo>
                <a:cubicBezTo>
                  <a:pt x="1920915" y="1788759"/>
                  <a:pt x="1964719" y="1636112"/>
                  <a:pt x="2056039" y="1509344"/>
                </a:cubicBezTo>
                <a:cubicBezTo>
                  <a:pt x="2185340" y="1332802"/>
                  <a:pt x="2330453" y="1226957"/>
                  <a:pt x="2486958" y="1193803"/>
                </a:cubicBezTo>
                <a:cubicBezTo>
                  <a:pt x="2525917" y="1185562"/>
                  <a:pt x="2563081" y="1182224"/>
                  <a:pt x="2598660" y="1183156"/>
                </a:cubicBezTo>
                <a:close/>
                <a:moveTo>
                  <a:pt x="2572993" y="1014673"/>
                </a:moveTo>
                <a:cubicBezTo>
                  <a:pt x="2837198" y="1021279"/>
                  <a:pt x="3019153" y="1250141"/>
                  <a:pt x="3195674" y="1472112"/>
                </a:cubicBezTo>
                <a:cubicBezTo>
                  <a:pt x="3383201" y="1708246"/>
                  <a:pt x="3576630" y="1950277"/>
                  <a:pt x="3866532" y="1932183"/>
                </a:cubicBezTo>
                <a:cubicBezTo>
                  <a:pt x="3900970" y="1929332"/>
                  <a:pt x="3935090" y="1924037"/>
                  <a:pt x="3968746" y="1916376"/>
                </a:cubicBezTo>
                <a:cubicBezTo>
                  <a:pt x="4011932" y="1906548"/>
                  <a:pt x="4055935" y="1900771"/>
                  <a:pt x="4100286" y="1899176"/>
                </a:cubicBezTo>
                <a:cubicBezTo>
                  <a:pt x="4180214" y="1902028"/>
                  <a:pt x="4257709" y="1927965"/>
                  <a:pt x="4323367" y="1973833"/>
                </a:cubicBezTo>
                <a:cubicBezTo>
                  <a:pt x="4389077" y="2019726"/>
                  <a:pt x="4440061" y="2083550"/>
                  <a:pt x="4470262" y="2157601"/>
                </a:cubicBezTo>
                <a:cubicBezTo>
                  <a:pt x="4492566" y="2213099"/>
                  <a:pt x="4507099" y="2271393"/>
                  <a:pt x="4513393" y="2330790"/>
                </a:cubicBezTo>
                <a:lnTo>
                  <a:pt x="4519391" y="2366710"/>
                </a:lnTo>
                <a:lnTo>
                  <a:pt x="4471678" y="2366710"/>
                </a:lnTo>
                <a:lnTo>
                  <a:pt x="4466893" y="2338458"/>
                </a:lnTo>
                <a:cubicBezTo>
                  <a:pt x="4461590" y="2283296"/>
                  <a:pt x="4448837" y="2229059"/>
                  <a:pt x="4428997" y="2177228"/>
                </a:cubicBezTo>
                <a:cubicBezTo>
                  <a:pt x="4403193" y="2113953"/>
                  <a:pt x="4360396" y="2058943"/>
                  <a:pt x="4305268" y="2018262"/>
                </a:cubicBezTo>
                <a:cubicBezTo>
                  <a:pt x="4250191" y="1977606"/>
                  <a:pt x="4184977" y="1952879"/>
                  <a:pt x="4116881" y="1946835"/>
                </a:cubicBezTo>
                <a:lnTo>
                  <a:pt x="4102088" y="1946233"/>
                </a:lnTo>
                <a:cubicBezTo>
                  <a:pt x="4060841" y="1948080"/>
                  <a:pt x="4019918" y="1953681"/>
                  <a:pt x="3979768" y="1962949"/>
                </a:cubicBezTo>
                <a:cubicBezTo>
                  <a:pt x="3944030" y="1970533"/>
                  <a:pt x="3907851" y="1976017"/>
                  <a:pt x="3871420" y="1979379"/>
                </a:cubicBezTo>
                <a:cubicBezTo>
                  <a:pt x="3556980" y="1999939"/>
                  <a:pt x="3356081" y="1747159"/>
                  <a:pt x="3161006" y="1502450"/>
                </a:cubicBezTo>
                <a:cubicBezTo>
                  <a:pt x="2984117" y="1280077"/>
                  <a:pt x="2816214" y="1068069"/>
                  <a:pt x="2574349" y="1062376"/>
                </a:cubicBezTo>
                <a:cubicBezTo>
                  <a:pt x="2539796" y="1061562"/>
                  <a:pt x="2503735" y="1064960"/>
                  <a:pt x="2465922" y="1073138"/>
                </a:cubicBezTo>
                <a:cubicBezTo>
                  <a:pt x="2311183" y="1105931"/>
                  <a:pt x="2166456" y="1213098"/>
                  <a:pt x="2036210" y="1391777"/>
                </a:cubicBezTo>
                <a:cubicBezTo>
                  <a:pt x="1944451" y="1518522"/>
                  <a:pt x="1899561" y="1677221"/>
                  <a:pt x="1855691" y="1831610"/>
                </a:cubicBezTo>
                <a:cubicBezTo>
                  <a:pt x="1805653" y="2012289"/>
                  <a:pt x="1751913" y="2198895"/>
                  <a:pt x="1623439" y="2327614"/>
                </a:cubicBezTo>
                <a:lnTo>
                  <a:pt x="1574730" y="2366710"/>
                </a:lnTo>
                <a:lnTo>
                  <a:pt x="1492589" y="2366710"/>
                </a:lnTo>
                <a:lnTo>
                  <a:pt x="1506486" y="2359370"/>
                </a:lnTo>
                <a:cubicBezTo>
                  <a:pt x="1536075" y="2340472"/>
                  <a:pt x="1563644" y="2318954"/>
                  <a:pt x="1588417" y="2293977"/>
                </a:cubicBezTo>
                <a:cubicBezTo>
                  <a:pt x="1708305" y="2173608"/>
                  <a:pt x="1757183" y="2001154"/>
                  <a:pt x="1809052" y="1817944"/>
                </a:cubicBezTo>
                <a:cubicBezTo>
                  <a:pt x="1852549" y="1661800"/>
                  <a:pt x="1902030" y="1496765"/>
                  <a:pt x="1996648" y="1363174"/>
                </a:cubicBezTo>
                <a:cubicBezTo>
                  <a:pt x="2134218" y="1174791"/>
                  <a:pt x="2287891" y="1061465"/>
                  <a:pt x="2454504" y="1026116"/>
                </a:cubicBezTo>
                <a:cubicBezTo>
                  <a:pt x="2495828" y="1017320"/>
                  <a:pt x="2535250" y="1013728"/>
                  <a:pt x="2572993" y="1014673"/>
                </a:cubicBezTo>
                <a:close/>
                <a:moveTo>
                  <a:pt x="2547498" y="846530"/>
                </a:moveTo>
                <a:cubicBezTo>
                  <a:pt x="2827909" y="853247"/>
                  <a:pt x="3018857" y="1095042"/>
                  <a:pt x="3206372" y="1330032"/>
                </a:cubicBezTo>
                <a:cubicBezTo>
                  <a:pt x="3405196" y="1579681"/>
                  <a:pt x="3610704" y="1837870"/>
                  <a:pt x="3919495" y="1816645"/>
                </a:cubicBezTo>
                <a:cubicBezTo>
                  <a:pt x="3956429" y="1813394"/>
                  <a:pt x="3993071" y="1807633"/>
                  <a:pt x="4029167" y="1799396"/>
                </a:cubicBezTo>
                <a:cubicBezTo>
                  <a:pt x="4074648" y="1788898"/>
                  <a:pt x="4121047" y="1782659"/>
                  <a:pt x="4167692" y="1780726"/>
                </a:cubicBezTo>
                <a:cubicBezTo>
                  <a:pt x="4329206" y="1778233"/>
                  <a:pt x="4483377" y="1885531"/>
                  <a:pt x="4559925" y="2052710"/>
                </a:cubicBezTo>
                <a:cubicBezTo>
                  <a:pt x="4583504" y="2111490"/>
                  <a:pt x="4598919" y="2173162"/>
                  <a:pt x="4605763" y="2236020"/>
                </a:cubicBezTo>
                <a:cubicBezTo>
                  <a:pt x="4612496" y="2279803"/>
                  <a:pt x="4619062" y="2322385"/>
                  <a:pt x="4631108" y="2361113"/>
                </a:cubicBezTo>
                <a:lnTo>
                  <a:pt x="4633443" y="2366710"/>
                </a:lnTo>
                <a:lnTo>
                  <a:pt x="4586240" y="2366710"/>
                </a:lnTo>
                <a:lnTo>
                  <a:pt x="4572123" y="2309793"/>
                </a:lnTo>
                <a:cubicBezTo>
                  <a:pt x="4567659" y="2287040"/>
                  <a:pt x="4563975" y="2263992"/>
                  <a:pt x="4560203" y="2241104"/>
                </a:cubicBezTo>
                <a:cubicBezTo>
                  <a:pt x="4553723" y="2182547"/>
                  <a:pt x="4539447" y="2125038"/>
                  <a:pt x="4517838" y="2070115"/>
                </a:cubicBezTo>
                <a:cubicBezTo>
                  <a:pt x="4490409" y="2002858"/>
                  <a:pt x="4444825" y="1944409"/>
                  <a:pt x="4386186" y="1901280"/>
                </a:cubicBezTo>
                <a:cubicBezTo>
                  <a:pt x="4327550" y="1858152"/>
                  <a:pt x="4258138" y="1832035"/>
                  <a:pt x="4185751" y="1825856"/>
                </a:cubicBezTo>
                <a:lnTo>
                  <a:pt x="4169179" y="1825174"/>
                </a:lnTo>
                <a:cubicBezTo>
                  <a:pt x="4124904" y="1827060"/>
                  <a:pt x="4080856" y="1832957"/>
                  <a:pt x="4037659" y="1842817"/>
                </a:cubicBezTo>
                <a:cubicBezTo>
                  <a:pt x="3999827" y="1851352"/>
                  <a:pt x="3961417" y="1857331"/>
                  <a:pt x="3922744" y="1860725"/>
                </a:cubicBezTo>
                <a:cubicBezTo>
                  <a:pt x="3590341" y="1883152"/>
                  <a:pt x="3376444" y="1615480"/>
                  <a:pt x="3169662" y="1356367"/>
                </a:cubicBezTo>
                <a:cubicBezTo>
                  <a:pt x="2982187" y="1120237"/>
                  <a:pt x="2802965" y="896438"/>
                  <a:pt x="2546657" y="890442"/>
                </a:cubicBezTo>
                <a:cubicBezTo>
                  <a:pt x="2510043" y="889586"/>
                  <a:pt x="2471854" y="893174"/>
                  <a:pt x="2431844" y="901806"/>
                </a:cubicBezTo>
                <a:cubicBezTo>
                  <a:pt x="2266926" y="938530"/>
                  <a:pt x="2113707" y="1051438"/>
                  <a:pt x="1975625" y="1241974"/>
                </a:cubicBezTo>
                <a:cubicBezTo>
                  <a:pt x="1878366" y="1376329"/>
                  <a:pt x="1830452" y="1546215"/>
                  <a:pt x="1784504" y="1710087"/>
                </a:cubicBezTo>
                <a:cubicBezTo>
                  <a:pt x="1731018" y="1901933"/>
                  <a:pt x="1675117" y="2100204"/>
                  <a:pt x="1539394" y="2236456"/>
                </a:cubicBezTo>
                <a:cubicBezTo>
                  <a:pt x="1511106" y="2265205"/>
                  <a:pt x="1479994" y="2289758"/>
                  <a:pt x="1446853" y="2311175"/>
                </a:cubicBezTo>
                <a:lnTo>
                  <a:pt x="1342820" y="2366710"/>
                </a:lnTo>
                <a:lnTo>
                  <a:pt x="1220241" y="2366710"/>
                </a:lnTo>
                <a:lnTo>
                  <a:pt x="1319401" y="2328399"/>
                </a:lnTo>
                <a:cubicBezTo>
                  <a:pt x="1389110" y="2297385"/>
                  <a:pt x="1453531" y="2258594"/>
                  <a:pt x="1506056" y="2204632"/>
                </a:cubicBezTo>
                <a:cubicBezTo>
                  <a:pt x="1633630" y="2076743"/>
                  <a:pt x="1685094" y="1892646"/>
                  <a:pt x="1739547" y="1698232"/>
                </a:cubicBezTo>
                <a:cubicBezTo>
                  <a:pt x="1786528" y="1530048"/>
                  <a:pt x="1835518" y="1354118"/>
                  <a:pt x="1937295" y="1215598"/>
                </a:cubicBezTo>
                <a:cubicBezTo>
                  <a:pt x="2082580" y="1018828"/>
                  <a:pt x="2245348" y="895004"/>
                  <a:pt x="2421593" y="858749"/>
                </a:cubicBezTo>
                <a:cubicBezTo>
                  <a:pt x="2465554" y="849408"/>
                  <a:pt x="2507438" y="845571"/>
                  <a:pt x="2547498" y="846530"/>
                </a:cubicBezTo>
                <a:close/>
                <a:moveTo>
                  <a:pt x="2520930" y="676043"/>
                </a:moveTo>
                <a:cubicBezTo>
                  <a:pt x="2815789" y="682389"/>
                  <a:pt x="3020130" y="937961"/>
                  <a:pt x="3216731" y="1185889"/>
                </a:cubicBezTo>
                <a:cubicBezTo>
                  <a:pt x="3425521" y="1449868"/>
                  <a:pt x="3644365" y="1725580"/>
                  <a:pt x="3972527" y="1699931"/>
                </a:cubicBezTo>
                <a:cubicBezTo>
                  <a:pt x="4011316" y="1696222"/>
                  <a:pt x="4049892" y="1690119"/>
                  <a:pt x="4087896" y="1681609"/>
                </a:cubicBezTo>
                <a:cubicBezTo>
                  <a:pt x="4135930" y="1670221"/>
                  <a:pt x="4184979" y="1663498"/>
                  <a:pt x="4234348" y="1661533"/>
                </a:cubicBezTo>
                <a:cubicBezTo>
                  <a:pt x="4404642" y="1658104"/>
                  <a:pt x="4567250" y="1771373"/>
                  <a:pt x="4648279" y="1947438"/>
                </a:cubicBezTo>
                <a:cubicBezTo>
                  <a:pt x="4673078" y="2009170"/>
                  <a:pt x="4689285" y="2073960"/>
                  <a:pt x="4696423" y="2139986"/>
                </a:cubicBezTo>
                <a:cubicBezTo>
                  <a:pt x="4707362" y="2209938"/>
                  <a:pt x="4717935" y="2276701"/>
                  <a:pt x="4748132" y="2330987"/>
                </a:cubicBezTo>
                <a:lnTo>
                  <a:pt x="4775026" y="2366710"/>
                </a:lnTo>
                <a:lnTo>
                  <a:pt x="4718117" y="2366710"/>
                </a:lnTo>
                <a:lnTo>
                  <a:pt x="4710218" y="2356335"/>
                </a:lnTo>
                <a:cubicBezTo>
                  <a:pt x="4674863" y="2294040"/>
                  <a:pt x="4663254" y="2220310"/>
                  <a:pt x="4652068" y="2149050"/>
                </a:cubicBezTo>
                <a:cubicBezTo>
                  <a:pt x="4645485" y="2087135"/>
                  <a:pt x="4630469" y="2026354"/>
                  <a:pt x="4607381" y="1968374"/>
                </a:cubicBezTo>
                <a:cubicBezTo>
                  <a:pt x="4578163" y="1897254"/>
                  <a:pt x="4529753" y="1835471"/>
                  <a:pt x="4467600" y="1789906"/>
                </a:cubicBezTo>
                <a:cubicBezTo>
                  <a:pt x="4405449" y="1744341"/>
                  <a:pt x="4331982" y="1716777"/>
                  <a:pt x="4255317" y="1710259"/>
                </a:cubicBezTo>
                <a:lnTo>
                  <a:pt x="4237021" y="1709511"/>
                </a:lnTo>
                <a:cubicBezTo>
                  <a:pt x="4190427" y="1711309"/>
                  <a:pt x="4144148" y="1717709"/>
                  <a:pt x="4098881" y="1728612"/>
                </a:cubicBezTo>
                <a:cubicBezTo>
                  <a:pt x="4058951" y="1737447"/>
                  <a:pt x="4018542" y="1743784"/>
                  <a:pt x="3977798" y="1747565"/>
                </a:cubicBezTo>
                <a:cubicBezTo>
                  <a:pt x="3627875" y="1772327"/>
                  <a:pt x="3400110" y="1489720"/>
                  <a:pt x="3182072" y="1215788"/>
                </a:cubicBezTo>
                <a:cubicBezTo>
                  <a:pt x="2983597" y="967023"/>
                  <a:pt x="2794727" y="729978"/>
                  <a:pt x="2522621" y="724100"/>
                </a:cubicBezTo>
                <a:cubicBezTo>
                  <a:pt x="2483750" y="723259"/>
                  <a:pt x="2443179" y="727138"/>
                  <a:pt x="2400639" y="736373"/>
                </a:cubicBezTo>
                <a:cubicBezTo>
                  <a:pt x="2224831" y="772650"/>
                  <a:pt x="2063804" y="896546"/>
                  <a:pt x="1917926" y="1097644"/>
                </a:cubicBezTo>
                <a:cubicBezTo>
                  <a:pt x="1815144" y="1240036"/>
                  <a:pt x="1765120" y="1420278"/>
                  <a:pt x="1716622" y="1594488"/>
                </a:cubicBezTo>
                <a:cubicBezTo>
                  <a:pt x="1660136" y="1797087"/>
                  <a:pt x="1602081" y="2007014"/>
                  <a:pt x="1459157" y="2149496"/>
                </a:cubicBezTo>
                <a:cubicBezTo>
                  <a:pt x="1369542" y="2240436"/>
                  <a:pt x="1253334" y="2292352"/>
                  <a:pt x="1132710" y="2333868"/>
                </a:cubicBezTo>
                <a:lnTo>
                  <a:pt x="1030871" y="2366710"/>
                </a:lnTo>
                <a:lnTo>
                  <a:pt x="885346" y="2366710"/>
                </a:lnTo>
                <a:lnTo>
                  <a:pt x="893105" y="2363327"/>
                </a:lnTo>
                <a:cubicBezTo>
                  <a:pt x="927099" y="2352105"/>
                  <a:pt x="961057" y="2341754"/>
                  <a:pt x="995470" y="2330988"/>
                </a:cubicBezTo>
                <a:cubicBezTo>
                  <a:pt x="1151205" y="2282575"/>
                  <a:pt x="1312678" y="2232227"/>
                  <a:pt x="1424013" y="2119337"/>
                </a:cubicBezTo>
                <a:cubicBezTo>
                  <a:pt x="1559720" y="1983518"/>
                  <a:pt x="1610267" y="1788506"/>
                  <a:pt x="1669923" y="1582560"/>
                </a:cubicBezTo>
                <a:cubicBezTo>
                  <a:pt x="1719870" y="1404487"/>
                  <a:pt x="1770031" y="1220340"/>
                  <a:pt x="1878364" y="1069042"/>
                </a:cubicBezTo>
                <a:cubicBezTo>
                  <a:pt x="2031145" y="857787"/>
                  <a:pt x="2202799" y="729544"/>
                  <a:pt x="2388779" y="689332"/>
                </a:cubicBezTo>
                <a:cubicBezTo>
                  <a:pt x="2434838" y="679317"/>
                  <a:pt x="2478808" y="675137"/>
                  <a:pt x="2520930" y="676043"/>
                </a:cubicBezTo>
                <a:close/>
                <a:moveTo>
                  <a:pt x="2495829" y="506912"/>
                </a:moveTo>
                <a:cubicBezTo>
                  <a:pt x="2805892" y="513617"/>
                  <a:pt x="3019938" y="782105"/>
                  <a:pt x="3227925" y="1042680"/>
                </a:cubicBezTo>
                <a:cubicBezTo>
                  <a:pt x="3450165" y="1321137"/>
                  <a:pt x="3679905" y="1609480"/>
                  <a:pt x="4026366" y="1584143"/>
                </a:cubicBezTo>
                <a:cubicBezTo>
                  <a:pt x="4067423" y="1580168"/>
                  <a:pt x="4108172" y="1573559"/>
                  <a:pt x="4148354" y="1564363"/>
                </a:cubicBezTo>
                <a:cubicBezTo>
                  <a:pt x="4198194" y="1553314"/>
                  <a:pt x="4248917" y="1546802"/>
                  <a:pt x="4299999" y="1544928"/>
                </a:cubicBezTo>
                <a:cubicBezTo>
                  <a:pt x="4479860" y="1541888"/>
                  <a:pt x="4650223" y="1659849"/>
                  <a:pt x="4735266" y="1844771"/>
                </a:cubicBezTo>
                <a:cubicBezTo>
                  <a:pt x="4761615" y="1909856"/>
                  <a:pt x="4778878" y="1978206"/>
                  <a:pt x="4786552" y="2047896"/>
                </a:cubicBezTo>
                <a:cubicBezTo>
                  <a:pt x="4802339" y="2143824"/>
                  <a:pt x="4818247" y="2236273"/>
                  <a:pt x="4884074" y="2299901"/>
                </a:cubicBezTo>
                <a:cubicBezTo>
                  <a:pt x="4910624" y="2326006"/>
                  <a:pt x="4942719" y="2343751"/>
                  <a:pt x="4977905" y="2357437"/>
                </a:cubicBezTo>
                <a:lnTo>
                  <a:pt x="5009318" y="2366710"/>
                </a:lnTo>
                <a:lnTo>
                  <a:pt x="4896112" y="2366710"/>
                </a:lnTo>
                <a:lnTo>
                  <a:pt x="4852328" y="2332956"/>
                </a:lnTo>
                <a:cubicBezTo>
                  <a:pt x="4776876" y="2258501"/>
                  <a:pt x="4760476" y="2155150"/>
                  <a:pt x="4744894" y="2052693"/>
                </a:cubicBezTo>
                <a:cubicBezTo>
                  <a:pt x="4737699" y="1987489"/>
                  <a:pt x="4721753" y="1923467"/>
                  <a:pt x="4697570" y="1862365"/>
                </a:cubicBezTo>
                <a:cubicBezTo>
                  <a:pt x="4666438" y="1786900"/>
                  <a:pt x="4614970" y="1721425"/>
                  <a:pt x="4548894" y="1673226"/>
                </a:cubicBezTo>
                <a:cubicBezTo>
                  <a:pt x="4482814" y="1625031"/>
                  <a:pt x="4404695" y="1596007"/>
                  <a:pt x="4323301" y="1589398"/>
                </a:cubicBezTo>
                <a:lnTo>
                  <a:pt x="4302810" y="1588549"/>
                </a:lnTo>
                <a:cubicBezTo>
                  <a:pt x="4253741" y="1591018"/>
                  <a:pt x="4204998" y="1597893"/>
                  <a:pt x="4157212" y="1609098"/>
                </a:cubicBezTo>
                <a:cubicBezTo>
                  <a:pt x="4115077" y="1618849"/>
                  <a:pt x="4072266" y="1625661"/>
                  <a:pt x="4029091" y="1629495"/>
                </a:cubicBezTo>
                <a:cubicBezTo>
                  <a:pt x="3657690" y="1657729"/>
                  <a:pt x="3420478" y="1358638"/>
                  <a:pt x="3190643" y="1072908"/>
                </a:cubicBezTo>
                <a:cubicBezTo>
                  <a:pt x="2981199" y="810367"/>
                  <a:pt x="2782363" y="559591"/>
                  <a:pt x="2495233" y="554340"/>
                </a:cubicBezTo>
                <a:cubicBezTo>
                  <a:pt x="2454214" y="553589"/>
                  <a:pt x="2411394" y="557852"/>
                  <a:pt x="2366483" y="567805"/>
                </a:cubicBezTo>
                <a:cubicBezTo>
                  <a:pt x="2181824" y="607636"/>
                  <a:pt x="2011450" y="736801"/>
                  <a:pt x="1856835" y="950593"/>
                </a:cubicBezTo>
                <a:cubicBezTo>
                  <a:pt x="1748515" y="1101460"/>
                  <a:pt x="1696380" y="1292056"/>
                  <a:pt x="1645366" y="1475732"/>
                </a:cubicBezTo>
                <a:cubicBezTo>
                  <a:pt x="1586252" y="1690837"/>
                  <a:pt x="1525215" y="1911089"/>
                  <a:pt x="1374959" y="2063279"/>
                </a:cubicBezTo>
                <a:cubicBezTo>
                  <a:pt x="1249660" y="2188644"/>
                  <a:pt x="1073545" y="2245791"/>
                  <a:pt x="903691" y="2298843"/>
                </a:cubicBezTo>
                <a:cubicBezTo>
                  <a:pt x="867952" y="2309990"/>
                  <a:pt x="832221" y="2321134"/>
                  <a:pt x="797336" y="2332751"/>
                </a:cubicBezTo>
                <a:lnTo>
                  <a:pt x="719809" y="2366710"/>
                </a:lnTo>
                <a:lnTo>
                  <a:pt x="609009" y="2366710"/>
                </a:lnTo>
                <a:lnTo>
                  <a:pt x="624639" y="2356013"/>
                </a:lnTo>
                <a:cubicBezTo>
                  <a:pt x="673613" y="2329050"/>
                  <a:pt x="726181" y="2306168"/>
                  <a:pt x="782369" y="2287325"/>
                </a:cubicBezTo>
                <a:cubicBezTo>
                  <a:pt x="817703" y="2275289"/>
                  <a:pt x="853434" y="2264145"/>
                  <a:pt x="889606" y="2253016"/>
                </a:cubicBezTo>
                <a:cubicBezTo>
                  <a:pt x="1054161" y="2201921"/>
                  <a:pt x="1224469" y="2148450"/>
                  <a:pt x="1341701" y="2029279"/>
                </a:cubicBezTo>
                <a:cubicBezTo>
                  <a:pt x="1483366" y="1885439"/>
                  <a:pt x="1540391" y="1679817"/>
                  <a:pt x="1600487" y="1461701"/>
                </a:cubicBezTo>
                <a:cubicBezTo>
                  <a:pt x="1650786" y="1273644"/>
                  <a:pt x="1706096" y="1079698"/>
                  <a:pt x="1819013" y="922062"/>
                </a:cubicBezTo>
                <a:cubicBezTo>
                  <a:pt x="1979644" y="698514"/>
                  <a:pt x="2160258" y="563672"/>
                  <a:pt x="2356805" y="520854"/>
                </a:cubicBezTo>
                <a:cubicBezTo>
                  <a:pt x="2405281" y="510339"/>
                  <a:pt x="2451535" y="505954"/>
                  <a:pt x="2495829" y="506912"/>
                </a:cubicBezTo>
                <a:close/>
                <a:moveTo>
                  <a:pt x="2470751" y="337166"/>
                </a:moveTo>
                <a:cubicBezTo>
                  <a:pt x="2795236" y="343283"/>
                  <a:pt x="3019146" y="625738"/>
                  <a:pt x="3237361" y="899298"/>
                </a:cubicBezTo>
                <a:cubicBezTo>
                  <a:pt x="3471291" y="1192597"/>
                  <a:pt x="3713157" y="1495794"/>
                  <a:pt x="4078459" y="1468187"/>
                </a:cubicBezTo>
                <a:cubicBezTo>
                  <a:pt x="4121735" y="1464074"/>
                  <a:pt x="4164716" y="1457127"/>
                  <a:pt x="4207033" y="1447369"/>
                </a:cubicBezTo>
                <a:cubicBezTo>
                  <a:pt x="4260279" y="1434748"/>
                  <a:pt x="4314559" y="1427071"/>
                  <a:pt x="4369285" y="1424463"/>
                </a:cubicBezTo>
                <a:cubicBezTo>
                  <a:pt x="4557420" y="1420884"/>
                  <a:pt x="4736307" y="1544413"/>
                  <a:pt x="4826305" y="1738249"/>
                </a:cubicBezTo>
                <a:cubicBezTo>
                  <a:pt x="4854009" y="1806237"/>
                  <a:pt x="4872059" y="1877728"/>
                  <a:pt x="4879842" y="1950595"/>
                </a:cubicBezTo>
                <a:cubicBezTo>
                  <a:pt x="4896244" y="2053946"/>
                  <a:pt x="4911581" y="2151608"/>
                  <a:pt x="4979410" y="2218344"/>
                </a:cubicBezTo>
                <a:cubicBezTo>
                  <a:pt x="5035929" y="2273754"/>
                  <a:pt x="5114676" y="2293101"/>
                  <a:pt x="5197260" y="2314334"/>
                </a:cubicBezTo>
                <a:cubicBezTo>
                  <a:pt x="5229976" y="2320848"/>
                  <a:pt x="5262158" y="2329703"/>
                  <a:pt x="5293550" y="2340810"/>
                </a:cubicBezTo>
                <a:lnTo>
                  <a:pt x="5352855" y="2366710"/>
                </a:lnTo>
                <a:lnTo>
                  <a:pt x="5215173" y="2366710"/>
                </a:lnTo>
                <a:lnTo>
                  <a:pt x="5187368" y="2358737"/>
                </a:lnTo>
                <a:cubicBezTo>
                  <a:pt x="5100832" y="2337765"/>
                  <a:pt x="5014364" y="2315942"/>
                  <a:pt x="4947719" y="2251415"/>
                </a:cubicBezTo>
                <a:cubicBezTo>
                  <a:pt x="4867599" y="2173727"/>
                  <a:pt x="4848787" y="2063743"/>
                  <a:pt x="4833728" y="1958695"/>
                </a:cubicBezTo>
                <a:cubicBezTo>
                  <a:pt x="4826162" y="1890039"/>
                  <a:pt x="4809513" y="1822648"/>
                  <a:pt x="4784113" y="1758260"/>
                </a:cubicBezTo>
                <a:cubicBezTo>
                  <a:pt x="4751304" y="1679452"/>
                  <a:pt x="4697395" y="1611077"/>
                  <a:pt x="4628276" y="1560635"/>
                </a:cubicBezTo>
                <a:cubicBezTo>
                  <a:pt x="4559155" y="1510199"/>
                  <a:pt x="4477545" y="1479666"/>
                  <a:pt x="4392467" y="1472414"/>
                </a:cubicBezTo>
                <a:lnTo>
                  <a:pt x="4370199" y="1471479"/>
                </a:lnTo>
                <a:cubicBezTo>
                  <a:pt x="4318460" y="1473997"/>
                  <a:pt x="4267070" y="1481352"/>
                  <a:pt x="4216729" y="1493448"/>
                </a:cubicBezTo>
                <a:cubicBezTo>
                  <a:pt x="4172368" y="1503680"/>
                  <a:pt x="4127386" y="1510993"/>
                  <a:pt x="4082038" y="1515330"/>
                </a:cubicBezTo>
                <a:cubicBezTo>
                  <a:pt x="3691862" y="1542772"/>
                  <a:pt x="3442426" y="1231435"/>
                  <a:pt x="3200979" y="928695"/>
                </a:cubicBezTo>
                <a:cubicBezTo>
                  <a:pt x="2981690" y="653184"/>
                  <a:pt x="2771623" y="390714"/>
                  <a:pt x="2469207" y="384558"/>
                </a:cubicBezTo>
                <a:cubicBezTo>
                  <a:pt x="2426005" y="383678"/>
                  <a:pt x="2380918" y="388030"/>
                  <a:pt x="2333650" y="398322"/>
                </a:cubicBezTo>
                <a:cubicBezTo>
                  <a:pt x="2139733" y="440813"/>
                  <a:pt x="1959512" y="576973"/>
                  <a:pt x="1797927" y="802658"/>
                </a:cubicBezTo>
                <a:cubicBezTo>
                  <a:pt x="1684088" y="961565"/>
                  <a:pt x="1628990" y="1162043"/>
                  <a:pt x="1575857" y="1356077"/>
                </a:cubicBezTo>
                <a:cubicBezTo>
                  <a:pt x="1514197" y="1581523"/>
                  <a:pt x="1450100" y="1814260"/>
                  <a:pt x="1292165" y="1973966"/>
                </a:cubicBezTo>
                <a:cubicBezTo>
                  <a:pt x="1160425" y="2108643"/>
                  <a:pt x="976020" y="2165881"/>
                  <a:pt x="797339" y="2221614"/>
                </a:cubicBezTo>
                <a:cubicBezTo>
                  <a:pt x="759828" y="2233555"/>
                  <a:pt x="722335" y="2245068"/>
                  <a:pt x="685683" y="2257484"/>
                </a:cubicBezTo>
                <a:cubicBezTo>
                  <a:pt x="629328" y="2276430"/>
                  <a:pt x="576617" y="2299502"/>
                  <a:pt x="527524" y="2326746"/>
                </a:cubicBezTo>
                <a:lnTo>
                  <a:pt x="469695" y="2366710"/>
                </a:lnTo>
                <a:lnTo>
                  <a:pt x="388865" y="2366710"/>
                </a:lnTo>
                <a:lnTo>
                  <a:pt x="507692" y="2285251"/>
                </a:lnTo>
                <a:cubicBezTo>
                  <a:pt x="559101" y="2256903"/>
                  <a:pt x="614295" y="2232845"/>
                  <a:pt x="673299" y="2213029"/>
                </a:cubicBezTo>
                <a:cubicBezTo>
                  <a:pt x="710384" y="2200634"/>
                  <a:pt x="747895" y="2188692"/>
                  <a:pt x="785828" y="2177196"/>
                </a:cubicBezTo>
                <a:cubicBezTo>
                  <a:pt x="958782" y="2122966"/>
                  <a:pt x="1138770" y="2067286"/>
                  <a:pt x="1261483" y="1940942"/>
                </a:cubicBezTo>
                <a:cubicBezTo>
                  <a:pt x="1409964" y="1789551"/>
                  <a:pt x="1469573" y="1572726"/>
                  <a:pt x="1532692" y="1342987"/>
                </a:cubicBezTo>
                <a:cubicBezTo>
                  <a:pt x="1586831" y="1145081"/>
                  <a:pt x="1642963" y="940291"/>
                  <a:pt x="1761401" y="774611"/>
                </a:cubicBezTo>
                <a:cubicBezTo>
                  <a:pt x="1929874" y="539207"/>
                  <a:pt x="2119447" y="397776"/>
                  <a:pt x="2325251" y="352296"/>
                </a:cubicBezTo>
                <a:cubicBezTo>
                  <a:pt x="2375988" y="341058"/>
                  <a:pt x="2424396" y="336292"/>
                  <a:pt x="2470751" y="337166"/>
                </a:cubicBezTo>
                <a:close/>
                <a:moveTo>
                  <a:pt x="2443237" y="168921"/>
                </a:moveTo>
                <a:cubicBezTo>
                  <a:pt x="2783704" y="175583"/>
                  <a:pt x="3019208" y="471603"/>
                  <a:pt x="3248071" y="757026"/>
                </a:cubicBezTo>
                <a:cubicBezTo>
                  <a:pt x="3493306" y="1063837"/>
                  <a:pt x="3746862" y="1381874"/>
                  <a:pt x="4132270" y="1352474"/>
                </a:cubicBezTo>
                <a:cubicBezTo>
                  <a:pt x="4177731" y="1347659"/>
                  <a:pt x="4222880" y="1340222"/>
                  <a:pt x="4267466" y="1330198"/>
                </a:cubicBezTo>
                <a:cubicBezTo>
                  <a:pt x="4323213" y="1316667"/>
                  <a:pt x="4380194" y="1308523"/>
                  <a:pt x="4437591" y="1305866"/>
                </a:cubicBezTo>
                <a:cubicBezTo>
                  <a:pt x="4634944" y="1301808"/>
                  <a:pt x="4822390" y="1430482"/>
                  <a:pt x="4916418" y="1633617"/>
                </a:cubicBezTo>
                <a:cubicBezTo>
                  <a:pt x="4945102" y="1704047"/>
                  <a:pt x="4964059" y="1778018"/>
                  <a:pt x="4972710" y="1853462"/>
                </a:cubicBezTo>
                <a:cubicBezTo>
                  <a:pt x="4989849" y="1962079"/>
                  <a:pt x="5005849" y="2064543"/>
                  <a:pt x="5077512" y="2134491"/>
                </a:cubicBezTo>
                <a:cubicBezTo>
                  <a:pt x="5137432" y="2192653"/>
                  <a:pt x="5219558" y="2212987"/>
                  <a:pt x="5306950" y="2234425"/>
                </a:cubicBezTo>
                <a:cubicBezTo>
                  <a:pt x="5375537" y="2247901"/>
                  <a:pt x="5441836" y="2271136"/>
                  <a:pt x="5503875" y="2303430"/>
                </a:cubicBezTo>
                <a:cubicBezTo>
                  <a:pt x="5529953" y="2318700"/>
                  <a:pt x="5553111" y="2335365"/>
                  <a:pt x="5573712" y="2353238"/>
                </a:cubicBezTo>
                <a:lnTo>
                  <a:pt x="5586579" y="2366710"/>
                </a:lnTo>
                <a:lnTo>
                  <a:pt x="5508927" y="2366710"/>
                </a:lnTo>
                <a:lnTo>
                  <a:pt x="5479715" y="2345957"/>
                </a:lnTo>
                <a:cubicBezTo>
                  <a:pt x="5421496" y="2316087"/>
                  <a:pt x="5359374" y="2294628"/>
                  <a:pt x="5295218" y="2282233"/>
                </a:cubicBezTo>
                <a:cubicBezTo>
                  <a:pt x="5205665" y="2260272"/>
                  <a:pt x="5112699" y="2237749"/>
                  <a:pt x="5043958" y="2170530"/>
                </a:cubicBezTo>
                <a:cubicBezTo>
                  <a:pt x="4959568" y="2089169"/>
                  <a:pt x="4943124" y="1974506"/>
                  <a:pt x="4924017" y="1861029"/>
                </a:cubicBezTo>
                <a:cubicBezTo>
                  <a:pt x="4916126" y="1788961"/>
                  <a:pt x="4898390" y="1718259"/>
                  <a:pt x="4871299" y="1650904"/>
                </a:cubicBezTo>
                <a:cubicBezTo>
                  <a:pt x="4790320" y="1473539"/>
                  <a:pt x="4629905" y="1357725"/>
                  <a:pt x="4460023" y="1350741"/>
                </a:cubicBezTo>
                <a:lnTo>
                  <a:pt x="4436030" y="1349747"/>
                </a:lnTo>
                <a:cubicBezTo>
                  <a:pt x="4381602" y="1352362"/>
                  <a:pt x="4327568" y="1360193"/>
                  <a:pt x="4274683" y="1373142"/>
                </a:cubicBezTo>
                <a:cubicBezTo>
                  <a:pt x="4228271" y="1383719"/>
                  <a:pt x="4181180" y="1391357"/>
                  <a:pt x="4133775" y="1396044"/>
                </a:cubicBezTo>
                <a:cubicBezTo>
                  <a:pt x="3724738" y="1427518"/>
                  <a:pt x="3462801" y="1099564"/>
                  <a:pt x="3209650" y="782415"/>
                </a:cubicBezTo>
                <a:cubicBezTo>
                  <a:pt x="2978632" y="493101"/>
                  <a:pt x="2758807" y="217901"/>
                  <a:pt x="2441449" y="212050"/>
                </a:cubicBezTo>
                <a:cubicBezTo>
                  <a:pt x="2396113" y="211214"/>
                  <a:pt x="2348786" y="215875"/>
                  <a:pt x="2299151" y="226776"/>
                </a:cubicBezTo>
                <a:cubicBezTo>
                  <a:pt x="2095561" y="271479"/>
                  <a:pt x="1906360" y="414669"/>
                  <a:pt x="1736940" y="652209"/>
                </a:cubicBezTo>
                <a:cubicBezTo>
                  <a:pt x="1617504" y="821327"/>
                  <a:pt x="1560347" y="1030424"/>
                  <a:pt x="1504688" y="1234364"/>
                </a:cubicBezTo>
                <a:cubicBezTo>
                  <a:pt x="1440464" y="1470578"/>
                  <a:pt x="1373768" y="1714961"/>
                  <a:pt x="1209006" y="1882647"/>
                </a:cubicBezTo>
                <a:cubicBezTo>
                  <a:pt x="1073114" y="2023675"/>
                  <a:pt x="878135" y="2083960"/>
                  <a:pt x="691068" y="2142397"/>
                </a:cubicBezTo>
                <a:cubicBezTo>
                  <a:pt x="651363" y="2154687"/>
                  <a:pt x="612530" y="2167013"/>
                  <a:pt x="573638" y="2181074"/>
                </a:cubicBezTo>
                <a:cubicBezTo>
                  <a:pt x="455408" y="2220805"/>
                  <a:pt x="352489" y="2277888"/>
                  <a:pt x="264675" y="2352703"/>
                </a:cubicBezTo>
                <a:lnTo>
                  <a:pt x="251242" y="2366710"/>
                </a:lnTo>
                <a:lnTo>
                  <a:pt x="190986" y="2366710"/>
                </a:lnTo>
                <a:lnTo>
                  <a:pt x="237190" y="2318987"/>
                </a:lnTo>
                <a:cubicBezTo>
                  <a:pt x="328994" y="2241434"/>
                  <a:pt x="436603" y="2182069"/>
                  <a:pt x="560242" y="2140495"/>
                </a:cubicBezTo>
                <a:cubicBezTo>
                  <a:pt x="599106" y="2127302"/>
                  <a:pt x="638806" y="2115010"/>
                  <a:pt x="678104" y="2101832"/>
                </a:cubicBezTo>
                <a:cubicBezTo>
                  <a:pt x="859884" y="2044923"/>
                  <a:pt x="1047385" y="1986507"/>
                  <a:pt x="1177317" y="1853494"/>
                </a:cubicBezTo>
                <a:cubicBezTo>
                  <a:pt x="1333477" y="1694595"/>
                  <a:pt x="1395670" y="1466561"/>
                  <a:pt x="1461385" y="1225182"/>
                </a:cubicBezTo>
                <a:cubicBezTo>
                  <a:pt x="1517615" y="1017355"/>
                  <a:pt x="1576277" y="802663"/>
                  <a:pt x="1700693" y="628531"/>
                </a:cubicBezTo>
                <a:cubicBezTo>
                  <a:pt x="1876566" y="381246"/>
                  <a:pt x="2075143" y="231915"/>
                  <a:pt x="2290609" y="184656"/>
                </a:cubicBezTo>
                <a:cubicBezTo>
                  <a:pt x="2343818" y="172923"/>
                  <a:pt x="2394598" y="167969"/>
                  <a:pt x="2443237" y="168921"/>
                </a:cubicBezTo>
                <a:close/>
                <a:moveTo>
                  <a:pt x="2417170" y="105"/>
                </a:moveTo>
                <a:cubicBezTo>
                  <a:pt x="2772882" y="6603"/>
                  <a:pt x="3019314" y="314731"/>
                  <a:pt x="3258380" y="613897"/>
                </a:cubicBezTo>
                <a:cubicBezTo>
                  <a:pt x="3515332" y="934678"/>
                  <a:pt x="3781873" y="1268040"/>
                  <a:pt x="4184416" y="1235873"/>
                </a:cubicBezTo>
                <a:cubicBezTo>
                  <a:pt x="4232097" y="1230923"/>
                  <a:pt x="4279424" y="1223133"/>
                  <a:pt x="4326142" y="1212547"/>
                </a:cubicBezTo>
                <a:cubicBezTo>
                  <a:pt x="4383659" y="1198294"/>
                  <a:pt x="4442397" y="1189635"/>
                  <a:pt x="4501583" y="1186699"/>
                </a:cubicBezTo>
                <a:cubicBezTo>
                  <a:pt x="4707683" y="1182129"/>
                  <a:pt x="4904068" y="1316385"/>
                  <a:pt x="5002613" y="1527982"/>
                </a:cubicBezTo>
                <a:cubicBezTo>
                  <a:pt x="5032901" y="1602453"/>
                  <a:pt x="5052582" y="1680729"/>
                  <a:pt x="5061095" y="1760535"/>
                </a:cubicBezTo>
                <a:cubicBezTo>
                  <a:pt x="5079312" y="1873968"/>
                  <a:pt x="5096952" y="1979549"/>
                  <a:pt x="5171550" y="2054852"/>
                </a:cubicBezTo>
                <a:cubicBezTo>
                  <a:pt x="5234396" y="2115740"/>
                  <a:pt x="5320880" y="2136692"/>
                  <a:pt x="5412173" y="2159166"/>
                </a:cubicBezTo>
                <a:cubicBezTo>
                  <a:pt x="5484148" y="2172778"/>
                  <a:pt x="5553691" y="2197039"/>
                  <a:pt x="5618615" y="2231182"/>
                </a:cubicBezTo>
                <a:cubicBezTo>
                  <a:pt x="5673116" y="2262900"/>
                  <a:pt x="5715410" y="2300506"/>
                  <a:pt x="5748538" y="2342411"/>
                </a:cubicBezTo>
                <a:lnTo>
                  <a:pt x="5764470" y="2366710"/>
                </a:lnTo>
                <a:lnTo>
                  <a:pt x="5708502" y="2366710"/>
                </a:lnTo>
                <a:lnTo>
                  <a:pt x="5662217" y="2318150"/>
                </a:lnTo>
                <a:cubicBezTo>
                  <a:pt x="5642744" y="2301257"/>
                  <a:pt x="5620864" y="2285543"/>
                  <a:pt x="5596230" y="2271150"/>
                </a:cubicBezTo>
                <a:cubicBezTo>
                  <a:pt x="5535061" y="2239782"/>
                  <a:pt x="5469746" y="2217317"/>
                  <a:pt x="5402268" y="2204441"/>
                </a:cubicBezTo>
                <a:cubicBezTo>
                  <a:pt x="5308813" y="2181441"/>
                  <a:pt x="5211943" y="2157885"/>
                  <a:pt x="5139806" y="2087907"/>
                </a:cubicBezTo>
                <a:cubicBezTo>
                  <a:pt x="5055551" y="2003520"/>
                  <a:pt x="5034506" y="1883445"/>
                  <a:pt x="5015918" y="1767381"/>
                </a:cubicBezTo>
                <a:cubicBezTo>
                  <a:pt x="5007717" y="1692024"/>
                  <a:pt x="4989179" y="1618063"/>
                  <a:pt x="4960877" y="1547575"/>
                </a:cubicBezTo>
                <a:cubicBezTo>
                  <a:pt x="4874962" y="1361739"/>
                  <a:pt x="4707820" y="1240886"/>
                  <a:pt x="4530044" y="1233560"/>
                </a:cubicBezTo>
                <a:cubicBezTo>
                  <a:pt x="4521315" y="1233195"/>
                  <a:pt x="4512638" y="1232850"/>
                  <a:pt x="4503909" y="1232484"/>
                </a:cubicBezTo>
                <a:cubicBezTo>
                  <a:pt x="4446834" y="1235419"/>
                  <a:pt x="4390150" y="1243571"/>
                  <a:pt x="4334619" y="1256840"/>
                </a:cubicBezTo>
                <a:cubicBezTo>
                  <a:pt x="4286109" y="1268373"/>
                  <a:pt x="4236841" y="1276526"/>
                  <a:pt x="4187196" y="1281245"/>
                </a:cubicBezTo>
                <a:cubicBezTo>
                  <a:pt x="3759269" y="1314972"/>
                  <a:pt x="3485660" y="971743"/>
                  <a:pt x="3220365" y="640175"/>
                </a:cubicBezTo>
                <a:cubicBezTo>
                  <a:pt x="2978750" y="337479"/>
                  <a:pt x="2748695" y="47918"/>
                  <a:pt x="2416223" y="43113"/>
                </a:cubicBezTo>
                <a:cubicBezTo>
                  <a:pt x="2368727" y="42426"/>
                  <a:pt x="2319141" y="47552"/>
                  <a:pt x="2267133" y="59280"/>
                </a:cubicBezTo>
                <a:cubicBezTo>
                  <a:pt x="2053410" y="106611"/>
                  <a:pt x="1855237" y="256829"/>
                  <a:pt x="1678431" y="505817"/>
                </a:cubicBezTo>
                <a:cubicBezTo>
                  <a:pt x="1553518" y="681667"/>
                  <a:pt x="1493316" y="902823"/>
                  <a:pt x="1435561" y="1116681"/>
                </a:cubicBezTo>
                <a:cubicBezTo>
                  <a:pt x="1368320" y="1364083"/>
                  <a:pt x="1299035" y="1620105"/>
                  <a:pt x="1127444" y="1795776"/>
                </a:cubicBezTo>
                <a:cubicBezTo>
                  <a:pt x="983481" y="1943003"/>
                  <a:pt x="781402" y="2006476"/>
                  <a:pt x="585515" y="2067596"/>
                </a:cubicBezTo>
                <a:cubicBezTo>
                  <a:pt x="544469" y="2080699"/>
                  <a:pt x="503445" y="2093368"/>
                  <a:pt x="463293" y="2106074"/>
                </a:cubicBezTo>
                <a:cubicBezTo>
                  <a:pt x="339428" y="2147858"/>
                  <a:pt x="231640" y="2207651"/>
                  <a:pt x="139714" y="2285962"/>
                </a:cubicBezTo>
                <a:lnTo>
                  <a:pt x="62283" y="2366710"/>
                </a:lnTo>
                <a:lnTo>
                  <a:pt x="0" y="2366710"/>
                </a:lnTo>
                <a:lnTo>
                  <a:pt x="111837" y="2250983"/>
                </a:lnTo>
                <a:cubicBezTo>
                  <a:pt x="207758" y="2169823"/>
                  <a:pt x="320238" y="2107692"/>
                  <a:pt x="449509" y="2064173"/>
                </a:cubicBezTo>
                <a:cubicBezTo>
                  <a:pt x="490128" y="2050616"/>
                  <a:pt x="531172" y="2037512"/>
                  <a:pt x="572604" y="2025731"/>
                </a:cubicBezTo>
                <a:cubicBezTo>
                  <a:pt x="762745" y="1966552"/>
                  <a:pt x="959084" y="1905017"/>
                  <a:pt x="1094915" y="1765727"/>
                </a:cubicBezTo>
                <a:cubicBezTo>
                  <a:pt x="1258353" y="1598419"/>
                  <a:pt x="1323091" y="1360045"/>
                  <a:pt x="1391397" y="1107031"/>
                </a:cubicBezTo>
                <a:cubicBezTo>
                  <a:pt x="1450604" y="889319"/>
                  <a:pt x="1511811" y="664289"/>
                  <a:pt x="1641324" y="481666"/>
                </a:cubicBezTo>
                <a:cubicBezTo>
                  <a:pt x="1825021" y="222952"/>
                  <a:pt x="2032591" y="66165"/>
                  <a:pt x="2257734" y="16693"/>
                </a:cubicBezTo>
                <a:cubicBezTo>
                  <a:pt x="2313307" y="4404"/>
                  <a:pt x="2366354" y="-823"/>
                  <a:pt x="2417170" y="105"/>
                </a:cubicBezTo>
                <a:close/>
              </a:path>
            </a:pathLst>
          </a:custGeom>
          <a:solidFill>
            <a:schemeClr val="accent5">
              <a:alpha val="40000"/>
            </a:schemeClr>
          </a:solidFill>
          <a:ln w="286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</a:lstStyle>
          <a:p>
            <a:pPr rtl="0"/>
            <a:endParaRPr lang="ko-KR">
              <a:solidFill>
                <a:schemeClr val="tx1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931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2">
              <a:alpha val="85000"/>
            </a:schemeClr>
          </a:solidFill>
        </p:spPr>
        <p:txBody>
          <a:bodyPr lIns="795528" tIns="292608" rtlCol="0" anchor="ctr">
            <a:noAutofit/>
          </a:bodyPr>
          <a:lstStyle>
            <a:lvl1pPr>
              <a:lnSpc>
                <a:spcPct val="85000"/>
              </a:lnSpc>
              <a:defRPr lang="ko-KR" sz="50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83C5082-3EE7-B76B-EA7C-CAFE5EDB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27264" y="5751576"/>
            <a:ext cx="3785616" cy="859536"/>
          </a:xfrm>
          <a:noFill/>
        </p:spPr>
        <p:txBody>
          <a:bodyPr lIns="0" tIns="0" rIns="0" bIns="0" rtlCol="0" anchor="ctr">
            <a:noAutofit/>
          </a:bodyPr>
          <a:lstStyle>
            <a:lvl1pPr>
              <a:lnSpc>
                <a:spcPct val="85000"/>
              </a:lnSpc>
              <a:defRPr lang="ko-KR" sz="2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8039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오른쪽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3D10DF65-8857-98DE-B488-0544B5325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3207" y="0"/>
            <a:ext cx="6067453" cy="6857999"/>
          </a:xfrm>
          <a:custGeom>
            <a:avLst/>
            <a:gdLst>
              <a:gd name="connsiteX0" fmla="*/ 0 w 6067453"/>
              <a:gd name="connsiteY0" fmla="*/ 0 h 6857999"/>
              <a:gd name="connsiteX1" fmla="*/ 6067453 w 6067453"/>
              <a:gd name="connsiteY1" fmla="*/ 0 h 6857999"/>
              <a:gd name="connsiteX2" fmla="*/ 6067453 w 6067453"/>
              <a:gd name="connsiteY2" fmla="*/ 4656446 h 6857999"/>
              <a:gd name="connsiteX3" fmla="*/ 6067453 w 6067453"/>
              <a:gd name="connsiteY3" fmla="*/ 4660575 h 6857999"/>
              <a:gd name="connsiteX4" fmla="*/ 6067453 w 6067453"/>
              <a:gd name="connsiteY4" fmla="*/ 4675676 h 6857999"/>
              <a:gd name="connsiteX5" fmla="*/ 6067394 w 6067453"/>
              <a:gd name="connsiteY5" fmla="*/ 4675676 h 6857999"/>
              <a:gd name="connsiteX6" fmla="*/ 4951695 w 6067453"/>
              <a:gd name="connsiteY6" fmla="*/ 6770267 h 6857999"/>
              <a:gd name="connsiteX7" fmla="*/ 4820038 w 6067453"/>
              <a:gd name="connsiteY7" fmla="*/ 6857999 h 6857999"/>
              <a:gd name="connsiteX8" fmla="*/ 1215796 w 6067453"/>
              <a:gd name="connsiteY8" fmla="*/ 6857999 h 6857999"/>
              <a:gd name="connsiteX9" fmla="*/ 1084138 w 6067453"/>
              <a:gd name="connsiteY9" fmla="*/ 6770267 h 6857999"/>
              <a:gd name="connsiteX10" fmla="*/ 558768 w 6067453"/>
              <a:gd name="connsiteY10" fmla="*/ 6273812 h 6857999"/>
              <a:gd name="connsiteX11" fmla="*/ 426014 w 6067453"/>
              <a:gd name="connsiteY11" fmla="*/ 6096932 h 6857999"/>
              <a:gd name="connsiteX12" fmla="*/ 406257 w 6067453"/>
              <a:gd name="connsiteY12" fmla="*/ 6067909 h 6857999"/>
              <a:gd name="connsiteX13" fmla="*/ 351824 w 6067453"/>
              <a:gd name="connsiteY13" fmla="*/ 5980280 h 6857999"/>
              <a:gd name="connsiteX14" fmla="*/ 243677 w 6067453"/>
              <a:gd name="connsiteY14" fmla="*/ 5780369 h 6857999"/>
              <a:gd name="connsiteX15" fmla="*/ 59 w 6067453"/>
              <a:gd name="connsiteY15" fmla="*/ 4723379 h 6857999"/>
              <a:gd name="connsiteX16" fmla="*/ 0 w 6067453"/>
              <a:gd name="connsiteY16" fmla="*/ 472337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67453" h="6857999">
                <a:moveTo>
                  <a:pt x="0" y="0"/>
                </a:moveTo>
                <a:lnTo>
                  <a:pt x="6067453" y="0"/>
                </a:lnTo>
                <a:lnTo>
                  <a:pt x="6067453" y="4656446"/>
                </a:lnTo>
                <a:lnTo>
                  <a:pt x="6067453" y="4660575"/>
                </a:lnTo>
                <a:lnTo>
                  <a:pt x="6067453" y="4675676"/>
                </a:lnTo>
                <a:lnTo>
                  <a:pt x="6067394" y="4675676"/>
                </a:lnTo>
                <a:cubicBezTo>
                  <a:pt x="6061594" y="5519626"/>
                  <a:pt x="5628318" y="6272788"/>
                  <a:pt x="4951695" y="6770267"/>
                </a:cubicBezTo>
                <a:lnTo>
                  <a:pt x="4820038" y="6857999"/>
                </a:lnTo>
                <a:lnTo>
                  <a:pt x="1215796" y="6857999"/>
                </a:lnTo>
                <a:lnTo>
                  <a:pt x="1084138" y="6770267"/>
                </a:lnTo>
                <a:cubicBezTo>
                  <a:pt x="886791" y="6625169"/>
                  <a:pt x="710144" y="6458320"/>
                  <a:pt x="558768" y="6273812"/>
                </a:cubicBezTo>
                <a:lnTo>
                  <a:pt x="426014" y="6096932"/>
                </a:lnTo>
                <a:lnTo>
                  <a:pt x="406257" y="6067909"/>
                </a:lnTo>
                <a:lnTo>
                  <a:pt x="351824" y="5980280"/>
                </a:lnTo>
                <a:lnTo>
                  <a:pt x="243677" y="5780369"/>
                </a:lnTo>
                <a:cubicBezTo>
                  <a:pt x="89190" y="5455623"/>
                  <a:pt x="2624" y="5098468"/>
                  <a:pt x="59" y="4723379"/>
                </a:cubicBezTo>
                <a:lnTo>
                  <a:pt x="0" y="4723379"/>
                </a:lnTo>
                <a:close/>
              </a:path>
            </a:pathLst>
          </a:custGeom>
          <a:solidFill>
            <a:schemeClr val="accent6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83" name="바닥글 개체 틀 2">
            <a:extLst>
              <a:ext uri="{FF2B5EF4-FFF2-40B4-BE49-F238E27FC236}">
                <a16:creationId xmlns:a16="http://schemas.microsoft.com/office/drawing/2014/main" id="{92382661-0FD9-E529-087F-6A501F92D5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85" name="슬라이드 번호 개체 틀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710928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91999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7109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91999" y="1645498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93408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085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93408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085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93408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8653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20" name="텍스트 개체 틀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93408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21" name="텍스트 개체 틀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98653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93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팀 왼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2">
            <a:extLst>
              <a:ext uri="{FF2B5EF4-FFF2-40B4-BE49-F238E27FC236}">
                <a16:creationId xmlns:a16="http://schemas.microsoft.com/office/drawing/2014/main" id="{2FE11C25-C8AB-355E-2556-A4762A819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" y="0"/>
            <a:ext cx="6062650" cy="6857999"/>
          </a:xfrm>
          <a:custGeom>
            <a:avLst/>
            <a:gdLst>
              <a:gd name="connsiteX0" fmla="*/ 1248249 w 6062650"/>
              <a:gd name="connsiteY0" fmla="*/ 0 h 6857999"/>
              <a:gd name="connsiteX1" fmla="*/ 4819208 w 6062650"/>
              <a:gd name="connsiteY1" fmla="*/ 0 h 6857999"/>
              <a:gd name="connsiteX2" fmla="*/ 4957482 w 6062650"/>
              <a:gd name="connsiteY2" fmla="*/ 92622 h 6857999"/>
              <a:gd name="connsiteX3" fmla="*/ 6062527 w 6062650"/>
              <a:gd name="connsiteY3" fmla="*/ 2047423 h 6857999"/>
              <a:gd name="connsiteX4" fmla="*/ 6062650 w 6062650"/>
              <a:gd name="connsiteY4" fmla="*/ 2050954 h 6857999"/>
              <a:gd name="connsiteX5" fmla="*/ 6062650 w 6062650"/>
              <a:gd name="connsiteY5" fmla="*/ 6857999 h 6857999"/>
              <a:gd name="connsiteX6" fmla="*/ 1 w 6062650"/>
              <a:gd name="connsiteY6" fmla="*/ 6857999 h 6857999"/>
              <a:gd name="connsiteX7" fmla="*/ 1 w 6062650"/>
              <a:gd name="connsiteY7" fmla="*/ 2206442 h 6857999"/>
              <a:gd name="connsiteX8" fmla="*/ 0 w 6062650"/>
              <a:gd name="connsiteY8" fmla="*/ 2204374 h 6857999"/>
              <a:gd name="connsiteX9" fmla="*/ 1 w 6062650"/>
              <a:gd name="connsiteY9" fmla="*/ 2202313 h 6857999"/>
              <a:gd name="connsiteX10" fmla="*/ 1 w 6062650"/>
              <a:gd name="connsiteY10" fmla="*/ 2187212 h 6857999"/>
              <a:gd name="connsiteX11" fmla="*/ 59 w 6062650"/>
              <a:gd name="connsiteY11" fmla="*/ 2187212 h 6857999"/>
              <a:gd name="connsiteX12" fmla="*/ 1109975 w 6062650"/>
              <a:gd name="connsiteY12" fmla="*/ 9262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62650" h="6857999">
                <a:moveTo>
                  <a:pt x="1248249" y="0"/>
                </a:moveTo>
                <a:lnTo>
                  <a:pt x="4819208" y="0"/>
                </a:lnTo>
                <a:lnTo>
                  <a:pt x="4957482" y="92622"/>
                </a:lnTo>
                <a:cubicBezTo>
                  <a:pt x="5593200" y="562463"/>
                  <a:pt x="6012985" y="1260367"/>
                  <a:pt x="6062527" y="2047423"/>
                </a:cubicBezTo>
                <a:lnTo>
                  <a:pt x="6062650" y="2050954"/>
                </a:lnTo>
                <a:lnTo>
                  <a:pt x="6062650" y="6857999"/>
                </a:lnTo>
                <a:lnTo>
                  <a:pt x="1" y="6857999"/>
                </a:lnTo>
                <a:lnTo>
                  <a:pt x="1" y="2206442"/>
                </a:lnTo>
                <a:lnTo>
                  <a:pt x="0" y="2204374"/>
                </a:lnTo>
                <a:lnTo>
                  <a:pt x="1" y="2202313"/>
                </a:lnTo>
                <a:lnTo>
                  <a:pt x="1" y="2187212"/>
                </a:lnTo>
                <a:lnTo>
                  <a:pt x="59" y="2187212"/>
                </a:lnTo>
                <a:cubicBezTo>
                  <a:pt x="5829" y="1343263"/>
                  <a:pt x="436860" y="590101"/>
                  <a:pt x="1109975" y="92622"/>
                </a:cubicBezTo>
                <a:close/>
              </a:path>
            </a:pathLst>
          </a:custGeom>
          <a:solidFill>
            <a:schemeClr val="tx2">
              <a:alpha val="80000"/>
            </a:schemeClr>
          </a:solidFill>
          <a:ln w="6690" cap="flat">
            <a:noFill/>
            <a:prstDash val="solid"/>
            <a:miter/>
          </a:ln>
        </p:spPr>
        <p:txBody>
          <a:bodyPr wrap="square" lIns="0" tIns="740664" rIns="0" bIns="45720" rtlCol="0">
            <a:noAutofit/>
          </a:bodyPr>
          <a:lstStyle>
            <a:lvl1pPr algn="ctr"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85" name="슬라이드 번호 개체 틀 3">
            <a:extLst>
              <a:ext uri="{FF2B5EF4-FFF2-40B4-BE49-F238E27FC236}">
                <a16:creationId xmlns:a16="http://schemas.microsoft.com/office/drawing/2014/main" id="{CDD45A0A-C638-607C-64EC-22C5509123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sp>
        <p:nvSpPr>
          <p:cNvPr id="8" name="그림 개체 틀 5">
            <a:extLst>
              <a:ext uri="{FF2B5EF4-FFF2-40B4-BE49-F238E27FC236}">
                <a16:creationId xmlns:a16="http://schemas.microsoft.com/office/drawing/2014/main" id="{E0C37884-9D34-82F9-DE31-C67BCDF8CB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0" name="그림 개체 틀 5">
            <a:extLst>
              <a:ext uri="{FF2B5EF4-FFF2-40B4-BE49-F238E27FC236}">
                <a16:creationId xmlns:a16="http://schemas.microsoft.com/office/drawing/2014/main" id="{B53EF746-803C-3942-5FD0-C4E35AE5DA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33272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1CC209C0-22F2-2339-49F9-AA4E903887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538728" y="407822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2" name="그림 개체 틀 5">
            <a:extLst>
              <a:ext uri="{FF2B5EF4-FFF2-40B4-BE49-F238E27FC236}">
                <a16:creationId xmlns:a16="http://schemas.microsoft.com/office/drawing/2014/main" id="{88C528B1-D94D-AB66-A748-36C3FFBE515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33272" y="1609344"/>
            <a:ext cx="1508760" cy="1508760"/>
          </a:xfrm>
          <a:prstGeom prst="ellipse">
            <a:avLst/>
          </a:prstGeom>
          <a:noFill/>
        </p:spPr>
        <p:txBody>
          <a:bodyPr rtlCol="0"/>
          <a:lstStyle>
            <a:lvl1pPr>
              <a:defRPr lang="ko-KR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icon to add picture</a:t>
            </a:r>
            <a:endParaRPr lang="ko-KR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717E4DD9-BDB0-212D-FADD-110D2233E1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5" name="텍스트 개체 틀 13">
            <a:extLst>
              <a:ext uri="{FF2B5EF4-FFF2-40B4-BE49-F238E27FC236}">
                <a16:creationId xmlns:a16="http://schemas.microsoft.com/office/drawing/2014/main" id="{DCB7DFB7-9C16-21F3-DD37-F8A0FA4E99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136392" y="3410712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C0402F33-4411-09B2-1B88-B022BF9369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0936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7" name="텍스트 개체 틀 13">
            <a:extLst>
              <a:ext uri="{FF2B5EF4-FFF2-40B4-BE49-F238E27FC236}">
                <a16:creationId xmlns:a16="http://schemas.microsoft.com/office/drawing/2014/main" id="{7B748847-0591-EEB8-5D6E-63312F85A6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136392" y="5815584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1" cap="all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8" name="텍스트 개체 틀 13">
            <a:extLst>
              <a:ext uri="{FF2B5EF4-FFF2-40B4-BE49-F238E27FC236}">
                <a16:creationId xmlns:a16="http://schemas.microsoft.com/office/drawing/2014/main" id="{3749211A-1B77-1A45-981C-C10C122B78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0936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19" name="텍스트 개체 틀 13">
            <a:extLst>
              <a:ext uri="{FF2B5EF4-FFF2-40B4-BE49-F238E27FC236}">
                <a16:creationId xmlns:a16="http://schemas.microsoft.com/office/drawing/2014/main" id="{D021B407-A635-A09E-95FB-08A7B4D4A91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6392" y="3630168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20" name="텍스트 개체 틀 13">
            <a:extLst>
              <a:ext uri="{FF2B5EF4-FFF2-40B4-BE49-F238E27FC236}">
                <a16:creationId xmlns:a16="http://schemas.microsoft.com/office/drawing/2014/main" id="{408EC24D-14D2-1E9B-ADB3-6AF7CBF5EED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0936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21" name="텍스트 개체 틀 13">
            <a:extLst>
              <a:ext uri="{FF2B5EF4-FFF2-40B4-BE49-F238E27FC236}">
                <a16:creationId xmlns:a16="http://schemas.microsoft.com/office/drawing/2014/main" id="{B67908CE-1836-C393-9D1A-D2F6408AAFA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136392" y="6025896"/>
            <a:ext cx="2313432" cy="219456"/>
          </a:xfrm>
          <a:noFill/>
        </p:spPr>
        <p:txBody>
          <a:bodyPr lIns="0" tIns="0" rIns="0" bIns="0" rtlCol="0"/>
          <a:lstStyle>
            <a:lvl1pPr algn="ctr">
              <a:spcBef>
                <a:spcPts val="0"/>
              </a:spcBef>
              <a:spcAft>
                <a:spcPts val="0"/>
              </a:spcAft>
              <a:defRPr lang="ko-KR" sz="1400" b="0" cap="none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795DC766-1F46-D2D8-9437-B6A1D0D4460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xfrm rot="16200000">
            <a:off x="-3049519" y="3049522"/>
            <a:ext cx="6857999" cy="758952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ko-KR"/>
              <a:t>CONTOSO 올핸즈</a:t>
            </a:r>
          </a:p>
        </p:txBody>
      </p:sp>
    </p:spTree>
    <p:extLst>
      <p:ext uri="{BB962C8B-B14F-4D97-AF65-F5344CB8AC3E}">
        <p14:creationId xmlns:p14="http://schemas.microsoft.com/office/powerpoint/2010/main" val="9290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념일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2AB1E-E888-6FB2-61B7-A09663BC9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68" y="1627632"/>
            <a:ext cx="4864608" cy="685800"/>
          </a:xfrm>
          <a:noFill/>
        </p:spPr>
        <p:txBody>
          <a:bodyPr rtlCol="0"/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38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BF62544-4C5B-57DB-0FF0-0396B78589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95528" y="5751576"/>
            <a:ext cx="4956048" cy="722376"/>
          </a:xfrm>
        </p:spPr>
        <p:txBody>
          <a:bodyPr rtlCol="0" anchor="b"/>
          <a:lstStyle>
            <a:defPPr>
              <a:defRPr lang="ko-KR"/>
            </a:defPPr>
          </a:lstStyle>
          <a:p>
            <a:pPr algn="l" rtl="0"/>
            <a:r>
              <a:rPr lang="ko-KR"/>
              <a:t>CONTOSO 올핸즈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19E25-205E-A41A-5067-D870FF91F8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" y="5751576"/>
            <a:ext cx="758952" cy="722376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fld id="{5D9ACC8A-FA13-47DD-9722-0749C5E70D5A}" type="slidenum">
              <a:rPr lang="en-US" altLang="ko-KR" smtClean="0"/>
              <a:pPr rtl="0"/>
              <a:t>‹#›</a:t>
            </a:fld>
            <a:endParaRPr lang="ko-KR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727F76F4-D6DE-A5DC-1B2B-9390EC6C28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096" t="47766"/>
          <a:stretch>
            <a:fillRect/>
          </a:stretch>
        </p:blipFill>
        <p:spPr>
          <a:xfrm>
            <a:off x="1" y="1"/>
            <a:ext cx="1876047" cy="1362837"/>
          </a:xfrm>
          <a:custGeom>
            <a:avLst/>
            <a:gdLst>
              <a:gd name="connsiteX0" fmla="*/ 0 w 1876047"/>
              <a:gd name="connsiteY0" fmla="*/ 0 h 1362837"/>
              <a:gd name="connsiteX1" fmla="*/ 1876047 w 1876047"/>
              <a:gd name="connsiteY1" fmla="*/ 0 h 1362837"/>
              <a:gd name="connsiteX2" fmla="*/ 1876047 w 1876047"/>
              <a:gd name="connsiteY2" fmla="*/ 1362837 h 1362837"/>
              <a:gd name="connsiteX3" fmla="*/ 0 w 1876047"/>
              <a:gd name="connsiteY3" fmla="*/ 1362837 h 136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047" h="1362837">
                <a:moveTo>
                  <a:pt x="0" y="0"/>
                </a:moveTo>
                <a:lnTo>
                  <a:pt x="1876047" y="0"/>
                </a:lnTo>
                <a:lnTo>
                  <a:pt x="1876047" y="1362837"/>
                </a:lnTo>
                <a:lnTo>
                  <a:pt x="0" y="1362837"/>
                </a:lnTo>
                <a:close/>
              </a:path>
            </a:pathLst>
          </a:custGeom>
        </p:spPr>
      </p:pic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86EC79BC-C00D-6FF0-C87D-783529AEF2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2104" y="2688336"/>
            <a:ext cx="4251960" cy="2020824"/>
          </a:xfrm>
          <a:noFill/>
        </p:spPr>
        <p:txBody>
          <a:bodyPr vert="horz" lIns="0" tIns="0" rIns="0" bIns="0" rtlCol="0">
            <a:normAutofit/>
          </a:bodyPr>
          <a:lstStyle>
            <a:lvl1pPr>
              <a:defRPr lang="ko-KR" sz="2400" smtClean="0">
                <a:solidFill>
                  <a:schemeClr val="bg1"/>
                </a:solidFill>
              </a:defRPr>
            </a:lvl1pPr>
            <a:lvl2pPr>
              <a:defRPr lang="ko-KR" sz="2400" smtClean="0">
                <a:solidFill>
                  <a:schemeClr val="bg1"/>
                </a:solidFill>
              </a:defRPr>
            </a:lvl2pPr>
            <a:lvl3pPr>
              <a:defRPr lang="ko-KR" sz="2400" smtClean="0">
                <a:solidFill>
                  <a:schemeClr val="bg1"/>
                </a:solidFill>
              </a:defRPr>
            </a:lvl3pPr>
            <a:lvl4pPr>
              <a:defRPr lang="ko-KR" sz="2400" smtClean="0">
                <a:solidFill>
                  <a:schemeClr val="bg1"/>
                </a:solidFill>
              </a:defRPr>
            </a:lvl4pPr>
            <a:lvl5pPr>
              <a:defRPr lang="ko-KR" sz="2400">
                <a:solidFill>
                  <a:schemeClr val="bg1"/>
                </a:solidFill>
              </a:defRPr>
            </a:lvl5pPr>
          </a:lstStyle>
          <a:p>
            <a:pPr marL="347472" lvl="0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Click to edit Master text styles</a:t>
            </a:r>
          </a:p>
          <a:p>
            <a:pPr marL="347472" lvl="1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Second level</a:t>
            </a:r>
          </a:p>
          <a:p>
            <a:pPr marL="347472" lvl="2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Third level</a:t>
            </a:r>
          </a:p>
          <a:p>
            <a:pPr marL="347472" lvl="3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Fourth level</a:t>
            </a:r>
          </a:p>
          <a:p>
            <a:pPr marL="347472" lvl="4" indent="-347472" rtl="0">
              <a:spcBef>
                <a:spcPts val="4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/>
              <a:t>Fifth level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28390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8CB76-E100-5225-317B-A2D424B6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367528"/>
            <a:ext cx="12188952" cy="1490472"/>
          </a:xfrm>
          <a:solidFill>
            <a:schemeClr val="accent4">
              <a:alpha val="85000"/>
            </a:schemeClr>
          </a:solidFill>
        </p:spPr>
        <p:txBody>
          <a:bodyPr lIns="795528" tIns="347472" rtlCol="0" anchor="t">
            <a:noAutofit/>
          </a:bodyPr>
          <a:lstStyle>
            <a:lvl1pPr>
              <a:lnSpc>
                <a:spcPct val="85000"/>
              </a:lnSpc>
              <a:defRPr lang="ko-KR" sz="3800" cap="none" spc="3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  <p:pic>
        <p:nvPicPr>
          <p:cNvPr id="9" name="그래픽 8">
            <a:extLst>
              <a:ext uri="{FF2B5EF4-FFF2-40B4-BE49-F238E27FC236}">
                <a16:creationId xmlns:a16="http://schemas.microsoft.com/office/drawing/2014/main" id="{CBC2FF7B-18CA-1E22-5FD4-2C3077A7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49115"/>
          <a:stretch>
            <a:fillRect/>
          </a:stretch>
        </p:blipFill>
        <p:spPr>
          <a:xfrm>
            <a:off x="11092176" y="267102"/>
            <a:ext cx="1099825" cy="2018899"/>
          </a:xfrm>
          <a:custGeom>
            <a:avLst/>
            <a:gdLst>
              <a:gd name="connsiteX0" fmla="*/ 0 w 1099825"/>
              <a:gd name="connsiteY0" fmla="*/ 0 h 2018899"/>
              <a:gd name="connsiteX1" fmla="*/ 1099825 w 1099825"/>
              <a:gd name="connsiteY1" fmla="*/ 0 h 2018899"/>
              <a:gd name="connsiteX2" fmla="*/ 1099825 w 1099825"/>
              <a:gd name="connsiteY2" fmla="*/ 2018899 h 2018899"/>
              <a:gd name="connsiteX3" fmla="*/ 0 w 1099825"/>
              <a:gd name="connsiteY3" fmla="*/ 2018899 h 2018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9825" h="2018899">
                <a:moveTo>
                  <a:pt x="0" y="0"/>
                </a:moveTo>
                <a:lnTo>
                  <a:pt x="1099825" y="0"/>
                </a:lnTo>
                <a:lnTo>
                  <a:pt x="1099825" y="2018899"/>
                </a:lnTo>
                <a:lnTo>
                  <a:pt x="0" y="2018899"/>
                </a:lnTo>
                <a:close/>
              </a:path>
            </a:pathLst>
          </a:custGeom>
        </p:spPr>
      </p:pic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E9033BE9-A5DA-3D32-B6E3-FDC3A1A4D0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05840" y="6336792"/>
            <a:ext cx="2688336" cy="274320"/>
          </a:xfrm>
          <a:noFill/>
        </p:spPr>
        <p:txBody>
          <a:bodyPr lIns="91440" tIns="45720" rIns="91440" bIns="45720" rtlCol="0" anchor="t">
            <a:noAutofit/>
          </a:bodyPr>
          <a:lstStyle>
            <a:lvl1pPr>
              <a:lnSpc>
                <a:spcPct val="85000"/>
              </a:lnSpc>
              <a:spcBef>
                <a:spcPts val="0"/>
              </a:spcBef>
              <a:spcAft>
                <a:spcPts val="600"/>
              </a:spcAft>
              <a:defRPr lang="ko-KR" sz="1400" b="0" i="0" cap="none" spc="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57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넘어감 슬라이드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(F) 3">
            <a:extLst>
              <a:ext uri="{FF2B5EF4-FFF2-40B4-BE49-F238E27FC236}">
                <a16:creationId xmlns:a16="http://schemas.microsoft.com/office/drawing/2014/main" id="{9E074EBE-AF51-E50F-2687-EAAC568B4354}"/>
              </a:ext>
            </a:extLst>
          </p:cNvPr>
          <p:cNvSpPr/>
          <p:nvPr userDrawn="1"/>
        </p:nvSpPr>
        <p:spPr>
          <a:xfrm>
            <a:off x="1" y="0"/>
            <a:ext cx="7060353" cy="6858000"/>
          </a:xfrm>
          <a:custGeom>
            <a:avLst/>
            <a:gdLst>
              <a:gd name="connsiteX0" fmla="*/ 0 w 7060353"/>
              <a:gd name="connsiteY0" fmla="*/ 0 h 6891880"/>
              <a:gd name="connsiteX1" fmla="*/ 5398928 w 7060353"/>
              <a:gd name="connsiteY1" fmla="*/ 0 h 6891880"/>
              <a:gd name="connsiteX2" fmla="*/ 5456651 w 7060353"/>
              <a:gd name="connsiteY2" fmla="*/ 45362 h 6891880"/>
              <a:gd name="connsiteX3" fmla="*/ 7060353 w 7060353"/>
              <a:gd name="connsiteY3" fmla="*/ 3445940 h 6891880"/>
              <a:gd name="connsiteX4" fmla="*/ 5456651 w 7060353"/>
              <a:gd name="connsiteY4" fmla="*/ 6846519 h 6891880"/>
              <a:gd name="connsiteX5" fmla="*/ 5398928 w 7060353"/>
              <a:gd name="connsiteY5" fmla="*/ 6891880 h 6891880"/>
              <a:gd name="connsiteX6" fmla="*/ 0 w 7060353"/>
              <a:gd name="connsiteY6" fmla="*/ 689188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60353" h="6891880">
                <a:moveTo>
                  <a:pt x="0" y="0"/>
                </a:moveTo>
                <a:lnTo>
                  <a:pt x="5398928" y="0"/>
                </a:lnTo>
                <a:lnTo>
                  <a:pt x="5456651" y="45362"/>
                </a:lnTo>
                <a:cubicBezTo>
                  <a:pt x="6436072" y="853652"/>
                  <a:pt x="7060353" y="2076892"/>
                  <a:pt x="7060353" y="3445940"/>
                </a:cubicBezTo>
                <a:cubicBezTo>
                  <a:pt x="7060353" y="4814989"/>
                  <a:pt x="6436072" y="6038229"/>
                  <a:pt x="5456651" y="6846519"/>
                </a:cubicBezTo>
                <a:lnTo>
                  <a:pt x="5398928" y="6891880"/>
                </a:lnTo>
                <a:lnTo>
                  <a:pt x="0" y="689188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ko-KR"/>
            </a:defPPr>
          </a:lstStyle>
          <a:p>
            <a:pPr algn="ctr"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139" name="자유형: 도형 138">
            <a:extLst>
              <a:ext uri="{FF2B5EF4-FFF2-40B4-BE49-F238E27FC236}">
                <a16:creationId xmlns:a16="http://schemas.microsoft.com/office/drawing/2014/main" id="{C3222889-731E-DC03-4189-3AC8CF88D2E7}"/>
              </a:ext>
            </a:extLst>
          </p:cNvPr>
          <p:cNvSpPr/>
          <p:nvPr/>
        </p:nvSpPr>
        <p:spPr>
          <a:xfrm rot="13903004" flipV="1">
            <a:off x="-661586" y="1373456"/>
            <a:ext cx="8322482" cy="7584823"/>
          </a:xfrm>
          <a:custGeom>
            <a:avLst/>
            <a:gdLst>
              <a:gd name="connsiteX0" fmla="*/ 3102459 w 8322482"/>
              <a:gd name="connsiteY0" fmla="*/ 5173269 h 7584823"/>
              <a:gd name="connsiteX1" fmla="*/ 3068550 w 8322482"/>
              <a:gd name="connsiteY1" fmla="*/ 5135435 h 7584823"/>
              <a:gd name="connsiteX2" fmla="*/ 3059917 w 8322482"/>
              <a:gd name="connsiteY2" fmla="*/ 5128284 h 7584823"/>
              <a:gd name="connsiteX3" fmla="*/ 3146422 w 8322482"/>
              <a:gd name="connsiteY3" fmla="*/ 5237885 h 7584823"/>
              <a:gd name="connsiteX4" fmla="*/ 2762187 w 8322482"/>
              <a:gd name="connsiteY4" fmla="*/ 4737217 h 7584823"/>
              <a:gd name="connsiteX5" fmla="*/ 2715102 w 8322482"/>
              <a:gd name="connsiteY5" fmla="*/ 4684169 h 7584823"/>
              <a:gd name="connsiteX6" fmla="*/ 2704383 w 8322482"/>
              <a:gd name="connsiteY6" fmla="*/ 4677830 h 7584823"/>
              <a:gd name="connsiteX7" fmla="*/ 2768237 w 8322482"/>
              <a:gd name="connsiteY7" fmla="*/ 4758732 h 7584823"/>
              <a:gd name="connsiteX8" fmla="*/ 5056222 w 8322482"/>
              <a:gd name="connsiteY8" fmla="*/ 7544426 h 7584823"/>
              <a:gd name="connsiteX9" fmla="*/ 5025805 w 8322482"/>
              <a:gd name="connsiteY9" fmla="*/ 7540936 h 7584823"/>
              <a:gd name="connsiteX10" fmla="*/ 4958856 w 8322482"/>
              <a:gd name="connsiteY10" fmla="*/ 7534203 h 7584823"/>
              <a:gd name="connsiteX11" fmla="*/ 4998270 w 8322482"/>
              <a:gd name="connsiteY11" fmla="*/ 7584140 h 7584823"/>
              <a:gd name="connsiteX12" fmla="*/ 5005039 w 8322482"/>
              <a:gd name="connsiteY12" fmla="*/ 7584823 h 7584823"/>
              <a:gd name="connsiteX13" fmla="*/ 5194031 w 8322482"/>
              <a:gd name="connsiteY13" fmla="*/ 7435656 h 7584823"/>
              <a:gd name="connsiteX14" fmla="*/ 5190690 w 8322482"/>
              <a:gd name="connsiteY14" fmla="*/ 7435486 h 7584823"/>
              <a:gd name="connsiteX15" fmla="*/ 4978959 w 8322482"/>
              <a:gd name="connsiteY15" fmla="*/ 7412881 h 7584823"/>
              <a:gd name="connsiteX16" fmla="*/ 4853196 w 8322482"/>
              <a:gd name="connsiteY16" fmla="*/ 7400334 h 7584823"/>
              <a:gd name="connsiteX17" fmla="*/ 4893425 w 8322482"/>
              <a:gd name="connsiteY17" fmla="*/ 7451304 h 7584823"/>
              <a:gd name="connsiteX18" fmla="*/ 4974077 w 8322482"/>
              <a:gd name="connsiteY18" fmla="*/ 7459381 h 7584823"/>
              <a:gd name="connsiteX19" fmla="*/ 5141235 w 8322482"/>
              <a:gd name="connsiteY19" fmla="*/ 7477327 h 7584823"/>
              <a:gd name="connsiteX20" fmla="*/ 5343162 w 8322482"/>
              <a:gd name="connsiteY20" fmla="*/ 7317951 h 7584823"/>
              <a:gd name="connsiteX21" fmla="*/ 5137393 w 8322482"/>
              <a:gd name="connsiteY21" fmla="*/ 7307597 h 7584823"/>
              <a:gd name="connsiteX22" fmla="*/ 4933124 w 8322482"/>
              <a:gd name="connsiteY22" fmla="*/ 7287404 h 7584823"/>
              <a:gd name="connsiteX23" fmla="*/ 4749623 w 8322482"/>
              <a:gd name="connsiteY23" fmla="*/ 7269108 h 7584823"/>
              <a:gd name="connsiteX24" fmla="*/ 4785601 w 8322482"/>
              <a:gd name="connsiteY24" fmla="*/ 7314693 h 7584823"/>
              <a:gd name="connsiteX25" fmla="*/ 4932002 w 8322482"/>
              <a:gd name="connsiteY25" fmla="*/ 7329248 h 7584823"/>
              <a:gd name="connsiteX26" fmla="*/ 5137056 w 8322482"/>
              <a:gd name="connsiteY26" fmla="*/ 7349723 h 7584823"/>
              <a:gd name="connsiteX27" fmla="*/ 5292705 w 8322482"/>
              <a:gd name="connsiteY27" fmla="*/ 7357775 h 7584823"/>
              <a:gd name="connsiteX28" fmla="*/ 5500556 w 8322482"/>
              <a:gd name="connsiteY28" fmla="*/ 7193723 h 7584823"/>
              <a:gd name="connsiteX29" fmla="*/ 5455726 w 8322482"/>
              <a:gd name="connsiteY29" fmla="*/ 7195885 h 7584823"/>
              <a:gd name="connsiteX30" fmla="*/ 5081290 w 8322482"/>
              <a:gd name="connsiteY30" fmla="*/ 7177466 h 7584823"/>
              <a:gd name="connsiteX31" fmla="*/ 4884819 w 8322482"/>
              <a:gd name="connsiteY31" fmla="*/ 7157049 h 7584823"/>
              <a:gd name="connsiteX32" fmla="*/ 4642255 w 8322482"/>
              <a:gd name="connsiteY32" fmla="*/ 7133076 h 7584823"/>
              <a:gd name="connsiteX33" fmla="*/ 4682521 w 8322482"/>
              <a:gd name="connsiteY33" fmla="*/ 7184092 h 7584823"/>
              <a:gd name="connsiteX34" fmla="*/ 4882968 w 8322482"/>
              <a:gd name="connsiteY34" fmla="*/ 7204109 h 7584823"/>
              <a:gd name="connsiteX35" fmla="*/ 5079383 w 8322482"/>
              <a:gd name="connsiteY35" fmla="*/ 7224527 h 7584823"/>
              <a:gd name="connsiteX36" fmla="*/ 5438986 w 8322482"/>
              <a:gd name="connsiteY36" fmla="*/ 7242318 h 7584823"/>
              <a:gd name="connsiteX37" fmla="*/ 5682948 w 8322482"/>
              <a:gd name="connsiteY37" fmla="*/ 7049764 h 7584823"/>
              <a:gd name="connsiteX38" fmla="*/ 5385510 w 8322482"/>
              <a:gd name="connsiteY38" fmla="*/ 7064326 h 7584823"/>
              <a:gd name="connsiteX39" fmla="*/ 5026759 w 8322482"/>
              <a:gd name="connsiteY39" fmla="*/ 7046942 h 7584823"/>
              <a:gd name="connsiteX40" fmla="*/ 4838311 w 8322482"/>
              <a:gd name="connsiteY40" fmla="*/ 7027254 h 7584823"/>
              <a:gd name="connsiteX41" fmla="*/ 4535349 w 8322482"/>
              <a:gd name="connsiteY41" fmla="*/ 6997628 h 7584823"/>
              <a:gd name="connsiteX42" fmla="*/ 4575723 w 8322482"/>
              <a:gd name="connsiteY42" fmla="*/ 7048781 h 7584823"/>
              <a:gd name="connsiteX43" fmla="*/ 4834327 w 8322482"/>
              <a:gd name="connsiteY43" fmla="*/ 7073642 h 7584823"/>
              <a:gd name="connsiteX44" fmla="*/ 5023336 w 8322482"/>
              <a:gd name="connsiteY44" fmla="*/ 7093049 h 7584823"/>
              <a:gd name="connsiteX45" fmla="*/ 5386746 w 8322482"/>
              <a:gd name="connsiteY45" fmla="*/ 7110570 h 7584823"/>
              <a:gd name="connsiteX46" fmla="*/ 5620428 w 8322482"/>
              <a:gd name="connsiteY46" fmla="*/ 7099110 h 7584823"/>
              <a:gd name="connsiteX47" fmla="*/ 5894749 w 8322482"/>
              <a:gd name="connsiteY47" fmla="*/ 6882595 h 7584823"/>
              <a:gd name="connsiteX48" fmla="*/ 5657554 w 8322482"/>
              <a:gd name="connsiteY48" fmla="*/ 6917861 h 7584823"/>
              <a:gd name="connsiteX49" fmla="*/ 4973405 w 8322482"/>
              <a:gd name="connsiteY49" fmla="*/ 6919053 h 7584823"/>
              <a:gd name="connsiteX50" fmla="*/ 4792363 w 8322482"/>
              <a:gd name="connsiteY50" fmla="*/ 6900431 h 7584823"/>
              <a:gd name="connsiteX51" fmla="*/ 4444689 w 8322482"/>
              <a:gd name="connsiteY51" fmla="*/ 6866760 h 7584823"/>
              <a:gd name="connsiteX52" fmla="*/ 4431575 w 8322482"/>
              <a:gd name="connsiteY52" fmla="*/ 6866148 h 7584823"/>
              <a:gd name="connsiteX53" fmla="*/ 4469370 w 8322482"/>
              <a:gd name="connsiteY53" fmla="*/ 6914034 h 7584823"/>
              <a:gd name="connsiteX54" fmla="*/ 4784116 w 8322482"/>
              <a:gd name="connsiteY54" fmla="*/ 6944519 h 7584823"/>
              <a:gd name="connsiteX55" fmla="*/ 4965158 w 8322482"/>
              <a:gd name="connsiteY55" fmla="*/ 6963197 h 7584823"/>
              <a:gd name="connsiteX56" fmla="*/ 5659581 w 8322482"/>
              <a:gd name="connsiteY56" fmla="*/ 6962342 h 7584823"/>
              <a:gd name="connsiteX57" fmla="*/ 5824667 w 8322482"/>
              <a:gd name="connsiteY57" fmla="*/ 6937908 h 7584823"/>
              <a:gd name="connsiteX58" fmla="*/ 3912227 w 8322482"/>
              <a:gd name="connsiteY58" fmla="*/ 3990588 h 7584823"/>
              <a:gd name="connsiteX59" fmla="*/ 3937304 w 8322482"/>
              <a:gd name="connsiteY59" fmla="*/ 4029863 h 7584823"/>
              <a:gd name="connsiteX60" fmla="*/ 3936912 w 8322482"/>
              <a:gd name="connsiteY60" fmla="*/ 4031098 h 7584823"/>
              <a:gd name="connsiteX61" fmla="*/ 3930011 w 8322482"/>
              <a:gd name="connsiteY61" fmla="*/ 4090661 h 7584823"/>
              <a:gd name="connsiteX62" fmla="*/ 3895957 w 8322482"/>
              <a:gd name="connsiteY62" fmla="*/ 4140038 h 7584823"/>
              <a:gd name="connsiteX63" fmla="*/ 3763218 w 8322482"/>
              <a:gd name="connsiteY63" fmla="*/ 4218525 h 7584823"/>
              <a:gd name="connsiteX64" fmla="*/ 3608656 w 8322482"/>
              <a:gd name="connsiteY64" fmla="*/ 4219334 h 7584823"/>
              <a:gd name="connsiteX65" fmla="*/ 3568038 w 8322482"/>
              <a:gd name="connsiteY65" fmla="*/ 4196067 h 7584823"/>
              <a:gd name="connsiteX66" fmla="*/ 3543633 w 8322482"/>
              <a:gd name="connsiteY66" fmla="*/ 4156243 h 7584823"/>
              <a:gd name="connsiteX67" fmla="*/ 3546326 w 8322482"/>
              <a:gd name="connsiteY67" fmla="*/ 4108094 h 7584823"/>
              <a:gd name="connsiteX68" fmla="*/ 3584532 w 8322482"/>
              <a:gd name="connsiteY68" fmla="*/ 4047297 h 7584823"/>
              <a:gd name="connsiteX69" fmla="*/ 3717102 w 8322482"/>
              <a:gd name="connsiteY69" fmla="*/ 3968920 h 7584823"/>
              <a:gd name="connsiteX70" fmla="*/ 3871440 w 8322482"/>
              <a:gd name="connsiteY70" fmla="*/ 3967871 h 7584823"/>
              <a:gd name="connsiteX71" fmla="*/ 3912227 w 8322482"/>
              <a:gd name="connsiteY71" fmla="*/ 3990588 h 7584823"/>
              <a:gd name="connsiteX72" fmla="*/ 3947066 w 8322482"/>
              <a:gd name="connsiteY72" fmla="*/ 3960209 h 7584823"/>
              <a:gd name="connsiteX73" fmla="*/ 3887261 w 8322482"/>
              <a:gd name="connsiteY73" fmla="*/ 3924378 h 7584823"/>
              <a:gd name="connsiteX74" fmla="*/ 3706162 w 8322482"/>
              <a:gd name="connsiteY74" fmla="*/ 3923688 h 7584823"/>
              <a:gd name="connsiteX75" fmla="*/ 3550534 w 8322482"/>
              <a:gd name="connsiteY75" fmla="*/ 4015493 h 7584823"/>
              <a:gd name="connsiteX76" fmla="*/ 3505259 w 8322482"/>
              <a:gd name="connsiteY76" fmla="*/ 4084749 h 7584823"/>
              <a:gd name="connsiteX77" fmla="*/ 3498583 w 8322482"/>
              <a:gd name="connsiteY77" fmla="*/ 4167197 h 7584823"/>
              <a:gd name="connsiteX78" fmla="*/ 3533254 w 8322482"/>
              <a:gd name="connsiteY78" fmla="*/ 4227215 h 7584823"/>
              <a:gd name="connsiteX79" fmla="*/ 3592835 w 8322482"/>
              <a:gd name="connsiteY79" fmla="*/ 4262821 h 7584823"/>
              <a:gd name="connsiteX80" fmla="*/ 3774102 w 8322482"/>
              <a:gd name="connsiteY80" fmla="*/ 4263489 h 7584823"/>
              <a:gd name="connsiteX81" fmla="*/ 3930011 w 8322482"/>
              <a:gd name="connsiteY81" fmla="*/ 4171842 h 7584823"/>
              <a:gd name="connsiteX82" fmla="*/ 3978035 w 8322482"/>
              <a:gd name="connsiteY82" fmla="*/ 4093319 h 7584823"/>
              <a:gd name="connsiteX83" fmla="*/ 3981794 w 8322482"/>
              <a:gd name="connsiteY83" fmla="*/ 4020551 h 7584823"/>
              <a:gd name="connsiteX84" fmla="*/ 3947066 w 8322482"/>
              <a:gd name="connsiteY84" fmla="*/ 3960209 h 7584823"/>
              <a:gd name="connsiteX85" fmla="*/ 6158590 w 8322482"/>
              <a:gd name="connsiteY85" fmla="*/ 6674351 h 7584823"/>
              <a:gd name="connsiteX86" fmla="*/ 5893069 w 8322482"/>
              <a:gd name="connsiteY86" fmla="*/ 6741008 h 7584823"/>
              <a:gd name="connsiteX87" fmla="*/ 4917022 w 8322482"/>
              <a:gd name="connsiteY87" fmla="*/ 6790716 h 7584823"/>
              <a:gd name="connsiteX88" fmla="*/ 4743834 w 8322482"/>
              <a:gd name="connsiteY88" fmla="*/ 6773216 h 7584823"/>
              <a:gd name="connsiteX89" fmla="*/ 4412247 w 8322482"/>
              <a:gd name="connsiteY89" fmla="*/ 6741448 h 7584823"/>
              <a:gd name="connsiteX90" fmla="*/ 4330174 w 8322482"/>
              <a:gd name="connsiteY90" fmla="*/ 6737675 h 7584823"/>
              <a:gd name="connsiteX91" fmla="*/ 4366324 w 8322482"/>
              <a:gd name="connsiteY91" fmla="*/ 6783477 h 7584823"/>
              <a:gd name="connsiteX92" fmla="*/ 4410807 w 8322482"/>
              <a:gd name="connsiteY92" fmla="*/ 6785592 h 7584823"/>
              <a:gd name="connsiteX93" fmla="*/ 4738336 w 8322482"/>
              <a:gd name="connsiteY93" fmla="*/ 6818650 h 7584823"/>
              <a:gd name="connsiteX94" fmla="*/ 4911972 w 8322482"/>
              <a:gd name="connsiteY94" fmla="*/ 6836263 h 7584823"/>
              <a:gd name="connsiteX95" fmla="*/ 5902196 w 8322482"/>
              <a:gd name="connsiteY95" fmla="*/ 6784905 h 7584823"/>
              <a:gd name="connsiteX96" fmla="*/ 6073007 w 8322482"/>
              <a:gd name="connsiteY96" fmla="*/ 6741899 h 7584823"/>
              <a:gd name="connsiteX97" fmla="*/ 4026649 w 8322482"/>
              <a:gd name="connsiteY97" fmla="*/ 3922979 h 7584823"/>
              <a:gd name="connsiteX98" fmla="*/ 4044238 w 8322482"/>
              <a:gd name="connsiteY98" fmla="*/ 3957983 h 7584823"/>
              <a:gd name="connsiteX99" fmla="*/ 4058151 w 8322482"/>
              <a:gd name="connsiteY99" fmla="*/ 4228415 h 7584823"/>
              <a:gd name="connsiteX100" fmla="*/ 3868748 w 8322482"/>
              <a:gd name="connsiteY100" fmla="*/ 4328240 h 7584823"/>
              <a:gd name="connsiteX101" fmla="*/ 3827737 w 8322482"/>
              <a:gd name="connsiteY101" fmla="*/ 4333693 h 7584823"/>
              <a:gd name="connsiteX102" fmla="*/ 3731802 w 8322482"/>
              <a:gd name="connsiteY102" fmla="*/ 4348283 h 7584823"/>
              <a:gd name="connsiteX103" fmla="*/ 3715253 w 8322482"/>
              <a:gd name="connsiteY103" fmla="*/ 4352938 h 7584823"/>
              <a:gd name="connsiteX104" fmla="*/ 3682319 w 8322482"/>
              <a:gd name="connsiteY104" fmla="*/ 4361857 h 7584823"/>
              <a:gd name="connsiteX105" fmla="*/ 3651183 w 8322482"/>
              <a:gd name="connsiteY105" fmla="*/ 4361632 h 7584823"/>
              <a:gd name="connsiteX106" fmla="*/ 3623524 w 8322482"/>
              <a:gd name="connsiteY106" fmla="*/ 4347553 h 7584823"/>
              <a:gd name="connsiteX107" fmla="*/ 3583075 w 8322482"/>
              <a:gd name="connsiteY107" fmla="*/ 4331371 h 7584823"/>
              <a:gd name="connsiteX108" fmla="*/ 3549693 w 8322482"/>
              <a:gd name="connsiteY108" fmla="*/ 4317472 h 7584823"/>
              <a:gd name="connsiteX109" fmla="*/ 3544475 w 8322482"/>
              <a:gd name="connsiteY109" fmla="*/ 4309451 h 7584823"/>
              <a:gd name="connsiteX110" fmla="*/ 3529273 w 8322482"/>
              <a:gd name="connsiteY110" fmla="*/ 4290049 h 7584823"/>
              <a:gd name="connsiteX111" fmla="*/ 3500829 w 8322482"/>
              <a:gd name="connsiteY111" fmla="*/ 4273636 h 7584823"/>
              <a:gd name="connsiteX112" fmla="*/ 3486691 w 8322482"/>
              <a:gd name="connsiteY112" fmla="*/ 4266390 h 7584823"/>
              <a:gd name="connsiteX113" fmla="*/ 3470981 w 8322482"/>
              <a:gd name="connsiteY113" fmla="*/ 4247262 h 7584823"/>
              <a:gd name="connsiteX114" fmla="*/ 3470028 w 8322482"/>
              <a:gd name="connsiteY114" fmla="*/ 4240161 h 7584823"/>
              <a:gd name="connsiteX115" fmla="*/ 3469242 w 8322482"/>
              <a:gd name="connsiteY115" fmla="*/ 4231282 h 7584823"/>
              <a:gd name="connsiteX116" fmla="*/ 3432214 w 8322482"/>
              <a:gd name="connsiteY116" fmla="*/ 4157668 h 7584823"/>
              <a:gd name="connsiteX117" fmla="*/ 3401303 w 8322482"/>
              <a:gd name="connsiteY117" fmla="*/ 4086460 h 7584823"/>
              <a:gd name="connsiteX118" fmla="*/ 3402481 w 8322482"/>
              <a:gd name="connsiteY118" fmla="*/ 4082758 h 7584823"/>
              <a:gd name="connsiteX119" fmla="*/ 3418918 w 8322482"/>
              <a:gd name="connsiteY119" fmla="*/ 4057169 h 7584823"/>
              <a:gd name="connsiteX120" fmla="*/ 3444895 w 8322482"/>
              <a:gd name="connsiteY120" fmla="*/ 4040106 h 7584823"/>
              <a:gd name="connsiteX121" fmla="*/ 3486186 w 8322482"/>
              <a:gd name="connsiteY121" fmla="*/ 4012509 h 7584823"/>
              <a:gd name="connsiteX122" fmla="*/ 3513452 w 8322482"/>
              <a:gd name="connsiteY122" fmla="*/ 3975881 h 7584823"/>
              <a:gd name="connsiteX123" fmla="*/ 3519790 w 8322482"/>
              <a:gd name="connsiteY123" fmla="*/ 3966116 h 7584823"/>
              <a:gd name="connsiteX124" fmla="*/ 3557379 w 8322482"/>
              <a:gd name="connsiteY124" fmla="*/ 3934593 h 7584823"/>
              <a:gd name="connsiteX125" fmla="*/ 3605011 w 8322482"/>
              <a:gd name="connsiteY125" fmla="*/ 3922236 h 7584823"/>
              <a:gd name="connsiteX126" fmla="*/ 3622177 w 8322482"/>
              <a:gd name="connsiteY126" fmla="*/ 3920026 h 7584823"/>
              <a:gd name="connsiteX127" fmla="*/ 3630369 w 8322482"/>
              <a:gd name="connsiteY127" fmla="*/ 3917210 h 7584823"/>
              <a:gd name="connsiteX128" fmla="*/ 3827961 w 8322482"/>
              <a:gd name="connsiteY128" fmla="*/ 3853126 h 7584823"/>
              <a:gd name="connsiteX129" fmla="*/ 3919073 w 8322482"/>
              <a:gd name="connsiteY129" fmla="*/ 3854293 h 7584823"/>
              <a:gd name="connsiteX130" fmla="*/ 4001824 w 8322482"/>
              <a:gd name="connsiteY130" fmla="*/ 3892625 h 7584823"/>
              <a:gd name="connsiteX131" fmla="*/ 4026649 w 8322482"/>
              <a:gd name="connsiteY131" fmla="*/ 3922979 h 7584823"/>
              <a:gd name="connsiteX132" fmla="*/ 4061236 w 8322482"/>
              <a:gd name="connsiteY132" fmla="*/ 3895718 h 7584823"/>
              <a:gd name="connsiteX133" fmla="*/ 4030212 w 8322482"/>
              <a:gd name="connsiteY133" fmla="*/ 3858174 h 7584823"/>
              <a:gd name="connsiteX134" fmla="*/ 3930013 w 8322482"/>
              <a:gd name="connsiteY134" fmla="*/ 3811646 h 7584823"/>
              <a:gd name="connsiteX135" fmla="*/ 3819546 w 8322482"/>
              <a:gd name="connsiteY135" fmla="*/ 3809593 h 7584823"/>
              <a:gd name="connsiteX136" fmla="*/ 3609947 w 8322482"/>
              <a:gd name="connsiteY136" fmla="*/ 3878440 h 7584823"/>
              <a:gd name="connsiteX137" fmla="*/ 3596147 w 8322482"/>
              <a:gd name="connsiteY137" fmla="*/ 3880352 h 7584823"/>
              <a:gd name="connsiteX138" fmla="*/ 3530114 w 8322482"/>
              <a:gd name="connsiteY138" fmla="*/ 3899030 h 7584823"/>
              <a:gd name="connsiteX139" fmla="*/ 3478836 w 8322482"/>
              <a:gd name="connsiteY139" fmla="*/ 3944358 h 7584823"/>
              <a:gd name="connsiteX140" fmla="*/ 3471824 w 8322482"/>
              <a:gd name="connsiteY140" fmla="*/ 3954814 h 7584823"/>
              <a:gd name="connsiteX141" fmla="*/ 3451626 w 8322482"/>
              <a:gd name="connsiteY141" fmla="*/ 3982349 h 7584823"/>
              <a:gd name="connsiteX142" fmla="*/ 3420939 w 8322482"/>
              <a:gd name="connsiteY142" fmla="*/ 4002463 h 7584823"/>
              <a:gd name="connsiteX143" fmla="*/ 3383687 w 8322482"/>
              <a:gd name="connsiteY143" fmla="*/ 4027704 h 7584823"/>
              <a:gd name="connsiteX144" fmla="*/ 3353839 w 8322482"/>
              <a:gd name="connsiteY144" fmla="*/ 4079392 h 7584823"/>
              <a:gd name="connsiteX145" fmla="*/ 3361302 w 8322482"/>
              <a:gd name="connsiteY145" fmla="*/ 4137823 h 7584823"/>
              <a:gd name="connsiteX146" fmla="*/ 3392382 w 8322482"/>
              <a:gd name="connsiteY146" fmla="*/ 4187991 h 7584823"/>
              <a:gd name="connsiteX147" fmla="*/ 3420545 w 8322482"/>
              <a:gd name="connsiteY147" fmla="*/ 4242410 h 7584823"/>
              <a:gd name="connsiteX148" fmla="*/ 3418806 w 8322482"/>
              <a:gd name="connsiteY148" fmla="*/ 4247756 h 7584823"/>
              <a:gd name="connsiteX149" fmla="*/ 3429971 w 8322482"/>
              <a:gd name="connsiteY149" fmla="*/ 4282958 h 7584823"/>
              <a:gd name="connsiteX150" fmla="*/ 3456059 w 8322482"/>
              <a:gd name="connsiteY150" fmla="*/ 4309198 h 7584823"/>
              <a:gd name="connsiteX151" fmla="*/ 3477658 w 8322482"/>
              <a:gd name="connsiteY151" fmla="*/ 4320203 h 7584823"/>
              <a:gd name="connsiteX152" fmla="*/ 3493255 w 8322482"/>
              <a:gd name="connsiteY152" fmla="*/ 4328397 h 7584823"/>
              <a:gd name="connsiteX153" fmla="*/ 3500210 w 8322482"/>
              <a:gd name="connsiteY153" fmla="*/ 4337900 h 7584823"/>
              <a:gd name="connsiteX154" fmla="*/ 3509861 w 8322482"/>
              <a:gd name="connsiteY154" fmla="*/ 4351873 h 7584823"/>
              <a:gd name="connsiteX155" fmla="*/ 3566411 w 8322482"/>
              <a:gd name="connsiteY155" fmla="*/ 4380479 h 7584823"/>
              <a:gd name="connsiteX156" fmla="*/ 3595361 w 8322482"/>
              <a:gd name="connsiteY156" fmla="*/ 4389790 h 7584823"/>
              <a:gd name="connsiteX157" fmla="*/ 3639570 w 8322482"/>
              <a:gd name="connsiteY157" fmla="*/ 4410544 h 7584823"/>
              <a:gd name="connsiteX158" fmla="*/ 3688379 w 8322482"/>
              <a:gd name="connsiteY158" fmla="*/ 4411049 h 7584823"/>
              <a:gd name="connsiteX159" fmla="*/ 3726697 w 8322482"/>
              <a:gd name="connsiteY159" fmla="*/ 4401120 h 7584823"/>
              <a:gd name="connsiteX160" fmla="*/ 3742294 w 8322482"/>
              <a:gd name="connsiteY160" fmla="*/ 4396577 h 7584823"/>
              <a:gd name="connsiteX161" fmla="*/ 3831608 w 8322482"/>
              <a:gd name="connsiteY161" fmla="*/ 4379861 h 7584823"/>
              <a:gd name="connsiteX162" fmla="*/ 3873685 w 8322482"/>
              <a:gd name="connsiteY162" fmla="*/ 4373859 h 7584823"/>
              <a:gd name="connsiteX163" fmla="*/ 4094617 w 8322482"/>
              <a:gd name="connsiteY163" fmla="*/ 4254177 h 7584823"/>
              <a:gd name="connsiteX164" fmla="*/ 4125417 w 8322482"/>
              <a:gd name="connsiteY164" fmla="*/ 4190996 h 7584823"/>
              <a:gd name="connsiteX165" fmla="*/ 4083677 w 8322482"/>
              <a:gd name="connsiteY165" fmla="*/ 3938878 h 7584823"/>
              <a:gd name="connsiteX166" fmla="*/ 4061236 w 8322482"/>
              <a:gd name="connsiteY166" fmla="*/ 3895718 h 7584823"/>
              <a:gd name="connsiteX167" fmla="*/ 4135852 w 8322482"/>
              <a:gd name="connsiteY167" fmla="*/ 3818596 h 7584823"/>
              <a:gd name="connsiteX168" fmla="*/ 4168055 w 8322482"/>
              <a:gd name="connsiteY168" fmla="*/ 3902918 h 7584823"/>
              <a:gd name="connsiteX169" fmla="*/ 4173946 w 8322482"/>
              <a:gd name="connsiteY169" fmla="*/ 3924328 h 7584823"/>
              <a:gd name="connsiteX170" fmla="*/ 4207551 w 8322482"/>
              <a:gd name="connsiteY170" fmla="*/ 4019986 h 7584823"/>
              <a:gd name="connsiteX171" fmla="*/ 4221969 w 8322482"/>
              <a:gd name="connsiteY171" fmla="*/ 4315979 h 7584823"/>
              <a:gd name="connsiteX172" fmla="*/ 3925692 w 8322482"/>
              <a:gd name="connsiteY172" fmla="*/ 4457267 h 7584823"/>
              <a:gd name="connsiteX173" fmla="*/ 3879407 w 8322482"/>
              <a:gd name="connsiteY173" fmla="*/ 4459230 h 7584823"/>
              <a:gd name="connsiteX174" fmla="*/ 3714522 w 8322482"/>
              <a:gd name="connsiteY174" fmla="*/ 4479815 h 7584823"/>
              <a:gd name="connsiteX175" fmla="*/ 3686639 w 8322482"/>
              <a:gd name="connsiteY175" fmla="*/ 4488566 h 7584823"/>
              <a:gd name="connsiteX176" fmla="*/ 3639849 w 8322482"/>
              <a:gd name="connsiteY176" fmla="*/ 4502140 h 7584823"/>
              <a:gd name="connsiteX177" fmla="*/ 3590086 w 8322482"/>
              <a:gd name="connsiteY177" fmla="*/ 4499337 h 7584823"/>
              <a:gd name="connsiteX178" fmla="*/ 3550591 w 8322482"/>
              <a:gd name="connsiteY178" fmla="*/ 4468935 h 7584823"/>
              <a:gd name="connsiteX179" fmla="*/ 3489383 w 8322482"/>
              <a:gd name="connsiteY179" fmla="*/ 4436570 h 7584823"/>
              <a:gd name="connsiteX180" fmla="*/ 3439900 w 8322482"/>
              <a:gd name="connsiteY180" fmla="*/ 4407515 h 7584823"/>
              <a:gd name="connsiteX181" fmla="*/ 3435019 w 8322482"/>
              <a:gd name="connsiteY181" fmla="*/ 4392763 h 7584823"/>
              <a:gd name="connsiteX182" fmla="*/ 3419198 w 8322482"/>
              <a:gd name="connsiteY182" fmla="*/ 4356865 h 7584823"/>
              <a:gd name="connsiteX183" fmla="*/ 3377795 w 8322482"/>
              <a:gd name="connsiteY183" fmla="*/ 4328112 h 7584823"/>
              <a:gd name="connsiteX184" fmla="*/ 3356083 w 8322482"/>
              <a:gd name="connsiteY184" fmla="*/ 4316148 h 7584823"/>
              <a:gd name="connsiteX185" fmla="*/ 3340554 w 8322482"/>
              <a:gd name="connsiteY185" fmla="*/ 4299214 h 7584823"/>
              <a:gd name="connsiteX186" fmla="*/ 3333917 w 8322482"/>
              <a:gd name="connsiteY186" fmla="*/ 4277260 h 7584823"/>
              <a:gd name="connsiteX187" fmla="*/ 3337883 w 8322482"/>
              <a:gd name="connsiteY187" fmla="*/ 4264920 h 7584823"/>
              <a:gd name="connsiteX188" fmla="*/ 3342770 w 8322482"/>
              <a:gd name="connsiteY188" fmla="*/ 4249697 h 7584823"/>
              <a:gd name="connsiteX189" fmla="*/ 3293243 w 8322482"/>
              <a:gd name="connsiteY189" fmla="*/ 4119873 h 7584823"/>
              <a:gd name="connsiteX190" fmla="*/ 3252451 w 8322482"/>
              <a:gd name="connsiteY190" fmla="*/ 4008291 h 7584823"/>
              <a:gd name="connsiteX191" fmla="*/ 3253640 w 8322482"/>
              <a:gd name="connsiteY191" fmla="*/ 4004589 h 7584823"/>
              <a:gd name="connsiteX192" fmla="*/ 3296856 w 8322482"/>
              <a:gd name="connsiteY192" fmla="*/ 3958101 h 7584823"/>
              <a:gd name="connsiteX193" fmla="*/ 3348229 w 8322482"/>
              <a:gd name="connsiteY193" fmla="*/ 3940112 h 7584823"/>
              <a:gd name="connsiteX194" fmla="*/ 3427221 w 8322482"/>
              <a:gd name="connsiteY194" fmla="*/ 3910103 h 7584823"/>
              <a:gd name="connsiteX195" fmla="*/ 3476255 w 8322482"/>
              <a:gd name="connsiteY195" fmla="*/ 3854130 h 7584823"/>
              <a:gd name="connsiteX196" fmla="*/ 3485961 w 8322482"/>
              <a:gd name="connsiteY196" fmla="*/ 3840915 h 7584823"/>
              <a:gd name="connsiteX197" fmla="*/ 3639345 w 8322482"/>
              <a:gd name="connsiteY197" fmla="*/ 3789417 h 7584823"/>
              <a:gd name="connsiteX198" fmla="*/ 3667396 w 8322482"/>
              <a:gd name="connsiteY198" fmla="*/ 3791610 h 7584823"/>
              <a:gd name="connsiteX199" fmla="*/ 3675755 w 8322482"/>
              <a:gd name="connsiteY199" fmla="*/ 3791117 h 7584823"/>
              <a:gd name="connsiteX200" fmla="*/ 3932873 w 8322482"/>
              <a:gd name="connsiteY200" fmla="*/ 3744786 h 7584823"/>
              <a:gd name="connsiteX201" fmla="*/ 4135852 w 8322482"/>
              <a:gd name="connsiteY201" fmla="*/ 3818596 h 7584823"/>
              <a:gd name="connsiteX202" fmla="*/ 4172094 w 8322482"/>
              <a:gd name="connsiteY202" fmla="*/ 3793916 h 7584823"/>
              <a:gd name="connsiteX203" fmla="*/ 3927880 w 8322482"/>
              <a:gd name="connsiteY203" fmla="*/ 3697803 h 7584823"/>
              <a:gd name="connsiteX204" fmla="*/ 3665545 w 8322482"/>
              <a:gd name="connsiteY204" fmla="*/ 3744735 h 7584823"/>
              <a:gd name="connsiteX205" fmla="*/ 3640299 w 8322482"/>
              <a:gd name="connsiteY205" fmla="*/ 3742514 h 7584823"/>
              <a:gd name="connsiteX206" fmla="*/ 3534209 w 8322482"/>
              <a:gd name="connsiteY206" fmla="*/ 3751954 h 7584823"/>
              <a:gd name="connsiteX207" fmla="*/ 3447699 w 8322482"/>
              <a:gd name="connsiteY207" fmla="*/ 3813660 h 7584823"/>
              <a:gd name="connsiteX208" fmla="*/ 3437712 w 8322482"/>
              <a:gd name="connsiteY208" fmla="*/ 3827700 h 7584823"/>
              <a:gd name="connsiteX209" fmla="*/ 3399731 w 8322482"/>
              <a:gd name="connsiteY209" fmla="*/ 3872225 h 7584823"/>
              <a:gd name="connsiteX210" fmla="*/ 3337799 w 8322482"/>
              <a:gd name="connsiteY210" fmla="*/ 3894549 h 7584823"/>
              <a:gd name="connsiteX211" fmla="*/ 3270415 w 8322482"/>
              <a:gd name="connsiteY211" fmla="*/ 3918298 h 7584823"/>
              <a:gd name="connsiteX212" fmla="*/ 3207591 w 8322482"/>
              <a:gd name="connsiteY212" fmla="*/ 3988895 h 7584823"/>
              <a:gd name="connsiteX213" fmla="*/ 3251295 w 8322482"/>
              <a:gd name="connsiteY213" fmla="*/ 4146797 h 7584823"/>
              <a:gd name="connsiteX214" fmla="*/ 3293568 w 8322482"/>
              <a:gd name="connsiteY214" fmla="*/ 4245243 h 7584823"/>
              <a:gd name="connsiteX215" fmla="*/ 3290135 w 8322482"/>
              <a:gd name="connsiteY215" fmla="*/ 4255940 h 7584823"/>
              <a:gd name="connsiteX216" fmla="*/ 3286684 w 8322482"/>
              <a:gd name="connsiteY216" fmla="*/ 4276615 h 7584823"/>
              <a:gd name="connsiteX217" fmla="*/ 3297389 w 8322482"/>
              <a:gd name="connsiteY217" fmla="*/ 4320461 h 7584823"/>
              <a:gd name="connsiteX218" fmla="*/ 3326787 w 8322482"/>
              <a:gd name="connsiteY218" fmla="*/ 4354845 h 7584823"/>
              <a:gd name="connsiteX219" fmla="*/ 3356925 w 8322482"/>
              <a:gd name="connsiteY219" fmla="*/ 4371785 h 7584823"/>
              <a:gd name="connsiteX220" fmla="*/ 3381946 w 8322482"/>
              <a:gd name="connsiteY220" fmla="*/ 4387546 h 7584823"/>
              <a:gd name="connsiteX221" fmla="*/ 3389352 w 8322482"/>
              <a:gd name="connsiteY221" fmla="*/ 4405776 h 7584823"/>
              <a:gd name="connsiteX222" fmla="*/ 3398160 w 8322482"/>
              <a:gd name="connsiteY222" fmla="*/ 4430849 h 7584823"/>
              <a:gd name="connsiteX223" fmla="*/ 3472945 w 8322482"/>
              <a:gd name="connsiteY223" fmla="*/ 4482116 h 7584823"/>
              <a:gd name="connsiteX224" fmla="*/ 3516705 w 8322482"/>
              <a:gd name="connsiteY224" fmla="*/ 4503431 h 7584823"/>
              <a:gd name="connsiteX225" fmla="*/ 3575444 w 8322482"/>
              <a:gd name="connsiteY225" fmla="*/ 4545163 h 7584823"/>
              <a:gd name="connsiteX226" fmla="*/ 3647423 w 8322482"/>
              <a:gd name="connsiteY226" fmla="*/ 4549481 h 7584823"/>
              <a:gd name="connsiteX227" fmla="*/ 3700665 w 8322482"/>
              <a:gd name="connsiteY227" fmla="*/ 4534337 h 7584823"/>
              <a:gd name="connsiteX228" fmla="*/ 3726640 w 8322482"/>
              <a:gd name="connsiteY228" fmla="*/ 4525923 h 7584823"/>
              <a:gd name="connsiteX229" fmla="*/ 3880417 w 8322482"/>
              <a:gd name="connsiteY229" fmla="*/ 4507188 h 7584823"/>
              <a:gd name="connsiteX230" fmla="*/ 3926701 w 8322482"/>
              <a:gd name="connsiteY230" fmla="*/ 4505281 h 7584823"/>
              <a:gd name="connsiteX231" fmla="*/ 4260680 w 8322482"/>
              <a:gd name="connsiteY231" fmla="*/ 4340221 h 7584823"/>
              <a:gd name="connsiteX232" fmla="*/ 4285534 w 8322482"/>
              <a:gd name="connsiteY232" fmla="*/ 4284203 h 7584823"/>
              <a:gd name="connsiteX233" fmla="*/ 4249403 w 8322482"/>
              <a:gd name="connsiteY233" fmla="*/ 4004819 h 7584823"/>
              <a:gd name="connsiteX234" fmla="*/ 4216808 w 8322482"/>
              <a:gd name="connsiteY234" fmla="*/ 3913121 h 7584823"/>
              <a:gd name="connsiteX235" fmla="*/ 4211590 w 8322482"/>
              <a:gd name="connsiteY235" fmla="*/ 3892390 h 7584823"/>
              <a:gd name="connsiteX236" fmla="*/ 4172094 w 8322482"/>
              <a:gd name="connsiteY236" fmla="*/ 3793916 h 7584823"/>
              <a:gd name="connsiteX237" fmla="*/ 4235102 w 8322482"/>
              <a:gd name="connsiteY237" fmla="*/ 3699427 h 7584823"/>
              <a:gd name="connsiteX238" fmla="*/ 4271508 w 8322482"/>
              <a:gd name="connsiteY238" fmla="*/ 3747758 h 7584823"/>
              <a:gd name="connsiteX239" fmla="*/ 4297315 w 8322482"/>
              <a:gd name="connsiteY239" fmla="*/ 3850461 h 7584823"/>
              <a:gd name="connsiteX240" fmla="*/ 4304328 w 8322482"/>
              <a:gd name="connsiteY240" fmla="*/ 3894010 h 7584823"/>
              <a:gd name="connsiteX241" fmla="*/ 4359083 w 8322482"/>
              <a:gd name="connsiteY241" fmla="*/ 4058642 h 7584823"/>
              <a:gd name="connsiteX242" fmla="*/ 4384835 w 8322482"/>
              <a:gd name="connsiteY242" fmla="*/ 4404541 h 7584823"/>
              <a:gd name="connsiteX243" fmla="*/ 3980055 w 8322482"/>
              <a:gd name="connsiteY243" fmla="*/ 4588183 h 7584823"/>
              <a:gd name="connsiteX244" fmla="*/ 3928441 w 8322482"/>
              <a:gd name="connsiteY244" fmla="*/ 4588408 h 7584823"/>
              <a:gd name="connsiteX245" fmla="*/ 3697691 w 8322482"/>
              <a:gd name="connsiteY245" fmla="*/ 4611012 h 7584823"/>
              <a:gd name="connsiteX246" fmla="*/ 3659821 w 8322482"/>
              <a:gd name="connsiteY246" fmla="*/ 4623801 h 7584823"/>
              <a:gd name="connsiteX247" fmla="*/ 3597828 w 8322482"/>
              <a:gd name="connsiteY247" fmla="*/ 4642031 h 7584823"/>
              <a:gd name="connsiteX248" fmla="*/ 3477881 w 8322482"/>
              <a:gd name="connsiteY248" fmla="*/ 4589418 h 7584823"/>
              <a:gd name="connsiteX249" fmla="*/ 3399057 w 8322482"/>
              <a:gd name="connsiteY249" fmla="*/ 4542301 h 7584823"/>
              <a:gd name="connsiteX250" fmla="*/ 3331746 w 8322482"/>
              <a:gd name="connsiteY250" fmla="*/ 4496194 h 7584823"/>
              <a:gd name="connsiteX251" fmla="*/ 3326646 w 8322482"/>
              <a:gd name="connsiteY251" fmla="*/ 4472356 h 7584823"/>
              <a:gd name="connsiteX252" fmla="*/ 3311330 w 8322482"/>
              <a:gd name="connsiteY252" fmla="*/ 4422042 h 7584823"/>
              <a:gd name="connsiteX253" fmla="*/ 3258672 w 8322482"/>
              <a:gd name="connsiteY253" fmla="*/ 4382890 h 7584823"/>
              <a:gd name="connsiteX254" fmla="*/ 3229078 w 8322482"/>
              <a:gd name="connsiteY254" fmla="*/ 4365670 h 7584823"/>
              <a:gd name="connsiteX255" fmla="*/ 3206604 w 8322482"/>
              <a:gd name="connsiteY255" fmla="*/ 4338393 h 7584823"/>
              <a:gd name="connsiteX256" fmla="*/ 3200163 w 8322482"/>
              <a:gd name="connsiteY256" fmla="*/ 4303729 h 7584823"/>
              <a:gd name="connsiteX257" fmla="*/ 3203333 w 8322482"/>
              <a:gd name="connsiteY257" fmla="*/ 4293857 h 7584823"/>
              <a:gd name="connsiteX258" fmla="*/ 3213380 w 8322482"/>
              <a:gd name="connsiteY258" fmla="*/ 4262591 h 7584823"/>
              <a:gd name="connsiteX259" fmla="*/ 3152633 w 8322482"/>
              <a:gd name="connsiteY259" fmla="*/ 4081058 h 7584823"/>
              <a:gd name="connsiteX260" fmla="*/ 3103936 w 8322482"/>
              <a:gd name="connsiteY260" fmla="*/ 3918825 h 7584823"/>
              <a:gd name="connsiteX261" fmla="*/ 3174799 w 8322482"/>
              <a:gd name="connsiteY261" fmla="*/ 3854443 h 7584823"/>
              <a:gd name="connsiteX262" fmla="*/ 3257483 w 8322482"/>
              <a:gd name="connsiteY262" fmla="*/ 3835608 h 7584823"/>
              <a:gd name="connsiteX263" fmla="*/ 3371455 w 8322482"/>
              <a:gd name="connsiteY263" fmla="*/ 3804584 h 7584823"/>
              <a:gd name="connsiteX264" fmla="*/ 3440966 w 8322482"/>
              <a:gd name="connsiteY264" fmla="*/ 3730229 h 7584823"/>
              <a:gd name="connsiteX265" fmla="*/ 3453926 w 8322482"/>
              <a:gd name="connsiteY265" fmla="*/ 3712611 h 7584823"/>
              <a:gd name="connsiteX266" fmla="*/ 3674352 w 8322482"/>
              <a:gd name="connsiteY266" fmla="*/ 3652677 h 7584823"/>
              <a:gd name="connsiteX267" fmla="*/ 3687592 w 8322482"/>
              <a:gd name="connsiteY267" fmla="*/ 3656929 h 7584823"/>
              <a:gd name="connsiteX268" fmla="*/ 3716485 w 8322482"/>
              <a:gd name="connsiteY268" fmla="*/ 3662123 h 7584823"/>
              <a:gd name="connsiteX269" fmla="*/ 3877612 w 8322482"/>
              <a:gd name="connsiteY269" fmla="*/ 3648970 h 7584823"/>
              <a:gd name="connsiteX270" fmla="*/ 4035989 w 8322482"/>
              <a:gd name="connsiteY270" fmla="*/ 3634476 h 7584823"/>
              <a:gd name="connsiteX271" fmla="*/ 4235102 w 8322482"/>
              <a:gd name="connsiteY271" fmla="*/ 3699427 h 7584823"/>
              <a:gd name="connsiteX272" fmla="*/ 4270491 w 8322482"/>
              <a:gd name="connsiteY272" fmla="*/ 3665485 h 7584823"/>
              <a:gd name="connsiteX273" fmla="*/ 4036774 w 8322482"/>
              <a:gd name="connsiteY273" fmla="*/ 3586613 h 7584823"/>
              <a:gd name="connsiteX274" fmla="*/ 3872226 w 8322482"/>
              <a:gd name="connsiteY274" fmla="*/ 3601853 h 7584823"/>
              <a:gd name="connsiteX275" fmla="*/ 3719964 w 8322482"/>
              <a:gd name="connsiteY275" fmla="*/ 3614238 h 7584823"/>
              <a:gd name="connsiteX276" fmla="*/ 3699655 w 8322482"/>
              <a:gd name="connsiteY276" fmla="*/ 3610878 h 7584823"/>
              <a:gd name="connsiteX277" fmla="*/ 3683105 w 8322482"/>
              <a:gd name="connsiteY277" fmla="*/ 3605566 h 7584823"/>
              <a:gd name="connsiteX278" fmla="*/ 3417571 w 8322482"/>
              <a:gd name="connsiteY278" fmla="*/ 3683696 h 7584823"/>
              <a:gd name="connsiteX279" fmla="*/ 3404499 w 8322482"/>
              <a:gd name="connsiteY279" fmla="*/ 3701729 h 7584823"/>
              <a:gd name="connsiteX280" fmla="*/ 3348004 w 8322482"/>
              <a:gd name="connsiteY280" fmla="*/ 3763929 h 7584823"/>
              <a:gd name="connsiteX281" fmla="*/ 3253600 w 8322482"/>
              <a:gd name="connsiteY281" fmla="*/ 3788071 h 7584823"/>
              <a:gd name="connsiteX282" fmla="*/ 3155298 w 8322482"/>
              <a:gd name="connsiteY282" fmla="*/ 3810058 h 7584823"/>
              <a:gd name="connsiteX283" fmla="*/ 3062336 w 8322482"/>
              <a:gd name="connsiteY283" fmla="*/ 3896394 h 7584823"/>
              <a:gd name="connsiteX284" fmla="*/ 3114337 w 8322482"/>
              <a:gd name="connsiteY284" fmla="*/ 4103707 h 7584823"/>
              <a:gd name="connsiteX285" fmla="*/ 3168740 w 8322482"/>
              <a:gd name="connsiteY285" fmla="*/ 4249617 h 7584823"/>
              <a:gd name="connsiteX286" fmla="*/ 3163449 w 8322482"/>
              <a:gd name="connsiteY286" fmla="*/ 4266075 h 7584823"/>
              <a:gd name="connsiteX287" fmla="*/ 3154726 w 8322482"/>
              <a:gd name="connsiteY287" fmla="*/ 4293223 h 7584823"/>
              <a:gd name="connsiteX288" fmla="*/ 3163203 w 8322482"/>
              <a:gd name="connsiteY288" fmla="*/ 4351591 h 7584823"/>
              <a:gd name="connsiteX289" fmla="*/ 3199422 w 8322482"/>
              <a:gd name="connsiteY289" fmla="*/ 4398371 h 7584823"/>
              <a:gd name="connsiteX290" fmla="*/ 3237600 w 8322482"/>
              <a:gd name="connsiteY290" fmla="*/ 4421481 h 7584823"/>
              <a:gd name="connsiteX291" fmla="*/ 3272900 w 8322482"/>
              <a:gd name="connsiteY291" fmla="*/ 4445095 h 7584823"/>
              <a:gd name="connsiteX292" fmla="*/ 3280816 w 8322482"/>
              <a:gd name="connsiteY292" fmla="*/ 4474431 h 7584823"/>
              <a:gd name="connsiteX293" fmla="*/ 3288670 w 8322482"/>
              <a:gd name="connsiteY293" fmla="*/ 4509600 h 7584823"/>
              <a:gd name="connsiteX294" fmla="*/ 3327757 w 8322482"/>
              <a:gd name="connsiteY294" fmla="*/ 4555988 h 7584823"/>
              <a:gd name="connsiteX295" fmla="*/ 3382676 w 8322482"/>
              <a:gd name="connsiteY295" fmla="*/ 4582014 h 7584823"/>
              <a:gd name="connsiteX296" fmla="*/ 3442256 w 8322482"/>
              <a:gd name="connsiteY296" fmla="*/ 4615220 h 7584823"/>
              <a:gd name="connsiteX297" fmla="*/ 3608376 w 8322482"/>
              <a:gd name="connsiteY297" fmla="*/ 4684436 h 7584823"/>
              <a:gd name="connsiteX298" fmla="*/ 3676932 w 8322482"/>
              <a:gd name="connsiteY298" fmla="*/ 4664243 h 7584823"/>
              <a:gd name="connsiteX299" fmla="*/ 3712726 w 8322482"/>
              <a:gd name="connsiteY299" fmla="*/ 4652127 h 7584823"/>
              <a:gd name="connsiteX300" fmla="*/ 3930236 w 8322482"/>
              <a:gd name="connsiteY300" fmla="*/ 4631205 h 7584823"/>
              <a:gd name="connsiteX301" fmla="*/ 3982355 w 8322482"/>
              <a:gd name="connsiteY301" fmla="*/ 4630700 h 7584823"/>
              <a:gd name="connsiteX302" fmla="*/ 4427360 w 8322482"/>
              <a:gd name="connsiteY302" fmla="*/ 4422770 h 7584823"/>
              <a:gd name="connsiteX303" fmla="*/ 4450417 w 8322482"/>
              <a:gd name="connsiteY303" fmla="*/ 4367969 h 7584823"/>
              <a:gd name="connsiteX304" fmla="*/ 4403179 w 8322482"/>
              <a:gd name="connsiteY304" fmla="*/ 4035118 h 7584823"/>
              <a:gd name="connsiteX305" fmla="*/ 4350948 w 8322482"/>
              <a:gd name="connsiteY305" fmla="*/ 3879482 h 7584823"/>
              <a:gd name="connsiteX306" fmla="*/ 4344273 w 8322482"/>
              <a:gd name="connsiteY306" fmla="*/ 3837846 h 7584823"/>
              <a:gd name="connsiteX307" fmla="*/ 4314146 w 8322482"/>
              <a:gd name="connsiteY307" fmla="*/ 3721512 h 7584823"/>
              <a:gd name="connsiteX308" fmla="*/ 4270491 w 8322482"/>
              <a:gd name="connsiteY308" fmla="*/ 3665485 h 7584823"/>
              <a:gd name="connsiteX309" fmla="*/ 4370815 w 8322482"/>
              <a:gd name="connsiteY309" fmla="*/ 3613412 h 7584823"/>
              <a:gd name="connsiteX310" fmla="*/ 4408679 w 8322482"/>
              <a:gd name="connsiteY310" fmla="*/ 3674266 h 7584823"/>
              <a:gd name="connsiteX311" fmla="*/ 4429436 w 8322482"/>
              <a:gd name="connsiteY311" fmla="*/ 3798486 h 7584823"/>
              <a:gd name="connsiteX312" fmla="*/ 4435608 w 8322482"/>
              <a:gd name="connsiteY312" fmla="*/ 3861723 h 7584823"/>
              <a:gd name="connsiteX313" fmla="*/ 4509775 w 8322482"/>
              <a:gd name="connsiteY313" fmla="*/ 4087973 h 7584823"/>
              <a:gd name="connsiteX314" fmla="*/ 4550392 w 8322482"/>
              <a:gd name="connsiteY314" fmla="*/ 4491313 h 7584823"/>
              <a:gd name="connsiteX315" fmla="*/ 4037111 w 8322482"/>
              <a:gd name="connsiteY315" fmla="*/ 4717249 h 7584823"/>
              <a:gd name="connsiteX316" fmla="*/ 3978203 w 8322482"/>
              <a:gd name="connsiteY316" fmla="*/ 4716071 h 7584823"/>
              <a:gd name="connsiteX317" fmla="*/ 3683217 w 8322482"/>
              <a:gd name="connsiteY317" fmla="*/ 4739799 h 7584823"/>
              <a:gd name="connsiteX318" fmla="*/ 3634968 w 8322482"/>
              <a:gd name="connsiteY318" fmla="*/ 4756513 h 7584823"/>
              <a:gd name="connsiteX319" fmla="*/ 3557658 w 8322482"/>
              <a:gd name="connsiteY319" fmla="*/ 4779791 h 7584823"/>
              <a:gd name="connsiteX320" fmla="*/ 3403433 w 8322482"/>
              <a:gd name="connsiteY320" fmla="*/ 4706199 h 7584823"/>
              <a:gd name="connsiteX321" fmla="*/ 3307644 w 8322482"/>
              <a:gd name="connsiteY321" fmla="*/ 4645060 h 7584823"/>
              <a:gd name="connsiteX322" fmla="*/ 3222414 w 8322482"/>
              <a:gd name="connsiteY322" fmla="*/ 4580892 h 7584823"/>
              <a:gd name="connsiteX323" fmla="*/ 3217477 w 8322482"/>
              <a:gd name="connsiteY323" fmla="*/ 4548023 h 7584823"/>
              <a:gd name="connsiteX324" fmla="*/ 3202290 w 8322482"/>
              <a:gd name="connsiteY324" fmla="*/ 4485929 h 7584823"/>
              <a:gd name="connsiteX325" fmla="*/ 3137968 w 8322482"/>
              <a:gd name="connsiteY325" fmla="*/ 4436232 h 7584823"/>
              <a:gd name="connsiteX326" fmla="*/ 3099790 w 8322482"/>
              <a:gd name="connsiteY326" fmla="*/ 4413123 h 7584823"/>
              <a:gd name="connsiteX327" fmla="*/ 3070684 w 8322482"/>
              <a:gd name="connsiteY327" fmla="*/ 4374925 h 7584823"/>
              <a:gd name="connsiteX328" fmla="*/ 3064810 w 8322482"/>
              <a:gd name="connsiteY328" fmla="*/ 4327438 h 7584823"/>
              <a:gd name="connsiteX329" fmla="*/ 3067060 w 8322482"/>
              <a:gd name="connsiteY329" fmla="*/ 4320443 h 7584823"/>
              <a:gd name="connsiteX330" fmla="*/ 3073400 w 8322482"/>
              <a:gd name="connsiteY330" fmla="*/ 4300699 h 7584823"/>
              <a:gd name="connsiteX331" fmla="*/ 3082387 w 8322482"/>
              <a:gd name="connsiteY331" fmla="*/ 4272721 h 7584823"/>
              <a:gd name="connsiteX332" fmla="*/ 3010447 w 8322482"/>
              <a:gd name="connsiteY332" fmla="*/ 4040852 h 7584823"/>
              <a:gd name="connsiteX333" fmla="*/ 2952914 w 8322482"/>
              <a:gd name="connsiteY333" fmla="*/ 3830851 h 7584823"/>
              <a:gd name="connsiteX334" fmla="*/ 3052249 w 8322482"/>
              <a:gd name="connsiteY334" fmla="*/ 3748834 h 7584823"/>
              <a:gd name="connsiteX335" fmla="*/ 3164460 w 8322482"/>
              <a:gd name="connsiteY335" fmla="*/ 3730402 h 7584823"/>
              <a:gd name="connsiteX336" fmla="*/ 3311639 w 8322482"/>
              <a:gd name="connsiteY336" fmla="*/ 3698240 h 7584823"/>
              <a:gd name="connsiteX337" fmla="*/ 3401639 w 8322482"/>
              <a:gd name="connsiteY337" fmla="*/ 3605510 h 7584823"/>
              <a:gd name="connsiteX338" fmla="*/ 3417740 w 8322482"/>
              <a:gd name="connsiteY338" fmla="*/ 3583892 h 7584823"/>
              <a:gd name="connsiteX339" fmla="*/ 3708183 w 8322482"/>
              <a:gd name="connsiteY339" fmla="*/ 3516050 h 7584823"/>
              <a:gd name="connsiteX340" fmla="*/ 3726809 w 8322482"/>
              <a:gd name="connsiteY340" fmla="*/ 3522023 h 7584823"/>
              <a:gd name="connsiteX341" fmla="*/ 3760695 w 8322482"/>
              <a:gd name="connsiteY341" fmla="*/ 3530179 h 7584823"/>
              <a:gd name="connsiteX342" fmla="*/ 3965750 w 8322482"/>
              <a:gd name="connsiteY342" fmla="*/ 3527952 h 7584823"/>
              <a:gd name="connsiteX343" fmla="*/ 4137423 w 8322482"/>
              <a:gd name="connsiteY343" fmla="*/ 3521810 h 7584823"/>
              <a:gd name="connsiteX344" fmla="*/ 4370815 w 8322482"/>
              <a:gd name="connsiteY344" fmla="*/ 3613412 h 7584823"/>
              <a:gd name="connsiteX345" fmla="*/ 4407667 w 8322482"/>
              <a:gd name="connsiteY345" fmla="*/ 3584602 h 7584823"/>
              <a:gd name="connsiteX346" fmla="*/ 4143033 w 8322482"/>
              <a:gd name="connsiteY346" fmla="*/ 3474587 h 7584823"/>
              <a:gd name="connsiteX347" fmla="*/ 3966254 w 8322482"/>
              <a:gd name="connsiteY347" fmla="*/ 3480920 h 7584823"/>
              <a:gd name="connsiteX348" fmla="*/ 3770793 w 8322482"/>
              <a:gd name="connsiteY348" fmla="*/ 3483051 h 7584823"/>
              <a:gd name="connsiteX349" fmla="*/ 3743247 w 8322482"/>
              <a:gd name="connsiteY349" fmla="*/ 3476477 h 7584823"/>
              <a:gd name="connsiteX350" fmla="*/ 3722152 w 8322482"/>
              <a:gd name="connsiteY350" fmla="*/ 3469707 h 7584823"/>
              <a:gd name="connsiteX351" fmla="*/ 3384527 w 8322482"/>
              <a:gd name="connsiteY351" fmla="*/ 3555084 h 7584823"/>
              <a:gd name="connsiteX352" fmla="*/ 3367921 w 8322482"/>
              <a:gd name="connsiteY352" fmla="*/ 3576982 h 7584823"/>
              <a:gd name="connsiteX353" fmla="*/ 3283694 w 8322482"/>
              <a:gd name="connsiteY353" fmla="*/ 3662016 h 7584823"/>
              <a:gd name="connsiteX354" fmla="*/ 3165514 w 8322482"/>
              <a:gd name="connsiteY354" fmla="*/ 3683084 h 7584823"/>
              <a:gd name="connsiteX355" fmla="*/ 3037567 w 8322482"/>
              <a:gd name="connsiteY355" fmla="*/ 3705084 h 7584823"/>
              <a:gd name="connsiteX356" fmla="*/ 2913233 w 8322482"/>
              <a:gd name="connsiteY356" fmla="*/ 3808123 h 7584823"/>
              <a:gd name="connsiteX357" fmla="*/ 2973391 w 8322482"/>
              <a:gd name="connsiteY357" fmla="*/ 4063899 h 7584823"/>
              <a:gd name="connsiteX358" fmla="*/ 3039648 w 8322482"/>
              <a:gd name="connsiteY358" fmla="*/ 4258092 h 7584823"/>
              <a:gd name="connsiteX359" fmla="*/ 3032377 w 8322482"/>
              <a:gd name="connsiteY359" fmla="*/ 4280719 h 7584823"/>
              <a:gd name="connsiteX360" fmla="*/ 3021275 w 8322482"/>
              <a:gd name="connsiteY360" fmla="*/ 4315277 h 7584823"/>
              <a:gd name="connsiteX361" fmla="*/ 3027934 w 8322482"/>
              <a:gd name="connsiteY361" fmla="*/ 4387265 h 7584823"/>
              <a:gd name="connsiteX362" fmla="*/ 3070544 w 8322482"/>
              <a:gd name="connsiteY362" fmla="*/ 4445936 h 7584823"/>
              <a:gd name="connsiteX363" fmla="*/ 3117721 w 8322482"/>
              <a:gd name="connsiteY363" fmla="*/ 4475160 h 7584823"/>
              <a:gd name="connsiteX364" fmla="*/ 3163298 w 8322482"/>
              <a:gd name="connsiteY364" fmla="*/ 4507917 h 7584823"/>
              <a:gd name="connsiteX365" fmla="*/ 3172045 w 8322482"/>
              <a:gd name="connsiteY365" fmla="*/ 4548864 h 7584823"/>
              <a:gd name="connsiteX366" fmla="*/ 3179058 w 8322482"/>
              <a:gd name="connsiteY366" fmla="*/ 4593793 h 7584823"/>
              <a:gd name="connsiteX367" fmla="*/ 3224534 w 8322482"/>
              <a:gd name="connsiteY367" fmla="*/ 4652352 h 7584823"/>
              <a:gd name="connsiteX368" fmla="*/ 3290988 w 8322482"/>
              <a:gd name="connsiteY368" fmla="*/ 4685558 h 7584823"/>
              <a:gd name="connsiteX369" fmla="*/ 3367359 w 8322482"/>
              <a:gd name="connsiteY369" fmla="*/ 4731833 h 7584823"/>
              <a:gd name="connsiteX370" fmla="*/ 3566186 w 8322482"/>
              <a:gd name="connsiteY370" fmla="*/ 4822925 h 7584823"/>
              <a:gd name="connsiteX371" fmla="*/ 3650564 w 8322482"/>
              <a:gd name="connsiteY371" fmla="*/ 4797348 h 7584823"/>
              <a:gd name="connsiteX372" fmla="*/ 3696232 w 8322482"/>
              <a:gd name="connsiteY372" fmla="*/ 4781641 h 7584823"/>
              <a:gd name="connsiteX373" fmla="*/ 3976970 w 8322482"/>
              <a:gd name="connsiteY373" fmla="*/ 4759653 h 7584823"/>
              <a:gd name="connsiteX374" fmla="*/ 4035764 w 8322482"/>
              <a:gd name="connsiteY374" fmla="*/ 4761280 h 7584823"/>
              <a:gd name="connsiteX375" fmla="*/ 4591516 w 8322482"/>
              <a:gd name="connsiteY375" fmla="*/ 4509543 h 7584823"/>
              <a:gd name="connsiteX376" fmla="*/ 4614013 w 8322482"/>
              <a:gd name="connsiteY376" fmla="*/ 4455023 h 7584823"/>
              <a:gd name="connsiteX377" fmla="*/ 4552075 w 8322482"/>
              <a:gd name="connsiteY377" fmla="*/ 4067061 h 7584823"/>
              <a:gd name="connsiteX378" fmla="*/ 4481218 w 8322482"/>
              <a:gd name="connsiteY378" fmla="*/ 3853225 h 7584823"/>
              <a:gd name="connsiteX379" fmla="*/ 4475216 w 8322482"/>
              <a:gd name="connsiteY379" fmla="*/ 3792305 h 7584823"/>
              <a:gd name="connsiteX380" fmla="*/ 4451260 w 8322482"/>
              <a:gd name="connsiteY380" fmla="*/ 3656637 h 7584823"/>
              <a:gd name="connsiteX381" fmla="*/ 4407667 w 8322482"/>
              <a:gd name="connsiteY381" fmla="*/ 3584602 h 7584823"/>
              <a:gd name="connsiteX382" fmla="*/ 4505803 w 8322482"/>
              <a:gd name="connsiteY382" fmla="*/ 3528349 h 7584823"/>
              <a:gd name="connsiteX383" fmla="*/ 4545288 w 8322482"/>
              <a:gd name="connsiteY383" fmla="*/ 3603294 h 7584823"/>
              <a:gd name="connsiteX384" fmla="*/ 4562287 w 8322482"/>
              <a:gd name="connsiteY384" fmla="*/ 3747639 h 7584823"/>
              <a:gd name="connsiteX385" fmla="*/ 4566494 w 8322482"/>
              <a:gd name="connsiteY385" fmla="*/ 3829767 h 7584823"/>
              <a:gd name="connsiteX386" fmla="*/ 4657773 w 8322482"/>
              <a:gd name="connsiteY386" fmla="*/ 4113684 h 7584823"/>
              <a:gd name="connsiteX387" fmla="*/ 4713089 w 8322482"/>
              <a:gd name="connsiteY387" fmla="*/ 4576235 h 7584823"/>
              <a:gd name="connsiteX388" fmla="*/ 4090240 w 8322482"/>
              <a:gd name="connsiteY388" fmla="*/ 4845080 h 7584823"/>
              <a:gd name="connsiteX389" fmla="*/ 4024487 w 8322482"/>
              <a:gd name="connsiteY389" fmla="*/ 4842556 h 7584823"/>
              <a:gd name="connsiteX390" fmla="*/ 3665095 w 8322482"/>
              <a:gd name="connsiteY390" fmla="*/ 4867855 h 7584823"/>
              <a:gd name="connsiteX391" fmla="*/ 3606972 w 8322482"/>
              <a:gd name="connsiteY391" fmla="*/ 4888215 h 7584823"/>
              <a:gd name="connsiteX392" fmla="*/ 3517713 w 8322482"/>
              <a:gd name="connsiteY392" fmla="*/ 4917607 h 7584823"/>
              <a:gd name="connsiteX393" fmla="*/ 3330096 w 8322482"/>
              <a:gd name="connsiteY393" fmla="*/ 4822868 h 7584823"/>
              <a:gd name="connsiteX394" fmla="*/ 3217409 w 8322482"/>
              <a:gd name="connsiteY394" fmla="*/ 4747651 h 7584823"/>
              <a:gd name="connsiteX395" fmla="*/ 3113832 w 8322482"/>
              <a:gd name="connsiteY395" fmla="*/ 4665422 h 7584823"/>
              <a:gd name="connsiteX396" fmla="*/ 3109467 w 8322482"/>
              <a:gd name="connsiteY396" fmla="*/ 4623633 h 7584823"/>
              <a:gd name="connsiteX397" fmla="*/ 3093843 w 8322482"/>
              <a:gd name="connsiteY397" fmla="*/ 4548696 h 7584823"/>
              <a:gd name="connsiteX398" fmla="*/ 3018688 w 8322482"/>
              <a:gd name="connsiteY398" fmla="*/ 4488734 h 7584823"/>
              <a:gd name="connsiteX399" fmla="*/ 2972617 w 8322482"/>
              <a:gd name="connsiteY399" fmla="*/ 4460295 h 7584823"/>
              <a:gd name="connsiteX400" fmla="*/ 2937043 w 8322482"/>
              <a:gd name="connsiteY400" fmla="*/ 4410935 h 7584823"/>
              <a:gd name="connsiteX401" fmla="*/ 2931712 w 8322482"/>
              <a:gd name="connsiteY401" fmla="*/ 4350470 h 7584823"/>
              <a:gd name="connsiteX402" fmla="*/ 2933165 w 8322482"/>
              <a:gd name="connsiteY402" fmla="*/ 4345982 h 7584823"/>
              <a:gd name="connsiteX403" fmla="*/ 2945576 w 8322482"/>
              <a:gd name="connsiteY403" fmla="*/ 4317280 h 7584823"/>
              <a:gd name="connsiteX404" fmla="*/ 2959439 w 8322482"/>
              <a:gd name="connsiteY404" fmla="*/ 4284057 h 7584823"/>
              <a:gd name="connsiteX405" fmla="*/ 2875918 w 8322482"/>
              <a:gd name="connsiteY405" fmla="*/ 4004447 h 7584823"/>
              <a:gd name="connsiteX406" fmla="*/ 2809145 w 8322482"/>
              <a:gd name="connsiteY406" fmla="*/ 3746546 h 7584823"/>
              <a:gd name="connsiteX407" fmla="*/ 2937496 w 8322482"/>
              <a:gd name="connsiteY407" fmla="*/ 3646613 h 7584823"/>
              <a:gd name="connsiteX408" fmla="*/ 3080317 w 8322482"/>
              <a:gd name="connsiteY408" fmla="*/ 3628030 h 7584823"/>
              <a:gd name="connsiteX409" fmla="*/ 3260989 w 8322482"/>
              <a:gd name="connsiteY409" fmla="*/ 3595273 h 7584823"/>
              <a:gd name="connsiteX410" fmla="*/ 3370950 w 8322482"/>
              <a:gd name="connsiteY410" fmla="*/ 3484442 h 7584823"/>
              <a:gd name="connsiteX411" fmla="*/ 3390138 w 8322482"/>
              <a:gd name="connsiteY411" fmla="*/ 3458831 h 7584823"/>
              <a:gd name="connsiteX412" fmla="*/ 3751045 w 8322482"/>
              <a:gd name="connsiteY412" fmla="*/ 3383215 h 7584823"/>
              <a:gd name="connsiteX413" fmla="*/ 3775056 w 8322482"/>
              <a:gd name="connsiteY413" fmla="*/ 3390917 h 7584823"/>
              <a:gd name="connsiteX414" fmla="*/ 3813486 w 8322482"/>
              <a:gd name="connsiteY414" fmla="*/ 3403262 h 7584823"/>
              <a:gd name="connsiteX415" fmla="*/ 4063760 w 8322482"/>
              <a:gd name="connsiteY415" fmla="*/ 3413734 h 7584823"/>
              <a:gd name="connsiteX416" fmla="*/ 4245980 w 8322482"/>
              <a:gd name="connsiteY416" fmla="*/ 3414599 h 7584823"/>
              <a:gd name="connsiteX417" fmla="*/ 4505803 w 8322482"/>
              <a:gd name="connsiteY417" fmla="*/ 3528349 h 7584823"/>
              <a:gd name="connsiteX418" fmla="*/ 4545372 w 8322482"/>
              <a:gd name="connsiteY418" fmla="*/ 3500347 h 7584823"/>
              <a:gd name="connsiteX419" fmla="*/ 4249291 w 8322482"/>
              <a:gd name="connsiteY419" fmla="*/ 3363022 h 7584823"/>
              <a:gd name="connsiteX420" fmla="*/ 4062189 w 8322482"/>
              <a:gd name="connsiteY420" fmla="*/ 3361934 h 7584823"/>
              <a:gd name="connsiteX421" fmla="*/ 3821677 w 8322482"/>
              <a:gd name="connsiteY421" fmla="*/ 3352326 h 7584823"/>
              <a:gd name="connsiteX422" fmla="*/ 3788184 w 8322482"/>
              <a:gd name="connsiteY422" fmla="*/ 3341573 h 7584823"/>
              <a:gd name="connsiteX423" fmla="*/ 3761705 w 8322482"/>
              <a:gd name="connsiteY423" fmla="*/ 3333075 h 7584823"/>
              <a:gd name="connsiteX424" fmla="*/ 3352492 w 8322482"/>
              <a:gd name="connsiteY424" fmla="*/ 3425423 h 7584823"/>
              <a:gd name="connsiteX425" fmla="*/ 3332648 w 8322482"/>
              <a:gd name="connsiteY425" fmla="*/ 3451724 h 7584823"/>
              <a:gd name="connsiteX426" fmla="*/ 3238318 w 8322482"/>
              <a:gd name="connsiteY426" fmla="*/ 3549420 h 7584823"/>
              <a:gd name="connsiteX427" fmla="*/ 3078449 w 8322482"/>
              <a:gd name="connsiteY427" fmla="*/ 3577050 h 7584823"/>
              <a:gd name="connsiteX428" fmla="*/ 2920016 w 8322482"/>
              <a:gd name="connsiteY428" fmla="*/ 3598796 h 7584823"/>
              <a:gd name="connsiteX429" fmla="*/ 2768033 w 8322482"/>
              <a:gd name="connsiteY429" fmla="*/ 3719728 h 7584823"/>
              <a:gd name="connsiteX430" fmla="*/ 2836630 w 8322482"/>
              <a:gd name="connsiteY430" fmla="*/ 4024506 h 7584823"/>
              <a:gd name="connsiteX431" fmla="*/ 2914859 w 8322482"/>
              <a:gd name="connsiteY431" fmla="*/ 4265205 h 7584823"/>
              <a:gd name="connsiteX432" fmla="*/ 2903129 w 8322482"/>
              <a:gd name="connsiteY432" fmla="*/ 4293205 h 7584823"/>
              <a:gd name="connsiteX433" fmla="*/ 2887015 w 8322482"/>
              <a:gd name="connsiteY433" fmla="*/ 4333417 h 7584823"/>
              <a:gd name="connsiteX434" fmla="*/ 2892419 w 8322482"/>
              <a:gd name="connsiteY434" fmla="*/ 4419349 h 7584823"/>
              <a:gd name="connsiteX435" fmla="*/ 2942096 w 8322482"/>
              <a:gd name="connsiteY435" fmla="*/ 4489969 h 7584823"/>
              <a:gd name="connsiteX436" fmla="*/ 2997447 w 8322482"/>
              <a:gd name="connsiteY436" fmla="*/ 4525025 h 7584823"/>
              <a:gd name="connsiteX437" fmla="*/ 3053842 w 8322482"/>
              <a:gd name="connsiteY437" fmla="*/ 4566701 h 7584823"/>
              <a:gd name="connsiteX438" fmla="*/ 3062874 w 8322482"/>
              <a:gd name="connsiteY438" fmla="*/ 4619539 h 7584823"/>
              <a:gd name="connsiteX439" fmla="*/ 3069596 w 8322482"/>
              <a:gd name="connsiteY439" fmla="*/ 4673891 h 7584823"/>
              <a:gd name="connsiteX440" fmla="*/ 3199344 w 8322482"/>
              <a:gd name="connsiteY440" fmla="*/ 4785456 h 7584823"/>
              <a:gd name="connsiteX441" fmla="*/ 3292198 w 8322482"/>
              <a:gd name="connsiteY441" fmla="*/ 4844296 h 7584823"/>
              <a:gd name="connsiteX442" fmla="*/ 3527027 w 8322482"/>
              <a:gd name="connsiteY442" fmla="*/ 4958273 h 7584823"/>
              <a:gd name="connsiteX443" fmla="*/ 3627955 w 8322482"/>
              <a:gd name="connsiteY443" fmla="*/ 4928040 h 7584823"/>
              <a:gd name="connsiteX444" fmla="*/ 3683440 w 8322482"/>
              <a:gd name="connsiteY444" fmla="*/ 4908688 h 7584823"/>
              <a:gd name="connsiteX445" fmla="*/ 4027181 w 8322482"/>
              <a:gd name="connsiteY445" fmla="*/ 4885187 h 7584823"/>
              <a:gd name="connsiteX446" fmla="*/ 4093830 w 8322482"/>
              <a:gd name="connsiteY446" fmla="*/ 4887934 h 7584823"/>
              <a:gd name="connsiteX447" fmla="*/ 4759654 w 8322482"/>
              <a:gd name="connsiteY447" fmla="*/ 4593006 h 7584823"/>
              <a:gd name="connsiteX448" fmla="*/ 4781535 w 8322482"/>
              <a:gd name="connsiteY448" fmla="*/ 4537813 h 7584823"/>
              <a:gd name="connsiteX449" fmla="*/ 4705123 w 8322482"/>
              <a:gd name="connsiteY449" fmla="*/ 4091221 h 7584823"/>
              <a:gd name="connsiteX450" fmla="*/ 4615808 w 8322482"/>
              <a:gd name="connsiteY450" fmla="*/ 3821095 h 7584823"/>
              <a:gd name="connsiteX451" fmla="*/ 4611544 w 8322482"/>
              <a:gd name="connsiteY451" fmla="*/ 3742113 h 7584823"/>
              <a:gd name="connsiteX452" fmla="*/ 4592806 w 8322482"/>
              <a:gd name="connsiteY452" fmla="*/ 3585889 h 7584823"/>
              <a:gd name="connsiteX453" fmla="*/ 4545372 w 8322482"/>
              <a:gd name="connsiteY453" fmla="*/ 3500347 h 7584823"/>
              <a:gd name="connsiteX454" fmla="*/ 4641216 w 8322482"/>
              <a:gd name="connsiteY454" fmla="*/ 3444391 h 7584823"/>
              <a:gd name="connsiteX455" fmla="*/ 4682683 w 8322482"/>
              <a:gd name="connsiteY455" fmla="*/ 3532609 h 7584823"/>
              <a:gd name="connsiteX456" fmla="*/ 4695698 w 8322482"/>
              <a:gd name="connsiteY456" fmla="*/ 3697908 h 7584823"/>
              <a:gd name="connsiteX457" fmla="*/ 4697942 w 8322482"/>
              <a:gd name="connsiteY457" fmla="*/ 3798924 h 7584823"/>
              <a:gd name="connsiteX458" fmla="*/ 4809979 w 8322482"/>
              <a:gd name="connsiteY458" fmla="*/ 4140339 h 7584823"/>
              <a:gd name="connsiteX459" fmla="*/ 4880051 w 8322482"/>
              <a:gd name="connsiteY459" fmla="*/ 4662054 h 7584823"/>
              <a:gd name="connsiteX460" fmla="*/ 4148025 w 8322482"/>
              <a:gd name="connsiteY460" fmla="*/ 4973922 h 7584823"/>
              <a:gd name="connsiteX461" fmla="*/ 4074980 w 8322482"/>
              <a:gd name="connsiteY461" fmla="*/ 4969939 h 7584823"/>
              <a:gd name="connsiteX462" fmla="*/ 3651742 w 8322482"/>
              <a:gd name="connsiteY462" fmla="*/ 4996527 h 7584823"/>
              <a:gd name="connsiteX463" fmla="*/ 3583578 w 8322482"/>
              <a:gd name="connsiteY463" fmla="*/ 5020029 h 7584823"/>
              <a:gd name="connsiteX464" fmla="*/ 3473617 w 8322482"/>
              <a:gd name="connsiteY464" fmla="*/ 5055535 h 7584823"/>
              <a:gd name="connsiteX465" fmla="*/ 3252787 w 8322482"/>
              <a:gd name="connsiteY465" fmla="*/ 4939201 h 7584823"/>
              <a:gd name="connsiteX466" fmla="*/ 3122927 w 8322482"/>
              <a:gd name="connsiteY466" fmla="*/ 4852149 h 7584823"/>
              <a:gd name="connsiteX467" fmla="*/ 3001134 w 8322482"/>
              <a:gd name="connsiteY467" fmla="*/ 4751297 h 7584823"/>
              <a:gd name="connsiteX468" fmla="*/ 2997067 w 8322482"/>
              <a:gd name="connsiteY468" fmla="*/ 4700085 h 7584823"/>
              <a:gd name="connsiteX469" fmla="*/ 2979770 w 8322482"/>
              <a:gd name="connsiteY469" fmla="*/ 4611910 h 7584823"/>
              <a:gd name="connsiteX470" fmla="*/ 2893922 w 8322482"/>
              <a:gd name="connsiteY470" fmla="*/ 4542581 h 7584823"/>
              <a:gd name="connsiteX471" fmla="*/ 2839267 w 8322482"/>
              <a:gd name="connsiteY471" fmla="*/ 4508254 h 7584823"/>
              <a:gd name="connsiteX472" fmla="*/ 2796433 w 8322482"/>
              <a:gd name="connsiteY472" fmla="*/ 4447507 h 7584823"/>
              <a:gd name="connsiteX473" fmla="*/ 2791327 w 8322482"/>
              <a:gd name="connsiteY473" fmla="*/ 4373522 h 7584823"/>
              <a:gd name="connsiteX474" fmla="*/ 2792382 w 8322482"/>
              <a:gd name="connsiteY474" fmla="*/ 4370213 h 7584823"/>
              <a:gd name="connsiteX475" fmla="*/ 2808808 w 8322482"/>
              <a:gd name="connsiteY475" fmla="*/ 4333282 h 7584823"/>
              <a:gd name="connsiteX476" fmla="*/ 2826986 w 8322482"/>
              <a:gd name="connsiteY476" fmla="*/ 4293733 h 7584823"/>
              <a:gd name="connsiteX477" fmla="*/ 2733211 w 8322482"/>
              <a:gd name="connsiteY477" fmla="*/ 3962260 h 7584823"/>
              <a:gd name="connsiteX478" fmla="*/ 2657321 w 8322482"/>
              <a:gd name="connsiteY478" fmla="*/ 3656054 h 7584823"/>
              <a:gd name="connsiteX479" fmla="*/ 2814150 w 8322482"/>
              <a:gd name="connsiteY479" fmla="*/ 3538486 h 7584823"/>
              <a:gd name="connsiteX480" fmla="*/ 2986620 w 8322482"/>
              <a:gd name="connsiteY480" fmla="*/ 3519892 h 7584823"/>
              <a:gd name="connsiteX481" fmla="*/ 3200769 w 8322482"/>
              <a:gd name="connsiteY481" fmla="*/ 3485184 h 7584823"/>
              <a:gd name="connsiteX482" fmla="*/ 3335213 w 8322482"/>
              <a:gd name="connsiteY482" fmla="*/ 3356341 h 7584823"/>
              <a:gd name="connsiteX483" fmla="*/ 3357654 w 8322482"/>
              <a:gd name="connsiteY483" fmla="*/ 3326327 h 7584823"/>
              <a:gd name="connsiteX484" fmla="*/ 3789027 w 8322482"/>
              <a:gd name="connsiteY484" fmla="*/ 3242924 h 7584823"/>
              <a:gd name="connsiteX485" fmla="*/ 3819210 w 8322482"/>
              <a:gd name="connsiteY485" fmla="*/ 3252618 h 7584823"/>
              <a:gd name="connsiteX486" fmla="*/ 3860557 w 8322482"/>
              <a:gd name="connsiteY486" fmla="*/ 3265894 h 7584823"/>
              <a:gd name="connsiteX487" fmla="*/ 4156722 w 8322482"/>
              <a:gd name="connsiteY487" fmla="*/ 3289738 h 7584823"/>
              <a:gd name="connsiteX488" fmla="*/ 4350948 w 8322482"/>
              <a:gd name="connsiteY488" fmla="*/ 3297188 h 7584823"/>
              <a:gd name="connsiteX489" fmla="*/ 4641216 w 8322482"/>
              <a:gd name="connsiteY489" fmla="*/ 3444391 h 7584823"/>
              <a:gd name="connsiteX490" fmla="*/ 4680506 w 8322482"/>
              <a:gd name="connsiteY490" fmla="*/ 3417462 h 7584823"/>
              <a:gd name="connsiteX491" fmla="*/ 4356559 w 8322482"/>
              <a:gd name="connsiteY491" fmla="*/ 3251334 h 7584823"/>
              <a:gd name="connsiteX492" fmla="*/ 4159021 w 8322482"/>
              <a:gd name="connsiteY492" fmla="*/ 3244192 h 7584823"/>
              <a:gd name="connsiteX493" fmla="*/ 3872675 w 8322482"/>
              <a:gd name="connsiteY493" fmla="*/ 3221212 h 7584823"/>
              <a:gd name="connsiteX494" fmla="*/ 3831327 w 8322482"/>
              <a:gd name="connsiteY494" fmla="*/ 3207935 h 7584823"/>
              <a:gd name="connsiteX495" fmla="*/ 3798620 w 8322482"/>
              <a:gd name="connsiteY495" fmla="*/ 3197446 h 7584823"/>
              <a:gd name="connsiteX496" fmla="*/ 3318691 w 8322482"/>
              <a:gd name="connsiteY496" fmla="*/ 3297031 h 7584823"/>
              <a:gd name="connsiteX497" fmla="*/ 3295049 w 8322482"/>
              <a:gd name="connsiteY497" fmla="*/ 3328015 h 7584823"/>
              <a:gd name="connsiteX498" fmla="*/ 3181436 w 8322482"/>
              <a:gd name="connsiteY498" fmla="*/ 3443121 h 7584823"/>
              <a:gd name="connsiteX499" fmla="*/ 2989599 w 8322482"/>
              <a:gd name="connsiteY499" fmla="*/ 3472287 h 7584823"/>
              <a:gd name="connsiteX500" fmla="*/ 2800270 w 8322482"/>
              <a:gd name="connsiteY500" fmla="*/ 3493641 h 7584823"/>
              <a:gd name="connsiteX501" fmla="*/ 2619127 w 8322482"/>
              <a:gd name="connsiteY501" fmla="*/ 3631536 h 7584823"/>
              <a:gd name="connsiteX502" fmla="*/ 2696570 w 8322482"/>
              <a:gd name="connsiteY502" fmla="*/ 3985444 h 7584823"/>
              <a:gd name="connsiteX503" fmla="*/ 2785583 w 8322482"/>
              <a:gd name="connsiteY503" fmla="*/ 4276355 h 7584823"/>
              <a:gd name="connsiteX504" fmla="*/ 2770345 w 8322482"/>
              <a:gd name="connsiteY504" fmla="*/ 4309584 h 7584823"/>
              <a:gd name="connsiteX505" fmla="*/ 2749396 w 8322482"/>
              <a:gd name="connsiteY505" fmla="*/ 4357761 h 7584823"/>
              <a:gd name="connsiteX506" fmla="*/ 2754070 w 8322482"/>
              <a:gd name="connsiteY506" fmla="*/ 4456987 h 7584823"/>
              <a:gd name="connsiteX507" fmla="*/ 2810139 w 8322482"/>
              <a:gd name="connsiteY507" fmla="*/ 4539328 h 7584823"/>
              <a:gd name="connsiteX508" fmla="*/ 2874072 w 8322482"/>
              <a:gd name="connsiteY508" fmla="*/ 4580275 h 7584823"/>
              <a:gd name="connsiteX509" fmla="*/ 2941155 w 8322482"/>
              <a:gd name="connsiteY509" fmla="*/ 4631317 h 7584823"/>
              <a:gd name="connsiteX510" fmla="*/ 2950889 w 8322482"/>
              <a:gd name="connsiteY510" fmla="*/ 4696159 h 7584823"/>
              <a:gd name="connsiteX511" fmla="*/ 2956768 w 8322482"/>
              <a:gd name="connsiteY511" fmla="*/ 4760215 h 7584823"/>
              <a:gd name="connsiteX512" fmla="*/ 3104469 w 8322482"/>
              <a:gd name="connsiteY512" fmla="*/ 4891134 h 7584823"/>
              <a:gd name="connsiteX513" fmla="*/ 3213683 w 8322482"/>
              <a:gd name="connsiteY513" fmla="*/ 4962984 h 7584823"/>
              <a:gd name="connsiteX514" fmla="*/ 3482930 w 8322482"/>
              <a:gd name="connsiteY514" fmla="*/ 5098893 h 7584823"/>
              <a:gd name="connsiteX515" fmla="*/ 3597939 w 8322482"/>
              <a:gd name="connsiteY515" fmla="*/ 5063219 h 7584823"/>
              <a:gd name="connsiteX516" fmla="*/ 3663692 w 8322482"/>
              <a:gd name="connsiteY516" fmla="*/ 5038932 h 7584823"/>
              <a:gd name="connsiteX517" fmla="*/ 4071107 w 8322482"/>
              <a:gd name="connsiteY517" fmla="*/ 5014588 h 7584823"/>
              <a:gd name="connsiteX518" fmla="*/ 4144323 w 8322482"/>
              <a:gd name="connsiteY518" fmla="*/ 5018122 h 7584823"/>
              <a:gd name="connsiteX519" fmla="*/ 4920725 w 8322482"/>
              <a:gd name="connsiteY519" fmla="*/ 4680116 h 7584823"/>
              <a:gd name="connsiteX520" fmla="*/ 4942998 w 8322482"/>
              <a:gd name="connsiteY520" fmla="*/ 4623744 h 7584823"/>
              <a:gd name="connsiteX521" fmla="*/ 4851158 w 8322482"/>
              <a:gd name="connsiteY521" fmla="*/ 4117252 h 7584823"/>
              <a:gd name="connsiteX522" fmla="*/ 4743048 w 8322482"/>
              <a:gd name="connsiteY522" fmla="*/ 3792068 h 7584823"/>
              <a:gd name="connsiteX523" fmla="*/ 4740972 w 8322482"/>
              <a:gd name="connsiteY523" fmla="*/ 3694744 h 7584823"/>
              <a:gd name="connsiteX524" fmla="*/ 4727116 w 8322482"/>
              <a:gd name="connsiteY524" fmla="*/ 3517829 h 7584823"/>
              <a:gd name="connsiteX525" fmla="*/ 4680506 w 8322482"/>
              <a:gd name="connsiteY525" fmla="*/ 3417462 h 7584823"/>
              <a:gd name="connsiteX526" fmla="*/ 4776946 w 8322482"/>
              <a:gd name="connsiteY526" fmla="*/ 3359869 h 7584823"/>
              <a:gd name="connsiteX527" fmla="*/ 4820302 w 8322482"/>
              <a:gd name="connsiteY527" fmla="*/ 3461967 h 7584823"/>
              <a:gd name="connsiteX528" fmla="*/ 4829839 w 8322482"/>
              <a:gd name="connsiteY528" fmla="*/ 3646584 h 7584823"/>
              <a:gd name="connsiteX529" fmla="*/ 4829558 w 8322482"/>
              <a:gd name="connsiteY529" fmla="*/ 3766759 h 7584823"/>
              <a:gd name="connsiteX530" fmla="*/ 4960278 w 8322482"/>
              <a:gd name="connsiteY530" fmla="*/ 4163639 h 7584823"/>
              <a:gd name="connsiteX531" fmla="*/ 5045833 w 8322482"/>
              <a:gd name="connsiteY531" fmla="*/ 4749332 h 7584823"/>
              <a:gd name="connsiteX532" fmla="*/ 4204408 w 8322482"/>
              <a:gd name="connsiteY532" fmla="*/ 5103661 h 7584823"/>
              <a:gd name="connsiteX533" fmla="*/ 4124293 w 8322482"/>
              <a:gd name="connsiteY533" fmla="*/ 5098838 h 7584823"/>
              <a:gd name="connsiteX534" fmla="*/ 3636876 w 8322482"/>
              <a:gd name="connsiteY534" fmla="*/ 5126546 h 7584823"/>
              <a:gd name="connsiteX535" fmla="*/ 3558668 w 8322482"/>
              <a:gd name="connsiteY535" fmla="*/ 5154087 h 7584823"/>
              <a:gd name="connsiteX536" fmla="*/ 3435355 w 8322482"/>
              <a:gd name="connsiteY536" fmla="*/ 5193014 h 7584823"/>
              <a:gd name="connsiteX537" fmla="*/ 3180874 w 8322482"/>
              <a:gd name="connsiteY537" fmla="*/ 5055030 h 7584823"/>
              <a:gd name="connsiteX538" fmla="*/ 3034774 w 8322482"/>
              <a:gd name="connsiteY538" fmla="*/ 4953169 h 7584823"/>
              <a:gd name="connsiteX539" fmla="*/ 2894763 w 8322482"/>
              <a:gd name="connsiteY539" fmla="*/ 4833808 h 7584823"/>
              <a:gd name="connsiteX540" fmla="*/ 2890988 w 8322482"/>
              <a:gd name="connsiteY540" fmla="*/ 4773117 h 7584823"/>
              <a:gd name="connsiteX541" fmla="*/ 2877255 w 8322482"/>
              <a:gd name="connsiteY541" fmla="*/ 4673892 h 7584823"/>
              <a:gd name="connsiteX542" fmla="*/ 2780579 w 8322482"/>
              <a:gd name="connsiteY542" fmla="*/ 4594242 h 7584823"/>
              <a:gd name="connsiteX543" fmla="*/ 2717615 w 8322482"/>
              <a:gd name="connsiteY543" fmla="*/ 4554530 h 7584823"/>
              <a:gd name="connsiteX544" fmla="*/ 2668621 w 8322482"/>
              <a:gd name="connsiteY544" fmla="*/ 4482395 h 7584823"/>
              <a:gd name="connsiteX545" fmla="*/ 2664705 w 8322482"/>
              <a:gd name="connsiteY545" fmla="*/ 4395455 h 7584823"/>
              <a:gd name="connsiteX546" fmla="*/ 2685692 w 8322482"/>
              <a:gd name="connsiteY546" fmla="*/ 4350021 h 7584823"/>
              <a:gd name="connsiteX547" fmla="*/ 2706697 w 8322482"/>
              <a:gd name="connsiteY547" fmla="*/ 4305939 h 7584823"/>
              <a:gd name="connsiteX548" fmla="*/ 2601044 w 8322482"/>
              <a:gd name="connsiteY548" fmla="*/ 3924816 h 7584823"/>
              <a:gd name="connsiteX549" fmla="*/ 2516039 w 8322482"/>
              <a:gd name="connsiteY549" fmla="*/ 3570296 h 7584823"/>
              <a:gd name="connsiteX550" fmla="*/ 2701755 w 8322482"/>
              <a:gd name="connsiteY550" fmla="*/ 3435228 h 7584823"/>
              <a:gd name="connsiteX551" fmla="*/ 2904431 w 8322482"/>
              <a:gd name="connsiteY551" fmla="*/ 3416348 h 7584823"/>
              <a:gd name="connsiteX552" fmla="*/ 3152197 w 8322482"/>
              <a:gd name="connsiteY552" fmla="*/ 3380629 h 7584823"/>
              <a:gd name="connsiteX553" fmla="*/ 3301390 w 8322482"/>
              <a:gd name="connsiteY553" fmla="*/ 3234293 h 7584823"/>
              <a:gd name="connsiteX554" fmla="*/ 3327461 w 8322482"/>
              <a:gd name="connsiteY554" fmla="*/ 3199999 h 7584823"/>
              <a:gd name="connsiteX555" fmla="*/ 3826279 w 8322482"/>
              <a:gd name="connsiteY555" fmla="*/ 3105569 h 7584823"/>
              <a:gd name="connsiteX556" fmla="*/ 3863082 w 8322482"/>
              <a:gd name="connsiteY556" fmla="*/ 3117387 h 7584823"/>
              <a:gd name="connsiteX557" fmla="*/ 3911443 w 8322482"/>
              <a:gd name="connsiteY557" fmla="*/ 3132918 h 7584823"/>
              <a:gd name="connsiteX558" fmla="*/ 4254622 w 8322482"/>
              <a:gd name="connsiteY558" fmla="*/ 3170943 h 7584823"/>
              <a:gd name="connsiteX559" fmla="*/ 4458497 w 8322482"/>
              <a:gd name="connsiteY559" fmla="*/ 3183772 h 7584823"/>
              <a:gd name="connsiteX560" fmla="*/ 4776946 w 8322482"/>
              <a:gd name="connsiteY560" fmla="*/ 3359869 h 7584823"/>
              <a:gd name="connsiteX561" fmla="*/ 4776717 w 8322482"/>
              <a:gd name="connsiteY561" fmla="*/ 3286822 h 7584823"/>
              <a:gd name="connsiteX562" fmla="*/ 4463435 w 8322482"/>
              <a:gd name="connsiteY562" fmla="*/ 3139975 h 7584823"/>
              <a:gd name="connsiteX563" fmla="*/ 4256417 w 8322482"/>
              <a:gd name="connsiteY563" fmla="*/ 3127041 h 7584823"/>
              <a:gd name="connsiteX564" fmla="*/ 3922214 w 8322482"/>
              <a:gd name="connsiteY564" fmla="*/ 3090985 h 7584823"/>
              <a:gd name="connsiteX565" fmla="*/ 3877108 w 8322482"/>
              <a:gd name="connsiteY565" fmla="*/ 3076508 h 7584823"/>
              <a:gd name="connsiteX566" fmla="*/ 3838229 w 8322482"/>
              <a:gd name="connsiteY566" fmla="*/ 3064027 h 7584823"/>
              <a:gd name="connsiteX567" fmla="*/ 3287011 w 8322482"/>
              <a:gd name="connsiteY567" fmla="*/ 3171128 h 7584823"/>
              <a:gd name="connsiteX568" fmla="*/ 3259739 w 8322482"/>
              <a:gd name="connsiteY568" fmla="*/ 3207755 h 7584823"/>
              <a:gd name="connsiteX569" fmla="*/ 3125890 w 8322482"/>
              <a:gd name="connsiteY569" fmla="*/ 3340412 h 7584823"/>
              <a:gd name="connsiteX570" fmla="*/ 2900161 w 8322482"/>
              <a:gd name="connsiteY570" fmla="*/ 3371408 h 7584823"/>
              <a:gd name="connsiteX571" fmla="*/ 2681860 w 8322482"/>
              <a:gd name="connsiteY571" fmla="*/ 3392077 h 7584823"/>
              <a:gd name="connsiteX572" fmla="*/ 2470999 w 8322482"/>
              <a:gd name="connsiteY572" fmla="*/ 3547209 h 7584823"/>
              <a:gd name="connsiteX573" fmla="*/ 2557011 w 8322482"/>
              <a:gd name="connsiteY573" fmla="*/ 3949709 h 7584823"/>
              <a:gd name="connsiteX574" fmla="*/ 2657754 w 8322482"/>
              <a:gd name="connsiteY574" fmla="*/ 4289312 h 7584823"/>
              <a:gd name="connsiteX575" fmla="*/ 2638746 w 8322482"/>
              <a:gd name="connsiteY575" fmla="*/ 4328600 h 7584823"/>
              <a:gd name="connsiteX576" fmla="*/ 2614172 w 8322482"/>
              <a:gd name="connsiteY576" fmla="*/ 4383788 h 7584823"/>
              <a:gd name="connsiteX577" fmla="*/ 2617505 w 8322482"/>
              <a:gd name="connsiteY577" fmla="*/ 4496475 h 7584823"/>
              <a:gd name="connsiteX578" fmla="*/ 2680037 w 8322482"/>
              <a:gd name="connsiteY578" fmla="*/ 4590540 h 7584823"/>
              <a:gd name="connsiteX579" fmla="*/ 2752560 w 8322482"/>
              <a:gd name="connsiteY579" fmla="*/ 4637433 h 7584823"/>
              <a:gd name="connsiteX580" fmla="*/ 2829916 w 8322482"/>
              <a:gd name="connsiteY580" fmla="*/ 4697675 h 7584823"/>
              <a:gd name="connsiteX581" fmla="*/ 2840345 w 8322482"/>
              <a:gd name="connsiteY581" fmla="*/ 4774575 h 7584823"/>
              <a:gd name="connsiteX582" fmla="*/ 2845518 w 8322482"/>
              <a:gd name="connsiteY582" fmla="*/ 4847942 h 7584823"/>
              <a:gd name="connsiteX583" fmla="*/ 2855206 w 8322482"/>
              <a:gd name="connsiteY583" fmla="*/ 4868920 h 7584823"/>
              <a:gd name="connsiteX584" fmla="*/ 2918711 w 8322482"/>
              <a:gd name="connsiteY584" fmla="*/ 4949379 h 7584823"/>
              <a:gd name="connsiteX585" fmla="*/ 2959976 w 8322482"/>
              <a:gd name="connsiteY585" fmla="*/ 4974880 h 7584823"/>
              <a:gd name="connsiteX586" fmla="*/ 3011714 w 8322482"/>
              <a:gd name="connsiteY586" fmla="*/ 4997985 h 7584823"/>
              <a:gd name="connsiteX587" fmla="*/ 3137440 w 8322482"/>
              <a:gd name="connsiteY587" fmla="*/ 5083748 h 7584823"/>
              <a:gd name="connsiteX588" fmla="*/ 3440180 w 8322482"/>
              <a:gd name="connsiteY588" fmla="*/ 5241758 h 7584823"/>
              <a:gd name="connsiteX589" fmla="*/ 3570955 w 8322482"/>
              <a:gd name="connsiteY589" fmla="*/ 5201148 h 7584823"/>
              <a:gd name="connsiteX590" fmla="*/ 3646132 w 8322482"/>
              <a:gd name="connsiteY590" fmla="*/ 5174448 h 7584823"/>
              <a:gd name="connsiteX591" fmla="*/ 4116945 w 8322482"/>
              <a:gd name="connsiteY591" fmla="*/ 5148646 h 7584823"/>
              <a:gd name="connsiteX592" fmla="*/ 4197451 w 8322482"/>
              <a:gd name="connsiteY592" fmla="*/ 5153638 h 7584823"/>
              <a:gd name="connsiteX593" fmla="*/ 5083702 w 8322482"/>
              <a:gd name="connsiteY593" fmla="*/ 4771938 h 7584823"/>
              <a:gd name="connsiteX594" fmla="*/ 5106313 w 8322482"/>
              <a:gd name="connsiteY594" fmla="*/ 4714332 h 7584823"/>
              <a:gd name="connsiteX595" fmla="*/ 4999044 w 8322482"/>
              <a:gd name="connsiteY595" fmla="*/ 4147956 h 7584823"/>
              <a:gd name="connsiteX596" fmla="*/ 4872813 w 8322482"/>
              <a:gd name="connsiteY596" fmla="*/ 3768397 h 7584823"/>
              <a:gd name="connsiteX597" fmla="*/ 4873151 w 8322482"/>
              <a:gd name="connsiteY597" fmla="*/ 3652323 h 7584823"/>
              <a:gd name="connsiteX598" fmla="*/ 4863166 w 8322482"/>
              <a:gd name="connsiteY598" fmla="*/ 3454859 h 7584823"/>
              <a:gd name="connsiteX599" fmla="*/ 4776717 w 8322482"/>
              <a:gd name="connsiteY599" fmla="*/ 3286822 h 7584823"/>
              <a:gd name="connsiteX600" fmla="*/ 4911383 w 8322482"/>
              <a:gd name="connsiteY600" fmla="*/ 3195862 h 7584823"/>
              <a:gd name="connsiteX601" fmla="*/ 4570646 w 8322482"/>
              <a:gd name="connsiteY601" fmla="*/ 3026906 h 7584823"/>
              <a:gd name="connsiteX602" fmla="*/ 4355549 w 8322482"/>
              <a:gd name="connsiteY602" fmla="*/ 3009125 h 7584823"/>
              <a:gd name="connsiteX603" fmla="*/ 3974669 w 8322482"/>
              <a:gd name="connsiteY603" fmla="*/ 2958059 h 7584823"/>
              <a:gd name="connsiteX604" fmla="*/ 3924177 w 8322482"/>
              <a:gd name="connsiteY604" fmla="*/ 2941860 h 7584823"/>
              <a:gd name="connsiteX605" fmla="*/ 3879126 w 8322482"/>
              <a:gd name="connsiteY605" fmla="*/ 2927389 h 7584823"/>
              <a:gd name="connsiteX606" fmla="*/ 3256720 w 8322482"/>
              <a:gd name="connsiteY606" fmla="*/ 3041589 h 7584823"/>
              <a:gd name="connsiteX607" fmla="*/ 3226189 w 8322482"/>
              <a:gd name="connsiteY607" fmla="*/ 3081258 h 7584823"/>
              <a:gd name="connsiteX608" fmla="*/ 3073887 w 8322482"/>
              <a:gd name="connsiteY608" fmla="*/ 3231588 h 7584823"/>
              <a:gd name="connsiteX609" fmla="*/ 2814823 w 8322482"/>
              <a:gd name="connsiteY609" fmla="*/ 3264132 h 7584823"/>
              <a:gd name="connsiteX610" fmla="*/ 2566316 w 8322482"/>
              <a:gd name="connsiteY610" fmla="*/ 3285094 h 7584823"/>
              <a:gd name="connsiteX611" fmla="*/ 2328094 w 8322482"/>
              <a:gd name="connsiteY611" fmla="*/ 3458663 h 7584823"/>
              <a:gd name="connsiteX612" fmla="*/ 2422672 w 8322482"/>
              <a:gd name="connsiteY612" fmla="*/ 3909754 h 7584823"/>
              <a:gd name="connsiteX613" fmla="*/ 2534596 w 8322482"/>
              <a:gd name="connsiteY613" fmla="*/ 4298337 h 7584823"/>
              <a:gd name="connsiteX614" fmla="*/ 2512498 w 8322482"/>
              <a:gd name="connsiteY614" fmla="*/ 4342980 h 7584823"/>
              <a:gd name="connsiteX615" fmla="*/ 2485776 w 8322482"/>
              <a:gd name="connsiteY615" fmla="*/ 4400859 h 7584823"/>
              <a:gd name="connsiteX616" fmla="*/ 2521164 w 8322482"/>
              <a:gd name="connsiteY616" fmla="*/ 4445695 h 7584823"/>
              <a:gd name="connsiteX617" fmla="*/ 2524021 w 8322482"/>
              <a:gd name="connsiteY617" fmla="*/ 4419292 h 7584823"/>
              <a:gd name="connsiteX618" fmla="*/ 2549699 w 8322482"/>
              <a:gd name="connsiteY618" fmla="*/ 4364884 h 7584823"/>
              <a:gd name="connsiteX619" fmla="*/ 2573930 w 8322482"/>
              <a:gd name="connsiteY619" fmla="*/ 4315052 h 7584823"/>
              <a:gd name="connsiteX620" fmla="*/ 2458055 w 8322482"/>
              <a:gd name="connsiteY620" fmla="*/ 3884810 h 7584823"/>
              <a:gd name="connsiteX621" fmla="*/ 2364073 w 8322482"/>
              <a:gd name="connsiteY621" fmla="*/ 3481565 h 7584823"/>
              <a:gd name="connsiteX622" fmla="*/ 2578541 w 8322482"/>
              <a:gd name="connsiteY622" fmla="*/ 3329405 h 7584823"/>
              <a:gd name="connsiteX623" fmla="*/ 2812522 w 8322482"/>
              <a:gd name="connsiteY623" fmla="*/ 3311047 h 7584823"/>
              <a:gd name="connsiteX624" fmla="*/ 3093630 w 8322482"/>
              <a:gd name="connsiteY624" fmla="*/ 3273786 h 7584823"/>
              <a:gd name="connsiteX625" fmla="*/ 3262234 w 8322482"/>
              <a:gd name="connsiteY625" fmla="*/ 3109624 h 7584823"/>
              <a:gd name="connsiteX626" fmla="*/ 3292087 w 8322482"/>
              <a:gd name="connsiteY626" fmla="*/ 3070646 h 7584823"/>
              <a:gd name="connsiteX627" fmla="*/ 3864315 w 8322482"/>
              <a:gd name="connsiteY627" fmla="*/ 2972099 h 7584823"/>
              <a:gd name="connsiteX628" fmla="*/ 3905663 w 8322482"/>
              <a:gd name="connsiteY628" fmla="*/ 2985376 h 7584823"/>
              <a:gd name="connsiteX629" fmla="*/ 3958568 w 8322482"/>
              <a:gd name="connsiteY629" fmla="*/ 3002377 h 7584823"/>
              <a:gd name="connsiteX630" fmla="*/ 4349433 w 8322482"/>
              <a:gd name="connsiteY630" fmla="*/ 3055260 h 7584823"/>
              <a:gd name="connsiteX631" fmla="*/ 4562287 w 8322482"/>
              <a:gd name="connsiteY631" fmla="*/ 3072783 h 7584823"/>
              <a:gd name="connsiteX632" fmla="*/ 4874470 w 8322482"/>
              <a:gd name="connsiteY632" fmla="*/ 3224565 h 7584823"/>
              <a:gd name="connsiteX633" fmla="*/ 4957921 w 8322482"/>
              <a:gd name="connsiteY633" fmla="*/ 3391813 h 7584823"/>
              <a:gd name="connsiteX634" fmla="*/ 4958482 w 8322482"/>
              <a:gd name="connsiteY634" fmla="*/ 3390164 h 7584823"/>
              <a:gd name="connsiteX635" fmla="*/ 4963923 w 8322482"/>
              <a:gd name="connsiteY635" fmla="*/ 3597514 h 7584823"/>
              <a:gd name="connsiteX636" fmla="*/ 4960838 w 8322482"/>
              <a:gd name="connsiteY636" fmla="*/ 3736313 h 7584823"/>
              <a:gd name="connsiteX637" fmla="*/ 5110350 w 8322482"/>
              <a:gd name="connsiteY637" fmla="*/ 4188245 h 7584823"/>
              <a:gd name="connsiteX638" fmla="*/ 5209428 w 8322482"/>
              <a:gd name="connsiteY638" fmla="*/ 4835488 h 7584823"/>
              <a:gd name="connsiteX639" fmla="*/ 4258322 w 8322482"/>
              <a:gd name="connsiteY639" fmla="*/ 5233063 h 7584823"/>
              <a:gd name="connsiteX640" fmla="*/ 4169287 w 8322482"/>
              <a:gd name="connsiteY640" fmla="*/ 5226275 h 7584823"/>
              <a:gd name="connsiteX641" fmla="*/ 3617632 w 8322482"/>
              <a:gd name="connsiteY641" fmla="*/ 5255164 h 7584823"/>
              <a:gd name="connsiteX642" fmla="*/ 3530000 w 8322482"/>
              <a:gd name="connsiteY642" fmla="*/ 5286517 h 7584823"/>
              <a:gd name="connsiteX643" fmla="*/ 3390697 w 8322482"/>
              <a:gd name="connsiteY643" fmla="*/ 5332512 h 7584823"/>
              <a:gd name="connsiteX644" fmla="*/ 3185602 w 8322482"/>
              <a:gd name="connsiteY644" fmla="*/ 5286038 h 7584823"/>
              <a:gd name="connsiteX645" fmla="*/ 3174601 w 8322482"/>
              <a:gd name="connsiteY645" fmla="*/ 5273587 h 7584823"/>
              <a:gd name="connsiteX646" fmla="*/ 3256077 w 8322482"/>
              <a:gd name="connsiteY646" fmla="*/ 5376815 h 7584823"/>
              <a:gd name="connsiteX647" fmla="*/ 3273630 w 8322482"/>
              <a:gd name="connsiteY647" fmla="*/ 5381909 h 7584823"/>
              <a:gd name="connsiteX648" fmla="*/ 3400010 w 8322482"/>
              <a:gd name="connsiteY648" fmla="*/ 5377273 h 7584823"/>
              <a:gd name="connsiteX649" fmla="*/ 3545147 w 8322482"/>
              <a:gd name="connsiteY649" fmla="*/ 5333129 h 7584823"/>
              <a:gd name="connsiteX650" fmla="*/ 3630591 w 8322482"/>
              <a:gd name="connsiteY650" fmla="*/ 5302896 h 7584823"/>
              <a:gd name="connsiteX651" fmla="*/ 4164575 w 8322482"/>
              <a:gd name="connsiteY651" fmla="*/ 5276478 h 7584823"/>
              <a:gd name="connsiteX652" fmla="*/ 4253722 w 8322482"/>
              <a:gd name="connsiteY652" fmla="*/ 5282872 h 7584823"/>
              <a:gd name="connsiteX653" fmla="*/ 5250103 w 8322482"/>
              <a:gd name="connsiteY653" fmla="*/ 4858093 h 7584823"/>
              <a:gd name="connsiteX654" fmla="*/ 5272824 w 8322482"/>
              <a:gd name="connsiteY654" fmla="*/ 4798637 h 7584823"/>
              <a:gd name="connsiteX655" fmla="*/ 5151025 w 8322482"/>
              <a:gd name="connsiteY655" fmla="*/ 4169538 h 7584823"/>
              <a:gd name="connsiteX656" fmla="*/ 5006561 w 8322482"/>
              <a:gd name="connsiteY656" fmla="*/ 3736015 h 7584823"/>
              <a:gd name="connsiteX657" fmla="*/ 5009422 w 8322482"/>
              <a:gd name="connsiteY657" fmla="*/ 3600773 h 7584823"/>
              <a:gd name="connsiteX658" fmla="*/ 5003701 w 8322482"/>
              <a:gd name="connsiteY658" fmla="*/ 3382900 h 7584823"/>
              <a:gd name="connsiteX659" fmla="*/ 4911383 w 8322482"/>
              <a:gd name="connsiteY659" fmla="*/ 3195862 h 7584823"/>
              <a:gd name="connsiteX660" fmla="*/ 5045438 w 8322482"/>
              <a:gd name="connsiteY660" fmla="*/ 3106871 h 7584823"/>
              <a:gd name="connsiteX661" fmla="*/ 4676511 w 8322482"/>
              <a:gd name="connsiteY661" fmla="*/ 2917023 h 7584823"/>
              <a:gd name="connsiteX662" fmla="*/ 4455467 w 8322482"/>
              <a:gd name="connsiteY662" fmla="*/ 2895065 h 7584823"/>
              <a:gd name="connsiteX663" fmla="*/ 4025891 w 8322482"/>
              <a:gd name="connsiteY663" fmla="*/ 2829287 h 7584823"/>
              <a:gd name="connsiteX664" fmla="*/ 3971752 w 8322482"/>
              <a:gd name="connsiteY664" fmla="*/ 2811893 h 7584823"/>
              <a:gd name="connsiteX665" fmla="*/ 3918398 w 8322482"/>
              <a:gd name="connsiteY665" fmla="*/ 2794762 h 7584823"/>
              <a:gd name="connsiteX666" fmla="*/ 3225111 w 8322482"/>
              <a:gd name="connsiteY666" fmla="*/ 2916614 h 7584823"/>
              <a:gd name="connsiteX667" fmla="*/ 3191338 w 8322482"/>
              <a:gd name="connsiteY667" fmla="*/ 2960685 h 7584823"/>
              <a:gd name="connsiteX668" fmla="*/ 3019765 w 8322482"/>
              <a:gd name="connsiteY668" fmla="*/ 3128426 h 7584823"/>
              <a:gd name="connsiteX669" fmla="*/ 2727903 w 8322482"/>
              <a:gd name="connsiteY669" fmla="*/ 3162237 h 7584823"/>
              <a:gd name="connsiteX670" fmla="*/ 2447413 w 8322482"/>
              <a:gd name="connsiteY670" fmla="*/ 3183367 h 7584823"/>
              <a:gd name="connsiteX671" fmla="*/ 2178362 w 8322482"/>
              <a:gd name="connsiteY671" fmla="*/ 3373366 h 7584823"/>
              <a:gd name="connsiteX672" fmla="*/ 2281927 w 8322482"/>
              <a:gd name="connsiteY672" fmla="*/ 3873176 h 7584823"/>
              <a:gd name="connsiteX673" fmla="*/ 2420330 w 8322482"/>
              <a:gd name="connsiteY673" fmla="*/ 4255876 h 7584823"/>
              <a:gd name="connsiteX674" fmla="*/ 2407834 w 8322482"/>
              <a:gd name="connsiteY674" fmla="*/ 4302109 h 7584823"/>
              <a:gd name="connsiteX675" fmla="*/ 2441339 w 8322482"/>
              <a:gd name="connsiteY675" fmla="*/ 4344558 h 7584823"/>
              <a:gd name="connsiteX676" fmla="*/ 2449724 w 8322482"/>
              <a:gd name="connsiteY676" fmla="*/ 4327809 h 7584823"/>
              <a:gd name="connsiteX677" fmla="*/ 2322668 w 8322482"/>
              <a:gd name="connsiteY677" fmla="*/ 3848592 h 7584823"/>
              <a:gd name="connsiteX678" fmla="*/ 2219985 w 8322482"/>
              <a:gd name="connsiteY678" fmla="*/ 3397170 h 7584823"/>
              <a:gd name="connsiteX679" fmla="*/ 2463341 w 8322482"/>
              <a:gd name="connsiteY679" fmla="*/ 3227512 h 7584823"/>
              <a:gd name="connsiteX680" fmla="*/ 2725288 w 8322482"/>
              <a:gd name="connsiteY680" fmla="*/ 3205876 h 7584823"/>
              <a:gd name="connsiteX681" fmla="*/ 3039608 w 8322482"/>
              <a:gd name="connsiteY681" fmla="*/ 3167476 h 7584823"/>
              <a:gd name="connsiteX682" fmla="*/ 3227619 w 8322482"/>
              <a:gd name="connsiteY682" fmla="*/ 2985494 h 7584823"/>
              <a:gd name="connsiteX683" fmla="*/ 3260713 w 8322482"/>
              <a:gd name="connsiteY683" fmla="*/ 2942114 h 7584823"/>
              <a:gd name="connsiteX684" fmla="*/ 3903812 w 8322482"/>
              <a:gd name="connsiteY684" fmla="*/ 2835916 h 7584823"/>
              <a:gd name="connsiteX685" fmla="*/ 3955089 w 8322482"/>
              <a:gd name="connsiteY685" fmla="*/ 2852385 h 7584823"/>
              <a:gd name="connsiteX686" fmla="*/ 4011304 w 8322482"/>
              <a:gd name="connsiteY686" fmla="*/ 2870440 h 7584823"/>
              <a:gd name="connsiteX687" fmla="*/ 4449351 w 8322482"/>
              <a:gd name="connsiteY687" fmla="*/ 2942562 h 7584823"/>
              <a:gd name="connsiteX688" fmla="*/ 4670396 w 8322482"/>
              <a:gd name="connsiteY688" fmla="*/ 2964522 h 7584823"/>
              <a:gd name="connsiteX689" fmla="*/ 5007429 w 8322482"/>
              <a:gd name="connsiteY689" fmla="*/ 3133993 h 7584823"/>
              <a:gd name="connsiteX690" fmla="*/ 5095316 w 8322482"/>
              <a:gd name="connsiteY690" fmla="*/ 3321554 h 7584823"/>
              <a:gd name="connsiteX691" fmla="*/ 5094080 w 8322482"/>
              <a:gd name="connsiteY691" fmla="*/ 3321156 h 7584823"/>
              <a:gd name="connsiteX692" fmla="*/ 5096212 w 8322482"/>
              <a:gd name="connsiteY692" fmla="*/ 3548766 h 7584823"/>
              <a:gd name="connsiteX693" fmla="*/ 5091332 w 8322482"/>
              <a:gd name="connsiteY693" fmla="*/ 3706040 h 7584823"/>
              <a:gd name="connsiteX694" fmla="*/ 5258965 w 8322482"/>
              <a:gd name="connsiteY694" fmla="*/ 4213722 h 7584823"/>
              <a:gd name="connsiteX695" fmla="*/ 5372686 w 8322482"/>
              <a:gd name="connsiteY695" fmla="*/ 4923272 h 7584823"/>
              <a:gd name="connsiteX696" fmla="*/ 4312573 w 8322482"/>
              <a:gd name="connsiteY696" fmla="*/ 5363476 h 7584823"/>
              <a:gd name="connsiteX697" fmla="*/ 4217591 w 8322482"/>
              <a:gd name="connsiteY697" fmla="*/ 5356633 h 7584823"/>
              <a:gd name="connsiteX698" fmla="*/ 3602371 w 8322482"/>
              <a:gd name="connsiteY698" fmla="*/ 5385968 h 7584823"/>
              <a:gd name="connsiteX699" fmla="*/ 3504528 w 8322482"/>
              <a:gd name="connsiteY699" fmla="*/ 5420801 h 7584823"/>
              <a:gd name="connsiteX700" fmla="*/ 3351649 w 8322482"/>
              <a:gd name="connsiteY700" fmla="*/ 5470665 h 7584823"/>
              <a:gd name="connsiteX701" fmla="*/ 3332059 w 8322482"/>
              <a:gd name="connsiteY701" fmla="*/ 5473083 h 7584823"/>
              <a:gd name="connsiteX702" fmla="*/ 3365562 w 8322482"/>
              <a:gd name="connsiteY702" fmla="*/ 5515530 h 7584823"/>
              <a:gd name="connsiteX703" fmla="*/ 3523884 w 8322482"/>
              <a:gd name="connsiteY703" fmla="*/ 5465617 h 7584823"/>
              <a:gd name="connsiteX704" fmla="*/ 3618753 w 8322482"/>
              <a:gd name="connsiteY704" fmla="*/ 5431627 h 7584823"/>
              <a:gd name="connsiteX705" fmla="*/ 4216132 w 8322482"/>
              <a:gd name="connsiteY705" fmla="*/ 5403806 h 7584823"/>
              <a:gd name="connsiteX706" fmla="*/ 4311899 w 8322482"/>
              <a:gd name="connsiteY706" fmla="*/ 5410929 h 7584823"/>
              <a:gd name="connsiteX707" fmla="*/ 5417849 w 8322482"/>
              <a:gd name="connsiteY707" fmla="*/ 4943240 h 7584823"/>
              <a:gd name="connsiteX708" fmla="*/ 5441244 w 8322482"/>
              <a:gd name="connsiteY708" fmla="*/ 4881764 h 7584823"/>
              <a:gd name="connsiteX709" fmla="*/ 5303062 w 8322482"/>
              <a:gd name="connsiteY709" fmla="*/ 4194299 h 7584823"/>
              <a:gd name="connsiteX710" fmla="*/ 5140365 w 8322482"/>
              <a:gd name="connsiteY710" fmla="*/ 3706804 h 7584823"/>
              <a:gd name="connsiteX711" fmla="*/ 5145975 w 8322482"/>
              <a:gd name="connsiteY711" fmla="*/ 3554308 h 7584823"/>
              <a:gd name="connsiteX712" fmla="*/ 5143842 w 8322482"/>
              <a:gd name="connsiteY712" fmla="*/ 3315350 h 7584823"/>
              <a:gd name="connsiteX713" fmla="*/ 5045438 w 8322482"/>
              <a:gd name="connsiteY713" fmla="*/ 3106871 h 7584823"/>
              <a:gd name="connsiteX714" fmla="*/ 5178820 w 8322482"/>
              <a:gd name="connsiteY714" fmla="*/ 3016139 h 7584823"/>
              <a:gd name="connsiteX715" fmla="*/ 4783217 w 8322482"/>
              <a:gd name="connsiteY715" fmla="*/ 2805145 h 7584823"/>
              <a:gd name="connsiteX716" fmla="*/ 4554152 w 8322482"/>
              <a:gd name="connsiteY716" fmla="*/ 2776969 h 7584823"/>
              <a:gd name="connsiteX717" fmla="*/ 4075204 w 8322482"/>
              <a:gd name="connsiteY717" fmla="*/ 2695805 h 7584823"/>
              <a:gd name="connsiteX718" fmla="*/ 4017306 w 8322482"/>
              <a:gd name="connsiteY718" fmla="*/ 2677217 h 7584823"/>
              <a:gd name="connsiteX719" fmla="*/ 3956156 w 8322482"/>
              <a:gd name="connsiteY719" fmla="*/ 2657562 h 7584823"/>
              <a:gd name="connsiteX720" fmla="*/ 3191680 w 8322482"/>
              <a:gd name="connsiteY720" fmla="*/ 2786517 h 7584823"/>
              <a:gd name="connsiteX721" fmla="*/ 3154669 w 8322482"/>
              <a:gd name="connsiteY721" fmla="*/ 2834990 h 7584823"/>
              <a:gd name="connsiteX722" fmla="*/ 2963544 w 8322482"/>
              <a:gd name="connsiteY722" fmla="*/ 3020972 h 7584823"/>
              <a:gd name="connsiteX723" fmla="*/ 2638891 w 8322482"/>
              <a:gd name="connsiteY723" fmla="*/ 3056051 h 7584823"/>
              <a:gd name="connsiteX724" fmla="*/ 2330518 w 8322482"/>
              <a:gd name="connsiteY724" fmla="*/ 3075935 h 7584823"/>
              <a:gd name="connsiteX725" fmla="*/ 2032171 w 8322482"/>
              <a:gd name="connsiteY725" fmla="*/ 3283305 h 7584823"/>
              <a:gd name="connsiteX726" fmla="*/ 2144297 w 8322482"/>
              <a:gd name="connsiteY726" fmla="*/ 3831709 h 7584823"/>
              <a:gd name="connsiteX727" fmla="*/ 2293117 w 8322482"/>
              <a:gd name="connsiteY727" fmla="*/ 4136906 h 7584823"/>
              <a:gd name="connsiteX728" fmla="*/ 2296124 w 8322482"/>
              <a:gd name="connsiteY728" fmla="*/ 4160574 h 7584823"/>
              <a:gd name="connsiteX729" fmla="*/ 2342017 w 8322482"/>
              <a:gd name="connsiteY729" fmla="*/ 4218719 h 7584823"/>
              <a:gd name="connsiteX730" fmla="*/ 2343659 w 8322482"/>
              <a:gd name="connsiteY730" fmla="*/ 4196495 h 7584823"/>
              <a:gd name="connsiteX731" fmla="*/ 2179927 w 8322482"/>
              <a:gd name="connsiteY731" fmla="*/ 3804572 h 7584823"/>
              <a:gd name="connsiteX732" fmla="*/ 2067157 w 8322482"/>
              <a:gd name="connsiteY732" fmla="*/ 3303615 h 7584823"/>
              <a:gd name="connsiteX733" fmla="*/ 2339147 w 8322482"/>
              <a:gd name="connsiteY733" fmla="*/ 3118649 h 7584823"/>
              <a:gd name="connsiteX734" fmla="*/ 2632159 w 8322482"/>
              <a:gd name="connsiteY734" fmla="*/ 3099729 h 7584823"/>
              <a:gd name="connsiteX735" fmla="*/ 2979405 w 8322482"/>
              <a:gd name="connsiteY735" fmla="*/ 3059647 h 7584823"/>
              <a:gd name="connsiteX736" fmla="*/ 3187243 w 8322482"/>
              <a:gd name="connsiteY736" fmla="*/ 2859973 h 7584823"/>
              <a:gd name="connsiteX737" fmla="*/ 3223854 w 8322482"/>
              <a:gd name="connsiteY737" fmla="*/ 2812734 h 7584823"/>
              <a:gd name="connsiteX738" fmla="*/ 3937417 w 8322482"/>
              <a:gd name="connsiteY738" fmla="*/ 2698756 h 7584823"/>
              <a:gd name="connsiteX739" fmla="*/ 3996550 w 8322482"/>
              <a:gd name="connsiteY739" fmla="*/ 2717748 h 7584823"/>
              <a:gd name="connsiteX740" fmla="*/ 4055849 w 8322482"/>
              <a:gd name="connsiteY740" fmla="*/ 2739058 h 7584823"/>
              <a:gd name="connsiteX741" fmla="*/ 4544559 w 8322482"/>
              <a:gd name="connsiteY741" fmla="*/ 2822454 h 7584823"/>
              <a:gd name="connsiteX742" fmla="*/ 4771940 w 8322482"/>
              <a:gd name="connsiteY742" fmla="*/ 2850096 h 7584823"/>
              <a:gd name="connsiteX743" fmla="*/ 5140569 w 8322482"/>
              <a:gd name="connsiteY743" fmla="*/ 3043375 h 7584823"/>
              <a:gd name="connsiteX744" fmla="*/ 5232878 w 8322482"/>
              <a:gd name="connsiteY744" fmla="*/ 3251349 h 7584823"/>
              <a:gd name="connsiteX745" fmla="*/ 5231026 w 8322482"/>
              <a:gd name="connsiteY745" fmla="*/ 3501292 h 7584823"/>
              <a:gd name="connsiteX746" fmla="*/ 5220480 w 8322482"/>
              <a:gd name="connsiteY746" fmla="*/ 3676251 h 7584823"/>
              <a:gd name="connsiteX747" fmla="*/ 5405899 w 8322482"/>
              <a:gd name="connsiteY747" fmla="*/ 4235032 h 7584823"/>
              <a:gd name="connsiteX748" fmla="*/ 5534653 w 8322482"/>
              <a:gd name="connsiteY748" fmla="*/ 5007072 h 7584823"/>
              <a:gd name="connsiteX749" fmla="*/ 4364412 w 8322482"/>
              <a:gd name="connsiteY749" fmla="*/ 5490467 h 7584823"/>
              <a:gd name="connsiteX750" fmla="*/ 4262193 w 8322482"/>
              <a:gd name="connsiteY750" fmla="*/ 5482109 h 7584823"/>
              <a:gd name="connsiteX751" fmla="*/ 3583521 w 8322482"/>
              <a:gd name="connsiteY751" fmla="*/ 5512902 h 7584823"/>
              <a:gd name="connsiteX752" fmla="*/ 3476253 w 8322482"/>
              <a:gd name="connsiteY752" fmla="*/ 5551549 h 7584823"/>
              <a:gd name="connsiteX753" fmla="*/ 3410579 w 8322482"/>
              <a:gd name="connsiteY753" fmla="*/ 5572567 h 7584823"/>
              <a:gd name="connsiteX754" fmla="*/ 3444605 w 8322482"/>
              <a:gd name="connsiteY754" fmla="*/ 5615677 h 7584823"/>
              <a:gd name="connsiteX755" fmla="*/ 3495496 w 8322482"/>
              <a:gd name="connsiteY755" fmla="*/ 5599451 h 7584823"/>
              <a:gd name="connsiteX756" fmla="*/ 3598949 w 8322482"/>
              <a:gd name="connsiteY756" fmla="*/ 5561422 h 7584823"/>
              <a:gd name="connsiteX757" fmla="*/ 4260061 w 8322482"/>
              <a:gd name="connsiteY757" fmla="*/ 5532703 h 7584823"/>
              <a:gd name="connsiteX758" fmla="*/ 4362841 w 8322482"/>
              <a:gd name="connsiteY758" fmla="*/ 5540780 h 7584823"/>
              <a:gd name="connsiteX759" fmla="*/ 5580153 w 8322482"/>
              <a:gd name="connsiteY759" fmla="*/ 5030294 h 7584823"/>
              <a:gd name="connsiteX760" fmla="*/ 5604165 w 8322482"/>
              <a:gd name="connsiteY760" fmla="*/ 4966799 h 7584823"/>
              <a:gd name="connsiteX761" fmla="*/ 5450051 w 8322482"/>
              <a:gd name="connsiteY761" fmla="*/ 4218344 h 7584823"/>
              <a:gd name="connsiteX762" fmla="*/ 5268952 w 8322482"/>
              <a:gd name="connsiteY762" fmla="*/ 3677293 h 7584823"/>
              <a:gd name="connsiteX763" fmla="*/ 5278040 w 8322482"/>
              <a:gd name="connsiteY763" fmla="*/ 3506856 h 7584823"/>
              <a:gd name="connsiteX764" fmla="*/ 5279892 w 8322482"/>
              <a:gd name="connsiteY764" fmla="*/ 3246941 h 7584823"/>
              <a:gd name="connsiteX765" fmla="*/ 5178820 w 8322482"/>
              <a:gd name="connsiteY765" fmla="*/ 3016139 h 7584823"/>
              <a:gd name="connsiteX766" fmla="*/ 5312992 w 8322482"/>
              <a:gd name="connsiteY766" fmla="*/ 2927505 h 7584823"/>
              <a:gd name="connsiteX767" fmla="*/ 4889644 w 8322482"/>
              <a:gd name="connsiteY767" fmla="*/ 2693648 h 7584823"/>
              <a:gd name="connsiteX768" fmla="*/ 4653509 w 8322482"/>
              <a:gd name="connsiteY768" fmla="*/ 2663218 h 7584823"/>
              <a:gd name="connsiteX769" fmla="*/ 4125024 w 8322482"/>
              <a:gd name="connsiteY769" fmla="*/ 2566118 h 7584823"/>
              <a:gd name="connsiteX770" fmla="*/ 4064209 w 8322482"/>
              <a:gd name="connsiteY770" fmla="*/ 2546598 h 7584823"/>
              <a:gd name="connsiteX771" fmla="*/ 3995147 w 8322482"/>
              <a:gd name="connsiteY771" fmla="*/ 2521688 h 7584823"/>
              <a:gd name="connsiteX772" fmla="*/ 3159797 w 8322482"/>
              <a:gd name="connsiteY772" fmla="*/ 2658287 h 7584823"/>
              <a:gd name="connsiteX773" fmla="*/ 3119263 w 8322482"/>
              <a:gd name="connsiteY773" fmla="*/ 2710625 h 7584823"/>
              <a:gd name="connsiteX774" fmla="*/ 2908469 w 8322482"/>
              <a:gd name="connsiteY774" fmla="*/ 2915247 h 7584823"/>
              <a:gd name="connsiteX775" fmla="*/ 2550884 w 8322482"/>
              <a:gd name="connsiteY775" fmla="*/ 2952009 h 7584823"/>
              <a:gd name="connsiteX776" fmla="*/ 2211087 w 8322482"/>
              <a:gd name="connsiteY776" fmla="*/ 2973150 h 7584823"/>
              <a:gd name="connsiteX777" fmla="*/ 1883437 w 8322482"/>
              <a:gd name="connsiteY777" fmla="*/ 3197885 h 7584823"/>
              <a:gd name="connsiteX778" fmla="*/ 1917182 w 8322482"/>
              <a:gd name="connsiteY778" fmla="*/ 3648779 h 7584823"/>
              <a:gd name="connsiteX779" fmla="*/ 1993699 w 8322482"/>
              <a:gd name="connsiteY779" fmla="*/ 3777408 h 7584823"/>
              <a:gd name="connsiteX780" fmla="*/ 2174631 w 8322482"/>
              <a:gd name="connsiteY780" fmla="*/ 4006644 h 7584823"/>
              <a:gd name="connsiteX781" fmla="*/ 2164422 w 8322482"/>
              <a:gd name="connsiteY781" fmla="*/ 3981756 h 7584823"/>
              <a:gd name="connsiteX782" fmla="*/ 2044334 w 8322482"/>
              <a:gd name="connsiteY782" fmla="*/ 3770571 h 7584823"/>
              <a:gd name="connsiteX783" fmla="*/ 1923949 w 8322482"/>
              <a:gd name="connsiteY783" fmla="*/ 3220882 h 7584823"/>
              <a:gd name="connsiteX784" fmla="*/ 2225079 w 8322482"/>
              <a:gd name="connsiteY784" fmla="*/ 3016222 h 7584823"/>
              <a:gd name="connsiteX785" fmla="*/ 2550356 w 8322482"/>
              <a:gd name="connsiteY785" fmla="*/ 2997678 h 7584823"/>
              <a:gd name="connsiteX786" fmla="*/ 2928745 w 8322482"/>
              <a:gd name="connsiteY786" fmla="*/ 2955795 h 7584823"/>
              <a:gd name="connsiteX787" fmla="*/ 3155988 w 8322482"/>
              <a:gd name="connsiteY787" fmla="*/ 2738301 h 7584823"/>
              <a:gd name="connsiteX788" fmla="*/ 3195978 w 8322482"/>
              <a:gd name="connsiteY788" fmla="*/ 2686243 h 7584823"/>
              <a:gd name="connsiteX789" fmla="*/ 3980280 w 8322482"/>
              <a:gd name="connsiteY789" fmla="*/ 2565030 h 7584823"/>
              <a:gd name="connsiteX790" fmla="*/ 4047715 w 8322482"/>
              <a:gd name="connsiteY790" fmla="*/ 2589407 h 7584823"/>
              <a:gd name="connsiteX791" fmla="*/ 4108978 w 8322482"/>
              <a:gd name="connsiteY791" fmla="*/ 2611793 h 7584823"/>
              <a:gd name="connsiteX792" fmla="*/ 4647281 w 8322482"/>
              <a:gd name="connsiteY792" fmla="*/ 2711126 h 7584823"/>
              <a:gd name="connsiteX793" fmla="*/ 4882126 w 8322482"/>
              <a:gd name="connsiteY793" fmla="*/ 2741157 h 7584823"/>
              <a:gd name="connsiteX794" fmla="*/ 5273658 w 8322482"/>
              <a:gd name="connsiteY794" fmla="*/ 2953490 h 7584823"/>
              <a:gd name="connsiteX795" fmla="*/ 5370608 w 8322482"/>
              <a:gd name="connsiteY795" fmla="*/ 3181662 h 7584823"/>
              <a:gd name="connsiteX796" fmla="*/ 5371394 w 8322482"/>
              <a:gd name="connsiteY796" fmla="*/ 3181931 h 7584823"/>
              <a:gd name="connsiteX797" fmla="*/ 5365728 w 8322482"/>
              <a:gd name="connsiteY797" fmla="*/ 3452414 h 7584823"/>
              <a:gd name="connsiteX798" fmla="*/ 5354563 w 8322482"/>
              <a:gd name="connsiteY798" fmla="*/ 3646249 h 7584823"/>
              <a:gd name="connsiteX799" fmla="*/ 5559620 w 8322482"/>
              <a:gd name="connsiteY799" fmla="*/ 4261715 h 7584823"/>
              <a:gd name="connsiteX800" fmla="*/ 5702064 w 8322482"/>
              <a:gd name="connsiteY800" fmla="*/ 5096258 h 7584823"/>
              <a:gd name="connsiteX801" fmla="*/ 4422254 w 8322482"/>
              <a:gd name="connsiteY801" fmla="*/ 5622506 h 7584823"/>
              <a:gd name="connsiteX802" fmla="*/ 4312461 w 8322482"/>
              <a:gd name="connsiteY802" fmla="*/ 5613531 h 7584823"/>
              <a:gd name="connsiteX803" fmla="*/ 3569496 w 8322482"/>
              <a:gd name="connsiteY803" fmla="*/ 5647298 h 7584823"/>
              <a:gd name="connsiteX804" fmla="*/ 3491598 w 8322482"/>
              <a:gd name="connsiteY804" fmla="*/ 5675216 h 7584823"/>
              <a:gd name="connsiteX805" fmla="*/ 3523684 w 8322482"/>
              <a:gd name="connsiteY805" fmla="*/ 5715868 h 7584823"/>
              <a:gd name="connsiteX806" fmla="*/ 3584588 w 8322482"/>
              <a:gd name="connsiteY806" fmla="*/ 5693910 h 7584823"/>
              <a:gd name="connsiteX807" fmla="*/ 4308983 w 8322482"/>
              <a:gd name="connsiteY807" fmla="*/ 5664182 h 7584823"/>
              <a:gd name="connsiteX808" fmla="*/ 4419056 w 8322482"/>
              <a:gd name="connsiteY808" fmla="*/ 5673662 h 7584823"/>
              <a:gd name="connsiteX809" fmla="*/ 5744815 w 8322482"/>
              <a:gd name="connsiteY809" fmla="*/ 5119480 h 7584823"/>
              <a:gd name="connsiteX810" fmla="*/ 5769499 w 8322482"/>
              <a:gd name="connsiteY810" fmla="*/ 5053910 h 7584823"/>
              <a:gd name="connsiteX811" fmla="*/ 5600070 w 8322482"/>
              <a:gd name="connsiteY811" fmla="*/ 4245196 h 7584823"/>
              <a:gd name="connsiteX812" fmla="*/ 5400287 w 8322482"/>
              <a:gd name="connsiteY812" fmla="*/ 3650052 h 7584823"/>
              <a:gd name="connsiteX813" fmla="*/ 5411395 w 8322482"/>
              <a:gd name="connsiteY813" fmla="*/ 3460727 h 7584823"/>
              <a:gd name="connsiteX814" fmla="*/ 5416669 w 8322482"/>
              <a:gd name="connsiteY814" fmla="*/ 3180131 h 7584823"/>
              <a:gd name="connsiteX815" fmla="*/ 5312992 w 8322482"/>
              <a:gd name="connsiteY815" fmla="*/ 2927505 h 7584823"/>
              <a:gd name="connsiteX816" fmla="*/ 5445537 w 8322482"/>
              <a:gd name="connsiteY816" fmla="*/ 2835724 h 7584823"/>
              <a:gd name="connsiteX817" fmla="*/ 4997808 w 8322482"/>
              <a:gd name="connsiteY817" fmla="*/ 2582666 h 7584823"/>
              <a:gd name="connsiteX818" fmla="*/ 4755501 w 8322482"/>
              <a:gd name="connsiteY818" fmla="*/ 2550245 h 7584823"/>
              <a:gd name="connsiteX819" fmla="*/ 4176638 w 8322482"/>
              <a:gd name="connsiteY819" fmla="*/ 2436529 h 7584823"/>
              <a:gd name="connsiteX820" fmla="*/ 4114982 w 8322482"/>
              <a:gd name="connsiteY820" fmla="*/ 2414014 h 7584823"/>
              <a:gd name="connsiteX821" fmla="*/ 4036269 w 8322482"/>
              <a:gd name="connsiteY821" fmla="*/ 2385093 h 7584823"/>
              <a:gd name="connsiteX822" fmla="*/ 3129749 w 8322482"/>
              <a:gd name="connsiteY822" fmla="*/ 2528795 h 7584823"/>
              <a:gd name="connsiteX823" fmla="*/ 3085433 w 8322482"/>
              <a:gd name="connsiteY823" fmla="*/ 2585816 h 7584823"/>
              <a:gd name="connsiteX824" fmla="*/ 2856036 w 8322482"/>
              <a:gd name="connsiteY824" fmla="*/ 2807159 h 7584823"/>
              <a:gd name="connsiteX825" fmla="*/ 2465108 w 8322482"/>
              <a:gd name="connsiteY825" fmla="*/ 2845469 h 7584823"/>
              <a:gd name="connsiteX826" fmla="*/ 2093591 w 8322482"/>
              <a:gd name="connsiteY826" fmla="*/ 2865954 h 7584823"/>
              <a:gd name="connsiteX827" fmla="*/ 1737060 w 8322482"/>
              <a:gd name="connsiteY827" fmla="*/ 3108194 h 7584823"/>
              <a:gd name="connsiteX828" fmla="*/ 1684173 w 8322482"/>
              <a:gd name="connsiteY828" fmla="*/ 3353570 h 7584823"/>
              <a:gd name="connsiteX829" fmla="*/ 1694013 w 8322482"/>
              <a:gd name="connsiteY829" fmla="*/ 3397711 h 7584823"/>
              <a:gd name="connsiteX830" fmla="*/ 1777571 w 8322482"/>
              <a:gd name="connsiteY830" fmla="*/ 3503578 h 7584823"/>
              <a:gd name="connsiteX831" fmla="*/ 1748566 w 8322482"/>
              <a:gd name="connsiteY831" fmla="*/ 3428621 h 7584823"/>
              <a:gd name="connsiteX832" fmla="*/ 1777589 w 8322482"/>
              <a:gd name="connsiteY832" fmla="*/ 3132555 h 7584823"/>
              <a:gd name="connsiteX833" fmla="*/ 2108015 w 8322482"/>
              <a:gd name="connsiteY833" fmla="*/ 2910524 h 7584823"/>
              <a:gd name="connsiteX834" fmla="*/ 2461701 w 8322482"/>
              <a:gd name="connsiteY834" fmla="*/ 2891576 h 7584823"/>
              <a:gd name="connsiteX835" fmla="*/ 2875088 w 8322482"/>
              <a:gd name="connsiteY835" fmla="*/ 2848677 h 7584823"/>
              <a:gd name="connsiteX836" fmla="*/ 3121613 w 8322482"/>
              <a:gd name="connsiteY836" fmla="*/ 2613773 h 7584823"/>
              <a:gd name="connsiteX837" fmla="*/ 3165256 w 8322482"/>
              <a:gd name="connsiteY837" fmla="*/ 2557440 h 7584823"/>
              <a:gd name="connsiteX838" fmla="*/ 4020449 w 8322482"/>
              <a:gd name="connsiteY838" fmla="*/ 2428581 h 7584823"/>
              <a:gd name="connsiteX839" fmla="*/ 4097534 w 8322482"/>
              <a:gd name="connsiteY839" fmla="*/ 2456970 h 7584823"/>
              <a:gd name="connsiteX840" fmla="*/ 4160311 w 8322482"/>
              <a:gd name="connsiteY840" fmla="*/ 2480298 h 7584823"/>
              <a:gd name="connsiteX841" fmla="*/ 4749050 w 8322482"/>
              <a:gd name="connsiteY841" fmla="*/ 2595830 h 7584823"/>
              <a:gd name="connsiteX842" fmla="*/ 4990122 w 8322482"/>
              <a:gd name="connsiteY842" fmla="*/ 2627853 h 7584823"/>
              <a:gd name="connsiteX843" fmla="*/ 5407164 w 8322482"/>
              <a:gd name="connsiteY843" fmla="*/ 2862001 h 7584823"/>
              <a:gd name="connsiteX844" fmla="*/ 5508058 w 8322482"/>
              <a:gd name="connsiteY844" fmla="*/ 3111419 h 7584823"/>
              <a:gd name="connsiteX845" fmla="*/ 5510246 w 8322482"/>
              <a:gd name="connsiteY845" fmla="*/ 3110302 h 7584823"/>
              <a:gd name="connsiteX846" fmla="*/ 5501270 w 8322482"/>
              <a:gd name="connsiteY846" fmla="*/ 3402421 h 7584823"/>
              <a:gd name="connsiteX847" fmla="*/ 5486908 w 8322482"/>
              <a:gd name="connsiteY847" fmla="*/ 3614742 h 7584823"/>
              <a:gd name="connsiteX848" fmla="*/ 5710198 w 8322482"/>
              <a:gd name="connsiteY848" fmla="*/ 4284180 h 7584823"/>
              <a:gd name="connsiteX849" fmla="*/ 5868687 w 8322482"/>
              <a:gd name="connsiteY849" fmla="*/ 5182414 h 7584823"/>
              <a:gd name="connsiteX850" fmla="*/ 4479759 w 8322482"/>
              <a:gd name="connsiteY850" fmla="*/ 5751684 h 7584823"/>
              <a:gd name="connsiteX851" fmla="*/ 4368002 w 8322482"/>
              <a:gd name="connsiteY851" fmla="*/ 5741644 h 7584823"/>
              <a:gd name="connsiteX852" fmla="*/ 3755901 w 8322482"/>
              <a:gd name="connsiteY852" fmla="*/ 5731206 h 7584823"/>
              <a:gd name="connsiteX853" fmla="*/ 3567817 w 8322482"/>
              <a:gd name="connsiteY853" fmla="*/ 5771785 h 7584823"/>
              <a:gd name="connsiteX854" fmla="*/ 3598280 w 8322482"/>
              <a:gd name="connsiteY854" fmla="*/ 5810380 h 7584823"/>
              <a:gd name="connsiteX855" fmla="*/ 3760452 w 8322482"/>
              <a:gd name="connsiteY855" fmla="*/ 5775715 h 7584823"/>
              <a:gd name="connsiteX856" fmla="*/ 4360316 w 8322482"/>
              <a:gd name="connsiteY856" fmla="*/ 5786853 h 7584823"/>
              <a:gd name="connsiteX857" fmla="*/ 4472184 w 8322482"/>
              <a:gd name="connsiteY857" fmla="*/ 5796445 h 7584823"/>
              <a:gd name="connsiteX858" fmla="*/ 5907904 w 8322482"/>
              <a:gd name="connsiteY858" fmla="*/ 5199522 h 7584823"/>
              <a:gd name="connsiteX859" fmla="*/ 5933318 w 8322482"/>
              <a:gd name="connsiteY859" fmla="*/ 5131875 h 7584823"/>
              <a:gd name="connsiteX860" fmla="*/ 5747955 w 8322482"/>
              <a:gd name="connsiteY860" fmla="*/ 4261805 h 7584823"/>
              <a:gd name="connsiteX861" fmla="*/ 5530107 w 8322482"/>
              <a:gd name="connsiteY861" fmla="*/ 3613648 h 7584823"/>
              <a:gd name="connsiteX862" fmla="*/ 5543459 w 8322482"/>
              <a:gd name="connsiteY862" fmla="*/ 3405981 h 7584823"/>
              <a:gd name="connsiteX863" fmla="*/ 5552774 w 8322482"/>
              <a:gd name="connsiteY863" fmla="*/ 3104429 h 7584823"/>
              <a:gd name="connsiteX864" fmla="*/ 5445537 w 8322482"/>
              <a:gd name="connsiteY864" fmla="*/ 2835724 h 7584823"/>
              <a:gd name="connsiteX865" fmla="*/ 5578924 w 8322482"/>
              <a:gd name="connsiteY865" fmla="*/ 2746304 h 7584823"/>
              <a:gd name="connsiteX866" fmla="*/ 5102440 w 8322482"/>
              <a:gd name="connsiteY866" fmla="*/ 2471510 h 7584823"/>
              <a:gd name="connsiteX867" fmla="*/ 4854355 w 8322482"/>
              <a:gd name="connsiteY867" fmla="*/ 2437232 h 7584823"/>
              <a:gd name="connsiteX868" fmla="*/ 4224662 w 8322482"/>
              <a:gd name="connsiteY868" fmla="*/ 2307184 h 7584823"/>
              <a:gd name="connsiteX869" fmla="*/ 4162332 w 8322482"/>
              <a:gd name="connsiteY869" fmla="*/ 2283990 h 7584823"/>
              <a:gd name="connsiteX870" fmla="*/ 4072681 w 8322482"/>
              <a:gd name="connsiteY870" fmla="*/ 2250661 h 7584823"/>
              <a:gd name="connsiteX871" fmla="*/ 3095274 w 8322482"/>
              <a:gd name="connsiteY871" fmla="*/ 2402012 h 7584823"/>
              <a:gd name="connsiteX872" fmla="*/ 3047716 w 8322482"/>
              <a:gd name="connsiteY872" fmla="*/ 2463443 h 7584823"/>
              <a:gd name="connsiteX873" fmla="*/ 2799306 w 8322482"/>
              <a:gd name="connsiteY873" fmla="*/ 2701371 h 7584823"/>
              <a:gd name="connsiteX874" fmla="*/ 2376001 w 8322482"/>
              <a:gd name="connsiteY874" fmla="*/ 2741078 h 7584823"/>
              <a:gd name="connsiteX875" fmla="*/ 1975653 w 8322482"/>
              <a:gd name="connsiteY875" fmla="*/ 2761843 h 7584823"/>
              <a:gd name="connsiteX876" fmla="*/ 1589820 w 8322482"/>
              <a:gd name="connsiteY876" fmla="*/ 3021450 h 7584823"/>
              <a:gd name="connsiteX877" fmla="*/ 1548029 w 8322482"/>
              <a:gd name="connsiteY877" fmla="*/ 3109597 h 7584823"/>
              <a:gd name="connsiteX878" fmla="*/ 1531288 w 8322482"/>
              <a:gd name="connsiteY878" fmla="*/ 3191542 h 7584823"/>
              <a:gd name="connsiteX879" fmla="*/ 1578322 w 8322482"/>
              <a:gd name="connsiteY879" fmla="*/ 3251134 h 7584823"/>
              <a:gd name="connsiteX880" fmla="*/ 1576581 w 8322482"/>
              <a:gd name="connsiteY880" fmla="*/ 3202837 h 7584823"/>
              <a:gd name="connsiteX881" fmla="*/ 1629916 w 8322482"/>
              <a:gd name="connsiteY881" fmla="*/ 3044307 h 7584823"/>
              <a:gd name="connsiteX882" fmla="*/ 1989645 w 8322482"/>
              <a:gd name="connsiteY882" fmla="*/ 2804909 h 7584823"/>
              <a:gd name="connsiteX883" fmla="*/ 2373947 w 8322482"/>
              <a:gd name="connsiteY883" fmla="*/ 2785805 h 7584823"/>
              <a:gd name="connsiteX884" fmla="*/ 2820125 w 8322482"/>
              <a:gd name="connsiteY884" fmla="*/ 2741638 h 7584823"/>
              <a:gd name="connsiteX885" fmla="*/ 3083992 w 8322482"/>
              <a:gd name="connsiteY885" fmla="*/ 2488252 h 7584823"/>
              <a:gd name="connsiteX886" fmla="*/ 3131438 w 8322482"/>
              <a:gd name="connsiteY886" fmla="*/ 2428599 h 7584823"/>
              <a:gd name="connsiteX887" fmla="*/ 4057084 w 8322482"/>
              <a:gd name="connsiteY887" fmla="*/ 2291966 h 7584823"/>
              <a:gd name="connsiteX888" fmla="*/ 4145221 w 8322482"/>
              <a:gd name="connsiteY888" fmla="*/ 2324348 h 7584823"/>
              <a:gd name="connsiteX889" fmla="*/ 4208281 w 8322482"/>
              <a:gd name="connsiteY889" fmla="*/ 2348220 h 7584823"/>
              <a:gd name="connsiteX890" fmla="*/ 4849698 w 8322482"/>
              <a:gd name="connsiteY890" fmla="*/ 2481573 h 7584823"/>
              <a:gd name="connsiteX891" fmla="*/ 5096549 w 8322482"/>
              <a:gd name="connsiteY891" fmla="*/ 2515452 h 7584823"/>
              <a:gd name="connsiteX892" fmla="*/ 5540140 w 8322482"/>
              <a:gd name="connsiteY892" fmla="*/ 2772132 h 7584823"/>
              <a:gd name="connsiteX893" fmla="*/ 5645510 w 8322482"/>
              <a:gd name="connsiteY893" fmla="*/ 3041653 h 7584823"/>
              <a:gd name="connsiteX894" fmla="*/ 5645231 w 8322482"/>
              <a:gd name="connsiteY894" fmla="*/ 3042477 h 7584823"/>
              <a:gd name="connsiteX895" fmla="*/ 5632551 w 8322482"/>
              <a:gd name="connsiteY895" fmla="*/ 3356089 h 7584823"/>
              <a:gd name="connsiteX896" fmla="*/ 5615888 w 8322482"/>
              <a:gd name="connsiteY896" fmla="*/ 3586753 h 7584823"/>
              <a:gd name="connsiteX897" fmla="*/ 5857467 w 8322482"/>
              <a:gd name="connsiteY897" fmla="*/ 4310157 h 7584823"/>
              <a:gd name="connsiteX898" fmla="*/ 6030264 w 8322482"/>
              <a:gd name="connsiteY898" fmla="*/ 5273339 h 7584823"/>
              <a:gd name="connsiteX899" fmla="*/ 4531093 w 8322482"/>
              <a:gd name="connsiteY899" fmla="*/ 5881648 h 7584823"/>
              <a:gd name="connsiteX900" fmla="*/ 4411819 w 8322482"/>
              <a:gd name="connsiteY900" fmla="*/ 5870991 h 7584823"/>
              <a:gd name="connsiteX901" fmla="*/ 3751932 w 8322482"/>
              <a:gd name="connsiteY901" fmla="*/ 5858424 h 7584823"/>
              <a:gd name="connsiteX902" fmla="*/ 3652866 w 8322482"/>
              <a:gd name="connsiteY902" fmla="*/ 5879539 h 7584823"/>
              <a:gd name="connsiteX903" fmla="*/ 3685326 w 8322482"/>
              <a:gd name="connsiteY903" fmla="*/ 5920666 h 7584823"/>
              <a:gd name="connsiteX904" fmla="*/ 3763147 w 8322482"/>
              <a:gd name="connsiteY904" fmla="*/ 5903991 h 7584823"/>
              <a:gd name="connsiteX905" fmla="*/ 4410585 w 8322482"/>
              <a:gd name="connsiteY905" fmla="*/ 5917377 h 7584823"/>
              <a:gd name="connsiteX906" fmla="*/ 4530700 w 8322482"/>
              <a:gd name="connsiteY906" fmla="*/ 5928260 h 7584823"/>
              <a:gd name="connsiteX907" fmla="*/ 6075595 w 8322482"/>
              <a:gd name="connsiteY907" fmla="*/ 5289716 h 7584823"/>
              <a:gd name="connsiteX908" fmla="*/ 6101795 w 8322482"/>
              <a:gd name="connsiteY908" fmla="*/ 5219603 h 7584823"/>
              <a:gd name="connsiteX909" fmla="*/ 5899095 w 8322482"/>
              <a:gd name="connsiteY909" fmla="*/ 4288573 h 7584823"/>
              <a:gd name="connsiteX910" fmla="*/ 5662453 w 8322482"/>
              <a:gd name="connsiteY910" fmla="*/ 3586725 h 7584823"/>
              <a:gd name="connsiteX911" fmla="*/ 5679004 w 8322482"/>
              <a:gd name="connsiteY911" fmla="*/ 3360571 h 7584823"/>
              <a:gd name="connsiteX912" fmla="*/ 5691291 w 8322482"/>
              <a:gd name="connsiteY912" fmla="*/ 3038209 h 7584823"/>
              <a:gd name="connsiteX913" fmla="*/ 5578924 w 8322482"/>
              <a:gd name="connsiteY913" fmla="*/ 2746304 h 7584823"/>
              <a:gd name="connsiteX914" fmla="*/ 5712313 w 8322482"/>
              <a:gd name="connsiteY914" fmla="*/ 2655300 h 7584823"/>
              <a:gd name="connsiteX915" fmla="*/ 5209203 w 8322482"/>
              <a:gd name="connsiteY915" fmla="*/ 2359175 h 7584823"/>
              <a:gd name="connsiteX916" fmla="*/ 4956517 w 8322482"/>
              <a:gd name="connsiteY916" fmla="*/ 2320702 h 7584823"/>
              <a:gd name="connsiteX917" fmla="*/ 4274030 w 8322482"/>
              <a:gd name="connsiteY917" fmla="*/ 2173251 h 7584823"/>
              <a:gd name="connsiteX918" fmla="*/ 4213048 w 8322482"/>
              <a:gd name="connsiteY918" fmla="*/ 2150040 h 7584823"/>
              <a:gd name="connsiteX919" fmla="*/ 4111277 w 8322482"/>
              <a:gd name="connsiteY919" fmla="*/ 2111908 h 7584823"/>
              <a:gd name="connsiteX920" fmla="*/ 3063149 w 8322482"/>
              <a:gd name="connsiteY920" fmla="*/ 2270494 h 7584823"/>
              <a:gd name="connsiteX921" fmla="*/ 3011939 w 8322482"/>
              <a:gd name="connsiteY921" fmla="*/ 2336194 h 7584823"/>
              <a:gd name="connsiteX922" fmla="*/ 2743724 w 8322482"/>
              <a:gd name="connsiteY922" fmla="*/ 2593176 h 7584823"/>
              <a:gd name="connsiteX923" fmla="*/ 2287072 w 8322482"/>
              <a:gd name="connsiteY923" fmla="*/ 2634436 h 7584823"/>
              <a:gd name="connsiteX924" fmla="*/ 1856121 w 8322482"/>
              <a:gd name="connsiteY924" fmla="*/ 2655353 h 7584823"/>
              <a:gd name="connsiteX925" fmla="*/ 1441922 w 8322482"/>
              <a:gd name="connsiteY925" fmla="*/ 2930811 h 7584823"/>
              <a:gd name="connsiteX926" fmla="*/ 1398265 w 8322482"/>
              <a:gd name="connsiteY926" fmla="*/ 3023005 h 7584823"/>
              <a:gd name="connsiteX927" fmla="*/ 1436176 w 8322482"/>
              <a:gd name="connsiteY927" fmla="*/ 3071037 h 7584823"/>
              <a:gd name="connsiteX928" fmla="*/ 1442066 w 8322482"/>
              <a:gd name="connsiteY928" fmla="*/ 3042250 h 7584823"/>
              <a:gd name="connsiteX929" fmla="*/ 1482753 w 8322482"/>
              <a:gd name="connsiteY929" fmla="*/ 2957085 h 7584823"/>
              <a:gd name="connsiteX930" fmla="*/ 1871364 w 8322482"/>
              <a:gd name="connsiteY930" fmla="*/ 2700187 h 7584823"/>
              <a:gd name="connsiteX931" fmla="*/ 2287801 w 8322482"/>
              <a:gd name="connsiteY931" fmla="*/ 2681867 h 7584823"/>
              <a:gd name="connsiteX932" fmla="*/ 2766777 w 8322482"/>
              <a:gd name="connsiteY932" fmla="*/ 2636433 h 7584823"/>
              <a:gd name="connsiteX933" fmla="*/ 3052798 w 8322482"/>
              <a:gd name="connsiteY933" fmla="*/ 2365198 h 7584823"/>
              <a:gd name="connsiteX934" fmla="*/ 3103335 w 8322482"/>
              <a:gd name="connsiteY934" fmla="*/ 2300189 h 7584823"/>
              <a:gd name="connsiteX935" fmla="*/ 4099777 w 8322482"/>
              <a:gd name="connsiteY935" fmla="*/ 2156315 h 7584823"/>
              <a:gd name="connsiteX936" fmla="*/ 4199863 w 8322482"/>
              <a:gd name="connsiteY936" fmla="*/ 2193919 h 7584823"/>
              <a:gd name="connsiteX937" fmla="*/ 4261688 w 8322482"/>
              <a:gd name="connsiteY937" fmla="*/ 2217394 h 7584823"/>
              <a:gd name="connsiteX938" fmla="*/ 4952702 w 8322482"/>
              <a:gd name="connsiteY938" fmla="*/ 2366676 h 7584823"/>
              <a:gd name="connsiteX939" fmla="*/ 5204042 w 8322482"/>
              <a:gd name="connsiteY939" fmla="*/ 2405164 h 7584823"/>
              <a:gd name="connsiteX940" fmla="*/ 5674268 w 8322482"/>
              <a:gd name="connsiteY940" fmla="*/ 2681564 h 7584823"/>
              <a:gd name="connsiteX941" fmla="*/ 5785094 w 8322482"/>
              <a:gd name="connsiteY941" fmla="*/ 2972071 h 7584823"/>
              <a:gd name="connsiteX942" fmla="*/ 5768935 w 8322482"/>
              <a:gd name="connsiteY942" fmla="*/ 3306363 h 7584823"/>
              <a:gd name="connsiteX943" fmla="*/ 5748963 w 8322482"/>
              <a:gd name="connsiteY943" fmla="*/ 3555931 h 7584823"/>
              <a:gd name="connsiteX944" fmla="*/ 6009335 w 8322482"/>
              <a:gd name="connsiteY944" fmla="*/ 4333020 h 7584823"/>
              <a:gd name="connsiteX945" fmla="*/ 6197674 w 8322482"/>
              <a:gd name="connsiteY945" fmla="*/ 5357025 h 7584823"/>
              <a:gd name="connsiteX946" fmla="*/ 4587363 w 8322482"/>
              <a:gd name="connsiteY946" fmla="*/ 6011779 h 7584823"/>
              <a:gd name="connsiteX947" fmla="*/ 4460235 w 8322482"/>
              <a:gd name="connsiteY947" fmla="*/ 5999999 h 7584823"/>
              <a:gd name="connsiteX948" fmla="*/ 3752412 w 8322482"/>
              <a:gd name="connsiteY948" fmla="*/ 5984862 h 7584823"/>
              <a:gd name="connsiteX949" fmla="*/ 3737924 w 8322482"/>
              <a:gd name="connsiteY949" fmla="*/ 5987307 h 7584823"/>
              <a:gd name="connsiteX950" fmla="*/ 3769958 w 8322482"/>
              <a:gd name="connsiteY950" fmla="*/ 6027893 h 7584823"/>
              <a:gd name="connsiteX951" fmla="*/ 3990979 w 8322482"/>
              <a:gd name="connsiteY951" fmla="*/ 6014801 h 7584823"/>
              <a:gd name="connsiteX952" fmla="*/ 4455691 w 8322482"/>
              <a:gd name="connsiteY952" fmla="*/ 6043919 h 7584823"/>
              <a:gd name="connsiteX953" fmla="*/ 4583380 w 8322482"/>
              <a:gd name="connsiteY953" fmla="*/ 6055417 h 7584823"/>
              <a:gd name="connsiteX954" fmla="*/ 6238797 w 8322482"/>
              <a:gd name="connsiteY954" fmla="*/ 5372507 h 7584823"/>
              <a:gd name="connsiteX955" fmla="*/ 6265614 w 8322482"/>
              <a:gd name="connsiteY955" fmla="*/ 5300317 h 7584823"/>
              <a:gd name="connsiteX956" fmla="*/ 6048551 w 8322482"/>
              <a:gd name="connsiteY956" fmla="*/ 4308856 h 7584823"/>
              <a:gd name="connsiteX957" fmla="*/ 5793564 w 8322482"/>
              <a:gd name="connsiteY957" fmla="*/ 3553451 h 7584823"/>
              <a:gd name="connsiteX958" fmla="*/ 5813144 w 8322482"/>
              <a:gd name="connsiteY958" fmla="*/ 3309224 h 7584823"/>
              <a:gd name="connsiteX959" fmla="*/ 5829639 w 8322482"/>
              <a:gd name="connsiteY959" fmla="*/ 2965497 h 7584823"/>
              <a:gd name="connsiteX960" fmla="*/ 5712313 w 8322482"/>
              <a:gd name="connsiteY960" fmla="*/ 2655300 h 7584823"/>
              <a:gd name="connsiteX961" fmla="*/ 5845211 w 8322482"/>
              <a:gd name="connsiteY961" fmla="*/ 2565559 h 7584823"/>
              <a:gd name="connsiteX962" fmla="*/ 5315743 w 8322482"/>
              <a:gd name="connsiteY962" fmla="*/ 2247722 h 7584823"/>
              <a:gd name="connsiteX963" fmla="*/ 5057951 w 8322482"/>
              <a:gd name="connsiteY963" fmla="*/ 2206697 h 7584823"/>
              <a:gd name="connsiteX964" fmla="*/ 4325534 w 8322482"/>
              <a:gd name="connsiteY964" fmla="*/ 2042770 h 7584823"/>
              <a:gd name="connsiteX965" fmla="*/ 4265560 w 8322482"/>
              <a:gd name="connsiteY965" fmla="*/ 2019414 h 7584823"/>
              <a:gd name="connsiteX966" fmla="*/ 4151616 w 8322482"/>
              <a:gd name="connsiteY966" fmla="*/ 1976476 h 7584823"/>
              <a:gd name="connsiteX967" fmla="*/ 3032193 w 8322482"/>
              <a:gd name="connsiteY967" fmla="*/ 2142572 h 7584823"/>
              <a:gd name="connsiteX968" fmla="*/ 2977476 w 8322482"/>
              <a:gd name="connsiteY968" fmla="*/ 2213498 h 7584823"/>
              <a:gd name="connsiteX969" fmla="*/ 2689703 w 8322482"/>
              <a:gd name="connsiteY969" fmla="*/ 2487347 h 7584823"/>
              <a:gd name="connsiteX970" fmla="*/ 2200259 w 8322482"/>
              <a:gd name="connsiteY970" fmla="*/ 2529876 h 7584823"/>
              <a:gd name="connsiteX971" fmla="*/ 1737582 w 8322482"/>
              <a:gd name="connsiteY971" fmla="*/ 2550136 h 7584823"/>
              <a:gd name="connsiteX972" fmla="*/ 1293688 w 8322482"/>
              <a:gd name="connsiteY972" fmla="*/ 2844205 h 7584823"/>
              <a:gd name="connsiteX973" fmla="*/ 1279858 w 8322482"/>
              <a:gd name="connsiteY973" fmla="*/ 2872985 h 7584823"/>
              <a:gd name="connsiteX974" fmla="*/ 1312662 w 8322482"/>
              <a:gd name="connsiteY974" fmla="*/ 2914547 h 7584823"/>
              <a:gd name="connsiteX975" fmla="*/ 1334631 w 8322482"/>
              <a:gd name="connsiteY975" fmla="*/ 2868695 h 7584823"/>
              <a:gd name="connsiteX976" fmla="*/ 1752135 w 8322482"/>
              <a:gd name="connsiteY976" fmla="*/ 2594296 h 7584823"/>
              <a:gd name="connsiteX977" fmla="*/ 2196704 w 8322482"/>
              <a:gd name="connsiteY977" fmla="*/ 2575030 h 7584823"/>
              <a:gd name="connsiteX978" fmla="*/ 2709429 w 8322482"/>
              <a:gd name="connsiteY978" fmla="*/ 2528177 h 7584823"/>
              <a:gd name="connsiteX979" fmla="*/ 3013920 w 8322482"/>
              <a:gd name="connsiteY979" fmla="*/ 2240636 h 7584823"/>
              <a:gd name="connsiteX980" fmla="*/ 3068374 w 8322482"/>
              <a:gd name="connsiteY980" fmla="*/ 2170527 h 7584823"/>
              <a:gd name="connsiteX981" fmla="*/ 4136074 w 8322482"/>
              <a:gd name="connsiteY981" fmla="*/ 2019139 h 7584823"/>
              <a:gd name="connsiteX982" fmla="*/ 4248393 w 8322482"/>
              <a:gd name="connsiteY982" fmla="*/ 2061549 h 7584823"/>
              <a:gd name="connsiteX983" fmla="*/ 4308814 w 8322482"/>
              <a:gd name="connsiteY983" fmla="*/ 2085035 h 7584823"/>
              <a:gd name="connsiteX984" fmla="*/ 5050995 w 8322482"/>
              <a:gd name="connsiteY984" fmla="*/ 2251199 h 7584823"/>
              <a:gd name="connsiteX985" fmla="*/ 5307382 w 8322482"/>
              <a:gd name="connsiteY985" fmla="*/ 2292236 h 7584823"/>
              <a:gd name="connsiteX986" fmla="*/ 5806981 w 8322482"/>
              <a:gd name="connsiteY986" fmla="*/ 2591081 h 7584823"/>
              <a:gd name="connsiteX987" fmla="*/ 5920806 w 8322482"/>
              <a:gd name="connsiteY987" fmla="*/ 2901765 h 7584823"/>
              <a:gd name="connsiteX988" fmla="*/ 5901114 w 8322482"/>
              <a:gd name="connsiteY988" fmla="*/ 3258510 h 7584823"/>
              <a:gd name="connsiteX989" fmla="*/ 5878055 w 8322482"/>
              <a:gd name="connsiteY989" fmla="*/ 3526151 h 7584823"/>
              <a:gd name="connsiteX990" fmla="*/ 6158344 w 8322482"/>
              <a:gd name="connsiteY990" fmla="*/ 4357761 h 7584823"/>
              <a:gd name="connsiteX991" fmla="*/ 6361998 w 8322482"/>
              <a:gd name="connsiteY991" fmla="*/ 5444752 h 7584823"/>
              <a:gd name="connsiteX992" fmla="*/ 4642400 w 8322482"/>
              <a:gd name="connsiteY992" fmla="*/ 6141573 h 7584823"/>
              <a:gd name="connsiteX993" fmla="*/ 4507418 w 8322482"/>
              <a:gd name="connsiteY993" fmla="*/ 6128617 h 7584823"/>
              <a:gd name="connsiteX994" fmla="*/ 4002691 w 8322482"/>
              <a:gd name="connsiteY994" fmla="*/ 6096251 h 7584823"/>
              <a:gd name="connsiteX995" fmla="*/ 3831926 w 8322482"/>
              <a:gd name="connsiteY995" fmla="*/ 6106405 h 7584823"/>
              <a:gd name="connsiteX996" fmla="*/ 3866425 w 8322482"/>
              <a:gd name="connsiteY996" fmla="*/ 6150115 h 7584823"/>
              <a:gd name="connsiteX997" fmla="*/ 4004627 w 8322482"/>
              <a:gd name="connsiteY997" fmla="*/ 6142071 h 7584823"/>
              <a:gd name="connsiteX998" fmla="*/ 4501920 w 8322482"/>
              <a:gd name="connsiteY998" fmla="*/ 6174049 h 7584823"/>
              <a:gd name="connsiteX999" fmla="*/ 4636903 w 8322482"/>
              <a:gd name="connsiteY999" fmla="*/ 6187008 h 7584823"/>
              <a:gd name="connsiteX1000" fmla="*/ 6402055 w 8322482"/>
              <a:gd name="connsiteY1000" fmla="*/ 5460794 h 7584823"/>
              <a:gd name="connsiteX1001" fmla="*/ 6429658 w 8322482"/>
              <a:gd name="connsiteY1001" fmla="*/ 5386137 h 7584823"/>
              <a:gd name="connsiteX1002" fmla="*/ 6196999 w 8322482"/>
              <a:gd name="connsiteY1002" fmla="*/ 4333854 h 7584823"/>
              <a:gd name="connsiteX1003" fmla="*/ 5923890 w 8322482"/>
              <a:gd name="connsiteY1003" fmla="*/ 3525444 h 7584823"/>
              <a:gd name="connsiteX1004" fmla="*/ 5946331 w 8322482"/>
              <a:gd name="connsiteY1004" fmla="*/ 3262595 h 7584823"/>
              <a:gd name="connsiteX1005" fmla="*/ 5965799 w 8322482"/>
              <a:gd name="connsiteY1005" fmla="*/ 2898052 h 7584823"/>
              <a:gd name="connsiteX1006" fmla="*/ 5845211 w 8322482"/>
              <a:gd name="connsiteY1006" fmla="*/ 2565559 h 7584823"/>
              <a:gd name="connsiteX1007" fmla="*/ 5930257 w 8322482"/>
              <a:gd name="connsiteY1007" fmla="*/ 2413060 h 7584823"/>
              <a:gd name="connsiteX1008" fmla="*/ 5421831 w 8322482"/>
              <a:gd name="connsiteY1008" fmla="*/ 2135646 h 7584823"/>
              <a:gd name="connsiteX1009" fmla="*/ 5159665 w 8322482"/>
              <a:gd name="connsiteY1009" fmla="*/ 2092747 h 7584823"/>
              <a:gd name="connsiteX1010" fmla="*/ 4375689 w 8322482"/>
              <a:gd name="connsiteY1010" fmla="*/ 1911808 h 7584823"/>
              <a:gd name="connsiteX1011" fmla="*/ 4318969 w 8322482"/>
              <a:gd name="connsiteY1011" fmla="*/ 1889518 h 7584823"/>
              <a:gd name="connsiteX1012" fmla="*/ 4190269 w 8322482"/>
              <a:gd name="connsiteY1012" fmla="*/ 1840017 h 7584823"/>
              <a:gd name="connsiteX1013" fmla="*/ 3000388 w 8322482"/>
              <a:gd name="connsiteY1013" fmla="*/ 2013893 h 7584823"/>
              <a:gd name="connsiteX1014" fmla="*/ 2941603 w 8322482"/>
              <a:gd name="connsiteY1014" fmla="*/ 2088965 h 7584823"/>
              <a:gd name="connsiteX1015" fmla="*/ 2634830 w 8322482"/>
              <a:gd name="connsiteY1015" fmla="*/ 2380770 h 7584823"/>
              <a:gd name="connsiteX1016" fmla="*/ 2112044 w 8322482"/>
              <a:gd name="connsiteY1016" fmla="*/ 2424845 h 7584823"/>
              <a:gd name="connsiteX1017" fmla="*/ 1620542 w 8322482"/>
              <a:gd name="connsiteY1017" fmla="*/ 2445381 h 7584823"/>
              <a:gd name="connsiteX1018" fmla="*/ 1227716 w 8322482"/>
              <a:gd name="connsiteY1018" fmla="*/ 2657182 h 7584823"/>
              <a:gd name="connsiteX1019" fmla="*/ 1168052 w 8322482"/>
              <a:gd name="connsiteY1019" fmla="*/ 2731329 h 7584823"/>
              <a:gd name="connsiteX1020" fmla="*/ 1198596 w 8322482"/>
              <a:gd name="connsiteY1020" fmla="*/ 2770028 h 7584823"/>
              <a:gd name="connsiteX1021" fmla="*/ 1262697 w 8322482"/>
              <a:gd name="connsiteY1021" fmla="*/ 2690645 h 7584823"/>
              <a:gd name="connsiteX1022" fmla="*/ 1633889 w 8322482"/>
              <a:gd name="connsiteY1022" fmla="*/ 2491875 h 7584823"/>
              <a:gd name="connsiteX1023" fmla="*/ 2108936 w 8322482"/>
              <a:gd name="connsiteY1023" fmla="*/ 2472865 h 7584823"/>
              <a:gd name="connsiteX1024" fmla="*/ 2654460 w 8322482"/>
              <a:gd name="connsiteY1024" fmla="*/ 2424744 h 7584823"/>
              <a:gd name="connsiteX1025" fmla="*/ 2978098 w 8322482"/>
              <a:gd name="connsiteY1025" fmla="*/ 2120203 h 7584823"/>
              <a:gd name="connsiteX1026" fmla="*/ 3036205 w 8322482"/>
              <a:gd name="connsiteY1026" fmla="*/ 2045820 h 7584823"/>
              <a:gd name="connsiteX1027" fmla="*/ 4174225 w 8322482"/>
              <a:gd name="connsiteY1027" fmla="*/ 1887066 h 7584823"/>
              <a:gd name="connsiteX1028" fmla="*/ 4301408 w 8322482"/>
              <a:gd name="connsiteY1028" fmla="*/ 1935619 h 7584823"/>
              <a:gd name="connsiteX1029" fmla="*/ 4358128 w 8322482"/>
              <a:gd name="connsiteY1029" fmla="*/ 1957916 h 7584823"/>
              <a:gd name="connsiteX1030" fmla="*/ 5152148 w 8322482"/>
              <a:gd name="connsiteY1030" fmla="*/ 2141630 h 7584823"/>
              <a:gd name="connsiteX1031" fmla="*/ 5412182 w 8322482"/>
              <a:gd name="connsiteY1031" fmla="*/ 2184272 h 7584823"/>
              <a:gd name="connsiteX1032" fmla="*/ 5894218 w 8322482"/>
              <a:gd name="connsiteY1032" fmla="*/ 2442427 h 7584823"/>
              <a:gd name="connsiteX1033" fmla="*/ 5940097 w 8322482"/>
              <a:gd name="connsiteY1033" fmla="*/ 2500735 h 7584823"/>
              <a:gd name="connsiteX1034" fmla="*/ 6058032 w 8322482"/>
              <a:gd name="connsiteY1034" fmla="*/ 2831910 h 7584823"/>
              <a:gd name="connsiteX1035" fmla="*/ 6034861 w 8322482"/>
              <a:gd name="connsiteY1035" fmla="*/ 3207968 h 7584823"/>
              <a:gd name="connsiteX1036" fmla="*/ 6008942 w 8322482"/>
              <a:gd name="connsiteY1036" fmla="*/ 3494639 h 7584823"/>
              <a:gd name="connsiteX1037" fmla="*/ 6306455 w 8322482"/>
              <a:gd name="connsiteY1037" fmla="*/ 4378962 h 7584823"/>
              <a:gd name="connsiteX1038" fmla="*/ 6524359 w 8322482"/>
              <a:gd name="connsiteY1038" fmla="*/ 5529561 h 7584823"/>
              <a:gd name="connsiteX1039" fmla="*/ 4696988 w 8322482"/>
              <a:gd name="connsiteY1039" fmla="*/ 6270752 h 7584823"/>
              <a:gd name="connsiteX1040" fmla="*/ 4554488 w 8322482"/>
              <a:gd name="connsiteY1040" fmla="*/ 6257178 h 7584823"/>
              <a:gd name="connsiteX1041" fmla="*/ 4018203 w 8322482"/>
              <a:gd name="connsiteY1041" fmla="*/ 6221762 h 7584823"/>
              <a:gd name="connsiteX1042" fmla="*/ 3927180 w 8322482"/>
              <a:gd name="connsiteY1042" fmla="*/ 6227090 h 7584823"/>
              <a:gd name="connsiteX1043" fmla="*/ 3963406 w 8322482"/>
              <a:gd name="connsiteY1043" fmla="*/ 6272987 h 7584823"/>
              <a:gd name="connsiteX1044" fmla="*/ 4020483 w 8322482"/>
              <a:gd name="connsiteY1044" fmla="*/ 6269721 h 7584823"/>
              <a:gd name="connsiteX1045" fmla="*/ 4549719 w 8322482"/>
              <a:gd name="connsiteY1045" fmla="*/ 6304687 h 7584823"/>
              <a:gd name="connsiteX1046" fmla="*/ 4692500 w 8322482"/>
              <a:gd name="connsiteY1046" fmla="*/ 6318766 h 7584823"/>
              <a:gd name="connsiteX1047" fmla="*/ 6567838 w 8322482"/>
              <a:gd name="connsiteY1047" fmla="*/ 5547623 h 7584823"/>
              <a:gd name="connsiteX1048" fmla="*/ 6596114 w 8322482"/>
              <a:gd name="connsiteY1048" fmla="*/ 5470947 h 7584823"/>
              <a:gd name="connsiteX1049" fmla="*/ 6348082 w 8322482"/>
              <a:gd name="connsiteY1049" fmla="*/ 4357369 h 7584823"/>
              <a:gd name="connsiteX1050" fmla="*/ 6056012 w 8322482"/>
              <a:gd name="connsiteY1050" fmla="*/ 3495699 h 7584823"/>
              <a:gd name="connsiteX1051" fmla="*/ 6081650 w 8322482"/>
              <a:gd name="connsiteY1051" fmla="*/ 3214361 h 7584823"/>
              <a:gd name="connsiteX1052" fmla="*/ 6104709 w 8322482"/>
              <a:gd name="connsiteY1052" fmla="*/ 2828735 h 7584823"/>
              <a:gd name="connsiteX1053" fmla="*/ 5978776 w 8322482"/>
              <a:gd name="connsiteY1053" fmla="*/ 2475307 h 7584823"/>
              <a:gd name="connsiteX1054" fmla="*/ 5930257 w 8322482"/>
              <a:gd name="connsiteY1054" fmla="*/ 2413060 h 7584823"/>
              <a:gd name="connsiteX1055" fmla="*/ 6062884 w 8322482"/>
              <a:gd name="connsiteY1055" fmla="*/ 2318976 h 7584823"/>
              <a:gd name="connsiteX1056" fmla="*/ 5528538 w 8322482"/>
              <a:gd name="connsiteY1056" fmla="*/ 2024209 h 7584823"/>
              <a:gd name="connsiteX1057" fmla="*/ 5262500 w 8322482"/>
              <a:gd name="connsiteY1057" fmla="*/ 1979162 h 7584823"/>
              <a:gd name="connsiteX1058" fmla="*/ 4425732 w 8322482"/>
              <a:gd name="connsiteY1058" fmla="*/ 1780812 h 7584823"/>
              <a:gd name="connsiteX1059" fmla="*/ 4374398 w 8322482"/>
              <a:gd name="connsiteY1059" fmla="*/ 1760250 h 7584823"/>
              <a:gd name="connsiteX1060" fmla="*/ 4229541 w 8322482"/>
              <a:gd name="connsiteY1060" fmla="*/ 1704203 h 7584823"/>
              <a:gd name="connsiteX1061" fmla="*/ 2968353 w 8322482"/>
              <a:gd name="connsiteY1061" fmla="*/ 1885595 h 7584823"/>
              <a:gd name="connsiteX1062" fmla="*/ 2906327 w 8322482"/>
              <a:gd name="connsiteY1062" fmla="*/ 1965070 h 7584823"/>
              <a:gd name="connsiteX1063" fmla="*/ 2579041 w 8322482"/>
              <a:gd name="connsiteY1063" fmla="*/ 2273887 h 7584823"/>
              <a:gd name="connsiteX1064" fmla="*/ 2023324 w 8322482"/>
              <a:gd name="connsiteY1064" fmla="*/ 2319640 h 7584823"/>
              <a:gd name="connsiteX1065" fmla="*/ 1502165 w 8322482"/>
              <a:gd name="connsiteY1065" fmla="*/ 2340186 h 7584823"/>
              <a:gd name="connsiteX1066" fmla="*/ 1086287 w 8322482"/>
              <a:gd name="connsiteY1066" fmla="*/ 2564048 h 7584823"/>
              <a:gd name="connsiteX1067" fmla="*/ 1060927 w 8322482"/>
              <a:gd name="connsiteY1067" fmla="*/ 2595604 h 7584823"/>
              <a:gd name="connsiteX1068" fmla="*/ 1089297 w 8322482"/>
              <a:gd name="connsiteY1068" fmla="*/ 2631548 h 7584823"/>
              <a:gd name="connsiteX1069" fmla="*/ 1119013 w 8322482"/>
              <a:gd name="connsiteY1069" fmla="*/ 2595234 h 7584823"/>
              <a:gd name="connsiteX1070" fmla="*/ 1513840 w 8322482"/>
              <a:gd name="connsiteY1070" fmla="*/ 2384779 h 7584823"/>
              <a:gd name="connsiteX1071" fmla="*/ 2019089 w 8322482"/>
              <a:gd name="connsiteY1071" fmla="*/ 2365484 h 7584823"/>
              <a:gd name="connsiteX1072" fmla="*/ 2597544 w 8322482"/>
              <a:gd name="connsiteY1072" fmla="*/ 2315681 h 7584823"/>
              <a:gd name="connsiteX1073" fmla="*/ 2941267 w 8322482"/>
              <a:gd name="connsiteY1073" fmla="*/ 1992629 h 7584823"/>
              <a:gd name="connsiteX1074" fmla="*/ 3002615 w 8322482"/>
              <a:gd name="connsiteY1074" fmla="*/ 1913843 h 7584823"/>
              <a:gd name="connsiteX1075" fmla="*/ 4211701 w 8322482"/>
              <a:gd name="connsiteY1075" fmla="*/ 1747029 h 7584823"/>
              <a:gd name="connsiteX1076" fmla="*/ 4355267 w 8322482"/>
              <a:gd name="connsiteY1076" fmla="*/ 1802677 h 7584823"/>
              <a:gd name="connsiteX1077" fmla="*/ 4406601 w 8322482"/>
              <a:gd name="connsiteY1077" fmla="*/ 1823240 h 7584823"/>
              <a:gd name="connsiteX1078" fmla="*/ 5254253 w 8322482"/>
              <a:gd name="connsiteY1078" fmla="*/ 2024630 h 7584823"/>
              <a:gd name="connsiteX1079" fmla="*/ 5519506 w 8322482"/>
              <a:gd name="connsiteY1079" fmla="*/ 2069413 h 7584823"/>
              <a:gd name="connsiteX1080" fmla="*/ 6025690 w 8322482"/>
              <a:gd name="connsiteY1080" fmla="*/ 2347644 h 7584823"/>
              <a:gd name="connsiteX1081" fmla="*/ 6073675 w 8322482"/>
              <a:gd name="connsiteY1081" fmla="*/ 2409873 h 7584823"/>
              <a:gd name="connsiteX1082" fmla="*/ 6196043 w 8322482"/>
              <a:gd name="connsiteY1082" fmla="*/ 2762284 h 7584823"/>
              <a:gd name="connsiteX1083" fmla="*/ 6169676 w 8322482"/>
              <a:gd name="connsiteY1083" fmla="*/ 3159566 h 7584823"/>
              <a:gd name="connsiteX1084" fmla="*/ 6140670 w 8322482"/>
              <a:gd name="connsiteY1084" fmla="*/ 3464310 h 7584823"/>
              <a:gd name="connsiteX1085" fmla="*/ 6456417 w 8322482"/>
              <a:gd name="connsiteY1085" fmla="*/ 4402633 h 7584823"/>
              <a:gd name="connsiteX1086" fmla="*/ 6689693 w 8322482"/>
              <a:gd name="connsiteY1086" fmla="*/ 5616222 h 7584823"/>
              <a:gd name="connsiteX1087" fmla="*/ 4752081 w 8322482"/>
              <a:gd name="connsiteY1087" fmla="*/ 6400939 h 7584823"/>
              <a:gd name="connsiteX1088" fmla="*/ 4601839 w 8322482"/>
              <a:gd name="connsiteY1088" fmla="*/ 6385851 h 7584823"/>
              <a:gd name="connsiteX1089" fmla="*/ 4033268 w 8322482"/>
              <a:gd name="connsiteY1089" fmla="*/ 6347708 h 7584823"/>
              <a:gd name="connsiteX1090" fmla="*/ 4022858 w 8322482"/>
              <a:gd name="connsiteY1090" fmla="*/ 6348312 h 7584823"/>
              <a:gd name="connsiteX1091" fmla="*/ 4058722 w 8322482"/>
              <a:gd name="connsiteY1091" fmla="*/ 6393750 h 7584823"/>
              <a:gd name="connsiteX1092" fmla="*/ 4319464 w 8322482"/>
              <a:gd name="connsiteY1092" fmla="*/ 6405414 h 7584823"/>
              <a:gd name="connsiteX1093" fmla="*/ 4599482 w 8322482"/>
              <a:gd name="connsiteY1093" fmla="*/ 6431397 h 7584823"/>
              <a:gd name="connsiteX1094" fmla="*/ 4749893 w 8322482"/>
              <a:gd name="connsiteY1094" fmla="*/ 6446093 h 7584823"/>
              <a:gd name="connsiteX1095" fmla="*/ 6734687 w 8322482"/>
              <a:gd name="connsiteY1095" fmla="*/ 5633835 h 7584823"/>
              <a:gd name="connsiteX1096" fmla="*/ 6764422 w 8322482"/>
              <a:gd name="connsiteY1096" fmla="*/ 5552615 h 7584823"/>
              <a:gd name="connsiteX1097" fmla="*/ 6500177 w 8322482"/>
              <a:gd name="connsiteY1097" fmla="*/ 4378570 h 7584823"/>
              <a:gd name="connsiteX1098" fmla="*/ 6190209 w 8322482"/>
              <a:gd name="connsiteY1098" fmla="*/ 3462061 h 7584823"/>
              <a:gd name="connsiteX1099" fmla="*/ 6218990 w 8322482"/>
              <a:gd name="connsiteY1099" fmla="*/ 3162241 h 7584823"/>
              <a:gd name="connsiteX1100" fmla="*/ 6245527 w 8322482"/>
              <a:gd name="connsiteY1100" fmla="*/ 2755932 h 7584823"/>
              <a:gd name="connsiteX1101" fmla="*/ 6113820 w 8322482"/>
              <a:gd name="connsiteY1101" fmla="*/ 2384684 h 7584823"/>
              <a:gd name="connsiteX1102" fmla="*/ 6062884 w 8322482"/>
              <a:gd name="connsiteY1102" fmla="*/ 2318976 h 7584823"/>
              <a:gd name="connsiteX1103" fmla="*/ 6193542 w 8322482"/>
              <a:gd name="connsiteY1103" fmla="*/ 2225680 h 7584823"/>
              <a:gd name="connsiteX1104" fmla="*/ 5634966 w 8322482"/>
              <a:gd name="connsiteY1104" fmla="*/ 1912701 h 7584823"/>
              <a:gd name="connsiteX1105" fmla="*/ 5364608 w 8322482"/>
              <a:gd name="connsiteY1105" fmla="*/ 1865366 h 7584823"/>
              <a:gd name="connsiteX1106" fmla="*/ 4475831 w 8322482"/>
              <a:gd name="connsiteY1106" fmla="*/ 1649881 h 7584823"/>
              <a:gd name="connsiteX1107" fmla="*/ 4431847 w 8322482"/>
              <a:gd name="connsiteY1107" fmla="*/ 1632115 h 7584823"/>
              <a:gd name="connsiteX1108" fmla="*/ 4269767 w 8322482"/>
              <a:gd name="connsiteY1108" fmla="*/ 1568716 h 7584823"/>
              <a:gd name="connsiteX1109" fmla="*/ 2937806 w 8322482"/>
              <a:gd name="connsiteY1109" fmla="*/ 1757344 h 7584823"/>
              <a:gd name="connsiteX1110" fmla="*/ 2872407 w 8322482"/>
              <a:gd name="connsiteY1110" fmla="*/ 1841632 h 7584823"/>
              <a:gd name="connsiteX1111" fmla="*/ 2526950 w 8322482"/>
              <a:gd name="connsiteY1111" fmla="*/ 2168672 h 7584823"/>
              <a:gd name="connsiteX1112" fmla="*/ 1938441 w 8322482"/>
              <a:gd name="connsiteY1112" fmla="*/ 2215693 h 7584823"/>
              <a:gd name="connsiteX1113" fmla="*/ 1384603 w 8322482"/>
              <a:gd name="connsiteY1113" fmla="*/ 2235729 h 7584823"/>
              <a:gd name="connsiteX1114" fmla="*/ 1062898 w 8322482"/>
              <a:gd name="connsiteY1114" fmla="*/ 2375577 h 7584823"/>
              <a:gd name="connsiteX1115" fmla="*/ 955115 w 8322482"/>
              <a:gd name="connsiteY1115" fmla="*/ 2461542 h 7584823"/>
              <a:gd name="connsiteX1116" fmla="*/ 984501 w 8322482"/>
              <a:gd name="connsiteY1116" fmla="*/ 2498774 h 7584823"/>
              <a:gd name="connsiteX1117" fmla="*/ 1091419 w 8322482"/>
              <a:gd name="connsiteY1117" fmla="*/ 2414236 h 7584823"/>
              <a:gd name="connsiteX1118" fmla="*/ 1397950 w 8322482"/>
              <a:gd name="connsiteY1118" fmla="*/ 2282223 h 7584823"/>
              <a:gd name="connsiteX1119" fmla="*/ 1933678 w 8322482"/>
              <a:gd name="connsiteY1119" fmla="*/ 2263180 h 7584823"/>
              <a:gd name="connsiteX1120" fmla="*/ 2543270 w 8322482"/>
              <a:gd name="connsiteY1120" fmla="*/ 2211582 h 7584823"/>
              <a:gd name="connsiteX1121" fmla="*/ 2906405 w 8322482"/>
              <a:gd name="connsiteY1121" fmla="*/ 1870704 h 7584823"/>
              <a:gd name="connsiteX1122" fmla="*/ 2971406 w 8322482"/>
              <a:gd name="connsiteY1122" fmla="*/ 1787644 h 7584823"/>
              <a:gd name="connsiteX1123" fmla="*/ 4250916 w 8322482"/>
              <a:gd name="connsiteY1123" fmla="*/ 1613057 h 7584823"/>
              <a:gd name="connsiteX1124" fmla="*/ 4413054 w 8322482"/>
              <a:gd name="connsiteY1124" fmla="*/ 1676456 h 7584823"/>
              <a:gd name="connsiteX1125" fmla="*/ 4457037 w 8322482"/>
              <a:gd name="connsiteY1125" fmla="*/ 1694221 h 7584823"/>
              <a:gd name="connsiteX1126" fmla="*/ 5355855 w 8322482"/>
              <a:gd name="connsiteY1126" fmla="*/ 1912483 h 7584823"/>
              <a:gd name="connsiteX1127" fmla="*/ 5624979 w 8322482"/>
              <a:gd name="connsiteY1127" fmla="*/ 1959414 h 7584823"/>
              <a:gd name="connsiteX1128" fmla="*/ 6155908 w 8322482"/>
              <a:gd name="connsiteY1128" fmla="*/ 2253948 h 7584823"/>
              <a:gd name="connsiteX1129" fmla="*/ 6206057 w 8322482"/>
              <a:gd name="connsiteY1129" fmla="*/ 2319748 h 7584823"/>
              <a:gd name="connsiteX1130" fmla="*/ 6333719 w 8322482"/>
              <a:gd name="connsiteY1130" fmla="*/ 2692586 h 7584823"/>
              <a:gd name="connsiteX1131" fmla="*/ 6303760 w 8322482"/>
              <a:gd name="connsiteY1131" fmla="*/ 3110953 h 7584823"/>
              <a:gd name="connsiteX1132" fmla="*/ 6272063 w 8322482"/>
              <a:gd name="connsiteY1132" fmla="*/ 3433909 h 7584823"/>
              <a:gd name="connsiteX1133" fmla="*/ 6606266 w 8322482"/>
              <a:gd name="connsiteY1133" fmla="*/ 4425744 h 7584823"/>
              <a:gd name="connsiteX1134" fmla="*/ 6854298 w 8322482"/>
              <a:gd name="connsiteY1134" fmla="*/ 5702660 h 7584823"/>
              <a:gd name="connsiteX1135" fmla="*/ 4806837 w 8322482"/>
              <a:gd name="connsiteY1135" fmla="*/ 6529726 h 7584823"/>
              <a:gd name="connsiteX1136" fmla="*/ 4649020 w 8322482"/>
              <a:gd name="connsiteY1136" fmla="*/ 6514020 h 7584823"/>
              <a:gd name="connsiteX1137" fmla="*/ 4349129 w 8322482"/>
              <a:gd name="connsiteY1137" fmla="*/ 6486024 h 7584823"/>
              <a:gd name="connsiteX1138" fmla="*/ 4123811 w 8322482"/>
              <a:gd name="connsiteY1138" fmla="*/ 6476217 h 7584823"/>
              <a:gd name="connsiteX1139" fmla="*/ 4161635 w 8322482"/>
              <a:gd name="connsiteY1139" fmla="*/ 6524139 h 7584823"/>
              <a:gd name="connsiteX1140" fmla="*/ 4347741 w 8322482"/>
              <a:gd name="connsiteY1140" fmla="*/ 6532394 h 7584823"/>
              <a:gd name="connsiteX1141" fmla="*/ 4643803 w 8322482"/>
              <a:gd name="connsiteY1141" fmla="*/ 6560015 h 7584823"/>
              <a:gd name="connsiteX1142" fmla="*/ 4802012 w 8322482"/>
              <a:gd name="connsiteY1142" fmla="*/ 6575889 h 7584823"/>
              <a:gd name="connsiteX1143" fmla="*/ 6896543 w 8322482"/>
              <a:gd name="connsiteY1143" fmla="*/ 5720329 h 7584823"/>
              <a:gd name="connsiteX1144" fmla="*/ 6926668 w 8322482"/>
              <a:gd name="connsiteY1144" fmla="*/ 5639223 h 7584823"/>
              <a:gd name="connsiteX1145" fmla="*/ 6646492 w 8322482"/>
              <a:gd name="connsiteY1145" fmla="*/ 4404206 h 7584823"/>
              <a:gd name="connsiteX1146" fmla="*/ 6318684 w 8322482"/>
              <a:gd name="connsiteY1146" fmla="*/ 3436613 h 7584823"/>
              <a:gd name="connsiteX1147" fmla="*/ 6350101 w 8322482"/>
              <a:gd name="connsiteY1147" fmla="*/ 3118582 h 7584823"/>
              <a:gd name="connsiteX1148" fmla="*/ 6380340 w 8322482"/>
              <a:gd name="connsiteY1148" fmla="*/ 2690773 h 7584823"/>
              <a:gd name="connsiteX1149" fmla="*/ 6246407 w 8322482"/>
              <a:gd name="connsiteY1149" fmla="*/ 2295494 h 7584823"/>
              <a:gd name="connsiteX1150" fmla="*/ 6193542 w 8322482"/>
              <a:gd name="connsiteY1150" fmla="*/ 2225680 h 7584823"/>
              <a:gd name="connsiteX1151" fmla="*/ 6324856 w 8322482"/>
              <a:gd name="connsiteY1151" fmla="*/ 2131602 h 7584823"/>
              <a:gd name="connsiteX1152" fmla="*/ 5741392 w 8322482"/>
              <a:gd name="connsiteY1152" fmla="*/ 1801196 h 7584823"/>
              <a:gd name="connsiteX1153" fmla="*/ 5467554 w 8322482"/>
              <a:gd name="connsiteY1153" fmla="*/ 1751848 h 7584823"/>
              <a:gd name="connsiteX1154" fmla="*/ 4525594 w 8322482"/>
              <a:gd name="connsiteY1154" fmla="*/ 1518823 h 7584823"/>
              <a:gd name="connsiteX1155" fmla="*/ 4492213 w 8322482"/>
              <a:gd name="connsiteY1155" fmla="*/ 1504918 h 7584823"/>
              <a:gd name="connsiteX1156" fmla="*/ 4307074 w 8322482"/>
              <a:gd name="connsiteY1156" fmla="*/ 1432307 h 7584823"/>
              <a:gd name="connsiteX1157" fmla="*/ 2904262 w 8322482"/>
              <a:gd name="connsiteY1157" fmla="*/ 1628580 h 7584823"/>
              <a:gd name="connsiteX1158" fmla="*/ 2835346 w 8322482"/>
              <a:gd name="connsiteY1158" fmla="*/ 1716733 h 7584823"/>
              <a:gd name="connsiteX1159" fmla="*/ 2470478 w 8322482"/>
              <a:gd name="connsiteY1159" fmla="*/ 2061593 h 7584823"/>
              <a:gd name="connsiteX1160" fmla="*/ 1848621 w 8322482"/>
              <a:gd name="connsiteY1160" fmla="*/ 2110163 h 7584823"/>
              <a:gd name="connsiteX1161" fmla="*/ 1266787 w 8322482"/>
              <a:gd name="connsiteY1161" fmla="*/ 2130737 h 7584823"/>
              <a:gd name="connsiteX1162" fmla="*/ 927234 w 8322482"/>
              <a:gd name="connsiteY1162" fmla="*/ 2277502 h 7584823"/>
              <a:gd name="connsiteX1163" fmla="*/ 855168 w 8322482"/>
              <a:gd name="connsiteY1163" fmla="*/ 2334911 h 7584823"/>
              <a:gd name="connsiteX1164" fmla="*/ 884423 w 8322482"/>
              <a:gd name="connsiteY1164" fmla="*/ 2371976 h 7584823"/>
              <a:gd name="connsiteX1165" fmla="*/ 956208 w 8322482"/>
              <a:gd name="connsiteY1165" fmla="*/ 2315287 h 7584823"/>
              <a:gd name="connsiteX1166" fmla="*/ 1280661 w 8322482"/>
              <a:gd name="connsiteY1166" fmla="*/ 2175587 h 7584823"/>
              <a:gd name="connsiteX1167" fmla="*/ 1846455 w 8322482"/>
              <a:gd name="connsiteY1167" fmla="*/ 2156668 h 7584823"/>
              <a:gd name="connsiteX1168" fmla="*/ 2491051 w 8322482"/>
              <a:gd name="connsiteY1168" fmla="*/ 2104049 h 7584823"/>
              <a:gd name="connsiteX1169" fmla="*/ 2873591 w 8322482"/>
              <a:gd name="connsiteY1169" fmla="*/ 1745355 h 7584823"/>
              <a:gd name="connsiteX1170" fmla="*/ 2941829 w 8322482"/>
              <a:gd name="connsiteY1170" fmla="*/ 1657887 h 7584823"/>
              <a:gd name="connsiteX1171" fmla="*/ 4292544 w 8322482"/>
              <a:gd name="connsiteY1171" fmla="*/ 1476193 h 7584823"/>
              <a:gd name="connsiteX1172" fmla="*/ 4476000 w 8322482"/>
              <a:gd name="connsiteY1172" fmla="*/ 1548275 h 7584823"/>
              <a:gd name="connsiteX1173" fmla="*/ 4509380 w 8322482"/>
              <a:gd name="connsiteY1173" fmla="*/ 1562174 h 7584823"/>
              <a:gd name="connsiteX1174" fmla="*/ 5460879 w 8322482"/>
              <a:gd name="connsiteY1174" fmla="*/ 1798264 h 7584823"/>
              <a:gd name="connsiteX1175" fmla="*/ 5733986 w 8322482"/>
              <a:gd name="connsiteY1175" fmla="*/ 1846933 h 7584823"/>
              <a:gd name="connsiteX1176" fmla="*/ 6287977 w 8322482"/>
              <a:gd name="connsiteY1176" fmla="*/ 2159788 h 7584823"/>
              <a:gd name="connsiteX1177" fmla="*/ 6340214 w 8322482"/>
              <a:gd name="connsiteY1177" fmla="*/ 2229329 h 7584823"/>
              <a:gd name="connsiteX1178" fmla="*/ 6471114 w 8322482"/>
              <a:gd name="connsiteY1178" fmla="*/ 2622352 h 7584823"/>
              <a:gd name="connsiteX1179" fmla="*/ 6437901 w 8322482"/>
              <a:gd name="connsiteY1179" fmla="*/ 3062355 h 7584823"/>
              <a:gd name="connsiteX1180" fmla="*/ 6403005 w 8322482"/>
              <a:gd name="connsiteY1180" fmla="*/ 3403799 h 7584823"/>
              <a:gd name="connsiteX1181" fmla="*/ 6755668 w 8322482"/>
              <a:gd name="connsiteY1181" fmla="*/ 4448796 h 7584823"/>
              <a:gd name="connsiteX1182" fmla="*/ 7018507 w 8322482"/>
              <a:gd name="connsiteY1182" fmla="*/ 5788985 h 7584823"/>
              <a:gd name="connsiteX1183" fmla="*/ 6091808 w 8322482"/>
              <a:gd name="connsiteY1183" fmla="*/ 6535277 h 7584823"/>
              <a:gd name="connsiteX1184" fmla="*/ 4861481 w 8322482"/>
              <a:gd name="connsiteY1184" fmla="*/ 6660304 h 7584823"/>
              <a:gd name="connsiteX1185" fmla="*/ 4695865 w 8322482"/>
              <a:gd name="connsiteY1185" fmla="*/ 6643421 h 7584823"/>
              <a:gd name="connsiteX1186" fmla="*/ 4380226 w 8322482"/>
              <a:gd name="connsiteY1186" fmla="*/ 6613373 h 7584823"/>
              <a:gd name="connsiteX1187" fmla="*/ 4226630 w 8322482"/>
              <a:gd name="connsiteY1187" fmla="*/ 6606487 h 7584823"/>
              <a:gd name="connsiteX1188" fmla="*/ 4264282 w 8322482"/>
              <a:gd name="connsiteY1188" fmla="*/ 6654191 h 7584823"/>
              <a:gd name="connsiteX1189" fmla="*/ 4380180 w 8322482"/>
              <a:gd name="connsiteY1189" fmla="*/ 6659486 h 7584823"/>
              <a:gd name="connsiteX1190" fmla="*/ 4692164 w 8322482"/>
              <a:gd name="connsiteY1190" fmla="*/ 6689023 h 7584823"/>
              <a:gd name="connsiteX1191" fmla="*/ 4858339 w 8322482"/>
              <a:gd name="connsiteY1191" fmla="*/ 6705626 h 7584823"/>
              <a:gd name="connsiteX1192" fmla="*/ 6107180 w 8322482"/>
              <a:gd name="connsiteY1192" fmla="*/ 6579701 h 7584823"/>
              <a:gd name="connsiteX1193" fmla="*/ 6438187 w 8322482"/>
              <a:gd name="connsiteY1193" fmla="*/ 6443957 h 7584823"/>
              <a:gd name="connsiteX1194" fmla="*/ 6484427 w 8322482"/>
              <a:gd name="connsiteY1194" fmla="*/ 6417174 h 7584823"/>
              <a:gd name="connsiteX1195" fmla="*/ 6865971 w 8322482"/>
              <a:gd name="connsiteY1195" fmla="*/ 6116030 h 7584823"/>
              <a:gd name="connsiteX1196" fmla="*/ 6919205 w 8322482"/>
              <a:gd name="connsiteY1196" fmla="*/ 6054782 h 7584823"/>
              <a:gd name="connsiteX1197" fmla="*/ 7062379 w 8322482"/>
              <a:gd name="connsiteY1197" fmla="*/ 5807158 h 7584823"/>
              <a:gd name="connsiteX1198" fmla="*/ 7093460 w 8322482"/>
              <a:gd name="connsiteY1198" fmla="*/ 5723190 h 7584823"/>
              <a:gd name="connsiteX1199" fmla="*/ 6797295 w 8322482"/>
              <a:gd name="connsiteY1199" fmla="*/ 4427201 h 7584823"/>
              <a:gd name="connsiteX1200" fmla="*/ 6450412 w 8322482"/>
              <a:gd name="connsiteY1200" fmla="*/ 3405397 h 7584823"/>
              <a:gd name="connsiteX1201" fmla="*/ 6484915 w 8322482"/>
              <a:gd name="connsiteY1201" fmla="*/ 3069293 h 7584823"/>
              <a:gd name="connsiteX1202" fmla="*/ 6518184 w 8322482"/>
              <a:gd name="connsiteY1202" fmla="*/ 2620675 h 7584823"/>
              <a:gd name="connsiteX1203" fmla="*/ 6379873 w 8322482"/>
              <a:gd name="connsiteY1203" fmla="*/ 2205071 h 7584823"/>
              <a:gd name="connsiteX1204" fmla="*/ 6324856 w 8322482"/>
              <a:gd name="connsiteY1204" fmla="*/ 2131602 h 7584823"/>
              <a:gd name="connsiteX1205" fmla="*/ 6456287 w 8322482"/>
              <a:gd name="connsiteY1205" fmla="*/ 2037643 h 7584823"/>
              <a:gd name="connsiteX1206" fmla="*/ 5847706 w 8322482"/>
              <a:gd name="connsiteY1206" fmla="*/ 1689648 h 7584823"/>
              <a:gd name="connsiteX1207" fmla="*/ 5570728 w 8322482"/>
              <a:gd name="connsiteY1207" fmla="*/ 1638824 h 7584823"/>
              <a:gd name="connsiteX1208" fmla="*/ 4576087 w 8322482"/>
              <a:gd name="connsiteY1208" fmla="*/ 1387978 h 7584823"/>
              <a:gd name="connsiteX1209" fmla="*/ 4555834 w 8322482"/>
              <a:gd name="connsiteY1209" fmla="*/ 1381472 h 7584823"/>
              <a:gd name="connsiteX1210" fmla="*/ 4345449 w 8322482"/>
              <a:gd name="connsiteY1210" fmla="*/ 1298019 h 7584823"/>
              <a:gd name="connsiteX1211" fmla="*/ 2871751 w 8322482"/>
              <a:gd name="connsiteY1211" fmla="*/ 1501942 h 7584823"/>
              <a:gd name="connsiteX1212" fmla="*/ 2799592 w 8322482"/>
              <a:gd name="connsiteY1212" fmla="*/ 1594504 h 7584823"/>
              <a:gd name="connsiteX1213" fmla="*/ 2414903 w 8322482"/>
              <a:gd name="connsiteY1213" fmla="*/ 1957044 h 7584823"/>
              <a:gd name="connsiteX1214" fmla="*/ 1760254 w 8322482"/>
              <a:gd name="connsiteY1214" fmla="*/ 2006887 h 7584823"/>
              <a:gd name="connsiteX1215" fmla="*/ 1147935 w 8322482"/>
              <a:gd name="connsiteY1215" fmla="*/ 2027203 h 7584823"/>
              <a:gd name="connsiteX1216" fmla="*/ 790949 w 8322482"/>
              <a:gd name="connsiteY1216" fmla="*/ 2180856 h 7584823"/>
              <a:gd name="connsiteX1217" fmla="*/ 755680 w 8322482"/>
              <a:gd name="connsiteY1217" fmla="*/ 2208863 h 7584823"/>
              <a:gd name="connsiteX1218" fmla="*/ 784164 w 8322482"/>
              <a:gd name="connsiteY1218" fmla="*/ 2244951 h 7584823"/>
              <a:gd name="connsiteX1219" fmla="*/ 819800 w 8322482"/>
              <a:gd name="connsiteY1219" fmla="*/ 2216895 h 7584823"/>
              <a:gd name="connsiteX1220" fmla="*/ 1161797 w 8322482"/>
              <a:gd name="connsiteY1220" fmla="*/ 2070685 h 7584823"/>
              <a:gd name="connsiteX1221" fmla="*/ 1757791 w 8322482"/>
              <a:gd name="connsiteY1221" fmla="*/ 2051480 h 7584823"/>
              <a:gd name="connsiteX1222" fmla="*/ 2435442 w 8322482"/>
              <a:gd name="connsiteY1222" fmla="*/ 1996773 h 7584823"/>
              <a:gd name="connsiteX1223" fmla="*/ 2837394 w 8322482"/>
              <a:gd name="connsiteY1223" fmla="*/ 1620256 h 7584823"/>
              <a:gd name="connsiteX1224" fmla="*/ 2909289 w 8322482"/>
              <a:gd name="connsiteY1224" fmla="*/ 1528519 h 7584823"/>
              <a:gd name="connsiteX1225" fmla="*/ 4330863 w 8322482"/>
              <a:gd name="connsiteY1225" fmla="*/ 1339173 h 7584823"/>
              <a:gd name="connsiteX1226" fmla="*/ 4539620 w 8322482"/>
              <a:gd name="connsiteY1226" fmla="*/ 1422093 h 7584823"/>
              <a:gd name="connsiteX1227" fmla="*/ 4559480 w 8322482"/>
              <a:gd name="connsiteY1227" fmla="*/ 1428465 h 7584823"/>
              <a:gd name="connsiteX1228" fmla="*/ 5564108 w 8322482"/>
              <a:gd name="connsiteY1228" fmla="*/ 1682092 h 7584823"/>
              <a:gd name="connsiteX1229" fmla="*/ 5840301 w 8322482"/>
              <a:gd name="connsiteY1229" fmla="*/ 1732648 h 7584823"/>
              <a:gd name="connsiteX1230" fmla="*/ 6419330 w 8322482"/>
              <a:gd name="connsiteY1230" fmla="*/ 2065703 h 7584823"/>
              <a:gd name="connsiteX1231" fmla="*/ 6473704 w 8322482"/>
              <a:gd name="connsiteY1231" fmla="*/ 2139056 h 7584823"/>
              <a:gd name="connsiteX1232" fmla="*/ 6609125 w 8322482"/>
              <a:gd name="connsiteY1232" fmla="*/ 2552749 h 7584823"/>
              <a:gd name="connsiteX1233" fmla="*/ 6572323 w 8322482"/>
              <a:gd name="connsiteY1233" fmla="*/ 3013835 h 7584823"/>
              <a:gd name="connsiteX1234" fmla="*/ 6534397 w 8322482"/>
              <a:gd name="connsiteY1234" fmla="*/ 3373358 h 7584823"/>
              <a:gd name="connsiteX1235" fmla="*/ 6905405 w 8322482"/>
              <a:gd name="connsiteY1235" fmla="*/ 4471906 h 7584823"/>
              <a:gd name="connsiteX1236" fmla="*/ 7217907 w 8322482"/>
              <a:gd name="connsiteY1236" fmla="*/ 5782741 h 7584823"/>
              <a:gd name="connsiteX1237" fmla="*/ 7189955 w 8322482"/>
              <a:gd name="connsiteY1237" fmla="*/ 5860316 h 7584823"/>
              <a:gd name="connsiteX1238" fmla="*/ 7258046 w 8322482"/>
              <a:gd name="connsiteY1238" fmla="*/ 5806574 h 7584823"/>
              <a:gd name="connsiteX1239" fmla="*/ 7283025 w 8322482"/>
              <a:gd name="connsiteY1239" fmla="*/ 5715380 h 7584823"/>
              <a:gd name="connsiteX1240" fmla="*/ 6946192 w 8322482"/>
              <a:gd name="connsiteY1240" fmla="*/ 4450087 h 7584823"/>
              <a:gd name="connsiteX1241" fmla="*/ 6580795 w 8322482"/>
              <a:gd name="connsiteY1241" fmla="*/ 3375102 h 7584823"/>
              <a:gd name="connsiteX1242" fmla="*/ 6618552 w 8322482"/>
              <a:gd name="connsiteY1242" fmla="*/ 3020505 h 7584823"/>
              <a:gd name="connsiteX1243" fmla="*/ 6655354 w 8322482"/>
              <a:gd name="connsiteY1243" fmla="*/ 2550802 h 7584823"/>
              <a:gd name="connsiteX1244" fmla="*/ 6513375 w 8322482"/>
              <a:gd name="connsiteY1244" fmla="*/ 2114827 h 7584823"/>
              <a:gd name="connsiteX1245" fmla="*/ 6456287 w 8322482"/>
              <a:gd name="connsiteY1245" fmla="*/ 2037643 h 7584823"/>
              <a:gd name="connsiteX1246" fmla="*/ 6547346 w 8322482"/>
              <a:gd name="connsiteY1246" fmla="*/ 1898586 h 7584823"/>
              <a:gd name="connsiteX1247" fmla="*/ 5954244 w 8322482"/>
              <a:gd name="connsiteY1247" fmla="*/ 1578156 h 7584823"/>
              <a:gd name="connsiteX1248" fmla="*/ 5674180 w 8322482"/>
              <a:gd name="connsiteY1248" fmla="*/ 1525446 h 7584823"/>
              <a:gd name="connsiteX1249" fmla="*/ 4625961 w 8322482"/>
              <a:gd name="connsiteY1249" fmla="*/ 1256927 h 7584823"/>
              <a:gd name="connsiteX1250" fmla="*/ 4618950 w 8322482"/>
              <a:gd name="connsiteY1250" fmla="*/ 1278729 h 7584823"/>
              <a:gd name="connsiteX1251" fmla="*/ 4626075 w 8322482"/>
              <a:gd name="connsiteY1251" fmla="*/ 1256511 h 7584823"/>
              <a:gd name="connsiteX1252" fmla="*/ 4386685 w 8322482"/>
              <a:gd name="connsiteY1252" fmla="*/ 1161038 h 7584823"/>
              <a:gd name="connsiteX1253" fmla="*/ 2842258 w 8322482"/>
              <a:gd name="connsiteY1253" fmla="*/ 1372192 h 7584823"/>
              <a:gd name="connsiteX1254" fmla="*/ 2765617 w 8322482"/>
              <a:gd name="connsiteY1254" fmla="*/ 1468759 h 7584823"/>
              <a:gd name="connsiteX1255" fmla="*/ 2361516 w 8322482"/>
              <a:gd name="connsiteY1255" fmla="*/ 1849125 h 7584823"/>
              <a:gd name="connsiteX1256" fmla="*/ 1673941 w 8322482"/>
              <a:gd name="connsiteY1256" fmla="*/ 1900650 h 7584823"/>
              <a:gd name="connsiteX1257" fmla="*/ 1031427 w 8322482"/>
              <a:gd name="connsiteY1257" fmla="*/ 1921252 h 7584823"/>
              <a:gd name="connsiteX1258" fmla="*/ 656585 w 8322482"/>
              <a:gd name="connsiteY1258" fmla="*/ 2081308 h 7584823"/>
              <a:gd name="connsiteX1259" fmla="*/ 655612 w 8322482"/>
              <a:gd name="connsiteY1259" fmla="*/ 2082077 h 7584823"/>
              <a:gd name="connsiteX1260" fmla="*/ 682229 w 8322482"/>
              <a:gd name="connsiteY1260" fmla="*/ 2115802 h 7584823"/>
              <a:gd name="connsiteX1261" fmla="*/ 845854 w 8322482"/>
              <a:gd name="connsiteY1261" fmla="*/ 2030271 h 7584823"/>
              <a:gd name="connsiteX1262" fmla="*/ 1041278 w 8322482"/>
              <a:gd name="connsiteY1262" fmla="*/ 1962996 h 7584823"/>
              <a:gd name="connsiteX1263" fmla="*/ 1667758 w 8322482"/>
              <a:gd name="connsiteY1263" fmla="*/ 1944047 h 7584823"/>
              <a:gd name="connsiteX1264" fmla="*/ 2378072 w 8322482"/>
              <a:gd name="connsiteY1264" fmla="*/ 1888479 h 7584823"/>
              <a:gd name="connsiteX1265" fmla="*/ 2799301 w 8322482"/>
              <a:gd name="connsiteY1265" fmla="*/ 1494556 h 7584823"/>
              <a:gd name="connsiteX1266" fmla="*/ 2875808 w 8322482"/>
              <a:gd name="connsiteY1266" fmla="*/ 1398398 h 7584823"/>
              <a:gd name="connsiteX1267" fmla="*/ 4367722 w 8322482"/>
              <a:gd name="connsiteY1267" fmla="*/ 1201687 h 7584823"/>
              <a:gd name="connsiteX1268" fmla="*/ 4605429 w 8322482"/>
              <a:gd name="connsiteY1268" fmla="*/ 1296633 h 7584823"/>
              <a:gd name="connsiteX1269" fmla="*/ 5663072 w 8322482"/>
              <a:gd name="connsiteY1269" fmla="*/ 1568620 h 7584823"/>
              <a:gd name="connsiteX1270" fmla="*/ 5942408 w 8322482"/>
              <a:gd name="connsiteY1270" fmla="*/ 1620650 h 7584823"/>
              <a:gd name="connsiteX1271" fmla="*/ 6512015 w 8322482"/>
              <a:gd name="connsiteY1271" fmla="*/ 1927923 h 7584823"/>
              <a:gd name="connsiteX1272" fmla="*/ 6746520 w 8322482"/>
              <a:gd name="connsiteY1272" fmla="*/ 2482932 h 7584823"/>
              <a:gd name="connsiteX1273" fmla="*/ 6706519 w 8322482"/>
              <a:gd name="connsiteY1273" fmla="*/ 2965243 h 7584823"/>
              <a:gd name="connsiteX1274" fmla="*/ 6665396 w 8322482"/>
              <a:gd name="connsiteY1274" fmla="*/ 3343254 h 7584823"/>
              <a:gd name="connsiteX1275" fmla="*/ 7055366 w 8322482"/>
              <a:gd name="connsiteY1275" fmla="*/ 4495072 h 7584823"/>
              <a:gd name="connsiteX1276" fmla="*/ 7425089 w 8322482"/>
              <a:gd name="connsiteY1276" fmla="*/ 5670984 h 7584823"/>
              <a:gd name="connsiteX1277" fmla="*/ 7424376 w 8322482"/>
              <a:gd name="connsiteY1277" fmla="*/ 5675293 h 7584823"/>
              <a:gd name="connsiteX1278" fmla="*/ 7468352 w 8322482"/>
              <a:gd name="connsiteY1278" fmla="*/ 5640584 h 7584823"/>
              <a:gd name="connsiteX1279" fmla="*/ 7474777 w 8322482"/>
              <a:gd name="connsiteY1279" fmla="*/ 5511952 h 7584823"/>
              <a:gd name="connsiteX1280" fmla="*/ 7093908 w 8322482"/>
              <a:gd name="connsiteY1280" fmla="*/ 4471626 h 7584823"/>
              <a:gd name="connsiteX1281" fmla="*/ 6709605 w 8322482"/>
              <a:gd name="connsiteY1281" fmla="*/ 3343377 h 7584823"/>
              <a:gd name="connsiteX1282" fmla="*/ 6750504 w 8322482"/>
              <a:gd name="connsiteY1282" fmla="*/ 2970297 h 7584823"/>
              <a:gd name="connsiteX1283" fmla="*/ 6790954 w 8322482"/>
              <a:gd name="connsiteY1283" fmla="*/ 2479504 h 7584823"/>
              <a:gd name="connsiteX1284" fmla="*/ 6547346 w 8322482"/>
              <a:gd name="connsiteY1284" fmla="*/ 1898586 h 7584823"/>
              <a:gd name="connsiteX1285" fmla="*/ 6677729 w 8322482"/>
              <a:gd name="connsiteY1285" fmla="*/ 1801973 h 7584823"/>
              <a:gd name="connsiteX1286" fmla="*/ 6060784 w 8322482"/>
              <a:gd name="connsiteY1286" fmla="*/ 1466681 h 7584823"/>
              <a:gd name="connsiteX1287" fmla="*/ 5777578 w 8322482"/>
              <a:gd name="connsiteY1287" fmla="*/ 1412502 h 7584823"/>
              <a:gd name="connsiteX1288" fmla="*/ 4676230 w 8322482"/>
              <a:gd name="connsiteY1288" fmla="*/ 1126028 h 7584823"/>
              <a:gd name="connsiteX1289" fmla="*/ 4423769 w 8322482"/>
              <a:gd name="connsiteY1289" fmla="*/ 1024519 h 7584823"/>
              <a:gd name="connsiteX1290" fmla="*/ 2808413 w 8322482"/>
              <a:gd name="connsiteY1290" fmla="*/ 1243324 h 7584823"/>
              <a:gd name="connsiteX1291" fmla="*/ 2730188 w 8322482"/>
              <a:gd name="connsiteY1291" fmla="*/ 1344832 h 7584823"/>
              <a:gd name="connsiteX1292" fmla="*/ 2307227 w 8322482"/>
              <a:gd name="connsiteY1292" fmla="*/ 1742738 h 7584823"/>
              <a:gd name="connsiteX1293" fmla="*/ 1586854 w 8322482"/>
              <a:gd name="connsiteY1293" fmla="*/ 1795525 h 7584823"/>
              <a:gd name="connsiteX1294" fmla="*/ 913724 w 8322482"/>
              <a:gd name="connsiteY1294" fmla="*/ 1816284 h 7584823"/>
              <a:gd name="connsiteX1295" fmla="*/ 700811 w 8322482"/>
              <a:gd name="connsiteY1295" fmla="*/ 1889332 h 7584823"/>
              <a:gd name="connsiteX1296" fmla="*/ 561193 w 8322482"/>
              <a:gd name="connsiteY1296" fmla="*/ 1962451 h 7584823"/>
              <a:gd name="connsiteX1297" fmla="*/ 588520 w 8322482"/>
              <a:gd name="connsiteY1297" fmla="*/ 1997074 h 7584823"/>
              <a:gd name="connsiteX1298" fmla="*/ 719020 w 8322482"/>
              <a:gd name="connsiteY1298" fmla="*/ 1929059 h 7584823"/>
              <a:gd name="connsiteX1299" fmla="*/ 923728 w 8322482"/>
              <a:gd name="connsiteY1299" fmla="*/ 1858987 h 7584823"/>
              <a:gd name="connsiteX1300" fmla="*/ 1580816 w 8322482"/>
              <a:gd name="connsiteY1300" fmla="*/ 1839882 h 7584823"/>
              <a:gd name="connsiteX1301" fmla="*/ 2324337 w 8322482"/>
              <a:gd name="connsiteY1301" fmla="*/ 1783179 h 7584823"/>
              <a:gd name="connsiteX1302" fmla="*/ 2765112 w 8322482"/>
              <a:gd name="connsiteY1302" fmla="*/ 1371021 h 7584823"/>
              <a:gd name="connsiteX1303" fmla="*/ 2843072 w 8322482"/>
              <a:gd name="connsiteY1303" fmla="*/ 1270337 h 7584823"/>
              <a:gd name="connsiteX1304" fmla="*/ 4406265 w 8322482"/>
              <a:gd name="connsiteY1304" fmla="*/ 1066116 h 7584823"/>
              <a:gd name="connsiteX1305" fmla="*/ 4656426 w 8322482"/>
              <a:gd name="connsiteY1305" fmla="*/ 1166408 h 7584823"/>
              <a:gd name="connsiteX1306" fmla="*/ 5767647 w 8322482"/>
              <a:gd name="connsiteY1306" fmla="*/ 1456068 h 7584823"/>
              <a:gd name="connsiteX1307" fmla="*/ 6050068 w 8322482"/>
              <a:gd name="connsiteY1307" fmla="*/ 1509983 h 7584823"/>
              <a:gd name="connsiteX1308" fmla="*/ 6641935 w 8322482"/>
              <a:gd name="connsiteY1308" fmla="*/ 1831897 h 7584823"/>
              <a:gd name="connsiteX1309" fmla="*/ 6884308 w 8322482"/>
              <a:gd name="connsiteY1309" fmla="*/ 2413273 h 7584823"/>
              <a:gd name="connsiteX1310" fmla="*/ 6884701 w 8322482"/>
              <a:gd name="connsiteY1310" fmla="*/ 2412039 h 7584823"/>
              <a:gd name="connsiteX1311" fmla="*/ 6841278 w 8322482"/>
              <a:gd name="connsiteY1311" fmla="*/ 2915026 h 7584823"/>
              <a:gd name="connsiteX1312" fmla="*/ 6797351 w 8322482"/>
              <a:gd name="connsiteY1312" fmla="*/ 3311653 h 7584823"/>
              <a:gd name="connsiteX1313" fmla="*/ 7205666 w 8322482"/>
              <a:gd name="connsiteY1313" fmla="*/ 4517060 h 7584823"/>
              <a:gd name="connsiteX1314" fmla="*/ 7588443 w 8322482"/>
              <a:gd name="connsiteY1314" fmla="*/ 5452293 h 7584823"/>
              <a:gd name="connsiteX1315" fmla="*/ 7597145 w 8322482"/>
              <a:gd name="connsiteY1315" fmla="*/ 5538930 h 7584823"/>
              <a:gd name="connsiteX1316" fmla="*/ 7637056 w 8322482"/>
              <a:gd name="connsiteY1316" fmla="*/ 5507430 h 7584823"/>
              <a:gd name="connsiteX1317" fmla="*/ 7624412 w 8322482"/>
              <a:gd name="connsiteY1317" fmla="*/ 5392251 h 7584823"/>
              <a:gd name="connsiteX1318" fmla="*/ 7247293 w 8322482"/>
              <a:gd name="connsiteY1318" fmla="*/ 4495465 h 7584823"/>
              <a:gd name="connsiteX1319" fmla="*/ 6844588 w 8322482"/>
              <a:gd name="connsiteY1319" fmla="*/ 3313661 h 7584823"/>
              <a:gd name="connsiteX1320" fmla="*/ 6888179 w 8322482"/>
              <a:gd name="connsiteY1320" fmla="*/ 2922373 h 7584823"/>
              <a:gd name="connsiteX1321" fmla="*/ 6932052 w 8322482"/>
              <a:gd name="connsiteY1321" fmla="*/ 2410900 h 7584823"/>
              <a:gd name="connsiteX1322" fmla="*/ 6677729 w 8322482"/>
              <a:gd name="connsiteY1322" fmla="*/ 1801973 h 7584823"/>
              <a:gd name="connsiteX1323" fmla="*/ 6807311 w 8322482"/>
              <a:gd name="connsiteY1323" fmla="*/ 1705742 h 7584823"/>
              <a:gd name="connsiteX1324" fmla="*/ 6167603 w 8322482"/>
              <a:gd name="connsiteY1324" fmla="*/ 1354857 h 7584823"/>
              <a:gd name="connsiteX1325" fmla="*/ 5881871 w 8322482"/>
              <a:gd name="connsiteY1325" fmla="*/ 1299882 h 7584823"/>
              <a:gd name="connsiteX1326" fmla="*/ 4726777 w 8322482"/>
              <a:gd name="connsiteY1326" fmla="*/ 994773 h 7584823"/>
              <a:gd name="connsiteX1327" fmla="*/ 4463432 w 8322482"/>
              <a:gd name="connsiteY1327" fmla="*/ 888862 h 7584823"/>
              <a:gd name="connsiteX1328" fmla="*/ 2776911 w 8322482"/>
              <a:gd name="connsiteY1328" fmla="*/ 1114766 h 7584823"/>
              <a:gd name="connsiteX1329" fmla="*/ 2694075 w 8322482"/>
              <a:gd name="connsiteY1329" fmla="*/ 1220695 h 7584823"/>
              <a:gd name="connsiteX1330" fmla="*/ 2251702 w 8322482"/>
              <a:gd name="connsiteY1330" fmla="*/ 1636421 h 7584823"/>
              <a:gd name="connsiteX1331" fmla="*/ 1498120 w 8322482"/>
              <a:gd name="connsiteY1331" fmla="*/ 1690348 h 7584823"/>
              <a:gd name="connsiteX1332" fmla="*/ 794922 w 8322482"/>
              <a:gd name="connsiteY1332" fmla="*/ 1710984 h 7584823"/>
              <a:gd name="connsiteX1333" fmla="*/ 572418 w 8322482"/>
              <a:gd name="connsiteY1333" fmla="*/ 1787180 h 7584823"/>
              <a:gd name="connsiteX1334" fmla="*/ 466519 w 8322482"/>
              <a:gd name="connsiteY1334" fmla="*/ 1842501 h 7584823"/>
              <a:gd name="connsiteX1335" fmla="*/ 496934 w 8322482"/>
              <a:gd name="connsiteY1335" fmla="*/ 1881036 h 7584823"/>
              <a:gd name="connsiteX1336" fmla="*/ 588459 w 8322482"/>
              <a:gd name="connsiteY1336" fmla="*/ 1833469 h 7584823"/>
              <a:gd name="connsiteX1337" fmla="*/ 802809 w 8322482"/>
              <a:gd name="connsiteY1337" fmla="*/ 1760265 h 7584823"/>
              <a:gd name="connsiteX1338" fmla="*/ 1490379 w 8322482"/>
              <a:gd name="connsiteY1338" fmla="*/ 1741419 h 7584823"/>
              <a:gd name="connsiteX1339" fmla="*/ 2266416 w 8322482"/>
              <a:gd name="connsiteY1339" fmla="*/ 1682905 h 7584823"/>
              <a:gd name="connsiteX1340" fmla="*/ 2726884 w 8322482"/>
              <a:gd name="connsiteY1340" fmla="*/ 1253469 h 7584823"/>
              <a:gd name="connsiteX1341" fmla="*/ 2808912 w 8322482"/>
              <a:gd name="connsiteY1341" fmla="*/ 1148646 h 7584823"/>
              <a:gd name="connsiteX1342" fmla="*/ 4443012 w 8322482"/>
              <a:gd name="connsiteY1342" fmla="*/ 936774 h 7584823"/>
              <a:gd name="connsiteX1343" fmla="*/ 4704729 w 8322482"/>
              <a:gd name="connsiteY1343" fmla="*/ 1042154 h 7584823"/>
              <a:gd name="connsiteX1344" fmla="*/ 5869080 w 8322482"/>
              <a:gd name="connsiteY1344" fmla="*/ 1349769 h 7584823"/>
              <a:gd name="connsiteX1345" fmla="*/ 6154193 w 8322482"/>
              <a:gd name="connsiteY1345" fmla="*/ 1405025 h 7584823"/>
              <a:gd name="connsiteX1346" fmla="*/ 6771125 w 8322482"/>
              <a:gd name="connsiteY1346" fmla="*/ 1736505 h 7584823"/>
              <a:gd name="connsiteX1347" fmla="*/ 7021478 w 8322482"/>
              <a:gd name="connsiteY1347" fmla="*/ 2343404 h 7584823"/>
              <a:gd name="connsiteX1348" fmla="*/ 7022264 w 8322482"/>
              <a:gd name="connsiteY1348" fmla="*/ 2343668 h 7584823"/>
              <a:gd name="connsiteX1349" fmla="*/ 6975699 w 8322482"/>
              <a:gd name="connsiteY1349" fmla="*/ 2867881 h 7584823"/>
              <a:gd name="connsiteX1350" fmla="*/ 6928518 w 8322482"/>
              <a:gd name="connsiteY1350" fmla="*/ 3282995 h 7584823"/>
              <a:gd name="connsiteX1351" fmla="*/ 7354560 w 8322482"/>
              <a:gd name="connsiteY1351" fmla="*/ 4541235 h 7584823"/>
              <a:gd name="connsiteX1352" fmla="*/ 7712593 w 8322482"/>
              <a:gd name="connsiteY1352" fmla="*/ 5318036 h 7584823"/>
              <a:gd name="connsiteX1353" fmla="*/ 7736434 w 8322482"/>
              <a:gd name="connsiteY1353" fmla="*/ 5428993 h 7584823"/>
              <a:gd name="connsiteX1354" fmla="*/ 7775958 w 8322482"/>
              <a:gd name="connsiteY1354" fmla="*/ 5397797 h 7584823"/>
              <a:gd name="connsiteX1355" fmla="*/ 7741604 w 8322482"/>
              <a:gd name="connsiteY1355" fmla="*/ 5259855 h 7584823"/>
              <a:gd name="connsiteX1356" fmla="*/ 7395348 w 8322482"/>
              <a:gd name="connsiteY1356" fmla="*/ 4519416 h 7584823"/>
              <a:gd name="connsiteX1357" fmla="*/ 6974129 w 8322482"/>
              <a:gd name="connsiteY1357" fmla="*/ 3284476 h 7584823"/>
              <a:gd name="connsiteX1358" fmla="*/ 7020918 w 8322482"/>
              <a:gd name="connsiteY1358" fmla="*/ 2874696 h 7584823"/>
              <a:gd name="connsiteX1359" fmla="*/ 7067988 w 8322482"/>
              <a:gd name="connsiteY1359" fmla="*/ 2342001 h 7584823"/>
              <a:gd name="connsiteX1360" fmla="*/ 6807311 w 8322482"/>
              <a:gd name="connsiteY1360" fmla="*/ 1705742 h 7584823"/>
              <a:gd name="connsiteX1361" fmla="*/ 6994773 w 8322482"/>
              <a:gd name="connsiteY1361" fmla="*/ 1679780 h 7584823"/>
              <a:gd name="connsiteX1362" fmla="*/ 6273525 w 8322482"/>
              <a:gd name="connsiteY1362" fmla="*/ 1243201 h 7584823"/>
              <a:gd name="connsiteX1363" fmla="*/ 5985101 w 8322482"/>
              <a:gd name="connsiteY1363" fmla="*/ 1186886 h 7584823"/>
              <a:gd name="connsiteX1364" fmla="*/ 4776484 w 8322482"/>
              <a:gd name="connsiteY1364" fmla="*/ 863700 h 7584823"/>
              <a:gd name="connsiteX1365" fmla="*/ 4501528 w 8322482"/>
              <a:gd name="connsiteY1365" fmla="*/ 752701 h 7584823"/>
              <a:gd name="connsiteX1366" fmla="*/ 2744545 w 8322482"/>
              <a:gd name="connsiteY1366" fmla="*/ 986386 h 7584823"/>
              <a:gd name="connsiteX1367" fmla="*/ 2658585 w 8322482"/>
              <a:gd name="connsiteY1367" fmla="*/ 1094939 h 7584823"/>
              <a:gd name="connsiteX1368" fmla="*/ 2196794 w 8322482"/>
              <a:gd name="connsiteY1368" fmla="*/ 1528490 h 7584823"/>
              <a:gd name="connsiteX1369" fmla="*/ 1410287 w 8322482"/>
              <a:gd name="connsiteY1369" fmla="*/ 1584094 h 7584823"/>
              <a:gd name="connsiteX1370" fmla="*/ 676478 w 8322482"/>
              <a:gd name="connsiteY1370" fmla="*/ 1604887 h 7584823"/>
              <a:gd name="connsiteX1371" fmla="*/ 444402 w 8322482"/>
              <a:gd name="connsiteY1371" fmla="*/ 1683786 h 7584823"/>
              <a:gd name="connsiteX1372" fmla="*/ 369126 w 8322482"/>
              <a:gd name="connsiteY1372" fmla="*/ 1719106 h 7584823"/>
              <a:gd name="connsiteX1373" fmla="*/ 399301 w 8322482"/>
              <a:gd name="connsiteY1373" fmla="*/ 1757337 h 7584823"/>
              <a:gd name="connsiteX1374" fmla="*/ 462446 w 8322482"/>
              <a:gd name="connsiteY1374" fmla="*/ 1724619 h 7584823"/>
              <a:gd name="connsiteX1375" fmla="*/ 686218 w 8322482"/>
              <a:gd name="connsiteY1375" fmla="*/ 1648408 h 7584823"/>
              <a:gd name="connsiteX1376" fmla="*/ 1403858 w 8322482"/>
              <a:gd name="connsiteY1376" fmla="*/ 1629685 h 7584823"/>
              <a:gd name="connsiteX1377" fmla="*/ 2212575 w 8322482"/>
              <a:gd name="connsiteY1377" fmla="*/ 1571675 h 7584823"/>
              <a:gd name="connsiteX1378" fmla="*/ 2692448 w 8322482"/>
              <a:gd name="connsiteY1378" fmla="*/ 1124421 h 7584823"/>
              <a:gd name="connsiteX1379" fmla="*/ 2777999 w 8322482"/>
              <a:gd name="connsiteY1379" fmla="*/ 1015733 h 7584823"/>
              <a:gd name="connsiteX1380" fmla="*/ 4482395 w 8322482"/>
              <a:gd name="connsiteY1380" fmla="*/ 796497 h 7584823"/>
              <a:gd name="connsiteX1381" fmla="*/ 4755335 w 8322482"/>
              <a:gd name="connsiteY1381" fmla="*/ 906828 h 7584823"/>
              <a:gd name="connsiteX1382" fmla="*/ 5973544 w 8322482"/>
              <a:gd name="connsiteY1382" fmla="*/ 1232657 h 7584823"/>
              <a:gd name="connsiteX1383" fmla="*/ 6261463 w 8322482"/>
              <a:gd name="connsiteY1383" fmla="*/ 1289258 h 7584823"/>
              <a:gd name="connsiteX1384" fmla="*/ 6900582 w 8322482"/>
              <a:gd name="connsiteY1384" fmla="*/ 1639720 h 7584823"/>
              <a:gd name="connsiteX1385" fmla="*/ 7159491 w 8322482"/>
              <a:gd name="connsiteY1385" fmla="*/ 2273829 h 7584823"/>
              <a:gd name="connsiteX1386" fmla="*/ 7109167 w 8322482"/>
              <a:gd name="connsiteY1386" fmla="*/ 2818172 h 7584823"/>
              <a:gd name="connsiteX1387" fmla="*/ 7060752 w 8322482"/>
              <a:gd name="connsiteY1387" fmla="*/ 3252852 h 7584823"/>
              <a:gd name="connsiteX1388" fmla="*/ 7505869 w 8322482"/>
              <a:gd name="connsiteY1388" fmla="*/ 4565355 h 7584823"/>
              <a:gd name="connsiteX1389" fmla="*/ 7808066 w 8322482"/>
              <a:gd name="connsiteY1389" fmla="*/ 5170193 h 7584823"/>
              <a:gd name="connsiteX1390" fmla="*/ 7863017 w 8322482"/>
              <a:gd name="connsiteY1390" fmla="*/ 5329083 h 7584823"/>
              <a:gd name="connsiteX1391" fmla="*/ 7900691 w 8322482"/>
              <a:gd name="connsiteY1391" fmla="*/ 5299348 h 7584823"/>
              <a:gd name="connsiteX1392" fmla="*/ 7834132 w 8322482"/>
              <a:gd name="connsiteY1392" fmla="*/ 5117062 h 7584823"/>
              <a:gd name="connsiteX1393" fmla="*/ 7544748 w 8322482"/>
              <a:gd name="connsiteY1393" fmla="*/ 4543760 h 7584823"/>
              <a:gd name="connsiteX1394" fmla="*/ 7105017 w 8322482"/>
              <a:gd name="connsiteY1394" fmla="*/ 3255708 h 7584823"/>
              <a:gd name="connsiteX1395" fmla="*/ 7154835 w 8322482"/>
              <a:gd name="connsiteY1395" fmla="*/ 2826486 h 7584823"/>
              <a:gd name="connsiteX1396" fmla="*/ 7205608 w 8322482"/>
              <a:gd name="connsiteY1396" fmla="*/ 2273661 h 7584823"/>
              <a:gd name="connsiteX1397" fmla="*/ 6994773 w 8322482"/>
              <a:gd name="connsiteY1397" fmla="*/ 1679780 h 7584823"/>
              <a:gd name="connsiteX1398" fmla="*/ 7126710 w 8322482"/>
              <a:gd name="connsiteY1398" fmla="*/ 1586425 h 7584823"/>
              <a:gd name="connsiteX1399" fmla="*/ 6380006 w 8322482"/>
              <a:gd name="connsiteY1399" fmla="*/ 1131704 h 7584823"/>
              <a:gd name="connsiteX1400" fmla="*/ 6089227 w 8322482"/>
              <a:gd name="connsiteY1400" fmla="*/ 1074176 h 7584823"/>
              <a:gd name="connsiteX1401" fmla="*/ 4826303 w 8322482"/>
              <a:gd name="connsiteY1401" fmla="*/ 732643 h 7584823"/>
              <a:gd name="connsiteX1402" fmla="*/ 4540573 w 8322482"/>
              <a:gd name="connsiteY1402" fmla="*/ 616825 h 7584823"/>
              <a:gd name="connsiteX1403" fmla="*/ 2712420 w 8322482"/>
              <a:gd name="connsiteY1403" fmla="*/ 857612 h 7584823"/>
              <a:gd name="connsiteX1404" fmla="*/ 2622690 w 8322482"/>
              <a:gd name="connsiteY1404" fmla="*/ 972217 h 7584823"/>
              <a:gd name="connsiteX1405" fmla="*/ 2141083 w 8322482"/>
              <a:gd name="connsiteY1405" fmla="*/ 1423455 h 7584823"/>
              <a:gd name="connsiteX1406" fmla="*/ 1322851 w 8322482"/>
              <a:gd name="connsiteY1406" fmla="*/ 1478407 h 7584823"/>
              <a:gd name="connsiteX1407" fmla="*/ 558561 w 8322482"/>
              <a:gd name="connsiteY1407" fmla="*/ 1498937 h 7584823"/>
              <a:gd name="connsiteX1408" fmla="*/ 317066 w 8322482"/>
              <a:gd name="connsiteY1408" fmla="*/ 1580848 h 7584823"/>
              <a:gd name="connsiteX1409" fmla="*/ 275394 w 8322482"/>
              <a:gd name="connsiteY1409" fmla="*/ 1600349 h 7584823"/>
              <a:gd name="connsiteX1410" fmla="*/ 306099 w 8322482"/>
              <a:gd name="connsiteY1410" fmla="*/ 1639252 h 7584823"/>
              <a:gd name="connsiteX1411" fmla="*/ 337119 w 8322482"/>
              <a:gd name="connsiteY1411" fmla="*/ 1624794 h 7584823"/>
              <a:gd name="connsiteX1412" fmla="*/ 570404 w 8322482"/>
              <a:gd name="connsiteY1412" fmla="*/ 1545857 h 7584823"/>
              <a:gd name="connsiteX1413" fmla="*/ 1318239 w 8322482"/>
              <a:gd name="connsiteY1413" fmla="*/ 1526848 h 7584823"/>
              <a:gd name="connsiteX1414" fmla="*/ 2159176 w 8322482"/>
              <a:gd name="connsiteY1414" fmla="*/ 1465119 h 7584823"/>
              <a:gd name="connsiteX1415" fmla="*/ 2658461 w 8322482"/>
              <a:gd name="connsiteY1415" fmla="*/ 1000039 h 7584823"/>
              <a:gd name="connsiteX1416" fmla="*/ 2747377 w 8322482"/>
              <a:gd name="connsiteY1416" fmla="*/ 886538 h 7584823"/>
              <a:gd name="connsiteX1417" fmla="*/ 4523125 w 8322482"/>
              <a:gd name="connsiteY1417" fmla="*/ 659786 h 7584823"/>
              <a:gd name="connsiteX1418" fmla="*/ 4805544 w 8322482"/>
              <a:gd name="connsiteY1418" fmla="*/ 774538 h 7584823"/>
              <a:gd name="connsiteX1419" fmla="*/ 6077669 w 8322482"/>
              <a:gd name="connsiteY1419" fmla="*/ 1118584 h 7584823"/>
              <a:gd name="connsiteX1420" fmla="*/ 6367944 w 8322482"/>
              <a:gd name="connsiteY1420" fmla="*/ 1176391 h 7584823"/>
              <a:gd name="connsiteX1421" fmla="*/ 7088498 w 8322482"/>
              <a:gd name="connsiteY1421" fmla="*/ 1613281 h 7584823"/>
              <a:gd name="connsiteX1422" fmla="*/ 7297278 w 8322482"/>
              <a:gd name="connsiteY1422" fmla="*/ 2204141 h 7584823"/>
              <a:gd name="connsiteX1423" fmla="*/ 7243363 w 8322482"/>
              <a:gd name="connsiteY1423" fmla="*/ 2769575 h 7584823"/>
              <a:gd name="connsiteX1424" fmla="*/ 7189281 w 8322482"/>
              <a:gd name="connsiteY1424" fmla="*/ 3221941 h 7584823"/>
              <a:gd name="connsiteX1425" fmla="*/ 7652857 w 8322482"/>
              <a:gd name="connsiteY1425" fmla="*/ 4587568 h 7584823"/>
              <a:gd name="connsiteX1426" fmla="*/ 7968207 w 8322482"/>
              <a:gd name="connsiteY1426" fmla="*/ 5215317 h 7584823"/>
              <a:gd name="connsiteX1427" fmla="*/ 7976572 w 8322482"/>
              <a:gd name="connsiteY1427" fmla="*/ 5239457 h 7584823"/>
              <a:gd name="connsiteX1428" fmla="*/ 8013810 w 8322482"/>
              <a:gd name="connsiteY1428" fmla="*/ 5210066 h 7584823"/>
              <a:gd name="connsiteX1429" fmla="*/ 7995542 w 8322482"/>
              <a:gd name="connsiteY1429" fmla="*/ 5160201 h 7584823"/>
              <a:gd name="connsiteX1430" fmla="*/ 7694317 w 8322482"/>
              <a:gd name="connsiteY1430" fmla="*/ 4565018 h 7584823"/>
              <a:gd name="connsiteX1431" fmla="*/ 7236520 w 8322482"/>
              <a:gd name="connsiteY1431" fmla="*/ 3223954 h 7584823"/>
              <a:gd name="connsiteX1432" fmla="*/ 7289032 w 8322482"/>
              <a:gd name="connsiteY1432" fmla="*/ 2776519 h 7584823"/>
              <a:gd name="connsiteX1433" fmla="*/ 7342946 w 8322482"/>
              <a:gd name="connsiteY1433" fmla="*/ 2203844 h 7584823"/>
              <a:gd name="connsiteX1434" fmla="*/ 7126710 w 8322482"/>
              <a:gd name="connsiteY1434" fmla="*/ 1586425 h 7584823"/>
              <a:gd name="connsiteX1435" fmla="*/ 7258739 w 8322482"/>
              <a:gd name="connsiteY1435" fmla="*/ 1493221 h 7584823"/>
              <a:gd name="connsiteX1436" fmla="*/ 6486039 w 8322482"/>
              <a:gd name="connsiteY1436" fmla="*/ 1020070 h 7584823"/>
              <a:gd name="connsiteX1437" fmla="*/ 6192904 w 8322482"/>
              <a:gd name="connsiteY1437" fmla="*/ 961337 h 7584823"/>
              <a:gd name="connsiteX1438" fmla="*/ 4876122 w 8322482"/>
              <a:gd name="connsiteY1438" fmla="*/ 601578 h 7584823"/>
              <a:gd name="connsiteX1439" fmla="*/ 4579172 w 8322482"/>
              <a:gd name="connsiteY1439" fmla="*/ 480814 h 7584823"/>
              <a:gd name="connsiteX1440" fmla="*/ 2680565 w 8322482"/>
              <a:gd name="connsiteY1440" fmla="*/ 729380 h 7584823"/>
              <a:gd name="connsiteX1441" fmla="*/ 2587182 w 8322482"/>
              <a:gd name="connsiteY1441" fmla="*/ 848255 h 7584823"/>
              <a:gd name="connsiteX1442" fmla="*/ 2086294 w 8322482"/>
              <a:gd name="connsiteY1442" fmla="*/ 1316903 h 7584823"/>
              <a:gd name="connsiteX1443" fmla="*/ 1234478 w 8322482"/>
              <a:gd name="connsiteY1443" fmla="*/ 1375597 h 7584823"/>
              <a:gd name="connsiteX1444" fmla="*/ 440117 w 8322482"/>
              <a:gd name="connsiteY1444" fmla="*/ 1396003 h 7584823"/>
              <a:gd name="connsiteX1445" fmla="*/ 188627 w 8322482"/>
              <a:gd name="connsiteY1445" fmla="*/ 1481312 h 7584823"/>
              <a:gd name="connsiteX1446" fmla="*/ 183374 w 8322482"/>
              <a:gd name="connsiteY1446" fmla="*/ 1483762 h 7584823"/>
              <a:gd name="connsiteX1447" fmla="*/ 211044 w 8322482"/>
              <a:gd name="connsiteY1447" fmla="*/ 1518819 h 7584823"/>
              <a:gd name="connsiteX1448" fmla="*/ 324994 w 8322482"/>
              <a:gd name="connsiteY1448" fmla="*/ 1476095 h 7584823"/>
              <a:gd name="connsiteX1449" fmla="*/ 451080 w 8322482"/>
              <a:gd name="connsiteY1449" fmla="*/ 1438553 h 7584823"/>
              <a:gd name="connsiteX1450" fmla="*/ 1229395 w 8322482"/>
              <a:gd name="connsiteY1450" fmla="*/ 1419802 h 7584823"/>
              <a:gd name="connsiteX1451" fmla="*/ 2104779 w 8322482"/>
              <a:gd name="connsiteY1451" fmla="*/ 1357333 h 7584823"/>
              <a:gd name="connsiteX1452" fmla="*/ 2624715 w 8322482"/>
              <a:gd name="connsiteY1452" fmla="*/ 874831 h 7584823"/>
              <a:gd name="connsiteX1453" fmla="*/ 2717834 w 8322482"/>
              <a:gd name="connsiteY1453" fmla="*/ 756775 h 7584823"/>
              <a:gd name="connsiteX1454" fmla="*/ 4563912 w 8322482"/>
              <a:gd name="connsiteY1454" fmla="*/ 522658 h 7584823"/>
              <a:gd name="connsiteX1455" fmla="*/ 4858786 w 8322482"/>
              <a:gd name="connsiteY1455" fmla="*/ 642761 h 7584823"/>
              <a:gd name="connsiteX1456" fmla="*/ 6184825 w 8322482"/>
              <a:gd name="connsiteY1456" fmla="*/ 1005026 h 7584823"/>
              <a:gd name="connsiteX1457" fmla="*/ 6477792 w 8322482"/>
              <a:gd name="connsiteY1457" fmla="*/ 1064174 h 7584823"/>
              <a:gd name="connsiteX1458" fmla="*/ 7220357 w 8322482"/>
              <a:gd name="connsiteY1458" fmla="*/ 1519861 h 7584823"/>
              <a:gd name="connsiteX1459" fmla="*/ 7434560 w 8322482"/>
              <a:gd name="connsiteY1459" fmla="*/ 2134318 h 7584823"/>
              <a:gd name="connsiteX1460" fmla="*/ 7377898 w 8322482"/>
              <a:gd name="connsiteY1460" fmla="*/ 2721105 h 7584823"/>
              <a:gd name="connsiteX1461" fmla="*/ 7321571 w 8322482"/>
              <a:gd name="connsiteY1461" fmla="*/ 3191813 h 7584823"/>
              <a:gd name="connsiteX1462" fmla="*/ 7803156 w 8322482"/>
              <a:gd name="connsiteY1462" fmla="*/ 4610899 h 7584823"/>
              <a:gd name="connsiteX1463" fmla="*/ 8034369 w 8322482"/>
              <a:gd name="connsiteY1463" fmla="*/ 5045339 h 7584823"/>
              <a:gd name="connsiteX1464" fmla="*/ 8083544 w 8322482"/>
              <a:gd name="connsiteY1464" fmla="*/ 5155026 h 7584823"/>
              <a:gd name="connsiteX1465" fmla="*/ 8121389 w 8322482"/>
              <a:gd name="connsiteY1465" fmla="*/ 5125156 h 7584823"/>
              <a:gd name="connsiteX1466" fmla="*/ 8062888 w 8322482"/>
              <a:gd name="connsiteY1466" fmla="*/ 4996676 h 7584823"/>
              <a:gd name="connsiteX1467" fmla="*/ 7845962 w 8322482"/>
              <a:gd name="connsiteY1467" fmla="*/ 4588351 h 7584823"/>
              <a:gd name="connsiteX1468" fmla="*/ 7369763 w 8322482"/>
              <a:gd name="connsiteY1468" fmla="*/ 3193681 h 7584823"/>
              <a:gd name="connsiteX1469" fmla="*/ 7425360 w 8322482"/>
              <a:gd name="connsiteY1469" fmla="*/ 2728172 h 7584823"/>
              <a:gd name="connsiteX1470" fmla="*/ 7482864 w 8322482"/>
              <a:gd name="connsiteY1470" fmla="*/ 2133039 h 7584823"/>
              <a:gd name="connsiteX1471" fmla="*/ 7258739 w 8322482"/>
              <a:gd name="connsiteY1471" fmla="*/ 1493221 h 7584823"/>
              <a:gd name="connsiteX1472" fmla="*/ 7390669 w 8322482"/>
              <a:gd name="connsiteY1472" fmla="*/ 1400232 h 7584823"/>
              <a:gd name="connsiteX1473" fmla="*/ 6592746 w 8322482"/>
              <a:gd name="connsiteY1473" fmla="*/ 907737 h 7584823"/>
              <a:gd name="connsiteX1474" fmla="*/ 6300284 w 8322482"/>
              <a:gd name="connsiteY1474" fmla="*/ 848308 h 7584823"/>
              <a:gd name="connsiteX1475" fmla="*/ 4926557 w 8322482"/>
              <a:gd name="connsiteY1475" fmla="*/ 469816 h 7584823"/>
              <a:gd name="connsiteX1476" fmla="*/ 4618387 w 8322482"/>
              <a:gd name="connsiteY1476" fmla="*/ 344098 h 7584823"/>
              <a:gd name="connsiteX1477" fmla="*/ 2648653 w 8322482"/>
              <a:gd name="connsiteY1477" fmla="*/ 599765 h 7584823"/>
              <a:gd name="connsiteX1478" fmla="*/ 2551899 w 8322482"/>
              <a:gd name="connsiteY1478" fmla="*/ 723457 h 7584823"/>
              <a:gd name="connsiteX1479" fmla="*/ 2030774 w 8322482"/>
              <a:gd name="connsiteY1479" fmla="*/ 1209668 h 7584823"/>
              <a:gd name="connsiteX1480" fmla="*/ 1144921 w 8322482"/>
              <a:gd name="connsiteY1480" fmla="*/ 1269225 h 7584823"/>
              <a:gd name="connsiteX1481" fmla="*/ 319945 w 8322482"/>
              <a:gd name="connsiteY1481" fmla="*/ 1289788 h 7584823"/>
              <a:gd name="connsiteX1482" fmla="*/ 184520 w 8322482"/>
              <a:gd name="connsiteY1482" fmla="*/ 1330450 h 7584823"/>
              <a:gd name="connsiteX1483" fmla="*/ 90326 w 8322482"/>
              <a:gd name="connsiteY1483" fmla="*/ 1365872 h 7584823"/>
              <a:gd name="connsiteX1484" fmla="*/ 121487 w 8322482"/>
              <a:gd name="connsiteY1484" fmla="*/ 1405352 h 7584823"/>
              <a:gd name="connsiteX1485" fmla="*/ 202227 w 8322482"/>
              <a:gd name="connsiteY1485" fmla="*/ 1375156 h 7584823"/>
              <a:gd name="connsiteX1486" fmla="*/ 333427 w 8322482"/>
              <a:gd name="connsiteY1486" fmla="*/ 1335873 h 7584823"/>
              <a:gd name="connsiteX1487" fmla="*/ 1141942 w 8322482"/>
              <a:gd name="connsiteY1487" fmla="*/ 1316830 h 7584823"/>
              <a:gd name="connsiteX1488" fmla="*/ 2050253 w 8322482"/>
              <a:gd name="connsiteY1488" fmla="*/ 1252684 h 7584823"/>
              <a:gd name="connsiteX1489" fmla="*/ 2588226 w 8322482"/>
              <a:gd name="connsiteY1489" fmla="*/ 752373 h 7584823"/>
              <a:gd name="connsiteX1490" fmla="*/ 2684587 w 8322482"/>
              <a:gd name="connsiteY1490" fmla="*/ 629914 h 7584823"/>
              <a:gd name="connsiteX1491" fmla="*/ 4601500 w 8322482"/>
              <a:gd name="connsiteY1491" fmla="*/ 388147 h 7584823"/>
              <a:gd name="connsiteX1492" fmla="*/ 4907596 w 8322482"/>
              <a:gd name="connsiteY1492" fmla="*/ 513202 h 7584823"/>
              <a:gd name="connsiteX1493" fmla="*/ 6290522 w 8322482"/>
              <a:gd name="connsiteY1493" fmla="*/ 894201 h 7584823"/>
              <a:gd name="connsiteX1494" fmla="*/ 6582591 w 8322482"/>
              <a:gd name="connsiteY1494" fmla="*/ 953496 h 7584823"/>
              <a:gd name="connsiteX1495" fmla="*/ 7352029 w 8322482"/>
              <a:gd name="connsiteY1495" fmla="*/ 1426488 h 7584823"/>
              <a:gd name="connsiteX1496" fmla="*/ 7572292 w 8322482"/>
              <a:gd name="connsiteY1496" fmla="*/ 2064614 h 7584823"/>
              <a:gd name="connsiteX1497" fmla="*/ 7572515 w 8322482"/>
              <a:gd name="connsiteY1497" fmla="*/ 2063794 h 7584823"/>
              <a:gd name="connsiteX1498" fmla="*/ 7513833 w 8322482"/>
              <a:gd name="connsiteY1498" fmla="*/ 2672610 h 7584823"/>
              <a:gd name="connsiteX1499" fmla="*/ 7454420 w 8322482"/>
              <a:gd name="connsiteY1499" fmla="*/ 3161395 h 7584823"/>
              <a:gd name="connsiteX1500" fmla="*/ 7954463 w 8322482"/>
              <a:gd name="connsiteY1500" fmla="*/ 4633618 h 7584823"/>
              <a:gd name="connsiteX1501" fmla="*/ 8078509 w 8322482"/>
              <a:gd name="connsiteY1501" fmla="*/ 4859806 h 7584823"/>
              <a:gd name="connsiteX1502" fmla="*/ 8188159 w 8322482"/>
              <a:gd name="connsiteY1502" fmla="*/ 5072456 h 7584823"/>
              <a:gd name="connsiteX1503" fmla="*/ 8223535 w 8322482"/>
              <a:gd name="connsiteY1503" fmla="*/ 5044534 h 7584823"/>
              <a:gd name="connsiteX1504" fmla="*/ 8219479 w 8322482"/>
              <a:gd name="connsiteY1504" fmla="*/ 5035669 h 7584823"/>
              <a:gd name="connsiteX1505" fmla="*/ 7993230 w 8322482"/>
              <a:gd name="connsiteY1505" fmla="*/ 4612471 h 7584823"/>
              <a:gd name="connsiteX1506" fmla="*/ 7500200 w 8322482"/>
              <a:gd name="connsiteY1506" fmla="*/ 3165199 h 7584823"/>
              <a:gd name="connsiteX1507" fmla="*/ 7559219 w 8322482"/>
              <a:gd name="connsiteY1507" fmla="*/ 2681747 h 7584823"/>
              <a:gd name="connsiteX1508" fmla="*/ 7620203 w 8322482"/>
              <a:gd name="connsiteY1508" fmla="*/ 2065938 h 7584823"/>
              <a:gd name="connsiteX1509" fmla="*/ 7390669 w 8322482"/>
              <a:gd name="connsiteY1509" fmla="*/ 1400232 h 7584823"/>
              <a:gd name="connsiteX1510" fmla="*/ 7522885 w 8322482"/>
              <a:gd name="connsiteY1510" fmla="*/ 1307086 h 7584823"/>
              <a:gd name="connsiteX1511" fmla="*/ 6698668 w 8322482"/>
              <a:gd name="connsiteY1511" fmla="*/ 796963 h 7584823"/>
              <a:gd name="connsiteX1512" fmla="*/ 6401661 w 8322482"/>
              <a:gd name="connsiteY1512" fmla="*/ 736081 h 7584823"/>
              <a:gd name="connsiteX1513" fmla="*/ 4977835 w 8322482"/>
              <a:gd name="connsiteY1513" fmla="*/ 340156 h 7584823"/>
              <a:gd name="connsiteX1514" fmla="*/ 4658557 w 8322482"/>
              <a:gd name="connsiteY1514" fmla="*/ 209480 h 7584823"/>
              <a:gd name="connsiteX1515" fmla="*/ 2616249 w 8322482"/>
              <a:gd name="connsiteY1515" fmla="*/ 472265 h 7584823"/>
              <a:gd name="connsiteX1516" fmla="*/ 2515971 w 8322482"/>
              <a:gd name="connsiteY1516" fmla="*/ 599822 h 7584823"/>
              <a:gd name="connsiteX1517" fmla="*/ 1976681 w 8322482"/>
              <a:gd name="connsiteY1517" fmla="*/ 1104245 h 7584823"/>
              <a:gd name="connsiteX1518" fmla="*/ 1058311 w 8322482"/>
              <a:gd name="connsiteY1518" fmla="*/ 1165620 h 7584823"/>
              <a:gd name="connsiteX1519" fmla="*/ 203269 w 8322482"/>
              <a:gd name="connsiteY1519" fmla="*/ 1186060 h 7584823"/>
              <a:gd name="connsiteX1520" fmla="*/ 62924 w 8322482"/>
              <a:gd name="connsiteY1520" fmla="*/ 1227857 h 7584823"/>
              <a:gd name="connsiteX1521" fmla="*/ 0 w 8322482"/>
              <a:gd name="connsiteY1521" fmla="*/ 1251430 h 7584823"/>
              <a:gd name="connsiteX1522" fmla="*/ 31504 w 8322482"/>
              <a:gd name="connsiteY1522" fmla="*/ 1291346 h 7584823"/>
              <a:gd name="connsiteX1523" fmla="*/ 79447 w 8322482"/>
              <a:gd name="connsiteY1523" fmla="*/ 1273405 h 7584823"/>
              <a:gd name="connsiteX1524" fmla="*/ 215657 w 8322482"/>
              <a:gd name="connsiteY1524" fmla="*/ 1232700 h 7584823"/>
              <a:gd name="connsiteX1525" fmla="*/ 1054787 w 8322482"/>
              <a:gd name="connsiteY1525" fmla="*/ 1213505 h 7584823"/>
              <a:gd name="connsiteX1526" fmla="*/ 1995761 w 8322482"/>
              <a:gd name="connsiteY1526" fmla="*/ 1148501 h 7584823"/>
              <a:gd name="connsiteX1527" fmla="*/ 2553145 w 8322482"/>
              <a:gd name="connsiteY1527" fmla="*/ 630369 h 7584823"/>
              <a:gd name="connsiteX1528" fmla="*/ 2652744 w 8322482"/>
              <a:gd name="connsiteY1528" fmla="*/ 503502 h 7584823"/>
              <a:gd name="connsiteX1529" fmla="*/ 4640997 w 8322482"/>
              <a:gd name="connsiteY1529" fmla="*/ 254219 h 7584823"/>
              <a:gd name="connsiteX1530" fmla="*/ 4957807 w 8322482"/>
              <a:gd name="connsiteY1530" fmla="*/ 384098 h 7584823"/>
              <a:gd name="connsiteX1531" fmla="*/ 6392910 w 8322482"/>
              <a:gd name="connsiteY1531" fmla="*/ 783192 h 7584823"/>
              <a:gd name="connsiteX1532" fmla="*/ 6689523 w 8322482"/>
              <a:gd name="connsiteY1532" fmla="*/ 843944 h 7584823"/>
              <a:gd name="connsiteX1533" fmla="*/ 7483977 w 8322482"/>
              <a:gd name="connsiteY1533" fmla="*/ 1333042 h 7584823"/>
              <a:gd name="connsiteX1534" fmla="*/ 7710360 w 8322482"/>
              <a:gd name="connsiteY1534" fmla="*/ 1992778 h 7584823"/>
              <a:gd name="connsiteX1535" fmla="*/ 7645169 w 8322482"/>
              <a:gd name="connsiteY1535" fmla="*/ 2621757 h 7584823"/>
              <a:gd name="connsiteX1536" fmla="*/ 7582560 w 8322482"/>
              <a:gd name="connsiteY1536" fmla="*/ 3129031 h 7584823"/>
              <a:gd name="connsiteX1537" fmla="*/ 8101565 w 8322482"/>
              <a:gd name="connsiteY1537" fmla="*/ 4654540 h 7584823"/>
              <a:gd name="connsiteX1538" fmla="*/ 8230230 w 8322482"/>
              <a:gd name="connsiteY1538" fmla="*/ 4887910 h 7584823"/>
              <a:gd name="connsiteX1539" fmla="*/ 8285862 w 8322482"/>
              <a:gd name="connsiteY1539" fmla="*/ 4995341 h 7584823"/>
              <a:gd name="connsiteX1540" fmla="*/ 8322482 w 8322482"/>
              <a:gd name="connsiteY1540" fmla="*/ 4966437 h 7584823"/>
              <a:gd name="connsiteX1541" fmla="*/ 8263109 w 8322482"/>
              <a:gd name="connsiteY1541" fmla="*/ 4852297 h 7584823"/>
              <a:gd name="connsiteX1542" fmla="*/ 8143080 w 8322482"/>
              <a:gd name="connsiteY1542" fmla="*/ 4634685 h 7584823"/>
              <a:gd name="connsiteX1543" fmla="*/ 7630303 w 8322482"/>
              <a:gd name="connsiteY1543" fmla="*/ 3133906 h 7584823"/>
              <a:gd name="connsiteX1544" fmla="*/ 7692127 w 8322482"/>
              <a:gd name="connsiteY1544" fmla="*/ 2631838 h 7584823"/>
              <a:gd name="connsiteX1545" fmla="*/ 7756420 w 8322482"/>
              <a:gd name="connsiteY1545" fmla="*/ 1994393 h 7584823"/>
              <a:gd name="connsiteX1546" fmla="*/ 7522885 w 8322482"/>
              <a:gd name="connsiteY1546" fmla="*/ 1307086 h 7584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</a:cxnLst>
            <a:rect l="l" t="t" r="r" b="b"/>
            <a:pathLst>
              <a:path w="8322482" h="7584823">
                <a:moveTo>
                  <a:pt x="3102459" y="5173269"/>
                </a:moveTo>
                <a:cubicBezTo>
                  <a:pt x="3092069" y="5159779"/>
                  <a:pt x="3080727" y="5147141"/>
                  <a:pt x="3068550" y="5135435"/>
                </a:cubicBezTo>
                <a:lnTo>
                  <a:pt x="3059917" y="5128284"/>
                </a:lnTo>
                <a:lnTo>
                  <a:pt x="3146422" y="5237885"/>
                </a:lnTo>
                <a:close/>
                <a:moveTo>
                  <a:pt x="2762187" y="4737217"/>
                </a:moveTo>
                <a:cubicBezTo>
                  <a:pt x="2749275" y="4717080"/>
                  <a:pt x="2733357" y="4699215"/>
                  <a:pt x="2715102" y="4684169"/>
                </a:cubicBezTo>
                <a:lnTo>
                  <a:pt x="2704383" y="4677830"/>
                </a:lnTo>
                <a:lnTo>
                  <a:pt x="2768237" y="4758732"/>
                </a:lnTo>
                <a:close/>
                <a:moveTo>
                  <a:pt x="5056222" y="7544426"/>
                </a:moveTo>
                <a:lnTo>
                  <a:pt x="5025805" y="7540936"/>
                </a:lnTo>
                <a:lnTo>
                  <a:pt x="4958856" y="7534203"/>
                </a:lnTo>
                <a:lnTo>
                  <a:pt x="4998270" y="7584140"/>
                </a:lnTo>
                <a:lnTo>
                  <a:pt x="5005039" y="7584823"/>
                </a:lnTo>
                <a:close/>
                <a:moveTo>
                  <a:pt x="5194031" y="7435656"/>
                </a:moveTo>
                <a:lnTo>
                  <a:pt x="5190690" y="7435486"/>
                </a:lnTo>
                <a:cubicBezTo>
                  <a:pt x="5120001" y="7428194"/>
                  <a:pt x="5049480" y="7420565"/>
                  <a:pt x="4978959" y="7412881"/>
                </a:cubicBezTo>
                <a:lnTo>
                  <a:pt x="4853196" y="7400334"/>
                </a:lnTo>
                <a:lnTo>
                  <a:pt x="4893425" y="7451304"/>
                </a:lnTo>
                <a:lnTo>
                  <a:pt x="4974077" y="7459381"/>
                </a:lnTo>
                <a:lnTo>
                  <a:pt x="5141235" y="7477327"/>
                </a:lnTo>
                <a:close/>
                <a:moveTo>
                  <a:pt x="5343162" y="7317951"/>
                </a:moveTo>
                <a:lnTo>
                  <a:pt x="5137393" y="7307597"/>
                </a:lnTo>
                <a:cubicBezTo>
                  <a:pt x="5069733" y="7300866"/>
                  <a:pt x="5001401" y="7293463"/>
                  <a:pt x="4933124" y="7287404"/>
                </a:cubicBezTo>
                <a:lnTo>
                  <a:pt x="4749623" y="7269108"/>
                </a:lnTo>
                <a:lnTo>
                  <a:pt x="4785601" y="7314693"/>
                </a:lnTo>
                <a:lnTo>
                  <a:pt x="4932002" y="7329248"/>
                </a:lnTo>
                <a:cubicBezTo>
                  <a:pt x="5000447" y="7336260"/>
                  <a:pt x="5068780" y="7343665"/>
                  <a:pt x="5137056" y="7349723"/>
                </a:cubicBezTo>
                <a:lnTo>
                  <a:pt x="5292705" y="7357775"/>
                </a:lnTo>
                <a:close/>
                <a:moveTo>
                  <a:pt x="5500556" y="7193723"/>
                </a:moveTo>
                <a:lnTo>
                  <a:pt x="5455726" y="7195885"/>
                </a:lnTo>
                <a:cubicBezTo>
                  <a:pt x="5330925" y="7195832"/>
                  <a:pt x="5205964" y="7189708"/>
                  <a:pt x="5081290" y="7177466"/>
                </a:cubicBezTo>
                <a:cubicBezTo>
                  <a:pt x="5015818" y="7171015"/>
                  <a:pt x="4948888" y="7163555"/>
                  <a:pt x="4884819" y="7157049"/>
                </a:cubicBezTo>
                <a:lnTo>
                  <a:pt x="4642255" y="7133076"/>
                </a:lnTo>
                <a:lnTo>
                  <a:pt x="4682521" y="7184092"/>
                </a:lnTo>
                <a:lnTo>
                  <a:pt x="4882968" y="7204109"/>
                </a:lnTo>
                <a:cubicBezTo>
                  <a:pt x="4948664" y="7211121"/>
                  <a:pt x="5015201" y="7218468"/>
                  <a:pt x="5079383" y="7224527"/>
                </a:cubicBezTo>
                <a:lnTo>
                  <a:pt x="5438986" y="7242318"/>
                </a:lnTo>
                <a:close/>
                <a:moveTo>
                  <a:pt x="5682948" y="7049764"/>
                </a:moveTo>
                <a:lnTo>
                  <a:pt x="5385510" y="7064326"/>
                </a:lnTo>
                <a:cubicBezTo>
                  <a:pt x="5265941" y="7064362"/>
                  <a:pt x="5146215" y="7058581"/>
                  <a:pt x="5026759" y="7046942"/>
                </a:cubicBezTo>
                <a:lnTo>
                  <a:pt x="4838311" y="7027254"/>
                </a:lnTo>
                <a:lnTo>
                  <a:pt x="4535349" y="6997628"/>
                </a:lnTo>
                <a:lnTo>
                  <a:pt x="4575723" y="7048781"/>
                </a:lnTo>
                <a:lnTo>
                  <a:pt x="4834327" y="7073642"/>
                </a:lnTo>
                <a:cubicBezTo>
                  <a:pt x="4897443" y="7080316"/>
                  <a:pt x="4960559" y="7086935"/>
                  <a:pt x="5023336" y="7093049"/>
                </a:cubicBezTo>
                <a:cubicBezTo>
                  <a:pt x="5144349" y="7104800"/>
                  <a:pt x="5265629" y="7110626"/>
                  <a:pt x="5386746" y="7110570"/>
                </a:cubicBezTo>
                <a:lnTo>
                  <a:pt x="5620428" y="7099110"/>
                </a:lnTo>
                <a:close/>
                <a:moveTo>
                  <a:pt x="5894749" y="6882595"/>
                </a:moveTo>
                <a:lnTo>
                  <a:pt x="5657554" y="6917861"/>
                </a:lnTo>
                <a:cubicBezTo>
                  <a:pt x="5430683" y="6940396"/>
                  <a:pt x="5201546" y="6940900"/>
                  <a:pt x="4973405" y="6919053"/>
                </a:cubicBezTo>
                <a:lnTo>
                  <a:pt x="4792363" y="6900431"/>
                </a:lnTo>
                <a:cubicBezTo>
                  <a:pt x="4677199" y="6888301"/>
                  <a:pt x="4561063" y="6876084"/>
                  <a:pt x="4444689" y="6866760"/>
                </a:cubicBezTo>
                <a:lnTo>
                  <a:pt x="4431575" y="6866148"/>
                </a:lnTo>
                <a:lnTo>
                  <a:pt x="4469370" y="6914034"/>
                </a:lnTo>
                <a:lnTo>
                  <a:pt x="4784116" y="6944519"/>
                </a:lnTo>
                <a:lnTo>
                  <a:pt x="4965158" y="6963197"/>
                </a:lnTo>
                <a:cubicBezTo>
                  <a:pt x="5196721" y="6985465"/>
                  <a:pt x="5429294" y="6985073"/>
                  <a:pt x="5659581" y="6962342"/>
                </a:cubicBezTo>
                <a:lnTo>
                  <a:pt x="5824667" y="6937908"/>
                </a:lnTo>
                <a:close/>
                <a:moveTo>
                  <a:pt x="3912227" y="3990588"/>
                </a:moveTo>
                <a:cubicBezTo>
                  <a:pt x="3923727" y="4001408"/>
                  <a:pt x="3932311" y="4014909"/>
                  <a:pt x="3937304" y="4029863"/>
                </a:cubicBezTo>
                <a:lnTo>
                  <a:pt x="3936912" y="4031098"/>
                </a:lnTo>
                <a:cubicBezTo>
                  <a:pt x="3939492" y="4051229"/>
                  <a:pt x="3937136" y="4071674"/>
                  <a:pt x="3930011" y="4090661"/>
                </a:cubicBezTo>
                <a:cubicBezTo>
                  <a:pt x="3922886" y="4109653"/>
                  <a:pt x="3911217" y="4126604"/>
                  <a:pt x="3895957" y="4140038"/>
                </a:cubicBezTo>
                <a:cubicBezTo>
                  <a:pt x="3859546" y="4177496"/>
                  <a:pt x="3813710" y="4204588"/>
                  <a:pt x="3763218" y="4218525"/>
                </a:cubicBezTo>
                <a:cubicBezTo>
                  <a:pt x="3712726" y="4232459"/>
                  <a:pt x="3659372" y="4232740"/>
                  <a:pt x="3608656" y="4219334"/>
                </a:cubicBezTo>
                <a:cubicBezTo>
                  <a:pt x="3593396" y="4215099"/>
                  <a:pt x="3579426" y="4207100"/>
                  <a:pt x="3568038" y="4196067"/>
                </a:cubicBezTo>
                <a:cubicBezTo>
                  <a:pt x="3556649" y="4185040"/>
                  <a:pt x="3548290" y="4171342"/>
                  <a:pt x="3543633" y="4156243"/>
                </a:cubicBezTo>
                <a:cubicBezTo>
                  <a:pt x="3540211" y="4140229"/>
                  <a:pt x="3541108" y="4123603"/>
                  <a:pt x="3546326" y="4108094"/>
                </a:cubicBezTo>
                <a:cubicBezTo>
                  <a:pt x="3554405" y="4085276"/>
                  <a:pt x="3567476" y="4064521"/>
                  <a:pt x="3584532" y="4047297"/>
                </a:cubicBezTo>
                <a:cubicBezTo>
                  <a:pt x="3620942" y="4009923"/>
                  <a:pt x="3666666" y="3982876"/>
                  <a:pt x="3717102" y="3968920"/>
                </a:cubicBezTo>
                <a:cubicBezTo>
                  <a:pt x="3767482" y="3954965"/>
                  <a:pt x="3820779" y="3954606"/>
                  <a:pt x="3871440" y="3967871"/>
                </a:cubicBezTo>
                <a:cubicBezTo>
                  <a:pt x="3886700" y="3971955"/>
                  <a:pt x="3900725" y="3979763"/>
                  <a:pt x="3912227" y="3990588"/>
                </a:cubicBezTo>
                <a:close/>
                <a:moveTo>
                  <a:pt x="3947066" y="3960209"/>
                </a:moveTo>
                <a:cubicBezTo>
                  <a:pt x="3930516" y="3943370"/>
                  <a:pt x="3909926" y="3931036"/>
                  <a:pt x="3887261" y="3924378"/>
                </a:cubicBezTo>
                <a:cubicBezTo>
                  <a:pt x="3828017" y="3907887"/>
                  <a:pt x="3765406" y="3907652"/>
                  <a:pt x="3706162" y="3923688"/>
                </a:cubicBezTo>
                <a:cubicBezTo>
                  <a:pt x="3646862" y="3939731"/>
                  <a:pt x="3593059" y="3971450"/>
                  <a:pt x="3550534" y="4015493"/>
                </a:cubicBezTo>
                <a:cubicBezTo>
                  <a:pt x="3529888" y="4034463"/>
                  <a:pt x="3514347" y="4058262"/>
                  <a:pt x="3505259" y="4084749"/>
                </a:cubicBezTo>
                <a:cubicBezTo>
                  <a:pt x="3496170" y="4111235"/>
                  <a:pt x="3493870" y="4139572"/>
                  <a:pt x="3498583" y="4167197"/>
                </a:cubicBezTo>
                <a:cubicBezTo>
                  <a:pt x="3504810" y="4189807"/>
                  <a:pt x="3516760" y="4210472"/>
                  <a:pt x="3533254" y="4227215"/>
                </a:cubicBezTo>
                <a:cubicBezTo>
                  <a:pt x="3549748" y="4243953"/>
                  <a:pt x="3570282" y="4256214"/>
                  <a:pt x="3592835" y="4262821"/>
                </a:cubicBezTo>
                <a:cubicBezTo>
                  <a:pt x="3652192" y="4279273"/>
                  <a:pt x="3714802" y="4279503"/>
                  <a:pt x="3774102" y="4263489"/>
                </a:cubicBezTo>
                <a:cubicBezTo>
                  <a:pt x="3833459" y="4247481"/>
                  <a:pt x="3887317" y="4215817"/>
                  <a:pt x="3930011" y="4171842"/>
                </a:cubicBezTo>
                <a:cubicBezTo>
                  <a:pt x="3951555" y="4149473"/>
                  <a:pt x="3967936" y="4122678"/>
                  <a:pt x="3978035" y="4093319"/>
                </a:cubicBezTo>
                <a:cubicBezTo>
                  <a:pt x="3986058" y="4069900"/>
                  <a:pt x="3987348" y="4044705"/>
                  <a:pt x="3981794" y="4020551"/>
                </a:cubicBezTo>
                <a:cubicBezTo>
                  <a:pt x="3975622" y="3997823"/>
                  <a:pt x="3963673" y="3977048"/>
                  <a:pt x="3947066" y="3960209"/>
                </a:cubicBezTo>
                <a:close/>
                <a:moveTo>
                  <a:pt x="6158590" y="6674351"/>
                </a:moveTo>
                <a:lnTo>
                  <a:pt x="5893069" y="6741008"/>
                </a:lnTo>
                <a:cubicBezTo>
                  <a:pt x="5572643" y="6804999"/>
                  <a:pt x="5243791" y="6821931"/>
                  <a:pt x="4917022" y="6790716"/>
                </a:cubicBezTo>
                <a:cubicBezTo>
                  <a:pt x="4859404" y="6785388"/>
                  <a:pt x="4801675" y="6779106"/>
                  <a:pt x="4743834" y="6773216"/>
                </a:cubicBezTo>
                <a:cubicBezTo>
                  <a:pt x="4634027" y="6761788"/>
                  <a:pt x="4523260" y="6750247"/>
                  <a:pt x="4412247" y="6741448"/>
                </a:cubicBezTo>
                <a:lnTo>
                  <a:pt x="4330174" y="6737675"/>
                </a:lnTo>
                <a:lnTo>
                  <a:pt x="4366324" y="6783477"/>
                </a:lnTo>
                <a:lnTo>
                  <a:pt x="4410807" y="6785592"/>
                </a:lnTo>
                <a:cubicBezTo>
                  <a:pt x="4520462" y="6794604"/>
                  <a:pt x="4629904" y="6806520"/>
                  <a:pt x="4738336" y="6818650"/>
                </a:cubicBezTo>
                <a:cubicBezTo>
                  <a:pt x="4796626" y="6824652"/>
                  <a:pt x="4854356" y="6830934"/>
                  <a:pt x="4911972" y="6836263"/>
                </a:cubicBezTo>
                <a:cubicBezTo>
                  <a:pt x="5243538" y="6867520"/>
                  <a:pt x="5577155" y="6850061"/>
                  <a:pt x="5902196" y="6784905"/>
                </a:cubicBezTo>
                <a:lnTo>
                  <a:pt x="6073007" y="6741899"/>
                </a:lnTo>
                <a:close/>
                <a:moveTo>
                  <a:pt x="4026649" y="3922979"/>
                </a:moveTo>
                <a:cubicBezTo>
                  <a:pt x="4033760" y="3933939"/>
                  <a:pt x="4039665" y="3945673"/>
                  <a:pt x="4044238" y="3957983"/>
                </a:cubicBezTo>
                <a:cubicBezTo>
                  <a:pt x="4082891" y="4043472"/>
                  <a:pt x="4123004" y="4131685"/>
                  <a:pt x="4058151" y="4228415"/>
                </a:cubicBezTo>
                <a:cubicBezTo>
                  <a:pt x="4010182" y="4301058"/>
                  <a:pt x="3900951" y="4323154"/>
                  <a:pt x="3868748" y="4328240"/>
                </a:cubicBezTo>
                <a:cubicBezTo>
                  <a:pt x="3855284" y="4330283"/>
                  <a:pt x="3841594" y="4331780"/>
                  <a:pt x="3827737" y="4333693"/>
                </a:cubicBezTo>
                <a:cubicBezTo>
                  <a:pt x="3795422" y="4335903"/>
                  <a:pt x="3763331" y="4340778"/>
                  <a:pt x="3731802" y="4348283"/>
                </a:cubicBezTo>
                <a:lnTo>
                  <a:pt x="3715253" y="4352938"/>
                </a:lnTo>
                <a:cubicBezTo>
                  <a:pt x="3704481" y="4356584"/>
                  <a:pt x="3693484" y="4359613"/>
                  <a:pt x="3682319" y="4361857"/>
                </a:cubicBezTo>
                <a:cubicBezTo>
                  <a:pt x="3672053" y="4364213"/>
                  <a:pt x="3661394" y="4364156"/>
                  <a:pt x="3651183" y="4361632"/>
                </a:cubicBezTo>
                <a:cubicBezTo>
                  <a:pt x="3640972" y="4359164"/>
                  <a:pt x="3631490" y="4354341"/>
                  <a:pt x="3623524" y="4347553"/>
                </a:cubicBezTo>
                <a:cubicBezTo>
                  <a:pt x="3610901" y="4340138"/>
                  <a:pt x="3597269" y="4334692"/>
                  <a:pt x="3583075" y="4331371"/>
                </a:cubicBezTo>
                <a:cubicBezTo>
                  <a:pt x="3571013" y="4329475"/>
                  <a:pt x="3559512" y="4324707"/>
                  <a:pt x="3549693" y="4317472"/>
                </a:cubicBezTo>
                <a:cubicBezTo>
                  <a:pt x="3547787" y="4314891"/>
                  <a:pt x="3546103" y="4312210"/>
                  <a:pt x="3544475" y="4309451"/>
                </a:cubicBezTo>
                <a:cubicBezTo>
                  <a:pt x="3540437" y="4302265"/>
                  <a:pt x="3535331" y="4295720"/>
                  <a:pt x="3529273" y="4290049"/>
                </a:cubicBezTo>
                <a:cubicBezTo>
                  <a:pt x="3520801" y="4283043"/>
                  <a:pt x="3511151" y="4277495"/>
                  <a:pt x="3500829" y="4273636"/>
                </a:cubicBezTo>
                <a:cubicBezTo>
                  <a:pt x="3495836" y="4272043"/>
                  <a:pt x="3490449" y="4270316"/>
                  <a:pt x="3486691" y="4266390"/>
                </a:cubicBezTo>
                <a:cubicBezTo>
                  <a:pt x="3479397" y="4262036"/>
                  <a:pt x="3473786" y="4255266"/>
                  <a:pt x="3470981" y="4247262"/>
                </a:cubicBezTo>
                <a:lnTo>
                  <a:pt x="3470028" y="4240161"/>
                </a:lnTo>
                <a:lnTo>
                  <a:pt x="3469242" y="4231282"/>
                </a:lnTo>
                <a:cubicBezTo>
                  <a:pt x="3462734" y="4204263"/>
                  <a:pt x="3450055" y="4179078"/>
                  <a:pt x="3432214" y="4157668"/>
                </a:cubicBezTo>
                <a:cubicBezTo>
                  <a:pt x="3413645" y="4131731"/>
                  <a:pt x="3396309" y="4107561"/>
                  <a:pt x="3401303" y="4086460"/>
                </a:cubicBezTo>
                <a:lnTo>
                  <a:pt x="3402481" y="4082758"/>
                </a:lnTo>
                <a:cubicBezTo>
                  <a:pt x="3405791" y="4073026"/>
                  <a:pt x="3411400" y="4064242"/>
                  <a:pt x="3418918" y="4057169"/>
                </a:cubicBezTo>
                <a:cubicBezTo>
                  <a:pt x="3426493" y="4050029"/>
                  <a:pt x="3435301" y="4044257"/>
                  <a:pt x="3444895" y="4040106"/>
                </a:cubicBezTo>
                <a:cubicBezTo>
                  <a:pt x="3459817" y="4032769"/>
                  <a:pt x="3473675" y="4023486"/>
                  <a:pt x="3486186" y="4012509"/>
                </a:cubicBezTo>
                <a:cubicBezTo>
                  <a:pt x="3496564" y="4001336"/>
                  <a:pt x="3505709" y="3989052"/>
                  <a:pt x="3513452" y="3975881"/>
                </a:cubicBezTo>
                <a:lnTo>
                  <a:pt x="3519790" y="3966116"/>
                </a:lnTo>
                <a:cubicBezTo>
                  <a:pt x="3529777" y="3952952"/>
                  <a:pt x="3542680" y="3942182"/>
                  <a:pt x="3557379" y="3934593"/>
                </a:cubicBezTo>
                <a:cubicBezTo>
                  <a:pt x="3572134" y="3927009"/>
                  <a:pt x="3588405" y="3922786"/>
                  <a:pt x="3605011" y="3922236"/>
                </a:cubicBezTo>
                <a:cubicBezTo>
                  <a:pt x="3610790" y="3921361"/>
                  <a:pt x="3616512" y="3920486"/>
                  <a:pt x="3622177" y="3920026"/>
                </a:cubicBezTo>
                <a:lnTo>
                  <a:pt x="3630369" y="3917210"/>
                </a:lnTo>
                <a:cubicBezTo>
                  <a:pt x="3691970" y="3884627"/>
                  <a:pt x="3758844" y="3862947"/>
                  <a:pt x="3827961" y="3853126"/>
                </a:cubicBezTo>
                <a:cubicBezTo>
                  <a:pt x="3858033" y="3847085"/>
                  <a:pt x="3889114" y="3847483"/>
                  <a:pt x="3919073" y="3854293"/>
                </a:cubicBezTo>
                <a:cubicBezTo>
                  <a:pt x="3949086" y="3861102"/>
                  <a:pt x="3977251" y="3874166"/>
                  <a:pt x="4001824" y="3892625"/>
                </a:cubicBezTo>
                <a:cubicBezTo>
                  <a:pt x="4011220" y="3901835"/>
                  <a:pt x="4019538" y="3912020"/>
                  <a:pt x="4026649" y="3922979"/>
                </a:cubicBezTo>
                <a:close/>
                <a:moveTo>
                  <a:pt x="4061236" y="3895718"/>
                </a:moveTo>
                <a:cubicBezTo>
                  <a:pt x="4052274" y="3882192"/>
                  <a:pt x="4041881" y="3869602"/>
                  <a:pt x="4030212" y="3858174"/>
                </a:cubicBezTo>
                <a:cubicBezTo>
                  <a:pt x="4000420" y="3835867"/>
                  <a:pt x="3966310" y="3820015"/>
                  <a:pt x="3930013" y="3811646"/>
                </a:cubicBezTo>
                <a:cubicBezTo>
                  <a:pt x="3893713" y="3803278"/>
                  <a:pt x="3856126" y="3802576"/>
                  <a:pt x="3819546" y="3809593"/>
                </a:cubicBezTo>
                <a:cubicBezTo>
                  <a:pt x="3746277" y="3820576"/>
                  <a:pt x="3675419" y="3843854"/>
                  <a:pt x="3609947" y="3878440"/>
                </a:cubicBezTo>
                <a:cubicBezTo>
                  <a:pt x="3605346" y="3878787"/>
                  <a:pt x="3600691" y="3879427"/>
                  <a:pt x="3596147" y="3880352"/>
                </a:cubicBezTo>
                <a:cubicBezTo>
                  <a:pt x="3572976" y="3881564"/>
                  <a:pt x="3550422" y="3887947"/>
                  <a:pt x="3530114" y="3899030"/>
                </a:cubicBezTo>
                <a:cubicBezTo>
                  <a:pt x="3509860" y="3910109"/>
                  <a:pt x="3492301" y="3925600"/>
                  <a:pt x="3478836" y="3944358"/>
                </a:cubicBezTo>
                <a:lnTo>
                  <a:pt x="3471824" y="3954814"/>
                </a:lnTo>
                <a:cubicBezTo>
                  <a:pt x="3466325" y="3964809"/>
                  <a:pt x="3459480" y="3974064"/>
                  <a:pt x="3451626" y="3982349"/>
                </a:cubicBezTo>
                <a:cubicBezTo>
                  <a:pt x="3442482" y="3990538"/>
                  <a:pt x="3432103" y="3997320"/>
                  <a:pt x="3420939" y="4002463"/>
                </a:cubicBezTo>
                <a:cubicBezTo>
                  <a:pt x="3407305" y="4008936"/>
                  <a:pt x="3394739" y="4017445"/>
                  <a:pt x="3383687" y="4027704"/>
                </a:cubicBezTo>
                <a:cubicBezTo>
                  <a:pt x="3368932" y="4041699"/>
                  <a:pt x="3358553" y="4059648"/>
                  <a:pt x="3353839" y="4079392"/>
                </a:cubicBezTo>
                <a:cubicBezTo>
                  <a:pt x="3352101" y="4099164"/>
                  <a:pt x="3354626" y="4119088"/>
                  <a:pt x="3361302" y="4137823"/>
                </a:cubicBezTo>
                <a:cubicBezTo>
                  <a:pt x="3367922" y="4156557"/>
                  <a:pt x="3378525" y="4173665"/>
                  <a:pt x="3392382" y="4187991"/>
                </a:cubicBezTo>
                <a:cubicBezTo>
                  <a:pt x="3405454" y="4203988"/>
                  <a:pt x="3415047" y="4222526"/>
                  <a:pt x="3420545" y="4242410"/>
                </a:cubicBezTo>
                <a:lnTo>
                  <a:pt x="3418806" y="4247756"/>
                </a:lnTo>
                <a:cubicBezTo>
                  <a:pt x="3419647" y="4260203"/>
                  <a:pt x="3423463" y="4272273"/>
                  <a:pt x="3429971" y="4282958"/>
                </a:cubicBezTo>
                <a:cubicBezTo>
                  <a:pt x="3436478" y="4293650"/>
                  <a:pt x="3445399" y="4302647"/>
                  <a:pt x="3456059" y="4309198"/>
                </a:cubicBezTo>
                <a:cubicBezTo>
                  <a:pt x="3462959" y="4313461"/>
                  <a:pt x="3470141" y="4317146"/>
                  <a:pt x="3477658" y="4320203"/>
                </a:cubicBezTo>
                <a:cubicBezTo>
                  <a:pt x="3483156" y="4322273"/>
                  <a:pt x="3488430" y="4325027"/>
                  <a:pt x="3493255" y="4328397"/>
                </a:cubicBezTo>
                <a:cubicBezTo>
                  <a:pt x="3496004" y="4331236"/>
                  <a:pt x="3498360" y="4334434"/>
                  <a:pt x="3500210" y="4337900"/>
                </a:cubicBezTo>
                <a:cubicBezTo>
                  <a:pt x="3502959" y="4342892"/>
                  <a:pt x="3506158" y="4347610"/>
                  <a:pt x="3509861" y="4351873"/>
                </a:cubicBezTo>
                <a:cubicBezTo>
                  <a:pt x="3525457" y="4366793"/>
                  <a:pt x="3545149" y="4376721"/>
                  <a:pt x="3566411" y="4380479"/>
                </a:cubicBezTo>
                <a:cubicBezTo>
                  <a:pt x="3576398" y="4382218"/>
                  <a:pt x="3586161" y="4385359"/>
                  <a:pt x="3595361" y="4389790"/>
                </a:cubicBezTo>
                <a:cubicBezTo>
                  <a:pt x="3608432" y="4399774"/>
                  <a:pt x="3623468" y="4406898"/>
                  <a:pt x="3639570" y="4410544"/>
                </a:cubicBezTo>
                <a:cubicBezTo>
                  <a:pt x="3655616" y="4414190"/>
                  <a:pt x="3672277" y="4414358"/>
                  <a:pt x="3688379" y="4411049"/>
                </a:cubicBezTo>
                <a:cubicBezTo>
                  <a:pt x="3701339" y="4408468"/>
                  <a:pt x="3714186" y="4405159"/>
                  <a:pt x="3726697" y="4401120"/>
                </a:cubicBezTo>
                <a:lnTo>
                  <a:pt x="3742294" y="4396577"/>
                </a:lnTo>
                <a:cubicBezTo>
                  <a:pt x="3771579" y="4388668"/>
                  <a:pt x="3801425" y="4383114"/>
                  <a:pt x="3831608" y="4379861"/>
                </a:cubicBezTo>
                <a:cubicBezTo>
                  <a:pt x="3845858" y="4378066"/>
                  <a:pt x="3859715" y="4376159"/>
                  <a:pt x="3873685" y="4373859"/>
                </a:cubicBezTo>
                <a:cubicBezTo>
                  <a:pt x="3921652" y="4366568"/>
                  <a:pt x="4037730" y="4340305"/>
                  <a:pt x="4094617" y="4254177"/>
                </a:cubicBezTo>
                <a:cubicBezTo>
                  <a:pt x="4107688" y="4234618"/>
                  <a:pt x="4118067" y="4213360"/>
                  <a:pt x="4125417" y="4190996"/>
                </a:cubicBezTo>
                <a:cubicBezTo>
                  <a:pt x="4155544" y="4097195"/>
                  <a:pt x="4116161" y="4011028"/>
                  <a:pt x="4083677" y="3938878"/>
                </a:cubicBezTo>
                <a:cubicBezTo>
                  <a:pt x="4077730" y="3923705"/>
                  <a:pt x="4070198" y="3909244"/>
                  <a:pt x="4061236" y="3895718"/>
                </a:cubicBezTo>
                <a:close/>
                <a:moveTo>
                  <a:pt x="4135852" y="3818596"/>
                </a:moveTo>
                <a:cubicBezTo>
                  <a:pt x="4151448" y="3844634"/>
                  <a:pt x="4162332" y="3873167"/>
                  <a:pt x="4168055" y="3902918"/>
                </a:cubicBezTo>
                <a:lnTo>
                  <a:pt x="4173946" y="3924328"/>
                </a:lnTo>
                <a:cubicBezTo>
                  <a:pt x="4183370" y="3956799"/>
                  <a:pt x="4194591" y="3988732"/>
                  <a:pt x="4207551" y="4019986"/>
                </a:cubicBezTo>
                <a:cubicBezTo>
                  <a:pt x="4245700" y="4118471"/>
                  <a:pt x="4282728" y="4212043"/>
                  <a:pt x="4221969" y="4315979"/>
                </a:cubicBezTo>
                <a:cubicBezTo>
                  <a:pt x="4167942" y="4410262"/>
                  <a:pt x="4033633" y="4450648"/>
                  <a:pt x="3925692" y="4457267"/>
                </a:cubicBezTo>
                <a:cubicBezTo>
                  <a:pt x="3910712" y="4458390"/>
                  <a:pt x="3895901" y="4459062"/>
                  <a:pt x="3879407" y="4459230"/>
                </a:cubicBezTo>
                <a:cubicBezTo>
                  <a:pt x="3823810" y="4459118"/>
                  <a:pt x="3768380" y="4466017"/>
                  <a:pt x="3714522" y="4479815"/>
                </a:cubicBezTo>
                <a:cubicBezTo>
                  <a:pt x="3705097" y="4482228"/>
                  <a:pt x="3695784" y="4485593"/>
                  <a:pt x="3686639" y="4488566"/>
                </a:cubicBezTo>
                <a:cubicBezTo>
                  <a:pt x="3671323" y="4493950"/>
                  <a:pt x="3655671" y="4498438"/>
                  <a:pt x="3639849" y="4502140"/>
                </a:cubicBezTo>
                <a:cubicBezTo>
                  <a:pt x="3623356" y="4506236"/>
                  <a:pt x="3606020" y="4505282"/>
                  <a:pt x="3590086" y="4499337"/>
                </a:cubicBezTo>
                <a:cubicBezTo>
                  <a:pt x="3574154" y="4493447"/>
                  <a:pt x="3560353" y="4482789"/>
                  <a:pt x="3550591" y="4468935"/>
                </a:cubicBezTo>
                <a:cubicBezTo>
                  <a:pt x="3532918" y="4453622"/>
                  <a:pt x="3511992" y="4442572"/>
                  <a:pt x="3489383" y="4436570"/>
                </a:cubicBezTo>
                <a:cubicBezTo>
                  <a:pt x="3470084" y="4432756"/>
                  <a:pt x="3452635" y="4422491"/>
                  <a:pt x="3439900" y="4407515"/>
                </a:cubicBezTo>
                <a:cubicBezTo>
                  <a:pt x="3437712" y="4402803"/>
                  <a:pt x="3436085" y="4397867"/>
                  <a:pt x="3435019" y="4392763"/>
                </a:cubicBezTo>
                <a:cubicBezTo>
                  <a:pt x="3432382" y="4379806"/>
                  <a:pt x="3426997" y="4367578"/>
                  <a:pt x="3419198" y="4356865"/>
                </a:cubicBezTo>
                <a:cubicBezTo>
                  <a:pt x="3407753" y="4344300"/>
                  <a:pt x="3393560" y="4334462"/>
                  <a:pt x="3377795" y="4328112"/>
                </a:cubicBezTo>
                <a:cubicBezTo>
                  <a:pt x="3370165" y="4324876"/>
                  <a:pt x="3362871" y="4320865"/>
                  <a:pt x="3356083" y="4316148"/>
                </a:cubicBezTo>
                <a:cubicBezTo>
                  <a:pt x="3349687" y="4311739"/>
                  <a:pt x="3344392" y="4305945"/>
                  <a:pt x="3340554" y="4299214"/>
                </a:cubicBezTo>
                <a:cubicBezTo>
                  <a:pt x="3336716" y="4292483"/>
                  <a:pt x="3334444" y="4284978"/>
                  <a:pt x="3333917" y="4277260"/>
                </a:cubicBezTo>
                <a:cubicBezTo>
                  <a:pt x="3334831" y="4273025"/>
                  <a:pt x="3336161" y="4268891"/>
                  <a:pt x="3337883" y="4264920"/>
                </a:cubicBezTo>
                <a:cubicBezTo>
                  <a:pt x="3339886" y="4259972"/>
                  <a:pt x="3341519" y="4254885"/>
                  <a:pt x="3342770" y="4249697"/>
                </a:cubicBezTo>
                <a:cubicBezTo>
                  <a:pt x="3342473" y="4201940"/>
                  <a:pt x="3324884" y="4155850"/>
                  <a:pt x="3293243" y="4119873"/>
                </a:cubicBezTo>
                <a:cubicBezTo>
                  <a:pt x="3266802" y="4080065"/>
                  <a:pt x="3241483" y="4042439"/>
                  <a:pt x="3252451" y="4008291"/>
                </a:cubicBezTo>
                <a:lnTo>
                  <a:pt x="3253640" y="4004589"/>
                </a:lnTo>
                <a:cubicBezTo>
                  <a:pt x="3262324" y="3984649"/>
                  <a:pt x="3277562" y="3968259"/>
                  <a:pt x="3296856" y="3958101"/>
                </a:cubicBezTo>
                <a:cubicBezTo>
                  <a:pt x="3312834" y="3949255"/>
                  <a:pt x="3330214" y="3943169"/>
                  <a:pt x="3348229" y="3940112"/>
                </a:cubicBezTo>
                <a:cubicBezTo>
                  <a:pt x="3376392" y="3935687"/>
                  <a:pt x="3403321" y="3925467"/>
                  <a:pt x="3427221" y="3910103"/>
                </a:cubicBezTo>
                <a:cubicBezTo>
                  <a:pt x="3446801" y="3894532"/>
                  <a:pt x="3463407" y="3875573"/>
                  <a:pt x="3476255" y="3854130"/>
                </a:cubicBezTo>
                <a:lnTo>
                  <a:pt x="3485961" y="3840915"/>
                </a:lnTo>
                <a:cubicBezTo>
                  <a:pt x="3515919" y="3798790"/>
                  <a:pt x="3561026" y="3783326"/>
                  <a:pt x="3639345" y="3789417"/>
                </a:cubicBezTo>
                <a:cubicBezTo>
                  <a:pt x="3648826" y="3789737"/>
                  <a:pt x="3658027" y="3790876"/>
                  <a:pt x="3667396" y="3791610"/>
                </a:cubicBezTo>
                <a:lnTo>
                  <a:pt x="3675755" y="3791117"/>
                </a:lnTo>
                <a:cubicBezTo>
                  <a:pt x="3759573" y="3766723"/>
                  <a:pt x="3845746" y="3751191"/>
                  <a:pt x="3932873" y="3744786"/>
                </a:cubicBezTo>
                <a:cubicBezTo>
                  <a:pt x="4021459" y="3738750"/>
                  <a:pt x="4100339" y="3767256"/>
                  <a:pt x="4135852" y="3818596"/>
                </a:cubicBezTo>
                <a:close/>
                <a:moveTo>
                  <a:pt x="4172094" y="3793916"/>
                </a:moveTo>
                <a:cubicBezTo>
                  <a:pt x="4128278" y="3727207"/>
                  <a:pt x="4034867" y="3691319"/>
                  <a:pt x="3927880" y="3697803"/>
                </a:cubicBezTo>
                <a:cubicBezTo>
                  <a:pt x="3839013" y="3704428"/>
                  <a:pt x="3751101" y="3720156"/>
                  <a:pt x="3665545" y="3744735"/>
                </a:cubicBezTo>
                <a:cubicBezTo>
                  <a:pt x="3657690" y="3742211"/>
                  <a:pt x="3648770" y="3742979"/>
                  <a:pt x="3640299" y="3742514"/>
                </a:cubicBezTo>
                <a:cubicBezTo>
                  <a:pt x="3604673" y="3736187"/>
                  <a:pt x="3568039" y="3739446"/>
                  <a:pt x="3534209" y="3751954"/>
                </a:cubicBezTo>
                <a:cubicBezTo>
                  <a:pt x="3500322" y="3764463"/>
                  <a:pt x="3470476" y="3785766"/>
                  <a:pt x="3447699" y="3813660"/>
                </a:cubicBezTo>
                <a:lnTo>
                  <a:pt x="3437712" y="3827700"/>
                </a:lnTo>
                <a:cubicBezTo>
                  <a:pt x="3427558" y="3844482"/>
                  <a:pt x="3414710" y="3859515"/>
                  <a:pt x="3399731" y="3872225"/>
                </a:cubicBezTo>
                <a:cubicBezTo>
                  <a:pt x="3380768" y="3883707"/>
                  <a:pt x="3359730" y="3891302"/>
                  <a:pt x="3337799" y="3894549"/>
                </a:cubicBezTo>
                <a:cubicBezTo>
                  <a:pt x="3314091" y="3898419"/>
                  <a:pt x="3291274" y="3906463"/>
                  <a:pt x="3270415" y="3918298"/>
                </a:cubicBezTo>
                <a:cubicBezTo>
                  <a:pt x="3241965" y="3933965"/>
                  <a:pt x="3219793" y="3958880"/>
                  <a:pt x="3207591" y="3988895"/>
                </a:cubicBezTo>
                <a:cubicBezTo>
                  <a:pt x="3184841" y="4046943"/>
                  <a:pt x="3220237" y="4100062"/>
                  <a:pt x="3251295" y="4146797"/>
                </a:cubicBezTo>
                <a:cubicBezTo>
                  <a:pt x="3275071" y="4182118"/>
                  <a:pt x="3297596" y="4215671"/>
                  <a:pt x="3293568" y="4245243"/>
                </a:cubicBezTo>
                <a:lnTo>
                  <a:pt x="3290135" y="4255940"/>
                </a:lnTo>
                <a:cubicBezTo>
                  <a:pt x="3288351" y="4262710"/>
                  <a:pt x="3287195" y="4269632"/>
                  <a:pt x="3286684" y="4276615"/>
                </a:cubicBezTo>
                <a:cubicBezTo>
                  <a:pt x="3286757" y="4291855"/>
                  <a:pt x="3290421" y="4306876"/>
                  <a:pt x="3297389" y="4320461"/>
                </a:cubicBezTo>
                <a:cubicBezTo>
                  <a:pt x="3304351" y="4334052"/>
                  <a:pt x="3314421" y="4345815"/>
                  <a:pt x="3326787" y="4354845"/>
                </a:cubicBezTo>
                <a:cubicBezTo>
                  <a:pt x="3336245" y="4361464"/>
                  <a:pt x="3346321" y="4367129"/>
                  <a:pt x="3356925" y="4371785"/>
                </a:cubicBezTo>
                <a:cubicBezTo>
                  <a:pt x="3366125" y="4375487"/>
                  <a:pt x="3374653" y="4380815"/>
                  <a:pt x="3381946" y="4387546"/>
                </a:cubicBezTo>
                <a:cubicBezTo>
                  <a:pt x="3385705" y="4393043"/>
                  <a:pt x="3388230" y="4399270"/>
                  <a:pt x="3389352" y="4405776"/>
                </a:cubicBezTo>
                <a:cubicBezTo>
                  <a:pt x="3390979" y="4414526"/>
                  <a:pt x="3393952" y="4422996"/>
                  <a:pt x="3398160" y="4430849"/>
                </a:cubicBezTo>
                <a:cubicBezTo>
                  <a:pt x="3415496" y="4456931"/>
                  <a:pt x="3442313" y="4475273"/>
                  <a:pt x="3472945" y="4482116"/>
                </a:cubicBezTo>
                <a:cubicBezTo>
                  <a:pt x="3488822" y="4486155"/>
                  <a:pt x="3503745" y="4493447"/>
                  <a:pt x="3516705" y="4503431"/>
                </a:cubicBezTo>
                <a:cubicBezTo>
                  <a:pt x="3531964" y="4522558"/>
                  <a:pt x="3552330" y="4537030"/>
                  <a:pt x="3575444" y="4545163"/>
                </a:cubicBezTo>
                <a:cubicBezTo>
                  <a:pt x="3598614" y="4553352"/>
                  <a:pt x="3623524" y="4554809"/>
                  <a:pt x="3647423" y="4549481"/>
                </a:cubicBezTo>
                <a:cubicBezTo>
                  <a:pt x="3665545" y="4545724"/>
                  <a:pt x="3683329" y="4540675"/>
                  <a:pt x="3700665" y="4534337"/>
                </a:cubicBezTo>
                <a:cubicBezTo>
                  <a:pt x="3709248" y="4531700"/>
                  <a:pt x="3717607" y="4528448"/>
                  <a:pt x="3726640" y="4525923"/>
                </a:cubicBezTo>
                <a:cubicBezTo>
                  <a:pt x="3776964" y="4513639"/>
                  <a:pt x="3828578" y="4507356"/>
                  <a:pt x="3880417" y="4507188"/>
                </a:cubicBezTo>
                <a:cubicBezTo>
                  <a:pt x="3895677" y="4506683"/>
                  <a:pt x="3910881" y="4506122"/>
                  <a:pt x="3926701" y="4505281"/>
                </a:cubicBezTo>
                <a:cubicBezTo>
                  <a:pt x="4046593" y="4498382"/>
                  <a:pt x="4197284" y="4451041"/>
                  <a:pt x="4260680" y="4340221"/>
                </a:cubicBezTo>
                <a:cubicBezTo>
                  <a:pt x="4271059" y="4322530"/>
                  <a:pt x="4279362" y="4303740"/>
                  <a:pt x="4285534" y="4284203"/>
                </a:cubicBezTo>
                <a:cubicBezTo>
                  <a:pt x="4318185" y="4182582"/>
                  <a:pt x="4282167" y="4088865"/>
                  <a:pt x="4249403" y="4004819"/>
                </a:cubicBezTo>
                <a:cubicBezTo>
                  <a:pt x="4236892" y="3974844"/>
                  <a:pt x="4226008" y="3944235"/>
                  <a:pt x="4216808" y="3913121"/>
                </a:cubicBezTo>
                <a:lnTo>
                  <a:pt x="4211590" y="3892390"/>
                </a:lnTo>
                <a:cubicBezTo>
                  <a:pt x="4204353" y="3857524"/>
                  <a:pt x="4190944" y="3824189"/>
                  <a:pt x="4172094" y="3793916"/>
                </a:cubicBezTo>
                <a:close/>
                <a:moveTo>
                  <a:pt x="4235102" y="3699427"/>
                </a:moveTo>
                <a:cubicBezTo>
                  <a:pt x="4250326" y="3713618"/>
                  <a:pt x="4262658" y="3729830"/>
                  <a:pt x="4271508" y="3747758"/>
                </a:cubicBezTo>
                <a:cubicBezTo>
                  <a:pt x="4285196" y="3780532"/>
                  <a:pt x="4293893" y="3815151"/>
                  <a:pt x="4297315" y="3850461"/>
                </a:cubicBezTo>
                <a:cubicBezTo>
                  <a:pt x="4299166" y="3864663"/>
                  <a:pt x="4301410" y="3879000"/>
                  <a:pt x="4304328" y="3894010"/>
                </a:cubicBezTo>
                <a:cubicBezTo>
                  <a:pt x="4317175" y="3950511"/>
                  <a:pt x="4335520" y="4005647"/>
                  <a:pt x="4359083" y="4058642"/>
                </a:cubicBezTo>
                <a:cubicBezTo>
                  <a:pt x="4406097" y="4173585"/>
                  <a:pt x="4450585" y="4282261"/>
                  <a:pt x="4384835" y="4404541"/>
                </a:cubicBezTo>
                <a:cubicBezTo>
                  <a:pt x="4314931" y="4536916"/>
                  <a:pt x="4123060" y="4585996"/>
                  <a:pt x="3980055" y="4588183"/>
                </a:cubicBezTo>
                <a:cubicBezTo>
                  <a:pt x="3963056" y="4588632"/>
                  <a:pt x="3945720" y="4588519"/>
                  <a:pt x="3928441" y="4588408"/>
                </a:cubicBezTo>
                <a:cubicBezTo>
                  <a:pt x="3850793" y="4584481"/>
                  <a:pt x="3772980" y="4592053"/>
                  <a:pt x="3697691" y="4611012"/>
                </a:cubicBezTo>
                <a:cubicBezTo>
                  <a:pt x="3685067" y="4614658"/>
                  <a:pt x="3672220" y="4619146"/>
                  <a:pt x="3659821" y="4623801"/>
                </a:cubicBezTo>
                <a:cubicBezTo>
                  <a:pt x="3639568" y="4631205"/>
                  <a:pt x="3618866" y="4637319"/>
                  <a:pt x="3597828" y="4642031"/>
                </a:cubicBezTo>
                <a:cubicBezTo>
                  <a:pt x="3534994" y="4654483"/>
                  <a:pt x="3510252" y="4630700"/>
                  <a:pt x="3477881" y="4589418"/>
                </a:cubicBezTo>
                <a:cubicBezTo>
                  <a:pt x="3456170" y="4567150"/>
                  <a:pt x="3429016" y="4550883"/>
                  <a:pt x="3399057" y="4542301"/>
                </a:cubicBezTo>
                <a:cubicBezTo>
                  <a:pt x="3367640" y="4532261"/>
                  <a:pt x="3341513" y="4519753"/>
                  <a:pt x="3331746" y="4496194"/>
                </a:cubicBezTo>
                <a:cubicBezTo>
                  <a:pt x="3329047" y="4488510"/>
                  <a:pt x="3327330" y="4480489"/>
                  <a:pt x="3326646" y="4472356"/>
                </a:cubicBezTo>
                <a:cubicBezTo>
                  <a:pt x="3325917" y="4454575"/>
                  <a:pt x="3320643" y="4437243"/>
                  <a:pt x="3311330" y="4422042"/>
                </a:cubicBezTo>
                <a:cubicBezTo>
                  <a:pt x="3297405" y="4404710"/>
                  <a:pt x="3279279" y="4391248"/>
                  <a:pt x="3258672" y="4382890"/>
                </a:cubicBezTo>
                <a:cubicBezTo>
                  <a:pt x="3248220" y="4378235"/>
                  <a:pt x="3238296" y="4372457"/>
                  <a:pt x="3229078" y="4365670"/>
                </a:cubicBezTo>
                <a:cubicBezTo>
                  <a:pt x="3219395" y="4358603"/>
                  <a:pt x="3211658" y="4349235"/>
                  <a:pt x="3206604" y="4338393"/>
                </a:cubicBezTo>
                <a:cubicBezTo>
                  <a:pt x="3201549" y="4327556"/>
                  <a:pt x="3199333" y="4315631"/>
                  <a:pt x="3200163" y="4303729"/>
                </a:cubicBezTo>
                <a:lnTo>
                  <a:pt x="3203333" y="4293857"/>
                </a:lnTo>
                <a:lnTo>
                  <a:pt x="3213380" y="4262591"/>
                </a:lnTo>
                <a:cubicBezTo>
                  <a:pt x="3228641" y="4198053"/>
                  <a:pt x="3189868" y="4138399"/>
                  <a:pt x="3152633" y="4081058"/>
                </a:cubicBezTo>
                <a:cubicBezTo>
                  <a:pt x="3115403" y="4023715"/>
                  <a:pt x="3079991" y="3969228"/>
                  <a:pt x="3103936" y="3918825"/>
                </a:cubicBezTo>
                <a:cubicBezTo>
                  <a:pt x="3119156" y="3889680"/>
                  <a:pt x="3144257" y="3866873"/>
                  <a:pt x="3174799" y="3854443"/>
                </a:cubicBezTo>
                <a:cubicBezTo>
                  <a:pt x="3201044" y="3843444"/>
                  <a:pt x="3229022" y="3837066"/>
                  <a:pt x="3257483" y="3835608"/>
                </a:cubicBezTo>
                <a:cubicBezTo>
                  <a:pt x="3297422" y="3834335"/>
                  <a:pt x="3336464" y="3823705"/>
                  <a:pt x="3371455" y="3804584"/>
                </a:cubicBezTo>
                <a:cubicBezTo>
                  <a:pt x="3399338" y="3784626"/>
                  <a:pt x="3422957" y="3759357"/>
                  <a:pt x="3440966" y="3730229"/>
                </a:cubicBezTo>
                <a:lnTo>
                  <a:pt x="3453926" y="3712611"/>
                </a:lnTo>
                <a:cubicBezTo>
                  <a:pt x="3498078" y="3653261"/>
                  <a:pt x="3566074" y="3634706"/>
                  <a:pt x="3674352" y="3652677"/>
                </a:cubicBezTo>
                <a:cubicBezTo>
                  <a:pt x="3678897" y="3654141"/>
                  <a:pt x="3683441" y="3655600"/>
                  <a:pt x="3687592" y="3656929"/>
                </a:cubicBezTo>
                <a:cubicBezTo>
                  <a:pt x="3697018" y="3659526"/>
                  <a:pt x="3706724" y="3661265"/>
                  <a:pt x="3716485" y="3662123"/>
                </a:cubicBezTo>
                <a:cubicBezTo>
                  <a:pt x="3770512" y="3662628"/>
                  <a:pt x="3824427" y="3658225"/>
                  <a:pt x="3877612" y="3648970"/>
                </a:cubicBezTo>
                <a:cubicBezTo>
                  <a:pt x="3930012" y="3640523"/>
                  <a:pt x="3982916" y="3635682"/>
                  <a:pt x="4035989" y="3634476"/>
                </a:cubicBezTo>
                <a:cubicBezTo>
                  <a:pt x="4117744" y="3632465"/>
                  <a:pt x="4189433" y="3656853"/>
                  <a:pt x="4235102" y="3699427"/>
                </a:cubicBezTo>
                <a:close/>
                <a:moveTo>
                  <a:pt x="4270491" y="3665485"/>
                </a:moveTo>
                <a:cubicBezTo>
                  <a:pt x="4216317" y="3615669"/>
                  <a:pt x="4132541" y="3585705"/>
                  <a:pt x="4036774" y="3586613"/>
                </a:cubicBezTo>
                <a:cubicBezTo>
                  <a:pt x="3981626" y="3588015"/>
                  <a:pt x="3926645" y="3593103"/>
                  <a:pt x="3872226" y="3601853"/>
                </a:cubicBezTo>
                <a:cubicBezTo>
                  <a:pt x="3821958" y="3610446"/>
                  <a:pt x="3771017" y="3614586"/>
                  <a:pt x="3719964" y="3614238"/>
                </a:cubicBezTo>
                <a:cubicBezTo>
                  <a:pt x="3713119" y="3613571"/>
                  <a:pt x="3706331" y="3612449"/>
                  <a:pt x="3699655" y="3610878"/>
                </a:cubicBezTo>
                <a:cubicBezTo>
                  <a:pt x="3694269" y="3609151"/>
                  <a:pt x="3688490" y="3607294"/>
                  <a:pt x="3683105" y="3605566"/>
                </a:cubicBezTo>
                <a:cubicBezTo>
                  <a:pt x="3603832" y="3592374"/>
                  <a:pt x="3490392" y="3586344"/>
                  <a:pt x="3417571" y="3683696"/>
                </a:cubicBezTo>
                <a:lnTo>
                  <a:pt x="3404499" y="3701729"/>
                </a:lnTo>
                <a:cubicBezTo>
                  <a:pt x="3389745" y="3725787"/>
                  <a:pt x="3370558" y="3746877"/>
                  <a:pt x="3348004" y="3763929"/>
                </a:cubicBezTo>
                <a:cubicBezTo>
                  <a:pt x="3318786" y="3778928"/>
                  <a:pt x="3286510" y="3787179"/>
                  <a:pt x="3253600" y="3788071"/>
                </a:cubicBezTo>
                <a:cubicBezTo>
                  <a:pt x="3219771" y="3789568"/>
                  <a:pt x="3186491" y="3797011"/>
                  <a:pt x="3155298" y="3810058"/>
                </a:cubicBezTo>
                <a:cubicBezTo>
                  <a:pt x="3115224" y="3827284"/>
                  <a:pt x="3082381" y="3857781"/>
                  <a:pt x="3062336" y="3896394"/>
                </a:cubicBezTo>
                <a:cubicBezTo>
                  <a:pt x="3027698" y="3970137"/>
                  <a:pt x="3073747" y="4041205"/>
                  <a:pt x="3114337" y="4103707"/>
                </a:cubicBezTo>
                <a:cubicBezTo>
                  <a:pt x="3147932" y="4155339"/>
                  <a:pt x="3179287" y="4203987"/>
                  <a:pt x="3168740" y="4249617"/>
                </a:cubicBezTo>
                <a:cubicBezTo>
                  <a:pt x="3167018" y="4254963"/>
                  <a:pt x="3165166" y="4260724"/>
                  <a:pt x="3163449" y="4266075"/>
                </a:cubicBezTo>
                <a:cubicBezTo>
                  <a:pt x="3159522" y="4274763"/>
                  <a:pt x="3156594" y="4283872"/>
                  <a:pt x="3154726" y="4293223"/>
                </a:cubicBezTo>
                <a:cubicBezTo>
                  <a:pt x="3152453" y="4313074"/>
                  <a:pt x="3155371" y="4333182"/>
                  <a:pt x="3163203" y="4351591"/>
                </a:cubicBezTo>
                <a:cubicBezTo>
                  <a:pt x="3171034" y="4370045"/>
                  <a:pt x="3183512" y="4386143"/>
                  <a:pt x="3199422" y="4398371"/>
                </a:cubicBezTo>
                <a:cubicBezTo>
                  <a:pt x="3211277" y="4407402"/>
                  <a:pt x="3224074" y="4415199"/>
                  <a:pt x="3237600" y="4421481"/>
                </a:cubicBezTo>
                <a:cubicBezTo>
                  <a:pt x="3250969" y="4426641"/>
                  <a:pt x="3263026" y="4434718"/>
                  <a:pt x="3272900" y="4445095"/>
                </a:cubicBezTo>
                <a:cubicBezTo>
                  <a:pt x="3277646" y="4454182"/>
                  <a:pt x="3280345" y="4464166"/>
                  <a:pt x="3280816" y="4474431"/>
                </a:cubicBezTo>
                <a:cubicBezTo>
                  <a:pt x="3281960" y="4486435"/>
                  <a:pt x="3284597" y="4498214"/>
                  <a:pt x="3288670" y="4509600"/>
                </a:cubicBezTo>
                <a:cubicBezTo>
                  <a:pt x="3298207" y="4527662"/>
                  <a:pt x="3311538" y="4543480"/>
                  <a:pt x="3327757" y="4555988"/>
                </a:cubicBezTo>
                <a:cubicBezTo>
                  <a:pt x="3343976" y="4568496"/>
                  <a:pt x="3362703" y="4577358"/>
                  <a:pt x="3382676" y="4582014"/>
                </a:cubicBezTo>
                <a:cubicBezTo>
                  <a:pt x="3404836" y="4588184"/>
                  <a:pt x="3425257" y="4599571"/>
                  <a:pt x="3442256" y="4615220"/>
                </a:cubicBezTo>
                <a:cubicBezTo>
                  <a:pt x="3483772" y="4664860"/>
                  <a:pt x="3522258" y="4701263"/>
                  <a:pt x="3608376" y="4684436"/>
                </a:cubicBezTo>
                <a:cubicBezTo>
                  <a:pt x="3631657" y="4679275"/>
                  <a:pt x="3654547" y="4672489"/>
                  <a:pt x="3676932" y="4664243"/>
                </a:cubicBezTo>
                <a:cubicBezTo>
                  <a:pt x="3688826" y="4659868"/>
                  <a:pt x="3700720" y="4655549"/>
                  <a:pt x="3712726" y="4652127"/>
                </a:cubicBezTo>
                <a:cubicBezTo>
                  <a:pt x="3783807" y="4634627"/>
                  <a:pt x="3857078" y="4627559"/>
                  <a:pt x="3930236" y="4631205"/>
                </a:cubicBezTo>
                <a:cubicBezTo>
                  <a:pt x="3947515" y="4631317"/>
                  <a:pt x="3964963" y="4630981"/>
                  <a:pt x="3982355" y="4630700"/>
                </a:cubicBezTo>
                <a:cubicBezTo>
                  <a:pt x="4138152" y="4628513"/>
                  <a:pt x="4348087" y="4572927"/>
                  <a:pt x="4427360" y="4422770"/>
                </a:cubicBezTo>
                <a:cubicBezTo>
                  <a:pt x="4436728" y="4405269"/>
                  <a:pt x="4444471" y="4386928"/>
                  <a:pt x="4450417" y="4367969"/>
                </a:cubicBezTo>
                <a:cubicBezTo>
                  <a:pt x="4488735" y="4248680"/>
                  <a:pt x="4445762" y="4139577"/>
                  <a:pt x="4403179" y="4035118"/>
                </a:cubicBezTo>
                <a:cubicBezTo>
                  <a:pt x="4380682" y="3985045"/>
                  <a:pt x="4363234" y="3932919"/>
                  <a:pt x="4350948" y="3879482"/>
                </a:cubicBezTo>
                <a:cubicBezTo>
                  <a:pt x="4348199" y="3865426"/>
                  <a:pt x="4346236" y="3851639"/>
                  <a:pt x="4344273" y="3837846"/>
                </a:cubicBezTo>
                <a:cubicBezTo>
                  <a:pt x="4340345" y="3797769"/>
                  <a:pt x="4330135" y="3758522"/>
                  <a:pt x="4314146" y="3721512"/>
                </a:cubicBezTo>
                <a:cubicBezTo>
                  <a:pt x="4303318" y="3700903"/>
                  <a:pt x="4288549" y="3682091"/>
                  <a:pt x="4270491" y="3665485"/>
                </a:cubicBezTo>
                <a:close/>
                <a:moveTo>
                  <a:pt x="4370815" y="3613412"/>
                </a:moveTo>
                <a:cubicBezTo>
                  <a:pt x="4387454" y="3631625"/>
                  <a:pt x="4400305" y="3652061"/>
                  <a:pt x="4408679" y="3674266"/>
                </a:cubicBezTo>
                <a:cubicBezTo>
                  <a:pt x="4421526" y="3714495"/>
                  <a:pt x="4428483" y="3756322"/>
                  <a:pt x="4429436" y="3798486"/>
                </a:cubicBezTo>
                <a:cubicBezTo>
                  <a:pt x="4430951" y="3819386"/>
                  <a:pt x="4432858" y="3840425"/>
                  <a:pt x="4435608" y="3861723"/>
                </a:cubicBezTo>
                <a:cubicBezTo>
                  <a:pt x="4449913" y="3940110"/>
                  <a:pt x="4474879" y="4016226"/>
                  <a:pt x="4509775" y="4087973"/>
                </a:cubicBezTo>
                <a:cubicBezTo>
                  <a:pt x="4567616" y="4221818"/>
                  <a:pt x="4622035" y="4347775"/>
                  <a:pt x="4550392" y="4491313"/>
                </a:cubicBezTo>
                <a:cubicBezTo>
                  <a:pt x="4470390" y="4650781"/>
                  <a:pt x="4235152" y="4720053"/>
                  <a:pt x="4037111" y="4717249"/>
                </a:cubicBezTo>
                <a:lnTo>
                  <a:pt x="3978203" y="4716071"/>
                </a:lnTo>
                <a:cubicBezTo>
                  <a:pt x="3879183" y="4707882"/>
                  <a:pt x="3779544" y="4715903"/>
                  <a:pt x="3683217" y="4739799"/>
                </a:cubicBezTo>
                <a:cubicBezTo>
                  <a:pt x="3666948" y="4745015"/>
                  <a:pt x="3650957" y="4750735"/>
                  <a:pt x="3634968" y="4756513"/>
                </a:cubicBezTo>
                <a:cubicBezTo>
                  <a:pt x="3609890" y="4766329"/>
                  <a:pt x="3584027" y="4774126"/>
                  <a:pt x="3557658" y="4779791"/>
                </a:cubicBezTo>
                <a:cubicBezTo>
                  <a:pt x="3475805" y="4796170"/>
                  <a:pt x="3447249" y="4764310"/>
                  <a:pt x="3403433" y="4706199"/>
                </a:cubicBezTo>
                <a:cubicBezTo>
                  <a:pt x="3377683" y="4677481"/>
                  <a:pt x="3344577" y="4656335"/>
                  <a:pt x="3307644" y="4645060"/>
                </a:cubicBezTo>
                <a:cubicBezTo>
                  <a:pt x="3267351" y="4628457"/>
                  <a:pt x="3233954" y="4614602"/>
                  <a:pt x="3222414" y="4580892"/>
                </a:cubicBezTo>
                <a:cubicBezTo>
                  <a:pt x="3219356" y="4570179"/>
                  <a:pt x="3217695" y="4559128"/>
                  <a:pt x="3217477" y="4548023"/>
                </a:cubicBezTo>
                <a:cubicBezTo>
                  <a:pt x="3217813" y="4526371"/>
                  <a:pt x="3212584" y="4505000"/>
                  <a:pt x="3202290" y="4485929"/>
                </a:cubicBezTo>
                <a:cubicBezTo>
                  <a:pt x="3186009" y="4463661"/>
                  <a:pt x="3163697" y="4446385"/>
                  <a:pt x="3137968" y="4436232"/>
                </a:cubicBezTo>
                <a:cubicBezTo>
                  <a:pt x="3124419" y="4429950"/>
                  <a:pt x="3111617" y="4422210"/>
                  <a:pt x="3099790" y="4413123"/>
                </a:cubicBezTo>
                <a:cubicBezTo>
                  <a:pt x="3086870" y="4403139"/>
                  <a:pt x="3076828" y="4390013"/>
                  <a:pt x="3070684" y="4374925"/>
                </a:cubicBezTo>
                <a:cubicBezTo>
                  <a:pt x="3064536" y="4359892"/>
                  <a:pt x="3062510" y="4343502"/>
                  <a:pt x="3064810" y="4327438"/>
                </a:cubicBezTo>
                <a:lnTo>
                  <a:pt x="3067060" y="4320443"/>
                </a:lnTo>
                <a:cubicBezTo>
                  <a:pt x="3069175" y="4313864"/>
                  <a:pt x="3071290" y="4307279"/>
                  <a:pt x="3073400" y="4300699"/>
                </a:cubicBezTo>
                <a:cubicBezTo>
                  <a:pt x="3077035" y="4291591"/>
                  <a:pt x="3080037" y="4282240"/>
                  <a:pt x="3082387" y="4272721"/>
                </a:cubicBezTo>
                <a:cubicBezTo>
                  <a:pt x="3108823" y="4190440"/>
                  <a:pt x="3057904" y="4114633"/>
                  <a:pt x="3010447" y="4040852"/>
                </a:cubicBezTo>
                <a:cubicBezTo>
                  <a:pt x="2962984" y="3967063"/>
                  <a:pt x="2919567" y="3897751"/>
                  <a:pt x="2952914" y="3830851"/>
                </a:cubicBezTo>
                <a:cubicBezTo>
                  <a:pt x="2975102" y="3792552"/>
                  <a:pt x="3010335" y="3763463"/>
                  <a:pt x="3052249" y="3748834"/>
                </a:cubicBezTo>
                <a:cubicBezTo>
                  <a:pt x="3088272" y="3736219"/>
                  <a:pt x="3126243" y="3729982"/>
                  <a:pt x="3164460" y="3730402"/>
                </a:cubicBezTo>
                <a:cubicBezTo>
                  <a:pt x="3215434" y="3731637"/>
                  <a:pt x="3265927" y="3720603"/>
                  <a:pt x="3311639" y="3698240"/>
                </a:cubicBezTo>
                <a:cubicBezTo>
                  <a:pt x="3347892" y="3674003"/>
                  <a:pt x="3378581" y="3642401"/>
                  <a:pt x="3401639" y="3605510"/>
                </a:cubicBezTo>
                <a:lnTo>
                  <a:pt x="3417740" y="3583892"/>
                </a:lnTo>
                <a:cubicBezTo>
                  <a:pt x="3476087" y="3507322"/>
                  <a:pt x="3568319" y="3485660"/>
                  <a:pt x="3708183" y="3516050"/>
                </a:cubicBezTo>
                <a:cubicBezTo>
                  <a:pt x="3714410" y="3518041"/>
                  <a:pt x="3720581" y="3520032"/>
                  <a:pt x="3726809" y="3522023"/>
                </a:cubicBezTo>
                <a:cubicBezTo>
                  <a:pt x="3737861" y="3525591"/>
                  <a:pt x="3749193" y="3528317"/>
                  <a:pt x="3760695" y="3530179"/>
                </a:cubicBezTo>
                <a:cubicBezTo>
                  <a:pt x="3828972" y="3536001"/>
                  <a:pt x="3897641" y="3535255"/>
                  <a:pt x="3965750" y="3527952"/>
                </a:cubicBezTo>
                <a:cubicBezTo>
                  <a:pt x="4021740" y="3524144"/>
                  <a:pt x="4079862" y="3519213"/>
                  <a:pt x="4137423" y="3521810"/>
                </a:cubicBezTo>
                <a:cubicBezTo>
                  <a:pt x="4236892" y="3524145"/>
                  <a:pt x="4320899" y="3558773"/>
                  <a:pt x="4370815" y="3613412"/>
                </a:cubicBezTo>
                <a:close/>
                <a:moveTo>
                  <a:pt x="4407667" y="3584602"/>
                </a:moveTo>
                <a:cubicBezTo>
                  <a:pt x="4350177" y="3519761"/>
                  <a:pt x="4253737" y="3478151"/>
                  <a:pt x="4143033" y="3474587"/>
                </a:cubicBezTo>
                <a:cubicBezTo>
                  <a:pt x="4084013" y="3473578"/>
                  <a:pt x="4024993" y="3475692"/>
                  <a:pt x="3966254" y="3480920"/>
                </a:cubicBezTo>
                <a:cubicBezTo>
                  <a:pt x="3901343" y="3487993"/>
                  <a:pt x="3835872" y="3488711"/>
                  <a:pt x="3770793" y="3483051"/>
                </a:cubicBezTo>
                <a:cubicBezTo>
                  <a:pt x="3761424" y="3481705"/>
                  <a:pt x="3752223" y="3479501"/>
                  <a:pt x="3743247" y="3476477"/>
                </a:cubicBezTo>
                <a:lnTo>
                  <a:pt x="3722152" y="3469707"/>
                </a:lnTo>
                <a:cubicBezTo>
                  <a:pt x="3621560" y="3447832"/>
                  <a:pt x="3477601" y="3432934"/>
                  <a:pt x="3384527" y="3555084"/>
                </a:cubicBezTo>
                <a:lnTo>
                  <a:pt x="3367921" y="3576982"/>
                </a:lnTo>
                <a:cubicBezTo>
                  <a:pt x="3349351" y="3613323"/>
                  <a:pt x="3319931" y="3643024"/>
                  <a:pt x="3283694" y="3662016"/>
                </a:cubicBezTo>
                <a:cubicBezTo>
                  <a:pt x="3247463" y="3681009"/>
                  <a:pt x="3206183" y="3688368"/>
                  <a:pt x="3165514" y="3683084"/>
                </a:cubicBezTo>
                <a:cubicBezTo>
                  <a:pt x="3121878" y="3682849"/>
                  <a:pt x="3078561" y="3690297"/>
                  <a:pt x="3037567" y="3705084"/>
                </a:cubicBezTo>
                <a:cubicBezTo>
                  <a:pt x="2985122" y="3723627"/>
                  <a:pt x="2941054" y="3760149"/>
                  <a:pt x="2913233" y="3808123"/>
                </a:cubicBezTo>
                <a:cubicBezTo>
                  <a:pt x="2866858" y="3898526"/>
                  <a:pt x="2921037" y="3982639"/>
                  <a:pt x="2973391" y="4063899"/>
                </a:cubicBezTo>
                <a:cubicBezTo>
                  <a:pt x="3016798" y="4131842"/>
                  <a:pt x="3058230" y="4195977"/>
                  <a:pt x="3039648" y="4258092"/>
                </a:cubicBezTo>
                <a:cubicBezTo>
                  <a:pt x="3037651" y="4265760"/>
                  <a:pt x="3035222" y="4273315"/>
                  <a:pt x="3032377" y="4280719"/>
                </a:cubicBezTo>
                <a:cubicBezTo>
                  <a:pt x="3027626" y="4291870"/>
                  <a:pt x="3023906" y="4303443"/>
                  <a:pt x="3021275" y="4315277"/>
                </a:cubicBezTo>
                <a:cubicBezTo>
                  <a:pt x="3016966" y="4339419"/>
                  <a:pt x="3019266" y="4364267"/>
                  <a:pt x="3027934" y="4387265"/>
                </a:cubicBezTo>
                <a:cubicBezTo>
                  <a:pt x="3036602" y="4410262"/>
                  <a:pt x="3051323" y="4430511"/>
                  <a:pt x="3070544" y="4445936"/>
                </a:cubicBezTo>
                <a:cubicBezTo>
                  <a:pt x="3084957" y="4457603"/>
                  <a:pt x="3100811" y="4467419"/>
                  <a:pt x="3117721" y="4475160"/>
                </a:cubicBezTo>
                <a:cubicBezTo>
                  <a:pt x="3135444" y="4482059"/>
                  <a:pt x="3151124" y="4493333"/>
                  <a:pt x="3163298" y="4507917"/>
                </a:cubicBezTo>
                <a:cubicBezTo>
                  <a:pt x="3169324" y="4520706"/>
                  <a:pt x="3172320" y="4534729"/>
                  <a:pt x="3172045" y="4548864"/>
                </a:cubicBezTo>
                <a:cubicBezTo>
                  <a:pt x="3172157" y="4564064"/>
                  <a:pt x="3174519" y="4579209"/>
                  <a:pt x="3179058" y="4593793"/>
                </a:cubicBezTo>
                <a:cubicBezTo>
                  <a:pt x="3189610" y="4616454"/>
                  <a:pt x="3205151" y="4636478"/>
                  <a:pt x="3224534" y="4652352"/>
                </a:cubicBezTo>
                <a:cubicBezTo>
                  <a:pt x="3243912" y="4668226"/>
                  <a:pt x="3266628" y="4679612"/>
                  <a:pt x="3290988" y="4685558"/>
                </a:cubicBezTo>
                <a:cubicBezTo>
                  <a:pt x="3320043" y="4694084"/>
                  <a:pt x="3346378" y="4710070"/>
                  <a:pt x="3367359" y="4731833"/>
                </a:cubicBezTo>
                <a:cubicBezTo>
                  <a:pt x="3416336" y="4796619"/>
                  <a:pt x="3462117" y="4844407"/>
                  <a:pt x="3566186" y="4822925"/>
                </a:cubicBezTo>
                <a:cubicBezTo>
                  <a:pt x="3595023" y="4816868"/>
                  <a:pt x="3623243" y="4808286"/>
                  <a:pt x="3650564" y="4797348"/>
                </a:cubicBezTo>
                <a:lnTo>
                  <a:pt x="3696232" y="4781641"/>
                </a:lnTo>
                <a:cubicBezTo>
                  <a:pt x="3788016" y="4759487"/>
                  <a:pt x="3882773" y="4752025"/>
                  <a:pt x="3976970" y="4759653"/>
                </a:cubicBezTo>
                <a:cubicBezTo>
                  <a:pt x="3996324" y="4760440"/>
                  <a:pt x="4016241" y="4760943"/>
                  <a:pt x="4035764" y="4761280"/>
                </a:cubicBezTo>
                <a:cubicBezTo>
                  <a:pt x="4232909" y="4763804"/>
                  <a:pt x="4496702" y="4699636"/>
                  <a:pt x="4591516" y="4509543"/>
                </a:cubicBezTo>
                <a:cubicBezTo>
                  <a:pt x="4600380" y="4491931"/>
                  <a:pt x="4607898" y="4473701"/>
                  <a:pt x="4614013" y="4455023"/>
                </a:cubicBezTo>
                <a:cubicBezTo>
                  <a:pt x="4658951" y="4315141"/>
                  <a:pt x="4604532" y="4189200"/>
                  <a:pt x="4552075" y="4067061"/>
                </a:cubicBezTo>
                <a:cubicBezTo>
                  <a:pt x="4518526" y="3999410"/>
                  <a:pt x="4494683" y="3927428"/>
                  <a:pt x="4481218" y="3853225"/>
                </a:cubicBezTo>
                <a:cubicBezTo>
                  <a:pt x="4478190" y="3832747"/>
                  <a:pt x="4476956" y="3812386"/>
                  <a:pt x="4475216" y="3792305"/>
                </a:cubicBezTo>
                <a:cubicBezTo>
                  <a:pt x="4473645" y="3746209"/>
                  <a:pt x="4465623" y="3700534"/>
                  <a:pt x="4451260" y="3656637"/>
                </a:cubicBezTo>
                <a:cubicBezTo>
                  <a:pt x="4441666" y="3630410"/>
                  <a:pt x="4426831" y="3606216"/>
                  <a:pt x="4407667" y="3584602"/>
                </a:cubicBezTo>
                <a:close/>
                <a:moveTo>
                  <a:pt x="4505803" y="3528349"/>
                </a:moveTo>
                <a:cubicBezTo>
                  <a:pt x="4523716" y="3550871"/>
                  <a:pt x="4537153" y="3576062"/>
                  <a:pt x="4545288" y="3603294"/>
                </a:cubicBezTo>
                <a:cubicBezTo>
                  <a:pt x="4557406" y="3650450"/>
                  <a:pt x="4563128" y="3699002"/>
                  <a:pt x="4562287" y="3747639"/>
                </a:cubicBezTo>
                <a:cubicBezTo>
                  <a:pt x="4563184" y="3774702"/>
                  <a:pt x="4564081" y="3801767"/>
                  <a:pt x="4566494" y="3829767"/>
                </a:cubicBezTo>
                <a:cubicBezTo>
                  <a:pt x="4581585" y="3928595"/>
                  <a:pt x="4612385" y="4024439"/>
                  <a:pt x="4657773" y="4113684"/>
                </a:cubicBezTo>
                <a:cubicBezTo>
                  <a:pt x="4727059" y="4267105"/>
                  <a:pt x="4790343" y="4410879"/>
                  <a:pt x="4713089" y="4576235"/>
                </a:cubicBezTo>
                <a:cubicBezTo>
                  <a:pt x="4604924" y="4800657"/>
                  <a:pt x="4270834" y="4850858"/>
                  <a:pt x="4090240" y="4845080"/>
                </a:cubicBezTo>
                <a:cubicBezTo>
                  <a:pt x="4068527" y="4844463"/>
                  <a:pt x="4045189" y="4843286"/>
                  <a:pt x="4024487" y="4842556"/>
                </a:cubicBezTo>
                <a:cubicBezTo>
                  <a:pt x="3904036" y="4830441"/>
                  <a:pt x="3782461" y="4839024"/>
                  <a:pt x="3665095" y="4867855"/>
                </a:cubicBezTo>
                <a:cubicBezTo>
                  <a:pt x="3645403" y="4873744"/>
                  <a:pt x="3626272" y="4880755"/>
                  <a:pt x="3606972" y="4888215"/>
                </a:cubicBezTo>
                <a:cubicBezTo>
                  <a:pt x="3578024" y="4900218"/>
                  <a:pt x="3548177" y="4910091"/>
                  <a:pt x="3517713" y="4917607"/>
                </a:cubicBezTo>
                <a:cubicBezTo>
                  <a:pt x="3416785" y="4937855"/>
                  <a:pt x="3382114" y="4896798"/>
                  <a:pt x="3330096" y="4822868"/>
                </a:cubicBezTo>
                <a:cubicBezTo>
                  <a:pt x="3300373" y="4787755"/>
                  <a:pt x="3261308" y="4761674"/>
                  <a:pt x="3217409" y="4747651"/>
                </a:cubicBezTo>
                <a:cubicBezTo>
                  <a:pt x="3169239" y="4727234"/>
                  <a:pt x="3127010" y="4709565"/>
                  <a:pt x="3113832" y="4665422"/>
                </a:cubicBezTo>
                <a:cubicBezTo>
                  <a:pt x="3110506" y="4651735"/>
                  <a:pt x="3109036" y="4637656"/>
                  <a:pt x="3109467" y="4623633"/>
                </a:cubicBezTo>
                <a:cubicBezTo>
                  <a:pt x="3110904" y="4597719"/>
                  <a:pt x="3105519" y="4571917"/>
                  <a:pt x="3093843" y="4548696"/>
                </a:cubicBezTo>
                <a:cubicBezTo>
                  <a:pt x="3075250" y="4521773"/>
                  <a:pt x="3049107" y="4500905"/>
                  <a:pt x="3018688" y="4488734"/>
                </a:cubicBezTo>
                <a:cubicBezTo>
                  <a:pt x="3002256" y="4481106"/>
                  <a:pt x="2986789" y="4471570"/>
                  <a:pt x="2972617" y="4460295"/>
                </a:cubicBezTo>
                <a:cubicBezTo>
                  <a:pt x="2956532" y="4447339"/>
                  <a:pt x="2944241" y="4430287"/>
                  <a:pt x="2937043" y="4410935"/>
                </a:cubicBezTo>
                <a:cubicBezTo>
                  <a:pt x="2929844" y="4391640"/>
                  <a:pt x="2928004" y="4370719"/>
                  <a:pt x="2931712" y="4350470"/>
                </a:cubicBezTo>
                <a:lnTo>
                  <a:pt x="2933165" y="4345982"/>
                </a:lnTo>
                <a:cubicBezTo>
                  <a:pt x="2936739" y="4336171"/>
                  <a:pt x="2940885" y="4326592"/>
                  <a:pt x="2945576" y="4317280"/>
                </a:cubicBezTo>
                <a:cubicBezTo>
                  <a:pt x="2951007" y="4306561"/>
                  <a:pt x="2955640" y="4295454"/>
                  <a:pt x="2959439" y="4284057"/>
                </a:cubicBezTo>
                <a:cubicBezTo>
                  <a:pt x="2991024" y="4185734"/>
                  <a:pt x="2932498" y="4093868"/>
                  <a:pt x="2875918" y="4004447"/>
                </a:cubicBezTo>
                <a:cubicBezTo>
                  <a:pt x="2819340" y="3915021"/>
                  <a:pt x="2764453" y="3828865"/>
                  <a:pt x="2809145" y="3746546"/>
                </a:cubicBezTo>
                <a:cubicBezTo>
                  <a:pt x="2838548" y="3699024"/>
                  <a:pt x="2884071" y="3663582"/>
                  <a:pt x="2937496" y="3646613"/>
                </a:cubicBezTo>
                <a:cubicBezTo>
                  <a:pt x="2983685" y="3632418"/>
                  <a:pt x="3031974" y="3626135"/>
                  <a:pt x="3080317" y="3628030"/>
                </a:cubicBezTo>
                <a:cubicBezTo>
                  <a:pt x="3142377" y="3632170"/>
                  <a:pt x="3204455" y="3620912"/>
                  <a:pt x="3260989" y="3595273"/>
                </a:cubicBezTo>
                <a:cubicBezTo>
                  <a:pt x="3305490" y="3566958"/>
                  <a:pt x="3343051" y="3529097"/>
                  <a:pt x="3370950" y="3484442"/>
                </a:cubicBezTo>
                <a:lnTo>
                  <a:pt x="3390138" y="3458831"/>
                </a:lnTo>
                <a:cubicBezTo>
                  <a:pt x="3463631" y="3363527"/>
                  <a:pt x="3579035" y="3337954"/>
                  <a:pt x="3751045" y="3383215"/>
                </a:cubicBezTo>
                <a:cubicBezTo>
                  <a:pt x="3758955" y="3385733"/>
                  <a:pt x="3767203" y="3388392"/>
                  <a:pt x="3775056" y="3390917"/>
                </a:cubicBezTo>
                <a:cubicBezTo>
                  <a:pt x="3787567" y="3395857"/>
                  <a:pt x="3800414" y="3399980"/>
                  <a:pt x="3813486" y="3403262"/>
                </a:cubicBezTo>
                <a:cubicBezTo>
                  <a:pt x="3896406" y="3415220"/>
                  <a:pt x="3980224" y="3418726"/>
                  <a:pt x="4063760" y="3413734"/>
                </a:cubicBezTo>
                <a:cubicBezTo>
                  <a:pt x="4123509" y="3412483"/>
                  <a:pt x="4185503" y="3411070"/>
                  <a:pt x="4245980" y="3414599"/>
                </a:cubicBezTo>
                <a:cubicBezTo>
                  <a:pt x="4358031" y="3417224"/>
                  <a:pt x="4452063" y="3460780"/>
                  <a:pt x="4505803" y="3528349"/>
                </a:cubicBezTo>
                <a:close/>
                <a:moveTo>
                  <a:pt x="4545372" y="3500347"/>
                </a:moveTo>
                <a:cubicBezTo>
                  <a:pt x="4482481" y="3422663"/>
                  <a:pt x="4375858" y="3370637"/>
                  <a:pt x="4249291" y="3363022"/>
                </a:cubicBezTo>
                <a:cubicBezTo>
                  <a:pt x="4185839" y="3358978"/>
                  <a:pt x="4122837" y="3360537"/>
                  <a:pt x="4062189" y="3361934"/>
                </a:cubicBezTo>
                <a:cubicBezTo>
                  <a:pt x="3981906" y="3366663"/>
                  <a:pt x="3901343" y="3363442"/>
                  <a:pt x="3821677" y="3352326"/>
                </a:cubicBezTo>
                <a:cubicBezTo>
                  <a:pt x="3810288" y="3349358"/>
                  <a:pt x="3799125" y="3345768"/>
                  <a:pt x="3788184" y="3341573"/>
                </a:cubicBezTo>
                <a:cubicBezTo>
                  <a:pt x="3779489" y="3338785"/>
                  <a:pt x="3770400" y="3335862"/>
                  <a:pt x="3761705" y="3333075"/>
                </a:cubicBezTo>
                <a:cubicBezTo>
                  <a:pt x="3571404" y="3285118"/>
                  <a:pt x="3437599" y="3315238"/>
                  <a:pt x="3352492" y="3425423"/>
                </a:cubicBezTo>
                <a:lnTo>
                  <a:pt x="3332648" y="3451724"/>
                </a:lnTo>
                <a:cubicBezTo>
                  <a:pt x="3308563" y="3490619"/>
                  <a:pt x="3276400" y="3523926"/>
                  <a:pt x="3238318" y="3549420"/>
                </a:cubicBezTo>
                <a:cubicBezTo>
                  <a:pt x="3188005" y="3571081"/>
                  <a:pt x="3133215" y="3580555"/>
                  <a:pt x="3078449" y="3577050"/>
                </a:cubicBezTo>
                <a:cubicBezTo>
                  <a:pt x="3024741" y="3575034"/>
                  <a:pt x="2971124" y="3582395"/>
                  <a:pt x="2920016" y="3598796"/>
                </a:cubicBezTo>
                <a:cubicBezTo>
                  <a:pt x="2856249" y="3619370"/>
                  <a:pt x="2802234" y="3662352"/>
                  <a:pt x="2768033" y="3719728"/>
                </a:cubicBezTo>
                <a:cubicBezTo>
                  <a:pt x="2710186" y="3825965"/>
                  <a:pt x="2774463" y="3926936"/>
                  <a:pt x="2836630" y="4024506"/>
                </a:cubicBezTo>
                <a:cubicBezTo>
                  <a:pt x="2889568" y="4108222"/>
                  <a:pt x="2939842" y="4187451"/>
                  <a:pt x="2914859" y="4265205"/>
                </a:cubicBezTo>
                <a:cubicBezTo>
                  <a:pt x="2911572" y="4274785"/>
                  <a:pt x="2907649" y="4284142"/>
                  <a:pt x="2903129" y="4293205"/>
                </a:cubicBezTo>
                <a:cubicBezTo>
                  <a:pt x="2896177" y="4305928"/>
                  <a:pt x="2890768" y="4319422"/>
                  <a:pt x="2887015" y="4333417"/>
                </a:cubicBezTo>
                <a:cubicBezTo>
                  <a:pt x="2880828" y="4361968"/>
                  <a:pt x="2882696" y="4391753"/>
                  <a:pt x="2892419" y="4419349"/>
                </a:cubicBezTo>
                <a:cubicBezTo>
                  <a:pt x="2902135" y="4447002"/>
                  <a:pt x="2919330" y="4471459"/>
                  <a:pt x="2942096" y="4489969"/>
                </a:cubicBezTo>
                <a:cubicBezTo>
                  <a:pt x="2959108" y="4503766"/>
                  <a:pt x="2977688" y="4515545"/>
                  <a:pt x="2997447" y="4525025"/>
                </a:cubicBezTo>
                <a:cubicBezTo>
                  <a:pt x="3019710" y="4533495"/>
                  <a:pt x="3039216" y="4547966"/>
                  <a:pt x="3053842" y="4566701"/>
                </a:cubicBezTo>
                <a:cubicBezTo>
                  <a:pt x="3061253" y="4583304"/>
                  <a:pt x="3064361" y="4601477"/>
                  <a:pt x="3062874" y="4619539"/>
                </a:cubicBezTo>
                <a:cubicBezTo>
                  <a:pt x="3062666" y="4637880"/>
                  <a:pt x="3064923" y="4656166"/>
                  <a:pt x="3069596" y="4673891"/>
                </a:cubicBezTo>
                <a:cubicBezTo>
                  <a:pt x="3089350" y="4738789"/>
                  <a:pt x="3148005" y="4763525"/>
                  <a:pt x="3199344" y="4785456"/>
                </a:cubicBezTo>
                <a:cubicBezTo>
                  <a:pt x="3234981" y="4796507"/>
                  <a:pt x="3267031" y="4816812"/>
                  <a:pt x="3292198" y="4844296"/>
                </a:cubicBezTo>
                <a:cubicBezTo>
                  <a:pt x="3350079" y="4926862"/>
                  <a:pt x="3401301" y="4983290"/>
                  <a:pt x="3527027" y="4958273"/>
                </a:cubicBezTo>
                <a:cubicBezTo>
                  <a:pt x="3561417" y="4950814"/>
                  <a:pt x="3595135" y="4940716"/>
                  <a:pt x="3627955" y="4928040"/>
                </a:cubicBezTo>
                <a:cubicBezTo>
                  <a:pt x="3646132" y="4921197"/>
                  <a:pt x="3664702" y="4914465"/>
                  <a:pt x="3683440" y="4908688"/>
                </a:cubicBezTo>
                <a:cubicBezTo>
                  <a:pt x="3795870" y="4881820"/>
                  <a:pt x="3912058" y="4873912"/>
                  <a:pt x="4027181" y="4885187"/>
                </a:cubicBezTo>
                <a:cubicBezTo>
                  <a:pt x="4049565" y="4886476"/>
                  <a:pt x="4072119" y="4887317"/>
                  <a:pt x="4093830" y="4887934"/>
                </a:cubicBezTo>
                <a:cubicBezTo>
                  <a:pt x="4350612" y="4896460"/>
                  <a:pt x="4655977" y="4807948"/>
                  <a:pt x="4759654" y="4593006"/>
                </a:cubicBezTo>
                <a:cubicBezTo>
                  <a:pt x="4768126" y="4575113"/>
                  <a:pt x="4775419" y="4556659"/>
                  <a:pt x="4781535" y="4537813"/>
                </a:cubicBezTo>
                <a:cubicBezTo>
                  <a:pt x="4833429" y="4376159"/>
                  <a:pt x="4768519" y="4231846"/>
                  <a:pt x="4705123" y="4091221"/>
                </a:cubicBezTo>
                <a:cubicBezTo>
                  <a:pt x="4660914" y="4006523"/>
                  <a:pt x="4630787" y="3915302"/>
                  <a:pt x="4615808" y="3821095"/>
                </a:cubicBezTo>
                <a:cubicBezTo>
                  <a:pt x="4613003" y="3794323"/>
                  <a:pt x="4612274" y="3768218"/>
                  <a:pt x="4611544" y="3742113"/>
                </a:cubicBezTo>
                <a:cubicBezTo>
                  <a:pt x="4611994" y="3689478"/>
                  <a:pt x="4605710" y="3636977"/>
                  <a:pt x="4592806" y="3585889"/>
                </a:cubicBezTo>
                <a:cubicBezTo>
                  <a:pt x="4582441" y="3554987"/>
                  <a:pt x="4566337" y="3526242"/>
                  <a:pt x="4545372" y="3500347"/>
                </a:cubicBezTo>
                <a:close/>
                <a:moveTo>
                  <a:pt x="4641216" y="3444391"/>
                </a:moveTo>
                <a:cubicBezTo>
                  <a:pt x="4660676" y="3471276"/>
                  <a:pt x="4674842" y="3500929"/>
                  <a:pt x="4682683" y="3532609"/>
                </a:cubicBezTo>
                <a:cubicBezTo>
                  <a:pt x="4693959" y="3586966"/>
                  <a:pt x="4698336" y="3642502"/>
                  <a:pt x="4695698" y="3697908"/>
                </a:cubicBezTo>
                <a:cubicBezTo>
                  <a:pt x="4695698" y="3730587"/>
                  <a:pt x="4695305" y="3764495"/>
                  <a:pt x="4697942" y="3798924"/>
                </a:cubicBezTo>
                <a:cubicBezTo>
                  <a:pt x="4705348" y="3917937"/>
                  <a:pt x="4760160" y="4031297"/>
                  <a:pt x="4809979" y="4140339"/>
                </a:cubicBezTo>
                <a:cubicBezTo>
                  <a:pt x="4891214" y="4313470"/>
                  <a:pt x="4967234" y="4477234"/>
                  <a:pt x="4880051" y="4662054"/>
                </a:cubicBezTo>
                <a:cubicBezTo>
                  <a:pt x="4755670" y="4928488"/>
                  <a:pt x="4361215" y="4983345"/>
                  <a:pt x="4148025" y="4973922"/>
                </a:cubicBezTo>
                <a:cubicBezTo>
                  <a:pt x="4123733" y="4972912"/>
                  <a:pt x="4099552" y="4971510"/>
                  <a:pt x="4074980" y="4969939"/>
                </a:cubicBezTo>
                <a:cubicBezTo>
                  <a:pt x="3934724" y="4962143"/>
                  <a:pt x="3789474" y="4954066"/>
                  <a:pt x="3651742" y="4996527"/>
                </a:cubicBezTo>
                <a:cubicBezTo>
                  <a:pt x="3628516" y="5003594"/>
                  <a:pt x="3606243" y="5011896"/>
                  <a:pt x="3583578" y="5020029"/>
                </a:cubicBezTo>
                <a:cubicBezTo>
                  <a:pt x="3547952" y="5034781"/>
                  <a:pt x="3511150" y="5046672"/>
                  <a:pt x="3473617" y="5055535"/>
                </a:cubicBezTo>
                <a:cubicBezTo>
                  <a:pt x="3353782" y="5079206"/>
                  <a:pt x="3313220" y="5029452"/>
                  <a:pt x="3252787" y="4939201"/>
                </a:cubicBezTo>
                <a:cubicBezTo>
                  <a:pt x="3218933" y="4898199"/>
                  <a:pt x="3173790" y="4867968"/>
                  <a:pt x="3122927" y="4852149"/>
                </a:cubicBezTo>
                <a:cubicBezTo>
                  <a:pt x="3065646" y="4827413"/>
                  <a:pt x="3016091" y="4805593"/>
                  <a:pt x="3001134" y="4751297"/>
                </a:cubicBezTo>
                <a:cubicBezTo>
                  <a:pt x="2997358" y="4734526"/>
                  <a:pt x="2995990" y="4717250"/>
                  <a:pt x="2997067" y="4700085"/>
                </a:cubicBezTo>
                <a:cubicBezTo>
                  <a:pt x="2999187" y="4669742"/>
                  <a:pt x="2993223" y="4639283"/>
                  <a:pt x="2979770" y="4611910"/>
                </a:cubicBezTo>
                <a:cubicBezTo>
                  <a:pt x="2958799" y="4580780"/>
                  <a:pt x="2928874" y="4556604"/>
                  <a:pt x="2893922" y="4542581"/>
                </a:cubicBezTo>
                <a:cubicBezTo>
                  <a:pt x="2874370" y="4533439"/>
                  <a:pt x="2856014" y="4521883"/>
                  <a:pt x="2839267" y="4508254"/>
                </a:cubicBezTo>
                <a:cubicBezTo>
                  <a:pt x="2819698" y="4492268"/>
                  <a:pt x="2804882" y="4471233"/>
                  <a:pt x="2796433" y="4447507"/>
                </a:cubicBezTo>
                <a:cubicBezTo>
                  <a:pt x="2787978" y="4423724"/>
                  <a:pt x="2786211" y="4398147"/>
                  <a:pt x="2791327" y="4373522"/>
                </a:cubicBezTo>
                <a:lnTo>
                  <a:pt x="2792382" y="4370213"/>
                </a:lnTo>
                <a:cubicBezTo>
                  <a:pt x="2796927" y="4357537"/>
                  <a:pt x="2802413" y="4345140"/>
                  <a:pt x="2808808" y="4333282"/>
                </a:cubicBezTo>
                <a:cubicBezTo>
                  <a:pt x="2815923" y="4320607"/>
                  <a:pt x="2822004" y="4307385"/>
                  <a:pt x="2826986" y="4293733"/>
                </a:cubicBezTo>
                <a:cubicBezTo>
                  <a:pt x="2869333" y="4177528"/>
                  <a:pt x="2799603" y="4067999"/>
                  <a:pt x="2733211" y="3962260"/>
                </a:cubicBezTo>
                <a:cubicBezTo>
                  <a:pt x="2666819" y="3856529"/>
                  <a:pt x="2601572" y="3754338"/>
                  <a:pt x="2657321" y="3656054"/>
                </a:cubicBezTo>
                <a:cubicBezTo>
                  <a:pt x="2693440" y="3599132"/>
                  <a:pt x="2749195" y="3557334"/>
                  <a:pt x="2814150" y="3538486"/>
                </a:cubicBezTo>
                <a:cubicBezTo>
                  <a:pt x="2870112" y="3522461"/>
                  <a:pt x="2928459" y="3516173"/>
                  <a:pt x="2986620" y="3519892"/>
                </a:cubicBezTo>
                <a:cubicBezTo>
                  <a:pt x="3059834" y="3526058"/>
                  <a:pt x="3133395" y="3514137"/>
                  <a:pt x="3200769" y="3485184"/>
                </a:cubicBezTo>
                <a:cubicBezTo>
                  <a:pt x="3254886" y="3453026"/>
                  <a:pt x="3300867" y="3408955"/>
                  <a:pt x="3335213" y="3356341"/>
                </a:cubicBezTo>
                <a:lnTo>
                  <a:pt x="3357654" y="3326327"/>
                </a:lnTo>
                <a:cubicBezTo>
                  <a:pt x="3446577" y="3212826"/>
                  <a:pt x="3584870" y="3186902"/>
                  <a:pt x="3789027" y="3242924"/>
                </a:cubicBezTo>
                <a:cubicBezTo>
                  <a:pt x="3798956" y="3246111"/>
                  <a:pt x="3808885" y="3249297"/>
                  <a:pt x="3819210" y="3252618"/>
                </a:cubicBezTo>
                <a:cubicBezTo>
                  <a:pt x="3832786" y="3257789"/>
                  <a:pt x="3846587" y="3262220"/>
                  <a:pt x="3860557" y="3265894"/>
                </a:cubicBezTo>
                <a:cubicBezTo>
                  <a:pt x="3958231" y="3284140"/>
                  <a:pt x="4057477" y="3292133"/>
                  <a:pt x="4156722" y="3289738"/>
                </a:cubicBezTo>
                <a:cubicBezTo>
                  <a:pt x="4220286" y="3290641"/>
                  <a:pt x="4286094" y="3291791"/>
                  <a:pt x="4350948" y="3297188"/>
                </a:cubicBezTo>
                <a:cubicBezTo>
                  <a:pt x="4476801" y="3307987"/>
                  <a:pt x="4582834" y="3363734"/>
                  <a:pt x="4641216" y="3444391"/>
                </a:cubicBezTo>
                <a:close/>
                <a:moveTo>
                  <a:pt x="4680506" y="3417462"/>
                </a:moveTo>
                <a:cubicBezTo>
                  <a:pt x="4615426" y="3325957"/>
                  <a:pt x="4498063" y="3263420"/>
                  <a:pt x="4356559" y="3251334"/>
                </a:cubicBezTo>
                <a:cubicBezTo>
                  <a:pt x="4289909" y="3245819"/>
                  <a:pt x="4221913" y="3244411"/>
                  <a:pt x="4159021" y="3244192"/>
                </a:cubicBezTo>
                <a:cubicBezTo>
                  <a:pt x="4063087" y="3246312"/>
                  <a:pt x="3967096" y="3238617"/>
                  <a:pt x="3872675" y="3221212"/>
                </a:cubicBezTo>
                <a:cubicBezTo>
                  <a:pt x="3858593" y="3217707"/>
                  <a:pt x="3844792" y="3213269"/>
                  <a:pt x="3831327" y="3207935"/>
                </a:cubicBezTo>
                <a:cubicBezTo>
                  <a:pt x="3820556" y="3204479"/>
                  <a:pt x="3809392" y="3200895"/>
                  <a:pt x="3798620" y="3197446"/>
                </a:cubicBezTo>
                <a:cubicBezTo>
                  <a:pt x="3575725" y="3135853"/>
                  <a:pt x="3418806" y="3168520"/>
                  <a:pt x="3318691" y="3297031"/>
                </a:cubicBezTo>
                <a:lnTo>
                  <a:pt x="3295049" y="3328015"/>
                </a:lnTo>
                <a:cubicBezTo>
                  <a:pt x="3266342" y="3374402"/>
                  <a:pt x="3227513" y="3413739"/>
                  <a:pt x="3181436" y="3443121"/>
                </a:cubicBezTo>
                <a:cubicBezTo>
                  <a:pt x="3120840" y="3468142"/>
                  <a:pt x="3055015" y="3478149"/>
                  <a:pt x="2989599" y="3472287"/>
                </a:cubicBezTo>
                <a:cubicBezTo>
                  <a:pt x="2925682" y="3468092"/>
                  <a:pt x="2861562" y="3475321"/>
                  <a:pt x="2800270" y="3493641"/>
                </a:cubicBezTo>
                <a:cubicBezTo>
                  <a:pt x="2725149" y="3516381"/>
                  <a:pt x="2660839" y="3565331"/>
                  <a:pt x="2619127" y="3631536"/>
                </a:cubicBezTo>
                <a:cubicBezTo>
                  <a:pt x="2550502" y="3754275"/>
                  <a:pt x="2624585" y="3871556"/>
                  <a:pt x="2696570" y="3985444"/>
                </a:cubicBezTo>
                <a:cubicBezTo>
                  <a:pt x="2760017" y="4086150"/>
                  <a:pt x="2819704" y="4182924"/>
                  <a:pt x="2785583" y="4276355"/>
                </a:cubicBezTo>
                <a:cubicBezTo>
                  <a:pt x="2781122" y="4287703"/>
                  <a:pt x="2776034" y="4298797"/>
                  <a:pt x="2770345" y="4309584"/>
                </a:cubicBezTo>
                <a:cubicBezTo>
                  <a:pt x="2761717" y="4324880"/>
                  <a:pt x="2754693" y="4341028"/>
                  <a:pt x="2749396" y="4357761"/>
                </a:cubicBezTo>
                <a:cubicBezTo>
                  <a:pt x="2741733" y="4390630"/>
                  <a:pt x="2743349" y="4424958"/>
                  <a:pt x="2754070" y="4456987"/>
                </a:cubicBezTo>
                <a:cubicBezTo>
                  <a:pt x="2764791" y="4489015"/>
                  <a:pt x="2784197" y="4517509"/>
                  <a:pt x="2810139" y="4539328"/>
                </a:cubicBezTo>
                <a:cubicBezTo>
                  <a:pt x="2829606" y="4555650"/>
                  <a:pt x="2851092" y="4569394"/>
                  <a:pt x="2874072" y="4580275"/>
                </a:cubicBezTo>
                <a:cubicBezTo>
                  <a:pt x="2900660" y="4590876"/>
                  <a:pt x="2923847" y="4608545"/>
                  <a:pt x="2941155" y="4631317"/>
                </a:cubicBezTo>
                <a:cubicBezTo>
                  <a:pt x="2949828" y="4651791"/>
                  <a:pt x="2953177" y="4674059"/>
                  <a:pt x="2950889" y="4696159"/>
                </a:cubicBezTo>
                <a:cubicBezTo>
                  <a:pt x="2949682" y="4717642"/>
                  <a:pt x="2951663" y="4739237"/>
                  <a:pt x="2956768" y="4760215"/>
                </a:cubicBezTo>
                <a:cubicBezTo>
                  <a:pt x="2978160" y="4835603"/>
                  <a:pt x="3044838" y="4865218"/>
                  <a:pt x="3104469" y="4891134"/>
                </a:cubicBezTo>
                <a:cubicBezTo>
                  <a:pt x="3146876" y="4904481"/>
                  <a:pt x="3184712" y="4929329"/>
                  <a:pt x="3213683" y="4962984"/>
                </a:cubicBezTo>
                <a:cubicBezTo>
                  <a:pt x="3268933" y="5045158"/>
                  <a:pt x="3326006" y="5130192"/>
                  <a:pt x="3482930" y="5098893"/>
                </a:cubicBezTo>
                <a:cubicBezTo>
                  <a:pt x="3522146" y="5090031"/>
                  <a:pt x="3560632" y="5078083"/>
                  <a:pt x="3597939" y="5063219"/>
                </a:cubicBezTo>
                <a:cubicBezTo>
                  <a:pt x="3619708" y="5055255"/>
                  <a:pt x="3641138" y="5046672"/>
                  <a:pt x="3663692" y="5038932"/>
                </a:cubicBezTo>
                <a:cubicBezTo>
                  <a:pt x="3793738" y="4999051"/>
                  <a:pt x="3934555" y="5006567"/>
                  <a:pt x="4071107" y="5014588"/>
                </a:cubicBezTo>
                <a:cubicBezTo>
                  <a:pt x="4095457" y="5015542"/>
                  <a:pt x="4120029" y="5017112"/>
                  <a:pt x="4144323" y="5018122"/>
                </a:cubicBezTo>
                <a:cubicBezTo>
                  <a:pt x="4369237" y="5028162"/>
                  <a:pt x="4785686" y="4968537"/>
                  <a:pt x="4920725" y="4680116"/>
                </a:cubicBezTo>
                <a:cubicBezTo>
                  <a:pt x="4929309" y="4661830"/>
                  <a:pt x="4936770" y="4642984"/>
                  <a:pt x="4942998" y="4623744"/>
                </a:cubicBezTo>
                <a:cubicBezTo>
                  <a:pt x="5001904" y="4440270"/>
                  <a:pt x="4925494" y="4276366"/>
                  <a:pt x="4851158" y="4117252"/>
                </a:cubicBezTo>
                <a:cubicBezTo>
                  <a:pt x="4802293" y="4010802"/>
                  <a:pt x="4751015" y="3903555"/>
                  <a:pt x="4743048" y="3792068"/>
                </a:cubicBezTo>
                <a:cubicBezTo>
                  <a:pt x="4740692" y="3759552"/>
                  <a:pt x="4740804" y="3726464"/>
                  <a:pt x="4740972" y="3694744"/>
                </a:cubicBezTo>
                <a:cubicBezTo>
                  <a:pt x="4743665" y="3635450"/>
                  <a:pt x="4739010" y="3576034"/>
                  <a:pt x="4727116" y="3517829"/>
                </a:cubicBezTo>
                <a:cubicBezTo>
                  <a:pt x="4718083" y="3481685"/>
                  <a:pt x="4702199" y="3447964"/>
                  <a:pt x="4680506" y="3417462"/>
                </a:cubicBezTo>
                <a:close/>
                <a:moveTo>
                  <a:pt x="4776946" y="3359869"/>
                </a:moveTo>
                <a:cubicBezTo>
                  <a:pt x="4797792" y="3391148"/>
                  <a:pt x="4812630" y="3425468"/>
                  <a:pt x="4820302" y="3461967"/>
                </a:cubicBezTo>
                <a:cubicBezTo>
                  <a:pt x="4830963" y="3522915"/>
                  <a:pt x="4834158" y="3584906"/>
                  <a:pt x="4829839" y="3646584"/>
                </a:cubicBezTo>
                <a:cubicBezTo>
                  <a:pt x="4828717" y="3685697"/>
                  <a:pt x="4827708" y="3725763"/>
                  <a:pt x="4829558" y="3766759"/>
                </a:cubicBezTo>
                <a:cubicBezTo>
                  <a:pt x="4837076" y="3905322"/>
                  <a:pt x="4899630" y="4037069"/>
                  <a:pt x="4960278" y="4163639"/>
                </a:cubicBezTo>
                <a:cubicBezTo>
                  <a:pt x="5052846" y="4356750"/>
                  <a:pt x="5139862" y="4538990"/>
                  <a:pt x="5045833" y="4749332"/>
                </a:cubicBezTo>
                <a:cubicBezTo>
                  <a:pt x="4904793" y="5057611"/>
                  <a:pt x="4450474" y="5117291"/>
                  <a:pt x="4204408" y="5103661"/>
                </a:cubicBezTo>
                <a:cubicBezTo>
                  <a:pt x="4177871" y="5102427"/>
                  <a:pt x="4151110" y="5100632"/>
                  <a:pt x="4124293" y="5098838"/>
                </a:cubicBezTo>
                <a:cubicBezTo>
                  <a:pt x="3962438" y="5088572"/>
                  <a:pt x="3794972" y="5077467"/>
                  <a:pt x="3636876" y="5126546"/>
                </a:cubicBezTo>
                <a:cubicBezTo>
                  <a:pt x="3610171" y="5134343"/>
                  <a:pt x="3585485" y="5144551"/>
                  <a:pt x="3558668" y="5154087"/>
                </a:cubicBezTo>
                <a:cubicBezTo>
                  <a:pt x="3518668" y="5170354"/>
                  <a:pt x="3477433" y="5183367"/>
                  <a:pt x="3435355" y="5193014"/>
                </a:cubicBezTo>
                <a:cubicBezTo>
                  <a:pt x="3295514" y="5220724"/>
                  <a:pt x="3249618" y="5161940"/>
                  <a:pt x="3180874" y="5055030"/>
                </a:cubicBezTo>
                <a:cubicBezTo>
                  <a:pt x="3143241" y="5007521"/>
                  <a:pt x="3092424" y="4972127"/>
                  <a:pt x="3034774" y="4953169"/>
                </a:cubicBezTo>
                <a:cubicBezTo>
                  <a:pt x="2971271" y="4925068"/>
                  <a:pt x="2911488" y="4898145"/>
                  <a:pt x="2894763" y="4833808"/>
                </a:cubicBezTo>
                <a:cubicBezTo>
                  <a:pt x="2890703" y="4813838"/>
                  <a:pt x="2889435" y="4793422"/>
                  <a:pt x="2890988" y="4773117"/>
                </a:cubicBezTo>
                <a:cubicBezTo>
                  <a:pt x="2895459" y="4739462"/>
                  <a:pt x="2890713" y="4705134"/>
                  <a:pt x="2877255" y="4673892"/>
                </a:cubicBezTo>
                <a:cubicBezTo>
                  <a:pt x="2854028" y="4638050"/>
                  <a:pt x="2820255" y="4610227"/>
                  <a:pt x="2780579" y="4594242"/>
                </a:cubicBezTo>
                <a:cubicBezTo>
                  <a:pt x="2758109" y="4583528"/>
                  <a:pt x="2736975" y="4570179"/>
                  <a:pt x="2717615" y="4554530"/>
                </a:cubicBezTo>
                <a:cubicBezTo>
                  <a:pt x="2694921" y="4535402"/>
                  <a:pt x="2677962" y="4510442"/>
                  <a:pt x="2668621" y="4482395"/>
                </a:cubicBezTo>
                <a:cubicBezTo>
                  <a:pt x="2659279" y="4454295"/>
                  <a:pt x="2657922" y="4424229"/>
                  <a:pt x="2664705" y="4395455"/>
                </a:cubicBezTo>
                <a:cubicBezTo>
                  <a:pt x="2670388" y="4379748"/>
                  <a:pt x="2677406" y="4364549"/>
                  <a:pt x="2685692" y="4350021"/>
                </a:cubicBezTo>
                <a:cubicBezTo>
                  <a:pt x="2693682" y="4335819"/>
                  <a:pt x="2700700" y="4321095"/>
                  <a:pt x="2706697" y="4305939"/>
                </a:cubicBezTo>
                <a:cubicBezTo>
                  <a:pt x="2757884" y="4172150"/>
                  <a:pt x="2678208" y="4046719"/>
                  <a:pt x="2601044" y="3924816"/>
                </a:cubicBezTo>
                <a:cubicBezTo>
                  <a:pt x="2523881" y="3802912"/>
                  <a:pt x="2450062" y="3684807"/>
                  <a:pt x="2516039" y="3570296"/>
                </a:cubicBezTo>
                <a:cubicBezTo>
                  <a:pt x="2559412" y="3504310"/>
                  <a:pt x="2625399" y="3456318"/>
                  <a:pt x="2701755" y="3435228"/>
                </a:cubicBezTo>
                <a:cubicBezTo>
                  <a:pt x="2767731" y="3417627"/>
                  <a:pt x="2836255" y="3411244"/>
                  <a:pt x="2904431" y="3416348"/>
                </a:cubicBezTo>
                <a:cubicBezTo>
                  <a:pt x="2988770" y="3424901"/>
                  <a:pt x="3073866" y="3412635"/>
                  <a:pt x="3152197" y="3380629"/>
                </a:cubicBezTo>
                <a:cubicBezTo>
                  <a:pt x="3212415" y="3343726"/>
                  <a:pt x="3263424" y="3293694"/>
                  <a:pt x="3301390" y="3234293"/>
                </a:cubicBezTo>
                <a:cubicBezTo>
                  <a:pt x="3309755" y="3222451"/>
                  <a:pt x="3318400" y="3211161"/>
                  <a:pt x="3327461" y="3199999"/>
                </a:cubicBezTo>
                <a:cubicBezTo>
                  <a:pt x="3427671" y="3068340"/>
                  <a:pt x="3587956" y="3038108"/>
                  <a:pt x="3826279" y="3105569"/>
                </a:cubicBezTo>
                <a:cubicBezTo>
                  <a:pt x="3838677" y="3109551"/>
                  <a:pt x="3850683" y="3113399"/>
                  <a:pt x="3863082" y="3117387"/>
                </a:cubicBezTo>
                <a:cubicBezTo>
                  <a:pt x="3875481" y="3121369"/>
                  <a:pt x="3895341" y="3127741"/>
                  <a:pt x="3911443" y="3132918"/>
                </a:cubicBezTo>
                <a:cubicBezTo>
                  <a:pt x="4024208" y="3157504"/>
                  <a:pt x="4139218" y="3170248"/>
                  <a:pt x="4254622" y="3170943"/>
                </a:cubicBezTo>
                <a:cubicBezTo>
                  <a:pt x="4321215" y="3173731"/>
                  <a:pt x="4389604" y="3176631"/>
                  <a:pt x="4458497" y="3183772"/>
                </a:cubicBezTo>
                <a:cubicBezTo>
                  <a:pt x="4597815" y="3199568"/>
                  <a:pt x="4714409" y="3266033"/>
                  <a:pt x="4776946" y="3359869"/>
                </a:cubicBezTo>
                <a:close/>
                <a:moveTo>
                  <a:pt x="4776717" y="3286822"/>
                </a:moveTo>
                <a:cubicBezTo>
                  <a:pt x="4703299" y="3207096"/>
                  <a:pt x="4591804" y="3153107"/>
                  <a:pt x="4463435" y="3139975"/>
                </a:cubicBezTo>
                <a:cubicBezTo>
                  <a:pt x="4393587" y="3132981"/>
                  <a:pt x="4323964" y="3129677"/>
                  <a:pt x="4256417" y="3127041"/>
                </a:cubicBezTo>
                <a:cubicBezTo>
                  <a:pt x="4144043" y="3126867"/>
                  <a:pt x="4032006" y="3114779"/>
                  <a:pt x="3922214" y="3090985"/>
                </a:cubicBezTo>
                <a:cubicBezTo>
                  <a:pt x="3907291" y="3086201"/>
                  <a:pt x="3892423" y="3081422"/>
                  <a:pt x="3877108" y="3076508"/>
                </a:cubicBezTo>
                <a:cubicBezTo>
                  <a:pt x="3861847" y="3071595"/>
                  <a:pt x="3851470" y="3068274"/>
                  <a:pt x="3838229" y="3064027"/>
                </a:cubicBezTo>
                <a:cubicBezTo>
                  <a:pt x="3582682" y="2989213"/>
                  <a:pt x="3402144" y="3024286"/>
                  <a:pt x="3287011" y="3171128"/>
                </a:cubicBezTo>
                <a:lnTo>
                  <a:pt x="3259739" y="3207755"/>
                </a:lnTo>
                <a:cubicBezTo>
                  <a:pt x="3225718" y="3261452"/>
                  <a:pt x="3179972" y="3306791"/>
                  <a:pt x="3125890" y="3340412"/>
                </a:cubicBezTo>
                <a:cubicBezTo>
                  <a:pt x="3054314" y="3368744"/>
                  <a:pt x="2976864" y="3379379"/>
                  <a:pt x="2900161" y="3371408"/>
                </a:cubicBezTo>
                <a:cubicBezTo>
                  <a:pt x="2826706" y="3365456"/>
                  <a:pt x="2752803" y="3372450"/>
                  <a:pt x="2681860" y="3392077"/>
                </a:cubicBezTo>
                <a:cubicBezTo>
                  <a:pt x="2594886" y="3416465"/>
                  <a:pt x="2519920" y="3471621"/>
                  <a:pt x="2470999" y="3547209"/>
                </a:cubicBezTo>
                <a:cubicBezTo>
                  <a:pt x="2391030" y="3685372"/>
                  <a:pt x="2474404" y="3820614"/>
                  <a:pt x="2557011" y="3949709"/>
                </a:cubicBezTo>
                <a:cubicBezTo>
                  <a:pt x="2630683" y="4066861"/>
                  <a:pt x="2700151" y="4177215"/>
                  <a:pt x="2657754" y="4289312"/>
                </a:cubicBezTo>
                <a:cubicBezTo>
                  <a:pt x="2652266" y="4302803"/>
                  <a:pt x="2645922" y="4315923"/>
                  <a:pt x="2638746" y="4328600"/>
                </a:cubicBezTo>
                <a:cubicBezTo>
                  <a:pt x="2629058" y="4346319"/>
                  <a:pt x="2620844" y="4364772"/>
                  <a:pt x="2614172" y="4383788"/>
                </a:cubicBezTo>
                <a:cubicBezTo>
                  <a:pt x="2604713" y="4420864"/>
                  <a:pt x="2605864" y="4459904"/>
                  <a:pt x="2617505" y="4496475"/>
                </a:cubicBezTo>
                <a:cubicBezTo>
                  <a:pt x="2629140" y="4532991"/>
                  <a:pt x="2650803" y="4565579"/>
                  <a:pt x="2680037" y="4590540"/>
                </a:cubicBezTo>
                <a:cubicBezTo>
                  <a:pt x="2702210" y="4609049"/>
                  <a:pt x="2726564" y="4624811"/>
                  <a:pt x="2752560" y="4637433"/>
                </a:cubicBezTo>
                <a:cubicBezTo>
                  <a:pt x="2783603" y="4649715"/>
                  <a:pt x="2810459" y="4670638"/>
                  <a:pt x="2829916" y="4697675"/>
                </a:cubicBezTo>
                <a:cubicBezTo>
                  <a:pt x="2840136" y="4721962"/>
                  <a:pt x="2843734" y="4748492"/>
                  <a:pt x="2840345" y="4774575"/>
                </a:cubicBezTo>
                <a:cubicBezTo>
                  <a:pt x="2838477" y="4799143"/>
                  <a:pt x="2840221" y="4823824"/>
                  <a:pt x="2845518" y="4847942"/>
                </a:cubicBezTo>
                <a:lnTo>
                  <a:pt x="2855206" y="4868920"/>
                </a:lnTo>
                <a:lnTo>
                  <a:pt x="2918711" y="4949379"/>
                </a:lnTo>
                <a:lnTo>
                  <a:pt x="2959976" y="4974880"/>
                </a:lnTo>
                <a:cubicBezTo>
                  <a:pt x="2977015" y="4983521"/>
                  <a:pt x="2994569" y="4991002"/>
                  <a:pt x="3011714" y="4997985"/>
                </a:cubicBezTo>
                <a:cubicBezTo>
                  <a:pt x="3060977" y="5013972"/>
                  <a:pt x="3104619" y="5043755"/>
                  <a:pt x="3137440" y="5083748"/>
                </a:cubicBezTo>
                <a:cubicBezTo>
                  <a:pt x="3213559" y="5198960"/>
                  <a:pt x="3274909" y="5274908"/>
                  <a:pt x="3440180" y="5241758"/>
                </a:cubicBezTo>
                <a:cubicBezTo>
                  <a:pt x="3484837" y="5231829"/>
                  <a:pt x="3528541" y="5218255"/>
                  <a:pt x="3570955" y="5201148"/>
                </a:cubicBezTo>
                <a:cubicBezTo>
                  <a:pt x="3595921" y="5191501"/>
                  <a:pt x="3622457" y="5182750"/>
                  <a:pt x="3646132" y="5174448"/>
                </a:cubicBezTo>
                <a:cubicBezTo>
                  <a:pt x="3797777" y="5128285"/>
                  <a:pt x="3959521" y="5138942"/>
                  <a:pt x="4116945" y="5148646"/>
                </a:cubicBezTo>
                <a:cubicBezTo>
                  <a:pt x="4144154" y="5150553"/>
                  <a:pt x="4170971" y="5152348"/>
                  <a:pt x="4197451" y="5153638"/>
                </a:cubicBezTo>
                <a:cubicBezTo>
                  <a:pt x="4455747" y="5167549"/>
                  <a:pt x="4932562" y="5103269"/>
                  <a:pt x="5083702" y="4771938"/>
                </a:cubicBezTo>
                <a:cubicBezTo>
                  <a:pt x="5092455" y="4753202"/>
                  <a:pt x="5099972" y="4733963"/>
                  <a:pt x="5106313" y="4714332"/>
                </a:cubicBezTo>
                <a:cubicBezTo>
                  <a:pt x="5172402" y="4508589"/>
                  <a:pt x="5084320" y="4325563"/>
                  <a:pt x="4999044" y="4147956"/>
                </a:cubicBezTo>
                <a:cubicBezTo>
                  <a:pt x="4940417" y="4025194"/>
                  <a:pt x="4879826" y="3898625"/>
                  <a:pt x="4872813" y="3768397"/>
                </a:cubicBezTo>
                <a:cubicBezTo>
                  <a:pt x="4870681" y="3729594"/>
                  <a:pt x="4871972" y="3690066"/>
                  <a:pt x="4873151" y="3652323"/>
                </a:cubicBezTo>
                <a:cubicBezTo>
                  <a:pt x="4877751" y="3586359"/>
                  <a:pt x="4874386" y="3520072"/>
                  <a:pt x="4863166" y="3454859"/>
                </a:cubicBezTo>
                <a:cubicBezTo>
                  <a:pt x="4851110" y="3391759"/>
                  <a:pt x="4820768" y="3334658"/>
                  <a:pt x="4776717" y="3286822"/>
                </a:cubicBezTo>
                <a:close/>
                <a:moveTo>
                  <a:pt x="4911383" y="3195862"/>
                </a:moveTo>
                <a:cubicBezTo>
                  <a:pt x="4832364" y="3106156"/>
                  <a:pt x="4711499" y="3043765"/>
                  <a:pt x="4570646" y="3026906"/>
                </a:cubicBezTo>
                <a:cubicBezTo>
                  <a:pt x="4498161" y="3018161"/>
                  <a:pt x="4425789" y="3013517"/>
                  <a:pt x="4355549" y="3009125"/>
                </a:cubicBezTo>
                <a:cubicBezTo>
                  <a:pt x="4227186" y="3005411"/>
                  <a:pt x="4099497" y="2988298"/>
                  <a:pt x="3974669" y="2958059"/>
                </a:cubicBezTo>
                <a:cubicBezTo>
                  <a:pt x="3958118" y="2952753"/>
                  <a:pt x="3941176" y="2947306"/>
                  <a:pt x="3924177" y="2941860"/>
                </a:cubicBezTo>
                <a:cubicBezTo>
                  <a:pt x="3907234" y="2936419"/>
                  <a:pt x="3893994" y="2932168"/>
                  <a:pt x="3879126" y="2927389"/>
                </a:cubicBezTo>
                <a:cubicBezTo>
                  <a:pt x="3588460" y="2838142"/>
                  <a:pt x="3386883" y="2876430"/>
                  <a:pt x="3256720" y="3041589"/>
                </a:cubicBezTo>
                <a:cubicBezTo>
                  <a:pt x="3246172" y="3054542"/>
                  <a:pt x="3236450" y="3067763"/>
                  <a:pt x="3226189" y="3081258"/>
                </a:cubicBezTo>
                <a:cubicBezTo>
                  <a:pt x="3187573" y="3142263"/>
                  <a:pt x="3135488" y="3193676"/>
                  <a:pt x="3073887" y="3231588"/>
                </a:cubicBezTo>
                <a:cubicBezTo>
                  <a:pt x="2997891" y="3269366"/>
                  <a:pt x="2909305" y="3266791"/>
                  <a:pt x="2814823" y="3264132"/>
                </a:cubicBezTo>
                <a:cubicBezTo>
                  <a:pt x="2731353" y="3256869"/>
                  <a:pt x="2647289" y="3263958"/>
                  <a:pt x="2566316" y="3285094"/>
                </a:cubicBezTo>
                <a:cubicBezTo>
                  <a:pt x="2468306" y="3312180"/>
                  <a:pt x="2383630" y="3373869"/>
                  <a:pt x="2328094" y="3458663"/>
                </a:cubicBezTo>
                <a:cubicBezTo>
                  <a:pt x="2238010" y="3611281"/>
                  <a:pt x="2331342" y="3763788"/>
                  <a:pt x="2422672" y="3909754"/>
                </a:cubicBezTo>
                <a:cubicBezTo>
                  <a:pt x="2506158" y="4043217"/>
                  <a:pt x="2585436" y="4169883"/>
                  <a:pt x="2534596" y="4298337"/>
                </a:cubicBezTo>
                <a:cubicBezTo>
                  <a:pt x="2528335" y="4313740"/>
                  <a:pt x="2520952" y="4328660"/>
                  <a:pt x="2512498" y="4342980"/>
                </a:cubicBezTo>
                <a:lnTo>
                  <a:pt x="2485776" y="4400859"/>
                </a:lnTo>
                <a:lnTo>
                  <a:pt x="2521164" y="4445695"/>
                </a:lnTo>
                <a:lnTo>
                  <a:pt x="2524021" y="4419292"/>
                </a:lnTo>
                <a:cubicBezTo>
                  <a:pt x="2530080" y="4400109"/>
                  <a:pt x="2538720" y="4381823"/>
                  <a:pt x="2549699" y="4364884"/>
                </a:cubicBezTo>
                <a:cubicBezTo>
                  <a:pt x="2558821" y="4348842"/>
                  <a:pt x="2566911" y="4332166"/>
                  <a:pt x="2573930" y="4315052"/>
                </a:cubicBezTo>
                <a:cubicBezTo>
                  <a:pt x="2633432" y="4165328"/>
                  <a:pt x="2544336" y="4022346"/>
                  <a:pt x="2458055" y="3884810"/>
                </a:cubicBezTo>
                <a:cubicBezTo>
                  <a:pt x="2371776" y="3747274"/>
                  <a:pt x="2287033" y="3612044"/>
                  <a:pt x="2364073" y="3481565"/>
                </a:cubicBezTo>
                <a:cubicBezTo>
                  <a:pt x="2414722" y="3406699"/>
                  <a:pt x="2490892" y="3352661"/>
                  <a:pt x="2578541" y="3329405"/>
                </a:cubicBezTo>
                <a:cubicBezTo>
                  <a:pt x="2654846" y="3309892"/>
                  <a:pt x="2734007" y="3303677"/>
                  <a:pt x="2812522" y="3311047"/>
                </a:cubicBezTo>
                <a:cubicBezTo>
                  <a:pt x="2908379" y="3313694"/>
                  <a:pt x="3007266" y="3316853"/>
                  <a:pt x="3093630" y="3273786"/>
                </a:cubicBezTo>
                <a:cubicBezTo>
                  <a:pt x="3162052" y="3233062"/>
                  <a:pt x="3219815" y="3176821"/>
                  <a:pt x="3262234" y="3109624"/>
                </a:cubicBezTo>
                <a:lnTo>
                  <a:pt x="3292087" y="3070646"/>
                </a:lnTo>
                <a:cubicBezTo>
                  <a:pt x="3409156" y="2922155"/>
                  <a:pt x="3596426" y="2890155"/>
                  <a:pt x="3864315" y="2972099"/>
                </a:cubicBezTo>
                <a:cubicBezTo>
                  <a:pt x="3878790" y="2976749"/>
                  <a:pt x="3893263" y="2981393"/>
                  <a:pt x="3905663" y="2985376"/>
                </a:cubicBezTo>
                <a:cubicBezTo>
                  <a:pt x="3918062" y="2989364"/>
                  <a:pt x="3941232" y="2996796"/>
                  <a:pt x="3958568" y="3002377"/>
                </a:cubicBezTo>
                <a:cubicBezTo>
                  <a:pt x="4086649" y="3033687"/>
                  <a:pt x="4217649" y="3051412"/>
                  <a:pt x="4349433" y="3055260"/>
                </a:cubicBezTo>
                <a:cubicBezTo>
                  <a:pt x="4419225" y="3059517"/>
                  <a:pt x="4491092" y="3064436"/>
                  <a:pt x="4562287" y="3072783"/>
                </a:cubicBezTo>
                <a:cubicBezTo>
                  <a:pt x="4692059" y="3088639"/>
                  <a:pt x="4802589" y="3144412"/>
                  <a:pt x="4874470" y="3224565"/>
                </a:cubicBezTo>
                <a:cubicBezTo>
                  <a:pt x="4917599" y="3272656"/>
                  <a:pt x="4946813" y="3329524"/>
                  <a:pt x="4957921" y="3391813"/>
                </a:cubicBezTo>
                <a:lnTo>
                  <a:pt x="4958482" y="3390164"/>
                </a:lnTo>
                <a:cubicBezTo>
                  <a:pt x="4968187" y="3458868"/>
                  <a:pt x="4970038" y="3528438"/>
                  <a:pt x="4963923" y="3597514"/>
                </a:cubicBezTo>
                <a:cubicBezTo>
                  <a:pt x="4961455" y="3642107"/>
                  <a:pt x="4959828" y="3686963"/>
                  <a:pt x="4960838" y="3736313"/>
                </a:cubicBezTo>
                <a:cubicBezTo>
                  <a:pt x="4966672" y="3895668"/>
                  <a:pt x="5039774" y="4044405"/>
                  <a:pt x="5110350" y="4188245"/>
                </a:cubicBezTo>
                <a:cubicBezTo>
                  <a:pt x="5214196" y="4403137"/>
                  <a:pt x="5313610" y="4603439"/>
                  <a:pt x="5209428" y="4835488"/>
                </a:cubicBezTo>
                <a:cubicBezTo>
                  <a:pt x="5072145" y="5140850"/>
                  <a:pt x="4618556" y="5254827"/>
                  <a:pt x="4258322" y="5233063"/>
                </a:cubicBezTo>
                <a:lnTo>
                  <a:pt x="4169287" y="5226275"/>
                </a:lnTo>
                <a:cubicBezTo>
                  <a:pt x="3986113" y="5212870"/>
                  <a:pt x="3797160" y="5197557"/>
                  <a:pt x="3617632" y="5255164"/>
                </a:cubicBezTo>
                <a:cubicBezTo>
                  <a:pt x="3588234" y="5264361"/>
                  <a:pt x="3559116" y="5275411"/>
                  <a:pt x="3530000" y="5286517"/>
                </a:cubicBezTo>
                <a:cubicBezTo>
                  <a:pt x="3484893" y="5305476"/>
                  <a:pt x="3438272" y="5320901"/>
                  <a:pt x="3390697" y="5332512"/>
                </a:cubicBezTo>
                <a:cubicBezTo>
                  <a:pt x="3291062" y="5352424"/>
                  <a:pt x="3233579" y="5333226"/>
                  <a:pt x="3185602" y="5286038"/>
                </a:cubicBezTo>
                <a:lnTo>
                  <a:pt x="3174601" y="5273587"/>
                </a:lnTo>
                <a:lnTo>
                  <a:pt x="3256077" y="5376815"/>
                </a:lnTo>
                <a:lnTo>
                  <a:pt x="3273630" y="5381909"/>
                </a:lnTo>
                <a:cubicBezTo>
                  <a:pt x="3308978" y="5388039"/>
                  <a:pt x="3350407" y="5387215"/>
                  <a:pt x="3400010" y="5377273"/>
                </a:cubicBezTo>
                <a:cubicBezTo>
                  <a:pt x="3449605" y="5366727"/>
                  <a:pt x="3498133" y="5351920"/>
                  <a:pt x="3545147" y="5333129"/>
                </a:cubicBezTo>
                <a:cubicBezTo>
                  <a:pt x="3573591" y="5322696"/>
                  <a:pt x="3601699" y="5311815"/>
                  <a:pt x="3630591" y="5302896"/>
                </a:cubicBezTo>
                <a:cubicBezTo>
                  <a:pt x="3800806" y="5250002"/>
                  <a:pt x="3985776" y="5263576"/>
                  <a:pt x="4164575" y="5276478"/>
                </a:cubicBezTo>
                <a:cubicBezTo>
                  <a:pt x="4194085" y="5278272"/>
                  <a:pt x="4223482" y="5280460"/>
                  <a:pt x="4253722" y="5282872"/>
                </a:cubicBezTo>
                <a:cubicBezTo>
                  <a:pt x="4544894" y="5301046"/>
                  <a:pt x="5082299" y="5231269"/>
                  <a:pt x="5250103" y="4858093"/>
                </a:cubicBezTo>
                <a:cubicBezTo>
                  <a:pt x="5258854" y="4838740"/>
                  <a:pt x="5266428" y="4818886"/>
                  <a:pt x="5272824" y="4798637"/>
                </a:cubicBezTo>
                <a:cubicBezTo>
                  <a:pt x="5345925" y="4571129"/>
                  <a:pt x="5246736" y="4368640"/>
                  <a:pt x="5151025" y="4169538"/>
                </a:cubicBezTo>
                <a:cubicBezTo>
                  <a:pt x="5082692" y="4030051"/>
                  <a:pt x="5013911" y="3886334"/>
                  <a:pt x="5006561" y="3736015"/>
                </a:cubicBezTo>
                <a:cubicBezTo>
                  <a:pt x="5004878" y="3690093"/>
                  <a:pt x="5006954" y="3645366"/>
                  <a:pt x="5009422" y="3600773"/>
                </a:cubicBezTo>
                <a:cubicBezTo>
                  <a:pt x="5015930" y="3528191"/>
                  <a:pt x="5014023" y="3455082"/>
                  <a:pt x="5003701" y="3382900"/>
                </a:cubicBezTo>
                <a:cubicBezTo>
                  <a:pt x="4991141" y="3313344"/>
                  <a:pt x="4958795" y="3249687"/>
                  <a:pt x="4911383" y="3195862"/>
                </a:cubicBezTo>
                <a:close/>
                <a:moveTo>
                  <a:pt x="5045438" y="3106871"/>
                </a:moveTo>
                <a:cubicBezTo>
                  <a:pt x="4960647" y="3006670"/>
                  <a:pt x="4830160" y="2936583"/>
                  <a:pt x="4676511" y="2917023"/>
                </a:cubicBezTo>
                <a:cubicBezTo>
                  <a:pt x="4601727" y="2907073"/>
                  <a:pt x="4526662" y="2900678"/>
                  <a:pt x="4455467" y="2895065"/>
                </a:cubicBezTo>
                <a:cubicBezTo>
                  <a:pt x="4310386" y="2888462"/>
                  <a:pt x="4166371" y="2866407"/>
                  <a:pt x="4025891" y="2829287"/>
                </a:cubicBezTo>
                <a:cubicBezTo>
                  <a:pt x="4008161" y="2823576"/>
                  <a:pt x="3989929" y="2817737"/>
                  <a:pt x="3971752" y="2811893"/>
                </a:cubicBezTo>
                <a:cubicBezTo>
                  <a:pt x="3953574" y="2806052"/>
                  <a:pt x="3936183" y="2800471"/>
                  <a:pt x="3918398" y="2794762"/>
                </a:cubicBezTo>
                <a:cubicBezTo>
                  <a:pt x="3597492" y="2691722"/>
                  <a:pt x="3370389" y="2732714"/>
                  <a:pt x="3225111" y="2916614"/>
                </a:cubicBezTo>
                <a:lnTo>
                  <a:pt x="3191338" y="2960685"/>
                </a:lnTo>
                <a:cubicBezTo>
                  <a:pt x="3147842" y="3028982"/>
                  <a:pt x="3089136" y="3086374"/>
                  <a:pt x="3019765" y="3128426"/>
                </a:cubicBezTo>
                <a:cubicBezTo>
                  <a:pt x="2934074" y="3170808"/>
                  <a:pt x="2833668" y="3166702"/>
                  <a:pt x="2727903" y="3162237"/>
                </a:cubicBezTo>
                <a:cubicBezTo>
                  <a:pt x="2633835" y="3153039"/>
                  <a:pt x="2538927" y="3160185"/>
                  <a:pt x="2447413" y="3183367"/>
                </a:cubicBezTo>
                <a:cubicBezTo>
                  <a:pt x="2337238" y="3211559"/>
                  <a:pt x="2241461" y="3279193"/>
                  <a:pt x="2178362" y="3373366"/>
                </a:cubicBezTo>
                <a:cubicBezTo>
                  <a:pt x="2077674" y="3544808"/>
                  <a:pt x="2181065" y="3711444"/>
                  <a:pt x="2281927" y="3873176"/>
                </a:cubicBezTo>
                <a:cubicBezTo>
                  <a:pt x="2363809" y="4004706"/>
                  <a:pt x="2440342" y="4128962"/>
                  <a:pt x="2420330" y="4255876"/>
                </a:cubicBezTo>
                <a:lnTo>
                  <a:pt x="2407834" y="4302109"/>
                </a:lnTo>
                <a:lnTo>
                  <a:pt x="2441339" y="4344558"/>
                </a:lnTo>
                <a:lnTo>
                  <a:pt x="2449724" y="4327809"/>
                </a:lnTo>
                <a:cubicBezTo>
                  <a:pt x="2516828" y="4160101"/>
                  <a:pt x="2418184" y="3999988"/>
                  <a:pt x="2322668" y="3848592"/>
                </a:cubicBezTo>
                <a:cubicBezTo>
                  <a:pt x="2227155" y="3697197"/>
                  <a:pt x="2132296" y="3543743"/>
                  <a:pt x="2219985" y="3397170"/>
                </a:cubicBezTo>
                <a:cubicBezTo>
                  <a:pt x="2277473" y="3312843"/>
                  <a:pt x="2364045" y="3252494"/>
                  <a:pt x="2463341" y="3227512"/>
                </a:cubicBezTo>
                <a:cubicBezTo>
                  <a:pt x="2548728" y="3205433"/>
                  <a:pt x="2637331" y="3198114"/>
                  <a:pt x="2725288" y="3205876"/>
                </a:cubicBezTo>
                <a:cubicBezTo>
                  <a:pt x="2832557" y="3209915"/>
                  <a:pt x="2943404" y="3214196"/>
                  <a:pt x="3039608" y="3167476"/>
                </a:cubicBezTo>
                <a:cubicBezTo>
                  <a:pt x="3115677" y="3122239"/>
                  <a:pt x="3180050" y="3059927"/>
                  <a:pt x="3227619" y="2985494"/>
                </a:cubicBezTo>
                <a:lnTo>
                  <a:pt x="3260713" y="2942114"/>
                </a:lnTo>
                <a:cubicBezTo>
                  <a:pt x="3392774" y="2775293"/>
                  <a:pt x="3603214" y="2740751"/>
                  <a:pt x="3903812" y="2835916"/>
                </a:cubicBezTo>
                <a:cubicBezTo>
                  <a:pt x="3920755" y="2841362"/>
                  <a:pt x="3938145" y="2846937"/>
                  <a:pt x="3955089" y="2852385"/>
                </a:cubicBezTo>
                <a:cubicBezTo>
                  <a:pt x="3972032" y="2857826"/>
                  <a:pt x="3992734" y="2864466"/>
                  <a:pt x="4011304" y="2870440"/>
                </a:cubicBezTo>
                <a:cubicBezTo>
                  <a:pt x="4154366" y="2910018"/>
                  <a:pt x="4301184" y="2934199"/>
                  <a:pt x="4449351" y="2942562"/>
                </a:cubicBezTo>
                <a:cubicBezTo>
                  <a:pt x="4521781" y="2948575"/>
                  <a:pt x="4596397" y="2954835"/>
                  <a:pt x="4670396" y="2964522"/>
                </a:cubicBezTo>
                <a:cubicBezTo>
                  <a:pt x="4811211" y="2981385"/>
                  <a:pt x="4930574" y="3044006"/>
                  <a:pt x="5007429" y="3133993"/>
                </a:cubicBezTo>
                <a:cubicBezTo>
                  <a:pt x="5053543" y="3187986"/>
                  <a:pt x="5084354" y="3251830"/>
                  <a:pt x="5095316" y="3321554"/>
                </a:cubicBezTo>
                <a:lnTo>
                  <a:pt x="5094080" y="3321156"/>
                </a:lnTo>
                <a:cubicBezTo>
                  <a:pt x="5103170" y="3396743"/>
                  <a:pt x="5103842" y="3473071"/>
                  <a:pt x="5096212" y="3548766"/>
                </a:cubicBezTo>
                <a:cubicBezTo>
                  <a:pt x="5092622" y="3599798"/>
                  <a:pt x="5089424" y="3652328"/>
                  <a:pt x="5091332" y="3706040"/>
                </a:cubicBezTo>
                <a:cubicBezTo>
                  <a:pt x="5095875" y="3884961"/>
                  <a:pt x="5178683" y="4051787"/>
                  <a:pt x="5258965" y="4213722"/>
                </a:cubicBezTo>
                <a:cubicBezTo>
                  <a:pt x="5375434" y="4447618"/>
                  <a:pt x="5485508" y="4668617"/>
                  <a:pt x="5372686" y="4923272"/>
                </a:cubicBezTo>
                <a:cubicBezTo>
                  <a:pt x="5221378" y="5265036"/>
                  <a:pt x="4716960" y="5391241"/>
                  <a:pt x="4312573" y="5363476"/>
                </a:cubicBezTo>
                <a:cubicBezTo>
                  <a:pt x="4280818" y="5361457"/>
                  <a:pt x="4249232" y="5359045"/>
                  <a:pt x="4217591" y="5356633"/>
                </a:cubicBezTo>
                <a:cubicBezTo>
                  <a:pt x="4012873" y="5340759"/>
                  <a:pt x="3801479" y="5324211"/>
                  <a:pt x="3602371" y="5385968"/>
                </a:cubicBezTo>
                <a:cubicBezTo>
                  <a:pt x="3569270" y="5396682"/>
                  <a:pt x="3535834" y="5409976"/>
                  <a:pt x="3504528" y="5420801"/>
                </a:cubicBezTo>
                <a:cubicBezTo>
                  <a:pt x="3455102" y="5441778"/>
                  <a:pt x="3403992" y="5458494"/>
                  <a:pt x="3351649" y="5470665"/>
                </a:cubicBezTo>
                <a:lnTo>
                  <a:pt x="3332059" y="5473083"/>
                </a:lnTo>
                <a:lnTo>
                  <a:pt x="3365562" y="5515530"/>
                </a:lnTo>
                <a:lnTo>
                  <a:pt x="3523884" y="5465617"/>
                </a:lnTo>
                <a:cubicBezTo>
                  <a:pt x="3554628" y="5453670"/>
                  <a:pt x="3587111" y="5440544"/>
                  <a:pt x="3618753" y="5431627"/>
                </a:cubicBezTo>
                <a:cubicBezTo>
                  <a:pt x="3809221" y="5372507"/>
                  <a:pt x="4016183" y="5388605"/>
                  <a:pt x="4216132" y="5403806"/>
                </a:cubicBezTo>
                <a:cubicBezTo>
                  <a:pt x="4248168" y="5406386"/>
                  <a:pt x="4280145" y="5408910"/>
                  <a:pt x="4311899" y="5410929"/>
                </a:cubicBezTo>
                <a:cubicBezTo>
                  <a:pt x="4635892" y="5433309"/>
                  <a:pt x="5233440" y="5359662"/>
                  <a:pt x="5417849" y="4943240"/>
                </a:cubicBezTo>
                <a:cubicBezTo>
                  <a:pt x="5426769" y="4922487"/>
                  <a:pt x="5434342" y="4903135"/>
                  <a:pt x="5441244" y="4881764"/>
                </a:cubicBezTo>
                <a:cubicBezTo>
                  <a:pt x="5521300" y="4632439"/>
                  <a:pt x="5410387" y="4409812"/>
                  <a:pt x="5303062" y="4194299"/>
                </a:cubicBezTo>
                <a:cubicBezTo>
                  <a:pt x="5224799" y="4037541"/>
                  <a:pt x="5143955" y="3875891"/>
                  <a:pt x="5140365" y="3706804"/>
                </a:cubicBezTo>
                <a:cubicBezTo>
                  <a:pt x="5138906" y="3655957"/>
                  <a:pt x="5142777" y="3604107"/>
                  <a:pt x="5145975" y="3554308"/>
                </a:cubicBezTo>
                <a:cubicBezTo>
                  <a:pt x="5154054" y="3474844"/>
                  <a:pt x="5153380" y="3394708"/>
                  <a:pt x="5143842" y="3315350"/>
                </a:cubicBezTo>
                <a:cubicBezTo>
                  <a:pt x="5130737" y="3237956"/>
                  <a:pt x="5096312" y="3166993"/>
                  <a:pt x="5045438" y="3106871"/>
                </a:cubicBezTo>
                <a:close/>
                <a:moveTo>
                  <a:pt x="5178820" y="3016139"/>
                </a:moveTo>
                <a:cubicBezTo>
                  <a:pt x="5089287" y="2905519"/>
                  <a:pt x="4949105" y="2828346"/>
                  <a:pt x="4783217" y="2805145"/>
                </a:cubicBezTo>
                <a:cubicBezTo>
                  <a:pt x="4706301" y="2794527"/>
                  <a:pt x="4628542" y="2786793"/>
                  <a:pt x="4554152" y="2776969"/>
                </a:cubicBezTo>
                <a:cubicBezTo>
                  <a:pt x="4392072" y="2766985"/>
                  <a:pt x="4231562" y="2739776"/>
                  <a:pt x="4075204" y="2695805"/>
                </a:cubicBezTo>
                <a:cubicBezTo>
                  <a:pt x="4056185" y="2689697"/>
                  <a:pt x="4036775" y="2683459"/>
                  <a:pt x="4017306" y="2677217"/>
                </a:cubicBezTo>
                <a:cubicBezTo>
                  <a:pt x="3997895" y="2670974"/>
                  <a:pt x="3975959" y="2663941"/>
                  <a:pt x="3956156" y="2657562"/>
                </a:cubicBezTo>
                <a:cubicBezTo>
                  <a:pt x="3601756" y="2543770"/>
                  <a:pt x="3352268" y="2584834"/>
                  <a:pt x="3191680" y="2786517"/>
                </a:cubicBezTo>
                <a:lnTo>
                  <a:pt x="3154669" y="2834990"/>
                </a:lnTo>
                <a:cubicBezTo>
                  <a:pt x="3099290" y="2907981"/>
                  <a:pt x="3042291" y="2983172"/>
                  <a:pt x="2963544" y="3020972"/>
                </a:cubicBezTo>
                <a:cubicBezTo>
                  <a:pt x="2868019" y="3066994"/>
                  <a:pt x="2756609" y="3061632"/>
                  <a:pt x="2638891" y="3056051"/>
                </a:cubicBezTo>
                <a:cubicBezTo>
                  <a:pt x="2535668" y="3044884"/>
                  <a:pt x="2431328" y="3051609"/>
                  <a:pt x="2330518" y="3075935"/>
                </a:cubicBezTo>
                <a:cubicBezTo>
                  <a:pt x="2188303" y="3121039"/>
                  <a:pt x="2088250" y="3189666"/>
                  <a:pt x="2032171" y="3283305"/>
                </a:cubicBezTo>
                <a:cubicBezTo>
                  <a:pt x="1918764" y="3470184"/>
                  <a:pt x="2033079" y="3653939"/>
                  <a:pt x="2144297" y="3831709"/>
                </a:cubicBezTo>
                <a:cubicBezTo>
                  <a:pt x="2209176" y="3935937"/>
                  <a:pt x="2271650" y="4036556"/>
                  <a:pt x="2293117" y="4136906"/>
                </a:cubicBezTo>
                <a:lnTo>
                  <a:pt x="2296124" y="4160574"/>
                </a:lnTo>
                <a:lnTo>
                  <a:pt x="2342017" y="4218719"/>
                </a:lnTo>
                <a:lnTo>
                  <a:pt x="2343659" y="4196495"/>
                </a:lnTo>
                <a:cubicBezTo>
                  <a:pt x="2340074" y="4061678"/>
                  <a:pt x="2259246" y="3931480"/>
                  <a:pt x="2179927" y="3804572"/>
                </a:cubicBezTo>
                <a:cubicBezTo>
                  <a:pt x="2074169" y="3635367"/>
                  <a:pt x="1969767" y="3464778"/>
                  <a:pt x="2067157" y="3303615"/>
                </a:cubicBezTo>
                <a:cubicBezTo>
                  <a:pt x="2117603" y="3220421"/>
                  <a:pt x="2208938" y="3157622"/>
                  <a:pt x="2339147" y="3118649"/>
                </a:cubicBezTo>
                <a:cubicBezTo>
                  <a:pt x="2434958" y="3095657"/>
                  <a:pt x="2534074" y="3089257"/>
                  <a:pt x="2632159" y="3099729"/>
                </a:cubicBezTo>
                <a:cubicBezTo>
                  <a:pt x="2750837" y="3105159"/>
                  <a:pt x="2873096" y="3110836"/>
                  <a:pt x="2979405" y="3059647"/>
                </a:cubicBezTo>
                <a:cubicBezTo>
                  <a:pt x="3067969" y="3016832"/>
                  <a:pt x="3128622" y="2937368"/>
                  <a:pt x="3187243" y="2859973"/>
                </a:cubicBezTo>
                <a:lnTo>
                  <a:pt x="3223854" y="2812734"/>
                </a:lnTo>
                <a:cubicBezTo>
                  <a:pt x="3370501" y="2627453"/>
                  <a:pt x="3604111" y="2590365"/>
                  <a:pt x="3937417" y="2698756"/>
                </a:cubicBezTo>
                <a:cubicBezTo>
                  <a:pt x="3957277" y="2705133"/>
                  <a:pt x="3978764" y="2712038"/>
                  <a:pt x="3996550" y="2717748"/>
                </a:cubicBezTo>
                <a:cubicBezTo>
                  <a:pt x="4014333" y="2723453"/>
                  <a:pt x="4037223" y="2733083"/>
                  <a:pt x="4055849" y="2739058"/>
                </a:cubicBezTo>
                <a:cubicBezTo>
                  <a:pt x="4215349" y="2784133"/>
                  <a:pt x="4379169" y="2812094"/>
                  <a:pt x="4544559" y="2822454"/>
                </a:cubicBezTo>
                <a:cubicBezTo>
                  <a:pt x="4618781" y="2829947"/>
                  <a:pt x="4696146" y="2837554"/>
                  <a:pt x="4771940" y="2850096"/>
                </a:cubicBezTo>
                <a:cubicBezTo>
                  <a:pt x="4927940" y="2872109"/>
                  <a:pt x="5058080" y="2943076"/>
                  <a:pt x="5140569" y="3043375"/>
                </a:cubicBezTo>
                <a:cubicBezTo>
                  <a:pt x="5190063" y="3103554"/>
                  <a:pt x="5222402" y="3174292"/>
                  <a:pt x="5232878" y="3251349"/>
                </a:cubicBezTo>
                <a:cubicBezTo>
                  <a:pt x="5241349" y="3334510"/>
                  <a:pt x="5240730" y="3418316"/>
                  <a:pt x="5231026" y="3501292"/>
                </a:cubicBezTo>
                <a:cubicBezTo>
                  <a:pt x="5226427" y="3558347"/>
                  <a:pt x="5221657" y="3617180"/>
                  <a:pt x="5220480" y="3676251"/>
                </a:cubicBezTo>
                <a:cubicBezTo>
                  <a:pt x="5223622" y="3875144"/>
                  <a:pt x="5316808" y="4059376"/>
                  <a:pt x="5405899" y="4235032"/>
                </a:cubicBezTo>
                <a:cubicBezTo>
                  <a:pt x="5534542" y="4489182"/>
                  <a:pt x="5657518" y="4729757"/>
                  <a:pt x="5534653" y="5007072"/>
                </a:cubicBezTo>
                <a:cubicBezTo>
                  <a:pt x="5367525" y="5385464"/>
                  <a:pt x="4811941" y="5522944"/>
                  <a:pt x="4364412" y="5490467"/>
                </a:cubicBezTo>
                <a:lnTo>
                  <a:pt x="4262193" y="5482109"/>
                </a:lnTo>
                <a:cubicBezTo>
                  <a:pt x="4036773" y="5463767"/>
                  <a:pt x="3803050" y="5444527"/>
                  <a:pt x="3583521" y="5512902"/>
                </a:cubicBezTo>
                <a:cubicBezTo>
                  <a:pt x="3547055" y="5524345"/>
                  <a:pt x="3511093" y="5538199"/>
                  <a:pt x="3476253" y="5551549"/>
                </a:cubicBezTo>
                <a:lnTo>
                  <a:pt x="3410579" y="5572567"/>
                </a:lnTo>
                <a:lnTo>
                  <a:pt x="3444605" y="5615677"/>
                </a:lnTo>
                <a:lnTo>
                  <a:pt x="3495496" y="5599451"/>
                </a:lnTo>
                <a:cubicBezTo>
                  <a:pt x="3529831" y="5586438"/>
                  <a:pt x="3565176" y="5572809"/>
                  <a:pt x="3598949" y="5561422"/>
                </a:cubicBezTo>
                <a:cubicBezTo>
                  <a:pt x="3809839" y="5495739"/>
                  <a:pt x="4038793" y="5514305"/>
                  <a:pt x="4260061" y="5532703"/>
                </a:cubicBezTo>
                <a:cubicBezTo>
                  <a:pt x="4294284" y="5535564"/>
                  <a:pt x="4328506" y="5538369"/>
                  <a:pt x="4362841" y="5540780"/>
                </a:cubicBezTo>
                <a:cubicBezTo>
                  <a:pt x="4827538" y="5573818"/>
                  <a:pt x="5406629" y="5428429"/>
                  <a:pt x="5580153" y="5030294"/>
                </a:cubicBezTo>
                <a:cubicBezTo>
                  <a:pt x="5589353" y="5008755"/>
                  <a:pt x="5597433" y="4987777"/>
                  <a:pt x="5604165" y="4966799"/>
                </a:cubicBezTo>
                <a:cubicBezTo>
                  <a:pt x="5691404" y="4695261"/>
                  <a:pt x="5568932" y="4453059"/>
                  <a:pt x="5450051" y="4218344"/>
                </a:cubicBezTo>
                <a:cubicBezTo>
                  <a:pt x="5362475" y="4044994"/>
                  <a:pt x="5271421" y="3865531"/>
                  <a:pt x="5268952" y="3677293"/>
                </a:cubicBezTo>
                <a:cubicBezTo>
                  <a:pt x="5267662" y="3620159"/>
                  <a:pt x="5272597" y="3562279"/>
                  <a:pt x="5278040" y="3506856"/>
                </a:cubicBezTo>
                <a:cubicBezTo>
                  <a:pt x="5288082" y="3420565"/>
                  <a:pt x="5288699" y="3333417"/>
                  <a:pt x="5279892" y="3246941"/>
                </a:cubicBezTo>
                <a:cubicBezTo>
                  <a:pt x="5268027" y="3160923"/>
                  <a:pt x="5232541" y="3082511"/>
                  <a:pt x="5178820" y="3016139"/>
                </a:cubicBezTo>
                <a:close/>
                <a:moveTo>
                  <a:pt x="5312992" y="2927505"/>
                </a:moveTo>
                <a:cubicBezTo>
                  <a:pt x="5218825" y="2805944"/>
                  <a:pt x="5068962" y="2720309"/>
                  <a:pt x="4889644" y="2693648"/>
                </a:cubicBezTo>
                <a:cubicBezTo>
                  <a:pt x="4810427" y="2681824"/>
                  <a:pt x="4730650" y="2673012"/>
                  <a:pt x="4653509" y="2663218"/>
                </a:cubicBezTo>
                <a:cubicBezTo>
                  <a:pt x="4474429" y="2649879"/>
                  <a:pt x="4297203" y="2617323"/>
                  <a:pt x="4125024" y="2566118"/>
                </a:cubicBezTo>
                <a:cubicBezTo>
                  <a:pt x="4104771" y="2559611"/>
                  <a:pt x="4083676" y="2552834"/>
                  <a:pt x="4064209" y="2546598"/>
                </a:cubicBezTo>
                <a:cubicBezTo>
                  <a:pt x="4044798" y="2540355"/>
                  <a:pt x="4018261" y="2529126"/>
                  <a:pt x="3995147" y="2521688"/>
                </a:cubicBezTo>
                <a:cubicBezTo>
                  <a:pt x="3608601" y="2393020"/>
                  <a:pt x="3335112" y="2437730"/>
                  <a:pt x="3159797" y="2658287"/>
                </a:cubicBezTo>
                <a:cubicBezTo>
                  <a:pt x="3146142" y="2675232"/>
                  <a:pt x="3132105" y="2694780"/>
                  <a:pt x="3119263" y="2710625"/>
                </a:cubicBezTo>
                <a:cubicBezTo>
                  <a:pt x="3058476" y="2790499"/>
                  <a:pt x="2995529" y="2872858"/>
                  <a:pt x="2908469" y="2915247"/>
                </a:cubicBezTo>
                <a:cubicBezTo>
                  <a:pt x="2801314" y="2964803"/>
                  <a:pt x="2680564" y="2958700"/>
                  <a:pt x="2550884" y="2952009"/>
                </a:cubicBezTo>
                <a:cubicBezTo>
                  <a:pt x="2437191" y="2939209"/>
                  <a:pt x="2322181" y="2946366"/>
                  <a:pt x="2211087" y="2973150"/>
                </a:cubicBezTo>
                <a:cubicBezTo>
                  <a:pt x="2055722" y="3020838"/>
                  <a:pt x="1943669" y="3095597"/>
                  <a:pt x="1883437" y="3197885"/>
                </a:cubicBezTo>
                <a:cubicBezTo>
                  <a:pt x="1790401" y="3350118"/>
                  <a:pt x="1837121" y="3501019"/>
                  <a:pt x="1917182" y="3648779"/>
                </a:cubicBezTo>
                <a:lnTo>
                  <a:pt x="1993699" y="3777408"/>
                </a:lnTo>
                <a:lnTo>
                  <a:pt x="2174631" y="4006644"/>
                </a:lnTo>
                <a:lnTo>
                  <a:pt x="2164422" y="3981756"/>
                </a:lnTo>
                <a:cubicBezTo>
                  <a:pt x="2131102" y="3910293"/>
                  <a:pt x="2087412" y="3839887"/>
                  <a:pt x="2044334" y="3770571"/>
                </a:cubicBezTo>
                <a:cubicBezTo>
                  <a:pt x="1929452" y="3585728"/>
                  <a:pt x="1816064" y="3399095"/>
                  <a:pt x="1923949" y="3220882"/>
                </a:cubicBezTo>
                <a:cubicBezTo>
                  <a:pt x="1979373" y="3129296"/>
                  <a:pt x="2080929" y="3060248"/>
                  <a:pt x="2225079" y="3016222"/>
                </a:cubicBezTo>
                <a:cubicBezTo>
                  <a:pt x="2331556" y="2991329"/>
                  <a:pt x="2441612" y="2985052"/>
                  <a:pt x="2550356" y="2997678"/>
                </a:cubicBezTo>
                <a:cubicBezTo>
                  <a:pt x="2680446" y="3004504"/>
                  <a:pt x="2814531" y="3011706"/>
                  <a:pt x="2928745" y="2955795"/>
                </a:cubicBezTo>
                <a:cubicBezTo>
                  <a:pt x="3025773" y="2909346"/>
                  <a:pt x="3091964" y="2822584"/>
                  <a:pt x="3155988" y="2738301"/>
                </a:cubicBezTo>
                <a:cubicBezTo>
                  <a:pt x="3169363" y="2720812"/>
                  <a:pt x="3182850" y="2701545"/>
                  <a:pt x="3195978" y="2686243"/>
                </a:cubicBezTo>
                <a:cubicBezTo>
                  <a:pt x="3357935" y="2483181"/>
                  <a:pt x="3614267" y="2443418"/>
                  <a:pt x="3980280" y="2565030"/>
                </a:cubicBezTo>
                <a:cubicBezTo>
                  <a:pt x="4003057" y="2572333"/>
                  <a:pt x="4025779" y="2579636"/>
                  <a:pt x="4047715" y="2589407"/>
                </a:cubicBezTo>
                <a:cubicBezTo>
                  <a:pt x="4069707" y="2599183"/>
                  <a:pt x="4088445" y="2604742"/>
                  <a:pt x="4108978" y="2611793"/>
                </a:cubicBezTo>
                <a:cubicBezTo>
                  <a:pt x="4284356" y="2664109"/>
                  <a:pt x="4464837" y="2697411"/>
                  <a:pt x="4647281" y="2711126"/>
                </a:cubicBezTo>
                <a:cubicBezTo>
                  <a:pt x="4724254" y="2719966"/>
                  <a:pt x="4803471" y="2729058"/>
                  <a:pt x="4882126" y="2741157"/>
                </a:cubicBezTo>
                <a:cubicBezTo>
                  <a:pt x="5047664" y="2764534"/>
                  <a:pt x="5186223" y="2843067"/>
                  <a:pt x="5273658" y="2953490"/>
                </a:cubicBezTo>
                <a:cubicBezTo>
                  <a:pt x="5326119" y="3019743"/>
                  <a:pt x="5360175" y="3097477"/>
                  <a:pt x="5370608" y="3181662"/>
                </a:cubicBezTo>
                <a:lnTo>
                  <a:pt x="5371394" y="3181931"/>
                </a:lnTo>
                <a:cubicBezTo>
                  <a:pt x="5379024" y="3272070"/>
                  <a:pt x="5377117" y="3362725"/>
                  <a:pt x="5365728" y="3452414"/>
                </a:cubicBezTo>
                <a:cubicBezTo>
                  <a:pt x="5360061" y="3515495"/>
                  <a:pt x="5354115" y="3580763"/>
                  <a:pt x="5354563" y="3646249"/>
                </a:cubicBezTo>
                <a:cubicBezTo>
                  <a:pt x="5356023" y="3864572"/>
                  <a:pt x="5459420" y="4066613"/>
                  <a:pt x="5559620" y="4261715"/>
                </a:cubicBezTo>
                <a:cubicBezTo>
                  <a:pt x="5699483" y="4536299"/>
                  <a:pt x="5833176" y="4796170"/>
                  <a:pt x="5702064" y="5096258"/>
                </a:cubicBezTo>
                <a:cubicBezTo>
                  <a:pt x="5522760" y="5512512"/>
                  <a:pt x="4912590" y="5659639"/>
                  <a:pt x="4422254" y="5622506"/>
                </a:cubicBezTo>
                <a:cubicBezTo>
                  <a:pt x="4385732" y="5619813"/>
                  <a:pt x="4349321" y="5616784"/>
                  <a:pt x="4312461" y="5613531"/>
                </a:cubicBezTo>
                <a:cubicBezTo>
                  <a:pt x="4065610" y="5592385"/>
                  <a:pt x="3810008" y="5570228"/>
                  <a:pt x="3569496" y="5647298"/>
                </a:cubicBezTo>
                <a:lnTo>
                  <a:pt x="3491598" y="5675216"/>
                </a:lnTo>
                <a:lnTo>
                  <a:pt x="3523684" y="5715868"/>
                </a:lnTo>
                <a:lnTo>
                  <a:pt x="3584588" y="5693910"/>
                </a:lnTo>
                <a:cubicBezTo>
                  <a:pt x="3815729" y="5621944"/>
                  <a:pt x="4066564" y="5643485"/>
                  <a:pt x="4308983" y="5664182"/>
                </a:cubicBezTo>
                <a:lnTo>
                  <a:pt x="4419056" y="5673662"/>
                </a:lnTo>
                <a:cubicBezTo>
                  <a:pt x="4925157" y="5712701"/>
                  <a:pt x="5555861" y="5555814"/>
                  <a:pt x="5744815" y="5119480"/>
                </a:cubicBezTo>
                <a:cubicBezTo>
                  <a:pt x="5754239" y="5098110"/>
                  <a:pt x="5762486" y="5076234"/>
                  <a:pt x="5769499" y="5053910"/>
                </a:cubicBezTo>
                <a:cubicBezTo>
                  <a:pt x="5863864" y="4760160"/>
                  <a:pt x="5730452" y="4496754"/>
                  <a:pt x="5600070" y="4245196"/>
                </a:cubicBezTo>
                <a:cubicBezTo>
                  <a:pt x="5502563" y="4054581"/>
                  <a:pt x="5401523" y="3857852"/>
                  <a:pt x="5400287" y="3650052"/>
                </a:cubicBezTo>
                <a:cubicBezTo>
                  <a:pt x="5400736" y="3586787"/>
                  <a:pt x="5404438" y="3523594"/>
                  <a:pt x="5411395" y="3460727"/>
                </a:cubicBezTo>
                <a:cubicBezTo>
                  <a:pt x="5422784" y="3367649"/>
                  <a:pt x="5424579" y="3273624"/>
                  <a:pt x="5416669" y="3180131"/>
                </a:cubicBezTo>
                <a:cubicBezTo>
                  <a:pt x="5405941" y="3086310"/>
                  <a:pt x="5369492" y="3000441"/>
                  <a:pt x="5312992" y="2927505"/>
                </a:cubicBezTo>
                <a:close/>
                <a:moveTo>
                  <a:pt x="5445537" y="2835724"/>
                </a:moveTo>
                <a:cubicBezTo>
                  <a:pt x="5346635" y="2705456"/>
                  <a:pt x="5187891" y="2612215"/>
                  <a:pt x="4997808" y="2582666"/>
                </a:cubicBezTo>
                <a:cubicBezTo>
                  <a:pt x="4916628" y="2569765"/>
                  <a:pt x="4834550" y="2559747"/>
                  <a:pt x="4755501" y="2550245"/>
                </a:cubicBezTo>
                <a:cubicBezTo>
                  <a:pt x="4550616" y="2524847"/>
                  <a:pt x="4357287" y="2500435"/>
                  <a:pt x="4176638" y="2436529"/>
                </a:cubicBezTo>
                <a:cubicBezTo>
                  <a:pt x="4155992" y="2429895"/>
                  <a:pt x="4135291" y="2423253"/>
                  <a:pt x="4114982" y="2414014"/>
                </a:cubicBezTo>
                <a:cubicBezTo>
                  <a:pt x="4094729" y="2404771"/>
                  <a:pt x="4062581" y="2394001"/>
                  <a:pt x="4036269" y="2385093"/>
                </a:cubicBezTo>
                <a:cubicBezTo>
                  <a:pt x="3616566" y="2243072"/>
                  <a:pt x="3319678" y="2291147"/>
                  <a:pt x="3129749" y="2528795"/>
                </a:cubicBezTo>
                <a:lnTo>
                  <a:pt x="3085433" y="2585816"/>
                </a:lnTo>
                <a:cubicBezTo>
                  <a:pt x="3019242" y="2672578"/>
                  <a:pt x="2950625" y="2762645"/>
                  <a:pt x="2856036" y="2807159"/>
                </a:cubicBezTo>
                <a:cubicBezTo>
                  <a:pt x="2741115" y="2861022"/>
                  <a:pt x="2607030" y="2853826"/>
                  <a:pt x="2465108" y="2845469"/>
                </a:cubicBezTo>
                <a:cubicBezTo>
                  <a:pt x="2341879" y="2838575"/>
                  <a:pt x="2214380" y="2830762"/>
                  <a:pt x="2093591" y="2865954"/>
                </a:cubicBezTo>
                <a:cubicBezTo>
                  <a:pt x="1924402" y="2916918"/>
                  <a:pt x="1804215" y="2999956"/>
                  <a:pt x="1737060" y="3108194"/>
                </a:cubicBezTo>
                <a:cubicBezTo>
                  <a:pt x="1686189" y="3190400"/>
                  <a:pt x="1673404" y="3272264"/>
                  <a:pt x="1684173" y="3353570"/>
                </a:cubicBezTo>
                <a:lnTo>
                  <a:pt x="1694013" y="3397711"/>
                </a:lnTo>
                <a:lnTo>
                  <a:pt x="1777571" y="3503578"/>
                </a:lnTo>
                <a:lnTo>
                  <a:pt x="1748566" y="3428621"/>
                </a:lnTo>
                <a:cubicBezTo>
                  <a:pt x="1716947" y="3328776"/>
                  <a:pt x="1716263" y="3229730"/>
                  <a:pt x="1777589" y="3132555"/>
                </a:cubicBezTo>
                <a:cubicBezTo>
                  <a:pt x="1838808" y="3032852"/>
                  <a:pt x="1949908" y="2958241"/>
                  <a:pt x="2108015" y="2910524"/>
                </a:cubicBezTo>
                <a:cubicBezTo>
                  <a:pt x="2219076" y="2877206"/>
                  <a:pt x="2344246" y="2885170"/>
                  <a:pt x="2461701" y="2891576"/>
                </a:cubicBezTo>
                <a:cubicBezTo>
                  <a:pt x="2603210" y="2899798"/>
                  <a:pt x="2749250" y="2908117"/>
                  <a:pt x="2875088" y="2848677"/>
                </a:cubicBezTo>
                <a:cubicBezTo>
                  <a:pt x="2981974" y="2799945"/>
                  <a:pt x="3052181" y="2704943"/>
                  <a:pt x="3121613" y="2613773"/>
                </a:cubicBezTo>
                <a:lnTo>
                  <a:pt x="3165256" y="2557440"/>
                </a:lnTo>
                <a:cubicBezTo>
                  <a:pt x="3342203" y="2336054"/>
                  <a:pt x="3621223" y="2295393"/>
                  <a:pt x="4020449" y="2428581"/>
                </a:cubicBezTo>
                <a:cubicBezTo>
                  <a:pt x="4046480" y="2436951"/>
                  <a:pt x="4072568" y="2445313"/>
                  <a:pt x="4097534" y="2456970"/>
                </a:cubicBezTo>
                <a:cubicBezTo>
                  <a:pt x="4122555" y="2468625"/>
                  <a:pt x="4138264" y="2472305"/>
                  <a:pt x="4160311" y="2480298"/>
                </a:cubicBezTo>
                <a:cubicBezTo>
                  <a:pt x="4346067" y="2545387"/>
                  <a:pt x="4541976" y="2570186"/>
                  <a:pt x="4749050" y="2595830"/>
                </a:cubicBezTo>
                <a:cubicBezTo>
                  <a:pt x="4827594" y="2605613"/>
                  <a:pt x="4909110" y="2615911"/>
                  <a:pt x="4990122" y="2627853"/>
                </a:cubicBezTo>
                <a:cubicBezTo>
                  <a:pt x="5166880" y="2655397"/>
                  <a:pt x="5314710" y="2741373"/>
                  <a:pt x="5407164" y="2862001"/>
                </a:cubicBezTo>
                <a:cubicBezTo>
                  <a:pt x="5462636" y="2934378"/>
                  <a:pt x="5498172" y="3019230"/>
                  <a:pt x="5508058" y="3111419"/>
                </a:cubicBezTo>
                <a:lnTo>
                  <a:pt x="5510246" y="3110302"/>
                </a:lnTo>
                <a:cubicBezTo>
                  <a:pt x="5517428" y="3207756"/>
                  <a:pt x="5514398" y="3305646"/>
                  <a:pt x="5501270" y="3402421"/>
                </a:cubicBezTo>
                <a:cubicBezTo>
                  <a:pt x="5494145" y="3471395"/>
                  <a:pt x="5487076" y="3543102"/>
                  <a:pt x="5486908" y="3614742"/>
                </a:cubicBezTo>
                <a:cubicBezTo>
                  <a:pt x="5487132" y="3852631"/>
                  <a:pt x="5600349" y="4072350"/>
                  <a:pt x="5710198" y="4284180"/>
                </a:cubicBezTo>
                <a:cubicBezTo>
                  <a:pt x="5863415" y="4579826"/>
                  <a:pt x="6007879" y="4858543"/>
                  <a:pt x="5868687" y="5182414"/>
                </a:cubicBezTo>
                <a:cubicBezTo>
                  <a:pt x="5646018" y="5700921"/>
                  <a:pt x="4862715" y="5782029"/>
                  <a:pt x="4479759" y="5751684"/>
                </a:cubicBezTo>
                <a:lnTo>
                  <a:pt x="4368002" y="5741644"/>
                </a:lnTo>
                <a:cubicBezTo>
                  <a:pt x="4165444" y="5723596"/>
                  <a:pt x="3957710" y="5704885"/>
                  <a:pt x="3755901" y="5731206"/>
                </a:cubicBezTo>
                <a:lnTo>
                  <a:pt x="3567817" y="5771785"/>
                </a:lnTo>
                <a:lnTo>
                  <a:pt x="3598280" y="5810380"/>
                </a:lnTo>
                <a:lnTo>
                  <a:pt x="3760452" y="5775715"/>
                </a:lnTo>
                <a:cubicBezTo>
                  <a:pt x="3956998" y="5750495"/>
                  <a:pt x="4161166" y="5768848"/>
                  <a:pt x="4360316" y="5786853"/>
                </a:cubicBezTo>
                <a:cubicBezTo>
                  <a:pt x="4397568" y="5790163"/>
                  <a:pt x="4435213" y="5793640"/>
                  <a:pt x="4472184" y="5796445"/>
                </a:cubicBezTo>
                <a:cubicBezTo>
                  <a:pt x="5021597" y="5839860"/>
                  <a:pt x="5705261" y="5671361"/>
                  <a:pt x="5907904" y="5199522"/>
                </a:cubicBezTo>
                <a:cubicBezTo>
                  <a:pt x="5917554" y="5177478"/>
                  <a:pt x="5926025" y="5154873"/>
                  <a:pt x="5933318" y="5131875"/>
                </a:cubicBezTo>
                <a:cubicBezTo>
                  <a:pt x="6034807" y="4815914"/>
                  <a:pt x="5889334" y="4534560"/>
                  <a:pt x="5747955" y="4261805"/>
                </a:cubicBezTo>
                <a:cubicBezTo>
                  <a:pt x="5640629" y="4054879"/>
                  <a:pt x="5529770" y="3840464"/>
                  <a:pt x="5530107" y="3613648"/>
                </a:cubicBezTo>
                <a:cubicBezTo>
                  <a:pt x="5530051" y="3544196"/>
                  <a:pt x="5536727" y="3473723"/>
                  <a:pt x="5543459" y="3405981"/>
                </a:cubicBezTo>
                <a:cubicBezTo>
                  <a:pt x="5557092" y="3306095"/>
                  <a:pt x="5560234" y="3205023"/>
                  <a:pt x="5552774" y="3104429"/>
                </a:cubicBezTo>
                <a:cubicBezTo>
                  <a:pt x="5542675" y="3005371"/>
                  <a:pt x="5504878" y="2913884"/>
                  <a:pt x="5445537" y="2835724"/>
                </a:cubicBezTo>
                <a:close/>
                <a:moveTo>
                  <a:pt x="5578924" y="2746304"/>
                </a:moveTo>
                <a:cubicBezTo>
                  <a:pt x="5474378" y="2604914"/>
                  <a:pt x="5305601" y="2503843"/>
                  <a:pt x="5102440" y="2471510"/>
                </a:cubicBezTo>
                <a:cubicBezTo>
                  <a:pt x="5019240" y="2457947"/>
                  <a:pt x="4935759" y="2446572"/>
                  <a:pt x="4854355" y="2437232"/>
                </a:cubicBezTo>
                <a:cubicBezTo>
                  <a:pt x="4631740" y="2407493"/>
                  <a:pt x="4421860" y="2379139"/>
                  <a:pt x="4224662" y="2307184"/>
                </a:cubicBezTo>
                <a:cubicBezTo>
                  <a:pt x="4203567" y="2300413"/>
                  <a:pt x="4183932" y="2291848"/>
                  <a:pt x="4162332" y="2283990"/>
                </a:cubicBezTo>
                <a:cubicBezTo>
                  <a:pt x="4132766" y="2272239"/>
                  <a:pt x="4103145" y="2260903"/>
                  <a:pt x="4072681" y="2250661"/>
                </a:cubicBezTo>
                <a:cubicBezTo>
                  <a:pt x="3620719" y="2095551"/>
                  <a:pt x="3301024" y="2144940"/>
                  <a:pt x="3095274" y="2402012"/>
                </a:cubicBezTo>
                <a:cubicBezTo>
                  <a:pt x="3079324" y="2421851"/>
                  <a:pt x="3063520" y="2442644"/>
                  <a:pt x="3047716" y="2463443"/>
                </a:cubicBezTo>
                <a:cubicBezTo>
                  <a:pt x="2976117" y="2557093"/>
                  <a:pt x="2902096" y="2654041"/>
                  <a:pt x="2799306" y="2701371"/>
                </a:cubicBezTo>
                <a:cubicBezTo>
                  <a:pt x="2674281" y="2759705"/>
                  <a:pt x="2529329" y="2750832"/>
                  <a:pt x="2376001" y="2741078"/>
                </a:cubicBezTo>
                <a:cubicBezTo>
                  <a:pt x="2241899" y="2732513"/>
                  <a:pt x="2104509" y="2724250"/>
                  <a:pt x="1975653" y="2761843"/>
                </a:cubicBezTo>
                <a:cubicBezTo>
                  <a:pt x="1793057" y="2816212"/>
                  <a:pt x="1662893" y="2903310"/>
                  <a:pt x="1589820" y="3021450"/>
                </a:cubicBezTo>
                <a:cubicBezTo>
                  <a:pt x="1571533" y="3050864"/>
                  <a:pt x="1557795" y="3080250"/>
                  <a:pt x="1548029" y="3109597"/>
                </a:cubicBezTo>
                <a:lnTo>
                  <a:pt x="1531288" y="3191542"/>
                </a:lnTo>
                <a:lnTo>
                  <a:pt x="1578322" y="3251134"/>
                </a:lnTo>
                <a:lnTo>
                  <a:pt x="1576581" y="3202837"/>
                </a:lnTo>
                <a:cubicBezTo>
                  <a:pt x="1580563" y="3149838"/>
                  <a:pt x="1597006" y="3097052"/>
                  <a:pt x="1629916" y="3044307"/>
                </a:cubicBezTo>
                <a:cubicBezTo>
                  <a:pt x="1697076" y="2936073"/>
                  <a:pt x="1817843" y="2855493"/>
                  <a:pt x="1989645" y="2804909"/>
                </a:cubicBezTo>
                <a:cubicBezTo>
                  <a:pt x="2110563" y="2769308"/>
                  <a:pt x="2244250" y="2777744"/>
                  <a:pt x="2373947" y="2785805"/>
                </a:cubicBezTo>
                <a:cubicBezTo>
                  <a:pt x="2526451" y="2795290"/>
                  <a:pt x="2684318" y="2805140"/>
                  <a:pt x="2820125" y="2741638"/>
                </a:cubicBezTo>
                <a:cubicBezTo>
                  <a:pt x="2933811" y="2687376"/>
                  <a:pt x="3011227" y="2586972"/>
                  <a:pt x="3083992" y="2488252"/>
                </a:cubicBezTo>
                <a:lnTo>
                  <a:pt x="3131438" y="2428599"/>
                </a:lnTo>
                <a:cubicBezTo>
                  <a:pt x="3322983" y="2188753"/>
                  <a:pt x="3626105" y="2144031"/>
                  <a:pt x="4057084" y="2291966"/>
                </a:cubicBezTo>
                <a:cubicBezTo>
                  <a:pt x="4086875" y="2301524"/>
                  <a:pt x="4116665" y="2311082"/>
                  <a:pt x="4145221" y="2324348"/>
                </a:cubicBezTo>
                <a:cubicBezTo>
                  <a:pt x="4166316" y="2331118"/>
                  <a:pt x="4185783" y="2340093"/>
                  <a:pt x="4208281" y="2348220"/>
                </a:cubicBezTo>
                <a:cubicBezTo>
                  <a:pt x="4410024" y="2421633"/>
                  <a:pt x="4622483" y="2450374"/>
                  <a:pt x="4849698" y="2481573"/>
                </a:cubicBezTo>
                <a:cubicBezTo>
                  <a:pt x="4930149" y="2492426"/>
                  <a:pt x="5013742" y="2503393"/>
                  <a:pt x="5096549" y="2515452"/>
                </a:cubicBezTo>
                <a:cubicBezTo>
                  <a:pt x="5285264" y="2547410"/>
                  <a:pt x="5442487" y="2641403"/>
                  <a:pt x="5540140" y="2772132"/>
                </a:cubicBezTo>
                <a:cubicBezTo>
                  <a:pt x="5598731" y="2850570"/>
                  <a:pt x="5635875" y="2942230"/>
                  <a:pt x="5645510" y="3041653"/>
                </a:cubicBezTo>
                <a:lnTo>
                  <a:pt x="5645231" y="3042477"/>
                </a:lnTo>
                <a:cubicBezTo>
                  <a:pt x="5651906" y="3147200"/>
                  <a:pt x="5647642" y="3252303"/>
                  <a:pt x="5632551" y="3356089"/>
                </a:cubicBezTo>
                <a:cubicBezTo>
                  <a:pt x="5623069" y="3432637"/>
                  <a:pt x="5617515" y="3509622"/>
                  <a:pt x="5615888" y="3586753"/>
                </a:cubicBezTo>
                <a:cubicBezTo>
                  <a:pt x="5613924" y="3844352"/>
                  <a:pt x="5738080" y="4079829"/>
                  <a:pt x="5857467" y="4310157"/>
                </a:cubicBezTo>
                <a:cubicBezTo>
                  <a:pt x="6022746" y="4626437"/>
                  <a:pt x="6179104" y="4924900"/>
                  <a:pt x="6030264" y="5273339"/>
                </a:cubicBezTo>
                <a:cubicBezTo>
                  <a:pt x="5791885" y="5832176"/>
                  <a:pt x="4946140" y="5915976"/>
                  <a:pt x="4531093" y="5881648"/>
                </a:cubicBezTo>
                <a:cubicBezTo>
                  <a:pt x="4491541" y="5878451"/>
                  <a:pt x="4451652" y="5874749"/>
                  <a:pt x="4411819" y="5870991"/>
                </a:cubicBezTo>
                <a:cubicBezTo>
                  <a:pt x="4193483" y="5850923"/>
                  <a:pt x="3969370" y="5830541"/>
                  <a:pt x="3751932" y="5858424"/>
                </a:cubicBezTo>
                <a:lnTo>
                  <a:pt x="3652866" y="5879539"/>
                </a:lnTo>
                <a:lnTo>
                  <a:pt x="3685326" y="5920666"/>
                </a:lnTo>
                <a:lnTo>
                  <a:pt x="3763147" y="5903991"/>
                </a:lnTo>
                <a:cubicBezTo>
                  <a:pt x="3975236" y="5876886"/>
                  <a:pt x="4195657" y="5897353"/>
                  <a:pt x="4410585" y="5917377"/>
                </a:cubicBezTo>
                <a:cubicBezTo>
                  <a:pt x="4450867" y="5921249"/>
                  <a:pt x="4490868" y="5924557"/>
                  <a:pt x="4530700" y="5928260"/>
                </a:cubicBezTo>
                <a:cubicBezTo>
                  <a:pt x="5122750" y="5976779"/>
                  <a:pt x="5859152" y="5797511"/>
                  <a:pt x="6075595" y="5289716"/>
                </a:cubicBezTo>
                <a:cubicBezTo>
                  <a:pt x="6083393" y="5265430"/>
                  <a:pt x="6094277" y="5243048"/>
                  <a:pt x="6101795" y="5219603"/>
                </a:cubicBezTo>
                <a:cubicBezTo>
                  <a:pt x="6210297" y="4881822"/>
                  <a:pt x="6052927" y="4580780"/>
                  <a:pt x="5899095" y="4288573"/>
                </a:cubicBezTo>
                <a:cubicBezTo>
                  <a:pt x="5781783" y="4064376"/>
                  <a:pt x="5660994" y="3832691"/>
                  <a:pt x="5662453" y="3586725"/>
                </a:cubicBezTo>
                <a:cubicBezTo>
                  <a:pt x="5663014" y="3511114"/>
                  <a:pt x="5671149" y="3434746"/>
                  <a:pt x="5679004" y="3360571"/>
                </a:cubicBezTo>
                <a:cubicBezTo>
                  <a:pt x="5694095" y="3253839"/>
                  <a:pt x="5698190" y="3145831"/>
                  <a:pt x="5691291" y="3038209"/>
                </a:cubicBezTo>
                <a:cubicBezTo>
                  <a:pt x="5681255" y="2930485"/>
                  <a:pt x="5641652" y="2831138"/>
                  <a:pt x="5578924" y="2746304"/>
                </a:cubicBezTo>
                <a:close/>
                <a:moveTo>
                  <a:pt x="5712313" y="2655300"/>
                </a:moveTo>
                <a:cubicBezTo>
                  <a:pt x="5602319" y="2504342"/>
                  <a:pt x="5424005" y="2395242"/>
                  <a:pt x="5209203" y="2359175"/>
                </a:cubicBezTo>
                <a:cubicBezTo>
                  <a:pt x="5122805" y="2344138"/>
                  <a:pt x="5038931" y="2332634"/>
                  <a:pt x="4956517" y="2320702"/>
                </a:cubicBezTo>
                <a:cubicBezTo>
                  <a:pt x="4716286" y="2286213"/>
                  <a:pt x="4489464" y="2253780"/>
                  <a:pt x="4274030" y="2173251"/>
                </a:cubicBezTo>
                <a:cubicBezTo>
                  <a:pt x="4253385" y="2166609"/>
                  <a:pt x="4232683" y="2159973"/>
                  <a:pt x="4213048" y="2150040"/>
                </a:cubicBezTo>
                <a:cubicBezTo>
                  <a:pt x="4179385" y="2136964"/>
                  <a:pt x="4145725" y="2123884"/>
                  <a:pt x="4111277" y="2111908"/>
                </a:cubicBezTo>
                <a:cubicBezTo>
                  <a:pt x="3626217" y="1943437"/>
                  <a:pt x="3282123" y="1994974"/>
                  <a:pt x="3063149" y="2270494"/>
                </a:cubicBezTo>
                <a:cubicBezTo>
                  <a:pt x="3045713" y="2292123"/>
                  <a:pt x="3028966" y="2314430"/>
                  <a:pt x="3011939" y="2336194"/>
                </a:cubicBezTo>
                <a:cubicBezTo>
                  <a:pt x="2933979" y="2436877"/>
                  <a:pt x="2854830" y="2541263"/>
                  <a:pt x="2743724" y="2593176"/>
                </a:cubicBezTo>
                <a:cubicBezTo>
                  <a:pt x="2609140" y="2655706"/>
                  <a:pt x="2453192" y="2645571"/>
                  <a:pt x="2287072" y="2634436"/>
                </a:cubicBezTo>
                <a:cubicBezTo>
                  <a:pt x="2143220" y="2625002"/>
                  <a:pt x="1994548" y="2614934"/>
                  <a:pt x="1856121" y="2655353"/>
                </a:cubicBezTo>
                <a:cubicBezTo>
                  <a:pt x="1659824" y="2712589"/>
                  <a:pt x="1520404" y="2805790"/>
                  <a:pt x="1441922" y="2930811"/>
                </a:cubicBezTo>
                <a:lnTo>
                  <a:pt x="1398265" y="3023005"/>
                </a:lnTo>
                <a:lnTo>
                  <a:pt x="1436176" y="3071037"/>
                </a:lnTo>
                <a:lnTo>
                  <a:pt x="1442066" y="3042250"/>
                </a:lnTo>
                <a:cubicBezTo>
                  <a:pt x="1451581" y="3013848"/>
                  <a:pt x="1464967" y="2985469"/>
                  <a:pt x="1482753" y="2957085"/>
                </a:cubicBezTo>
                <a:cubicBezTo>
                  <a:pt x="1555299" y="2840594"/>
                  <a:pt x="1684913" y="2753776"/>
                  <a:pt x="1871364" y="2700187"/>
                </a:cubicBezTo>
                <a:cubicBezTo>
                  <a:pt x="2001729" y="2662168"/>
                  <a:pt x="2145997" y="2671737"/>
                  <a:pt x="2287801" y="2681867"/>
                </a:cubicBezTo>
                <a:cubicBezTo>
                  <a:pt x="2451722" y="2692749"/>
                  <a:pt x="2621544" y="2703715"/>
                  <a:pt x="2766777" y="2636433"/>
                </a:cubicBezTo>
                <a:cubicBezTo>
                  <a:pt x="2888945" y="2579899"/>
                  <a:pt x="2972291" y="2470964"/>
                  <a:pt x="3052798" y="2365198"/>
                </a:cubicBezTo>
                <a:lnTo>
                  <a:pt x="3103335" y="2300189"/>
                </a:lnTo>
                <a:cubicBezTo>
                  <a:pt x="3309894" y="2042012"/>
                  <a:pt x="3636035" y="1995159"/>
                  <a:pt x="4099777" y="2156315"/>
                </a:cubicBezTo>
                <a:cubicBezTo>
                  <a:pt x="4134056" y="2167337"/>
                  <a:pt x="4167043" y="2181102"/>
                  <a:pt x="4199863" y="2193919"/>
                </a:cubicBezTo>
                <a:cubicBezTo>
                  <a:pt x="4220958" y="2200690"/>
                  <a:pt x="4240425" y="2209665"/>
                  <a:pt x="4261688" y="2217394"/>
                </a:cubicBezTo>
                <a:cubicBezTo>
                  <a:pt x="4480432" y="2298984"/>
                  <a:pt x="4709835" y="2331797"/>
                  <a:pt x="4952702" y="2366676"/>
                </a:cubicBezTo>
                <a:cubicBezTo>
                  <a:pt x="5034667" y="2378476"/>
                  <a:pt x="5120111" y="2390923"/>
                  <a:pt x="5204042" y="2405164"/>
                </a:cubicBezTo>
                <a:cubicBezTo>
                  <a:pt x="5404714" y="2438974"/>
                  <a:pt x="5571175" y="2540504"/>
                  <a:pt x="5674268" y="2681564"/>
                </a:cubicBezTo>
                <a:cubicBezTo>
                  <a:pt x="5736123" y="2766199"/>
                  <a:pt x="5775163" y="2865064"/>
                  <a:pt x="5785094" y="2972071"/>
                </a:cubicBezTo>
                <a:cubicBezTo>
                  <a:pt x="5790871" y="3083794"/>
                  <a:pt x="5785486" y="3195780"/>
                  <a:pt x="5768935" y="3306363"/>
                </a:cubicBezTo>
                <a:cubicBezTo>
                  <a:pt x="5758053" y="3389154"/>
                  <a:pt x="5751375" y="3472450"/>
                  <a:pt x="5748963" y="3555931"/>
                </a:cubicBezTo>
                <a:cubicBezTo>
                  <a:pt x="5745821" y="3832674"/>
                  <a:pt x="5879402" y="4087070"/>
                  <a:pt x="6009335" y="4333020"/>
                </a:cubicBezTo>
                <a:cubicBezTo>
                  <a:pt x="6186339" y="4669461"/>
                  <a:pt x="6353975" y="4988339"/>
                  <a:pt x="6197674" y="5357025"/>
                </a:cubicBezTo>
                <a:cubicBezTo>
                  <a:pt x="5939714" y="5962698"/>
                  <a:pt x="5031807" y="6049641"/>
                  <a:pt x="4587363" y="6011779"/>
                </a:cubicBezTo>
                <a:cubicBezTo>
                  <a:pt x="4543098" y="6007571"/>
                  <a:pt x="4502705" y="6004094"/>
                  <a:pt x="4460235" y="5999999"/>
                </a:cubicBezTo>
                <a:cubicBezTo>
                  <a:pt x="4225824" y="5977830"/>
                  <a:pt x="3985450" y="5955028"/>
                  <a:pt x="3752412" y="5984862"/>
                </a:cubicBezTo>
                <a:lnTo>
                  <a:pt x="3737924" y="5987307"/>
                </a:lnTo>
                <a:lnTo>
                  <a:pt x="3769958" y="6027893"/>
                </a:lnTo>
                <a:lnTo>
                  <a:pt x="3990979" y="6014801"/>
                </a:lnTo>
                <a:cubicBezTo>
                  <a:pt x="4145822" y="6014542"/>
                  <a:pt x="4302306" y="6029392"/>
                  <a:pt x="4455691" y="6043919"/>
                </a:cubicBezTo>
                <a:cubicBezTo>
                  <a:pt x="4499956" y="6048126"/>
                  <a:pt x="4540743" y="6051715"/>
                  <a:pt x="4583380" y="6055417"/>
                </a:cubicBezTo>
                <a:cubicBezTo>
                  <a:pt x="5039382" y="6094289"/>
                  <a:pt x="5972197" y="6002131"/>
                  <a:pt x="6238797" y="5372507"/>
                </a:cubicBezTo>
                <a:cubicBezTo>
                  <a:pt x="6246819" y="5347378"/>
                  <a:pt x="6257928" y="5324156"/>
                  <a:pt x="6265614" y="5300317"/>
                </a:cubicBezTo>
                <a:cubicBezTo>
                  <a:pt x="6381239" y="4940326"/>
                  <a:pt x="6210743" y="4619147"/>
                  <a:pt x="6048551" y="4308856"/>
                </a:cubicBezTo>
                <a:cubicBezTo>
                  <a:pt x="5921590" y="4067937"/>
                  <a:pt x="5790815" y="3817619"/>
                  <a:pt x="5793564" y="3553451"/>
                </a:cubicBezTo>
                <a:cubicBezTo>
                  <a:pt x="5794742" y="3471687"/>
                  <a:pt x="5803999" y="3388879"/>
                  <a:pt x="5813144" y="3309224"/>
                </a:cubicBezTo>
                <a:cubicBezTo>
                  <a:pt x="5829975" y="3195499"/>
                  <a:pt x="5835473" y="3080366"/>
                  <a:pt x="5829639" y="2965497"/>
                </a:cubicBezTo>
                <a:cubicBezTo>
                  <a:pt x="5819708" y="2851517"/>
                  <a:pt x="5778309" y="2745875"/>
                  <a:pt x="5712313" y="2655300"/>
                </a:cubicBezTo>
                <a:close/>
                <a:moveTo>
                  <a:pt x="5845211" y="2565559"/>
                </a:moveTo>
                <a:cubicBezTo>
                  <a:pt x="5730305" y="2403749"/>
                  <a:pt x="5542396" y="2286751"/>
                  <a:pt x="5315743" y="2247722"/>
                </a:cubicBezTo>
                <a:cubicBezTo>
                  <a:pt x="5229457" y="2232274"/>
                  <a:pt x="5142442" y="2219295"/>
                  <a:pt x="5057951" y="2206697"/>
                </a:cubicBezTo>
                <a:cubicBezTo>
                  <a:pt x="4799543" y="2169099"/>
                  <a:pt x="4556339" y="2130945"/>
                  <a:pt x="4325534" y="2042770"/>
                </a:cubicBezTo>
                <a:cubicBezTo>
                  <a:pt x="4305279" y="2036263"/>
                  <a:pt x="4285025" y="2027020"/>
                  <a:pt x="4265560" y="2019414"/>
                </a:cubicBezTo>
                <a:cubicBezTo>
                  <a:pt x="4227858" y="2004594"/>
                  <a:pt x="4190213" y="1989780"/>
                  <a:pt x="4151616" y="1976476"/>
                </a:cubicBezTo>
                <a:cubicBezTo>
                  <a:pt x="3633960" y="1794368"/>
                  <a:pt x="3267963" y="1848844"/>
                  <a:pt x="3032193" y="2142572"/>
                </a:cubicBezTo>
                <a:cubicBezTo>
                  <a:pt x="3013814" y="2165715"/>
                  <a:pt x="2995709" y="2189402"/>
                  <a:pt x="2977476" y="2213498"/>
                </a:cubicBezTo>
                <a:cubicBezTo>
                  <a:pt x="2893995" y="2322848"/>
                  <a:pt x="2809690" y="2431930"/>
                  <a:pt x="2689703" y="2487347"/>
                </a:cubicBezTo>
                <a:cubicBezTo>
                  <a:pt x="2545560" y="2554073"/>
                  <a:pt x="2377790" y="2542406"/>
                  <a:pt x="2200259" y="2529876"/>
                </a:cubicBezTo>
                <a:cubicBezTo>
                  <a:pt x="2046360" y="2519039"/>
                  <a:pt x="1887937" y="2508101"/>
                  <a:pt x="1737582" y="2550136"/>
                </a:cubicBezTo>
                <a:cubicBezTo>
                  <a:pt x="1527462" y="2610653"/>
                  <a:pt x="1378369" y="2709823"/>
                  <a:pt x="1293688" y="2844205"/>
                </a:cubicBezTo>
                <a:lnTo>
                  <a:pt x="1279858" y="2872985"/>
                </a:lnTo>
                <a:lnTo>
                  <a:pt x="1312662" y="2914547"/>
                </a:lnTo>
                <a:lnTo>
                  <a:pt x="1334631" y="2868695"/>
                </a:lnTo>
                <a:cubicBezTo>
                  <a:pt x="1412979" y="2744084"/>
                  <a:pt x="1553510" y="2651695"/>
                  <a:pt x="1752135" y="2594296"/>
                </a:cubicBezTo>
                <a:cubicBezTo>
                  <a:pt x="1892352" y="2553995"/>
                  <a:pt x="2047207" y="2564692"/>
                  <a:pt x="2196704" y="2575030"/>
                </a:cubicBezTo>
                <a:cubicBezTo>
                  <a:pt x="2372843" y="2586202"/>
                  <a:pt x="2553948" y="2598976"/>
                  <a:pt x="2709429" y="2528177"/>
                </a:cubicBezTo>
                <a:cubicBezTo>
                  <a:pt x="2839385" y="2468697"/>
                  <a:pt x="2928144" y="2352874"/>
                  <a:pt x="3013920" y="2240636"/>
                </a:cubicBezTo>
                <a:cubicBezTo>
                  <a:pt x="3032025" y="2216948"/>
                  <a:pt x="3050123" y="2193255"/>
                  <a:pt x="3068374" y="2170527"/>
                </a:cubicBezTo>
                <a:cubicBezTo>
                  <a:pt x="3290359" y="1894160"/>
                  <a:pt x="3639289" y="1844626"/>
                  <a:pt x="4136074" y="2019139"/>
                </a:cubicBezTo>
                <a:cubicBezTo>
                  <a:pt x="4174112" y="2031355"/>
                  <a:pt x="4211533" y="2046999"/>
                  <a:pt x="4248393" y="2061549"/>
                </a:cubicBezTo>
                <a:cubicBezTo>
                  <a:pt x="4269038" y="2068184"/>
                  <a:pt x="4288786" y="2077709"/>
                  <a:pt x="4308814" y="2085035"/>
                </a:cubicBezTo>
                <a:cubicBezTo>
                  <a:pt x="4544108" y="2174674"/>
                  <a:pt x="4790342" y="2211980"/>
                  <a:pt x="5050995" y="2251199"/>
                </a:cubicBezTo>
                <a:cubicBezTo>
                  <a:pt x="5137785" y="2264998"/>
                  <a:pt x="5221939" y="2277052"/>
                  <a:pt x="5307382" y="2292236"/>
                </a:cubicBezTo>
                <a:cubicBezTo>
                  <a:pt x="5522185" y="2330010"/>
                  <a:pt x="5698899" y="2439765"/>
                  <a:pt x="5806981" y="2591081"/>
                </a:cubicBezTo>
                <a:cubicBezTo>
                  <a:pt x="5871830" y="2681872"/>
                  <a:pt x="5911969" y="2787621"/>
                  <a:pt x="5920806" y="2901765"/>
                </a:cubicBezTo>
                <a:cubicBezTo>
                  <a:pt x="5925742" y="3021066"/>
                  <a:pt x="5919122" y="3140534"/>
                  <a:pt x="5901114" y="3258510"/>
                </a:cubicBezTo>
                <a:cubicBezTo>
                  <a:pt x="5888603" y="3347231"/>
                  <a:pt x="5880916" y="3436578"/>
                  <a:pt x="5878055" y="3526151"/>
                </a:cubicBezTo>
                <a:cubicBezTo>
                  <a:pt x="5874072" y="3822593"/>
                  <a:pt x="6017639" y="4094255"/>
                  <a:pt x="6158344" y="4357761"/>
                </a:cubicBezTo>
                <a:cubicBezTo>
                  <a:pt x="6347858" y="4714951"/>
                  <a:pt x="6528060" y="5052843"/>
                  <a:pt x="6361998" y="5444752"/>
                </a:cubicBezTo>
                <a:cubicBezTo>
                  <a:pt x="6088049" y="6090194"/>
                  <a:pt x="5118486" y="6183249"/>
                  <a:pt x="4642400" y="6141573"/>
                </a:cubicBezTo>
                <a:cubicBezTo>
                  <a:pt x="4598136" y="6137366"/>
                  <a:pt x="4553758" y="6133496"/>
                  <a:pt x="4507418" y="6128617"/>
                </a:cubicBezTo>
                <a:cubicBezTo>
                  <a:pt x="4340625" y="6112518"/>
                  <a:pt x="4170971" y="6096054"/>
                  <a:pt x="4002691" y="6096251"/>
                </a:cubicBezTo>
                <a:lnTo>
                  <a:pt x="3831926" y="6106405"/>
                </a:lnTo>
                <a:lnTo>
                  <a:pt x="3866425" y="6150115"/>
                </a:lnTo>
                <a:lnTo>
                  <a:pt x="4004627" y="6142071"/>
                </a:lnTo>
                <a:cubicBezTo>
                  <a:pt x="4170003" y="6142022"/>
                  <a:pt x="4337343" y="6158204"/>
                  <a:pt x="4501920" y="6174049"/>
                </a:cubicBezTo>
                <a:cubicBezTo>
                  <a:pt x="4546185" y="6178313"/>
                  <a:pt x="4590449" y="6182520"/>
                  <a:pt x="4636903" y="6187008"/>
                </a:cubicBezTo>
                <a:cubicBezTo>
                  <a:pt x="5124938" y="6229805"/>
                  <a:pt x="6119187" y="6132430"/>
                  <a:pt x="6402055" y="5460794"/>
                </a:cubicBezTo>
                <a:cubicBezTo>
                  <a:pt x="6412827" y="5435665"/>
                  <a:pt x="6421747" y="5410817"/>
                  <a:pt x="6429658" y="5386137"/>
                </a:cubicBezTo>
                <a:cubicBezTo>
                  <a:pt x="6552408" y="5003933"/>
                  <a:pt x="6372039" y="4663738"/>
                  <a:pt x="6196999" y="4333854"/>
                </a:cubicBezTo>
                <a:cubicBezTo>
                  <a:pt x="6060389" y="4076210"/>
                  <a:pt x="5919234" y="3809860"/>
                  <a:pt x="5923890" y="3525444"/>
                </a:cubicBezTo>
                <a:cubicBezTo>
                  <a:pt x="5926864" y="3437487"/>
                  <a:pt x="5934325" y="3349755"/>
                  <a:pt x="5946331" y="3262595"/>
                </a:cubicBezTo>
                <a:cubicBezTo>
                  <a:pt x="5965014" y="3142071"/>
                  <a:pt x="5971578" y="3019944"/>
                  <a:pt x="5965799" y="2898052"/>
                </a:cubicBezTo>
                <a:cubicBezTo>
                  <a:pt x="5956816" y="2775863"/>
                  <a:pt x="5914155" y="2662646"/>
                  <a:pt x="5845211" y="2565559"/>
                </a:cubicBezTo>
                <a:close/>
                <a:moveTo>
                  <a:pt x="5930257" y="2413060"/>
                </a:moveTo>
                <a:cubicBezTo>
                  <a:pt x="5808957" y="2273312"/>
                  <a:pt x="5632089" y="2173121"/>
                  <a:pt x="5421831" y="2135646"/>
                </a:cubicBezTo>
                <a:cubicBezTo>
                  <a:pt x="5335433" y="2120609"/>
                  <a:pt x="5246568" y="2106142"/>
                  <a:pt x="5159665" y="2092747"/>
                </a:cubicBezTo>
                <a:cubicBezTo>
                  <a:pt x="4883865" y="2049575"/>
                  <a:pt x="4623044" y="2008033"/>
                  <a:pt x="4375689" y="1911808"/>
                </a:cubicBezTo>
                <a:lnTo>
                  <a:pt x="4318969" y="1889518"/>
                </a:lnTo>
                <a:cubicBezTo>
                  <a:pt x="4278575" y="1873358"/>
                  <a:pt x="4233581" y="1855740"/>
                  <a:pt x="4190269" y="1840017"/>
                </a:cubicBezTo>
                <a:cubicBezTo>
                  <a:pt x="3639793" y="1645098"/>
                  <a:pt x="3250622" y="1702121"/>
                  <a:pt x="3000388" y="2013893"/>
                </a:cubicBezTo>
                <a:cubicBezTo>
                  <a:pt x="2980651" y="2038421"/>
                  <a:pt x="2961060" y="2063899"/>
                  <a:pt x="2941603" y="2088965"/>
                </a:cubicBezTo>
                <a:cubicBezTo>
                  <a:pt x="2853657" y="2203689"/>
                  <a:pt x="2762603" y="2322406"/>
                  <a:pt x="2634830" y="2380770"/>
                </a:cubicBezTo>
                <a:cubicBezTo>
                  <a:pt x="2480716" y="2451550"/>
                  <a:pt x="2301945" y="2438627"/>
                  <a:pt x="2112044" y="2424845"/>
                </a:cubicBezTo>
                <a:cubicBezTo>
                  <a:pt x="1950441" y="2412438"/>
                  <a:pt x="1778436" y="2402588"/>
                  <a:pt x="1620542" y="2445381"/>
                </a:cubicBezTo>
                <a:cubicBezTo>
                  <a:pt x="1452486" y="2493532"/>
                  <a:pt x="1321006" y="2564407"/>
                  <a:pt x="1227716" y="2657182"/>
                </a:cubicBezTo>
                <a:lnTo>
                  <a:pt x="1168052" y="2731329"/>
                </a:lnTo>
                <a:lnTo>
                  <a:pt x="1198596" y="2770028"/>
                </a:lnTo>
                <a:lnTo>
                  <a:pt x="1262697" y="2690645"/>
                </a:lnTo>
                <a:cubicBezTo>
                  <a:pt x="1350228" y="2604085"/>
                  <a:pt x="1474552" y="2537380"/>
                  <a:pt x="1633889" y="2491875"/>
                </a:cubicBezTo>
                <a:cubicBezTo>
                  <a:pt x="1784373" y="2449424"/>
                  <a:pt x="1948853" y="2461400"/>
                  <a:pt x="2108936" y="2472865"/>
                </a:cubicBezTo>
                <a:cubicBezTo>
                  <a:pt x="2295830" y="2487494"/>
                  <a:pt x="2489564" y="2500686"/>
                  <a:pt x="2654460" y="2424744"/>
                </a:cubicBezTo>
                <a:cubicBezTo>
                  <a:pt x="2792472" y="2361496"/>
                  <a:pt x="2887308" y="2238095"/>
                  <a:pt x="2978098" y="2120203"/>
                </a:cubicBezTo>
                <a:cubicBezTo>
                  <a:pt x="2997555" y="2095135"/>
                  <a:pt x="3016468" y="2070343"/>
                  <a:pt x="3036205" y="2045820"/>
                </a:cubicBezTo>
                <a:cubicBezTo>
                  <a:pt x="3272653" y="1751403"/>
                  <a:pt x="3644730" y="1699328"/>
                  <a:pt x="4174225" y="1887066"/>
                </a:cubicBezTo>
                <a:cubicBezTo>
                  <a:pt x="4215627" y="1900344"/>
                  <a:pt x="4259332" y="1918932"/>
                  <a:pt x="4301408" y="1935619"/>
                </a:cubicBezTo>
                <a:lnTo>
                  <a:pt x="4358128" y="1957916"/>
                </a:lnTo>
                <a:cubicBezTo>
                  <a:pt x="4610308" y="2056136"/>
                  <a:pt x="4873486" y="2097520"/>
                  <a:pt x="5152148" y="2141630"/>
                </a:cubicBezTo>
                <a:cubicBezTo>
                  <a:pt x="5239106" y="2155020"/>
                  <a:pt x="5325896" y="2168824"/>
                  <a:pt x="5412182" y="2184272"/>
                </a:cubicBezTo>
                <a:cubicBezTo>
                  <a:pt x="5611609" y="2218039"/>
                  <a:pt x="5779442" y="2311557"/>
                  <a:pt x="5894218" y="2442427"/>
                </a:cubicBezTo>
                <a:cubicBezTo>
                  <a:pt x="5910615" y="2461122"/>
                  <a:pt x="5925928" y="2480580"/>
                  <a:pt x="5940097" y="2500735"/>
                </a:cubicBezTo>
                <a:cubicBezTo>
                  <a:pt x="6008105" y="2597478"/>
                  <a:pt x="6049722" y="2710276"/>
                  <a:pt x="6058032" y="2831910"/>
                </a:cubicBezTo>
                <a:cubicBezTo>
                  <a:pt x="6062632" y="2957750"/>
                  <a:pt x="6054890" y="3083703"/>
                  <a:pt x="6034861" y="3207968"/>
                </a:cubicBezTo>
                <a:cubicBezTo>
                  <a:pt x="6021229" y="3302997"/>
                  <a:pt x="6012534" y="3398683"/>
                  <a:pt x="6008942" y="3494639"/>
                </a:cubicBezTo>
                <a:cubicBezTo>
                  <a:pt x="6002827" y="3810383"/>
                  <a:pt x="6157165" y="4099579"/>
                  <a:pt x="6306455" y="4378962"/>
                </a:cubicBezTo>
                <a:cubicBezTo>
                  <a:pt x="6508031" y="4756850"/>
                  <a:pt x="6698499" y="5113927"/>
                  <a:pt x="6524359" y="5529561"/>
                </a:cubicBezTo>
                <a:cubicBezTo>
                  <a:pt x="6236160" y="6219484"/>
                  <a:pt x="5202920" y="6316129"/>
                  <a:pt x="4696988" y="6270752"/>
                </a:cubicBezTo>
                <a:cubicBezTo>
                  <a:pt x="4649581" y="6266433"/>
                  <a:pt x="4602287" y="6261665"/>
                  <a:pt x="4554488" y="6257178"/>
                </a:cubicBezTo>
                <a:cubicBezTo>
                  <a:pt x="4377624" y="6239649"/>
                  <a:pt x="4197241" y="6221784"/>
                  <a:pt x="4018203" y="6221762"/>
                </a:cubicBezTo>
                <a:lnTo>
                  <a:pt x="3927180" y="6227090"/>
                </a:lnTo>
                <a:lnTo>
                  <a:pt x="3963406" y="6272987"/>
                </a:lnTo>
                <a:lnTo>
                  <a:pt x="4020483" y="6269721"/>
                </a:lnTo>
                <a:cubicBezTo>
                  <a:pt x="4196512" y="6269911"/>
                  <a:pt x="4374595" y="6287495"/>
                  <a:pt x="4549719" y="6304687"/>
                </a:cubicBezTo>
                <a:cubicBezTo>
                  <a:pt x="4597406" y="6309568"/>
                  <a:pt x="4644700" y="6314279"/>
                  <a:pt x="4692500" y="6318766"/>
                </a:cubicBezTo>
                <a:cubicBezTo>
                  <a:pt x="5210382" y="6363863"/>
                  <a:pt x="6268531" y="6262057"/>
                  <a:pt x="6567838" y="5547623"/>
                </a:cubicBezTo>
                <a:cubicBezTo>
                  <a:pt x="6578946" y="5521653"/>
                  <a:pt x="6588091" y="5496019"/>
                  <a:pt x="6596114" y="5470947"/>
                </a:cubicBezTo>
                <a:cubicBezTo>
                  <a:pt x="6726045" y="5066530"/>
                  <a:pt x="6533894" y="4706145"/>
                  <a:pt x="6348082" y="4357369"/>
                </a:cubicBezTo>
                <a:cubicBezTo>
                  <a:pt x="6201205" y="4083301"/>
                  <a:pt x="6049785" y="3799136"/>
                  <a:pt x="6056012" y="3495699"/>
                </a:cubicBezTo>
                <a:cubicBezTo>
                  <a:pt x="6059603" y="3401522"/>
                  <a:pt x="6068130" y="3307613"/>
                  <a:pt x="6081650" y="3214361"/>
                </a:cubicBezTo>
                <a:cubicBezTo>
                  <a:pt x="6101680" y="3086884"/>
                  <a:pt x="6109422" y="2957750"/>
                  <a:pt x="6104709" y="2828735"/>
                </a:cubicBezTo>
                <a:cubicBezTo>
                  <a:pt x="6095115" y="2698858"/>
                  <a:pt x="6050755" y="2578561"/>
                  <a:pt x="5978776" y="2475307"/>
                </a:cubicBezTo>
                <a:cubicBezTo>
                  <a:pt x="5963780" y="2453796"/>
                  <a:pt x="5947585" y="2433024"/>
                  <a:pt x="5930257" y="2413060"/>
                </a:cubicBezTo>
                <a:close/>
                <a:moveTo>
                  <a:pt x="6062884" y="2318976"/>
                </a:moveTo>
                <a:cubicBezTo>
                  <a:pt x="5935507" y="2171334"/>
                  <a:pt x="5749565" y="2064648"/>
                  <a:pt x="5528538" y="2024209"/>
                </a:cubicBezTo>
                <a:cubicBezTo>
                  <a:pt x="5439785" y="2007960"/>
                  <a:pt x="5350918" y="1993493"/>
                  <a:pt x="5262500" y="1979162"/>
                </a:cubicBezTo>
                <a:cubicBezTo>
                  <a:pt x="4968467" y="1930144"/>
                  <a:pt x="4690199" y="1886169"/>
                  <a:pt x="4425732" y="1780812"/>
                </a:cubicBezTo>
                <a:lnTo>
                  <a:pt x="4374398" y="1760250"/>
                </a:lnTo>
                <a:cubicBezTo>
                  <a:pt x="4326655" y="1741285"/>
                  <a:pt x="4278238" y="1721654"/>
                  <a:pt x="4229541" y="1704203"/>
                </a:cubicBezTo>
                <a:cubicBezTo>
                  <a:pt x="3646357" y="1496060"/>
                  <a:pt x="3233729" y="1555082"/>
                  <a:pt x="2968353" y="1885595"/>
                </a:cubicBezTo>
                <a:lnTo>
                  <a:pt x="2906327" y="1965070"/>
                </a:lnTo>
                <a:cubicBezTo>
                  <a:pt x="2812977" y="2086682"/>
                  <a:pt x="2716386" y="2212697"/>
                  <a:pt x="2579041" y="2273887"/>
                </a:cubicBezTo>
                <a:cubicBezTo>
                  <a:pt x="2415233" y="2349273"/>
                  <a:pt x="2224636" y="2334812"/>
                  <a:pt x="2023324" y="2319640"/>
                </a:cubicBezTo>
                <a:cubicBezTo>
                  <a:pt x="1849215" y="2306397"/>
                  <a:pt x="1667140" y="2292402"/>
                  <a:pt x="1502165" y="2340186"/>
                </a:cubicBezTo>
                <a:cubicBezTo>
                  <a:pt x="1326220" y="2391589"/>
                  <a:pt x="1185469" y="2466038"/>
                  <a:pt x="1086287" y="2564048"/>
                </a:cubicBezTo>
                <a:lnTo>
                  <a:pt x="1060927" y="2595604"/>
                </a:lnTo>
                <a:lnTo>
                  <a:pt x="1089297" y="2631548"/>
                </a:lnTo>
                <a:lnTo>
                  <a:pt x="1119013" y="2595234"/>
                </a:lnTo>
                <a:cubicBezTo>
                  <a:pt x="1212553" y="2503411"/>
                  <a:pt x="1344135" y="2432742"/>
                  <a:pt x="1513840" y="2384779"/>
                </a:cubicBezTo>
                <a:cubicBezTo>
                  <a:pt x="1673356" y="2339789"/>
                  <a:pt x="1849383" y="2352740"/>
                  <a:pt x="2019089" y="2365484"/>
                </a:cubicBezTo>
                <a:cubicBezTo>
                  <a:pt x="2217657" y="2380685"/>
                  <a:pt x="2423088" y="2395818"/>
                  <a:pt x="2597544" y="2315681"/>
                </a:cubicBezTo>
                <a:cubicBezTo>
                  <a:pt x="2744302" y="2249347"/>
                  <a:pt x="2843435" y="2118243"/>
                  <a:pt x="2941267" y="1992629"/>
                </a:cubicBezTo>
                <a:cubicBezTo>
                  <a:pt x="2961666" y="1966047"/>
                  <a:pt x="2982065" y="1939465"/>
                  <a:pt x="3002615" y="1913843"/>
                </a:cubicBezTo>
                <a:cubicBezTo>
                  <a:pt x="3254201" y="1600691"/>
                  <a:pt x="3649722" y="1546615"/>
                  <a:pt x="4211701" y="1747029"/>
                </a:cubicBezTo>
                <a:cubicBezTo>
                  <a:pt x="4260903" y="1762830"/>
                  <a:pt x="4307974" y="1783847"/>
                  <a:pt x="4355267" y="1802677"/>
                </a:cubicBezTo>
                <a:lnTo>
                  <a:pt x="4406601" y="1823240"/>
                </a:lnTo>
                <a:cubicBezTo>
                  <a:pt x="4675780" y="1929645"/>
                  <a:pt x="4956125" y="1975651"/>
                  <a:pt x="5254253" y="2024630"/>
                </a:cubicBezTo>
                <a:cubicBezTo>
                  <a:pt x="5341044" y="2038434"/>
                  <a:pt x="5430752" y="2053163"/>
                  <a:pt x="5519506" y="2069413"/>
                </a:cubicBezTo>
                <a:cubicBezTo>
                  <a:pt x="5729364" y="2107266"/>
                  <a:pt x="5905565" y="2207877"/>
                  <a:pt x="6025690" y="2347644"/>
                </a:cubicBezTo>
                <a:cubicBezTo>
                  <a:pt x="6042852" y="2367611"/>
                  <a:pt x="6058868" y="2388377"/>
                  <a:pt x="6073675" y="2409873"/>
                </a:cubicBezTo>
                <a:cubicBezTo>
                  <a:pt x="6144747" y="2513054"/>
                  <a:pt x="6187944" y="2633059"/>
                  <a:pt x="6196043" y="2762284"/>
                </a:cubicBezTo>
                <a:cubicBezTo>
                  <a:pt x="6200195" y="2895286"/>
                  <a:pt x="6191330" y="3028335"/>
                  <a:pt x="6169676" y="3159566"/>
                </a:cubicBezTo>
                <a:cubicBezTo>
                  <a:pt x="6154753" y="3260563"/>
                  <a:pt x="6145047" y="3362285"/>
                  <a:pt x="6140670" y="3464310"/>
                </a:cubicBezTo>
                <a:cubicBezTo>
                  <a:pt x="6132872" y="3799483"/>
                  <a:pt x="6299665" y="4105372"/>
                  <a:pt x="6456417" y="4402633"/>
                </a:cubicBezTo>
                <a:cubicBezTo>
                  <a:pt x="6670616" y="4800881"/>
                  <a:pt x="6872865" y="5178095"/>
                  <a:pt x="6689693" y="5616222"/>
                </a:cubicBezTo>
                <a:cubicBezTo>
                  <a:pt x="6384551" y="6348774"/>
                  <a:pt x="5288926" y="6449458"/>
                  <a:pt x="4752081" y="6400939"/>
                </a:cubicBezTo>
                <a:cubicBezTo>
                  <a:pt x="4702038" y="6396228"/>
                  <a:pt x="4652106" y="6391123"/>
                  <a:pt x="4601839" y="6385851"/>
                </a:cubicBezTo>
                <a:cubicBezTo>
                  <a:pt x="4414007" y="6367060"/>
                  <a:pt x="4222866" y="6347891"/>
                  <a:pt x="4033268" y="6347708"/>
                </a:cubicBezTo>
                <a:lnTo>
                  <a:pt x="4022858" y="6348312"/>
                </a:lnTo>
                <a:lnTo>
                  <a:pt x="4058722" y="6393750"/>
                </a:lnTo>
                <a:lnTo>
                  <a:pt x="4319464" y="6405414"/>
                </a:lnTo>
                <a:cubicBezTo>
                  <a:pt x="4413131" y="6412652"/>
                  <a:pt x="4506674" y="6422128"/>
                  <a:pt x="4599482" y="6431397"/>
                </a:cubicBezTo>
                <a:cubicBezTo>
                  <a:pt x="4649806" y="6436669"/>
                  <a:pt x="4699850" y="6441381"/>
                  <a:pt x="4749893" y="6446093"/>
                </a:cubicBezTo>
                <a:cubicBezTo>
                  <a:pt x="5298407" y="6496519"/>
                  <a:pt x="6418605" y="6391965"/>
                  <a:pt x="6734687" y="5633835"/>
                </a:cubicBezTo>
                <a:cubicBezTo>
                  <a:pt x="6743552" y="5606295"/>
                  <a:pt x="6755277" y="5580997"/>
                  <a:pt x="6764422" y="5552615"/>
                </a:cubicBezTo>
                <a:cubicBezTo>
                  <a:pt x="6901478" y="5125986"/>
                  <a:pt x="6697657" y="4746473"/>
                  <a:pt x="6500177" y="4378570"/>
                </a:cubicBezTo>
                <a:cubicBezTo>
                  <a:pt x="6343762" y="4087316"/>
                  <a:pt x="6182411" y="3785887"/>
                  <a:pt x="6190209" y="3462061"/>
                </a:cubicBezTo>
                <a:cubicBezTo>
                  <a:pt x="6194417" y="3361668"/>
                  <a:pt x="6204010" y="3261585"/>
                  <a:pt x="6218990" y="3162241"/>
                </a:cubicBezTo>
                <a:cubicBezTo>
                  <a:pt x="6240701" y="3027976"/>
                  <a:pt x="6249566" y="2891938"/>
                  <a:pt x="6245527" y="2755932"/>
                </a:cubicBezTo>
                <a:cubicBezTo>
                  <a:pt x="6235786" y="2620060"/>
                  <a:pt x="6189359" y="2493592"/>
                  <a:pt x="6113820" y="2384684"/>
                </a:cubicBezTo>
                <a:cubicBezTo>
                  <a:pt x="6098082" y="2361995"/>
                  <a:pt x="6081081" y="2340067"/>
                  <a:pt x="6062884" y="2318976"/>
                </a:cubicBezTo>
                <a:close/>
                <a:moveTo>
                  <a:pt x="6193542" y="2225680"/>
                </a:moveTo>
                <a:cubicBezTo>
                  <a:pt x="6061140" y="2068855"/>
                  <a:pt x="5866576" y="1955806"/>
                  <a:pt x="5634966" y="1912701"/>
                </a:cubicBezTo>
                <a:cubicBezTo>
                  <a:pt x="5544528" y="1895925"/>
                  <a:pt x="5454540" y="1880646"/>
                  <a:pt x="5364608" y="1865366"/>
                </a:cubicBezTo>
                <a:cubicBezTo>
                  <a:pt x="5052565" y="1812831"/>
                  <a:pt x="4759262" y="1761754"/>
                  <a:pt x="4475831" y="1649881"/>
                </a:cubicBezTo>
                <a:lnTo>
                  <a:pt x="4431847" y="1632115"/>
                </a:lnTo>
                <a:cubicBezTo>
                  <a:pt x="4378607" y="1610471"/>
                  <a:pt x="4323681" y="1588298"/>
                  <a:pt x="4269767" y="1568716"/>
                </a:cubicBezTo>
                <a:cubicBezTo>
                  <a:pt x="3653873" y="1347352"/>
                  <a:pt x="3218475" y="1409051"/>
                  <a:pt x="2937806" y="1757344"/>
                </a:cubicBezTo>
                <a:cubicBezTo>
                  <a:pt x="2915634" y="1785171"/>
                  <a:pt x="2894294" y="1813261"/>
                  <a:pt x="2872407" y="1841632"/>
                </a:cubicBezTo>
                <a:cubicBezTo>
                  <a:pt x="2773649" y="1970131"/>
                  <a:pt x="2671111" y="2103315"/>
                  <a:pt x="2526950" y="2168672"/>
                </a:cubicBezTo>
                <a:cubicBezTo>
                  <a:pt x="2352910" y="2248939"/>
                  <a:pt x="2152370" y="2229929"/>
                  <a:pt x="1938441" y="2215693"/>
                </a:cubicBezTo>
                <a:cubicBezTo>
                  <a:pt x="1754027" y="2201861"/>
                  <a:pt x="1563827" y="2186172"/>
                  <a:pt x="1384603" y="2235729"/>
                </a:cubicBezTo>
                <a:cubicBezTo>
                  <a:pt x="1259219" y="2271033"/>
                  <a:pt x="1151723" y="2317754"/>
                  <a:pt x="1062898" y="2375577"/>
                </a:cubicBezTo>
                <a:lnTo>
                  <a:pt x="955115" y="2461542"/>
                </a:lnTo>
                <a:lnTo>
                  <a:pt x="984501" y="2498774"/>
                </a:lnTo>
                <a:lnTo>
                  <a:pt x="1091419" y="2414236"/>
                </a:lnTo>
                <a:cubicBezTo>
                  <a:pt x="1175929" y="2359907"/>
                  <a:pt x="1278519" y="2316035"/>
                  <a:pt x="1397950" y="2282223"/>
                </a:cubicBezTo>
                <a:cubicBezTo>
                  <a:pt x="1566908" y="2234815"/>
                  <a:pt x="1753386" y="2249309"/>
                  <a:pt x="1933678" y="2263180"/>
                </a:cubicBezTo>
                <a:cubicBezTo>
                  <a:pt x="2143377" y="2279233"/>
                  <a:pt x="2360501" y="2296308"/>
                  <a:pt x="2543270" y="2211582"/>
                </a:cubicBezTo>
                <a:cubicBezTo>
                  <a:pt x="2698081" y="2141473"/>
                  <a:pt x="2803862" y="2003887"/>
                  <a:pt x="2906405" y="1870704"/>
                </a:cubicBezTo>
                <a:cubicBezTo>
                  <a:pt x="2927747" y="1842614"/>
                  <a:pt x="2949503" y="1814652"/>
                  <a:pt x="2971406" y="1787644"/>
                </a:cubicBezTo>
                <a:cubicBezTo>
                  <a:pt x="3237589" y="1456033"/>
                  <a:pt x="3656454" y="1399007"/>
                  <a:pt x="4250916" y="1613057"/>
                </a:cubicBezTo>
                <a:cubicBezTo>
                  <a:pt x="4305672" y="1632907"/>
                  <a:pt x="4360204" y="1654945"/>
                  <a:pt x="4413054" y="1676456"/>
                </a:cubicBezTo>
                <a:lnTo>
                  <a:pt x="4457037" y="1694221"/>
                </a:lnTo>
                <a:cubicBezTo>
                  <a:pt x="4743608" y="1808933"/>
                  <a:pt x="5042466" y="1859958"/>
                  <a:pt x="5355855" y="1912483"/>
                </a:cubicBezTo>
                <a:cubicBezTo>
                  <a:pt x="5445002" y="1927492"/>
                  <a:pt x="5534934" y="1942772"/>
                  <a:pt x="5624979" y="1959414"/>
                </a:cubicBezTo>
                <a:cubicBezTo>
                  <a:pt x="5845760" y="1999782"/>
                  <a:pt x="6030315" y="2106162"/>
                  <a:pt x="6155908" y="2253948"/>
                </a:cubicBezTo>
                <a:cubicBezTo>
                  <a:pt x="6173850" y="2275060"/>
                  <a:pt x="6190589" y="2297017"/>
                  <a:pt x="6206057" y="2319748"/>
                </a:cubicBezTo>
                <a:cubicBezTo>
                  <a:pt x="6280306" y="2428853"/>
                  <a:pt x="6325305" y="2555777"/>
                  <a:pt x="6333719" y="2692586"/>
                </a:cubicBezTo>
                <a:cubicBezTo>
                  <a:pt x="6336860" y="2832706"/>
                  <a:pt x="6326818" y="2972772"/>
                  <a:pt x="6303760" y="3110953"/>
                </a:cubicBezTo>
                <a:cubicBezTo>
                  <a:pt x="6287323" y="3217936"/>
                  <a:pt x="6276719" y="3325749"/>
                  <a:pt x="6272063" y="3433909"/>
                </a:cubicBezTo>
                <a:cubicBezTo>
                  <a:pt x="6262245" y="3788379"/>
                  <a:pt x="6436892" y="4112244"/>
                  <a:pt x="6606266" y="4425744"/>
                </a:cubicBezTo>
                <a:cubicBezTo>
                  <a:pt x="6832360" y="4845139"/>
                  <a:pt x="7045156" y="5240693"/>
                  <a:pt x="6854298" y="5702660"/>
                </a:cubicBezTo>
                <a:cubicBezTo>
                  <a:pt x="6713424" y="6041844"/>
                  <a:pt x="6104432" y="6650995"/>
                  <a:pt x="4806837" y="6529726"/>
                </a:cubicBezTo>
                <a:cubicBezTo>
                  <a:pt x="4754606" y="6524790"/>
                  <a:pt x="4701925" y="6519685"/>
                  <a:pt x="4649020" y="6514020"/>
                </a:cubicBezTo>
                <a:cubicBezTo>
                  <a:pt x="4549635" y="6503895"/>
                  <a:pt x="4449467" y="6493718"/>
                  <a:pt x="4349129" y="6486024"/>
                </a:cubicBezTo>
                <a:lnTo>
                  <a:pt x="4123811" y="6476217"/>
                </a:lnTo>
                <a:lnTo>
                  <a:pt x="4161635" y="6524139"/>
                </a:lnTo>
                <a:lnTo>
                  <a:pt x="4347741" y="6532394"/>
                </a:lnTo>
                <a:cubicBezTo>
                  <a:pt x="4446813" y="6540029"/>
                  <a:pt x="4545735" y="6550073"/>
                  <a:pt x="4643803" y="6560015"/>
                </a:cubicBezTo>
                <a:cubicBezTo>
                  <a:pt x="4696764" y="6565680"/>
                  <a:pt x="4749781" y="6570897"/>
                  <a:pt x="4802012" y="6575889"/>
                </a:cubicBezTo>
                <a:cubicBezTo>
                  <a:pt x="5381383" y="6629849"/>
                  <a:pt x="6564641" y="6520527"/>
                  <a:pt x="6896543" y="5720329"/>
                </a:cubicBezTo>
                <a:cubicBezTo>
                  <a:pt x="6907819" y="5693686"/>
                  <a:pt x="6917860" y="5666652"/>
                  <a:pt x="6926668" y="5639223"/>
                </a:cubicBezTo>
                <a:cubicBezTo>
                  <a:pt x="7070738" y="5190773"/>
                  <a:pt x="6855137" y="4791179"/>
                  <a:pt x="6646492" y="4404206"/>
                </a:cubicBezTo>
                <a:cubicBezTo>
                  <a:pt x="6480372" y="4096247"/>
                  <a:pt x="6308474" y="3777822"/>
                  <a:pt x="6318684" y="3436613"/>
                </a:cubicBezTo>
                <a:cubicBezTo>
                  <a:pt x="6323340" y="3330095"/>
                  <a:pt x="6333832" y="3223926"/>
                  <a:pt x="6350101" y="3118582"/>
                </a:cubicBezTo>
                <a:cubicBezTo>
                  <a:pt x="6373664" y="2977282"/>
                  <a:pt x="6383818" y="2834047"/>
                  <a:pt x="6380340" y="2690773"/>
                </a:cubicBezTo>
                <a:cubicBezTo>
                  <a:pt x="6372008" y="2545812"/>
                  <a:pt x="6324664" y="2411239"/>
                  <a:pt x="6246407" y="2295494"/>
                </a:cubicBezTo>
                <a:cubicBezTo>
                  <a:pt x="6230102" y="2271381"/>
                  <a:pt x="6212457" y="2248083"/>
                  <a:pt x="6193542" y="2225680"/>
                </a:cubicBezTo>
                <a:close/>
                <a:moveTo>
                  <a:pt x="6324856" y="2131602"/>
                </a:moveTo>
                <a:cubicBezTo>
                  <a:pt x="6186975" y="1966531"/>
                  <a:pt x="5983772" y="1847267"/>
                  <a:pt x="5741392" y="1801196"/>
                </a:cubicBezTo>
                <a:cubicBezTo>
                  <a:pt x="5649832" y="1783612"/>
                  <a:pt x="5558217" y="1767805"/>
                  <a:pt x="5467554" y="1751848"/>
                </a:cubicBezTo>
                <a:cubicBezTo>
                  <a:pt x="5136943" y="1694701"/>
                  <a:pt x="4824621" y="1640254"/>
                  <a:pt x="4525594" y="1518823"/>
                </a:cubicBezTo>
                <a:lnTo>
                  <a:pt x="4492213" y="1504918"/>
                </a:lnTo>
                <a:cubicBezTo>
                  <a:pt x="4432072" y="1480608"/>
                  <a:pt x="4371200" y="1455624"/>
                  <a:pt x="4307074" y="1432307"/>
                </a:cubicBezTo>
                <a:cubicBezTo>
                  <a:pt x="3658642" y="1197301"/>
                  <a:pt x="3199659" y="1261412"/>
                  <a:pt x="2904262" y="1628580"/>
                </a:cubicBezTo>
                <a:cubicBezTo>
                  <a:pt x="2880867" y="1657377"/>
                  <a:pt x="2858174" y="1686848"/>
                  <a:pt x="2835346" y="1716733"/>
                </a:cubicBezTo>
                <a:cubicBezTo>
                  <a:pt x="2731051" y="1852530"/>
                  <a:pt x="2622555" y="1992875"/>
                  <a:pt x="2470478" y="2061593"/>
                </a:cubicBezTo>
                <a:cubicBezTo>
                  <a:pt x="2286860" y="2144686"/>
                  <a:pt x="2074136" y="2128112"/>
                  <a:pt x="1848621" y="2110163"/>
                </a:cubicBezTo>
                <a:cubicBezTo>
                  <a:pt x="1654702" y="2093278"/>
                  <a:pt x="1453536" y="2079059"/>
                  <a:pt x="1266787" y="2130737"/>
                </a:cubicBezTo>
                <a:cubicBezTo>
                  <a:pt x="1134284" y="2167611"/>
                  <a:pt x="1020913" y="2216643"/>
                  <a:pt x="927234" y="2277502"/>
                </a:cubicBezTo>
                <a:lnTo>
                  <a:pt x="855168" y="2334911"/>
                </a:lnTo>
                <a:lnTo>
                  <a:pt x="884423" y="2371976"/>
                </a:lnTo>
                <a:lnTo>
                  <a:pt x="956208" y="2315287"/>
                </a:lnTo>
                <a:cubicBezTo>
                  <a:pt x="1045415" y="2257871"/>
                  <a:pt x="1153772" y="2211315"/>
                  <a:pt x="1280661" y="2175587"/>
                </a:cubicBezTo>
                <a:cubicBezTo>
                  <a:pt x="1459477" y="2125896"/>
                  <a:pt x="1656408" y="2141932"/>
                  <a:pt x="1846455" y="2156668"/>
                </a:cubicBezTo>
                <a:cubicBezTo>
                  <a:pt x="2068806" y="2174511"/>
                  <a:pt x="2296650" y="2192308"/>
                  <a:pt x="2491051" y="2104049"/>
                </a:cubicBezTo>
                <a:cubicBezTo>
                  <a:pt x="2651711" y="2029924"/>
                  <a:pt x="2765644" y="1885421"/>
                  <a:pt x="2873591" y="1745355"/>
                </a:cubicBezTo>
                <a:cubicBezTo>
                  <a:pt x="2896290" y="1715879"/>
                  <a:pt x="2918983" y="1686410"/>
                  <a:pt x="2941829" y="1657887"/>
                </a:cubicBezTo>
                <a:cubicBezTo>
                  <a:pt x="3223311" y="1308495"/>
                  <a:pt x="3666159" y="1249185"/>
                  <a:pt x="4292544" y="1476193"/>
                </a:cubicBezTo>
                <a:cubicBezTo>
                  <a:pt x="4354145" y="1498714"/>
                  <a:pt x="4414175" y="1523432"/>
                  <a:pt x="4476000" y="1548275"/>
                </a:cubicBezTo>
                <a:lnTo>
                  <a:pt x="4509380" y="1562174"/>
                </a:lnTo>
                <a:cubicBezTo>
                  <a:pt x="4813232" y="1685614"/>
                  <a:pt x="5127743" y="1740316"/>
                  <a:pt x="5460879" y="1798264"/>
                </a:cubicBezTo>
                <a:cubicBezTo>
                  <a:pt x="5551653" y="1813805"/>
                  <a:pt x="5642315" y="1829758"/>
                  <a:pt x="5733986" y="1846933"/>
                </a:cubicBezTo>
                <a:cubicBezTo>
                  <a:pt x="5963970" y="1890504"/>
                  <a:pt x="6157043" y="2003526"/>
                  <a:pt x="6287977" y="2159788"/>
                </a:cubicBezTo>
                <a:cubicBezTo>
                  <a:pt x="6306683" y="2182111"/>
                  <a:pt x="6324119" y="2205317"/>
                  <a:pt x="6340214" y="2229329"/>
                </a:cubicBezTo>
                <a:cubicBezTo>
                  <a:pt x="6417469" y="2344581"/>
                  <a:pt x="6463814" y="2478407"/>
                  <a:pt x="6471114" y="2622352"/>
                </a:cubicBezTo>
                <a:cubicBezTo>
                  <a:pt x="6473807" y="2769771"/>
                  <a:pt x="6462698" y="2917077"/>
                  <a:pt x="6437901" y="3062355"/>
                </a:cubicBezTo>
                <a:cubicBezTo>
                  <a:pt x="6419948" y="3175423"/>
                  <a:pt x="6408279" y="3289412"/>
                  <a:pt x="6403005" y="3403799"/>
                </a:cubicBezTo>
                <a:cubicBezTo>
                  <a:pt x="6392009" y="3777418"/>
                  <a:pt x="6576644" y="4118548"/>
                  <a:pt x="6755668" y="4448796"/>
                </a:cubicBezTo>
                <a:cubicBezTo>
                  <a:pt x="6993990" y="4888384"/>
                  <a:pt x="7218568" y="5304077"/>
                  <a:pt x="7018507" y="5788985"/>
                </a:cubicBezTo>
                <a:cubicBezTo>
                  <a:pt x="6841393" y="6218193"/>
                  <a:pt x="6417090" y="6431396"/>
                  <a:pt x="6091808" y="6535277"/>
                </a:cubicBezTo>
                <a:cubicBezTo>
                  <a:pt x="5693985" y="6656266"/>
                  <a:pt x="5276078" y="6698727"/>
                  <a:pt x="4861481" y="6660304"/>
                </a:cubicBezTo>
                <a:cubicBezTo>
                  <a:pt x="4806219" y="6654807"/>
                  <a:pt x="4750959" y="6649367"/>
                  <a:pt x="4695865" y="6643421"/>
                </a:cubicBezTo>
                <a:cubicBezTo>
                  <a:pt x="4591346" y="6632553"/>
                  <a:pt x="4485906" y="6621644"/>
                  <a:pt x="4380226" y="6613373"/>
                </a:cubicBezTo>
                <a:lnTo>
                  <a:pt x="4226630" y="6606487"/>
                </a:lnTo>
                <a:lnTo>
                  <a:pt x="4264282" y="6654191"/>
                </a:lnTo>
                <a:lnTo>
                  <a:pt x="4380180" y="6659486"/>
                </a:lnTo>
                <a:cubicBezTo>
                  <a:pt x="4484581" y="6667677"/>
                  <a:pt x="4588823" y="6678408"/>
                  <a:pt x="4692164" y="6689023"/>
                </a:cubicBezTo>
                <a:cubicBezTo>
                  <a:pt x="4747816" y="6694633"/>
                  <a:pt x="4802965" y="6700522"/>
                  <a:pt x="4858339" y="6705626"/>
                </a:cubicBezTo>
                <a:cubicBezTo>
                  <a:pt x="5279108" y="6745059"/>
                  <a:pt x="5703354" y="6702317"/>
                  <a:pt x="6107180" y="6579701"/>
                </a:cubicBezTo>
                <a:cubicBezTo>
                  <a:pt x="6227001" y="6541475"/>
                  <a:pt x="6337526" y="6496066"/>
                  <a:pt x="6438187" y="6443957"/>
                </a:cubicBezTo>
                <a:lnTo>
                  <a:pt x="6484427" y="6417174"/>
                </a:lnTo>
                <a:lnTo>
                  <a:pt x="6865971" y="6116030"/>
                </a:lnTo>
                <a:lnTo>
                  <a:pt x="6919205" y="6054782"/>
                </a:lnTo>
                <a:cubicBezTo>
                  <a:pt x="6978124" y="5977812"/>
                  <a:pt x="7026039" y="5895109"/>
                  <a:pt x="7062379" y="5807158"/>
                </a:cubicBezTo>
                <a:cubicBezTo>
                  <a:pt x="7073712" y="5780571"/>
                  <a:pt x="7084035" y="5752582"/>
                  <a:pt x="7093460" y="5723190"/>
                </a:cubicBezTo>
                <a:cubicBezTo>
                  <a:pt x="7244656" y="5252584"/>
                  <a:pt x="7017609" y="4833358"/>
                  <a:pt x="6797295" y="4427201"/>
                </a:cubicBezTo>
                <a:cubicBezTo>
                  <a:pt x="6621470" y="4102540"/>
                  <a:pt x="6439417" y="3767668"/>
                  <a:pt x="6450412" y="3405397"/>
                </a:cubicBezTo>
                <a:cubicBezTo>
                  <a:pt x="6455854" y="3292811"/>
                  <a:pt x="6467355" y="3180612"/>
                  <a:pt x="6484915" y="3069293"/>
                </a:cubicBezTo>
                <a:cubicBezTo>
                  <a:pt x="6510161" y="2921166"/>
                  <a:pt x="6521325" y="2770966"/>
                  <a:pt x="6518184" y="2620675"/>
                </a:cubicBezTo>
                <a:cubicBezTo>
                  <a:pt x="6510168" y="2468328"/>
                  <a:pt x="6461254" y="2326849"/>
                  <a:pt x="6379873" y="2205071"/>
                </a:cubicBezTo>
                <a:cubicBezTo>
                  <a:pt x="6362917" y="2179699"/>
                  <a:pt x="6344553" y="2155183"/>
                  <a:pt x="6324856" y="2131602"/>
                </a:cubicBezTo>
                <a:close/>
                <a:moveTo>
                  <a:pt x="6456287" y="2037643"/>
                </a:moveTo>
                <a:cubicBezTo>
                  <a:pt x="6313085" y="1864181"/>
                  <a:pt x="6101192" y="1738526"/>
                  <a:pt x="5847706" y="1689648"/>
                </a:cubicBezTo>
                <a:cubicBezTo>
                  <a:pt x="5755362" y="1671794"/>
                  <a:pt x="5662623" y="1655174"/>
                  <a:pt x="5570728" y="1638824"/>
                </a:cubicBezTo>
                <a:cubicBezTo>
                  <a:pt x="5222050" y="1576793"/>
                  <a:pt x="4892505" y="1517717"/>
                  <a:pt x="4576087" y="1387978"/>
                </a:cubicBezTo>
                <a:lnTo>
                  <a:pt x="4555834" y="1381472"/>
                </a:lnTo>
                <a:cubicBezTo>
                  <a:pt x="4487838" y="1353268"/>
                  <a:pt x="4416868" y="1324140"/>
                  <a:pt x="4345449" y="1298019"/>
                </a:cubicBezTo>
                <a:cubicBezTo>
                  <a:pt x="3664308" y="1049799"/>
                  <a:pt x="3182160" y="1116450"/>
                  <a:pt x="2871751" y="1501942"/>
                </a:cubicBezTo>
                <a:cubicBezTo>
                  <a:pt x="2847420" y="1532248"/>
                  <a:pt x="2823369" y="1563105"/>
                  <a:pt x="2799592" y="1594504"/>
                </a:cubicBezTo>
                <a:cubicBezTo>
                  <a:pt x="2689480" y="1737054"/>
                  <a:pt x="2575597" y="1885658"/>
                  <a:pt x="2414903" y="1957044"/>
                </a:cubicBezTo>
                <a:cubicBezTo>
                  <a:pt x="2221860" y="2043924"/>
                  <a:pt x="1997725" y="2025959"/>
                  <a:pt x="1760254" y="2006887"/>
                </a:cubicBezTo>
                <a:cubicBezTo>
                  <a:pt x="1555766" y="1990239"/>
                  <a:pt x="1344130" y="1973114"/>
                  <a:pt x="1147935" y="2027203"/>
                </a:cubicBezTo>
                <a:cubicBezTo>
                  <a:pt x="1008520" y="2065718"/>
                  <a:pt x="889378" y="2117097"/>
                  <a:pt x="790949" y="2180856"/>
                </a:cubicBezTo>
                <a:lnTo>
                  <a:pt x="755680" y="2208863"/>
                </a:lnTo>
                <a:lnTo>
                  <a:pt x="784164" y="2244951"/>
                </a:lnTo>
                <a:lnTo>
                  <a:pt x="819800" y="2216895"/>
                </a:lnTo>
                <a:cubicBezTo>
                  <a:pt x="913896" y="2156510"/>
                  <a:pt x="1028127" y="2107641"/>
                  <a:pt x="1161797" y="2070685"/>
                </a:cubicBezTo>
                <a:cubicBezTo>
                  <a:pt x="1350055" y="2018583"/>
                  <a:pt x="1557286" y="2035208"/>
                  <a:pt x="1757791" y="2051480"/>
                </a:cubicBezTo>
                <a:cubicBezTo>
                  <a:pt x="1990729" y="2070456"/>
                  <a:pt x="2231352" y="2089633"/>
                  <a:pt x="2435442" y="1996773"/>
                </a:cubicBezTo>
                <a:cubicBezTo>
                  <a:pt x="2607054" y="1919810"/>
                  <a:pt x="2723910" y="1767625"/>
                  <a:pt x="2837394" y="1620256"/>
                </a:cubicBezTo>
                <a:cubicBezTo>
                  <a:pt x="2861445" y="1589400"/>
                  <a:pt x="2885087" y="1558416"/>
                  <a:pt x="2909289" y="1528519"/>
                </a:cubicBezTo>
                <a:cubicBezTo>
                  <a:pt x="3205909" y="1160386"/>
                  <a:pt x="3670928" y="1098677"/>
                  <a:pt x="4330863" y="1339173"/>
                </a:cubicBezTo>
                <a:cubicBezTo>
                  <a:pt x="4401496" y="1365025"/>
                  <a:pt x="4471568" y="1393891"/>
                  <a:pt x="4539620" y="1422093"/>
                </a:cubicBezTo>
                <a:lnTo>
                  <a:pt x="4559480" y="1428465"/>
                </a:lnTo>
                <a:cubicBezTo>
                  <a:pt x="4881958" y="1560610"/>
                  <a:pt x="5212457" y="1619540"/>
                  <a:pt x="5564108" y="1682092"/>
                </a:cubicBezTo>
                <a:cubicBezTo>
                  <a:pt x="5655611" y="1698308"/>
                  <a:pt x="5747956" y="1714794"/>
                  <a:pt x="5840301" y="1732648"/>
                </a:cubicBezTo>
                <a:cubicBezTo>
                  <a:pt x="6081300" y="1780749"/>
                  <a:pt x="6282953" y="1900778"/>
                  <a:pt x="6419330" y="2065703"/>
                </a:cubicBezTo>
                <a:cubicBezTo>
                  <a:pt x="6438812" y="2089264"/>
                  <a:pt x="6456962" y="2113741"/>
                  <a:pt x="6473704" y="2139056"/>
                </a:cubicBezTo>
                <a:cubicBezTo>
                  <a:pt x="6554065" y="2260562"/>
                  <a:pt x="6601993" y="2401366"/>
                  <a:pt x="6609125" y="2552749"/>
                </a:cubicBezTo>
                <a:cubicBezTo>
                  <a:pt x="6611258" y="2707291"/>
                  <a:pt x="6598971" y="2861654"/>
                  <a:pt x="6572323" y="3013835"/>
                </a:cubicBezTo>
                <a:cubicBezTo>
                  <a:pt x="6553080" y="3132878"/>
                  <a:pt x="6540401" y="3252897"/>
                  <a:pt x="6534397" y="3373358"/>
                </a:cubicBezTo>
                <a:cubicBezTo>
                  <a:pt x="6521720" y="3766406"/>
                  <a:pt x="6716564" y="4125352"/>
                  <a:pt x="6905405" y="4471906"/>
                </a:cubicBezTo>
                <a:cubicBezTo>
                  <a:pt x="7140403" y="4903949"/>
                  <a:pt x="7363419" y="5313364"/>
                  <a:pt x="7217907" y="5782741"/>
                </a:cubicBezTo>
                <a:lnTo>
                  <a:pt x="7189955" y="5860316"/>
                </a:lnTo>
                <a:lnTo>
                  <a:pt x="7258046" y="5806574"/>
                </a:lnTo>
                <a:lnTo>
                  <a:pt x="7283025" y="5715380"/>
                </a:lnTo>
                <a:cubicBezTo>
                  <a:pt x="7386676" y="5258725"/>
                  <a:pt x="7163623" y="4847528"/>
                  <a:pt x="6946192" y="4450087"/>
                </a:cubicBezTo>
                <a:cubicBezTo>
                  <a:pt x="6760717" y="4108660"/>
                  <a:pt x="6568508" y="3755570"/>
                  <a:pt x="6580795" y="3375102"/>
                </a:cubicBezTo>
                <a:cubicBezTo>
                  <a:pt x="6586909" y="3256290"/>
                  <a:pt x="6599476" y="3137915"/>
                  <a:pt x="6618552" y="3020505"/>
                </a:cubicBezTo>
                <a:cubicBezTo>
                  <a:pt x="6645593" y="2865480"/>
                  <a:pt x="6657934" y="2708217"/>
                  <a:pt x="6655354" y="2550802"/>
                </a:cubicBezTo>
                <a:cubicBezTo>
                  <a:pt x="6647971" y="2391170"/>
                  <a:pt x="6597730" y="2242730"/>
                  <a:pt x="6513375" y="2114827"/>
                </a:cubicBezTo>
                <a:cubicBezTo>
                  <a:pt x="6495800" y="2088180"/>
                  <a:pt x="6476744" y="2062424"/>
                  <a:pt x="6456287" y="2037643"/>
                </a:cubicBezTo>
                <a:close/>
                <a:moveTo>
                  <a:pt x="6547346" y="1898586"/>
                </a:moveTo>
                <a:cubicBezTo>
                  <a:pt x="6400581" y="1740774"/>
                  <a:pt x="6195569" y="1626377"/>
                  <a:pt x="5954244" y="1578156"/>
                </a:cubicBezTo>
                <a:cubicBezTo>
                  <a:pt x="5860777" y="1559495"/>
                  <a:pt x="5767200" y="1542610"/>
                  <a:pt x="5674180" y="1525446"/>
                </a:cubicBezTo>
                <a:cubicBezTo>
                  <a:pt x="5306934" y="1458804"/>
                  <a:pt x="4960052" y="1395523"/>
                  <a:pt x="4625961" y="1256927"/>
                </a:cubicBezTo>
                <a:lnTo>
                  <a:pt x="4618950" y="1278729"/>
                </a:lnTo>
                <a:lnTo>
                  <a:pt x="4626075" y="1256511"/>
                </a:lnTo>
                <a:cubicBezTo>
                  <a:pt x="4548372" y="1224303"/>
                  <a:pt x="4467920" y="1190755"/>
                  <a:pt x="4386685" y="1161038"/>
                </a:cubicBezTo>
                <a:cubicBezTo>
                  <a:pt x="3672836" y="899586"/>
                  <a:pt x="3167675" y="968374"/>
                  <a:pt x="2842258" y="1372192"/>
                </a:cubicBezTo>
                <a:cubicBezTo>
                  <a:pt x="2816569" y="1403883"/>
                  <a:pt x="2791441" y="1436657"/>
                  <a:pt x="2765617" y="1468759"/>
                </a:cubicBezTo>
                <a:cubicBezTo>
                  <a:pt x="2649967" y="1618612"/>
                  <a:pt x="2530945" y="1773278"/>
                  <a:pt x="2361516" y="1849125"/>
                </a:cubicBezTo>
                <a:cubicBezTo>
                  <a:pt x="2158790" y="1940605"/>
                  <a:pt x="1923238" y="1921247"/>
                  <a:pt x="1673941" y="1900650"/>
                </a:cubicBezTo>
                <a:cubicBezTo>
                  <a:pt x="1459415" y="1882588"/>
                  <a:pt x="1237609" y="1864465"/>
                  <a:pt x="1031427" y="1921252"/>
                </a:cubicBezTo>
                <a:cubicBezTo>
                  <a:pt x="885165" y="1961198"/>
                  <a:pt x="759974" y="2014717"/>
                  <a:pt x="656585" y="2081308"/>
                </a:cubicBezTo>
                <a:lnTo>
                  <a:pt x="655612" y="2082077"/>
                </a:lnTo>
                <a:lnTo>
                  <a:pt x="682229" y="2115802"/>
                </a:lnTo>
                <a:lnTo>
                  <a:pt x="845854" y="2030271"/>
                </a:lnTo>
                <a:cubicBezTo>
                  <a:pt x="905817" y="2004736"/>
                  <a:pt x="970988" y="1982292"/>
                  <a:pt x="1041278" y="1962996"/>
                </a:cubicBezTo>
                <a:cubicBezTo>
                  <a:pt x="1241048" y="1909142"/>
                  <a:pt x="1457082" y="1926771"/>
                  <a:pt x="1667758" y="1944047"/>
                </a:cubicBezTo>
                <a:cubicBezTo>
                  <a:pt x="1911692" y="1964286"/>
                  <a:pt x="2164147" y="1984989"/>
                  <a:pt x="2378072" y="1888479"/>
                </a:cubicBezTo>
                <a:cubicBezTo>
                  <a:pt x="2557073" y="1809804"/>
                  <a:pt x="2680408" y="1648811"/>
                  <a:pt x="2799301" y="1494556"/>
                </a:cubicBezTo>
                <a:cubicBezTo>
                  <a:pt x="2824429" y="1461775"/>
                  <a:pt x="2849294" y="1429821"/>
                  <a:pt x="2875808" y="1398398"/>
                </a:cubicBezTo>
                <a:cubicBezTo>
                  <a:pt x="3186896" y="1012215"/>
                  <a:pt x="3675080" y="947965"/>
                  <a:pt x="4367722" y="1201687"/>
                </a:cubicBezTo>
                <a:cubicBezTo>
                  <a:pt x="4449352" y="1231533"/>
                  <a:pt x="4529802" y="1265087"/>
                  <a:pt x="4605429" y="1296633"/>
                </a:cubicBezTo>
                <a:cubicBezTo>
                  <a:pt x="4943838" y="1437513"/>
                  <a:pt x="5293301" y="1501181"/>
                  <a:pt x="5663072" y="1568620"/>
                </a:cubicBezTo>
                <a:cubicBezTo>
                  <a:pt x="5756258" y="1585235"/>
                  <a:pt x="5849390" y="1602577"/>
                  <a:pt x="5942408" y="1620650"/>
                </a:cubicBezTo>
                <a:cubicBezTo>
                  <a:pt x="6174643" y="1667319"/>
                  <a:pt x="6371254" y="1776976"/>
                  <a:pt x="6512015" y="1927923"/>
                </a:cubicBezTo>
                <a:cubicBezTo>
                  <a:pt x="6652776" y="2078870"/>
                  <a:pt x="6737684" y="2271104"/>
                  <a:pt x="6746520" y="2482932"/>
                </a:cubicBezTo>
                <a:cubicBezTo>
                  <a:pt x="6748035" y="2644625"/>
                  <a:pt x="6734683" y="2806079"/>
                  <a:pt x="6706519" y="2965243"/>
                </a:cubicBezTo>
                <a:cubicBezTo>
                  <a:pt x="6685818" y="3090377"/>
                  <a:pt x="6672128" y="3216572"/>
                  <a:pt x="6665396" y="3343254"/>
                </a:cubicBezTo>
                <a:cubicBezTo>
                  <a:pt x="6651147" y="3755318"/>
                  <a:pt x="6857101" y="4130978"/>
                  <a:pt x="7055366" y="4495072"/>
                </a:cubicBezTo>
                <a:cubicBezTo>
                  <a:pt x="7269152" y="4886372"/>
                  <a:pt x="7473641" y="5259750"/>
                  <a:pt x="7425089" y="5670984"/>
                </a:cubicBezTo>
                <a:lnTo>
                  <a:pt x="7424376" y="5675293"/>
                </a:lnTo>
                <a:lnTo>
                  <a:pt x="7468352" y="5640584"/>
                </a:lnTo>
                <a:lnTo>
                  <a:pt x="7474777" y="5511952"/>
                </a:lnTo>
                <a:cubicBezTo>
                  <a:pt x="7462596" y="5145362"/>
                  <a:pt x="7276059" y="4804471"/>
                  <a:pt x="7093908" y="4471626"/>
                </a:cubicBezTo>
                <a:cubicBezTo>
                  <a:pt x="6898335" y="4113354"/>
                  <a:pt x="6695749" y="3742865"/>
                  <a:pt x="6709605" y="3343377"/>
                </a:cubicBezTo>
                <a:cubicBezTo>
                  <a:pt x="6716562" y="3218361"/>
                  <a:pt x="6730195" y="3093822"/>
                  <a:pt x="6750504" y="2970297"/>
                </a:cubicBezTo>
                <a:cubicBezTo>
                  <a:pt x="6779004" y="2808311"/>
                  <a:pt x="6792525" y="2644025"/>
                  <a:pt x="6790954" y="2479504"/>
                </a:cubicBezTo>
                <a:cubicBezTo>
                  <a:pt x="6782623" y="2257622"/>
                  <a:pt x="6694110" y="2056398"/>
                  <a:pt x="6547346" y="1898586"/>
                </a:cubicBezTo>
                <a:close/>
                <a:moveTo>
                  <a:pt x="6677729" y="1801973"/>
                </a:moveTo>
                <a:cubicBezTo>
                  <a:pt x="6525117" y="1636441"/>
                  <a:pt x="6312067" y="1516515"/>
                  <a:pt x="6060784" y="1466681"/>
                </a:cubicBezTo>
                <a:cubicBezTo>
                  <a:pt x="5966083" y="1447621"/>
                  <a:pt x="5871381" y="1429930"/>
                  <a:pt x="5777578" y="1412502"/>
                </a:cubicBezTo>
                <a:cubicBezTo>
                  <a:pt x="5390190" y="1340307"/>
                  <a:pt x="5027207" y="1273211"/>
                  <a:pt x="4676230" y="1126028"/>
                </a:cubicBezTo>
                <a:cubicBezTo>
                  <a:pt x="4591067" y="1090056"/>
                  <a:pt x="4507755" y="1055577"/>
                  <a:pt x="4423769" y="1024519"/>
                </a:cubicBezTo>
                <a:cubicBezTo>
                  <a:pt x="3677212" y="749846"/>
                  <a:pt x="3148840" y="821183"/>
                  <a:pt x="2808413" y="1243324"/>
                </a:cubicBezTo>
                <a:cubicBezTo>
                  <a:pt x="2781780" y="1276524"/>
                  <a:pt x="2755429" y="1310274"/>
                  <a:pt x="2730188" y="1344832"/>
                </a:cubicBezTo>
                <a:cubicBezTo>
                  <a:pt x="2609545" y="1501697"/>
                  <a:pt x="2484572" y="1663531"/>
                  <a:pt x="2307227" y="1742738"/>
                </a:cubicBezTo>
                <a:cubicBezTo>
                  <a:pt x="2094109" y="1838143"/>
                  <a:pt x="1847970" y="1817653"/>
                  <a:pt x="1586854" y="1795525"/>
                </a:cubicBezTo>
                <a:cubicBezTo>
                  <a:pt x="1362023" y="1776885"/>
                  <a:pt x="1129630" y="1757630"/>
                  <a:pt x="913724" y="1816284"/>
                </a:cubicBezTo>
                <a:cubicBezTo>
                  <a:pt x="837239" y="1837109"/>
                  <a:pt x="766231" y="1861479"/>
                  <a:pt x="700811" y="1889332"/>
                </a:cubicBezTo>
                <a:lnTo>
                  <a:pt x="561193" y="1962451"/>
                </a:lnTo>
                <a:lnTo>
                  <a:pt x="588520" y="1997074"/>
                </a:lnTo>
                <a:lnTo>
                  <a:pt x="719020" y="1929059"/>
                </a:lnTo>
                <a:cubicBezTo>
                  <a:pt x="781850" y="1902411"/>
                  <a:pt x="850117" y="1879032"/>
                  <a:pt x="923728" y="1858987"/>
                </a:cubicBezTo>
                <a:cubicBezTo>
                  <a:pt x="1131694" y="1802318"/>
                  <a:pt x="1360103" y="1821197"/>
                  <a:pt x="1580816" y="1839882"/>
                </a:cubicBezTo>
                <a:cubicBezTo>
                  <a:pt x="1836297" y="1861100"/>
                  <a:pt x="2100573" y="1883336"/>
                  <a:pt x="2324337" y="1783179"/>
                </a:cubicBezTo>
                <a:cubicBezTo>
                  <a:pt x="2511921" y="1699093"/>
                  <a:pt x="2640682" y="1532575"/>
                  <a:pt x="2765112" y="1371021"/>
                </a:cubicBezTo>
                <a:cubicBezTo>
                  <a:pt x="2791464" y="1337271"/>
                  <a:pt x="2817400" y="1303391"/>
                  <a:pt x="2843072" y="1270337"/>
                </a:cubicBezTo>
                <a:cubicBezTo>
                  <a:pt x="3169581" y="865965"/>
                  <a:pt x="3678896" y="798504"/>
                  <a:pt x="4406265" y="1066116"/>
                </a:cubicBezTo>
                <a:cubicBezTo>
                  <a:pt x="4487783" y="1096371"/>
                  <a:pt x="4571992" y="1131121"/>
                  <a:pt x="4656426" y="1166408"/>
                </a:cubicBezTo>
                <a:cubicBezTo>
                  <a:pt x="5012621" y="1315734"/>
                  <a:pt x="5378914" y="1383890"/>
                  <a:pt x="5767647" y="1456068"/>
                </a:cubicBezTo>
                <a:cubicBezTo>
                  <a:pt x="5861394" y="1473911"/>
                  <a:pt x="5955367" y="1490924"/>
                  <a:pt x="6050068" y="1509983"/>
                </a:cubicBezTo>
                <a:cubicBezTo>
                  <a:pt x="6291449" y="1558685"/>
                  <a:pt x="6495816" y="1673669"/>
                  <a:pt x="6641935" y="1831897"/>
                </a:cubicBezTo>
                <a:cubicBezTo>
                  <a:pt x="6788054" y="1990125"/>
                  <a:pt x="6875922" y="2191594"/>
                  <a:pt x="6884308" y="2413273"/>
                </a:cubicBezTo>
                <a:lnTo>
                  <a:pt x="6884701" y="2412039"/>
                </a:lnTo>
                <a:cubicBezTo>
                  <a:pt x="6885486" y="2580704"/>
                  <a:pt x="6870956" y="2749052"/>
                  <a:pt x="6841278" y="2915026"/>
                </a:cubicBezTo>
                <a:cubicBezTo>
                  <a:pt x="6819174" y="3046285"/>
                  <a:pt x="6804476" y="3178705"/>
                  <a:pt x="6797351" y="3311653"/>
                </a:cubicBezTo>
                <a:cubicBezTo>
                  <a:pt x="6780912" y="3743428"/>
                  <a:pt x="6996684" y="4136762"/>
                  <a:pt x="7205666" y="4517060"/>
                </a:cubicBezTo>
                <a:cubicBezTo>
                  <a:pt x="7377690" y="4830961"/>
                  <a:pt x="7543775" y="5133950"/>
                  <a:pt x="7588443" y="5452293"/>
                </a:cubicBezTo>
                <a:lnTo>
                  <a:pt x="7597145" y="5538930"/>
                </a:lnTo>
                <a:lnTo>
                  <a:pt x="7637056" y="5507430"/>
                </a:lnTo>
                <a:lnTo>
                  <a:pt x="7624412" y="5392251"/>
                </a:lnTo>
                <a:cubicBezTo>
                  <a:pt x="7567459" y="5080475"/>
                  <a:pt x="7405853" y="4784651"/>
                  <a:pt x="7247293" y="4495465"/>
                </a:cubicBezTo>
                <a:cubicBezTo>
                  <a:pt x="7041621" y="4120339"/>
                  <a:pt x="6829105" y="3732579"/>
                  <a:pt x="6844588" y="3313661"/>
                </a:cubicBezTo>
                <a:cubicBezTo>
                  <a:pt x="6851714" y="3182497"/>
                  <a:pt x="6866244" y="3051860"/>
                  <a:pt x="6888179" y="2922373"/>
                </a:cubicBezTo>
                <a:cubicBezTo>
                  <a:pt x="6918250" y="2753583"/>
                  <a:pt x="6932893" y="2582405"/>
                  <a:pt x="6932052" y="2410900"/>
                </a:cubicBezTo>
                <a:cubicBezTo>
                  <a:pt x="6922515" y="2178640"/>
                  <a:pt x="6830342" y="1967505"/>
                  <a:pt x="6677729" y="1801973"/>
                </a:cubicBezTo>
                <a:close/>
                <a:moveTo>
                  <a:pt x="6807311" y="1705742"/>
                </a:moveTo>
                <a:cubicBezTo>
                  <a:pt x="6649509" y="1532757"/>
                  <a:pt x="6428535" y="1407335"/>
                  <a:pt x="6167603" y="1354857"/>
                </a:cubicBezTo>
                <a:cubicBezTo>
                  <a:pt x="6072059" y="1335988"/>
                  <a:pt x="5976853" y="1317663"/>
                  <a:pt x="5881871" y="1299882"/>
                </a:cubicBezTo>
                <a:cubicBezTo>
                  <a:pt x="5477709" y="1223199"/>
                  <a:pt x="5095428" y="1150818"/>
                  <a:pt x="4726777" y="994773"/>
                </a:cubicBezTo>
                <a:cubicBezTo>
                  <a:pt x="4629944" y="954135"/>
                  <a:pt x="4547811" y="920054"/>
                  <a:pt x="4463432" y="888862"/>
                </a:cubicBezTo>
                <a:cubicBezTo>
                  <a:pt x="3683888" y="600424"/>
                  <a:pt x="3132216" y="674710"/>
                  <a:pt x="2776911" y="1114766"/>
                </a:cubicBezTo>
                <a:lnTo>
                  <a:pt x="2694075" y="1220695"/>
                </a:lnTo>
                <a:cubicBezTo>
                  <a:pt x="2567615" y="1384319"/>
                  <a:pt x="2437102" y="1553450"/>
                  <a:pt x="2251702" y="1636421"/>
                </a:cubicBezTo>
                <a:cubicBezTo>
                  <a:pt x="2029159" y="1735608"/>
                  <a:pt x="1770785" y="1713457"/>
                  <a:pt x="1498120" y="1690348"/>
                </a:cubicBezTo>
                <a:cubicBezTo>
                  <a:pt x="1263114" y="1670710"/>
                  <a:pt x="1020273" y="1649916"/>
                  <a:pt x="794922" y="1710984"/>
                </a:cubicBezTo>
                <a:cubicBezTo>
                  <a:pt x="714949" y="1732732"/>
                  <a:pt x="640753" y="1758150"/>
                  <a:pt x="572418" y="1787180"/>
                </a:cubicBezTo>
                <a:lnTo>
                  <a:pt x="466519" y="1842501"/>
                </a:lnTo>
                <a:lnTo>
                  <a:pt x="496934" y="1881036"/>
                </a:lnTo>
                <a:lnTo>
                  <a:pt x="588459" y="1833469"/>
                </a:lnTo>
                <a:cubicBezTo>
                  <a:pt x="654231" y="1805651"/>
                  <a:pt x="725710" y="1781233"/>
                  <a:pt x="802809" y="1760265"/>
                </a:cubicBezTo>
                <a:cubicBezTo>
                  <a:pt x="1020638" y="1701318"/>
                  <a:pt x="1259494" y="1721742"/>
                  <a:pt x="1490379" y="1741419"/>
                </a:cubicBezTo>
                <a:cubicBezTo>
                  <a:pt x="1769230" y="1765151"/>
                  <a:pt x="2032962" y="1787665"/>
                  <a:pt x="2266416" y="1682905"/>
                </a:cubicBezTo>
                <a:cubicBezTo>
                  <a:pt x="2462753" y="1595721"/>
                  <a:pt x="2597051" y="1421906"/>
                  <a:pt x="2726884" y="1253469"/>
                </a:cubicBezTo>
                <a:cubicBezTo>
                  <a:pt x="2754571" y="1216971"/>
                  <a:pt x="2781465" y="1182945"/>
                  <a:pt x="2808912" y="1148646"/>
                </a:cubicBezTo>
                <a:cubicBezTo>
                  <a:pt x="3150561" y="725535"/>
                  <a:pt x="3684449" y="658248"/>
                  <a:pt x="4443012" y="936774"/>
                </a:cubicBezTo>
                <a:cubicBezTo>
                  <a:pt x="4524529" y="967030"/>
                  <a:pt x="4607840" y="1001515"/>
                  <a:pt x="4704729" y="1042154"/>
                </a:cubicBezTo>
                <a:cubicBezTo>
                  <a:pt x="5077812" y="1200067"/>
                  <a:pt x="5462282" y="1272700"/>
                  <a:pt x="5869080" y="1349769"/>
                </a:cubicBezTo>
                <a:cubicBezTo>
                  <a:pt x="5963613" y="1367870"/>
                  <a:pt x="6059100" y="1385830"/>
                  <a:pt x="6154193" y="1405025"/>
                </a:cubicBezTo>
                <a:cubicBezTo>
                  <a:pt x="6406291" y="1453075"/>
                  <a:pt x="6619255" y="1571838"/>
                  <a:pt x="6771125" y="1736505"/>
                </a:cubicBezTo>
                <a:cubicBezTo>
                  <a:pt x="6922994" y="1901172"/>
                  <a:pt x="7013765" y="2111739"/>
                  <a:pt x="7021478" y="2343404"/>
                </a:cubicBezTo>
                <a:lnTo>
                  <a:pt x="7022264" y="2343668"/>
                </a:lnTo>
                <a:cubicBezTo>
                  <a:pt x="7022824" y="2519502"/>
                  <a:pt x="7007229" y="2694967"/>
                  <a:pt x="6975699" y="2867881"/>
                </a:cubicBezTo>
                <a:cubicBezTo>
                  <a:pt x="6952136" y="3005230"/>
                  <a:pt x="6936371" y="3143827"/>
                  <a:pt x="6928518" y="3282995"/>
                </a:cubicBezTo>
                <a:cubicBezTo>
                  <a:pt x="6909162" y="3732433"/>
                  <a:pt x="7135873" y="4144261"/>
                  <a:pt x="7354560" y="4541235"/>
                </a:cubicBezTo>
                <a:cubicBezTo>
                  <a:pt x="7498603" y="4802845"/>
                  <a:pt x="7638411" y="5057078"/>
                  <a:pt x="7712593" y="5318036"/>
                </a:cubicBezTo>
                <a:lnTo>
                  <a:pt x="7736434" y="5428993"/>
                </a:lnTo>
                <a:lnTo>
                  <a:pt x="7775958" y="5397797"/>
                </a:lnTo>
                <a:lnTo>
                  <a:pt x="7741604" y="5259855"/>
                </a:lnTo>
                <a:cubicBezTo>
                  <a:pt x="7662479" y="5005250"/>
                  <a:pt x="7527805" y="4760272"/>
                  <a:pt x="7395348" y="4519416"/>
                </a:cubicBezTo>
                <a:cubicBezTo>
                  <a:pt x="7180025" y="4127574"/>
                  <a:pt x="6956963" y="3722819"/>
                  <a:pt x="6974129" y="3284476"/>
                </a:cubicBezTo>
                <a:cubicBezTo>
                  <a:pt x="6982150" y="3147108"/>
                  <a:pt x="6997747" y="3010308"/>
                  <a:pt x="7020918" y="2874696"/>
                </a:cubicBezTo>
                <a:cubicBezTo>
                  <a:pt x="7052896" y="2698973"/>
                  <a:pt x="7068605" y="2520669"/>
                  <a:pt x="7067988" y="2342001"/>
                </a:cubicBezTo>
                <a:cubicBezTo>
                  <a:pt x="7059741" y="2099270"/>
                  <a:pt x="6965110" y="1878722"/>
                  <a:pt x="6807311" y="1705742"/>
                </a:cubicBezTo>
                <a:close/>
                <a:moveTo>
                  <a:pt x="6994773" y="1679780"/>
                </a:moveTo>
                <a:cubicBezTo>
                  <a:pt x="6829941" y="1463262"/>
                  <a:pt x="6578182" y="1305288"/>
                  <a:pt x="6273525" y="1243201"/>
                </a:cubicBezTo>
                <a:cubicBezTo>
                  <a:pt x="6177197" y="1223614"/>
                  <a:pt x="6080868" y="1205391"/>
                  <a:pt x="5985101" y="1186886"/>
                </a:cubicBezTo>
                <a:cubicBezTo>
                  <a:pt x="5562312" y="1105594"/>
                  <a:pt x="5162808" y="1028597"/>
                  <a:pt x="4776484" y="863700"/>
                </a:cubicBezTo>
                <a:cubicBezTo>
                  <a:pt x="4696203" y="829736"/>
                  <a:pt x="4599313" y="789099"/>
                  <a:pt x="4501528" y="752701"/>
                </a:cubicBezTo>
                <a:cubicBezTo>
                  <a:pt x="3689668" y="451170"/>
                  <a:pt x="3114168" y="527326"/>
                  <a:pt x="2744545" y="986386"/>
                </a:cubicBezTo>
                <a:cubicBezTo>
                  <a:pt x="2715203" y="1022345"/>
                  <a:pt x="2687096" y="1058709"/>
                  <a:pt x="2658585" y="1094939"/>
                </a:cubicBezTo>
                <a:cubicBezTo>
                  <a:pt x="2526582" y="1265861"/>
                  <a:pt x="2390117" y="1442155"/>
                  <a:pt x="2196794" y="1528490"/>
                </a:cubicBezTo>
                <a:cubicBezTo>
                  <a:pt x="1964155" y="1632147"/>
                  <a:pt x="1695192" y="1608864"/>
                  <a:pt x="1410287" y="1584094"/>
                </a:cubicBezTo>
                <a:cubicBezTo>
                  <a:pt x="1165243" y="1563048"/>
                  <a:pt x="911817" y="1541122"/>
                  <a:pt x="676478" y="1604887"/>
                </a:cubicBezTo>
                <a:cubicBezTo>
                  <a:pt x="593082" y="1627350"/>
                  <a:pt x="515689" y="1653669"/>
                  <a:pt x="444402" y="1683786"/>
                </a:cubicBezTo>
                <a:lnTo>
                  <a:pt x="369126" y="1719106"/>
                </a:lnTo>
                <a:lnTo>
                  <a:pt x="399301" y="1757337"/>
                </a:lnTo>
                <a:lnTo>
                  <a:pt x="462446" y="1724619"/>
                </a:lnTo>
                <a:cubicBezTo>
                  <a:pt x="531141" y="1695649"/>
                  <a:pt x="605765" y="1670227"/>
                  <a:pt x="686218" y="1648408"/>
                </a:cubicBezTo>
                <a:cubicBezTo>
                  <a:pt x="914016" y="1585401"/>
                  <a:pt x="1162931" y="1608595"/>
                  <a:pt x="1403858" y="1629685"/>
                </a:cubicBezTo>
                <a:cubicBezTo>
                  <a:pt x="1695075" y="1654668"/>
                  <a:pt x="1969809" y="1678439"/>
                  <a:pt x="2212575" y="1571675"/>
                </a:cubicBezTo>
                <a:cubicBezTo>
                  <a:pt x="2416958" y="1480729"/>
                  <a:pt x="2556793" y="1299616"/>
                  <a:pt x="2692448" y="1124421"/>
                </a:cubicBezTo>
                <a:cubicBezTo>
                  <a:pt x="2720550" y="1088056"/>
                  <a:pt x="2749068" y="1051833"/>
                  <a:pt x="2777999" y="1015733"/>
                </a:cubicBezTo>
                <a:cubicBezTo>
                  <a:pt x="3134112" y="574578"/>
                  <a:pt x="3691687" y="503100"/>
                  <a:pt x="4482395" y="796497"/>
                </a:cubicBezTo>
                <a:cubicBezTo>
                  <a:pt x="4579397" y="832625"/>
                  <a:pt x="4674715" y="872321"/>
                  <a:pt x="4755335" y="906828"/>
                </a:cubicBezTo>
                <a:cubicBezTo>
                  <a:pt x="5146088" y="1073599"/>
                  <a:pt x="5548175" y="1150982"/>
                  <a:pt x="5973544" y="1232657"/>
                </a:cubicBezTo>
                <a:cubicBezTo>
                  <a:pt x="6068918" y="1251032"/>
                  <a:pt x="6165134" y="1269665"/>
                  <a:pt x="6261463" y="1289258"/>
                </a:cubicBezTo>
                <a:cubicBezTo>
                  <a:pt x="6522816" y="1341869"/>
                  <a:pt x="6743383" y="1467157"/>
                  <a:pt x="6900582" y="1639720"/>
                </a:cubicBezTo>
                <a:cubicBezTo>
                  <a:pt x="7057778" y="1812279"/>
                  <a:pt x="7151610" y="2032118"/>
                  <a:pt x="7159491" y="2273829"/>
                </a:cubicBezTo>
                <a:cubicBezTo>
                  <a:pt x="7159099" y="2456456"/>
                  <a:pt x="7142211" y="2638630"/>
                  <a:pt x="7109167" y="2818172"/>
                </a:cubicBezTo>
                <a:cubicBezTo>
                  <a:pt x="7084931" y="2962036"/>
                  <a:pt x="7068774" y="3107155"/>
                  <a:pt x="7060752" y="3252852"/>
                </a:cubicBezTo>
                <a:cubicBezTo>
                  <a:pt x="7041509" y="3723206"/>
                  <a:pt x="7277588" y="4151211"/>
                  <a:pt x="7505869" y="4565355"/>
                </a:cubicBezTo>
                <a:cubicBezTo>
                  <a:pt x="7617604" y="4769218"/>
                  <a:pt x="7727391" y="4968752"/>
                  <a:pt x="7808066" y="5170193"/>
                </a:cubicBezTo>
                <a:lnTo>
                  <a:pt x="7863017" y="5329083"/>
                </a:lnTo>
                <a:lnTo>
                  <a:pt x="7900691" y="5299348"/>
                </a:lnTo>
                <a:lnTo>
                  <a:pt x="7834132" y="5117062"/>
                </a:lnTo>
                <a:cubicBezTo>
                  <a:pt x="7753323" y="4922023"/>
                  <a:pt x="7648404" y="4731764"/>
                  <a:pt x="7544748" y="4543760"/>
                </a:cubicBezTo>
                <a:cubicBezTo>
                  <a:pt x="7319274" y="4135096"/>
                  <a:pt x="7086279" y="3713076"/>
                  <a:pt x="7105017" y="3255708"/>
                </a:cubicBezTo>
                <a:cubicBezTo>
                  <a:pt x="7113824" y="3111822"/>
                  <a:pt x="7130486" y="2968536"/>
                  <a:pt x="7154835" y="2826486"/>
                </a:cubicBezTo>
                <a:cubicBezTo>
                  <a:pt x="7188440" y="2644149"/>
                  <a:pt x="7205383" y="2459126"/>
                  <a:pt x="7205608" y="2273661"/>
                </a:cubicBezTo>
                <a:cubicBezTo>
                  <a:pt x="7198589" y="2051997"/>
                  <a:pt x="7122972" y="1848178"/>
                  <a:pt x="6994773" y="1679780"/>
                </a:cubicBezTo>
                <a:close/>
                <a:moveTo>
                  <a:pt x="7126710" y="1586425"/>
                </a:moveTo>
                <a:cubicBezTo>
                  <a:pt x="6956549" y="1361066"/>
                  <a:pt x="6695898" y="1196375"/>
                  <a:pt x="6380006" y="1131704"/>
                </a:cubicBezTo>
                <a:cubicBezTo>
                  <a:pt x="6282443" y="1111718"/>
                  <a:pt x="6185835" y="1092950"/>
                  <a:pt x="6089227" y="1074176"/>
                </a:cubicBezTo>
                <a:cubicBezTo>
                  <a:pt x="5647585" y="987735"/>
                  <a:pt x="5230746" y="906525"/>
                  <a:pt x="4826303" y="732643"/>
                </a:cubicBezTo>
                <a:cubicBezTo>
                  <a:pt x="4712022" y="683692"/>
                  <a:pt x="4625232" y="648556"/>
                  <a:pt x="4540573" y="616825"/>
                </a:cubicBezTo>
                <a:cubicBezTo>
                  <a:pt x="3696118" y="300291"/>
                  <a:pt x="3097880" y="380490"/>
                  <a:pt x="2712420" y="857612"/>
                </a:cubicBezTo>
                <a:cubicBezTo>
                  <a:pt x="2682663" y="893443"/>
                  <a:pt x="2652413" y="933649"/>
                  <a:pt x="2622690" y="972217"/>
                </a:cubicBezTo>
                <a:cubicBezTo>
                  <a:pt x="2485283" y="1150027"/>
                  <a:pt x="2343282" y="1333619"/>
                  <a:pt x="2141083" y="1423455"/>
                </a:cubicBezTo>
                <a:cubicBezTo>
                  <a:pt x="1899012" y="1530892"/>
                  <a:pt x="1619055" y="1506352"/>
                  <a:pt x="1322851" y="1478407"/>
                </a:cubicBezTo>
                <a:cubicBezTo>
                  <a:pt x="1067225" y="1456229"/>
                  <a:pt x="803213" y="1433175"/>
                  <a:pt x="558561" y="1498937"/>
                </a:cubicBezTo>
                <a:cubicBezTo>
                  <a:pt x="471813" y="1522253"/>
                  <a:pt x="391274" y="1549577"/>
                  <a:pt x="317066" y="1580848"/>
                </a:cubicBezTo>
                <a:lnTo>
                  <a:pt x="275394" y="1600349"/>
                </a:lnTo>
                <a:lnTo>
                  <a:pt x="306099" y="1639252"/>
                </a:lnTo>
                <a:lnTo>
                  <a:pt x="337119" y="1624794"/>
                </a:lnTo>
                <a:cubicBezTo>
                  <a:pt x="408731" y="1594725"/>
                  <a:pt x="486528" y="1568393"/>
                  <a:pt x="570404" y="1545857"/>
                </a:cubicBezTo>
                <a:cubicBezTo>
                  <a:pt x="807527" y="1482216"/>
                  <a:pt x="1067141" y="1504764"/>
                  <a:pt x="1318239" y="1526848"/>
                </a:cubicBezTo>
                <a:cubicBezTo>
                  <a:pt x="1621288" y="1553362"/>
                  <a:pt x="1907035" y="1579764"/>
                  <a:pt x="2159176" y="1465119"/>
                </a:cubicBezTo>
                <a:cubicBezTo>
                  <a:pt x="2371895" y="1370948"/>
                  <a:pt x="2517267" y="1182531"/>
                  <a:pt x="2658461" y="1000039"/>
                </a:cubicBezTo>
                <a:cubicBezTo>
                  <a:pt x="2688049" y="961885"/>
                  <a:pt x="2717638" y="923732"/>
                  <a:pt x="2747377" y="886538"/>
                </a:cubicBezTo>
                <a:cubicBezTo>
                  <a:pt x="3118504" y="427052"/>
                  <a:pt x="3699372" y="352618"/>
                  <a:pt x="4523125" y="659786"/>
                </a:cubicBezTo>
                <a:cubicBezTo>
                  <a:pt x="4604474" y="690456"/>
                  <a:pt x="4693340" y="726248"/>
                  <a:pt x="4805544" y="774538"/>
                </a:cubicBezTo>
                <a:cubicBezTo>
                  <a:pt x="5214139" y="951118"/>
                  <a:pt x="5635076" y="1032289"/>
                  <a:pt x="6077669" y="1118584"/>
                </a:cubicBezTo>
                <a:cubicBezTo>
                  <a:pt x="6174278" y="1137352"/>
                  <a:pt x="6270887" y="1156120"/>
                  <a:pt x="6367944" y="1176391"/>
                </a:cubicBezTo>
                <a:cubicBezTo>
                  <a:pt x="6673138" y="1239163"/>
                  <a:pt x="6924439" y="1397356"/>
                  <a:pt x="7088498" y="1613281"/>
                </a:cubicBezTo>
                <a:cubicBezTo>
                  <a:pt x="7216096" y="1781219"/>
                  <a:pt x="7290922" y="1984085"/>
                  <a:pt x="7297278" y="2204141"/>
                </a:cubicBezTo>
                <a:cubicBezTo>
                  <a:pt x="7296267" y="2393892"/>
                  <a:pt x="7278204" y="2583122"/>
                  <a:pt x="7243363" y="2769575"/>
                </a:cubicBezTo>
                <a:cubicBezTo>
                  <a:pt x="7216995" y="2919238"/>
                  <a:pt x="7198930" y="3070258"/>
                  <a:pt x="7189281" y="3221941"/>
                </a:cubicBezTo>
                <a:cubicBezTo>
                  <a:pt x="7168860" y="3711450"/>
                  <a:pt x="7414925" y="4156725"/>
                  <a:pt x="7652857" y="4587568"/>
                </a:cubicBezTo>
                <a:cubicBezTo>
                  <a:pt x="7769830" y="4799067"/>
                  <a:pt x="7884240" y="5006172"/>
                  <a:pt x="7968207" y="5215317"/>
                </a:cubicBezTo>
                <a:lnTo>
                  <a:pt x="7976572" y="5239457"/>
                </a:lnTo>
                <a:lnTo>
                  <a:pt x="8013810" y="5210066"/>
                </a:lnTo>
                <a:lnTo>
                  <a:pt x="7995542" y="5160201"/>
                </a:lnTo>
                <a:cubicBezTo>
                  <a:pt x="7911386" y="4957693"/>
                  <a:pt x="7802181" y="4760153"/>
                  <a:pt x="7694317" y="4565018"/>
                </a:cubicBezTo>
                <a:cubicBezTo>
                  <a:pt x="7459079" y="4140038"/>
                  <a:pt x="7216211" y="3700338"/>
                  <a:pt x="7236520" y="3223954"/>
                </a:cubicBezTo>
                <a:cubicBezTo>
                  <a:pt x="7245607" y="3073927"/>
                  <a:pt x="7263168" y="2924550"/>
                  <a:pt x="7289032" y="2776519"/>
                </a:cubicBezTo>
                <a:cubicBezTo>
                  <a:pt x="7324096" y="2587654"/>
                  <a:pt x="7342103" y="2396001"/>
                  <a:pt x="7342946" y="2203844"/>
                </a:cubicBezTo>
                <a:cubicBezTo>
                  <a:pt x="7336662" y="1973679"/>
                  <a:pt x="7259054" y="1761700"/>
                  <a:pt x="7126710" y="1586425"/>
                </a:cubicBezTo>
                <a:close/>
                <a:moveTo>
                  <a:pt x="7258739" y="1493221"/>
                </a:moveTo>
                <a:cubicBezTo>
                  <a:pt x="7082708" y="1259405"/>
                  <a:pt x="6813167" y="1088094"/>
                  <a:pt x="6486039" y="1020070"/>
                </a:cubicBezTo>
                <a:cubicBezTo>
                  <a:pt x="6387972" y="999765"/>
                  <a:pt x="6290242" y="980189"/>
                  <a:pt x="6192904" y="961337"/>
                </a:cubicBezTo>
                <a:cubicBezTo>
                  <a:pt x="5732695" y="870285"/>
                  <a:pt x="5298181" y="784324"/>
                  <a:pt x="4876122" y="601578"/>
                </a:cubicBezTo>
                <a:cubicBezTo>
                  <a:pt x="4762346" y="552347"/>
                  <a:pt x="4668375" y="514003"/>
                  <a:pt x="4579172" y="480814"/>
                </a:cubicBezTo>
                <a:cubicBezTo>
                  <a:pt x="3701672" y="153657"/>
                  <a:pt x="3080616" y="233800"/>
                  <a:pt x="2680565" y="729380"/>
                </a:cubicBezTo>
                <a:cubicBezTo>
                  <a:pt x="2648923" y="768235"/>
                  <a:pt x="2617848" y="808177"/>
                  <a:pt x="2587182" y="848255"/>
                </a:cubicBezTo>
                <a:cubicBezTo>
                  <a:pt x="2444368" y="1032952"/>
                  <a:pt x="2296414" y="1223713"/>
                  <a:pt x="2086294" y="1316903"/>
                </a:cubicBezTo>
                <a:cubicBezTo>
                  <a:pt x="1834663" y="1428535"/>
                  <a:pt x="1544815" y="1403541"/>
                  <a:pt x="1234478" y="1375597"/>
                </a:cubicBezTo>
                <a:cubicBezTo>
                  <a:pt x="968395" y="1351876"/>
                  <a:pt x="694621" y="1327958"/>
                  <a:pt x="440117" y="1396003"/>
                </a:cubicBezTo>
                <a:cubicBezTo>
                  <a:pt x="349709" y="1420413"/>
                  <a:pt x="265847" y="1448853"/>
                  <a:pt x="188627" y="1481312"/>
                </a:cubicBezTo>
                <a:lnTo>
                  <a:pt x="183374" y="1483762"/>
                </a:lnTo>
                <a:lnTo>
                  <a:pt x="211044" y="1518819"/>
                </a:lnTo>
                <a:lnTo>
                  <a:pt x="324994" y="1476095"/>
                </a:lnTo>
                <a:cubicBezTo>
                  <a:pt x="365446" y="1462546"/>
                  <a:pt x="407480" y="1450025"/>
                  <a:pt x="451080" y="1438553"/>
                </a:cubicBezTo>
                <a:cubicBezTo>
                  <a:pt x="697645" y="1372500"/>
                  <a:pt x="966476" y="1396188"/>
                  <a:pt x="1229395" y="1419802"/>
                </a:cubicBezTo>
                <a:cubicBezTo>
                  <a:pt x="1544400" y="1447433"/>
                  <a:pt x="1841956" y="1473992"/>
                  <a:pt x="2104779" y="1357333"/>
                </a:cubicBezTo>
                <a:cubicBezTo>
                  <a:pt x="2325554" y="1259392"/>
                  <a:pt x="2476879" y="1063813"/>
                  <a:pt x="2624715" y="874831"/>
                </a:cubicBezTo>
                <a:cubicBezTo>
                  <a:pt x="2655661" y="835298"/>
                  <a:pt x="2686198" y="795635"/>
                  <a:pt x="2717834" y="756775"/>
                </a:cubicBezTo>
                <a:cubicBezTo>
                  <a:pt x="3103973" y="278970"/>
                  <a:pt x="3707900" y="202405"/>
                  <a:pt x="4563912" y="522658"/>
                </a:cubicBezTo>
                <a:cubicBezTo>
                  <a:pt x="4651880" y="555449"/>
                  <a:pt x="4745852" y="593793"/>
                  <a:pt x="4858786" y="642761"/>
                </a:cubicBezTo>
                <a:cubicBezTo>
                  <a:pt x="5285278" y="827374"/>
                  <a:pt x="5721979" y="913593"/>
                  <a:pt x="6184825" y="1005026"/>
                </a:cubicBezTo>
                <a:cubicBezTo>
                  <a:pt x="6282107" y="1024473"/>
                  <a:pt x="6379950" y="1043639"/>
                  <a:pt x="6477792" y="1064174"/>
                </a:cubicBezTo>
                <a:cubicBezTo>
                  <a:pt x="6791917" y="1130322"/>
                  <a:pt x="7051244" y="1295189"/>
                  <a:pt x="7220357" y="1519861"/>
                </a:cubicBezTo>
                <a:cubicBezTo>
                  <a:pt x="7351885" y="1694602"/>
                  <a:pt x="7428842" y="1905525"/>
                  <a:pt x="7434560" y="2134318"/>
                </a:cubicBezTo>
                <a:cubicBezTo>
                  <a:pt x="7433326" y="2331254"/>
                  <a:pt x="7414363" y="2527635"/>
                  <a:pt x="7377898" y="2721105"/>
                </a:cubicBezTo>
                <a:cubicBezTo>
                  <a:pt x="7349902" y="2876754"/>
                  <a:pt x="7331106" y="3033927"/>
                  <a:pt x="7321571" y="3191813"/>
                </a:cubicBezTo>
                <a:cubicBezTo>
                  <a:pt x="7299075" y="3700623"/>
                  <a:pt x="7556754" y="4163695"/>
                  <a:pt x="7803156" y="4610899"/>
                </a:cubicBezTo>
                <a:cubicBezTo>
                  <a:pt x="7884154" y="4757059"/>
                  <a:pt x="7964114" y="4901214"/>
                  <a:pt x="8034369" y="5045339"/>
                </a:cubicBezTo>
                <a:lnTo>
                  <a:pt x="8083544" y="5155026"/>
                </a:lnTo>
                <a:lnTo>
                  <a:pt x="8121389" y="5125156"/>
                </a:lnTo>
                <a:lnTo>
                  <a:pt x="8062888" y="4996676"/>
                </a:lnTo>
                <a:cubicBezTo>
                  <a:pt x="7995293" y="4858900"/>
                  <a:pt x="7920269" y="4723054"/>
                  <a:pt x="7845962" y="4588351"/>
                </a:cubicBezTo>
                <a:cubicBezTo>
                  <a:pt x="7601019" y="4146594"/>
                  <a:pt x="7347828" y="3689494"/>
                  <a:pt x="7369763" y="3193681"/>
                </a:cubicBezTo>
                <a:cubicBezTo>
                  <a:pt x="7379636" y="3037579"/>
                  <a:pt x="7398207" y="2882172"/>
                  <a:pt x="7425360" y="2728172"/>
                </a:cubicBezTo>
                <a:cubicBezTo>
                  <a:pt x="7462500" y="2531982"/>
                  <a:pt x="7481800" y="2332791"/>
                  <a:pt x="7482864" y="2133039"/>
                </a:cubicBezTo>
                <a:cubicBezTo>
                  <a:pt x="7475993" y="1894744"/>
                  <a:pt x="7395649" y="1675074"/>
                  <a:pt x="7258739" y="1493221"/>
                </a:cubicBezTo>
                <a:close/>
                <a:moveTo>
                  <a:pt x="7390669" y="1400232"/>
                </a:moveTo>
                <a:cubicBezTo>
                  <a:pt x="7209283" y="1157111"/>
                  <a:pt x="6930855" y="979040"/>
                  <a:pt x="6592746" y="907737"/>
                </a:cubicBezTo>
                <a:cubicBezTo>
                  <a:pt x="6494903" y="887202"/>
                  <a:pt x="6397565" y="867755"/>
                  <a:pt x="6300284" y="848308"/>
                </a:cubicBezTo>
                <a:cubicBezTo>
                  <a:pt x="5820327" y="751842"/>
                  <a:pt x="5367298" y="661266"/>
                  <a:pt x="4926557" y="469816"/>
                </a:cubicBezTo>
                <a:cubicBezTo>
                  <a:pt x="4814857" y="421252"/>
                  <a:pt x="4714154" y="379829"/>
                  <a:pt x="4618387" y="344098"/>
                </a:cubicBezTo>
                <a:cubicBezTo>
                  <a:pt x="3722823" y="7949"/>
                  <a:pt x="3056806" y="93174"/>
                  <a:pt x="2648653" y="599765"/>
                </a:cubicBezTo>
                <a:cubicBezTo>
                  <a:pt x="2616069" y="640134"/>
                  <a:pt x="2584051" y="681591"/>
                  <a:pt x="2551899" y="723457"/>
                </a:cubicBezTo>
                <a:cubicBezTo>
                  <a:pt x="2403267" y="914914"/>
                  <a:pt x="2250191" y="1113107"/>
                  <a:pt x="2030774" y="1209668"/>
                </a:cubicBezTo>
                <a:cubicBezTo>
                  <a:pt x="1769174" y="1325357"/>
                  <a:pt x="1466389" y="1298022"/>
                  <a:pt x="1144921" y="1269225"/>
                </a:cubicBezTo>
                <a:cubicBezTo>
                  <a:pt x="869082" y="1244640"/>
                  <a:pt x="584441" y="1219052"/>
                  <a:pt x="319945" y="1289788"/>
                </a:cubicBezTo>
                <a:cubicBezTo>
                  <a:pt x="273114" y="1302265"/>
                  <a:pt x="227968" y="1315821"/>
                  <a:pt x="184520" y="1330450"/>
                </a:cubicBezTo>
                <a:lnTo>
                  <a:pt x="90326" y="1365872"/>
                </a:lnTo>
                <a:lnTo>
                  <a:pt x="121487" y="1405352"/>
                </a:lnTo>
                <a:lnTo>
                  <a:pt x="202227" y="1375156"/>
                </a:lnTo>
                <a:cubicBezTo>
                  <a:pt x="244296" y="1361055"/>
                  <a:pt x="288032" y="1347960"/>
                  <a:pt x="333427" y="1335873"/>
                </a:cubicBezTo>
                <a:cubicBezTo>
                  <a:pt x="589983" y="1267122"/>
                  <a:pt x="870636" y="1292340"/>
                  <a:pt x="1141942" y="1316830"/>
                </a:cubicBezTo>
                <a:cubicBezTo>
                  <a:pt x="1468773" y="1345986"/>
                  <a:pt x="1777876" y="1373538"/>
                  <a:pt x="2050253" y="1252684"/>
                </a:cubicBezTo>
                <a:cubicBezTo>
                  <a:pt x="2279359" y="1151518"/>
                  <a:pt x="2436636" y="948776"/>
                  <a:pt x="2588226" y="752373"/>
                </a:cubicBezTo>
                <a:cubicBezTo>
                  <a:pt x="2620249" y="710915"/>
                  <a:pt x="2652137" y="669868"/>
                  <a:pt x="2684587" y="629914"/>
                </a:cubicBezTo>
                <a:cubicBezTo>
                  <a:pt x="3085733" y="133779"/>
                  <a:pt x="3712836" y="54668"/>
                  <a:pt x="4601500" y="388147"/>
                </a:cubicBezTo>
                <a:cubicBezTo>
                  <a:pt x="4696818" y="423742"/>
                  <a:pt x="4796737" y="464901"/>
                  <a:pt x="4907596" y="513202"/>
                </a:cubicBezTo>
                <a:cubicBezTo>
                  <a:pt x="5353272" y="706246"/>
                  <a:pt x="5808825" y="797613"/>
                  <a:pt x="6290522" y="894201"/>
                </a:cubicBezTo>
                <a:cubicBezTo>
                  <a:pt x="6387860" y="913649"/>
                  <a:pt x="6485141" y="933096"/>
                  <a:pt x="6582591" y="953496"/>
                </a:cubicBezTo>
                <a:cubicBezTo>
                  <a:pt x="6908802" y="1021991"/>
                  <a:pt x="7177340" y="1193166"/>
                  <a:pt x="7352029" y="1426488"/>
                </a:cubicBezTo>
                <a:cubicBezTo>
                  <a:pt x="7487894" y="1607956"/>
                  <a:pt x="7566990" y="1827023"/>
                  <a:pt x="7572292" y="2064614"/>
                </a:cubicBezTo>
                <a:lnTo>
                  <a:pt x="7572515" y="2063794"/>
                </a:lnTo>
                <a:cubicBezTo>
                  <a:pt x="7571000" y="2268108"/>
                  <a:pt x="7551366" y="2471842"/>
                  <a:pt x="7513833" y="2672610"/>
                </a:cubicBezTo>
                <a:cubicBezTo>
                  <a:pt x="7484884" y="2834287"/>
                  <a:pt x="7465080" y="2997469"/>
                  <a:pt x="7454420" y="3161395"/>
                </a:cubicBezTo>
                <a:cubicBezTo>
                  <a:pt x="7430241" y="3689636"/>
                  <a:pt x="7696784" y="4169165"/>
                  <a:pt x="7954463" y="4633618"/>
                </a:cubicBezTo>
                <a:cubicBezTo>
                  <a:pt x="7996463" y="4709502"/>
                  <a:pt x="8038183" y="4784809"/>
                  <a:pt x="8078509" y="4859806"/>
                </a:cubicBezTo>
                <a:lnTo>
                  <a:pt x="8188159" y="5072456"/>
                </a:lnTo>
                <a:lnTo>
                  <a:pt x="8223535" y="5044534"/>
                </a:lnTo>
                <a:lnTo>
                  <a:pt x="8219479" y="5035669"/>
                </a:lnTo>
                <a:cubicBezTo>
                  <a:pt x="8149065" y="4892903"/>
                  <a:pt x="8070848" y="4752110"/>
                  <a:pt x="7993230" y="4612471"/>
                </a:cubicBezTo>
                <a:cubicBezTo>
                  <a:pt x="7738582" y="4154004"/>
                  <a:pt x="7475405" y="3679635"/>
                  <a:pt x="7500200" y="3165199"/>
                </a:cubicBezTo>
                <a:cubicBezTo>
                  <a:pt x="7511029" y="3003078"/>
                  <a:pt x="7530721" y="2841685"/>
                  <a:pt x="7559219" y="2681747"/>
                </a:cubicBezTo>
                <a:cubicBezTo>
                  <a:pt x="7597930" y="2478747"/>
                  <a:pt x="7618296" y="2272655"/>
                  <a:pt x="7620203" y="2065938"/>
                </a:cubicBezTo>
                <a:cubicBezTo>
                  <a:pt x="7614115" y="1817768"/>
                  <a:pt x="7531743" y="1589322"/>
                  <a:pt x="7390669" y="1400232"/>
                </a:cubicBezTo>
                <a:close/>
                <a:moveTo>
                  <a:pt x="7522885" y="1307086"/>
                </a:moveTo>
                <a:cubicBezTo>
                  <a:pt x="7336156" y="1055611"/>
                  <a:pt x="7048263" y="870925"/>
                  <a:pt x="6698668" y="796963"/>
                </a:cubicBezTo>
                <a:cubicBezTo>
                  <a:pt x="6599534" y="776036"/>
                  <a:pt x="6500177" y="755927"/>
                  <a:pt x="6401661" y="736081"/>
                </a:cubicBezTo>
                <a:cubicBezTo>
                  <a:pt x="5903976" y="635268"/>
                  <a:pt x="5433667" y="540077"/>
                  <a:pt x="4977835" y="340156"/>
                </a:cubicBezTo>
                <a:cubicBezTo>
                  <a:pt x="4862713" y="289573"/>
                  <a:pt x="4758249" y="246949"/>
                  <a:pt x="4658557" y="209480"/>
                </a:cubicBezTo>
                <a:cubicBezTo>
                  <a:pt x="3728601" y="-140417"/>
                  <a:pt x="3040392" y="-51429"/>
                  <a:pt x="2616249" y="472265"/>
                </a:cubicBezTo>
                <a:cubicBezTo>
                  <a:pt x="2582722" y="514148"/>
                  <a:pt x="2549347" y="556985"/>
                  <a:pt x="2515971" y="599822"/>
                </a:cubicBezTo>
                <a:cubicBezTo>
                  <a:pt x="2360977" y="798306"/>
                  <a:pt x="2203604" y="1004201"/>
                  <a:pt x="1976681" y="1104245"/>
                </a:cubicBezTo>
                <a:cubicBezTo>
                  <a:pt x="1705105" y="1224000"/>
                  <a:pt x="1391195" y="1195814"/>
                  <a:pt x="1058311" y="1165620"/>
                </a:cubicBezTo>
                <a:cubicBezTo>
                  <a:pt x="772844" y="1139762"/>
                  <a:pt x="477207" y="1112905"/>
                  <a:pt x="203269" y="1186060"/>
                </a:cubicBezTo>
                <a:cubicBezTo>
                  <a:pt x="154743" y="1198843"/>
                  <a:pt x="107956" y="1212780"/>
                  <a:pt x="62924" y="1227857"/>
                </a:cubicBezTo>
                <a:lnTo>
                  <a:pt x="0" y="1251430"/>
                </a:lnTo>
                <a:lnTo>
                  <a:pt x="31504" y="1291346"/>
                </a:lnTo>
                <a:lnTo>
                  <a:pt x="79447" y="1273405"/>
                </a:lnTo>
                <a:cubicBezTo>
                  <a:pt x="123128" y="1258768"/>
                  <a:pt x="168535" y="1245197"/>
                  <a:pt x="215657" y="1232700"/>
                </a:cubicBezTo>
                <a:cubicBezTo>
                  <a:pt x="481527" y="1161946"/>
                  <a:pt x="772760" y="1188298"/>
                  <a:pt x="1054787" y="1213505"/>
                </a:cubicBezTo>
                <a:cubicBezTo>
                  <a:pt x="1393445" y="1244187"/>
                  <a:pt x="1713543" y="1273001"/>
                  <a:pt x="1995761" y="1148501"/>
                </a:cubicBezTo>
                <a:cubicBezTo>
                  <a:pt x="2233058" y="1043156"/>
                  <a:pt x="2395738" y="833521"/>
                  <a:pt x="2553145" y="630369"/>
                </a:cubicBezTo>
                <a:cubicBezTo>
                  <a:pt x="2586520" y="587532"/>
                  <a:pt x="2619351" y="544970"/>
                  <a:pt x="2652744" y="503502"/>
                </a:cubicBezTo>
                <a:cubicBezTo>
                  <a:pt x="3068904" y="-10959"/>
                  <a:pt x="3719176" y="-92616"/>
                  <a:pt x="4640997" y="254219"/>
                </a:cubicBezTo>
                <a:cubicBezTo>
                  <a:pt x="4739456" y="291289"/>
                  <a:pt x="4843527" y="333779"/>
                  <a:pt x="4957807" y="384098"/>
                </a:cubicBezTo>
                <a:cubicBezTo>
                  <a:pt x="5420204" y="586139"/>
                  <a:pt x="5892587" y="681998"/>
                  <a:pt x="6392910" y="783192"/>
                </a:cubicBezTo>
                <a:cubicBezTo>
                  <a:pt x="6491425" y="803037"/>
                  <a:pt x="6590390" y="823017"/>
                  <a:pt x="6689523" y="843944"/>
                </a:cubicBezTo>
                <a:cubicBezTo>
                  <a:pt x="7026684" y="914181"/>
                  <a:pt x="7303901" y="1091533"/>
                  <a:pt x="7483977" y="1333042"/>
                </a:cubicBezTo>
                <a:cubicBezTo>
                  <a:pt x="7624033" y="1520878"/>
                  <a:pt x="7705328" y="1747528"/>
                  <a:pt x="7710360" y="1992778"/>
                </a:cubicBezTo>
                <a:cubicBezTo>
                  <a:pt x="7707274" y="2203989"/>
                  <a:pt x="7685450" y="2414467"/>
                  <a:pt x="7645169" y="2621757"/>
                </a:cubicBezTo>
                <a:cubicBezTo>
                  <a:pt x="7614987" y="2789549"/>
                  <a:pt x="7594061" y="2958896"/>
                  <a:pt x="7582560" y="3129031"/>
                </a:cubicBezTo>
                <a:cubicBezTo>
                  <a:pt x="7556865" y="3676281"/>
                  <a:pt x="7833674" y="4173631"/>
                  <a:pt x="8101565" y="4654540"/>
                </a:cubicBezTo>
                <a:cubicBezTo>
                  <a:pt x="8145135" y="4732801"/>
                  <a:pt x="8188408" y="4810500"/>
                  <a:pt x="8230230" y="4887910"/>
                </a:cubicBezTo>
                <a:lnTo>
                  <a:pt x="8285862" y="4995341"/>
                </a:lnTo>
                <a:lnTo>
                  <a:pt x="8322482" y="4966437"/>
                </a:lnTo>
                <a:lnTo>
                  <a:pt x="8263109" y="4852297"/>
                </a:lnTo>
                <a:cubicBezTo>
                  <a:pt x="8223664" y="4779390"/>
                  <a:pt x="8183291" y="4706888"/>
                  <a:pt x="8143080" y="4634685"/>
                </a:cubicBezTo>
                <a:cubicBezTo>
                  <a:pt x="7878782" y="4159530"/>
                  <a:pt x="7605113" y="3668171"/>
                  <a:pt x="7630303" y="3133906"/>
                </a:cubicBezTo>
                <a:cubicBezTo>
                  <a:pt x="7641355" y="2965497"/>
                  <a:pt x="7662001" y="2797868"/>
                  <a:pt x="7692127" y="2631838"/>
                </a:cubicBezTo>
                <a:cubicBezTo>
                  <a:pt x="7732408" y="2421719"/>
                  <a:pt x="7753952" y="2208398"/>
                  <a:pt x="7756420" y="1994393"/>
                </a:cubicBezTo>
                <a:cubicBezTo>
                  <a:pt x="7752149" y="1738668"/>
                  <a:pt x="7668115" y="1502674"/>
                  <a:pt x="7522885" y="1307086"/>
                </a:cubicBezTo>
                <a:close/>
              </a:path>
            </a:pathLst>
          </a:custGeom>
          <a:gradFill>
            <a:gsLst>
              <a:gs pos="0">
                <a:srgbClr val="EC008C"/>
              </a:gs>
              <a:gs pos="50000">
                <a:srgbClr val="7657BD"/>
              </a:gs>
              <a:gs pos="100000">
                <a:srgbClr val="00AEEF"/>
              </a:gs>
            </a:gsLst>
            <a:lin ang="10060928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</a:lstStyle>
          <a:p>
            <a:pPr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141" name="자유형: 도형 140">
            <a:extLst>
              <a:ext uri="{FF2B5EF4-FFF2-40B4-BE49-F238E27FC236}">
                <a16:creationId xmlns:a16="http://schemas.microsoft.com/office/drawing/2014/main" id="{6663DC2A-FDE3-71BF-6FBF-3A25B7FCFC85}"/>
              </a:ext>
            </a:extLst>
          </p:cNvPr>
          <p:cNvSpPr/>
          <p:nvPr userDrawn="1"/>
        </p:nvSpPr>
        <p:spPr>
          <a:xfrm rot="13903004" flipV="1">
            <a:off x="-151693" y="2209874"/>
            <a:ext cx="7075866" cy="6249288"/>
          </a:xfrm>
          <a:custGeom>
            <a:avLst/>
            <a:gdLst>
              <a:gd name="connsiteX0" fmla="*/ 2541262 w 7075866"/>
              <a:gd name="connsiteY0" fmla="*/ 4311987 h 6249288"/>
              <a:gd name="connsiteX1" fmla="*/ 2507352 w 7075866"/>
              <a:gd name="connsiteY1" fmla="*/ 4274153 h 6249288"/>
              <a:gd name="connsiteX2" fmla="*/ 2498735 w 7075866"/>
              <a:gd name="connsiteY2" fmla="*/ 4267016 h 6249288"/>
              <a:gd name="connsiteX3" fmla="*/ 2585198 w 7075866"/>
              <a:gd name="connsiteY3" fmla="*/ 4376563 h 6249288"/>
              <a:gd name="connsiteX4" fmla="*/ 2200996 w 7075866"/>
              <a:gd name="connsiteY4" fmla="*/ 3875934 h 6249288"/>
              <a:gd name="connsiteX5" fmla="*/ 2153906 w 7075866"/>
              <a:gd name="connsiteY5" fmla="*/ 3822886 h 6249288"/>
              <a:gd name="connsiteX6" fmla="*/ 2143193 w 7075866"/>
              <a:gd name="connsiteY6" fmla="*/ 3816551 h 6249288"/>
              <a:gd name="connsiteX7" fmla="*/ 2207043 w 7075866"/>
              <a:gd name="connsiteY7" fmla="*/ 3897448 h 6249288"/>
              <a:gd name="connsiteX8" fmla="*/ 5121757 w 7075866"/>
              <a:gd name="connsiteY8" fmla="*/ 6188482 h 6249288"/>
              <a:gd name="connsiteX9" fmla="*/ 4824319 w 7075866"/>
              <a:gd name="connsiteY9" fmla="*/ 6203044 h 6249288"/>
              <a:gd name="connsiteX10" fmla="*/ 4465568 w 7075866"/>
              <a:gd name="connsiteY10" fmla="*/ 6185660 h 6249288"/>
              <a:gd name="connsiteX11" fmla="*/ 4277118 w 7075866"/>
              <a:gd name="connsiteY11" fmla="*/ 6165972 h 6249288"/>
              <a:gd name="connsiteX12" fmla="*/ 3974157 w 7075866"/>
              <a:gd name="connsiteY12" fmla="*/ 6136346 h 6249288"/>
              <a:gd name="connsiteX13" fmla="*/ 4014531 w 7075866"/>
              <a:gd name="connsiteY13" fmla="*/ 6187499 h 6249288"/>
              <a:gd name="connsiteX14" fmla="*/ 4273136 w 7075866"/>
              <a:gd name="connsiteY14" fmla="*/ 6212360 h 6249288"/>
              <a:gd name="connsiteX15" fmla="*/ 4462145 w 7075866"/>
              <a:gd name="connsiteY15" fmla="*/ 6231767 h 6249288"/>
              <a:gd name="connsiteX16" fmla="*/ 4825553 w 7075866"/>
              <a:gd name="connsiteY16" fmla="*/ 6249288 h 6249288"/>
              <a:gd name="connsiteX17" fmla="*/ 5059237 w 7075866"/>
              <a:gd name="connsiteY17" fmla="*/ 6237828 h 6249288"/>
              <a:gd name="connsiteX18" fmla="*/ 5333561 w 7075866"/>
              <a:gd name="connsiteY18" fmla="*/ 6021310 h 6249288"/>
              <a:gd name="connsiteX19" fmla="*/ 5096341 w 7075866"/>
              <a:gd name="connsiteY19" fmla="*/ 6056580 h 6249288"/>
              <a:gd name="connsiteX20" fmla="*/ 4412214 w 7075866"/>
              <a:gd name="connsiteY20" fmla="*/ 6057772 h 6249288"/>
              <a:gd name="connsiteX21" fmla="*/ 4231172 w 7075866"/>
              <a:gd name="connsiteY21" fmla="*/ 6039150 h 6249288"/>
              <a:gd name="connsiteX22" fmla="*/ 3883497 w 7075866"/>
              <a:gd name="connsiteY22" fmla="*/ 6005479 h 6249288"/>
              <a:gd name="connsiteX23" fmla="*/ 3870383 w 7075866"/>
              <a:gd name="connsiteY23" fmla="*/ 6004867 h 6249288"/>
              <a:gd name="connsiteX24" fmla="*/ 3908179 w 7075866"/>
              <a:gd name="connsiteY24" fmla="*/ 6052753 h 6249288"/>
              <a:gd name="connsiteX25" fmla="*/ 4222924 w 7075866"/>
              <a:gd name="connsiteY25" fmla="*/ 6083238 h 6249288"/>
              <a:gd name="connsiteX26" fmla="*/ 4403966 w 7075866"/>
              <a:gd name="connsiteY26" fmla="*/ 6101916 h 6249288"/>
              <a:gd name="connsiteX27" fmla="*/ 5098389 w 7075866"/>
              <a:gd name="connsiteY27" fmla="*/ 6101061 h 6249288"/>
              <a:gd name="connsiteX28" fmla="*/ 5263475 w 7075866"/>
              <a:gd name="connsiteY28" fmla="*/ 6076627 h 6249288"/>
              <a:gd name="connsiteX29" fmla="*/ 3351035 w 7075866"/>
              <a:gd name="connsiteY29" fmla="*/ 3129299 h 6249288"/>
              <a:gd name="connsiteX30" fmla="*/ 3376112 w 7075866"/>
              <a:gd name="connsiteY30" fmla="*/ 3168574 h 6249288"/>
              <a:gd name="connsiteX31" fmla="*/ 3375720 w 7075866"/>
              <a:gd name="connsiteY31" fmla="*/ 3169807 h 6249288"/>
              <a:gd name="connsiteX32" fmla="*/ 3368819 w 7075866"/>
              <a:gd name="connsiteY32" fmla="*/ 3229371 h 6249288"/>
              <a:gd name="connsiteX33" fmla="*/ 3334765 w 7075866"/>
              <a:gd name="connsiteY33" fmla="*/ 3278749 h 6249288"/>
              <a:gd name="connsiteX34" fmla="*/ 3202026 w 7075866"/>
              <a:gd name="connsiteY34" fmla="*/ 3357237 h 6249288"/>
              <a:gd name="connsiteX35" fmla="*/ 3047464 w 7075866"/>
              <a:gd name="connsiteY35" fmla="*/ 3358044 h 6249288"/>
              <a:gd name="connsiteX36" fmla="*/ 3006846 w 7075866"/>
              <a:gd name="connsiteY36" fmla="*/ 3334777 h 6249288"/>
              <a:gd name="connsiteX37" fmla="*/ 2982441 w 7075866"/>
              <a:gd name="connsiteY37" fmla="*/ 3294953 h 6249288"/>
              <a:gd name="connsiteX38" fmla="*/ 2985134 w 7075866"/>
              <a:gd name="connsiteY38" fmla="*/ 3246805 h 6249288"/>
              <a:gd name="connsiteX39" fmla="*/ 3023340 w 7075866"/>
              <a:gd name="connsiteY39" fmla="*/ 3186007 h 6249288"/>
              <a:gd name="connsiteX40" fmla="*/ 3155910 w 7075866"/>
              <a:gd name="connsiteY40" fmla="*/ 3107631 h 6249288"/>
              <a:gd name="connsiteX41" fmla="*/ 3310248 w 7075866"/>
              <a:gd name="connsiteY41" fmla="*/ 3106581 h 6249288"/>
              <a:gd name="connsiteX42" fmla="*/ 3351035 w 7075866"/>
              <a:gd name="connsiteY42" fmla="*/ 3129299 h 6249288"/>
              <a:gd name="connsiteX43" fmla="*/ 3385930 w 7075866"/>
              <a:gd name="connsiteY43" fmla="*/ 3098920 h 6249288"/>
              <a:gd name="connsiteX44" fmla="*/ 3326069 w 7075866"/>
              <a:gd name="connsiteY44" fmla="*/ 3063088 h 6249288"/>
              <a:gd name="connsiteX45" fmla="*/ 3144970 w 7075866"/>
              <a:gd name="connsiteY45" fmla="*/ 3062398 h 6249288"/>
              <a:gd name="connsiteX46" fmla="*/ 2989342 w 7075866"/>
              <a:gd name="connsiteY46" fmla="*/ 3154204 h 6249288"/>
              <a:gd name="connsiteX47" fmla="*/ 2944067 w 7075866"/>
              <a:gd name="connsiteY47" fmla="*/ 3223459 h 6249288"/>
              <a:gd name="connsiteX48" fmla="*/ 2937391 w 7075866"/>
              <a:gd name="connsiteY48" fmla="*/ 3305908 h 6249288"/>
              <a:gd name="connsiteX49" fmla="*/ 2972062 w 7075866"/>
              <a:gd name="connsiteY49" fmla="*/ 3365925 h 6249288"/>
              <a:gd name="connsiteX50" fmla="*/ 3031699 w 7075866"/>
              <a:gd name="connsiteY50" fmla="*/ 3401537 h 6249288"/>
              <a:gd name="connsiteX51" fmla="*/ 3212910 w 7075866"/>
              <a:gd name="connsiteY51" fmla="*/ 3402200 h 6249288"/>
              <a:gd name="connsiteX52" fmla="*/ 3368819 w 7075866"/>
              <a:gd name="connsiteY52" fmla="*/ 3310552 h 6249288"/>
              <a:gd name="connsiteX53" fmla="*/ 3416843 w 7075866"/>
              <a:gd name="connsiteY53" fmla="*/ 3232030 h 6249288"/>
              <a:gd name="connsiteX54" fmla="*/ 3420602 w 7075866"/>
              <a:gd name="connsiteY54" fmla="*/ 3159262 h 6249288"/>
              <a:gd name="connsiteX55" fmla="*/ 3385930 w 7075866"/>
              <a:gd name="connsiteY55" fmla="*/ 3098920 h 6249288"/>
              <a:gd name="connsiteX56" fmla="*/ 5597399 w 7075866"/>
              <a:gd name="connsiteY56" fmla="*/ 5813068 h 6249288"/>
              <a:gd name="connsiteX57" fmla="*/ 5331877 w 7075866"/>
              <a:gd name="connsiteY57" fmla="*/ 5879725 h 6249288"/>
              <a:gd name="connsiteX58" fmla="*/ 4355831 w 7075866"/>
              <a:gd name="connsiteY58" fmla="*/ 5929434 h 6249288"/>
              <a:gd name="connsiteX59" fmla="*/ 4182642 w 7075866"/>
              <a:gd name="connsiteY59" fmla="*/ 5911934 h 6249288"/>
              <a:gd name="connsiteX60" fmla="*/ 3851055 w 7075866"/>
              <a:gd name="connsiteY60" fmla="*/ 5880166 h 6249288"/>
              <a:gd name="connsiteX61" fmla="*/ 3768981 w 7075866"/>
              <a:gd name="connsiteY61" fmla="*/ 5876392 h 6249288"/>
              <a:gd name="connsiteX62" fmla="*/ 3805132 w 7075866"/>
              <a:gd name="connsiteY62" fmla="*/ 5922195 h 6249288"/>
              <a:gd name="connsiteX63" fmla="*/ 3849615 w 7075866"/>
              <a:gd name="connsiteY63" fmla="*/ 5924310 h 6249288"/>
              <a:gd name="connsiteX64" fmla="*/ 4177144 w 7075866"/>
              <a:gd name="connsiteY64" fmla="*/ 5957368 h 6249288"/>
              <a:gd name="connsiteX65" fmla="*/ 4350781 w 7075866"/>
              <a:gd name="connsiteY65" fmla="*/ 5974981 h 6249288"/>
              <a:gd name="connsiteX66" fmla="*/ 5340997 w 7075866"/>
              <a:gd name="connsiteY66" fmla="*/ 5923623 h 6249288"/>
              <a:gd name="connsiteX67" fmla="*/ 5511818 w 7075866"/>
              <a:gd name="connsiteY67" fmla="*/ 5880616 h 6249288"/>
              <a:gd name="connsiteX68" fmla="*/ 3465456 w 7075866"/>
              <a:gd name="connsiteY68" fmla="*/ 3061702 h 6249288"/>
              <a:gd name="connsiteX69" fmla="*/ 3483044 w 7075866"/>
              <a:gd name="connsiteY69" fmla="*/ 3096705 h 6249288"/>
              <a:gd name="connsiteX70" fmla="*/ 3496957 w 7075866"/>
              <a:gd name="connsiteY70" fmla="*/ 3367138 h 6249288"/>
              <a:gd name="connsiteX71" fmla="*/ 3307555 w 7075866"/>
              <a:gd name="connsiteY71" fmla="*/ 3466962 h 6249288"/>
              <a:gd name="connsiteX72" fmla="*/ 3266544 w 7075866"/>
              <a:gd name="connsiteY72" fmla="*/ 3472416 h 6249288"/>
              <a:gd name="connsiteX73" fmla="*/ 3170609 w 7075866"/>
              <a:gd name="connsiteY73" fmla="*/ 3486999 h 6249288"/>
              <a:gd name="connsiteX74" fmla="*/ 3154059 w 7075866"/>
              <a:gd name="connsiteY74" fmla="*/ 3491655 h 6249288"/>
              <a:gd name="connsiteX75" fmla="*/ 3121127 w 7075866"/>
              <a:gd name="connsiteY75" fmla="*/ 3500573 h 6249288"/>
              <a:gd name="connsiteX76" fmla="*/ 3089990 w 7075866"/>
              <a:gd name="connsiteY76" fmla="*/ 3500349 h 6249288"/>
              <a:gd name="connsiteX77" fmla="*/ 3062275 w 7075866"/>
              <a:gd name="connsiteY77" fmla="*/ 3486270 h 6249288"/>
              <a:gd name="connsiteX78" fmla="*/ 3021881 w 7075866"/>
              <a:gd name="connsiteY78" fmla="*/ 3470093 h 6249288"/>
              <a:gd name="connsiteX79" fmla="*/ 2988500 w 7075866"/>
              <a:gd name="connsiteY79" fmla="*/ 3456194 h 6249288"/>
              <a:gd name="connsiteX80" fmla="*/ 2983283 w 7075866"/>
              <a:gd name="connsiteY80" fmla="*/ 3448173 h 6249288"/>
              <a:gd name="connsiteX81" fmla="*/ 2968079 w 7075866"/>
              <a:gd name="connsiteY81" fmla="*/ 3428771 h 6249288"/>
              <a:gd name="connsiteX82" fmla="*/ 2939635 w 7075866"/>
              <a:gd name="connsiteY82" fmla="*/ 3412358 h 6249288"/>
              <a:gd name="connsiteX83" fmla="*/ 2925497 w 7075866"/>
              <a:gd name="connsiteY83" fmla="*/ 3405111 h 6249288"/>
              <a:gd name="connsiteX84" fmla="*/ 2909789 w 7075866"/>
              <a:gd name="connsiteY84" fmla="*/ 3385985 h 6249288"/>
              <a:gd name="connsiteX85" fmla="*/ 2908835 w 7075866"/>
              <a:gd name="connsiteY85" fmla="*/ 3378883 h 6249288"/>
              <a:gd name="connsiteX86" fmla="*/ 2908049 w 7075866"/>
              <a:gd name="connsiteY86" fmla="*/ 3370004 h 6249288"/>
              <a:gd name="connsiteX87" fmla="*/ 2871022 w 7075866"/>
              <a:gd name="connsiteY87" fmla="*/ 3296390 h 6249288"/>
              <a:gd name="connsiteX88" fmla="*/ 2840053 w 7075866"/>
              <a:gd name="connsiteY88" fmla="*/ 3225182 h 6249288"/>
              <a:gd name="connsiteX89" fmla="*/ 2841288 w 7075866"/>
              <a:gd name="connsiteY89" fmla="*/ 3221480 h 6249288"/>
              <a:gd name="connsiteX90" fmla="*/ 2857726 w 7075866"/>
              <a:gd name="connsiteY90" fmla="*/ 3195891 h 6249288"/>
              <a:gd name="connsiteX91" fmla="*/ 2883701 w 7075866"/>
              <a:gd name="connsiteY91" fmla="*/ 3178828 h 6249288"/>
              <a:gd name="connsiteX92" fmla="*/ 2924936 w 7075866"/>
              <a:gd name="connsiteY92" fmla="*/ 3151231 h 6249288"/>
              <a:gd name="connsiteX93" fmla="*/ 2952258 w 7075866"/>
              <a:gd name="connsiteY93" fmla="*/ 3114604 h 6249288"/>
              <a:gd name="connsiteX94" fmla="*/ 2958542 w 7075866"/>
              <a:gd name="connsiteY94" fmla="*/ 3104838 h 6249288"/>
              <a:gd name="connsiteX95" fmla="*/ 2996187 w 7075866"/>
              <a:gd name="connsiteY95" fmla="*/ 3073315 h 6249288"/>
              <a:gd name="connsiteX96" fmla="*/ 3043817 w 7075866"/>
              <a:gd name="connsiteY96" fmla="*/ 3060958 h 6249288"/>
              <a:gd name="connsiteX97" fmla="*/ 3060984 w 7075866"/>
              <a:gd name="connsiteY97" fmla="*/ 3058748 h 6249288"/>
              <a:gd name="connsiteX98" fmla="*/ 3069176 w 7075866"/>
              <a:gd name="connsiteY98" fmla="*/ 3055932 h 6249288"/>
              <a:gd name="connsiteX99" fmla="*/ 3266769 w 7075866"/>
              <a:gd name="connsiteY99" fmla="*/ 2991848 h 6249288"/>
              <a:gd name="connsiteX100" fmla="*/ 3357879 w 7075866"/>
              <a:gd name="connsiteY100" fmla="*/ 2993015 h 6249288"/>
              <a:gd name="connsiteX101" fmla="*/ 3440630 w 7075866"/>
              <a:gd name="connsiteY101" fmla="*/ 3031347 h 6249288"/>
              <a:gd name="connsiteX102" fmla="*/ 3465456 w 7075866"/>
              <a:gd name="connsiteY102" fmla="*/ 3061702 h 6249288"/>
              <a:gd name="connsiteX103" fmla="*/ 3500043 w 7075866"/>
              <a:gd name="connsiteY103" fmla="*/ 3034439 h 6249288"/>
              <a:gd name="connsiteX104" fmla="*/ 3469019 w 7075866"/>
              <a:gd name="connsiteY104" fmla="*/ 2996896 h 6249288"/>
              <a:gd name="connsiteX105" fmla="*/ 3368820 w 7075866"/>
              <a:gd name="connsiteY105" fmla="*/ 2950368 h 6249288"/>
              <a:gd name="connsiteX106" fmla="*/ 3258353 w 7075866"/>
              <a:gd name="connsiteY106" fmla="*/ 2948316 h 6249288"/>
              <a:gd name="connsiteX107" fmla="*/ 3048755 w 7075866"/>
              <a:gd name="connsiteY107" fmla="*/ 3017162 h 6249288"/>
              <a:gd name="connsiteX108" fmla="*/ 3034954 w 7075866"/>
              <a:gd name="connsiteY108" fmla="*/ 3019068 h 6249288"/>
              <a:gd name="connsiteX109" fmla="*/ 2968921 w 7075866"/>
              <a:gd name="connsiteY109" fmla="*/ 3037753 h 6249288"/>
              <a:gd name="connsiteX110" fmla="*/ 2917643 w 7075866"/>
              <a:gd name="connsiteY110" fmla="*/ 3083080 h 6249288"/>
              <a:gd name="connsiteX111" fmla="*/ 2910630 w 7075866"/>
              <a:gd name="connsiteY111" fmla="*/ 3093535 h 6249288"/>
              <a:gd name="connsiteX112" fmla="*/ 2890377 w 7075866"/>
              <a:gd name="connsiteY112" fmla="*/ 3121071 h 6249288"/>
              <a:gd name="connsiteX113" fmla="*/ 2859745 w 7075866"/>
              <a:gd name="connsiteY113" fmla="*/ 3141185 h 6249288"/>
              <a:gd name="connsiteX114" fmla="*/ 2822437 w 7075866"/>
              <a:gd name="connsiteY114" fmla="*/ 3166426 h 6249288"/>
              <a:gd name="connsiteX115" fmla="*/ 2792646 w 7075866"/>
              <a:gd name="connsiteY115" fmla="*/ 3218114 h 6249288"/>
              <a:gd name="connsiteX116" fmla="*/ 2800052 w 7075866"/>
              <a:gd name="connsiteY116" fmla="*/ 3276545 h 6249288"/>
              <a:gd name="connsiteX117" fmla="*/ 2831189 w 7075866"/>
              <a:gd name="connsiteY117" fmla="*/ 3326713 h 6249288"/>
              <a:gd name="connsiteX118" fmla="*/ 2859296 w 7075866"/>
              <a:gd name="connsiteY118" fmla="*/ 3381132 h 6249288"/>
              <a:gd name="connsiteX119" fmla="*/ 2857613 w 7075866"/>
              <a:gd name="connsiteY119" fmla="*/ 3386478 h 6249288"/>
              <a:gd name="connsiteX120" fmla="*/ 2868778 w 7075866"/>
              <a:gd name="connsiteY120" fmla="*/ 3421681 h 6249288"/>
              <a:gd name="connsiteX121" fmla="*/ 2894865 w 7075866"/>
              <a:gd name="connsiteY121" fmla="*/ 3447920 h 6249288"/>
              <a:gd name="connsiteX122" fmla="*/ 2916465 w 7075866"/>
              <a:gd name="connsiteY122" fmla="*/ 3458925 h 6249288"/>
              <a:gd name="connsiteX123" fmla="*/ 2932061 w 7075866"/>
              <a:gd name="connsiteY123" fmla="*/ 3467120 h 6249288"/>
              <a:gd name="connsiteX124" fmla="*/ 2939018 w 7075866"/>
              <a:gd name="connsiteY124" fmla="*/ 3476622 h 6249288"/>
              <a:gd name="connsiteX125" fmla="*/ 2948668 w 7075866"/>
              <a:gd name="connsiteY125" fmla="*/ 3490589 h 6249288"/>
              <a:gd name="connsiteX126" fmla="*/ 3005163 w 7075866"/>
              <a:gd name="connsiteY126" fmla="*/ 3519195 h 6249288"/>
              <a:gd name="connsiteX127" fmla="*/ 3034112 w 7075866"/>
              <a:gd name="connsiteY127" fmla="*/ 3528507 h 6249288"/>
              <a:gd name="connsiteX128" fmla="*/ 3078377 w 7075866"/>
              <a:gd name="connsiteY128" fmla="*/ 3549260 h 6249288"/>
              <a:gd name="connsiteX129" fmla="*/ 3127186 w 7075866"/>
              <a:gd name="connsiteY129" fmla="*/ 3549765 h 6249288"/>
              <a:gd name="connsiteX130" fmla="*/ 3165503 w 7075866"/>
              <a:gd name="connsiteY130" fmla="*/ 3539836 h 6249288"/>
              <a:gd name="connsiteX131" fmla="*/ 3181100 w 7075866"/>
              <a:gd name="connsiteY131" fmla="*/ 3535294 h 6249288"/>
              <a:gd name="connsiteX132" fmla="*/ 3270416 w 7075866"/>
              <a:gd name="connsiteY132" fmla="*/ 3518578 h 6249288"/>
              <a:gd name="connsiteX133" fmla="*/ 3312492 w 7075866"/>
              <a:gd name="connsiteY133" fmla="*/ 3512577 h 6249288"/>
              <a:gd name="connsiteX134" fmla="*/ 3533424 w 7075866"/>
              <a:gd name="connsiteY134" fmla="*/ 3392900 h 6249288"/>
              <a:gd name="connsiteX135" fmla="*/ 3564168 w 7075866"/>
              <a:gd name="connsiteY135" fmla="*/ 3329719 h 6249288"/>
              <a:gd name="connsiteX136" fmla="*/ 3522484 w 7075866"/>
              <a:gd name="connsiteY136" fmla="*/ 3077595 h 6249288"/>
              <a:gd name="connsiteX137" fmla="*/ 3500043 w 7075866"/>
              <a:gd name="connsiteY137" fmla="*/ 3034439 h 6249288"/>
              <a:gd name="connsiteX138" fmla="*/ 3574660 w 7075866"/>
              <a:gd name="connsiteY138" fmla="*/ 2957314 h 6249288"/>
              <a:gd name="connsiteX139" fmla="*/ 3606863 w 7075866"/>
              <a:gd name="connsiteY139" fmla="*/ 3041635 h 6249288"/>
              <a:gd name="connsiteX140" fmla="*/ 3612754 w 7075866"/>
              <a:gd name="connsiteY140" fmla="*/ 3063045 h 6249288"/>
              <a:gd name="connsiteX141" fmla="*/ 3646359 w 7075866"/>
              <a:gd name="connsiteY141" fmla="*/ 3158703 h 6249288"/>
              <a:gd name="connsiteX142" fmla="*/ 3660777 w 7075866"/>
              <a:gd name="connsiteY142" fmla="*/ 3454697 h 6249288"/>
              <a:gd name="connsiteX143" fmla="*/ 3364500 w 7075866"/>
              <a:gd name="connsiteY143" fmla="*/ 3595985 h 6249288"/>
              <a:gd name="connsiteX144" fmla="*/ 3318215 w 7075866"/>
              <a:gd name="connsiteY144" fmla="*/ 3597948 h 6249288"/>
              <a:gd name="connsiteX145" fmla="*/ 3153330 w 7075866"/>
              <a:gd name="connsiteY145" fmla="*/ 3618533 h 6249288"/>
              <a:gd name="connsiteX146" fmla="*/ 3125447 w 7075866"/>
              <a:gd name="connsiteY146" fmla="*/ 3627284 h 6249288"/>
              <a:gd name="connsiteX147" fmla="*/ 3078657 w 7075866"/>
              <a:gd name="connsiteY147" fmla="*/ 3640858 h 6249288"/>
              <a:gd name="connsiteX148" fmla="*/ 3028894 w 7075866"/>
              <a:gd name="connsiteY148" fmla="*/ 3638054 h 6249288"/>
              <a:gd name="connsiteX149" fmla="*/ 2989399 w 7075866"/>
              <a:gd name="connsiteY149" fmla="*/ 3607652 h 6249288"/>
              <a:gd name="connsiteX150" fmla="*/ 2928191 w 7075866"/>
              <a:gd name="connsiteY150" fmla="*/ 3575287 h 6249288"/>
              <a:gd name="connsiteX151" fmla="*/ 2878708 w 7075866"/>
              <a:gd name="connsiteY151" fmla="*/ 3546232 h 6249288"/>
              <a:gd name="connsiteX152" fmla="*/ 2873827 w 7075866"/>
              <a:gd name="connsiteY152" fmla="*/ 3531480 h 6249288"/>
              <a:gd name="connsiteX153" fmla="*/ 2858006 w 7075866"/>
              <a:gd name="connsiteY153" fmla="*/ 3495582 h 6249288"/>
              <a:gd name="connsiteX154" fmla="*/ 2816603 w 7075866"/>
              <a:gd name="connsiteY154" fmla="*/ 3466830 h 6249288"/>
              <a:gd name="connsiteX155" fmla="*/ 2794891 w 7075866"/>
              <a:gd name="connsiteY155" fmla="*/ 3454865 h 6249288"/>
              <a:gd name="connsiteX156" fmla="*/ 2779362 w 7075866"/>
              <a:gd name="connsiteY156" fmla="*/ 3437931 h 6249288"/>
              <a:gd name="connsiteX157" fmla="*/ 2772725 w 7075866"/>
              <a:gd name="connsiteY157" fmla="*/ 3415978 h 6249288"/>
              <a:gd name="connsiteX158" fmla="*/ 2776691 w 7075866"/>
              <a:gd name="connsiteY158" fmla="*/ 3403637 h 6249288"/>
              <a:gd name="connsiteX159" fmla="*/ 2781578 w 7075866"/>
              <a:gd name="connsiteY159" fmla="*/ 3388414 h 6249288"/>
              <a:gd name="connsiteX160" fmla="*/ 2732051 w 7075866"/>
              <a:gd name="connsiteY160" fmla="*/ 3258590 h 6249288"/>
              <a:gd name="connsiteX161" fmla="*/ 2691259 w 7075866"/>
              <a:gd name="connsiteY161" fmla="*/ 3147008 h 6249288"/>
              <a:gd name="connsiteX162" fmla="*/ 2692448 w 7075866"/>
              <a:gd name="connsiteY162" fmla="*/ 3143306 h 6249288"/>
              <a:gd name="connsiteX163" fmla="*/ 2735664 w 7075866"/>
              <a:gd name="connsiteY163" fmla="*/ 3096818 h 6249288"/>
              <a:gd name="connsiteX164" fmla="*/ 2787037 w 7075866"/>
              <a:gd name="connsiteY164" fmla="*/ 3078829 h 6249288"/>
              <a:gd name="connsiteX165" fmla="*/ 2866029 w 7075866"/>
              <a:gd name="connsiteY165" fmla="*/ 3048820 h 6249288"/>
              <a:gd name="connsiteX166" fmla="*/ 2915063 w 7075866"/>
              <a:gd name="connsiteY166" fmla="*/ 2992847 h 6249288"/>
              <a:gd name="connsiteX167" fmla="*/ 2924769 w 7075866"/>
              <a:gd name="connsiteY167" fmla="*/ 2979632 h 6249288"/>
              <a:gd name="connsiteX168" fmla="*/ 3078153 w 7075866"/>
              <a:gd name="connsiteY168" fmla="*/ 2928134 h 6249288"/>
              <a:gd name="connsiteX169" fmla="*/ 3106204 w 7075866"/>
              <a:gd name="connsiteY169" fmla="*/ 2930327 h 6249288"/>
              <a:gd name="connsiteX170" fmla="*/ 3114563 w 7075866"/>
              <a:gd name="connsiteY170" fmla="*/ 2929834 h 6249288"/>
              <a:gd name="connsiteX171" fmla="*/ 3371681 w 7075866"/>
              <a:gd name="connsiteY171" fmla="*/ 2883503 h 6249288"/>
              <a:gd name="connsiteX172" fmla="*/ 3574660 w 7075866"/>
              <a:gd name="connsiteY172" fmla="*/ 2957314 h 6249288"/>
              <a:gd name="connsiteX173" fmla="*/ 3610902 w 7075866"/>
              <a:gd name="connsiteY173" fmla="*/ 2932633 h 6249288"/>
              <a:gd name="connsiteX174" fmla="*/ 3366688 w 7075866"/>
              <a:gd name="connsiteY174" fmla="*/ 2836520 h 6249288"/>
              <a:gd name="connsiteX175" fmla="*/ 3104353 w 7075866"/>
              <a:gd name="connsiteY175" fmla="*/ 2883452 h 6249288"/>
              <a:gd name="connsiteX176" fmla="*/ 3079107 w 7075866"/>
              <a:gd name="connsiteY176" fmla="*/ 2881231 h 6249288"/>
              <a:gd name="connsiteX177" fmla="*/ 2973017 w 7075866"/>
              <a:gd name="connsiteY177" fmla="*/ 2890671 h 6249288"/>
              <a:gd name="connsiteX178" fmla="*/ 2886507 w 7075866"/>
              <a:gd name="connsiteY178" fmla="*/ 2952377 h 6249288"/>
              <a:gd name="connsiteX179" fmla="*/ 2876520 w 7075866"/>
              <a:gd name="connsiteY179" fmla="*/ 2966418 h 6249288"/>
              <a:gd name="connsiteX180" fmla="*/ 2838539 w 7075866"/>
              <a:gd name="connsiteY180" fmla="*/ 3010942 h 6249288"/>
              <a:gd name="connsiteX181" fmla="*/ 2776607 w 7075866"/>
              <a:gd name="connsiteY181" fmla="*/ 3033266 h 6249288"/>
              <a:gd name="connsiteX182" fmla="*/ 2709223 w 7075866"/>
              <a:gd name="connsiteY182" fmla="*/ 3057015 h 6249288"/>
              <a:gd name="connsiteX183" fmla="*/ 2646399 w 7075866"/>
              <a:gd name="connsiteY183" fmla="*/ 3127613 h 6249288"/>
              <a:gd name="connsiteX184" fmla="*/ 2690103 w 7075866"/>
              <a:gd name="connsiteY184" fmla="*/ 3285514 h 6249288"/>
              <a:gd name="connsiteX185" fmla="*/ 2732376 w 7075866"/>
              <a:gd name="connsiteY185" fmla="*/ 3383960 h 6249288"/>
              <a:gd name="connsiteX186" fmla="*/ 2728943 w 7075866"/>
              <a:gd name="connsiteY186" fmla="*/ 3394657 h 6249288"/>
              <a:gd name="connsiteX187" fmla="*/ 2725492 w 7075866"/>
              <a:gd name="connsiteY187" fmla="*/ 3415332 h 6249288"/>
              <a:gd name="connsiteX188" fmla="*/ 2736197 w 7075866"/>
              <a:gd name="connsiteY188" fmla="*/ 3459178 h 6249288"/>
              <a:gd name="connsiteX189" fmla="*/ 2765595 w 7075866"/>
              <a:gd name="connsiteY189" fmla="*/ 3493563 h 6249288"/>
              <a:gd name="connsiteX190" fmla="*/ 2795733 w 7075866"/>
              <a:gd name="connsiteY190" fmla="*/ 3510502 h 6249288"/>
              <a:gd name="connsiteX191" fmla="*/ 2820754 w 7075866"/>
              <a:gd name="connsiteY191" fmla="*/ 3526263 h 6249288"/>
              <a:gd name="connsiteX192" fmla="*/ 2828160 w 7075866"/>
              <a:gd name="connsiteY192" fmla="*/ 3544494 h 6249288"/>
              <a:gd name="connsiteX193" fmla="*/ 2836968 w 7075866"/>
              <a:gd name="connsiteY193" fmla="*/ 3569566 h 6249288"/>
              <a:gd name="connsiteX194" fmla="*/ 2911753 w 7075866"/>
              <a:gd name="connsiteY194" fmla="*/ 3620833 h 6249288"/>
              <a:gd name="connsiteX195" fmla="*/ 2955513 w 7075866"/>
              <a:gd name="connsiteY195" fmla="*/ 3642148 h 6249288"/>
              <a:gd name="connsiteX196" fmla="*/ 3014252 w 7075866"/>
              <a:gd name="connsiteY196" fmla="*/ 3683880 h 6249288"/>
              <a:gd name="connsiteX197" fmla="*/ 3086231 w 7075866"/>
              <a:gd name="connsiteY197" fmla="*/ 3688199 h 6249288"/>
              <a:gd name="connsiteX198" fmla="*/ 3139473 w 7075866"/>
              <a:gd name="connsiteY198" fmla="*/ 3673055 h 6249288"/>
              <a:gd name="connsiteX199" fmla="*/ 3165448 w 7075866"/>
              <a:gd name="connsiteY199" fmla="*/ 3664641 h 6249288"/>
              <a:gd name="connsiteX200" fmla="*/ 3319225 w 7075866"/>
              <a:gd name="connsiteY200" fmla="*/ 3645906 h 6249288"/>
              <a:gd name="connsiteX201" fmla="*/ 3365509 w 7075866"/>
              <a:gd name="connsiteY201" fmla="*/ 3643999 h 6249288"/>
              <a:gd name="connsiteX202" fmla="*/ 3699488 w 7075866"/>
              <a:gd name="connsiteY202" fmla="*/ 3478939 h 6249288"/>
              <a:gd name="connsiteX203" fmla="*/ 3724342 w 7075866"/>
              <a:gd name="connsiteY203" fmla="*/ 3422921 h 6249288"/>
              <a:gd name="connsiteX204" fmla="*/ 3688211 w 7075866"/>
              <a:gd name="connsiteY204" fmla="*/ 3143536 h 6249288"/>
              <a:gd name="connsiteX205" fmla="*/ 3655616 w 7075866"/>
              <a:gd name="connsiteY205" fmla="*/ 3051838 h 6249288"/>
              <a:gd name="connsiteX206" fmla="*/ 3650398 w 7075866"/>
              <a:gd name="connsiteY206" fmla="*/ 3031107 h 6249288"/>
              <a:gd name="connsiteX207" fmla="*/ 3610902 w 7075866"/>
              <a:gd name="connsiteY207" fmla="*/ 2932633 h 6249288"/>
              <a:gd name="connsiteX208" fmla="*/ 3673934 w 7075866"/>
              <a:gd name="connsiteY208" fmla="*/ 2838139 h 6249288"/>
              <a:gd name="connsiteX209" fmla="*/ 3710316 w 7075866"/>
              <a:gd name="connsiteY209" fmla="*/ 2886471 h 6249288"/>
              <a:gd name="connsiteX210" fmla="*/ 3736179 w 7075866"/>
              <a:gd name="connsiteY210" fmla="*/ 2989173 h 6249288"/>
              <a:gd name="connsiteX211" fmla="*/ 3743136 w 7075866"/>
              <a:gd name="connsiteY211" fmla="*/ 3032723 h 6249288"/>
              <a:gd name="connsiteX212" fmla="*/ 3797892 w 7075866"/>
              <a:gd name="connsiteY212" fmla="*/ 3197355 h 6249288"/>
              <a:gd name="connsiteX213" fmla="*/ 3823643 w 7075866"/>
              <a:gd name="connsiteY213" fmla="*/ 3543259 h 6249288"/>
              <a:gd name="connsiteX214" fmla="*/ 3418863 w 7075866"/>
              <a:gd name="connsiteY214" fmla="*/ 3726902 h 6249288"/>
              <a:gd name="connsiteX215" fmla="*/ 3367249 w 7075866"/>
              <a:gd name="connsiteY215" fmla="*/ 3727126 h 6249288"/>
              <a:gd name="connsiteX216" fmla="*/ 3136500 w 7075866"/>
              <a:gd name="connsiteY216" fmla="*/ 3749674 h 6249288"/>
              <a:gd name="connsiteX217" fmla="*/ 3098630 w 7075866"/>
              <a:gd name="connsiteY217" fmla="*/ 3762520 h 6249288"/>
              <a:gd name="connsiteX218" fmla="*/ 3036637 w 7075866"/>
              <a:gd name="connsiteY218" fmla="*/ 3780749 h 6249288"/>
              <a:gd name="connsiteX219" fmla="*/ 2916690 w 7075866"/>
              <a:gd name="connsiteY219" fmla="*/ 3728136 h 6249288"/>
              <a:gd name="connsiteX220" fmla="*/ 2837866 w 7075866"/>
              <a:gd name="connsiteY220" fmla="*/ 3681019 h 6249288"/>
              <a:gd name="connsiteX221" fmla="*/ 2770560 w 7075866"/>
              <a:gd name="connsiteY221" fmla="*/ 3634912 h 6249288"/>
              <a:gd name="connsiteX222" fmla="*/ 2765460 w 7075866"/>
              <a:gd name="connsiteY222" fmla="*/ 3611017 h 6249288"/>
              <a:gd name="connsiteX223" fmla="*/ 2750144 w 7075866"/>
              <a:gd name="connsiteY223" fmla="*/ 3560760 h 6249288"/>
              <a:gd name="connsiteX224" fmla="*/ 2697486 w 7075866"/>
              <a:gd name="connsiteY224" fmla="*/ 3521608 h 6249288"/>
              <a:gd name="connsiteX225" fmla="*/ 2667892 w 7075866"/>
              <a:gd name="connsiteY225" fmla="*/ 3504388 h 6249288"/>
              <a:gd name="connsiteX226" fmla="*/ 2645417 w 7075866"/>
              <a:gd name="connsiteY226" fmla="*/ 3477105 h 6249288"/>
              <a:gd name="connsiteX227" fmla="*/ 2638977 w 7075866"/>
              <a:gd name="connsiteY227" fmla="*/ 3442441 h 6249288"/>
              <a:gd name="connsiteX228" fmla="*/ 2642147 w 7075866"/>
              <a:gd name="connsiteY228" fmla="*/ 3432569 h 6249288"/>
              <a:gd name="connsiteX229" fmla="*/ 2652195 w 7075866"/>
              <a:gd name="connsiteY229" fmla="*/ 3401304 h 6249288"/>
              <a:gd name="connsiteX230" fmla="*/ 2591447 w 7075866"/>
              <a:gd name="connsiteY230" fmla="*/ 3219769 h 6249288"/>
              <a:gd name="connsiteX231" fmla="*/ 2542750 w 7075866"/>
              <a:gd name="connsiteY231" fmla="*/ 3057542 h 6249288"/>
              <a:gd name="connsiteX232" fmla="*/ 2613613 w 7075866"/>
              <a:gd name="connsiteY232" fmla="*/ 2993155 h 6249288"/>
              <a:gd name="connsiteX233" fmla="*/ 2696297 w 7075866"/>
              <a:gd name="connsiteY233" fmla="*/ 2974321 h 6249288"/>
              <a:gd name="connsiteX234" fmla="*/ 2810263 w 7075866"/>
              <a:gd name="connsiteY234" fmla="*/ 2943296 h 6249288"/>
              <a:gd name="connsiteX235" fmla="*/ 2879774 w 7075866"/>
              <a:gd name="connsiteY235" fmla="*/ 2868941 h 6249288"/>
              <a:gd name="connsiteX236" fmla="*/ 2892734 w 7075866"/>
              <a:gd name="connsiteY236" fmla="*/ 2851323 h 6249288"/>
              <a:gd name="connsiteX237" fmla="*/ 3113161 w 7075866"/>
              <a:gd name="connsiteY237" fmla="*/ 2791389 h 6249288"/>
              <a:gd name="connsiteX238" fmla="*/ 3126401 w 7075866"/>
              <a:gd name="connsiteY238" fmla="*/ 2795641 h 6249288"/>
              <a:gd name="connsiteX239" fmla="*/ 3155294 w 7075866"/>
              <a:gd name="connsiteY239" fmla="*/ 2800835 h 6249288"/>
              <a:gd name="connsiteX240" fmla="*/ 3316420 w 7075866"/>
              <a:gd name="connsiteY240" fmla="*/ 2787682 h 6249288"/>
              <a:gd name="connsiteX241" fmla="*/ 3474797 w 7075866"/>
              <a:gd name="connsiteY241" fmla="*/ 2773189 h 6249288"/>
              <a:gd name="connsiteX242" fmla="*/ 3673934 w 7075866"/>
              <a:gd name="connsiteY242" fmla="*/ 2838139 h 6249288"/>
              <a:gd name="connsiteX243" fmla="*/ 3709300 w 7075866"/>
              <a:gd name="connsiteY243" fmla="*/ 2804198 h 6249288"/>
              <a:gd name="connsiteX244" fmla="*/ 3475583 w 7075866"/>
              <a:gd name="connsiteY244" fmla="*/ 2725326 h 6249288"/>
              <a:gd name="connsiteX245" fmla="*/ 3311035 w 7075866"/>
              <a:gd name="connsiteY245" fmla="*/ 2740565 h 6249288"/>
              <a:gd name="connsiteX246" fmla="*/ 3158828 w 7075866"/>
              <a:gd name="connsiteY246" fmla="*/ 2752950 h 6249288"/>
              <a:gd name="connsiteX247" fmla="*/ 3138463 w 7075866"/>
              <a:gd name="connsiteY247" fmla="*/ 2749590 h 6249288"/>
              <a:gd name="connsiteX248" fmla="*/ 3121913 w 7075866"/>
              <a:gd name="connsiteY248" fmla="*/ 2744278 h 6249288"/>
              <a:gd name="connsiteX249" fmla="*/ 2856380 w 7075866"/>
              <a:gd name="connsiteY249" fmla="*/ 2822408 h 6249288"/>
              <a:gd name="connsiteX250" fmla="*/ 2843308 w 7075866"/>
              <a:gd name="connsiteY250" fmla="*/ 2840441 h 6249288"/>
              <a:gd name="connsiteX251" fmla="*/ 2786813 w 7075866"/>
              <a:gd name="connsiteY251" fmla="*/ 2902641 h 6249288"/>
              <a:gd name="connsiteX252" fmla="*/ 2692415 w 7075866"/>
              <a:gd name="connsiteY252" fmla="*/ 2926783 h 6249288"/>
              <a:gd name="connsiteX253" fmla="*/ 2594112 w 7075866"/>
              <a:gd name="connsiteY253" fmla="*/ 2948770 h 6249288"/>
              <a:gd name="connsiteX254" fmla="*/ 2501150 w 7075866"/>
              <a:gd name="connsiteY254" fmla="*/ 3035106 h 6249288"/>
              <a:gd name="connsiteX255" fmla="*/ 2553151 w 7075866"/>
              <a:gd name="connsiteY255" fmla="*/ 3242419 h 6249288"/>
              <a:gd name="connsiteX256" fmla="*/ 2607554 w 7075866"/>
              <a:gd name="connsiteY256" fmla="*/ 3388329 h 6249288"/>
              <a:gd name="connsiteX257" fmla="*/ 2602263 w 7075866"/>
              <a:gd name="connsiteY257" fmla="*/ 3404788 h 6249288"/>
              <a:gd name="connsiteX258" fmla="*/ 2593539 w 7075866"/>
              <a:gd name="connsiteY258" fmla="*/ 3431935 h 6249288"/>
              <a:gd name="connsiteX259" fmla="*/ 2602016 w 7075866"/>
              <a:gd name="connsiteY259" fmla="*/ 3490309 h 6249288"/>
              <a:gd name="connsiteX260" fmla="*/ 2638236 w 7075866"/>
              <a:gd name="connsiteY260" fmla="*/ 3537033 h 6249288"/>
              <a:gd name="connsiteX261" fmla="*/ 2676414 w 7075866"/>
              <a:gd name="connsiteY261" fmla="*/ 3560199 h 6249288"/>
              <a:gd name="connsiteX262" fmla="*/ 2711714 w 7075866"/>
              <a:gd name="connsiteY262" fmla="*/ 3583813 h 6249288"/>
              <a:gd name="connsiteX263" fmla="*/ 2719630 w 7075866"/>
              <a:gd name="connsiteY263" fmla="*/ 3613092 h 6249288"/>
              <a:gd name="connsiteX264" fmla="*/ 2727484 w 7075866"/>
              <a:gd name="connsiteY264" fmla="*/ 3648319 h 6249288"/>
              <a:gd name="connsiteX265" fmla="*/ 2766572 w 7075866"/>
              <a:gd name="connsiteY265" fmla="*/ 3694705 h 6249288"/>
              <a:gd name="connsiteX266" fmla="*/ 2821484 w 7075866"/>
              <a:gd name="connsiteY266" fmla="*/ 3720732 h 6249288"/>
              <a:gd name="connsiteX267" fmla="*/ 2881065 w 7075866"/>
              <a:gd name="connsiteY267" fmla="*/ 3753881 h 6249288"/>
              <a:gd name="connsiteX268" fmla="*/ 3047184 w 7075866"/>
              <a:gd name="connsiteY268" fmla="*/ 3823155 h 6249288"/>
              <a:gd name="connsiteX269" fmla="*/ 3115741 w 7075866"/>
              <a:gd name="connsiteY269" fmla="*/ 3802961 h 6249288"/>
              <a:gd name="connsiteX270" fmla="*/ 3151535 w 7075866"/>
              <a:gd name="connsiteY270" fmla="*/ 3790846 h 6249288"/>
              <a:gd name="connsiteX271" fmla="*/ 3369044 w 7075866"/>
              <a:gd name="connsiteY271" fmla="*/ 3769923 h 6249288"/>
              <a:gd name="connsiteX272" fmla="*/ 3421164 w 7075866"/>
              <a:gd name="connsiteY272" fmla="*/ 3769419 h 6249288"/>
              <a:gd name="connsiteX273" fmla="*/ 3866168 w 7075866"/>
              <a:gd name="connsiteY273" fmla="*/ 3561489 h 6249288"/>
              <a:gd name="connsiteX274" fmla="*/ 3889226 w 7075866"/>
              <a:gd name="connsiteY274" fmla="*/ 3506687 h 6249288"/>
              <a:gd name="connsiteX275" fmla="*/ 3841989 w 7075866"/>
              <a:gd name="connsiteY275" fmla="*/ 3173831 h 6249288"/>
              <a:gd name="connsiteX276" fmla="*/ 3789757 w 7075866"/>
              <a:gd name="connsiteY276" fmla="*/ 3018194 h 6249288"/>
              <a:gd name="connsiteX277" fmla="*/ 3783081 w 7075866"/>
              <a:gd name="connsiteY277" fmla="*/ 2976558 h 6249288"/>
              <a:gd name="connsiteX278" fmla="*/ 3752954 w 7075866"/>
              <a:gd name="connsiteY278" fmla="*/ 2860224 h 6249288"/>
              <a:gd name="connsiteX279" fmla="*/ 3709300 w 7075866"/>
              <a:gd name="connsiteY279" fmla="*/ 2804198 h 6249288"/>
              <a:gd name="connsiteX280" fmla="*/ 3809623 w 7075866"/>
              <a:gd name="connsiteY280" fmla="*/ 2752129 h 6249288"/>
              <a:gd name="connsiteX281" fmla="*/ 3847486 w 7075866"/>
              <a:gd name="connsiteY281" fmla="*/ 2812984 h 6249288"/>
              <a:gd name="connsiteX282" fmla="*/ 3868244 w 7075866"/>
              <a:gd name="connsiteY282" fmla="*/ 2937204 h 6249288"/>
              <a:gd name="connsiteX283" fmla="*/ 3874358 w 7075866"/>
              <a:gd name="connsiteY283" fmla="*/ 3000440 h 6249288"/>
              <a:gd name="connsiteX284" fmla="*/ 3948583 w 7075866"/>
              <a:gd name="connsiteY284" fmla="*/ 3226690 h 6249288"/>
              <a:gd name="connsiteX285" fmla="*/ 3989145 w 7075866"/>
              <a:gd name="connsiteY285" fmla="*/ 3630031 h 6249288"/>
              <a:gd name="connsiteX286" fmla="*/ 3475918 w 7075866"/>
              <a:gd name="connsiteY286" fmla="*/ 3855967 h 6249288"/>
              <a:gd name="connsiteX287" fmla="*/ 3417012 w 7075866"/>
              <a:gd name="connsiteY287" fmla="*/ 3854788 h 6249288"/>
              <a:gd name="connsiteX288" fmla="*/ 3122024 w 7075866"/>
              <a:gd name="connsiteY288" fmla="*/ 3878516 h 6249288"/>
              <a:gd name="connsiteX289" fmla="*/ 3073776 w 7075866"/>
              <a:gd name="connsiteY289" fmla="*/ 3895231 h 6249288"/>
              <a:gd name="connsiteX290" fmla="*/ 2996467 w 7075866"/>
              <a:gd name="connsiteY290" fmla="*/ 3918509 h 6249288"/>
              <a:gd name="connsiteX291" fmla="*/ 2842185 w 7075866"/>
              <a:gd name="connsiteY291" fmla="*/ 3844917 h 6249288"/>
              <a:gd name="connsiteX292" fmla="*/ 2746446 w 7075866"/>
              <a:gd name="connsiteY292" fmla="*/ 3783778 h 6249288"/>
              <a:gd name="connsiteX293" fmla="*/ 2661215 w 7075866"/>
              <a:gd name="connsiteY293" fmla="*/ 3719609 h 6249288"/>
              <a:gd name="connsiteX294" fmla="*/ 2656278 w 7075866"/>
              <a:gd name="connsiteY294" fmla="*/ 3686740 h 6249288"/>
              <a:gd name="connsiteX295" fmla="*/ 2641092 w 7075866"/>
              <a:gd name="connsiteY295" fmla="*/ 3624646 h 6249288"/>
              <a:gd name="connsiteX296" fmla="*/ 2576770 w 7075866"/>
              <a:gd name="connsiteY296" fmla="*/ 3574950 h 6249288"/>
              <a:gd name="connsiteX297" fmla="*/ 2538592 w 7075866"/>
              <a:gd name="connsiteY297" fmla="*/ 3551841 h 6249288"/>
              <a:gd name="connsiteX298" fmla="*/ 2509486 w 7075866"/>
              <a:gd name="connsiteY298" fmla="*/ 3513642 h 6249288"/>
              <a:gd name="connsiteX299" fmla="*/ 2503612 w 7075866"/>
              <a:gd name="connsiteY299" fmla="*/ 3466156 h 6249288"/>
              <a:gd name="connsiteX300" fmla="*/ 2505862 w 7075866"/>
              <a:gd name="connsiteY300" fmla="*/ 3459161 h 6249288"/>
              <a:gd name="connsiteX301" fmla="*/ 2512202 w 7075866"/>
              <a:gd name="connsiteY301" fmla="*/ 3439417 h 6249288"/>
              <a:gd name="connsiteX302" fmla="*/ 2521189 w 7075866"/>
              <a:gd name="connsiteY302" fmla="*/ 3411439 h 6249288"/>
              <a:gd name="connsiteX303" fmla="*/ 2449249 w 7075866"/>
              <a:gd name="connsiteY303" fmla="*/ 3179568 h 6249288"/>
              <a:gd name="connsiteX304" fmla="*/ 2391716 w 7075866"/>
              <a:gd name="connsiteY304" fmla="*/ 2969568 h 6249288"/>
              <a:gd name="connsiteX305" fmla="*/ 2491051 w 7075866"/>
              <a:gd name="connsiteY305" fmla="*/ 2887552 h 6249288"/>
              <a:gd name="connsiteX306" fmla="*/ 2603262 w 7075866"/>
              <a:gd name="connsiteY306" fmla="*/ 2869120 h 6249288"/>
              <a:gd name="connsiteX307" fmla="*/ 2750441 w 7075866"/>
              <a:gd name="connsiteY307" fmla="*/ 2836957 h 6249288"/>
              <a:gd name="connsiteX308" fmla="*/ 2840446 w 7075866"/>
              <a:gd name="connsiteY308" fmla="*/ 2744228 h 6249288"/>
              <a:gd name="connsiteX309" fmla="*/ 2856491 w 7075866"/>
              <a:gd name="connsiteY309" fmla="*/ 2722609 h 6249288"/>
              <a:gd name="connsiteX310" fmla="*/ 3146990 w 7075866"/>
              <a:gd name="connsiteY310" fmla="*/ 2654768 h 6249288"/>
              <a:gd name="connsiteX311" fmla="*/ 3165616 w 7075866"/>
              <a:gd name="connsiteY311" fmla="*/ 2660741 h 6249288"/>
              <a:gd name="connsiteX312" fmla="*/ 3199446 w 7075866"/>
              <a:gd name="connsiteY312" fmla="*/ 2668897 h 6249288"/>
              <a:gd name="connsiteX313" fmla="*/ 3404557 w 7075866"/>
              <a:gd name="connsiteY313" fmla="*/ 2666669 h 6249288"/>
              <a:gd name="connsiteX314" fmla="*/ 3576231 w 7075866"/>
              <a:gd name="connsiteY314" fmla="*/ 2660527 h 6249288"/>
              <a:gd name="connsiteX315" fmla="*/ 3809623 w 7075866"/>
              <a:gd name="connsiteY315" fmla="*/ 2752129 h 6249288"/>
              <a:gd name="connsiteX316" fmla="*/ 3846475 w 7075866"/>
              <a:gd name="connsiteY316" fmla="*/ 2723319 h 6249288"/>
              <a:gd name="connsiteX317" fmla="*/ 3581785 w 7075866"/>
              <a:gd name="connsiteY317" fmla="*/ 2613305 h 6249288"/>
              <a:gd name="connsiteX318" fmla="*/ 3405062 w 7075866"/>
              <a:gd name="connsiteY318" fmla="*/ 2619637 h 6249288"/>
              <a:gd name="connsiteX319" fmla="*/ 3209601 w 7075866"/>
              <a:gd name="connsiteY319" fmla="*/ 2621769 h 6249288"/>
              <a:gd name="connsiteX320" fmla="*/ 3182054 w 7075866"/>
              <a:gd name="connsiteY320" fmla="*/ 2615194 h 6249288"/>
              <a:gd name="connsiteX321" fmla="*/ 3160960 w 7075866"/>
              <a:gd name="connsiteY321" fmla="*/ 2608424 h 6249288"/>
              <a:gd name="connsiteX322" fmla="*/ 2823335 w 7075866"/>
              <a:gd name="connsiteY322" fmla="*/ 2693801 h 6249288"/>
              <a:gd name="connsiteX323" fmla="*/ 2806729 w 7075866"/>
              <a:gd name="connsiteY323" fmla="*/ 2715699 h 6249288"/>
              <a:gd name="connsiteX324" fmla="*/ 2722496 w 7075866"/>
              <a:gd name="connsiteY324" fmla="*/ 2800734 h 6249288"/>
              <a:gd name="connsiteX325" fmla="*/ 2604316 w 7075866"/>
              <a:gd name="connsiteY325" fmla="*/ 2821801 h 6249288"/>
              <a:gd name="connsiteX326" fmla="*/ 2476369 w 7075866"/>
              <a:gd name="connsiteY326" fmla="*/ 2843801 h 6249288"/>
              <a:gd name="connsiteX327" fmla="*/ 2352035 w 7075866"/>
              <a:gd name="connsiteY327" fmla="*/ 2946841 h 6249288"/>
              <a:gd name="connsiteX328" fmla="*/ 2412193 w 7075866"/>
              <a:gd name="connsiteY328" fmla="*/ 3202617 h 6249288"/>
              <a:gd name="connsiteX329" fmla="*/ 2478450 w 7075866"/>
              <a:gd name="connsiteY329" fmla="*/ 3396809 h 6249288"/>
              <a:gd name="connsiteX330" fmla="*/ 2471179 w 7075866"/>
              <a:gd name="connsiteY330" fmla="*/ 3419436 h 6249288"/>
              <a:gd name="connsiteX331" fmla="*/ 2460082 w 7075866"/>
              <a:gd name="connsiteY331" fmla="*/ 3453995 h 6249288"/>
              <a:gd name="connsiteX332" fmla="*/ 2466736 w 7075866"/>
              <a:gd name="connsiteY332" fmla="*/ 3525983 h 6249288"/>
              <a:gd name="connsiteX333" fmla="*/ 2509346 w 7075866"/>
              <a:gd name="connsiteY333" fmla="*/ 3584654 h 6249288"/>
              <a:gd name="connsiteX334" fmla="*/ 2556522 w 7075866"/>
              <a:gd name="connsiteY334" fmla="*/ 3613877 h 6249288"/>
              <a:gd name="connsiteX335" fmla="*/ 2602100 w 7075866"/>
              <a:gd name="connsiteY335" fmla="*/ 3646635 h 6249288"/>
              <a:gd name="connsiteX336" fmla="*/ 2610847 w 7075866"/>
              <a:gd name="connsiteY336" fmla="*/ 3687581 h 6249288"/>
              <a:gd name="connsiteX337" fmla="*/ 2617860 w 7075866"/>
              <a:gd name="connsiteY337" fmla="*/ 3732511 h 6249288"/>
              <a:gd name="connsiteX338" fmla="*/ 2663336 w 7075866"/>
              <a:gd name="connsiteY338" fmla="*/ 3791070 h 6249288"/>
              <a:gd name="connsiteX339" fmla="*/ 2729790 w 7075866"/>
              <a:gd name="connsiteY339" fmla="*/ 3824276 h 6249288"/>
              <a:gd name="connsiteX340" fmla="*/ 2806168 w 7075866"/>
              <a:gd name="connsiteY340" fmla="*/ 3870550 h 6249288"/>
              <a:gd name="connsiteX341" fmla="*/ 3004995 w 7075866"/>
              <a:gd name="connsiteY341" fmla="*/ 3961642 h 6249288"/>
              <a:gd name="connsiteX342" fmla="*/ 3089373 w 7075866"/>
              <a:gd name="connsiteY342" fmla="*/ 3936065 h 6249288"/>
              <a:gd name="connsiteX343" fmla="*/ 3135040 w 7075866"/>
              <a:gd name="connsiteY343" fmla="*/ 3920359 h 6249288"/>
              <a:gd name="connsiteX344" fmla="*/ 3415778 w 7075866"/>
              <a:gd name="connsiteY344" fmla="*/ 3898371 h 6249288"/>
              <a:gd name="connsiteX345" fmla="*/ 3474573 w 7075866"/>
              <a:gd name="connsiteY345" fmla="*/ 3899998 h 6249288"/>
              <a:gd name="connsiteX346" fmla="*/ 4030324 w 7075866"/>
              <a:gd name="connsiteY346" fmla="*/ 3648261 h 6249288"/>
              <a:gd name="connsiteX347" fmla="*/ 4052821 w 7075866"/>
              <a:gd name="connsiteY347" fmla="*/ 3593740 h 6249288"/>
              <a:gd name="connsiteX348" fmla="*/ 3990884 w 7075866"/>
              <a:gd name="connsiteY348" fmla="*/ 3205779 h 6249288"/>
              <a:gd name="connsiteX349" fmla="*/ 3919971 w 7075866"/>
              <a:gd name="connsiteY349" fmla="*/ 2991943 h 6249288"/>
              <a:gd name="connsiteX350" fmla="*/ 3914024 w 7075866"/>
              <a:gd name="connsiteY350" fmla="*/ 2931022 h 6249288"/>
              <a:gd name="connsiteX351" fmla="*/ 3890068 w 7075866"/>
              <a:gd name="connsiteY351" fmla="*/ 2795354 h 6249288"/>
              <a:gd name="connsiteX352" fmla="*/ 3846475 w 7075866"/>
              <a:gd name="connsiteY352" fmla="*/ 2723319 h 6249288"/>
              <a:gd name="connsiteX353" fmla="*/ 3944611 w 7075866"/>
              <a:gd name="connsiteY353" fmla="*/ 2667066 h 6249288"/>
              <a:gd name="connsiteX354" fmla="*/ 3984096 w 7075866"/>
              <a:gd name="connsiteY354" fmla="*/ 2742012 h 6249288"/>
              <a:gd name="connsiteX355" fmla="*/ 4001095 w 7075866"/>
              <a:gd name="connsiteY355" fmla="*/ 2886356 h 6249288"/>
              <a:gd name="connsiteX356" fmla="*/ 4005303 w 7075866"/>
              <a:gd name="connsiteY356" fmla="*/ 2968485 h 6249288"/>
              <a:gd name="connsiteX357" fmla="*/ 4096525 w 7075866"/>
              <a:gd name="connsiteY357" fmla="*/ 3252402 h 6249288"/>
              <a:gd name="connsiteX358" fmla="*/ 4151898 w 7075866"/>
              <a:gd name="connsiteY358" fmla="*/ 3714953 h 6249288"/>
              <a:gd name="connsiteX359" fmla="*/ 3529048 w 7075866"/>
              <a:gd name="connsiteY359" fmla="*/ 3983798 h 6249288"/>
              <a:gd name="connsiteX360" fmla="*/ 3463240 w 7075866"/>
              <a:gd name="connsiteY360" fmla="*/ 3981274 h 6249288"/>
              <a:gd name="connsiteX361" fmla="*/ 3103903 w 7075866"/>
              <a:gd name="connsiteY361" fmla="*/ 4006572 h 6249288"/>
              <a:gd name="connsiteX362" fmla="*/ 3045781 w 7075866"/>
              <a:gd name="connsiteY362" fmla="*/ 4026933 h 6249288"/>
              <a:gd name="connsiteX363" fmla="*/ 2956522 w 7075866"/>
              <a:gd name="connsiteY363" fmla="*/ 4056325 h 6249288"/>
              <a:gd name="connsiteX364" fmla="*/ 2768899 w 7075866"/>
              <a:gd name="connsiteY364" fmla="*/ 3961586 h 6249288"/>
              <a:gd name="connsiteX365" fmla="*/ 2656211 w 7075866"/>
              <a:gd name="connsiteY365" fmla="*/ 3886369 h 6249288"/>
              <a:gd name="connsiteX366" fmla="*/ 2552635 w 7075866"/>
              <a:gd name="connsiteY366" fmla="*/ 3804139 h 6249288"/>
              <a:gd name="connsiteX367" fmla="*/ 2548270 w 7075866"/>
              <a:gd name="connsiteY367" fmla="*/ 3762351 h 6249288"/>
              <a:gd name="connsiteX368" fmla="*/ 2532645 w 7075866"/>
              <a:gd name="connsiteY368" fmla="*/ 3687413 h 6249288"/>
              <a:gd name="connsiteX369" fmla="*/ 2457491 w 7075866"/>
              <a:gd name="connsiteY369" fmla="*/ 3627452 h 6249288"/>
              <a:gd name="connsiteX370" fmla="*/ 2411419 w 7075866"/>
              <a:gd name="connsiteY370" fmla="*/ 3599013 h 6249288"/>
              <a:gd name="connsiteX371" fmla="*/ 2375845 w 7075866"/>
              <a:gd name="connsiteY371" fmla="*/ 3549653 h 6249288"/>
              <a:gd name="connsiteX372" fmla="*/ 2370515 w 7075866"/>
              <a:gd name="connsiteY372" fmla="*/ 3489187 h 6249288"/>
              <a:gd name="connsiteX373" fmla="*/ 2371968 w 7075866"/>
              <a:gd name="connsiteY373" fmla="*/ 3484700 h 6249288"/>
              <a:gd name="connsiteX374" fmla="*/ 2384378 w 7075866"/>
              <a:gd name="connsiteY374" fmla="*/ 3455998 h 6249288"/>
              <a:gd name="connsiteX375" fmla="*/ 2398241 w 7075866"/>
              <a:gd name="connsiteY375" fmla="*/ 3422775 h 6249288"/>
              <a:gd name="connsiteX376" fmla="*/ 2314721 w 7075866"/>
              <a:gd name="connsiteY376" fmla="*/ 3143165 h 6249288"/>
              <a:gd name="connsiteX377" fmla="*/ 2247948 w 7075866"/>
              <a:gd name="connsiteY377" fmla="*/ 2885263 h 6249288"/>
              <a:gd name="connsiteX378" fmla="*/ 2376299 w 7075866"/>
              <a:gd name="connsiteY378" fmla="*/ 2785331 h 6249288"/>
              <a:gd name="connsiteX379" fmla="*/ 2519119 w 7075866"/>
              <a:gd name="connsiteY379" fmla="*/ 2766748 h 6249288"/>
              <a:gd name="connsiteX380" fmla="*/ 2699792 w 7075866"/>
              <a:gd name="connsiteY380" fmla="*/ 2733991 h 6249288"/>
              <a:gd name="connsiteX381" fmla="*/ 2809758 w 7075866"/>
              <a:gd name="connsiteY381" fmla="*/ 2623160 h 6249288"/>
              <a:gd name="connsiteX382" fmla="*/ 2828945 w 7075866"/>
              <a:gd name="connsiteY382" fmla="*/ 2597548 h 6249288"/>
              <a:gd name="connsiteX383" fmla="*/ 3189853 w 7075866"/>
              <a:gd name="connsiteY383" fmla="*/ 2521933 h 6249288"/>
              <a:gd name="connsiteX384" fmla="*/ 3213864 w 7075866"/>
              <a:gd name="connsiteY384" fmla="*/ 2529634 h 6249288"/>
              <a:gd name="connsiteX385" fmla="*/ 3252295 w 7075866"/>
              <a:gd name="connsiteY385" fmla="*/ 2541979 h 6249288"/>
              <a:gd name="connsiteX386" fmla="*/ 3502568 w 7075866"/>
              <a:gd name="connsiteY386" fmla="*/ 2552452 h 6249288"/>
              <a:gd name="connsiteX387" fmla="*/ 3684789 w 7075866"/>
              <a:gd name="connsiteY387" fmla="*/ 2553316 h 6249288"/>
              <a:gd name="connsiteX388" fmla="*/ 3944611 w 7075866"/>
              <a:gd name="connsiteY388" fmla="*/ 2667066 h 6249288"/>
              <a:gd name="connsiteX389" fmla="*/ 3984173 w 7075866"/>
              <a:gd name="connsiteY389" fmla="*/ 2639064 h 6249288"/>
              <a:gd name="connsiteX390" fmla="*/ 3688099 w 7075866"/>
              <a:gd name="connsiteY390" fmla="*/ 2501740 h 6249288"/>
              <a:gd name="connsiteX391" fmla="*/ 3500997 w 7075866"/>
              <a:gd name="connsiteY391" fmla="*/ 2500652 h 6249288"/>
              <a:gd name="connsiteX392" fmla="*/ 3260486 w 7075866"/>
              <a:gd name="connsiteY392" fmla="*/ 2491043 h 6249288"/>
              <a:gd name="connsiteX393" fmla="*/ 3226993 w 7075866"/>
              <a:gd name="connsiteY393" fmla="*/ 2480290 h 6249288"/>
              <a:gd name="connsiteX394" fmla="*/ 3200512 w 7075866"/>
              <a:gd name="connsiteY394" fmla="*/ 2471793 h 6249288"/>
              <a:gd name="connsiteX395" fmla="*/ 2791300 w 7075866"/>
              <a:gd name="connsiteY395" fmla="*/ 2564141 h 6249288"/>
              <a:gd name="connsiteX396" fmla="*/ 2771451 w 7075866"/>
              <a:gd name="connsiteY396" fmla="*/ 2590442 h 6249288"/>
              <a:gd name="connsiteX397" fmla="*/ 2677121 w 7075866"/>
              <a:gd name="connsiteY397" fmla="*/ 2688137 h 6249288"/>
              <a:gd name="connsiteX398" fmla="*/ 2517251 w 7075866"/>
              <a:gd name="connsiteY398" fmla="*/ 2715767 h 6249288"/>
              <a:gd name="connsiteX399" fmla="*/ 2358817 w 7075866"/>
              <a:gd name="connsiteY399" fmla="*/ 2737514 h 6249288"/>
              <a:gd name="connsiteX400" fmla="*/ 2206836 w 7075866"/>
              <a:gd name="connsiteY400" fmla="*/ 2858446 h 6249288"/>
              <a:gd name="connsiteX401" fmla="*/ 2275432 w 7075866"/>
              <a:gd name="connsiteY401" fmla="*/ 3163224 h 6249288"/>
              <a:gd name="connsiteX402" fmla="*/ 2353662 w 7075866"/>
              <a:gd name="connsiteY402" fmla="*/ 3403923 h 6249288"/>
              <a:gd name="connsiteX403" fmla="*/ 2341931 w 7075866"/>
              <a:gd name="connsiteY403" fmla="*/ 3431923 h 6249288"/>
              <a:gd name="connsiteX404" fmla="*/ 2325818 w 7075866"/>
              <a:gd name="connsiteY404" fmla="*/ 3472135 h 6249288"/>
              <a:gd name="connsiteX405" fmla="*/ 2331221 w 7075866"/>
              <a:gd name="connsiteY405" fmla="*/ 3558067 h 6249288"/>
              <a:gd name="connsiteX406" fmla="*/ 2380900 w 7075866"/>
              <a:gd name="connsiteY406" fmla="*/ 3628686 h 6249288"/>
              <a:gd name="connsiteX407" fmla="*/ 2436250 w 7075866"/>
              <a:gd name="connsiteY407" fmla="*/ 3663743 h 6249288"/>
              <a:gd name="connsiteX408" fmla="*/ 2492644 w 7075866"/>
              <a:gd name="connsiteY408" fmla="*/ 3705418 h 6249288"/>
              <a:gd name="connsiteX409" fmla="*/ 2501677 w 7075866"/>
              <a:gd name="connsiteY409" fmla="*/ 3758257 h 6249288"/>
              <a:gd name="connsiteX410" fmla="*/ 2508398 w 7075866"/>
              <a:gd name="connsiteY410" fmla="*/ 3812609 h 6249288"/>
              <a:gd name="connsiteX411" fmla="*/ 2638146 w 7075866"/>
              <a:gd name="connsiteY411" fmla="*/ 3924174 h 6249288"/>
              <a:gd name="connsiteX412" fmla="*/ 2731002 w 7075866"/>
              <a:gd name="connsiteY412" fmla="*/ 3983014 h 6249288"/>
              <a:gd name="connsiteX413" fmla="*/ 2965779 w 7075866"/>
              <a:gd name="connsiteY413" fmla="*/ 4096991 h 6249288"/>
              <a:gd name="connsiteX414" fmla="*/ 3066764 w 7075866"/>
              <a:gd name="connsiteY414" fmla="*/ 4066757 h 6249288"/>
              <a:gd name="connsiteX415" fmla="*/ 3122249 w 7075866"/>
              <a:gd name="connsiteY415" fmla="*/ 4047406 h 6249288"/>
              <a:gd name="connsiteX416" fmla="*/ 3465989 w 7075866"/>
              <a:gd name="connsiteY416" fmla="*/ 4023904 h 6249288"/>
              <a:gd name="connsiteX417" fmla="*/ 3532583 w 7075866"/>
              <a:gd name="connsiteY417" fmla="*/ 4026652 h 6249288"/>
              <a:gd name="connsiteX418" fmla="*/ 4198463 w 7075866"/>
              <a:gd name="connsiteY418" fmla="*/ 3731724 h 6249288"/>
              <a:gd name="connsiteX419" fmla="*/ 4220287 w 7075866"/>
              <a:gd name="connsiteY419" fmla="*/ 3676531 h 6249288"/>
              <a:gd name="connsiteX420" fmla="*/ 4143932 w 7075866"/>
              <a:gd name="connsiteY420" fmla="*/ 3229938 h 6249288"/>
              <a:gd name="connsiteX421" fmla="*/ 4054617 w 7075866"/>
              <a:gd name="connsiteY421" fmla="*/ 2959813 h 6249288"/>
              <a:gd name="connsiteX422" fmla="*/ 4050297 w 7075866"/>
              <a:gd name="connsiteY422" fmla="*/ 2880831 h 6249288"/>
              <a:gd name="connsiteX423" fmla="*/ 4031614 w 7075866"/>
              <a:gd name="connsiteY423" fmla="*/ 2724607 h 6249288"/>
              <a:gd name="connsiteX424" fmla="*/ 3984173 w 7075866"/>
              <a:gd name="connsiteY424" fmla="*/ 2639064 h 6249288"/>
              <a:gd name="connsiteX425" fmla="*/ 4080024 w 7075866"/>
              <a:gd name="connsiteY425" fmla="*/ 2583108 h 6249288"/>
              <a:gd name="connsiteX426" fmla="*/ 4121490 w 7075866"/>
              <a:gd name="connsiteY426" fmla="*/ 2671326 h 6249288"/>
              <a:gd name="connsiteX427" fmla="*/ 4134507 w 7075866"/>
              <a:gd name="connsiteY427" fmla="*/ 2836627 h 6249288"/>
              <a:gd name="connsiteX428" fmla="*/ 4136750 w 7075866"/>
              <a:gd name="connsiteY428" fmla="*/ 2937642 h 6249288"/>
              <a:gd name="connsiteX429" fmla="*/ 4248786 w 7075866"/>
              <a:gd name="connsiteY429" fmla="*/ 3279058 h 6249288"/>
              <a:gd name="connsiteX430" fmla="*/ 4318803 w 7075866"/>
              <a:gd name="connsiteY430" fmla="*/ 3800772 h 6249288"/>
              <a:gd name="connsiteX431" fmla="*/ 3586834 w 7075866"/>
              <a:gd name="connsiteY431" fmla="*/ 4112641 h 6249288"/>
              <a:gd name="connsiteX432" fmla="*/ 3513788 w 7075866"/>
              <a:gd name="connsiteY432" fmla="*/ 4108658 h 6249288"/>
              <a:gd name="connsiteX433" fmla="*/ 3090550 w 7075866"/>
              <a:gd name="connsiteY433" fmla="*/ 4135246 h 6249288"/>
              <a:gd name="connsiteX434" fmla="*/ 3022387 w 7075866"/>
              <a:gd name="connsiteY434" fmla="*/ 4158748 h 6249288"/>
              <a:gd name="connsiteX435" fmla="*/ 2912426 w 7075866"/>
              <a:gd name="connsiteY435" fmla="*/ 4194253 h 6249288"/>
              <a:gd name="connsiteX436" fmla="*/ 2691589 w 7075866"/>
              <a:gd name="connsiteY436" fmla="*/ 4077919 h 6249288"/>
              <a:gd name="connsiteX437" fmla="*/ 2561729 w 7075866"/>
              <a:gd name="connsiteY437" fmla="*/ 3990867 h 6249288"/>
              <a:gd name="connsiteX438" fmla="*/ 2439936 w 7075866"/>
              <a:gd name="connsiteY438" fmla="*/ 3890015 h 6249288"/>
              <a:gd name="connsiteX439" fmla="*/ 2435868 w 7075866"/>
              <a:gd name="connsiteY439" fmla="*/ 3838803 h 6249288"/>
              <a:gd name="connsiteX440" fmla="*/ 2418572 w 7075866"/>
              <a:gd name="connsiteY440" fmla="*/ 3750628 h 6249288"/>
              <a:gd name="connsiteX441" fmla="*/ 2332724 w 7075866"/>
              <a:gd name="connsiteY441" fmla="*/ 3681299 h 6249288"/>
              <a:gd name="connsiteX442" fmla="*/ 2278069 w 7075866"/>
              <a:gd name="connsiteY442" fmla="*/ 3646972 h 6249288"/>
              <a:gd name="connsiteX443" fmla="*/ 2235235 w 7075866"/>
              <a:gd name="connsiteY443" fmla="*/ 3586225 h 6249288"/>
              <a:gd name="connsiteX444" fmla="*/ 2230129 w 7075866"/>
              <a:gd name="connsiteY444" fmla="*/ 3512240 h 6249288"/>
              <a:gd name="connsiteX445" fmla="*/ 2231184 w 7075866"/>
              <a:gd name="connsiteY445" fmla="*/ 3508931 h 6249288"/>
              <a:gd name="connsiteX446" fmla="*/ 2247611 w 7075866"/>
              <a:gd name="connsiteY446" fmla="*/ 3472000 h 6249288"/>
              <a:gd name="connsiteX447" fmla="*/ 2265788 w 7075866"/>
              <a:gd name="connsiteY447" fmla="*/ 3432451 h 6249288"/>
              <a:gd name="connsiteX448" fmla="*/ 2172013 w 7075866"/>
              <a:gd name="connsiteY448" fmla="*/ 3100979 h 6249288"/>
              <a:gd name="connsiteX449" fmla="*/ 2096123 w 7075866"/>
              <a:gd name="connsiteY449" fmla="*/ 2794771 h 6249288"/>
              <a:gd name="connsiteX450" fmla="*/ 2252952 w 7075866"/>
              <a:gd name="connsiteY450" fmla="*/ 2677204 h 6249288"/>
              <a:gd name="connsiteX451" fmla="*/ 2425428 w 7075866"/>
              <a:gd name="connsiteY451" fmla="*/ 2658610 h 6249288"/>
              <a:gd name="connsiteX452" fmla="*/ 2639571 w 7075866"/>
              <a:gd name="connsiteY452" fmla="*/ 2623901 h 6249288"/>
              <a:gd name="connsiteX453" fmla="*/ 2774015 w 7075866"/>
              <a:gd name="connsiteY453" fmla="*/ 2495059 h 6249288"/>
              <a:gd name="connsiteX454" fmla="*/ 2796406 w 7075866"/>
              <a:gd name="connsiteY454" fmla="*/ 2465045 h 6249288"/>
              <a:gd name="connsiteX455" fmla="*/ 3227834 w 7075866"/>
              <a:gd name="connsiteY455" fmla="*/ 2381642 h 6249288"/>
              <a:gd name="connsiteX456" fmla="*/ 3258017 w 7075866"/>
              <a:gd name="connsiteY456" fmla="*/ 2391335 h 6249288"/>
              <a:gd name="connsiteX457" fmla="*/ 3299365 w 7075866"/>
              <a:gd name="connsiteY457" fmla="*/ 2404612 h 6249288"/>
              <a:gd name="connsiteX458" fmla="*/ 3595529 w 7075866"/>
              <a:gd name="connsiteY458" fmla="*/ 2428456 h 6249288"/>
              <a:gd name="connsiteX459" fmla="*/ 3789756 w 7075866"/>
              <a:gd name="connsiteY459" fmla="*/ 2435905 h 6249288"/>
              <a:gd name="connsiteX460" fmla="*/ 4080024 w 7075866"/>
              <a:gd name="connsiteY460" fmla="*/ 2583108 h 6249288"/>
              <a:gd name="connsiteX461" fmla="*/ 4119314 w 7075866"/>
              <a:gd name="connsiteY461" fmla="*/ 2556180 h 6249288"/>
              <a:gd name="connsiteX462" fmla="*/ 3795367 w 7075866"/>
              <a:gd name="connsiteY462" fmla="*/ 2390051 h 6249288"/>
              <a:gd name="connsiteX463" fmla="*/ 3597830 w 7075866"/>
              <a:gd name="connsiteY463" fmla="*/ 2382910 h 6249288"/>
              <a:gd name="connsiteX464" fmla="*/ 3311483 w 7075866"/>
              <a:gd name="connsiteY464" fmla="*/ 2359930 h 6249288"/>
              <a:gd name="connsiteX465" fmla="*/ 3270079 w 7075866"/>
              <a:gd name="connsiteY465" fmla="*/ 2346653 h 6249288"/>
              <a:gd name="connsiteX466" fmla="*/ 3237428 w 7075866"/>
              <a:gd name="connsiteY466" fmla="*/ 2336164 h 6249288"/>
              <a:gd name="connsiteX467" fmla="*/ 2757493 w 7075866"/>
              <a:gd name="connsiteY467" fmla="*/ 2435748 h 6249288"/>
              <a:gd name="connsiteX468" fmla="*/ 2733851 w 7075866"/>
              <a:gd name="connsiteY468" fmla="*/ 2466733 h 6249288"/>
              <a:gd name="connsiteX469" fmla="*/ 2620238 w 7075866"/>
              <a:gd name="connsiteY469" fmla="*/ 2581838 h 6249288"/>
              <a:gd name="connsiteX470" fmla="*/ 2428401 w 7075866"/>
              <a:gd name="connsiteY470" fmla="*/ 2611005 h 6249288"/>
              <a:gd name="connsiteX471" fmla="*/ 2239072 w 7075866"/>
              <a:gd name="connsiteY471" fmla="*/ 2632359 h 6249288"/>
              <a:gd name="connsiteX472" fmla="*/ 2057929 w 7075866"/>
              <a:gd name="connsiteY472" fmla="*/ 2770253 h 6249288"/>
              <a:gd name="connsiteX473" fmla="*/ 2135372 w 7075866"/>
              <a:gd name="connsiteY473" fmla="*/ 3124162 h 6249288"/>
              <a:gd name="connsiteX474" fmla="*/ 2224385 w 7075866"/>
              <a:gd name="connsiteY474" fmla="*/ 3415073 h 6249288"/>
              <a:gd name="connsiteX475" fmla="*/ 2209147 w 7075866"/>
              <a:gd name="connsiteY475" fmla="*/ 3448302 h 6249288"/>
              <a:gd name="connsiteX476" fmla="*/ 2188198 w 7075866"/>
              <a:gd name="connsiteY476" fmla="*/ 3496479 h 6249288"/>
              <a:gd name="connsiteX477" fmla="*/ 2192872 w 7075866"/>
              <a:gd name="connsiteY477" fmla="*/ 3595704 h 6249288"/>
              <a:gd name="connsiteX478" fmla="*/ 2248941 w 7075866"/>
              <a:gd name="connsiteY478" fmla="*/ 3678046 h 6249288"/>
              <a:gd name="connsiteX479" fmla="*/ 2312875 w 7075866"/>
              <a:gd name="connsiteY479" fmla="*/ 3718993 h 6249288"/>
              <a:gd name="connsiteX480" fmla="*/ 2379957 w 7075866"/>
              <a:gd name="connsiteY480" fmla="*/ 3770035 h 6249288"/>
              <a:gd name="connsiteX481" fmla="*/ 2389690 w 7075866"/>
              <a:gd name="connsiteY481" fmla="*/ 3834877 h 6249288"/>
              <a:gd name="connsiteX482" fmla="*/ 2395570 w 7075866"/>
              <a:gd name="connsiteY482" fmla="*/ 3898933 h 6249288"/>
              <a:gd name="connsiteX483" fmla="*/ 2543270 w 7075866"/>
              <a:gd name="connsiteY483" fmla="*/ 4029851 h 6249288"/>
              <a:gd name="connsiteX484" fmla="*/ 2652486 w 7075866"/>
              <a:gd name="connsiteY484" fmla="*/ 4101702 h 6249288"/>
              <a:gd name="connsiteX485" fmla="*/ 2921739 w 7075866"/>
              <a:gd name="connsiteY485" fmla="*/ 4237612 h 6249288"/>
              <a:gd name="connsiteX486" fmla="*/ 3036749 w 7075866"/>
              <a:gd name="connsiteY486" fmla="*/ 4201937 h 6249288"/>
              <a:gd name="connsiteX487" fmla="*/ 3102501 w 7075866"/>
              <a:gd name="connsiteY487" fmla="*/ 4177651 h 6249288"/>
              <a:gd name="connsiteX488" fmla="*/ 3509917 w 7075866"/>
              <a:gd name="connsiteY488" fmla="*/ 4153307 h 6249288"/>
              <a:gd name="connsiteX489" fmla="*/ 3583131 w 7075866"/>
              <a:gd name="connsiteY489" fmla="*/ 4156840 h 6249288"/>
              <a:gd name="connsiteX490" fmla="*/ 4359534 w 7075866"/>
              <a:gd name="connsiteY490" fmla="*/ 3818835 h 6249288"/>
              <a:gd name="connsiteX491" fmla="*/ 4381750 w 7075866"/>
              <a:gd name="connsiteY491" fmla="*/ 3762463 h 6249288"/>
              <a:gd name="connsiteX492" fmla="*/ 4289910 w 7075866"/>
              <a:gd name="connsiteY492" fmla="*/ 3255971 h 6249288"/>
              <a:gd name="connsiteX493" fmla="*/ 4181801 w 7075866"/>
              <a:gd name="connsiteY493" fmla="*/ 2930787 h 6249288"/>
              <a:gd name="connsiteX494" fmla="*/ 4179781 w 7075866"/>
              <a:gd name="connsiteY494" fmla="*/ 2833463 h 6249288"/>
              <a:gd name="connsiteX495" fmla="*/ 4165924 w 7075866"/>
              <a:gd name="connsiteY495" fmla="*/ 2656546 h 6249288"/>
              <a:gd name="connsiteX496" fmla="*/ 4119314 w 7075866"/>
              <a:gd name="connsiteY496" fmla="*/ 2556180 h 6249288"/>
              <a:gd name="connsiteX497" fmla="*/ 4215730 w 7075866"/>
              <a:gd name="connsiteY497" fmla="*/ 2498587 h 6249288"/>
              <a:gd name="connsiteX498" fmla="*/ 4259054 w 7075866"/>
              <a:gd name="connsiteY498" fmla="*/ 2600684 h 6249288"/>
              <a:gd name="connsiteX499" fmla="*/ 4268647 w 7075866"/>
              <a:gd name="connsiteY499" fmla="*/ 2785302 h 6249288"/>
              <a:gd name="connsiteX500" fmla="*/ 4268367 w 7075866"/>
              <a:gd name="connsiteY500" fmla="*/ 2905478 h 6249288"/>
              <a:gd name="connsiteX501" fmla="*/ 4399084 w 7075866"/>
              <a:gd name="connsiteY501" fmla="*/ 3302358 h 6249288"/>
              <a:gd name="connsiteX502" fmla="*/ 4484642 w 7075866"/>
              <a:gd name="connsiteY502" fmla="*/ 3888050 h 6249288"/>
              <a:gd name="connsiteX503" fmla="*/ 3643216 w 7075866"/>
              <a:gd name="connsiteY503" fmla="*/ 4242379 h 6249288"/>
              <a:gd name="connsiteX504" fmla="*/ 3563101 w 7075866"/>
              <a:gd name="connsiteY504" fmla="*/ 4237555 h 6249288"/>
              <a:gd name="connsiteX505" fmla="*/ 3075683 w 7075866"/>
              <a:gd name="connsiteY505" fmla="*/ 4265264 h 6249288"/>
              <a:gd name="connsiteX506" fmla="*/ 2997477 w 7075866"/>
              <a:gd name="connsiteY506" fmla="*/ 4292805 h 6249288"/>
              <a:gd name="connsiteX507" fmla="*/ 2874163 w 7075866"/>
              <a:gd name="connsiteY507" fmla="*/ 4331733 h 6249288"/>
              <a:gd name="connsiteX508" fmla="*/ 2619676 w 7075866"/>
              <a:gd name="connsiteY508" fmla="*/ 4193748 h 6249288"/>
              <a:gd name="connsiteX509" fmla="*/ 2473574 w 7075866"/>
              <a:gd name="connsiteY509" fmla="*/ 4091886 h 6249288"/>
              <a:gd name="connsiteX510" fmla="*/ 2333566 w 7075866"/>
              <a:gd name="connsiteY510" fmla="*/ 3972525 h 6249288"/>
              <a:gd name="connsiteX511" fmla="*/ 2329790 w 7075866"/>
              <a:gd name="connsiteY511" fmla="*/ 3911834 h 6249288"/>
              <a:gd name="connsiteX512" fmla="*/ 2316062 w 7075866"/>
              <a:gd name="connsiteY512" fmla="*/ 3812609 h 6249288"/>
              <a:gd name="connsiteX513" fmla="*/ 2219380 w 7075866"/>
              <a:gd name="connsiteY513" fmla="*/ 3732959 h 6249288"/>
              <a:gd name="connsiteX514" fmla="*/ 2156416 w 7075866"/>
              <a:gd name="connsiteY514" fmla="*/ 3693247 h 6249288"/>
              <a:gd name="connsiteX515" fmla="*/ 2107422 w 7075866"/>
              <a:gd name="connsiteY515" fmla="*/ 3621113 h 6249288"/>
              <a:gd name="connsiteX516" fmla="*/ 2103506 w 7075866"/>
              <a:gd name="connsiteY516" fmla="*/ 3534172 h 6249288"/>
              <a:gd name="connsiteX517" fmla="*/ 2124494 w 7075866"/>
              <a:gd name="connsiteY517" fmla="*/ 3488738 h 6249288"/>
              <a:gd name="connsiteX518" fmla="*/ 2145499 w 7075866"/>
              <a:gd name="connsiteY518" fmla="*/ 3444656 h 6249288"/>
              <a:gd name="connsiteX519" fmla="*/ 2039847 w 7075866"/>
              <a:gd name="connsiteY519" fmla="*/ 3063533 h 6249288"/>
              <a:gd name="connsiteX520" fmla="*/ 1954840 w 7075866"/>
              <a:gd name="connsiteY520" fmla="*/ 2709013 h 6249288"/>
              <a:gd name="connsiteX521" fmla="*/ 2140556 w 7075866"/>
              <a:gd name="connsiteY521" fmla="*/ 2573945 h 6249288"/>
              <a:gd name="connsiteX522" fmla="*/ 2343232 w 7075866"/>
              <a:gd name="connsiteY522" fmla="*/ 2555065 h 6249288"/>
              <a:gd name="connsiteX523" fmla="*/ 2590997 w 7075866"/>
              <a:gd name="connsiteY523" fmla="*/ 2519346 h 6249288"/>
              <a:gd name="connsiteX524" fmla="*/ 2740191 w 7075866"/>
              <a:gd name="connsiteY524" fmla="*/ 2373010 h 6249288"/>
              <a:gd name="connsiteX525" fmla="*/ 2766262 w 7075866"/>
              <a:gd name="connsiteY525" fmla="*/ 2338716 h 6249288"/>
              <a:gd name="connsiteX526" fmla="*/ 3265086 w 7075866"/>
              <a:gd name="connsiteY526" fmla="*/ 2244286 h 6249288"/>
              <a:gd name="connsiteX527" fmla="*/ 3301889 w 7075866"/>
              <a:gd name="connsiteY527" fmla="*/ 2256104 h 6249288"/>
              <a:gd name="connsiteX528" fmla="*/ 3350249 w 7075866"/>
              <a:gd name="connsiteY528" fmla="*/ 2271636 h 6249288"/>
              <a:gd name="connsiteX529" fmla="*/ 3693429 w 7075866"/>
              <a:gd name="connsiteY529" fmla="*/ 2309661 h 6249288"/>
              <a:gd name="connsiteX530" fmla="*/ 3897305 w 7075866"/>
              <a:gd name="connsiteY530" fmla="*/ 2322489 h 6249288"/>
              <a:gd name="connsiteX531" fmla="*/ 4215730 w 7075866"/>
              <a:gd name="connsiteY531" fmla="*/ 2498587 h 6249288"/>
              <a:gd name="connsiteX532" fmla="*/ 4215524 w 7075866"/>
              <a:gd name="connsiteY532" fmla="*/ 2425540 h 6249288"/>
              <a:gd name="connsiteX533" fmla="*/ 3902242 w 7075866"/>
              <a:gd name="connsiteY533" fmla="*/ 2278692 h 6249288"/>
              <a:gd name="connsiteX534" fmla="*/ 3695167 w 7075866"/>
              <a:gd name="connsiteY534" fmla="*/ 2265758 h 6249288"/>
              <a:gd name="connsiteX535" fmla="*/ 3361021 w 7075866"/>
              <a:gd name="connsiteY535" fmla="*/ 2229702 h 6249288"/>
              <a:gd name="connsiteX536" fmla="*/ 3315915 w 7075866"/>
              <a:gd name="connsiteY536" fmla="*/ 2215225 h 6249288"/>
              <a:gd name="connsiteX537" fmla="*/ 3277035 w 7075866"/>
              <a:gd name="connsiteY537" fmla="*/ 2202745 h 6249288"/>
              <a:gd name="connsiteX538" fmla="*/ 2725812 w 7075866"/>
              <a:gd name="connsiteY538" fmla="*/ 2309845 h 6249288"/>
              <a:gd name="connsiteX539" fmla="*/ 2698540 w 7075866"/>
              <a:gd name="connsiteY539" fmla="*/ 2346473 h 6249288"/>
              <a:gd name="connsiteX540" fmla="*/ 2564691 w 7075866"/>
              <a:gd name="connsiteY540" fmla="*/ 2479129 h 6249288"/>
              <a:gd name="connsiteX541" fmla="*/ 2338962 w 7075866"/>
              <a:gd name="connsiteY541" fmla="*/ 2510125 h 6249288"/>
              <a:gd name="connsiteX542" fmla="*/ 2120662 w 7075866"/>
              <a:gd name="connsiteY542" fmla="*/ 2530794 h 6249288"/>
              <a:gd name="connsiteX543" fmla="*/ 1909801 w 7075866"/>
              <a:gd name="connsiteY543" fmla="*/ 2685926 h 6249288"/>
              <a:gd name="connsiteX544" fmla="*/ 1995812 w 7075866"/>
              <a:gd name="connsiteY544" fmla="*/ 3088426 h 6249288"/>
              <a:gd name="connsiteX545" fmla="*/ 2096555 w 7075866"/>
              <a:gd name="connsiteY545" fmla="*/ 3428030 h 6249288"/>
              <a:gd name="connsiteX546" fmla="*/ 2077547 w 7075866"/>
              <a:gd name="connsiteY546" fmla="*/ 3467317 h 6249288"/>
              <a:gd name="connsiteX547" fmla="*/ 2052975 w 7075866"/>
              <a:gd name="connsiteY547" fmla="*/ 3522505 h 6249288"/>
              <a:gd name="connsiteX548" fmla="*/ 2056307 w 7075866"/>
              <a:gd name="connsiteY548" fmla="*/ 3635192 h 6249288"/>
              <a:gd name="connsiteX549" fmla="*/ 2118839 w 7075866"/>
              <a:gd name="connsiteY549" fmla="*/ 3729257 h 6249288"/>
              <a:gd name="connsiteX550" fmla="*/ 2191363 w 7075866"/>
              <a:gd name="connsiteY550" fmla="*/ 3776150 h 6249288"/>
              <a:gd name="connsiteX551" fmla="*/ 2268717 w 7075866"/>
              <a:gd name="connsiteY551" fmla="*/ 3836392 h 6249288"/>
              <a:gd name="connsiteX552" fmla="*/ 2279146 w 7075866"/>
              <a:gd name="connsiteY552" fmla="*/ 3913292 h 6249288"/>
              <a:gd name="connsiteX553" fmla="*/ 2284319 w 7075866"/>
              <a:gd name="connsiteY553" fmla="*/ 3986660 h 6249288"/>
              <a:gd name="connsiteX554" fmla="*/ 2293999 w 7075866"/>
              <a:gd name="connsiteY554" fmla="*/ 4007619 h 6249288"/>
              <a:gd name="connsiteX555" fmla="*/ 2357523 w 7075866"/>
              <a:gd name="connsiteY555" fmla="*/ 4088103 h 6249288"/>
              <a:gd name="connsiteX556" fmla="*/ 2398778 w 7075866"/>
              <a:gd name="connsiteY556" fmla="*/ 4113598 h 6249288"/>
              <a:gd name="connsiteX557" fmla="*/ 2450516 w 7075866"/>
              <a:gd name="connsiteY557" fmla="*/ 4136703 h 6249288"/>
              <a:gd name="connsiteX558" fmla="*/ 2576241 w 7075866"/>
              <a:gd name="connsiteY558" fmla="*/ 4222466 h 6249288"/>
              <a:gd name="connsiteX559" fmla="*/ 2878987 w 7075866"/>
              <a:gd name="connsiteY559" fmla="*/ 4380476 h 6249288"/>
              <a:gd name="connsiteX560" fmla="*/ 3009764 w 7075866"/>
              <a:gd name="connsiteY560" fmla="*/ 4339866 h 6249288"/>
              <a:gd name="connsiteX561" fmla="*/ 3084940 w 7075866"/>
              <a:gd name="connsiteY561" fmla="*/ 4313166 h 6249288"/>
              <a:gd name="connsiteX562" fmla="*/ 3555752 w 7075866"/>
              <a:gd name="connsiteY562" fmla="*/ 4287364 h 6249288"/>
              <a:gd name="connsiteX563" fmla="*/ 3636260 w 7075866"/>
              <a:gd name="connsiteY563" fmla="*/ 4292356 h 6249288"/>
              <a:gd name="connsiteX564" fmla="*/ 4522511 w 7075866"/>
              <a:gd name="connsiteY564" fmla="*/ 3910655 h 6249288"/>
              <a:gd name="connsiteX565" fmla="*/ 4545119 w 7075866"/>
              <a:gd name="connsiteY565" fmla="*/ 3853051 h 6249288"/>
              <a:gd name="connsiteX566" fmla="*/ 4437851 w 7075866"/>
              <a:gd name="connsiteY566" fmla="*/ 3286674 h 6249288"/>
              <a:gd name="connsiteX567" fmla="*/ 4311622 w 7075866"/>
              <a:gd name="connsiteY567" fmla="*/ 2907116 h 6249288"/>
              <a:gd name="connsiteX568" fmla="*/ 4311958 w 7075866"/>
              <a:gd name="connsiteY568" fmla="*/ 2791040 h 6249288"/>
              <a:gd name="connsiteX569" fmla="*/ 4301972 w 7075866"/>
              <a:gd name="connsiteY569" fmla="*/ 2593577 h 6249288"/>
              <a:gd name="connsiteX570" fmla="*/ 4215524 w 7075866"/>
              <a:gd name="connsiteY570" fmla="*/ 2425540 h 6249288"/>
              <a:gd name="connsiteX571" fmla="*/ 4350191 w 7075866"/>
              <a:gd name="connsiteY571" fmla="*/ 2334580 h 6249288"/>
              <a:gd name="connsiteX572" fmla="*/ 4009454 w 7075866"/>
              <a:gd name="connsiteY572" fmla="*/ 2165624 h 6249288"/>
              <a:gd name="connsiteX573" fmla="*/ 3794357 w 7075866"/>
              <a:gd name="connsiteY573" fmla="*/ 2147842 h 6249288"/>
              <a:gd name="connsiteX574" fmla="*/ 3413477 w 7075866"/>
              <a:gd name="connsiteY574" fmla="*/ 2096776 h 6249288"/>
              <a:gd name="connsiteX575" fmla="*/ 3362985 w 7075866"/>
              <a:gd name="connsiteY575" fmla="*/ 2080577 h 6249288"/>
              <a:gd name="connsiteX576" fmla="*/ 3317935 w 7075866"/>
              <a:gd name="connsiteY576" fmla="*/ 2066107 h 6249288"/>
              <a:gd name="connsiteX577" fmla="*/ 2695522 w 7075866"/>
              <a:gd name="connsiteY577" fmla="*/ 2180308 h 6249288"/>
              <a:gd name="connsiteX578" fmla="*/ 2664992 w 7075866"/>
              <a:gd name="connsiteY578" fmla="*/ 2219976 h 6249288"/>
              <a:gd name="connsiteX579" fmla="*/ 2512690 w 7075866"/>
              <a:gd name="connsiteY579" fmla="*/ 2370305 h 6249288"/>
              <a:gd name="connsiteX580" fmla="*/ 2253625 w 7075866"/>
              <a:gd name="connsiteY580" fmla="*/ 2402849 h 6249288"/>
              <a:gd name="connsiteX581" fmla="*/ 2005119 w 7075866"/>
              <a:gd name="connsiteY581" fmla="*/ 2423811 h 6249288"/>
              <a:gd name="connsiteX582" fmla="*/ 1766897 w 7075866"/>
              <a:gd name="connsiteY582" fmla="*/ 2597381 h 6249288"/>
              <a:gd name="connsiteX583" fmla="*/ 1861475 w 7075866"/>
              <a:gd name="connsiteY583" fmla="*/ 3048472 h 6249288"/>
              <a:gd name="connsiteX584" fmla="*/ 1973399 w 7075866"/>
              <a:gd name="connsiteY584" fmla="*/ 3437054 h 6249288"/>
              <a:gd name="connsiteX585" fmla="*/ 1951300 w 7075866"/>
              <a:gd name="connsiteY585" fmla="*/ 3481698 h 6249288"/>
              <a:gd name="connsiteX586" fmla="*/ 1924581 w 7075866"/>
              <a:gd name="connsiteY586" fmla="*/ 3539573 h 6249288"/>
              <a:gd name="connsiteX587" fmla="*/ 1959968 w 7075866"/>
              <a:gd name="connsiteY587" fmla="*/ 3584409 h 6249288"/>
              <a:gd name="connsiteX588" fmla="*/ 1962824 w 7075866"/>
              <a:gd name="connsiteY588" fmla="*/ 3558009 h 6249288"/>
              <a:gd name="connsiteX589" fmla="*/ 1988502 w 7075866"/>
              <a:gd name="connsiteY589" fmla="*/ 3503602 h 6249288"/>
              <a:gd name="connsiteX590" fmla="*/ 2012733 w 7075866"/>
              <a:gd name="connsiteY590" fmla="*/ 3453769 h 6249288"/>
              <a:gd name="connsiteX591" fmla="*/ 1896858 w 7075866"/>
              <a:gd name="connsiteY591" fmla="*/ 3023528 h 6249288"/>
              <a:gd name="connsiteX592" fmla="*/ 1802875 w 7075866"/>
              <a:gd name="connsiteY592" fmla="*/ 2620283 h 6249288"/>
              <a:gd name="connsiteX593" fmla="*/ 2017344 w 7075866"/>
              <a:gd name="connsiteY593" fmla="*/ 2468123 h 6249288"/>
              <a:gd name="connsiteX594" fmla="*/ 2251325 w 7075866"/>
              <a:gd name="connsiteY594" fmla="*/ 2449764 h 6249288"/>
              <a:gd name="connsiteX595" fmla="*/ 2532433 w 7075866"/>
              <a:gd name="connsiteY595" fmla="*/ 2412503 h 6249288"/>
              <a:gd name="connsiteX596" fmla="*/ 2701037 w 7075866"/>
              <a:gd name="connsiteY596" fmla="*/ 2248342 h 6249288"/>
              <a:gd name="connsiteX597" fmla="*/ 2730889 w 7075866"/>
              <a:gd name="connsiteY597" fmla="*/ 2209364 h 6249288"/>
              <a:gd name="connsiteX598" fmla="*/ 3303124 w 7075866"/>
              <a:gd name="connsiteY598" fmla="*/ 2110816 h 6249288"/>
              <a:gd name="connsiteX599" fmla="*/ 3344471 w 7075866"/>
              <a:gd name="connsiteY599" fmla="*/ 2124093 h 6249288"/>
              <a:gd name="connsiteX600" fmla="*/ 3397376 w 7075866"/>
              <a:gd name="connsiteY600" fmla="*/ 2141095 h 6249288"/>
              <a:gd name="connsiteX601" fmla="*/ 3788242 w 7075866"/>
              <a:gd name="connsiteY601" fmla="*/ 2193977 h 6249288"/>
              <a:gd name="connsiteX602" fmla="*/ 4001095 w 7075866"/>
              <a:gd name="connsiteY602" fmla="*/ 2211501 h 6249288"/>
              <a:gd name="connsiteX603" fmla="*/ 4313279 w 7075866"/>
              <a:gd name="connsiteY603" fmla="*/ 2363282 h 6249288"/>
              <a:gd name="connsiteX604" fmla="*/ 4396730 w 7075866"/>
              <a:gd name="connsiteY604" fmla="*/ 2530530 h 6249288"/>
              <a:gd name="connsiteX605" fmla="*/ 4397291 w 7075866"/>
              <a:gd name="connsiteY605" fmla="*/ 2528881 h 6249288"/>
              <a:gd name="connsiteX606" fmla="*/ 4402732 w 7075866"/>
              <a:gd name="connsiteY606" fmla="*/ 2736233 h 6249288"/>
              <a:gd name="connsiteX607" fmla="*/ 4399647 w 7075866"/>
              <a:gd name="connsiteY607" fmla="*/ 2875031 h 6249288"/>
              <a:gd name="connsiteX608" fmla="*/ 4549160 w 7075866"/>
              <a:gd name="connsiteY608" fmla="*/ 3326964 h 6249288"/>
              <a:gd name="connsiteX609" fmla="*/ 4648237 w 7075866"/>
              <a:gd name="connsiteY609" fmla="*/ 3974206 h 6249288"/>
              <a:gd name="connsiteX610" fmla="*/ 3697131 w 7075866"/>
              <a:gd name="connsiteY610" fmla="*/ 4371781 h 6249288"/>
              <a:gd name="connsiteX611" fmla="*/ 3608096 w 7075866"/>
              <a:gd name="connsiteY611" fmla="*/ 4364994 h 6249288"/>
              <a:gd name="connsiteX612" fmla="*/ 3056440 w 7075866"/>
              <a:gd name="connsiteY612" fmla="*/ 4393882 h 6249288"/>
              <a:gd name="connsiteX613" fmla="*/ 2968808 w 7075866"/>
              <a:gd name="connsiteY613" fmla="*/ 4425236 h 6249288"/>
              <a:gd name="connsiteX614" fmla="*/ 2829506 w 7075866"/>
              <a:gd name="connsiteY614" fmla="*/ 4471231 h 6249288"/>
              <a:gd name="connsiteX615" fmla="*/ 2624406 w 7075866"/>
              <a:gd name="connsiteY615" fmla="*/ 4424756 h 6249288"/>
              <a:gd name="connsiteX616" fmla="*/ 2613445 w 7075866"/>
              <a:gd name="connsiteY616" fmla="*/ 4412351 h 6249288"/>
              <a:gd name="connsiteX617" fmla="*/ 2694886 w 7075866"/>
              <a:gd name="connsiteY617" fmla="*/ 4515535 h 6249288"/>
              <a:gd name="connsiteX618" fmla="*/ 2712436 w 7075866"/>
              <a:gd name="connsiteY618" fmla="*/ 4520628 h 6249288"/>
              <a:gd name="connsiteX619" fmla="*/ 2838820 w 7075866"/>
              <a:gd name="connsiteY619" fmla="*/ 4515992 h 6249288"/>
              <a:gd name="connsiteX620" fmla="*/ 2983956 w 7075866"/>
              <a:gd name="connsiteY620" fmla="*/ 4471847 h 6249288"/>
              <a:gd name="connsiteX621" fmla="*/ 3069399 w 7075866"/>
              <a:gd name="connsiteY621" fmla="*/ 4441615 h 6249288"/>
              <a:gd name="connsiteX622" fmla="*/ 3603384 w 7075866"/>
              <a:gd name="connsiteY622" fmla="*/ 4415196 h 6249288"/>
              <a:gd name="connsiteX623" fmla="*/ 3692530 w 7075866"/>
              <a:gd name="connsiteY623" fmla="*/ 4421590 h 6249288"/>
              <a:gd name="connsiteX624" fmla="*/ 4688911 w 7075866"/>
              <a:gd name="connsiteY624" fmla="*/ 3996811 h 6249288"/>
              <a:gd name="connsiteX625" fmla="*/ 4711632 w 7075866"/>
              <a:gd name="connsiteY625" fmla="*/ 3937355 h 6249288"/>
              <a:gd name="connsiteX626" fmla="*/ 4589834 w 7075866"/>
              <a:gd name="connsiteY626" fmla="*/ 3308257 h 6249288"/>
              <a:gd name="connsiteX627" fmla="*/ 4445369 w 7075866"/>
              <a:gd name="connsiteY627" fmla="*/ 2874734 h 6249288"/>
              <a:gd name="connsiteX628" fmla="*/ 4448232 w 7075866"/>
              <a:gd name="connsiteY628" fmla="*/ 2739492 h 6249288"/>
              <a:gd name="connsiteX629" fmla="*/ 4442509 w 7075866"/>
              <a:gd name="connsiteY629" fmla="*/ 2521617 h 6249288"/>
              <a:gd name="connsiteX630" fmla="*/ 4350191 w 7075866"/>
              <a:gd name="connsiteY630" fmla="*/ 2334580 h 6249288"/>
              <a:gd name="connsiteX631" fmla="*/ 4484247 w 7075866"/>
              <a:gd name="connsiteY631" fmla="*/ 2245577 h 6249288"/>
              <a:gd name="connsiteX632" fmla="*/ 4115320 w 7075866"/>
              <a:gd name="connsiteY632" fmla="*/ 2055730 h 6249288"/>
              <a:gd name="connsiteX633" fmla="*/ 3894276 w 7075866"/>
              <a:gd name="connsiteY633" fmla="*/ 2033771 h 6249288"/>
              <a:gd name="connsiteX634" fmla="*/ 3464755 w 7075866"/>
              <a:gd name="connsiteY634" fmla="*/ 1967992 h 6249288"/>
              <a:gd name="connsiteX635" fmla="*/ 3410560 w 7075866"/>
              <a:gd name="connsiteY635" fmla="*/ 1950599 h 6249288"/>
              <a:gd name="connsiteX636" fmla="*/ 3357206 w 7075866"/>
              <a:gd name="connsiteY636" fmla="*/ 1933468 h 6249288"/>
              <a:gd name="connsiteX637" fmla="*/ 2663926 w 7075866"/>
              <a:gd name="connsiteY637" fmla="*/ 2055321 h 6249288"/>
              <a:gd name="connsiteX638" fmla="*/ 2630152 w 7075866"/>
              <a:gd name="connsiteY638" fmla="*/ 2099392 h 6249288"/>
              <a:gd name="connsiteX639" fmla="*/ 2458579 w 7075866"/>
              <a:gd name="connsiteY639" fmla="*/ 2267138 h 6249288"/>
              <a:gd name="connsiteX640" fmla="*/ 2166717 w 7075866"/>
              <a:gd name="connsiteY640" fmla="*/ 2300945 h 6249288"/>
              <a:gd name="connsiteX641" fmla="*/ 1886227 w 7075866"/>
              <a:gd name="connsiteY641" fmla="*/ 2322074 h 6249288"/>
              <a:gd name="connsiteX642" fmla="*/ 1617176 w 7075866"/>
              <a:gd name="connsiteY642" fmla="*/ 2512072 h 6249288"/>
              <a:gd name="connsiteX643" fmla="*/ 1720741 w 7075866"/>
              <a:gd name="connsiteY643" fmla="*/ 3011884 h 6249288"/>
              <a:gd name="connsiteX644" fmla="*/ 1859145 w 7075866"/>
              <a:gd name="connsiteY644" fmla="*/ 3394582 h 6249288"/>
              <a:gd name="connsiteX645" fmla="*/ 1846644 w 7075866"/>
              <a:gd name="connsiteY645" fmla="*/ 3440830 h 6249288"/>
              <a:gd name="connsiteX646" fmla="*/ 1880148 w 7075866"/>
              <a:gd name="connsiteY646" fmla="*/ 3483278 h 6249288"/>
              <a:gd name="connsiteX647" fmla="*/ 1888538 w 7075866"/>
              <a:gd name="connsiteY647" fmla="*/ 3466515 h 6249288"/>
              <a:gd name="connsiteX648" fmla="*/ 1761483 w 7075866"/>
              <a:gd name="connsiteY648" fmla="*/ 2987300 h 6249288"/>
              <a:gd name="connsiteX649" fmla="*/ 1658799 w 7075866"/>
              <a:gd name="connsiteY649" fmla="*/ 2535877 h 6249288"/>
              <a:gd name="connsiteX650" fmla="*/ 1902154 w 7075866"/>
              <a:gd name="connsiteY650" fmla="*/ 2366218 h 6249288"/>
              <a:gd name="connsiteX651" fmla="*/ 2164103 w 7075866"/>
              <a:gd name="connsiteY651" fmla="*/ 2344583 h 6249288"/>
              <a:gd name="connsiteX652" fmla="*/ 2478423 w 7075866"/>
              <a:gd name="connsiteY652" fmla="*/ 2306183 h 6249288"/>
              <a:gd name="connsiteX653" fmla="*/ 2666432 w 7075866"/>
              <a:gd name="connsiteY653" fmla="*/ 2124201 h 6249288"/>
              <a:gd name="connsiteX654" fmla="*/ 2699528 w 7075866"/>
              <a:gd name="connsiteY654" fmla="*/ 2080820 h 6249288"/>
              <a:gd name="connsiteX655" fmla="*/ 3342620 w 7075866"/>
              <a:gd name="connsiteY655" fmla="*/ 1974623 h 6249288"/>
              <a:gd name="connsiteX656" fmla="*/ 3393898 w 7075866"/>
              <a:gd name="connsiteY656" fmla="*/ 1991091 h 6249288"/>
              <a:gd name="connsiteX657" fmla="*/ 3450169 w 7075866"/>
              <a:gd name="connsiteY657" fmla="*/ 2009146 h 6249288"/>
              <a:gd name="connsiteX658" fmla="*/ 3888161 w 7075866"/>
              <a:gd name="connsiteY658" fmla="*/ 2081269 h 6249288"/>
              <a:gd name="connsiteX659" fmla="*/ 4109205 w 7075866"/>
              <a:gd name="connsiteY659" fmla="*/ 2103228 h 6249288"/>
              <a:gd name="connsiteX660" fmla="*/ 4446240 w 7075866"/>
              <a:gd name="connsiteY660" fmla="*/ 2272699 h 6249288"/>
              <a:gd name="connsiteX661" fmla="*/ 4534124 w 7075866"/>
              <a:gd name="connsiteY661" fmla="*/ 2460260 h 6249288"/>
              <a:gd name="connsiteX662" fmla="*/ 4532890 w 7075866"/>
              <a:gd name="connsiteY662" fmla="*/ 2459861 h 6249288"/>
              <a:gd name="connsiteX663" fmla="*/ 4535077 w 7075866"/>
              <a:gd name="connsiteY663" fmla="*/ 2687474 h 6249288"/>
              <a:gd name="connsiteX664" fmla="*/ 4530141 w 7075866"/>
              <a:gd name="connsiteY664" fmla="*/ 2844748 h 6249288"/>
              <a:gd name="connsiteX665" fmla="*/ 4697774 w 7075866"/>
              <a:gd name="connsiteY665" fmla="*/ 3352430 h 6249288"/>
              <a:gd name="connsiteX666" fmla="*/ 4811494 w 7075866"/>
              <a:gd name="connsiteY666" fmla="*/ 4061990 h 6249288"/>
              <a:gd name="connsiteX667" fmla="*/ 3751383 w 7075866"/>
              <a:gd name="connsiteY667" fmla="*/ 4502194 h 6249288"/>
              <a:gd name="connsiteX668" fmla="*/ 3656400 w 7075866"/>
              <a:gd name="connsiteY668" fmla="*/ 4495295 h 6249288"/>
              <a:gd name="connsiteX669" fmla="*/ 3041180 w 7075866"/>
              <a:gd name="connsiteY669" fmla="*/ 4524687 h 6249288"/>
              <a:gd name="connsiteX670" fmla="*/ 2943337 w 7075866"/>
              <a:gd name="connsiteY670" fmla="*/ 4559519 h 6249288"/>
              <a:gd name="connsiteX671" fmla="*/ 2790458 w 7075866"/>
              <a:gd name="connsiteY671" fmla="*/ 4609384 h 6249288"/>
              <a:gd name="connsiteX672" fmla="*/ 2770868 w 7075866"/>
              <a:gd name="connsiteY672" fmla="*/ 4611802 h 6249288"/>
              <a:gd name="connsiteX673" fmla="*/ 2804370 w 7075866"/>
              <a:gd name="connsiteY673" fmla="*/ 4654249 h 6249288"/>
              <a:gd name="connsiteX674" fmla="*/ 2962693 w 7075866"/>
              <a:gd name="connsiteY674" fmla="*/ 4604336 h 6249288"/>
              <a:gd name="connsiteX675" fmla="*/ 3057562 w 7075866"/>
              <a:gd name="connsiteY675" fmla="*/ 4570345 h 6249288"/>
              <a:gd name="connsiteX676" fmla="*/ 3654942 w 7075866"/>
              <a:gd name="connsiteY676" fmla="*/ 4542524 h 6249288"/>
              <a:gd name="connsiteX677" fmla="*/ 3750709 w 7075866"/>
              <a:gd name="connsiteY677" fmla="*/ 4549647 h 6249288"/>
              <a:gd name="connsiteX678" fmla="*/ 4856657 w 7075866"/>
              <a:gd name="connsiteY678" fmla="*/ 4081958 h 6249288"/>
              <a:gd name="connsiteX679" fmla="*/ 4880052 w 7075866"/>
              <a:gd name="connsiteY679" fmla="*/ 4020483 h 6249288"/>
              <a:gd name="connsiteX680" fmla="*/ 4741872 w 7075866"/>
              <a:gd name="connsiteY680" fmla="*/ 3333006 h 6249288"/>
              <a:gd name="connsiteX681" fmla="*/ 4579174 w 7075866"/>
              <a:gd name="connsiteY681" fmla="*/ 2845511 h 6249288"/>
              <a:gd name="connsiteX682" fmla="*/ 4584841 w 7075866"/>
              <a:gd name="connsiteY682" fmla="*/ 2693016 h 6249288"/>
              <a:gd name="connsiteX683" fmla="*/ 4582653 w 7075866"/>
              <a:gd name="connsiteY683" fmla="*/ 2454057 h 6249288"/>
              <a:gd name="connsiteX684" fmla="*/ 4484247 w 7075866"/>
              <a:gd name="connsiteY684" fmla="*/ 2245577 h 6249288"/>
              <a:gd name="connsiteX685" fmla="*/ 4617630 w 7075866"/>
              <a:gd name="connsiteY685" fmla="*/ 2154845 h 6249288"/>
              <a:gd name="connsiteX686" fmla="*/ 4222027 w 7075866"/>
              <a:gd name="connsiteY686" fmla="*/ 1943851 h 6249288"/>
              <a:gd name="connsiteX687" fmla="*/ 3992960 w 7075866"/>
              <a:gd name="connsiteY687" fmla="*/ 1915682 h 6249288"/>
              <a:gd name="connsiteX688" fmla="*/ 3514013 w 7075866"/>
              <a:gd name="connsiteY688" fmla="*/ 1834512 h 6249288"/>
              <a:gd name="connsiteX689" fmla="*/ 3456114 w 7075866"/>
              <a:gd name="connsiteY689" fmla="*/ 1815923 h 6249288"/>
              <a:gd name="connsiteX690" fmla="*/ 3394964 w 7075866"/>
              <a:gd name="connsiteY690" fmla="*/ 1796269 h 6249288"/>
              <a:gd name="connsiteX691" fmla="*/ 2630488 w 7075866"/>
              <a:gd name="connsiteY691" fmla="*/ 1925223 h 6249288"/>
              <a:gd name="connsiteX692" fmla="*/ 2593478 w 7075866"/>
              <a:gd name="connsiteY692" fmla="*/ 1973697 h 6249288"/>
              <a:gd name="connsiteX693" fmla="*/ 2402353 w 7075866"/>
              <a:gd name="connsiteY693" fmla="*/ 2159679 h 6249288"/>
              <a:gd name="connsiteX694" fmla="*/ 2077700 w 7075866"/>
              <a:gd name="connsiteY694" fmla="*/ 2194757 h 6249288"/>
              <a:gd name="connsiteX695" fmla="*/ 1769326 w 7075866"/>
              <a:gd name="connsiteY695" fmla="*/ 2214643 h 6249288"/>
              <a:gd name="connsiteX696" fmla="*/ 1470978 w 7075866"/>
              <a:gd name="connsiteY696" fmla="*/ 2422012 h 6249288"/>
              <a:gd name="connsiteX697" fmla="*/ 1583106 w 7075866"/>
              <a:gd name="connsiteY697" fmla="*/ 2970416 h 6249288"/>
              <a:gd name="connsiteX698" fmla="*/ 1731925 w 7075866"/>
              <a:gd name="connsiteY698" fmla="*/ 3275613 h 6249288"/>
              <a:gd name="connsiteX699" fmla="*/ 1734935 w 7075866"/>
              <a:gd name="connsiteY699" fmla="*/ 3299296 h 6249288"/>
              <a:gd name="connsiteX700" fmla="*/ 1780825 w 7075866"/>
              <a:gd name="connsiteY700" fmla="*/ 3357437 h 6249288"/>
              <a:gd name="connsiteX701" fmla="*/ 1782467 w 7075866"/>
              <a:gd name="connsiteY701" fmla="*/ 3335202 h 6249288"/>
              <a:gd name="connsiteX702" fmla="*/ 1618736 w 7075866"/>
              <a:gd name="connsiteY702" fmla="*/ 2943279 h 6249288"/>
              <a:gd name="connsiteX703" fmla="*/ 1505965 w 7075866"/>
              <a:gd name="connsiteY703" fmla="*/ 2442322 h 6249288"/>
              <a:gd name="connsiteX704" fmla="*/ 1777955 w 7075866"/>
              <a:gd name="connsiteY704" fmla="*/ 2257356 h 6249288"/>
              <a:gd name="connsiteX705" fmla="*/ 2070967 w 7075866"/>
              <a:gd name="connsiteY705" fmla="*/ 2238437 h 6249288"/>
              <a:gd name="connsiteX706" fmla="*/ 2418213 w 7075866"/>
              <a:gd name="connsiteY706" fmla="*/ 2198353 h 6249288"/>
              <a:gd name="connsiteX707" fmla="*/ 2626050 w 7075866"/>
              <a:gd name="connsiteY707" fmla="*/ 1998680 h 6249288"/>
              <a:gd name="connsiteX708" fmla="*/ 2662662 w 7075866"/>
              <a:gd name="connsiteY708" fmla="*/ 1951440 h 6249288"/>
              <a:gd name="connsiteX709" fmla="*/ 3376225 w 7075866"/>
              <a:gd name="connsiteY709" fmla="*/ 1837462 h 6249288"/>
              <a:gd name="connsiteX710" fmla="*/ 3435357 w 7075866"/>
              <a:gd name="connsiteY710" fmla="*/ 1856455 h 6249288"/>
              <a:gd name="connsiteX711" fmla="*/ 3494658 w 7075866"/>
              <a:gd name="connsiteY711" fmla="*/ 1877764 h 6249288"/>
              <a:gd name="connsiteX712" fmla="*/ 3983367 w 7075866"/>
              <a:gd name="connsiteY712" fmla="*/ 1961160 h 6249288"/>
              <a:gd name="connsiteX713" fmla="*/ 4210750 w 7075866"/>
              <a:gd name="connsiteY713" fmla="*/ 1988802 h 6249288"/>
              <a:gd name="connsiteX714" fmla="*/ 4579379 w 7075866"/>
              <a:gd name="connsiteY714" fmla="*/ 2182080 h 6249288"/>
              <a:gd name="connsiteX715" fmla="*/ 4671688 w 7075866"/>
              <a:gd name="connsiteY715" fmla="*/ 2390055 h 6249288"/>
              <a:gd name="connsiteX716" fmla="*/ 4669836 w 7075866"/>
              <a:gd name="connsiteY716" fmla="*/ 2639998 h 6249288"/>
              <a:gd name="connsiteX717" fmla="*/ 4659289 w 7075866"/>
              <a:gd name="connsiteY717" fmla="*/ 2814958 h 6249288"/>
              <a:gd name="connsiteX718" fmla="*/ 4844708 w 7075866"/>
              <a:gd name="connsiteY718" fmla="*/ 3373739 h 6249288"/>
              <a:gd name="connsiteX719" fmla="*/ 4973462 w 7075866"/>
              <a:gd name="connsiteY719" fmla="*/ 4145790 h 6249288"/>
              <a:gd name="connsiteX720" fmla="*/ 3803221 w 7075866"/>
              <a:gd name="connsiteY720" fmla="*/ 4629129 h 6249288"/>
              <a:gd name="connsiteX721" fmla="*/ 3701002 w 7075866"/>
              <a:gd name="connsiteY721" fmla="*/ 4620827 h 6249288"/>
              <a:gd name="connsiteX722" fmla="*/ 3022330 w 7075866"/>
              <a:gd name="connsiteY722" fmla="*/ 4651621 h 6249288"/>
              <a:gd name="connsiteX723" fmla="*/ 2915062 w 7075866"/>
              <a:gd name="connsiteY723" fmla="*/ 4690212 h 6249288"/>
              <a:gd name="connsiteX724" fmla="*/ 2849366 w 7075866"/>
              <a:gd name="connsiteY724" fmla="*/ 4711258 h 6249288"/>
              <a:gd name="connsiteX725" fmla="*/ 2883414 w 7075866"/>
              <a:gd name="connsiteY725" fmla="*/ 4754396 h 6249288"/>
              <a:gd name="connsiteX726" fmla="*/ 2934305 w 7075866"/>
              <a:gd name="connsiteY726" fmla="*/ 4738170 h 6249288"/>
              <a:gd name="connsiteX727" fmla="*/ 3037758 w 7075866"/>
              <a:gd name="connsiteY727" fmla="*/ 4700140 h 6249288"/>
              <a:gd name="connsiteX728" fmla="*/ 3698870 w 7075866"/>
              <a:gd name="connsiteY728" fmla="*/ 4671422 h 6249288"/>
              <a:gd name="connsiteX729" fmla="*/ 3801650 w 7075866"/>
              <a:gd name="connsiteY729" fmla="*/ 4679498 h 6249288"/>
              <a:gd name="connsiteX730" fmla="*/ 5018962 w 7075866"/>
              <a:gd name="connsiteY730" fmla="*/ 4169012 h 6249288"/>
              <a:gd name="connsiteX731" fmla="*/ 5042974 w 7075866"/>
              <a:gd name="connsiteY731" fmla="*/ 4105461 h 6249288"/>
              <a:gd name="connsiteX732" fmla="*/ 4888860 w 7075866"/>
              <a:gd name="connsiteY732" fmla="*/ 3357052 h 6249288"/>
              <a:gd name="connsiteX733" fmla="*/ 4707761 w 7075866"/>
              <a:gd name="connsiteY733" fmla="*/ 2816002 h 6249288"/>
              <a:gd name="connsiteX734" fmla="*/ 4716849 w 7075866"/>
              <a:gd name="connsiteY734" fmla="*/ 2645562 h 6249288"/>
              <a:gd name="connsiteX735" fmla="*/ 4718702 w 7075866"/>
              <a:gd name="connsiteY735" fmla="*/ 2385647 h 6249288"/>
              <a:gd name="connsiteX736" fmla="*/ 4617630 w 7075866"/>
              <a:gd name="connsiteY736" fmla="*/ 2154845 h 6249288"/>
              <a:gd name="connsiteX737" fmla="*/ 4751815 w 7075866"/>
              <a:gd name="connsiteY737" fmla="*/ 2066210 h 6249288"/>
              <a:gd name="connsiteX738" fmla="*/ 4328453 w 7075866"/>
              <a:gd name="connsiteY738" fmla="*/ 1832353 h 6249288"/>
              <a:gd name="connsiteX739" fmla="*/ 4092374 w 7075866"/>
              <a:gd name="connsiteY739" fmla="*/ 1801923 h 6249288"/>
              <a:gd name="connsiteX740" fmla="*/ 3563832 w 7075866"/>
              <a:gd name="connsiteY740" fmla="*/ 1704824 h 6249288"/>
              <a:gd name="connsiteX741" fmla="*/ 3503017 w 7075866"/>
              <a:gd name="connsiteY741" fmla="*/ 1685304 h 6249288"/>
              <a:gd name="connsiteX742" fmla="*/ 3433955 w 7075866"/>
              <a:gd name="connsiteY742" fmla="*/ 1660394 h 6249288"/>
              <a:gd name="connsiteX743" fmla="*/ 2598611 w 7075866"/>
              <a:gd name="connsiteY743" fmla="*/ 1796993 h 6249288"/>
              <a:gd name="connsiteX744" fmla="*/ 2558077 w 7075866"/>
              <a:gd name="connsiteY744" fmla="*/ 1849331 h 6249288"/>
              <a:gd name="connsiteX745" fmla="*/ 2347282 w 7075866"/>
              <a:gd name="connsiteY745" fmla="*/ 2053953 h 6249288"/>
              <a:gd name="connsiteX746" fmla="*/ 1989697 w 7075866"/>
              <a:gd name="connsiteY746" fmla="*/ 2090715 h 6249288"/>
              <a:gd name="connsiteX747" fmla="*/ 1649900 w 7075866"/>
              <a:gd name="connsiteY747" fmla="*/ 2111856 h 6249288"/>
              <a:gd name="connsiteX748" fmla="*/ 1322251 w 7075866"/>
              <a:gd name="connsiteY748" fmla="*/ 2336591 h 6249288"/>
              <a:gd name="connsiteX749" fmla="*/ 1355997 w 7075866"/>
              <a:gd name="connsiteY749" fmla="*/ 2787487 h 6249288"/>
              <a:gd name="connsiteX750" fmla="*/ 1432562 w 7075866"/>
              <a:gd name="connsiteY750" fmla="*/ 2916195 h 6249288"/>
              <a:gd name="connsiteX751" fmla="*/ 1613460 w 7075866"/>
              <a:gd name="connsiteY751" fmla="*/ 3145390 h 6249288"/>
              <a:gd name="connsiteX752" fmla="*/ 1603236 w 7075866"/>
              <a:gd name="connsiteY752" fmla="*/ 3120463 h 6249288"/>
              <a:gd name="connsiteX753" fmla="*/ 1483148 w 7075866"/>
              <a:gd name="connsiteY753" fmla="*/ 2909277 h 6249288"/>
              <a:gd name="connsiteX754" fmla="*/ 1362763 w 7075866"/>
              <a:gd name="connsiteY754" fmla="*/ 2359588 h 6249288"/>
              <a:gd name="connsiteX755" fmla="*/ 1663893 w 7075866"/>
              <a:gd name="connsiteY755" fmla="*/ 2154928 h 6249288"/>
              <a:gd name="connsiteX756" fmla="*/ 1989170 w 7075866"/>
              <a:gd name="connsiteY756" fmla="*/ 2136384 h 6249288"/>
              <a:gd name="connsiteX757" fmla="*/ 2367559 w 7075866"/>
              <a:gd name="connsiteY757" fmla="*/ 2094501 h 6249288"/>
              <a:gd name="connsiteX758" fmla="*/ 2594802 w 7075866"/>
              <a:gd name="connsiteY758" fmla="*/ 1877007 h 6249288"/>
              <a:gd name="connsiteX759" fmla="*/ 2634792 w 7075866"/>
              <a:gd name="connsiteY759" fmla="*/ 1824949 h 6249288"/>
              <a:gd name="connsiteX760" fmla="*/ 3419088 w 7075866"/>
              <a:gd name="connsiteY760" fmla="*/ 1703736 h 6249288"/>
              <a:gd name="connsiteX761" fmla="*/ 3486523 w 7075866"/>
              <a:gd name="connsiteY761" fmla="*/ 1728118 h 6249288"/>
              <a:gd name="connsiteX762" fmla="*/ 3547787 w 7075866"/>
              <a:gd name="connsiteY762" fmla="*/ 1750505 h 6249288"/>
              <a:gd name="connsiteX763" fmla="*/ 4086091 w 7075866"/>
              <a:gd name="connsiteY763" fmla="*/ 1849831 h 6249288"/>
              <a:gd name="connsiteX764" fmla="*/ 4320936 w 7075866"/>
              <a:gd name="connsiteY764" fmla="*/ 1879862 h 6249288"/>
              <a:gd name="connsiteX765" fmla="*/ 4712467 w 7075866"/>
              <a:gd name="connsiteY765" fmla="*/ 2092195 h 6249288"/>
              <a:gd name="connsiteX766" fmla="*/ 4809419 w 7075866"/>
              <a:gd name="connsiteY766" fmla="*/ 2320368 h 6249288"/>
              <a:gd name="connsiteX767" fmla="*/ 4810204 w 7075866"/>
              <a:gd name="connsiteY767" fmla="*/ 2320637 h 6249288"/>
              <a:gd name="connsiteX768" fmla="*/ 4804538 w 7075866"/>
              <a:gd name="connsiteY768" fmla="*/ 2591120 h 6249288"/>
              <a:gd name="connsiteX769" fmla="*/ 4793374 w 7075866"/>
              <a:gd name="connsiteY769" fmla="*/ 2784955 h 6249288"/>
              <a:gd name="connsiteX770" fmla="*/ 4998428 w 7075866"/>
              <a:gd name="connsiteY770" fmla="*/ 3400422 h 6249288"/>
              <a:gd name="connsiteX771" fmla="*/ 5140929 w 7075866"/>
              <a:gd name="connsiteY771" fmla="*/ 4234976 h 6249288"/>
              <a:gd name="connsiteX772" fmla="*/ 3861063 w 7075866"/>
              <a:gd name="connsiteY772" fmla="*/ 4761224 h 6249288"/>
              <a:gd name="connsiteX773" fmla="*/ 3751270 w 7075866"/>
              <a:gd name="connsiteY773" fmla="*/ 4752249 h 6249288"/>
              <a:gd name="connsiteX774" fmla="*/ 3008305 w 7075866"/>
              <a:gd name="connsiteY774" fmla="*/ 4786016 h 6249288"/>
              <a:gd name="connsiteX775" fmla="*/ 2930406 w 7075866"/>
              <a:gd name="connsiteY775" fmla="*/ 4813935 h 6249288"/>
              <a:gd name="connsiteX776" fmla="*/ 2962497 w 7075866"/>
              <a:gd name="connsiteY776" fmla="*/ 4854593 h 6249288"/>
              <a:gd name="connsiteX777" fmla="*/ 3023452 w 7075866"/>
              <a:gd name="connsiteY777" fmla="*/ 4832628 h 6249288"/>
              <a:gd name="connsiteX778" fmla="*/ 3747791 w 7075866"/>
              <a:gd name="connsiteY778" fmla="*/ 4802899 h 6249288"/>
              <a:gd name="connsiteX779" fmla="*/ 3857864 w 7075866"/>
              <a:gd name="connsiteY779" fmla="*/ 4812379 h 6249288"/>
              <a:gd name="connsiteX780" fmla="*/ 5183623 w 7075866"/>
              <a:gd name="connsiteY780" fmla="*/ 4258197 h 6249288"/>
              <a:gd name="connsiteX781" fmla="*/ 5208307 w 7075866"/>
              <a:gd name="connsiteY781" fmla="*/ 4192627 h 6249288"/>
              <a:gd name="connsiteX782" fmla="*/ 5038878 w 7075866"/>
              <a:gd name="connsiteY782" fmla="*/ 3383903 h 6249288"/>
              <a:gd name="connsiteX783" fmla="*/ 4839097 w 7075866"/>
              <a:gd name="connsiteY783" fmla="*/ 2788758 h 6249288"/>
              <a:gd name="connsiteX784" fmla="*/ 4850205 w 7075866"/>
              <a:gd name="connsiteY784" fmla="*/ 2599433 h 6249288"/>
              <a:gd name="connsiteX785" fmla="*/ 4855535 w 7075866"/>
              <a:gd name="connsiteY785" fmla="*/ 2318837 h 6249288"/>
              <a:gd name="connsiteX786" fmla="*/ 4751815 w 7075866"/>
              <a:gd name="connsiteY786" fmla="*/ 2066210 h 6249288"/>
              <a:gd name="connsiteX787" fmla="*/ 4884347 w 7075866"/>
              <a:gd name="connsiteY787" fmla="*/ 1974434 h 6249288"/>
              <a:gd name="connsiteX788" fmla="*/ 4436619 w 7075866"/>
              <a:gd name="connsiteY788" fmla="*/ 1721376 h 6249288"/>
              <a:gd name="connsiteX789" fmla="*/ 4194313 w 7075866"/>
              <a:gd name="connsiteY789" fmla="*/ 1688955 h 6249288"/>
              <a:gd name="connsiteX790" fmla="*/ 3615447 w 7075866"/>
              <a:gd name="connsiteY790" fmla="*/ 1575241 h 6249288"/>
              <a:gd name="connsiteX791" fmla="*/ 3553791 w 7075866"/>
              <a:gd name="connsiteY791" fmla="*/ 1552726 h 6249288"/>
              <a:gd name="connsiteX792" fmla="*/ 3475078 w 7075866"/>
              <a:gd name="connsiteY792" fmla="*/ 1523806 h 6249288"/>
              <a:gd name="connsiteX793" fmla="*/ 2568563 w 7075866"/>
              <a:gd name="connsiteY793" fmla="*/ 1667506 h 6249288"/>
              <a:gd name="connsiteX794" fmla="*/ 2524248 w 7075866"/>
              <a:gd name="connsiteY794" fmla="*/ 1724528 h 6249288"/>
              <a:gd name="connsiteX795" fmla="*/ 2294851 w 7075866"/>
              <a:gd name="connsiteY795" fmla="*/ 1945870 h 6249288"/>
              <a:gd name="connsiteX796" fmla="*/ 1903923 w 7075866"/>
              <a:gd name="connsiteY796" fmla="*/ 1984180 h 6249288"/>
              <a:gd name="connsiteX797" fmla="*/ 1532407 w 7075866"/>
              <a:gd name="connsiteY797" fmla="*/ 2004665 h 6249288"/>
              <a:gd name="connsiteX798" fmla="*/ 1175874 w 7075866"/>
              <a:gd name="connsiteY798" fmla="*/ 2246906 h 6249288"/>
              <a:gd name="connsiteX799" fmla="*/ 1122987 w 7075866"/>
              <a:gd name="connsiteY799" fmla="*/ 2492282 h 6249288"/>
              <a:gd name="connsiteX800" fmla="*/ 1132832 w 7075866"/>
              <a:gd name="connsiteY800" fmla="*/ 2536443 h 6249288"/>
              <a:gd name="connsiteX801" fmla="*/ 1216398 w 7075866"/>
              <a:gd name="connsiteY801" fmla="*/ 2642320 h 6249288"/>
              <a:gd name="connsiteX802" fmla="*/ 1187381 w 7075866"/>
              <a:gd name="connsiteY802" fmla="*/ 2567333 h 6249288"/>
              <a:gd name="connsiteX803" fmla="*/ 1216404 w 7075866"/>
              <a:gd name="connsiteY803" fmla="*/ 2271266 h 6249288"/>
              <a:gd name="connsiteX804" fmla="*/ 1546830 w 7075866"/>
              <a:gd name="connsiteY804" fmla="*/ 2049235 h 6249288"/>
              <a:gd name="connsiteX805" fmla="*/ 1900517 w 7075866"/>
              <a:gd name="connsiteY805" fmla="*/ 2030287 h 6249288"/>
              <a:gd name="connsiteX806" fmla="*/ 2313902 w 7075866"/>
              <a:gd name="connsiteY806" fmla="*/ 1987389 h 6249288"/>
              <a:gd name="connsiteX807" fmla="*/ 2560429 w 7075866"/>
              <a:gd name="connsiteY807" fmla="*/ 1752484 h 6249288"/>
              <a:gd name="connsiteX808" fmla="*/ 2604070 w 7075866"/>
              <a:gd name="connsiteY808" fmla="*/ 1696152 h 6249288"/>
              <a:gd name="connsiteX809" fmla="*/ 3459258 w 7075866"/>
              <a:gd name="connsiteY809" fmla="*/ 1567293 h 6249288"/>
              <a:gd name="connsiteX810" fmla="*/ 3536342 w 7075866"/>
              <a:gd name="connsiteY810" fmla="*/ 1595681 h 6249288"/>
              <a:gd name="connsiteX811" fmla="*/ 3599121 w 7075866"/>
              <a:gd name="connsiteY811" fmla="*/ 1619010 h 6249288"/>
              <a:gd name="connsiteX812" fmla="*/ 4187861 w 7075866"/>
              <a:gd name="connsiteY812" fmla="*/ 1734541 h 6249288"/>
              <a:gd name="connsiteX813" fmla="*/ 4428933 w 7075866"/>
              <a:gd name="connsiteY813" fmla="*/ 1766563 h 6249288"/>
              <a:gd name="connsiteX814" fmla="*/ 4845975 w 7075866"/>
              <a:gd name="connsiteY814" fmla="*/ 2000711 h 6249288"/>
              <a:gd name="connsiteX815" fmla="*/ 4946870 w 7075866"/>
              <a:gd name="connsiteY815" fmla="*/ 2250130 h 6249288"/>
              <a:gd name="connsiteX816" fmla="*/ 4949059 w 7075866"/>
              <a:gd name="connsiteY816" fmla="*/ 2249014 h 6249288"/>
              <a:gd name="connsiteX817" fmla="*/ 4940083 w 7075866"/>
              <a:gd name="connsiteY817" fmla="*/ 2541132 h 6249288"/>
              <a:gd name="connsiteX818" fmla="*/ 4925720 w 7075866"/>
              <a:gd name="connsiteY818" fmla="*/ 2753454 h 6249288"/>
              <a:gd name="connsiteX819" fmla="*/ 5149008 w 7075866"/>
              <a:gd name="connsiteY819" fmla="*/ 3422892 h 6249288"/>
              <a:gd name="connsiteX820" fmla="*/ 5307554 w 7075866"/>
              <a:gd name="connsiteY820" fmla="*/ 4321131 h 6249288"/>
              <a:gd name="connsiteX821" fmla="*/ 3918569 w 7075866"/>
              <a:gd name="connsiteY821" fmla="*/ 4890345 h 6249288"/>
              <a:gd name="connsiteX822" fmla="*/ 3806812 w 7075866"/>
              <a:gd name="connsiteY822" fmla="*/ 4880361 h 6249288"/>
              <a:gd name="connsiteX823" fmla="*/ 3194711 w 7075866"/>
              <a:gd name="connsiteY823" fmla="*/ 4869917 h 6249288"/>
              <a:gd name="connsiteX824" fmla="*/ 3006626 w 7075866"/>
              <a:gd name="connsiteY824" fmla="*/ 4910503 h 6249288"/>
              <a:gd name="connsiteX825" fmla="*/ 3037089 w 7075866"/>
              <a:gd name="connsiteY825" fmla="*/ 4949099 h 6249288"/>
              <a:gd name="connsiteX826" fmla="*/ 3199262 w 7075866"/>
              <a:gd name="connsiteY826" fmla="*/ 4914433 h 6249288"/>
              <a:gd name="connsiteX827" fmla="*/ 3799126 w 7075866"/>
              <a:gd name="connsiteY827" fmla="*/ 4925571 h 6249288"/>
              <a:gd name="connsiteX828" fmla="*/ 3910994 w 7075866"/>
              <a:gd name="connsiteY828" fmla="*/ 4935163 h 6249288"/>
              <a:gd name="connsiteX829" fmla="*/ 5346714 w 7075866"/>
              <a:gd name="connsiteY829" fmla="*/ 4338239 h 6249288"/>
              <a:gd name="connsiteX830" fmla="*/ 5372128 w 7075866"/>
              <a:gd name="connsiteY830" fmla="*/ 4270593 h 6249288"/>
              <a:gd name="connsiteX831" fmla="*/ 5186765 w 7075866"/>
              <a:gd name="connsiteY831" fmla="*/ 3400517 h 6249288"/>
              <a:gd name="connsiteX832" fmla="*/ 4968919 w 7075866"/>
              <a:gd name="connsiteY832" fmla="*/ 2752360 h 6249288"/>
              <a:gd name="connsiteX833" fmla="*/ 4982271 w 7075866"/>
              <a:gd name="connsiteY833" fmla="*/ 2544694 h 6249288"/>
              <a:gd name="connsiteX834" fmla="*/ 4991585 w 7075866"/>
              <a:gd name="connsiteY834" fmla="*/ 2243141 h 6249288"/>
              <a:gd name="connsiteX835" fmla="*/ 4884347 w 7075866"/>
              <a:gd name="connsiteY835" fmla="*/ 1974434 h 6249288"/>
              <a:gd name="connsiteX836" fmla="*/ 5017746 w 7075866"/>
              <a:gd name="connsiteY836" fmla="*/ 1885017 h 6249288"/>
              <a:gd name="connsiteX837" fmla="*/ 4541250 w 7075866"/>
              <a:gd name="connsiteY837" fmla="*/ 1610220 h 6249288"/>
              <a:gd name="connsiteX838" fmla="*/ 4293164 w 7075866"/>
              <a:gd name="connsiteY838" fmla="*/ 1575943 h 6249288"/>
              <a:gd name="connsiteX839" fmla="*/ 3663469 w 7075866"/>
              <a:gd name="connsiteY839" fmla="*/ 1445895 h 6249288"/>
              <a:gd name="connsiteX840" fmla="*/ 3601140 w 7075866"/>
              <a:gd name="connsiteY840" fmla="*/ 1422701 h 6249288"/>
              <a:gd name="connsiteX841" fmla="*/ 3511487 w 7075866"/>
              <a:gd name="connsiteY841" fmla="*/ 1389378 h 6249288"/>
              <a:gd name="connsiteX842" fmla="*/ 2534086 w 7075866"/>
              <a:gd name="connsiteY842" fmla="*/ 1540723 h 6249288"/>
              <a:gd name="connsiteX843" fmla="*/ 2486528 w 7075866"/>
              <a:gd name="connsiteY843" fmla="*/ 1602154 h 6249288"/>
              <a:gd name="connsiteX844" fmla="*/ 2238118 w 7075866"/>
              <a:gd name="connsiteY844" fmla="*/ 1840082 h 6249288"/>
              <a:gd name="connsiteX845" fmla="*/ 1814807 w 7075866"/>
              <a:gd name="connsiteY845" fmla="*/ 1879789 h 6249288"/>
              <a:gd name="connsiteX846" fmla="*/ 1414466 w 7075866"/>
              <a:gd name="connsiteY846" fmla="*/ 1900554 h 6249288"/>
              <a:gd name="connsiteX847" fmla="*/ 1028632 w 7075866"/>
              <a:gd name="connsiteY847" fmla="*/ 2160161 h 6249288"/>
              <a:gd name="connsiteX848" fmla="*/ 986841 w 7075866"/>
              <a:gd name="connsiteY848" fmla="*/ 2248308 h 6249288"/>
              <a:gd name="connsiteX849" fmla="*/ 970098 w 7075866"/>
              <a:gd name="connsiteY849" fmla="*/ 2330263 h 6249288"/>
              <a:gd name="connsiteX850" fmla="*/ 1017136 w 7075866"/>
              <a:gd name="connsiteY850" fmla="*/ 2389859 h 6249288"/>
              <a:gd name="connsiteX851" fmla="*/ 1015394 w 7075866"/>
              <a:gd name="connsiteY851" fmla="*/ 2341549 h 6249288"/>
              <a:gd name="connsiteX852" fmla="*/ 1068729 w 7075866"/>
              <a:gd name="connsiteY852" fmla="*/ 2183019 h 6249288"/>
              <a:gd name="connsiteX853" fmla="*/ 1428458 w 7075866"/>
              <a:gd name="connsiteY853" fmla="*/ 1943621 h 6249288"/>
              <a:gd name="connsiteX854" fmla="*/ 1812760 w 7075866"/>
              <a:gd name="connsiteY854" fmla="*/ 1924516 h 6249288"/>
              <a:gd name="connsiteX855" fmla="*/ 2258937 w 7075866"/>
              <a:gd name="connsiteY855" fmla="*/ 1880350 h 6249288"/>
              <a:gd name="connsiteX856" fmla="*/ 2522805 w 7075866"/>
              <a:gd name="connsiteY856" fmla="*/ 1626963 h 6249288"/>
              <a:gd name="connsiteX857" fmla="*/ 2570251 w 7075866"/>
              <a:gd name="connsiteY857" fmla="*/ 1567310 h 6249288"/>
              <a:gd name="connsiteX858" fmla="*/ 3495891 w 7075866"/>
              <a:gd name="connsiteY858" fmla="*/ 1430678 h 6249288"/>
              <a:gd name="connsiteX859" fmla="*/ 3584029 w 7075866"/>
              <a:gd name="connsiteY859" fmla="*/ 1463059 h 6249288"/>
              <a:gd name="connsiteX860" fmla="*/ 3647088 w 7075866"/>
              <a:gd name="connsiteY860" fmla="*/ 1486932 h 6249288"/>
              <a:gd name="connsiteX861" fmla="*/ 4288508 w 7075866"/>
              <a:gd name="connsiteY861" fmla="*/ 1620283 h 6249288"/>
              <a:gd name="connsiteX862" fmla="*/ 4535358 w 7075866"/>
              <a:gd name="connsiteY862" fmla="*/ 1654162 h 6249288"/>
              <a:gd name="connsiteX863" fmla="*/ 4978963 w 7075866"/>
              <a:gd name="connsiteY863" fmla="*/ 1910843 h 6249288"/>
              <a:gd name="connsiteX864" fmla="*/ 5084320 w 7075866"/>
              <a:gd name="connsiteY864" fmla="*/ 2180364 h 6249288"/>
              <a:gd name="connsiteX865" fmla="*/ 5084040 w 7075866"/>
              <a:gd name="connsiteY865" fmla="*/ 2181189 h 6249288"/>
              <a:gd name="connsiteX866" fmla="*/ 5071361 w 7075866"/>
              <a:gd name="connsiteY866" fmla="*/ 2494800 h 6249288"/>
              <a:gd name="connsiteX867" fmla="*/ 5054753 w 7075866"/>
              <a:gd name="connsiteY867" fmla="*/ 2725464 h 6249288"/>
              <a:gd name="connsiteX868" fmla="*/ 5296276 w 7075866"/>
              <a:gd name="connsiteY868" fmla="*/ 3448868 h 6249288"/>
              <a:gd name="connsiteX869" fmla="*/ 5469072 w 7075866"/>
              <a:gd name="connsiteY869" fmla="*/ 4412056 h 6249288"/>
              <a:gd name="connsiteX870" fmla="*/ 3969900 w 7075866"/>
              <a:gd name="connsiteY870" fmla="*/ 5020364 h 6249288"/>
              <a:gd name="connsiteX871" fmla="*/ 3850626 w 7075866"/>
              <a:gd name="connsiteY871" fmla="*/ 5009707 h 6249288"/>
              <a:gd name="connsiteX872" fmla="*/ 3190740 w 7075866"/>
              <a:gd name="connsiteY872" fmla="*/ 4997142 h 6249288"/>
              <a:gd name="connsiteX873" fmla="*/ 3091674 w 7075866"/>
              <a:gd name="connsiteY873" fmla="*/ 5018257 h 6249288"/>
              <a:gd name="connsiteX874" fmla="*/ 3124125 w 7075866"/>
              <a:gd name="connsiteY874" fmla="*/ 5059372 h 6249288"/>
              <a:gd name="connsiteX875" fmla="*/ 3201955 w 7075866"/>
              <a:gd name="connsiteY875" fmla="*/ 5042686 h 6249288"/>
              <a:gd name="connsiteX876" fmla="*/ 3849392 w 7075866"/>
              <a:gd name="connsiteY876" fmla="*/ 5056095 h 6249288"/>
              <a:gd name="connsiteX877" fmla="*/ 3969564 w 7075866"/>
              <a:gd name="connsiteY877" fmla="*/ 5066977 h 6249288"/>
              <a:gd name="connsiteX878" fmla="*/ 5514459 w 7075866"/>
              <a:gd name="connsiteY878" fmla="*/ 4428434 h 6249288"/>
              <a:gd name="connsiteX879" fmla="*/ 5540603 w 7075866"/>
              <a:gd name="connsiteY879" fmla="*/ 4358320 h 6249288"/>
              <a:gd name="connsiteX880" fmla="*/ 5337903 w 7075866"/>
              <a:gd name="connsiteY880" fmla="*/ 3427284 h 6249288"/>
              <a:gd name="connsiteX881" fmla="*/ 5101263 w 7075866"/>
              <a:gd name="connsiteY881" fmla="*/ 2725437 h 6249288"/>
              <a:gd name="connsiteX882" fmla="*/ 5117814 w 7075866"/>
              <a:gd name="connsiteY882" fmla="*/ 2499282 h 6249288"/>
              <a:gd name="connsiteX883" fmla="*/ 5130156 w 7075866"/>
              <a:gd name="connsiteY883" fmla="*/ 2176920 h 6249288"/>
              <a:gd name="connsiteX884" fmla="*/ 5017746 w 7075866"/>
              <a:gd name="connsiteY884" fmla="*/ 1885017 h 6249288"/>
              <a:gd name="connsiteX885" fmla="*/ 5151109 w 7075866"/>
              <a:gd name="connsiteY885" fmla="*/ 1794021 h 6249288"/>
              <a:gd name="connsiteX886" fmla="*/ 4648012 w 7075866"/>
              <a:gd name="connsiteY886" fmla="*/ 1497896 h 6249288"/>
              <a:gd name="connsiteX887" fmla="*/ 4395327 w 7075866"/>
              <a:gd name="connsiteY887" fmla="*/ 1459424 h 6249288"/>
              <a:gd name="connsiteX888" fmla="*/ 3712840 w 7075866"/>
              <a:gd name="connsiteY888" fmla="*/ 1311972 h 6249288"/>
              <a:gd name="connsiteX889" fmla="*/ 3651857 w 7075866"/>
              <a:gd name="connsiteY889" fmla="*/ 1288761 h 6249288"/>
              <a:gd name="connsiteX890" fmla="*/ 3550087 w 7075866"/>
              <a:gd name="connsiteY890" fmla="*/ 1250630 h 6249288"/>
              <a:gd name="connsiteX891" fmla="*/ 2501957 w 7075866"/>
              <a:gd name="connsiteY891" fmla="*/ 1409217 h 6249288"/>
              <a:gd name="connsiteX892" fmla="*/ 2450741 w 7075866"/>
              <a:gd name="connsiteY892" fmla="*/ 1474915 h 6249288"/>
              <a:gd name="connsiteX893" fmla="*/ 2182532 w 7075866"/>
              <a:gd name="connsiteY893" fmla="*/ 1731898 h 6249288"/>
              <a:gd name="connsiteX894" fmla="*/ 1725880 w 7075866"/>
              <a:gd name="connsiteY894" fmla="*/ 1773159 h 6249288"/>
              <a:gd name="connsiteX895" fmla="*/ 1294923 w 7075866"/>
              <a:gd name="connsiteY895" fmla="*/ 1794076 h 6249288"/>
              <a:gd name="connsiteX896" fmla="*/ 880730 w 7075866"/>
              <a:gd name="connsiteY896" fmla="*/ 2069534 h 6249288"/>
              <a:gd name="connsiteX897" fmla="*/ 837075 w 7075866"/>
              <a:gd name="connsiteY897" fmla="*/ 2161725 h 6249288"/>
              <a:gd name="connsiteX898" fmla="*/ 874981 w 7075866"/>
              <a:gd name="connsiteY898" fmla="*/ 2209752 h 6249288"/>
              <a:gd name="connsiteX899" fmla="*/ 880870 w 7075866"/>
              <a:gd name="connsiteY899" fmla="*/ 2180974 h 6249288"/>
              <a:gd name="connsiteX900" fmla="*/ 921555 w 7075866"/>
              <a:gd name="connsiteY900" fmla="*/ 2095808 h 6249288"/>
              <a:gd name="connsiteX901" fmla="*/ 1310172 w 7075866"/>
              <a:gd name="connsiteY901" fmla="*/ 1838910 h 6249288"/>
              <a:gd name="connsiteX902" fmla="*/ 1726609 w 7075866"/>
              <a:gd name="connsiteY902" fmla="*/ 1820590 h 6249288"/>
              <a:gd name="connsiteX903" fmla="*/ 2205585 w 7075866"/>
              <a:gd name="connsiteY903" fmla="*/ 1775155 h 6249288"/>
              <a:gd name="connsiteX904" fmla="*/ 2491606 w 7075866"/>
              <a:gd name="connsiteY904" fmla="*/ 1503921 h 6249288"/>
              <a:gd name="connsiteX905" fmla="*/ 2542138 w 7075866"/>
              <a:gd name="connsiteY905" fmla="*/ 1438911 h 6249288"/>
              <a:gd name="connsiteX906" fmla="*/ 3538530 w 7075866"/>
              <a:gd name="connsiteY906" fmla="*/ 1295038 h 6249288"/>
              <a:gd name="connsiteX907" fmla="*/ 3638673 w 7075866"/>
              <a:gd name="connsiteY907" fmla="*/ 1332640 h 6249288"/>
              <a:gd name="connsiteX908" fmla="*/ 3700498 w 7075866"/>
              <a:gd name="connsiteY908" fmla="*/ 1356116 h 6249288"/>
              <a:gd name="connsiteX909" fmla="*/ 4391512 w 7075866"/>
              <a:gd name="connsiteY909" fmla="*/ 1505397 h 6249288"/>
              <a:gd name="connsiteX910" fmla="*/ 4642851 w 7075866"/>
              <a:gd name="connsiteY910" fmla="*/ 1543886 h 6249288"/>
              <a:gd name="connsiteX911" fmla="*/ 5113077 w 7075866"/>
              <a:gd name="connsiteY911" fmla="*/ 1820285 h 6249288"/>
              <a:gd name="connsiteX912" fmla="*/ 5223904 w 7075866"/>
              <a:gd name="connsiteY912" fmla="*/ 2110793 h 6249288"/>
              <a:gd name="connsiteX913" fmla="*/ 5207746 w 7075866"/>
              <a:gd name="connsiteY913" fmla="*/ 2445086 h 6249288"/>
              <a:gd name="connsiteX914" fmla="*/ 5187774 w 7075866"/>
              <a:gd name="connsiteY914" fmla="*/ 2694653 h 6249288"/>
              <a:gd name="connsiteX915" fmla="*/ 5448145 w 7075866"/>
              <a:gd name="connsiteY915" fmla="*/ 3471742 h 6249288"/>
              <a:gd name="connsiteX916" fmla="*/ 5636482 w 7075866"/>
              <a:gd name="connsiteY916" fmla="*/ 4495743 h 6249288"/>
              <a:gd name="connsiteX917" fmla="*/ 4026171 w 7075866"/>
              <a:gd name="connsiteY917" fmla="*/ 5150496 h 6249288"/>
              <a:gd name="connsiteX918" fmla="*/ 3899043 w 7075866"/>
              <a:gd name="connsiteY918" fmla="*/ 5138717 h 6249288"/>
              <a:gd name="connsiteX919" fmla="*/ 3191221 w 7075866"/>
              <a:gd name="connsiteY919" fmla="*/ 5123580 h 6249288"/>
              <a:gd name="connsiteX920" fmla="*/ 3177180 w 7075866"/>
              <a:gd name="connsiteY920" fmla="*/ 5126591 h 6249288"/>
              <a:gd name="connsiteX921" fmla="*/ 3208765 w 7075866"/>
              <a:gd name="connsiteY921" fmla="*/ 5166610 h 6249288"/>
              <a:gd name="connsiteX922" fmla="*/ 3429788 w 7075866"/>
              <a:gd name="connsiteY922" fmla="*/ 5153517 h 6249288"/>
              <a:gd name="connsiteX923" fmla="*/ 3894499 w 7075866"/>
              <a:gd name="connsiteY923" fmla="*/ 5182637 h 6249288"/>
              <a:gd name="connsiteX924" fmla="*/ 4022188 w 7075866"/>
              <a:gd name="connsiteY924" fmla="*/ 5194135 h 6249288"/>
              <a:gd name="connsiteX925" fmla="*/ 5677605 w 7075866"/>
              <a:gd name="connsiteY925" fmla="*/ 4511224 h 6249288"/>
              <a:gd name="connsiteX926" fmla="*/ 5704422 w 7075866"/>
              <a:gd name="connsiteY926" fmla="*/ 4439035 h 6249288"/>
              <a:gd name="connsiteX927" fmla="*/ 5487361 w 7075866"/>
              <a:gd name="connsiteY927" fmla="*/ 3447577 h 6249288"/>
              <a:gd name="connsiteX928" fmla="*/ 5232375 w 7075866"/>
              <a:gd name="connsiteY928" fmla="*/ 2692173 h 6249288"/>
              <a:gd name="connsiteX929" fmla="*/ 5251955 w 7075866"/>
              <a:gd name="connsiteY929" fmla="*/ 2447947 h 6249288"/>
              <a:gd name="connsiteX930" fmla="*/ 5268393 w 7075866"/>
              <a:gd name="connsiteY930" fmla="*/ 2104219 h 6249288"/>
              <a:gd name="connsiteX931" fmla="*/ 5151109 w 7075866"/>
              <a:gd name="connsiteY931" fmla="*/ 1794021 h 6249288"/>
              <a:gd name="connsiteX932" fmla="*/ 5284021 w 7075866"/>
              <a:gd name="connsiteY932" fmla="*/ 1704275 h 6249288"/>
              <a:gd name="connsiteX933" fmla="*/ 4754552 w 7075866"/>
              <a:gd name="connsiteY933" fmla="*/ 1386438 h 6249288"/>
              <a:gd name="connsiteX934" fmla="*/ 4496761 w 7075866"/>
              <a:gd name="connsiteY934" fmla="*/ 1345413 h 6249288"/>
              <a:gd name="connsiteX935" fmla="*/ 3764343 w 7075866"/>
              <a:gd name="connsiteY935" fmla="*/ 1181486 h 6249288"/>
              <a:gd name="connsiteX936" fmla="*/ 3704369 w 7075866"/>
              <a:gd name="connsiteY936" fmla="*/ 1158130 h 6249288"/>
              <a:gd name="connsiteX937" fmla="*/ 3590425 w 7075866"/>
              <a:gd name="connsiteY937" fmla="*/ 1115192 h 6249288"/>
              <a:gd name="connsiteX938" fmla="*/ 2471001 w 7075866"/>
              <a:gd name="connsiteY938" fmla="*/ 1281289 h 6249288"/>
              <a:gd name="connsiteX939" fmla="*/ 2416284 w 7075866"/>
              <a:gd name="connsiteY939" fmla="*/ 1352216 h 6249288"/>
              <a:gd name="connsiteX940" fmla="*/ 2128506 w 7075866"/>
              <a:gd name="connsiteY940" fmla="*/ 1626065 h 6249288"/>
              <a:gd name="connsiteX941" fmla="*/ 1639062 w 7075866"/>
              <a:gd name="connsiteY941" fmla="*/ 1668594 h 6249288"/>
              <a:gd name="connsiteX942" fmla="*/ 1176385 w 7075866"/>
              <a:gd name="connsiteY942" fmla="*/ 1688854 h 6249288"/>
              <a:gd name="connsiteX943" fmla="*/ 732496 w 7075866"/>
              <a:gd name="connsiteY943" fmla="*/ 1982923 h 6249288"/>
              <a:gd name="connsiteX944" fmla="*/ 718666 w 7075866"/>
              <a:gd name="connsiteY944" fmla="*/ 2011703 h 6249288"/>
              <a:gd name="connsiteX945" fmla="*/ 751467 w 7075866"/>
              <a:gd name="connsiteY945" fmla="*/ 2053262 h 6249288"/>
              <a:gd name="connsiteX946" fmla="*/ 773434 w 7075866"/>
              <a:gd name="connsiteY946" fmla="*/ 2007413 h 6249288"/>
              <a:gd name="connsiteX947" fmla="*/ 1190938 w 7075866"/>
              <a:gd name="connsiteY947" fmla="*/ 1733014 h 6249288"/>
              <a:gd name="connsiteX948" fmla="*/ 1635505 w 7075866"/>
              <a:gd name="connsiteY948" fmla="*/ 1713747 h 6249288"/>
              <a:gd name="connsiteX949" fmla="*/ 2148237 w 7075866"/>
              <a:gd name="connsiteY949" fmla="*/ 1666894 h 6249288"/>
              <a:gd name="connsiteX950" fmla="*/ 2452728 w 7075866"/>
              <a:gd name="connsiteY950" fmla="*/ 1379353 h 6249288"/>
              <a:gd name="connsiteX951" fmla="*/ 2507181 w 7075866"/>
              <a:gd name="connsiteY951" fmla="*/ 1309245 h 6249288"/>
              <a:gd name="connsiteX952" fmla="*/ 3574884 w 7075866"/>
              <a:gd name="connsiteY952" fmla="*/ 1157855 h 6249288"/>
              <a:gd name="connsiteX953" fmla="*/ 3687146 w 7075866"/>
              <a:gd name="connsiteY953" fmla="*/ 1200265 h 6249288"/>
              <a:gd name="connsiteX954" fmla="*/ 3747568 w 7075866"/>
              <a:gd name="connsiteY954" fmla="*/ 1223751 h 6249288"/>
              <a:gd name="connsiteX955" fmla="*/ 4489804 w 7075866"/>
              <a:gd name="connsiteY955" fmla="*/ 1389915 h 6249288"/>
              <a:gd name="connsiteX956" fmla="*/ 4746192 w 7075866"/>
              <a:gd name="connsiteY956" fmla="*/ 1430952 h 6249288"/>
              <a:gd name="connsiteX957" fmla="*/ 5245791 w 7075866"/>
              <a:gd name="connsiteY957" fmla="*/ 1729798 h 6249288"/>
              <a:gd name="connsiteX958" fmla="*/ 5359616 w 7075866"/>
              <a:gd name="connsiteY958" fmla="*/ 2040483 h 6249288"/>
              <a:gd name="connsiteX959" fmla="*/ 5339924 w 7075866"/>
              <a:gd name="connsiteY959" fmla="*/ 2397228 h 6249288"/>
              <a:gd name="connsiteX960" fmla="*/ 5316866 w 7075866"/>
              <a:gd name="connsiteY960" fmla="*/ 2664868 h 6249288"/>
              <a:gd name="connsiteX961" fmla="*/ 5597154 w 7075866"/>
              <a:gd name="connsiteY961" fmla="*/ 3496477 h 6249288"/>
              <a:gd name="connsiteX962" fmla="*/ 5800806 w 7075866"/>
              <a:gd name="connsiteY962" fmla="*/ 4583470 h 6249288"/>
              <a:gd name="connsiteX963" fmla="*/ 4081209 w 7075866"/>
              <a:gd name="connsiteY963" fmla="*/ 5280290 h 6249288"/>
              <a:gd name="connsiteX964" fmla="*/ 3946226 w 7075866"/>
              <a:gd name="connsiteY964" fmla="*/ 5267334 h 6249288"/>
              <a:gd name="connsiteX965" fmla="*/ 3441499 w 7075866"/>
              <a:gd name="connsiteY965" fmla="*/ 5234969 h 6249288"/>
              <a:gd name="connsiteX966" fmla="*/ 3270734 w 7075866"/>
              <a:gd name="connsiteY966" fmla="*/ 5245123 h 6249288"/>
              <a:gd name="connsiteX967" fmla="*/ 3305233 w 7075866"/>
              <a:gd name="connsiteY967" fmla="*/ 5288832 h 6249288"/>
              <a:gd name="connsiteX968" fmla="*/ 3443435 w 7075866"/>
              <a:gd name="connsiteY968" fmla="*/ 5280788 h 6249288"/>
              <a:gd name="connsiteX969" fmla="*/ 3940728 w 7075866"/>
              <a:gd name="connsiteY969" fmla="*/ 5312767 h 6249288"/>
              <a:gd name="connsiteX970" fmla="*/ 4075711 w 7075866"/>
              <a:gd name="connsiteY970" fmla="*/ 5325726 h 6249288"/>
              <a:gd name="connsiteX971" fmla="*/ 5840808 w 7075866"/>
              <a:gd name="connsiteY971" fmla="*/ 4599512 h 6249288"/>
              <a:gd name="connsiteX972" fmla="*/ 5868466 w 7075866"/>
              <a:gd name="connsiteY972" fmla="*/ 4524854 h 6249288"/>
              <a:gd name="connsiteX973" fmla="*/ 5635809 w 7075866"/>
              <a:gd name="connsiteY973" fmla="*/ 3472570 h 6249288"/>
              <a:gd name="connsiteX974" fmla="*/ 5362702 w 7075866"/>
              <a:gd name="connsiteY974" fmla="*/ 2664162 h 6249288"/>
              <a:gd name="connsiteX975" fmla="*/ 5385143 w 7075866"/>
              <a:gd name="connsiteY975" fmla="*/ 2401313 h 6249288"/>
              <a:gd name="connsiteX976" fmla="*/ 5404611 w 7075866"/>
              <a:gd name="connsiteY976" fmla="*/ 2036769 h 6249288"/>
              <a:gd name="connsiteX977" fmla="*/ 5284021 w 7075866"/>
              <a:gd name="connsiteY977" fmla="*/ 1704275 h 6249288"/>
              <a:gd name="connsiteX978" fmla="*/ 5369043 w 7075866"/>
              <a:gd name="connsiteY978" fmla="*/ 1551777 h 6249288"/>
              <a:gd name="connsiteX979" fmla="*/ 4860641 w 7075866"/>
              <a:gd name="connsiteY979" fmla="*/ 1274362 h 6249288"/>
              <a:gd name="connsiteX980" fmla="*/ 4598474 w 7075866"/>
              <a:gd name="connsiteY980" fmla="*/ 1231464 h 6249288"/>
              <a:gd name="connsiteX981" fmla="*/ 3814498 w 7075866"/>
              <a:gd name="connsiteY981" fmla="*/ 1050525 h 6249288"/>
              <a:gd name="connsiteX982" fmla="*/ 3757778 w 7075866"/>
              <a:gd name="connsiteY982" fmla="*/ 1028234 h 6249288"/>
              <a:gd name="connsiteX983" fmla="*/ 3629079 w 7075866"/>
              <a:gd name="connsiteY983" fmla="*/ 978733 h 6249288"/>
              <a:gd name="connsiteX984" fmla="*/ 2439190 w 7075866"/>
              <a:gd name="connsiteY984" fmla="*/ 1152611 h 6249288"/>
              <a:gd name="connsiteX985" fmla="*/ 2380405 w 7075866"/>
              <a:gd name="connsiteY985" fmla="*/ 1227683 h 6249288"/>
              <a:gd name="connsiteX986" fmla="*/ 2073637 w 7075866"/>
              <a:gd name="connsiteY986" fmla="*/ 1519487 h 6249288"/>
              <a:gd name="connsiteX987" fmla="*/ 1550851 w 7075866"/>
              <a:gd name="connsiteY987" fmla="*/ 1563563 h 6249288"/>
              <a:gd name="connsiteX988" fmla="*/ 1059343 w 7075866"/>
              <a:gd name="connsiteY988" fmla="*/ 1584099 h 6249288"/>
              <a:gd name="connsiteX989" fmla="*/ 666523 w 7075866"/>
              <a:gd name="connsiteY989" fmla="*/ 1795900 h 6249288"/>
              <a:gd name="connsiteX990" fmla="*/ 606860 w 7075866"/>
              <a:gd name="connsiteY990" fmla="*/ 1870047 h 6249288"/>
              <a:gd name="connsiteX991" fmla="*/ 637404 w 7075866"/>
              <a:gd name="connsiteY991" fmla="*/ 1908745 h 6249288"/>
              <a:gd name="connsiteX992" fmla="*/ 701502 w 7075866"/>
              <a:gd name="connsiteY992" fmla="*/ 1829363 h 6249288"/>
              <a:gd name="connsiteX993" fmla="*/ 1072690 w 7075866"/>
              <a:gd name="connsiteY993" fmla="*/ 1630593 h 6249288"/>
              <a:gd name="connsiteX994" fmla="*/ 1547743 w 7075866"/>
              <a:gd name="connsiteY994" fmla="*/ 1611583 h 6249288"/>
              <a:gd name="connsiteX995" fmla="*/ 2093267 w 7075866"/>
              <a:gd name="connsiteY995" fmla="*/ 1563462 h 6249288"/>
              <a:gd name="connsiteX996" fmla="*/ 2416900 w 7075866"/>
              <a:gd name="connsiteY996" fmla="*/ 1258920 h 6249288"/>
              <a:gd name="connsiteX997" fmla="*/ 2475011 w 7075866"/>
              <a:gd name="connsiteY997" fmla="*/ 1184538 h 6249288"/>
              <a:gd name="connsiteX998" fmla="*/ 3613033 w 7075866"/>
              <a:gd name="connsiteY998" fmla="*/ 1025783 h 6249288"/>
              <a:gd name="connsiteX999" fmla="*/ 3740218 w 7075866"/>
              <a:gd name="connsiteY999" fmla="*/ 1074335 h 6249288"/>
              <a:gd name="connsiteX1000" fmla="*/ 3796937 w 7075866"/>
              <a:gd name="connsiteY1000" fmla="*/ 1096632 h 6249288"/>
              <a:gd name="connsiteX1001" fmla="*/ 4590956 w 7075866"/>
              <a:gd name="connsiteY1001" fmla="*/ 1280347 h 6249288"/>
              <a:gd name="connsiteX1002" fmla="*/ 4850991 w 7075866"/>
              <a:gd name="connsiteY1002" fmla="*/ 1322988 h 6249288"/>
              <a:gd name="connsiteX1003" fmla="*/ 5333027 w 7075866"/>
              <a:gd name="connsiteY1003" fmla="*/ 1581143 h 6249288"/>
              <a:gd name="connsiteX1004" fmla="*/ 5378905 w 7075866"/>
              <a:gd name="connsiteY1004" fmla="*/ 1639451 h 6249288"/>
              <a:gd name="connsiteX1005" fmla="*/ 5496842 w 7075866"/>
              <a:gd name="connsiteY1005" fmla="*/ 1970628 h 6249288"/>
              <a:gd name="connsiteX1006" fmla="*/ 5473672 w 7075866"/>
              <a:gd name="connsiteY1006" fmla="*/ 2346686 h 6249288"/>
              <a:gd name="connsiteX1007" fmla="*/ 5447753 w 7075866"/>
              <a:gd name="connsiteY1007" fmla="*/ 2633357 h 6249288"/>
              <a:gd name="connsiteX1008" fmla="*/ 5745264 w 7075866"/>
              <a:gd name="connsiteY1008" fmla="*/ 3517680 h 6249288"/>
              <a:gd name="connsiteX1009" fmla="*/ 5963166 w 7075866"/>
              <a:gd name="connsiteY1009" fmla="*/ 4668280 h 6249288"/>
              <a:gd name="connsiteX1010" fmla="*/ 4135796 w 7075866"/>
              <a:gd name="connsiteY1010" fmla="*/ 5409469 h 6249288"/>
              <a:gd name="connsiteX1011" fmla="*/ 3993239 w 7075866"/>
              <a:gd name="connsiteY1011" fmla="*/ 5395896 h 6249288"/>
              <a:gd name="connsiteX1012" fmla="*/ 3457004 w 7075866"/>
              <a:gd name="connsiteY1012" fmla="*/ 5360481 h 6249288"/>
              <a:gd name="connsiteX1013" fmla="*/ 3365989 w 7075866"/>
              <a:gd name="connsiteY1013" fmla="*/ 5365809 h 6249288"/>
              <a:gd name="connsiteX1014" fmla="*/ 3402214 w 7075866"/>
              <a:gd name="connsiteY1014" fmla="*/ 5411706 h 6249288"/>
              <a:gd name="connsiteX1015" fmla="*/ 3459290 w 7075866"/>
              <a:gd name="connsiteY1015" fmla="*/ 5408439 h 6249288"/>
              <a:gd name="connsiteX1016" fmla="*/ 3988527 w 7075866"/>
              <a:gd name="connsiteY1016" fmla="*/ 5443406 h 6249288"/>
              <a:gd name="connsiteX1017" fmla="*/ 4131307 w 7075866"/>
              <a:gd name="connsiteY1017" fmla="*/ 5457485 h 6249288"/>
              <a:gd name="connsiteX1018" fmla="*/ 6006646 w 7075866"/>
              <a:gd name="connsiteY1018" fmla="*/ 4686342 h 6249288"/>
              <a:gd name="connsiteX1019" fmla="*/ 6034922 w 7075866"/>
              <a:gd name="connsiteY1019" fmla="*/ 4609665 h 6249288"/>
              <a:gd name="connsiteX1020" fmla="*/ 5786892 w 7075866"/>
              <a:gd name="connsiteY1020" fmla="*/ 3496086 h 6249288"/>
              <a:gd name="connsiteX1021" fmla="*/ 5494823 w 7075866"/>
              <a:gd name="connsiteY1021" fmla="*/ 2634417 h 6249288"/>
              <a:gd name="connsiteX1022" fmla="*/ 5520461 w 7075866"/>
              <a:gd name="connsiteY1022" fmla="*/ 2353080 h 6249288"/>
              <a:gd name="connsiteX1023" fmla="*/ 5543519 w 7075866"/>
              <a:gd name="connsiteY1023" fmla="*/ 1967452 h 6249288"/>
              <a:gd name="connsiteX1024" fmla="*/ 5417560 w 7075866"/>
              <a:gd name="connsiteY1024" fmla="*/ 1614024 h 6249288"/>
              <a:gd name="connsiteX1025" fmla="*/ 5369043 w 7075866"/>
              <a:gd name="connsiteY1025" fmla="*/ 1551777 h 6249288"/>
              <a:gd name="connsiteX1026" fmla="*/ 5501694 w 7075866"/>
              <a:gd name="connsiteY1026" fmla="*/ 1457698 h 6249288"/>
              <a:gd name="connsiteX1027" fmla="*/ 4967348 w 7075866"/>
              <a:gd name="connsiteY1027" fmla="*/ 1162931 h 6249288"/>
              <a:gd name="connsiteX1028" fmla="*/ 4701255 w 7075866"/>
              <a:gd name="connsiteY1028" fmla="*/ 1117884 h 6249288"/>
              <a:gd name="connsiteX1029" fmla="*/ 3864542 w 7075866"/>
              <a:gd name="connsiteY1029" fmla="*/ 919535 h 6249288"/>
              <a:gd name="connsiteX1030" fmla="*/ 3813208 w 7075866"/>
              <a:gd name="connsiteY1030" fmla="*/ 898971 h 6249288"/>
              <a:gd name="connsiteX1031" fmla="*/ 3668351 w 7075866"/>
              <a:gd name="connsiteY1031" fmla="*/ 842925 h 6249288"/>
              <a:gd name="connsiteX1032" fmla="*/ 2407156 w 7075866"/>
              <a:gd name="connsiteY1032" fmla="*/ 1024318 h 6249288"/>
              <a:gd name="connsiteX1033" fmla="*/ 2345134 w 7075866"/>
              <a:gd name="connsiteY1033" fmla="*/ 1103794 h 6249288"/>
              <a:gd name="connsiteX1034" fmla="*/ 2017844 w 7075866"/>
              <a:gd name="connsiteY1034" fmla="*/ 1412610 h 6249288"/>
              <a:gd name="connsiteX1035" fmla="*/ 1462132 w 7075866"/>
              <a:gd name="connsiteY1035" fmla="*/ 1458364 h 6249288"/>
              <a:gd name="connsiteX1036" fmla="*/ 940973 w 7075866"/>
              <a:gd name="connsiteY1036" fmla="*/ 1478910 h 6249288"/>
              <a:gd name="connsiteX1037" fmla="*/ 525090 w 7075866"/>
              <a:gd name="connsiteY1037" fmla="*/ 1702771 h 6249288"/>
              <a:gd name="connsiteX1038" fmla="*/ 499735 w 7075866"/>
              <a:gd name="connsiteY1038" fmla="*/ 1734322 h 6249288"/>
              <a:gd name="connsiteX1039" fmla="*/ 528105 w 7075866"/>
              <a:gd name="connsiteY1039" fmla="*/ 1770266 h 6249288"/>
              <a:gd name="connsiteX1040" fmla="*/ 557816 w 7075866"/>
              <a:gd name="connsiteY1040" fmla="*/ 1733957 h 6249288"/>
              <a:gd name="connsiteX1041" fmla="*/ 952648 w 7075866"/>
              <a:gd name="connsiteY1041" fmla="*/ 1523503 h 6249288"/>
              <a:gd name="connsiteX1042" fmla="*/ 1457896 w 7075866"/>
              <a:gd name="connsiteY1042" fmla="*/ 1504207 h 6249288"/>
              <a:gd name="connsiteX1043" fmla="*/ 2036346 w 7075866"/>
              <a:gd name="connsiteY1043" fmla="*/ 1454404 h 6249288"/>
              <a:gd name="connsiteX1044" fmla="*/ 2380070 w 7075866"/>
              <a:gd name="connsiteY1044" fmla="*/ 1131352 h 6249288"/>
              <a:gd name="connsiteX1045" fmla="*/ 2441417 w 7075866"/>
              <a:gd name="connsiteY1045" fmla="*/ 1052566 h 6249288"/>
              <a:gd name="connsiteX1046" fmla="*/ 3650454 w 7075866"/>
              <a:gd name="connsiteY1046" fmla="*/ 885751 h 6249288"/>
              <a:gd name="connsiteX1047" fmla="*/ 3794077 w 7075866"/>
              <a:gd name="connsiteY1047" fmla="*/ 941399 h 6249288"/>
              <a:gd name="connsiteX1048" fmla="*/ 3845411 w 7075866"/>
              <a:gd name="connsiteY1048" fmla="*/ 961962 h 6249288"/>
              <a:gd name="connsiteX1049" fmla="*/ 4693063 w 7075866"/>
              <a:gd name="connsiteY1049" fmla="*/ 1163352 h 6249288"/>
              <a:gd name="connsiteX1050" fmla="*/ 4958316 w 7075866"/>
              <a:gd name="connsiteY1050" fmla="*/ 1208130 h 6249288"/>
              <a:gd name="connsiteX1051" fmla="*/ 5464500 w 7075866"/>
              <a:gd name="connsiteY1051" fmla="*/ 1486366 h 6249288"/>
              <a:gd name="connsiteX1052" fmla="*/ 5512484 w 7075866"/>
              <a:gd name="connsiteY1052" fmla="*/ 1548595 h 6249288"/>
              <a:gd name="connsiteX1053" fmla="*/ 5634855 w 7075866"/>
              <a:gd name="connsiteY1053" fmla="*/ 1901006 h 6249288"/>
              <a:gd name="connsiteX1054" fmla="*/ 5608487 w 7075866"/>
              <a:gd name="connsiteY1054" fmla="*/ 2298289 h 6249288"/>
              <a:gd name="connsiteX1055" fmla="*/ 5579482 w 7075866"/>
              <a:gd name="connsiteY1055" fmla="*/ 2603034 h 6249288"/>
              <a:gd name="connsiteX1056" fmla="*/ 5895227 w 7075866"/>
              <a:gd name="connsiteY1056" fmla="*/ 3541351 h 6249288"/>
              <a:gd name="connsiteX1057" fmla="*/ 6128501 w 7075866"/>
              <a:gd name="connsiteY1057" fmla="*/ 4754940 h 6249288"/>
              <a:gd name="connsiteX1058" fmla="*/ 4190889 w 7075866"/>
              <a:gd name="connsiteY1058" fmla="*/ 5539713 h 6249288"/>
              <a:gd name="connsiteX1059" fmla="*/ 4040647 w 7075866"/>
              <a:gd name="connsiteY1059" fmla="*/ 5524568 h 6249288"/>
              <a:gd name="connsiteX1060" fmla="*/ 3472055 w 7075866"/>
              <a:gd name="connsiteY1060" fmla="*/ 5486433 h 6249288"/>
              <a:gd name="connsiteX1061" fmla="*/ 3461670 w 7075866"/>
              <a:gd name="connsiteY1061" fmla="*/ 5487035 h 6249288"/>
              <a:gd name="connsiteX1062" fmla="*/ 3497535 w 7075866"/>
              <a:gd name="connsiteY1062" fmla="*/ 5532475 h 6249288"/>
              <a:gd name="connsiteX1063" fmla="*/ 3758272 w 7075866"/>
              <a:gd name="connsiteY1063" fmla="*/ 5544132 h 6249288"/>
              <a:gd name="connsiteX1064" fmla="*/ 4038290 w 7075866"/>
              <a:gd name="connsiteY1064" fmla="*/ 5570114 h 6249288"/>
              <a:gd name="connsiteX1065" fmla="*/ 4188700 w 7075866"/>
              <a:gd name="connsiteY1065" fmla="*/ 5584811 h 6249288"/>
              <a:gd name="connsiteX1066" fmla="*/ 6173495 w 7075866"/>
              <a:gd name="connsiteY1066" fmla="*/ 4772553 h 6249288"/>
              <a:gd name="connsiteX1067" fmla="*/ 6203229 w 7075866"/>
              <a:gd name="connsiteY1067" fmla="*/ 4691332 h 6249288"/>
              <a:gd name="connsiteX1068" fmla="*/ 5938987 w 7075866"/>
              <a:gd name="connsiteY1068" fmla="*/ 3517287 h 6249288"/>
              <a:gd name="connsiteX1069" fmla="*/ 5629021 w 7075866"/>
              <a:gd name="connsiteY1069" fmla="*/ 2600785 h 6249288"/>
              <a:gd name="connsiteX1070" fmla="*/ 5657801 w 7075866"/>
              <a:gd name="connsiteY1070" fmla="*/ 2300964 h 6249288"/>
              <a:gd name="connsiteX1071" fmla="*/ 5684338 w 7075866"/>
              <a:gd name="connsiteY1071" fmla="*/ 1894658 h 6249288"/>
              <a:gd name="connsiteX1072" fmla="*/ 5552630 w 7075866"/>
              <a:gd name="connsiteY1072" fmla="*/ 1523407 h 6249288"/>
              <a:gd name="connsiteX1073" fmla="*/ 5501694 w 7075866"/>
              <a:gd name="connsiteY1073" fmla="*/ 1457698 h 6249288"/>
              <a:gd name="connsiteX1074" fmla="*/ 5632329 w 7075866"/>
              <a:gd name="connsiteY1074" fmla="*/ 1364395 h 6249288"/>
              <a:gd name="connsiteX1075" fmla="*/ 5073775 w 7075866"/>
              <a:gd name="connsiteY1075" fmla="*/ 1051417 h 6249288"/>
              <a:gd name="connsiteX1076" fmla="*/ 4803417 w 7075866"/>
              <a:gd name="connsiteY1076" fmla="*/ 1004081 h 6249288"/>
              <a:gd name="connsiteX1077" fmla="*/ 3914641 w 7075866"/>
              <a:gd name="connsiteY1077" fmla="*/ 788596 h 6249288"/>
              <a:gd name="connsiteX1078" fmla="*/ 3870657 w 7075866"/>
              <a:gd name="connsiteY1078" fmla="*/ 770832 h 6249288"/>
              <a:gd name="connsiteX1079" fmla="*/ 3708520 w 7075866"/>
              <a:gd name="connsiteY1079" fmla="*/ 707431 h 6249288"/>
              <a:gd name="connsiteX1080" fmla="*/ 2376608 w 7075866"/>
              <a:gd name="connsiteY1080" fmla="*/ 896062 h 6249288"/>
              <a:gd name="connsiteX1081" fmla="*/ 2311209 w 7075866"/>
              <a:gd name="connsiteY1081" fmla="*/ 980350 h 6249288"/>
              <a:gd name="connsiteX1082" fmla="*/ 1965752 w 7075866"/>
              <a:gd name="connsiteY1082" fmla="*/ 1307389 h 6249288"/>
              <a:gd name="connsiteX1083" fmla="*/ 1377243 w 7075866"/>
              <a:gd name="connsiteY1083" fmla="*/ 1354411 h 6249288"/>
              <a:gd name="connsiteX1084" fmla="*/ 823404 w 7075866"/>
              <a:gd name="connsiteY1084" fmla="*/ 1374446 h 6249288"/>
              <a:gd name="connsiteX1085" fmla="*/ 501699 w 7075866"/>
              <a:gd name="connsiteY1085" fmla="*/ 1514294 h 6249288"/>
              <a:gd name="connsiteX1086" fmla="*/ 393920 w 7075866"/>
              <a:gd name="connsiteY1086" fmla="*/ 1600256 h 6249288"/>
              <a:gd name="connsiteX1087" fmla="*/ 423306 w 7075866"/>
              <a:gd name="connsiteY1087" fmla="*/ 1637488 h 6249288"/>
              <a:gd name="connsiteX1088" fmla="*/ 530220 w 7075866"/>
              <a:gd name="connsiteY1088" fmla="*/ 1552953 h 6249288"/>
              <a:gd name="connsiteX1089" fmla="*/ 836751 w 7075866"/>
              <a:gd name="connsiteY1089" fmla="*/ 1420940 h 6249288"/>
              <a:gd name="connsiteX1090" fmla="*/ 1372480 w 7075866"/>
              <a:gd name="connsiteY1090" fmla="*/ 1401897 h 6249288"/>
              <a:gd name="connsiteX1091" fmla="*/ 1982073 w 7075866"/>
              <a:gd name="connsiteY1091" fmla="*/ 1350299 h 6249288"/>
              <a:gd name="connsiteX1092" fmla="*/ 2345207 w 7075866"/>
              <a:gd name="connsiteY1092" fmla="*/ 1009421 h 6249288"/>
              <a:gd name="connsiteX1093" fmla="*/ 2410208 w 7075866"/>
              <a:gd name="connsiteY1093" fmla="*/ 926361 h 6249288"/>
              <a:gd name="connsiteX1094" fmla="*/ 3689726 w 7075866"/>
              <a:gd name="connsiteY1094" fmla="*/ 751772 h 6249288"/>
              <a:gd name="connsiteX1095" fmla="*/ 3851862 w 7075866"/>
              <a:gd name="connsiteY1095" fmla="*/ 815172 h 6249288"/>
              <a:gd name="connsiteX1096" fmla="*/ 3895847 w 7075866"/>
              <a:gd name="connsiteY1096" fmla="*/ 832936 h 6249288"/>
              <a:gd name="connsiteX1097" fmla="*/ 4794665 w 7075866"/>
              <a:gd name="connsiteY1097" fmla="*/ 1051198 h 6249288"/>
              <a:gd name="connsiteX1098" fmla="*/ 5063733 w 7075866"/>
              <a:gd name="connsiteY1098" fmla="*/ 1098129 h 6249288"/>
              <a:gd name="connsiteX1099" fmla="*/ 5594703 w 7075866"/>
              <a:gd name="connsiteY1099" fmla="*/ 1392664 h 6249288"/>
              <a:gd name="connsiteX1100" fmla="*/ 5644850 w 7075866"/>
              <a:gd name="connsiteY1100" fmla="*/ 1458464 h 6249288"/>
              <a:gd name="connsiteX1101" fmla="*/ 5772474 w 7075866"/>
              <a:gd name="connsiteY1101" fmla="*/ 1831302 h 6249288"/>
              <a:gd name="connsiteX1102" fmla="*/ 5742572 w 7075866"/>
              <a:gd name="connsiteY1102" fmla="*/ 2249671 h 6249288"/>
              <a:gd name="connsiteX1103" fmla="*/ 5710874 w 7075866"/>
              <a:gd name="connsiteY1103" fmla="*/ 2572627 h 6249288"/>
              <a:gd name="connsiteX1104" fmla="*/ 6045020 w 7075866"/>
              <a:gd name="connsiteY1104" fmla="*/ 3564461 h 6249288"/>
              <a:gd name="connsiteX1105" fmla="*/ 6293106 w 7075866"/>
              <a:gd name="connsiteY1105" fmla="*/ 4841378 h 6249288"/>
              <a:gd name="connsiteX1106" fmla="*/ 4245588 w 7075866"/>
              <a:gd name="connsiteY1106" fmla="*/ 5668444 h 6249288"/>
              <a:gd name="connsiteX1107" fmla="*/ 4087828 w 7075866"/>
              <a:gd name="connsiteY1107" fmla="*/ 5652738 h 6249288"/>
              <a:gd name="connsiteX1108" fmla="*/ 3787936 w 7075866"/>
              <a:gd name="connsiteY1108" fmla="*/ 5624742 h 6249288"/>
              <a:gd name="connsiteX1109" fmla="*/ 3562618 w 7075866"/>
              <a:gd name="connsiteY1109" fmla="*/ 5614935 h 6249288"/>
              <a:gd name="connsiteX1110" fmla="*/ 3600443 w 7075866"/>
              <a:gd name="connsiteY1110" fmla="*/ 5662858 h 6249288"/>
              <a:gd name="connsiteX1111" fmla="*/ 3786526 w 7075866"/>
              <a:gd name="connsiteY1111" fmla="*/ 5671111 h 6249288"/>
              <a:gd name="connsiteX1112" fmla="*/ 4082611 w 7075866"/>
              <a:gd name="connsiteY1112" fmla="*/ 5698733 h 6249288"/>
              <a:gd name="connsiteX1113" fmla="*/ 4240820 w 7075866"/>
              <a:gd name="connsiteY1113" fmla="*/ 5714607 h 6249288"/>
              <a:gd name="connsiteX1114" fmla="*/ 6335350 w 7075866"/>
              <a:gd name="connsiteY1114" fmla="*/ 4859047 h 6249288"/>
              <a:gd name="connsiteX1115" fmla="*/ 6365477 w 7075866"/>
              <a:gd name="connsiteY1115" fmla="*/ 4777939 h 6249288"/>
              <a:gd name="connsiteX1116" fmla="*/ 6085301 w 7075866"/>
              <a:gd name="connsiteY1116" fmla="*/ 3542922 h 6249288"/>
              <a:gd name="connsiteX1117" fmla="*/ 5757495 w 7075866"/>
              <a:gd name="connsiteY1117" fmla="*/ 2575331 h 6249288"/>
              <a:gd name="connsiteX1118" fmla="*/ 5788913 w 7075866"/>
              <a:gd name="connsiteY1118" fmla="*/ 2257299 h 6249288"/>
              <a:gd name="connsiteX1119" fmla="*/ 5819150 w 7075866"/>
              <a:gd name="connsiteY1119" fmla="*/ 1829490 h 6249288"/>
              <a:gd name="connsiteX1120" fmla="*/ 5685192 w 7075866"/>
              <a:gd name="connsiteY1120" fmla="*/ 1434210 h 6249288"/>
              <a:gd name="connsiteX1121" fmla="*/ 5632329 w 7075866"/>
              <a:gd name="connsiteY1121" fmla="*/ 1364395 h 6249288"/>
              <a:gd name="connsiteX1122" fmla="*/ 5763665 w 7075866"/>
              <a:gd name="connsiteY1122" fmla="*/ 1270312 h 6249288"/>
              <a:gd name="connsiteX1123" fmla="*/ 5180202 w 7075866"/>
              <a:gd name="connsiteY1123" fmla="*/ 939906 h 6249288"/>
              <a:gd name="connsiteX1124" fmla="*/ 4906366 w 7075866"/>
              <a:gd name="connsiteY1124" fmla="*/ 890557 h 6249288"/>
              <a:gd name="connsiteX1125" fmla="*/ 3964405 w 7075866"/>
              <a:gd name="connsiteY1125" fmla="*/ 657532 h 6249288"/>
              <a:gd name="connsiteX1126" fmla="*/ 3931024 w 7075866"/>
              <a:gd name="connsiteY1126" fmla="*/ 643627 h 6249288"/>
              <a:gd name="connsiteX1127" fmla="*/ 3745886 w 7075866"/>
              <a:gd name="connsiteY1127" fmla="*/ 571017 h 6249288"/>
              <a:gd name="connsiteX1128" fmla="*/ 2343071 w 7075866"/>
              <a:gd name="connsiteY1128" fmla="*/ 767291 h 6249288"/>
              <a:gd name="connsiteX1129" fmla="*/ 2274154 w 7075866"/>
              <a:gd name="connsiteY1129" fmla="*/ 855444 h 6249288"/>
              <a:gd name="connsiteX1130" fmla="*/ 1909285 w 7075866"/>
              <a:gd name="connsiteY1130" fmla="*/ 1200304 h 6249288"/>
              <a:gd name="connsiteX1131" fmla="*/ 1287435 w 7075866"/>
              <a:gd name="connsiteY1131" fmla="*/ 1248874 h 6249288"/>
              <a:gd name="connsiteX1132" fmla="*/ 705596 w 7075866"/>
              <a:gd name="connsiteY1132" fmla="*/ 1269448 h 6249288"/>
              <a:gd name="connsiteX1133" fmla="*/ 366045 w 7075866"/>
              <a:gd name="connsiteY1133" fmla="*/ 1416213 h 6249288"/>
              <a:gd name="connsiteX1134" fmla="*/ 293974 w 7075866"/>
              <a:gd name="connsiteY1134" fmla="*/ 1473627 h 6249288"/>
              <a:gd name="connsiteX1135" fmla="*/ 323229 w 7075866"/>
              <a:gd name="connsiteY1135" fmla="*/ 1510693 h 6249288"/>
              <a:gd name="connsiteX1136" fmla="*/ 395019 w 7075866"/>
              <a:gd name="connsiteY1136" fmla="*/ 1453999 h 6249288"/>
              <a:gd name="connsiteX1137" fmla="*/ 719470 w 7075866"/>
              <a:gd name="connsiteY1137" fmla="*/ 1314299 h 6249288"/>
              <a:gd name="connsiteX1138" fmla="*/ 1285269 w 7075866"/>
              <a:gd name="connsiteY1138" fmla="*/ 1295379 h 6249288"/>
              <a:gd name="connsiteX1139" fmla="*/ 1929859 w 7075866"/>
              <a:gd name="connsiteY1139" fmla="*/ 1242760 h 6249288"/>
              <a:gd name="connsiteX1140" fmla="*/ 2312399 w 7075866"/>
              <a:gd name="connsiteY1140" fmla="*/ 884068 h 6249288"/>
              <a:gd name="connsiteX1141" fmla="*/ 2380642 w 7075866"/>
              <a:gd name="connsiteY1141" fmla="*/ 796599 h 6249288"/>
              <a:gd name="connsiteX1142" fmla="*/ 3731355 w 7075866"/>
              <a:gd name="connsiteY1142" fmla="*/ 614903 h 6249288"/>
              <a:gd name="connsiteX1143" fmla="*/ 3914810 w 7075866"/>
              <a:gd name="connsiteY1143" fmla="*/ 686985 h 6249288"/>
              <a:gd name="connsiteX1144" fmla="*/ 3948247 w 7075866"/>
              <a:gd name="connsiteY1144" fmla="*/ 700885 h 6249288"/>
              <a:gd name="connsiteX1145" fmla="*/ 4899690 w 7075866"/>
              <a:gd name="connsiteY1145" fmla="*/ 936973 h 6249288"/>
              <a:gd name="connsiteX1146" fmla="*/ 5172797 w 7075866"/>
              <a:gd name="connsiteY1146" fmla="*/ 985644 h 6249288"/>
              <a:gd name="connsiteX1147" fmla="*/ 5726788 w 7075866"/>
              <a:gd name="connsiteY1147" fmla="*/ 1298498 h 6249288"/>
              <a:gd name="connsiteX1148" fmla="*/ 5779025 w 7075866"/>
              <a:gd name="connsiteY1148" fmla="*/ 1368038 h 6249288"/>
              <a:gd name="connsiteX1149" fmla="*/ 5909925 w 7075866"/>
              <a:gd name="connsiteY1149" fmla="*/ 1761064 h 6249288"/>
              <a:gd name="connsiteX1150" fmla="*/ 5876712 w 7075866"/>
              <a:gd name="connsiteY1150" fmla="*/ 2201066 h 6249288"/>
              <a:gd name="connsiteX1151" fmla="*/ 5841818 w 7075866"/>
              <a:gd name="connsiteY1151" fmla="*/ 2542510 h 6249288"/>
              <a:gd name="connsiteX1152" fmla="*/ 6194477 w 7075866"/>
              <a:gd name="connsiteY1152" fmla="*/ 3587512 h 6249288"/>
              <a:gd name="connsiteX1153" fmla="*/ 6457317 w 7075866"/>
              <a:gd name="connsiteY1153" fmla="*/ 4927701 h 6249288"/>
              <a:gd name="connsiteX1154" fmla="*/ 5530616 w 7075866"/>
              <a:gd name="connsiteY1154" fmla="*/ 5673995 h 6249288"/>
              <a:gd name="connsiteX1155" fmla="*/ 4300288 w 7075866"/>
              <a:gd name="connsiteY1155" fmla="*/ 5799022 h 6249288"/>
              <a:gd name="connsiteX1156" fmla="*/ 4134674 w 7075866"/>
              <a:gd name="connsiteY1156" fmla="*/ 5782139 h 6249288"/>
              <a:gd name="connsiteX1157" fmla="*/ 3819034 w 7075866"/>
              <a:gd name="connsiteY1157" fmla="*/ 5752091 h 6249288"/>
              <a:gd name="connsiteX1158" fmla="*/ 3665438 w 7075866"/>
              <a:gd name="connsiteY1158" fmla="*/ 5745205 h 6249288"/>
              <a:gd name="connsiteX1159" fmla="*/ 3703089 w 7075866"/>
              <a:gd name="connsiteY1159" fmla="*/ 5792908 h 6249288"/>
              <a:gd name="connsiteX1160" fmla="*/ 3818988 w 7075866"/>
              <a:gd name="connsiteY1160" fmla="*/ 5798204 h 6249288"/>
              <a:gd name="connsiteX1161" fmla="*/ 4130972 w 7075866"/>
              <a:gd name="connsiteY1161" fmla="*/ 5827741 h 6249288"/>
              <a:gd name="connsiteX1162" fmla="*/ 4297147 w 7075866"/>
              <a:gd name="connsiteY1162" fmla="*/ 5844344 h 6249288"/>
              <a:gd name="connsiteX1163" fmla="*/ 5545988 w 7075866"/>
              <a:gd name="connsiteY1163" fmla="*/ 5718419 h 6249288"/>
              <a:gd name="connsiteX1164" fmla="*/ 5876995 w 7075866"/>
              <a:gd name="connsiteY1164" fmla="*/ 5582675 h 6249288"/>
              <a:gd name="connsiteX1165" fmla="*/ 5923237 w 7075866"/>
              <a:gd name="connsiteY1165" fmla="*/ 5555891 h 6249288"/>
              <a:gd name="connsiteX1166" fmla="*/ 6304778 w 7075866"/>
              <a:gd name="connsiteY1166" fmla="*/ 5254749 h 6249288"/>
              <a:gd name="connsiteX1167" fmla="*/ 6358014 w 7075866"/>
              <a:gd name="connsiteY1167" fmla="*/ 5193500 h 6249288"/>
              <a:gd name="connsiteX1168" fmla="*/ 6501190 w 7075866"/>
              <a:gd name="connsiteY1168" fmla="*/ 4945874 h 6249288"/>
              <a:gd name="connsiteX1169" fmla="*/ 6532271 w 7075866"/>
              <a:gd name="connsiteY1169" fmla="*/ 4861906 h 6249288"/>
              <a:gd name="connsiteX1170" fmla="*/ 6236105 w 7075866"/>
              <a:gd name="connsiteY1170" fmla="*/ 3565917 h 6249288"/>
              <a:gd name="connsiteX1171" fmla="*/ 5889224 w 7075866"/>
              <a:gd name="connsiteY1171" fmla="*/ 2544109 h 6249288"/>
              <a:gd name="connsiteX1172" fmla="*/ 5923726 w 7075866"/>
              <a:gd name="connsiteY1172" fmla="*/ 2208004 h 6249288"/>
              <a:gd name="connsiteX1173" fmla="*/ 5956995 w 7075866"/>
              <a:gd name="connsiteY1173" fmla="*/ 1759387 h 6249288"/>
              <a:gd name="connsiteX1174" fmla="*/ 5818682 w 7075866"/>
              <a:gd name="connsiteY1174" fmla="*/ 1343781 h 6249288"/>
              <a:gd name="connsiteX1175" fmla="*/ 5763665 w 7075866"/>
              <a:gd name="connsiteY1175" fmla="*/ 1270312 h 6249288"/>
              <a:gd name="connsiteX1176" fmla="*/ 5895097 w 7075866"/>
              <a:gd name="connsiteY1176" fmla="*/ 1176359 h 6249288"/>
              <a:gd name="connsiteX1177" fmla="*/ 5286516 w 7075866"/>
              <a:gd name="connsiteY1177" fmla="*/ 828364 h 6249288"/>
              <a:gd name="connsiteX1178" fmla="*/ 5009538 w 7075866"/>
              <a:gd name="connsiteY1178" fmla="*/ 777540 h 6249288"/>
              <a:gd name="connsiteX1179" fmla="*/ 4014896 w 7075866"/>
              <a:gd name="connsiteY1179" fmla="*/ 526694 h 6249288"/>
              <a:gd name="connsiteX1180" fmla="*/ 3994643 w 7075866"/>
              <a:gd name="connsiteY1180" fmla="*/ 520187 h 6249288"/>
              <a:gd name="connsiteX1181" fmla="*/ 3784259 w 7075866"/>
              <a:gd name="connsiteY1181" fmla="*/ 436735 h 6249288"/>
              <a:gd name="connsiteX1182" fmla="*/ 2310553 w 7075866"/>
              <a:gd name="connsiteY1182" fmla="*/ 640660 h 6249288"/>
              <a:gd name="connsiteX1183" fmla="*/ 2238394 w 7075866"/>
              <a:gd name="connsiteY1183" fmla="*/ 733222 h 6249288"/>
              <a:gd name="connsiteX1184" fmla="*/ 1853705 w 7075866"/>
              <a:gd name="connsiteY1184" fmla="*/ 1095762 h 6249288"/>
              <a:gd name="connsiteX1185" fmla="*/ 1199056 w 7075866"/>
              <a:gd name="connsiteY1185" fmla="*/ 1145604 h 6249288"/>
              <a:gd name="connsiteX1186" fmla="*/ 586736 w 7075866"/>
              <a:gd name="connsiteY1186" fmla="*/ 1165920 h 6249288"/>
              <a:gd name="connsiteX1187" fmla="*/ 229751 w 7075866"/>
              <a:gd name="connsiteY1187" fmla="*/ 1319573 h 6249288"/>
              <a:gd name="connsiteX1188" fmla="*/ 194486 w 7075866"/>
              <a:gd name="connsiteY1188" fmla="*/ 1347577 h 6249288"/>
              <a:gd name="connsiteX1189" fmla="*/ 222969 w 7075866"/>
              <a:gd name="connsiteY1189" fmla="*/ 1383666 h 6249288"/>
              <a:gd name="connsiteX1190" fmla="*/ 258602 w 7075866"/>
              <a:gd name="connsiteY1190" fmla="*/ 1355613 h 6249288"/>
              <a:gd name="connsiteX1191" fmla="*/ 600599 w 7075866"/>
              <a:gd name="connsiteY1191" fmla="*/ 1209403 h 6249288"/>
              <a:gd name="connsiteX1192" fmla="*/ 1196593 w 7075866"/>
              <a:gd name="connsiteY1192" fmla="*/ 1190197 h 6249288"/>
              <a:gd name="connsiteX1193" fmla="*/ 1874244 w 7075866"/>
              <a:gd name="connsiteY1193" fmla="*/ 1135491 h 6249288"/>
              <a:gd name="connsiteX1194" fmla="*/ 2276196 w 7075866"/>
              <a:gd name="connsiteY1194" fmla="*/ 758973 h 6249288"/>
              <a:gd name="connsiteX1195" fmla="*/ 2348091 w 7075866"/>
              <a:gd name="connsiteY1195" fmla="*/ 667236 h 6249288"/>
              <a:gd name="connsiteX1196" fmla="*/ 3769673 w 7075866"/>
              <a:gd name="connsiteY1196" fmla="*/ 477889 h 6249288"/>
              <a:gd name="connsiteX1197" fmla="*/ 3978430 w 7075866"/>
              <a:gd name="connsiteY1197" fmla="*/ 560808 h 6249288"/>
              <a:gd name="connsiteX1198" fmla="*/ 3998290 w 7075866"/>
              <a:gd name="connsiteY1198" fmla="*/ 567180 h 6249288"/>
              <a:gd name="connsiteX1199" fmla="*/ 5002918 w 7075866"/>
              <a:gd name="connsiteY1199" fmla="*/ 820808 h 6249288"/>
              <a:gd name="connsiteX1200" fmla="*/ 5279111 w 7075866"/>
              <a:gd name="connsiteY1200" fmla="*/ 871363 h 6249288"/>
              <a:gd name="connsiteX1201" fmla="*/ 5858140 w 7075866"/>
              <a:gd name="connsiteY1201" fmla="*/ 1204419 h 6249288"/>
              <a:gd name="connsiteX1202" fmla="*/ 5912515 w 7075866"/>
              <a:gd name="connsiteY1202" fmla="*/ 1277771 h 6249288"/>
              <a:gd name="connsiteX1203" fmla="*/ 6047937 w 7075866"/>
              <a:gd name="connsiteY1203" fmla="*/ 1691466 h 6249288"/>
              <a:gd name="connsiteX1204" fmla="*/ 6011135 w 7075866"/>
              <a:gd name="connsiteY1204" fmla="*/ 2152553 h 6249288"/>
              <a:gd name="connsiteX1205" fmla="*/ 5973210 w 7075866"/>
              <a:gd name="connsiteY1205" fmla="*/ 2512075 h 6249288"/>
              <a:gd name="connsiteX1206" fmla="*/ 6344215 w 7075866"/>
              <a:gd name="connsiteY1206" fmla="*/ 3610622 h 6249288"/>
              <a:gd name="connsiteX1207" fmla="*/ 6656718 w 7075866"/>
              <a:gd name="connsiteY1207" fmla="*/ 4921458 h 6249288"/>
              <a:gd name="connsiteX1208" fmla="*/ 6628766 w 7075866"/>
              <a:gd name="connsiteY1208" fmla="*/ 4999033 h 6249288"/>
              <a:gd name="connsiteX1209" fmla="*/ 6696857 w 7075866"/>
              <a:gd name="connsiteY1209" fmla="*/ 4945290 h 6249288"/>
              <a:gd name="connsiteX1210" fmla="*/ 6721836 w 7075866"/>
              <a:gd name="connsiteY1210" fmla="*/ 4854096 h 6249288"/>
              <a:gd name="connsiteX1211" fmla="*/ 6385001 w 7075866"/>
              <a:gd name="connsiteY1211" fmla="*/ 3588803 h 6249288"/>
              <a:gd name="connsiteX1212" fmla="*/ 6019607 w 7075866"/>
              <a:gd name="connsiteY1212" fmla="*/ 2513820 h 6249288"/>
              <a:gd name="connsiteX1213" fmla="*/ 6057362 w 7075866"/>
              <a:gd name="connsiteY1213" fmla="*/ 2159222 h 6249288"/>
              <a:gd name="connsiteX1214" fmla="*/ 6094166 w 7075866"/>
              <a:gd name="connsiteY1214" fmla="*/ 1689520 h 6249288"/>
              <a:gd name="connsiteX1215" fmla="*/ 5952185 w 7075866"/>
              <a:gd name="connsiteY1215" fmla="*/ 1253542 h 6249288"/>
              <a:gd name="connsiteX1216" fmla="*/ 5895097 w 7075866"/>
              <a:gd name="connsiteY1216" fmla="*/ 1176359 h 6249288"/>
              <a:gd name="connsiteX1217" fmla="*/ 5986157 w 7075866"/>
              <a:gd name="connsiteY1217" fmla="*/ 1037302 h 6249288"/>
              <a:gd name="connsiteX1218" fmla="*/ 5393054 w 7075866"/>
              <a:gd name="connsiteY1218" fmla="*/ 716872 h 6249288"/>
              <a:gd name="connsiteX1219" fmla="*/ 5112991 w 7075866"/>
              <a:gd name="connsiteY1219" fmla="*/ 664163 h 6249288"/>
              <a:gd name="connsiteX1220" fmla="*/ 4064772 w 7075866"/>
              <a:gd name="connsiteY1220" fmla="*/ 395643 h 6249288"/>
              <a:gd name="connsiteX1221" fmla="*/ 4057760 w 7075866"/>
              <a:gd name="connsiteY1221" fmla="*/ 417445 h 6249288"/>
              <a:gd name="connsiteX1222" fmla="*/ 4064885 w 7075866"/>
              <a:gd name="connsiteY1222" fmla="*/ 395228 h 6249288"/>
              <a:gd name="connsiteX1223" fmla="*/ 3825494 w 7075866"/>
              <a:gd name="connsiteY1223" fmla="*/ 299755 h 6249288"/>
              <a:gd name="connsiteX1224" fmla="*/ 2281061 w 7075866"/>
              <a:gd name="connsiteY1224" fmla="*/ 510910 h 6249288"/>
              <a:gd name="connsiteX1225" fmla="*/ 2204425 w 7075866"/>
              <a:gd name="connsiteY1225" fmla="*/ 607476 h 6249288"/>
              <a:gd name="connsiteX1226" fmla="*/ 1800324 w 7075866"/>
              <a:gd name="connsiteY1226" fmla="*/ 987843 h 6249288"/>
              <a:gd name="connsiteX1227" fmla="*/ 1112749 w 7075866"/>
              <a:gd name="connsiteY1227" fmla="*/ 1039369 h 6249288"/>
              <a:gd name="connsiteX1228" fmla="*/ 470229 w 7075866"/>
              <a:gd name="connsiteY1228" fmla="*/ 1059970 h 6249288"/>
              <a:gd name="connsiteX1229" fmla="*/ 95389 w 7075866"/>
              <a:gd name="connsiteY1229" fmla="*/ 1220026 h 6249288"/>
              <a:gd name="connsiteX1230" fmla="*/ 94418 w 7075866"/>
              <a:gd name="connsiteY1230" fmla="*/ 1220794 h 6249288"/>
              <a:gd name="connsiteX1231" fmla="*/ 121037 w 7075866"/>
              <a:gd name="connsiteY1231" fmla="*/ 1254519 h 6249288"/>
              <a:gd name="connsiteX1232" fmla="*/ 284660 w 7075866"/>
              <a:gd name="connsiteY1232" fmla="*/ 1168989 h 6249288"/>
              <a:gd name="connsiteX1233" fmla="*/ 480086 w 7075866"/>
              <a:gd name="connsiteY1233" fmla="*/ 1101713 h 6249288"/>
              <a:gd name="connsiteX1234" fmla="*/ 1106561 w 7075866"/>
              <a:gd name="connsiteY1234" fmla="*/ 1082765 h 6249288"/>
              <a:gd name="connsiteX1235" fmla="*/ 1816874 w 7075866"/>
              <a:gd name="connsiteY1235" fmla="*/ 1027196 h 6249288"/>
              <a:gd name="connsiteX1236" fmla="*/ 2238109 w 7075866"/>
              <a:gd name="connsiteY1236" fmla="*/ 633273 h 6249288"/>
              <a:gd name="connsiteX1237" fmla="*/ 2314616 w 7075866"/>
              <a:gd name="connsiteY1237" fmla="*/ 537115 h 6249288"/>
              <a:gd name="connsiteX1238" fmla="*/ 3806532 w 7075866"/>
              <a:gd name="connsiteY1238" fmla="*/ 340403 h 6249288"/>
              <a:gd name="connsiteX1239" fmla="*/ 4044238 w 7075866"/>
              <a:gd name="connsiteY1239" fmla="*/ 435350 h 6249288"/>
              <a:gd name="connsiteX1240" fmla="*/ 5101882 w 7075866"/>
              <a:gd name="connsiteY1240" fmla="*/ 707337 h 6249288"/>
              <a:gd name="connsiteX1241" fmla="*/ 5381218 w 7075866"/>
              <a:gd name="connsiteY1241" fmla="*/ 759367 h 6249288"/>
              <a:gd name="connsiteX1242" fmla="*/ 5950826 w 7075866"/>
              <a:gd name="connsiteY1242" fmla="*/ 1066639 h 6249288"/>
              <a:gd name="connsiteX1243" fmla="*/ 6185333 w 7075866"/>
              <a:gd name="connsiteY1243" fmla="*/ 1621650 h 6249288"/>
              <a:gd name="connsiteX1244" fmla="*/ 6145331 w 7075866"/>
              <a:gd name="connsiteY1244" fmla="*/ 2103962 h 6249288"/>
              <a:gd name="connsiteX1245" fmla="*/ 6104209 w 7075866"/>
              <a:gd name="connsiteY1245" fmla="*/ 2481972 h 6249288"/>
              <a:gd name="connsiteX1246" fmla="*/ 6494177 w 7075866"/>
              <a:gd name="connsiteY1246" fmla="*/ 3633789 h 6249288"/>
              <a:gd name="connsiteX1247" fmla="*/ 6863900 w 7075866"/>
              <a:gd name="connsiteY1247" fmla="*/ 4809701 h 6249288"/>
              <a:gd name="connsiteX1248" fmla="*/ 6863187 w 7075866"/>
              <a:gd name="connsiteY1248" fmla="*/ 4814009 h 6249288"/>
              <a:gd name="connsiteX1249" fmla="*/ 6907163 w 7075866"/>
              <a:gd name="connsiteY1249" fmla="*/ 4779300 h 6249288"/>
              <a:gd name="connsiteX1250" fmla="*/ 6913588 w 7075866"/>
              <a:gd name="connsiteY1250" fmla="*/ 4650669 h 6249288"/>
              <a:gd name="connsiteX1251" fmla="*/ 6532719 w 7075866"/>
              <a:gd name="connsiteY1251" fmla="*/ 3610343 h 6249288"/>
              <a:gd name="connsiteX1252" fmla="*/ 6148418 w 7075866"/>
              <a:gd name="connsiteY1252" fmla="*/ 2482095 h 6249288"/>
              <a:gd name="connsiteX1253" fmla="*/ 6189316 w 7075866"/>
              <a:gd name="connsiteY1253" fmla="*/ 2109015 h 6249288"/>
              <a:gd name="connsiteX1254" fmla="*/ 6229766 w 7075866"/>
              <a:gd name="connsiteY1254" fmla="*/ 1618223 h 6249288"/>
              <a:gd name="connsiteX1255" fmla="*/ 5986157 w 7075866"/>
              <a:gd name="connsiteY1255" fmla="*/ 1037302 h 6249288"/>
              <a:gd name="connsiteX1256" fmla="*/ 6116539 w 7075866"/>
              <a:gd name="connsiteY1256" fmla="*/ 940689 h 6249288"/>
              <a:gd name="connsiteX1257" fmla="*/ 5499594 w 7075866"/>
              <a:gd name="connsiteY1257" fmla="*/ 605396 h 6249288"/>
              <a:gd name="connsiteX1258" fmla="*/ 5216332 w 7075866"/>
              <a:gd name="connsiteY1258" fmla="*/ 551217 h 6249288"/>
              <a:gd name="connsiteX1259" fmla="*/ 4115040 w 7075866"/>
              <a:gd name="connsiteY1259" fmla="*/ 264743 h 6249288"/>
              <a:gd name="connsiteX1260" fmla="*/ 3862579 w 7075866"/>
              <a:gd name="connsiteY1260" fmla="*/ 163234 h 6249288"/>
              <a:gd name="connsiteX1261" fmla="*/ 2247220 w 7075866"/>
              <a:gd name="connsiteY1261" fmla="*/ 382041 h 6249288"/>
              <a:gd name="connsiteX1262" fmla="*/ 2168996 w 7075866"/>
              <a:gd name="connsiteY1262" fmla="*/ 483549 h 6249288"/>
              <a:gd name="connsiteX1263" fmla="*/ 1746028 w 7075866"/>
              <a:gd name="connsiteY1263" fmla="*/ 881455 h 6249288"/>
              <a:gd name="connsiteX1264" fmla="*/ 1025661 w 7075866"/>
              <a:gd name="connsiteY1264" fmla="*/ 934242 h 6249288"/>
              <a:gd name="connsiteX1265" fmla="*/ 352526 w 7075866"/>
              <a:gd name="connsiteY1265" fmla="*/ 955002 h 6249288"/>
              <a:gd name="connsiteX1266" fmla="*/ 139615 w 7075866"/>
              <a:gd name="connsiteY1266" fmla="*/ 1028050 h 6249288"/>
              <a:gd name="connsiteX1267" fmla="*/ 0 w 7075866"/>
              <a:gd name="connsiteY1267" fmla="*/ 1101167 h 6249288"/>
              <a:gd name="connsiteX1268" fmla="*/ 27327 w 7075866"/>
              <a:gd name="connsiteY1268" fmla="*/ 1135791 h 6249288"/>
              <a:gd name="connsiteX1269" fmla="*/ 157824 w 7075866"/>
              <a:gd name="connsiteY1269" fmla="*/ 1067776 h 6249288"/>
              <a:gd name="connsiteX1270" fmla="*/ 362529 w 7075866"/>
              <a:gd name="connsiteY1270" fmla="*/ 997704 h 6249288"/>
              <a:gd name="connsiteX1271" fmla="*/ 1019618 w 7075866"/>
              <a:gd name="connsiteY1271" fmla="*/ 978599 h 6249288"/>
              <a:gd name="connsiteX1272" fmla="*/ 1763145 w 7075866"/>
              <a:gd name="connsiteY1272" fmla="*/ 921896 h 6249288"/>
              <a:gd name="connsiteX1273" fmla="*/ 2203914 w 7075866"/>
              <a:gd name="connsiteY1273" fmla="*/ 509738 h 6249288"/>
              <a:gd name="connsiteX1274" fmla="*/ 2281874 w 7075866"/>
              <a:gd name="connsiteY1274" fmla="*/ 409054 h 6249288"/>
              <a:gd name="connsiteX1275" fmla="*/ 3845074 w 7075866"/>
              <a:gd name="connsiteY1275" fmla="*/ 204832 h 6249288"/>
              <a:gd name="connsiteX1276" fmla="*/ 4095235 w 7075866"/>
              <a:gd name="connsiteY1276" fmla="*/ 305123 h 6249288"/>
              <a:gd name="connsiteX1277" fmla="*/ 5206457 w 7075866"/>
              <a:gd name="connsiteY1277" fmla="*/ 594783 h 6249288"/>
              <a:gd name="connsiteX1278" fmla="*/ 5488878 w 7075866"/>
              <a:gd name="connsiteY1278" fmla="*/ 648698 h 6249288"/>
              <a:gd name="connsiteX1279" fmla="*/ 6080745 w 7075866"/>
              <a:gd name="connsiteY1279" fmla="*/ 970612 h 6249288"/>
              <a:gd name="connsiteX1280" fmla="*/ 6323121 w 7075866"/>
              <a:gd name="connsiteY1280" fmla="*/ 1551990 h 6249288"/>
              <a:gd name="connsiteX1281" fmla="*/ 6323513 w 7075866"/>
              <a:gd name="connsiteY1281" fmla="*/ 1550756 h 6249288"/>
              <a:gd name="connsiteX1282" fmla="*/ 6280090 w 7075866"/>
              <a:gd name="connsiteY1282" fmla="*/ 2053743 h 6249288"/>
              <a:gd name="connsiteX1283" fmla="*/ 6236162 w 7075866"/>
              <a:gd name="connsiteY1283" fmla="*/ 2450370 h 6249288"/>
              <a:gd name="connsiteX1284" fmla="*/ 6644476 w 7075866"/>
              <a:gd name="connsiteY1284" fmla="*/ 3655776 h 6249288"/>
              <a:gd name="connsiteX1285" fmla="*/ 7027253 w 7075866"/>
              <a:gd name="connsiteY1285" fmla="*/ 4591009 h 6249288"/>
              <a:gd name="connsiteX1286" fmla="*/ 7035956 w 7075866"/>
              <a:gd name="connsiteY1286" fmla="*/ 4677647 h 6249288"/>
              <a:gd name="connsiteX1287" fmla="*/ 7075866 w 7075866"/>
              <a:gd name="connsiteY1287" fmla="*/ 4646147 h 6249288"/>
              <a:gd name="connsiteX1288" fmla="*/ 7063222 w 7075866"/>
              <a:gd name="connsiteY1288" fmla="*/ 4530966 h 6249288"/>
              <a:gd name="connsiteX1289" fmla="*/ 6686103 w 7075866"/>
              <a:gd name="connsiteY1289" fmla="*/ 3634181 h 6249288"/>
              <a:gd name="connsiteX1290" fmla="*/ 6283401 w 7075866"/>
              <a:gd name="connsiteY1290" fmla="*/ 2452378 h 6249288"/>
              <a:gd name="connsiteX1291" fmla="*/ 6326992 w 7075866"/>
              <a:gd name="connsiteY1291" fmla="*/ 2061091 h 6249288"/>
              <a:gd name="connsiteX1292" fmla="*/ 6370864 w 7075866"/>
              <a:gd name="connsiteY1292" fmla="*/ 1549617 h 6249288"/>
              <a:gd name="connsiteX1293" fmla="*/ 6116539 w 7075866"/>
              <a:gd name="connsiteY1293" fmla="*/ 940689 h 624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</a:cxnLst>
            <a:rect l="l" t="t" r="r" b="b"/>
            <a:pathLst>
              <a:path w="7075866" h="6249288">
                <a:moveTo>
                  <a:pt x="2541262" y="4311987"/>
                </a:moveTo>
                <a:cubicBezTo>
                  <a:pt x="2530872" y="4298497"/>
                  <a:pt x="2519530" y="4285859"/>
                  <a:pt x="2507352" y="4274153"/>
                </a:cubicBezTo>
                <a:lnTo>
                  <a:pt x="2498735" y="4267016"/>
                </a:lnTo>
                <a:lnTo>
                  <a:pt x="2585198" y="4376563"/>
                </a:lnTo>
                <a:close/>
                <a:moveTo>
                  <a:pt x="2200996" y="3875934"/>
                </a:moveTo>
                <a:cubicBezTo>
                  <a:pt x="2188081" y="3855798"/>
                  <a:pt x="2172162" y="3837933"/>
                  <a:pt x="2153906" y="3822886"/>
                </a:cubicBezTo>
                <a:lnTo>
                  <a:pt x="2143193" y="3816551"/>
                </a:lnTo>
                <a:lnTo>
                  <a:pt x="2207043" y="3897448"/>
                </a:lnTo>
                <a:close/>
                <a:moveTo>
                  <a:pt x="5121757" y="6188482"/>
                </a:moveTo>
                <a:lnTo>
                  <a:pt x="4824319" y="6203044"/>
                </a:lnTo>
                <a:cubicBezTo>
                  <a:pt x="4704750" y="6203080"/>
                  <a:pt x="4585024" y="6197299"/>
                  <a:pt x="4465568" y="6185660"/>
                </a:cubicBezTo>
                <a:lnTo>
                  <a:pt x="4277118" y="6165972"/>
                </a:lnTo>
                <a:lnTo>
                  <a:pt x="3974157" y="6136346"/>
                </a:lnTo>
                <a:lnTo>
                  <a:pt x="4014531" y="6187499"/>
                </a:lnTo>
                <a:lnTo>
                  <a:pt x="4273136" y="6212360"/>
                </a:lnTo>
                <a:cubicBezTo>
                  <a:pt x="4336250" y="6219034"/>
                  <a:pt x="4399366" y="6225653"/>
                  <a:pt x="4462145" y="6231767"/>
                </a:cubicBezTo>
                <a:cubicBezTo>
                  <a:pt x="4583158" y="6243518"/>
                  <a:pt x="4704437" y="6249344"/>
                  <a:pt x="4825553" y="6249288"/>
                </a:cubicBezTo>
                <a:lnTo>
                  <a:pt x="5059237" y="6237828"/>
                </a:lnTo>
                <a:close/>
                <a:moveTo>
                  <a:pt x="5333561" y="6021310"/>
                </a:moveTo>
                <a:lnTo>
                  <a:pt x="5096341" y="6056580"/>
                </a:lnTo>
                <a:cubicBezTo>
                  <a:pt x="4869477" y="6079115"/>
                  <a:pt x="4640355" y="6079619"/>
                  <a:pt x="4412214" y="6057772"/>
                </a:cubicBezTo>
                <a:lnTo>
                  <a:pt x="4231172" y="6039150"/>
                </a:lnTo>
                <a:cubicBezTo>
                  <a:pt x="4116007" y="6027020"/>
                  <a:pt x="3999872" y="6014803"/>
                  <a:pt x="3883497" y="6005479"/>
                </a:cubicBezTo>
                <a:lnTo>
                  <a:pt x="3870383" y="6004867"/>
                </a:lnTo>
                <a:lnTo>
                  <a:pt x="3908179" y="6052753"/>
                </a:lnTo>
                <a:lnTo>
                  <a:pt x="4222924" y="6083238"/>
                </a:lnTo>
                <a:lnTo>
                  <a:pt x="4403966" y="6101916"/>
                </a:lnTo>
                <a:cubicBezTo>
                  <a:pt x="4635529" y="6124184"/>
                  <a:pt x="4868102" y="6123792"/>
                  <a:pt x="5098389" y="6101061"/>
                </a:cubicBezTo>
                <a:lnTo>
                  <a:pt x="5263475" y="6076627"/>
                </a:lnTo>
                <a:close/>
                <a:moveTo>
                  <a:pt x="3351035" y="3129299"/>
                </a:moveTo>
                <a:cubicBezTo>
                  <a:pt x="3362535" y="3140118"/>
                  <a:pt x="3371175" y="3153620"/>
                  <a:pt x="3376112" y="3168574"/>
                </a:cubicBezTo>
                <a:lnTo>
                  <a:pt x="3375720" y="3169807"/>
                </a:lnTo>
                <a:cubicBezTo>
                  <a:pt x="3378357" y="3189939"/>
                  <a:pt x="3375944" y="3210384"/>
                  <a:pt x="3368819" y="3229371"/>
                </a:cubicBezTo>
                <a:cubicBezTo>
                  <a:pt x="3361694" y="3248363"/>
                  <a:pt x="3350025" y="3265315"/>
                  <a:pt x="3334765" y="3278749"/>
                </a:cubicBezTo>
                <a:cubicBezTo>
                  <a:pt x="3298354" y="3316206"/>
                  <a:pt x="3252518" y="3343298"/>
                  <a:pt x="3202026" y="3357237"/>
                </a:cubicBezTo>
                <a:cubicBezTo>
                  <a:pt x="3151534" y="3371170"/>
                  <a:pt x="3098180" y="3371451"/>
                  <a:pt x="3047464" y="3358044"/>
                </a:cubicBezTo>
                <a:cubicBezTo>
                  <a:pt x="3032204" y="3353809"/>
                  <a:pt x="3018234" y="3345810"/>
                  <a:pt x="3006846" y="3334777"/>
                </a:cubicBezTo>
                <a:cubicBezTo>
                  <a:pt x="2995457" y="3323750"/>
                  <a:pt x="2987098" y="3310052"/>
                  <a:pt x="2982441" y="3294953"/>
                </a:cubicBezTo>
                <a:cubicBezTo>
                  <a:pt x="2979019" y="3278938"/>
                  <a:pt x="2979917" y="3262313"/>
                  <a:pt x="2985134" y="3246805"/>
                </a:cubicBezTo>
                <a:cubicBezTo>
                  <a:pt x="2993269" y="3223986"/>
                  <a:pt x="3006284" y="3203232"/>
                  <a:pt x="3023340" y="3186007"/>
                </a:cubicBezTo>
                <a:cubicBezTo>
                  <a:pt x="3059750" y="3148633"/>
                  <a:pt x="3105530" y="3121587"/>
                  <a:pt x="3155910" y="3107631"/>
                </a:cubicBezTo>
                <a:cubicBezTo>
                  <a:pt x="3206346" y="3093675"/>
                  <a:pt x="3259587" y="3093316"/>
                  <a:pt x="3310248" y="3106581"/>
                </a:cubicBezTo>
                <a:cubicBezTo>
                  <a:pt x="3325508" y="3110665"/>
                  <a:pt x="3339533" y="3118474"/>
                  <a:pt x="3351035" y="3129299"/>
                </a:cubicBezTo>
                <a:close/>
                <a:moveTo>
                  <a:pt x="3385930" y="3098920"/>
                </a:moveTo>
                <a:cubicBezTo>
                  <a:pt x="3369324" y="3082081"/>
                  <a:pt x="3348734" y="3069746"/>
                  <a:pt x="3326069" y="3063088"/>
                </a:cubicBezTo>
                <a:cubicBezTo>
                  <a:pt x="3266825" y="3046597"/>
                  <a:pt x="3204214" y="3046362"/>
                  <a:pt x="3144970" y="3062398"/>
                </a:cubicBezTo>
                <a:cubicBezTo>
                  <a:pt x="3085670" y="3078440"/>
                  <a:pt x="3031924" y="3110160"/>
                  <a:pt x="2989342" y="3154204"/>
                </a:cubicBezTo>
                <a:cubicBezTo>
                  <a:pt x="2968696" y="3173174"/>
                  <a:pt x="2953156" y="3196973"/>
                  <a:pt x="2944067" y="3223459"/>
                </a:cubicBezTo>
                <a:cubicBezTo>
                  <a:pt x="2934978" y="3249945"/>
                  <a:pt x="2932734" y="3278283"/>
                  <a:pt x="2937391" y="3305908"/>
                </a:cubicBezTo>
                <a:cubicBezTo>
                  <a:pt x="2943618" y="3328517"/>
                  <a:pt x="2955568" y="3349182"/>
                  <a:pt x="2972062" y="3365925"/>
                </a:cubicBezTo>
                <a:cubicBezTo>
                  <a:pt x="2988557" y="3382662"/>
                  <a:pt x="3009090" y="3394924"/>
                  <a:pt x="3031699" y="3401537"/>
                </a:cubicBezTo>
                <a:cubicBezTo>
                  <a:pt x="3091000" y="3417983"/>
                  <a:pt x="3153610" y="3418214"/>
                  <a:pt x="3212910" y="3402200"/>
                </a:cubicBezTo>
                <a:cubicBezTo>
                  <a:pt x="3272267" y="3386191"/>
                  <a:pt x="3326125" y="3354527"/>
                  <a:pt x="3368819" y="3310552"/>
                </a:cubicBezTo>
                <a:cubicBezTo>
                  <a:pt x="3390363" y="3288182"/>
                  <a:pt x="3406744" y="3261388"/>
                  <a:pt x="3416843" y="3232030"/>
                </a:cubicBezTo>
                <a:cubicBezTo>
                  <a:pt x="3424866" y="3208617"/>
                  <a:pt x="3426156" y="3183416"/>
                  <a:pt x="3420602" y="3159262"/>
                </a:cubicBezTo>
                <a:cubicBezTo>
                  <a:pt x="3414430" y="3136534"/>
                  <a:pt x="3402481" y="3115758"/>
                  <a:pt x="3385930" y="3098920"/>
                </a:cubicBezTo>
                <a:close/>
                <a:moveTo>
                  <a:pt x="5597399" y="5813068"/>
                </a:moveTo>
                <a:lnTo>
                  <a:pt x="5331877" y="5879725"/>
                </a:lnTo>
                <a:cubicBezTo>
                  <a:pt x="5011451" y="5943717"/>
                  <a:pt x="4682600" y="5960649"/>
                  <a:pt x="4355831" y="5929434"/>
                </a:cubicBezTo>
                <a:cubicBezTo>
                  <a:pt x="4298213" y="5924106"/>
                  <a:pt x="4240484" y="5917824"/>
                  <a:pt x="4182642" y="5911934"/>
                </a:cubicBezTo>
                <a:cubicBezTo>
                  <a:pt x="4072835" y="5900505"/>
                  <a:pt x="3962068" y="5888965"/>
                  <a:pt x="3851055" y="5880166"/>
                </a:cubicBezTo>
                <a:lnTo>
                  <a:pt x="3768981" y="5876392"/>
                </a:lnTo>
                <a:lnTo>
                  <a:pt x="3805132" y="5922195"/>
                </a:lnTo>
                <a:lnTo>
                  <a:pt x="3849615" y="5924310"/>
                </a:lnTo>
                <a:cubicBezTo>
                  <a:pt x="3959270" y="5933322"/>
                  <a:pt x="4068712" y="5945238"/>
                  <a:pt x="4177144" y="5957368"/>
                </a:cubicBezTo>
                <a:cubicBezTo>
                  <a:pt x="4235435" y="5963370"/>
                  <a:pt x="4293164" y="5969652"/>
                  <a:pt x="4350781" y="5974981"/>
                </a:cubicBezTo>
                <a:cubicBezTo>
                  <a:pt x="4682305" y="6006238"/>
                  <a:pt x="5015943" y="5988779"/>
                  <a:pt x="5340997" y="5923623"/>
                </a:cubicBezTo>
                <a:lnTo>
                  <a:pt x="5511818" y="5880616"/>
                </a:lnTo>
                <a:close/>
                <a:moveTo>
                  <a:pt x="3465456" y="3061702"/>
                </a:moveTo>
                <a:cubicBezTo>
                  <a:pt x="3472567" y="3072661"/>
                  <a:pt x="3478471" y="3084395"/>
                  <a:pt x="3483044" y="3096705"/>
                </a:cubicBezTo>
                <a:cubicBezTo>
                  <a:pt x="3521699" y="3182194"/>
                  <a:pt x="3561812" y="3270407"/>
                  <a:pt x="3496957" y="3367138"/>
                </a:cubicBezTo>
                <a:cubicBezTo>
                  <a:pt x="3448990" y="3439780"/>
                  <a:pt x="3339702" y="3461875"/>
                  <a:pt x="3307555" y="3466962"/>
                </a:cubicBezTo>
                <a:cubicBezTo>
                  <a:pt x="3294091" y="3469005"/>
                  <a:pt x="3280402" y="3470503"/>
                  <a:pt x="3266544" y="3472416"/>
                </a:cubicBezTo>
                <a:cubicBezTo>
                  <a:pt x="3234229" y="3474625"/>
                  <a:pt x="3202139" y="3479500"/>
                  <a:pt x="3170609" y="3486999"/>
                </a:cubicBezTo>
                <a:lnTo>
                  <a:pt x="3154059" y="3491655"/>
                </a:lnTo>
                <a:cubicBezTo>
                  <a:pt x="3143287" y="3495357"/>
                  <a:pt x="3132291" y="3498330"/>
                  <a:pt x="3121127" y="3500573"/>
                </a:cubicBezTo>
                <a:cubicBezTo>
                  <a:pt x="3110860" y="3502929"/>
                  <a:pt x="3100201" y="3502873"/>
                  <a:pt x="3089990" y="3500349"/>
                </a:cubicBezTo>
                <a:cubicBezTo>
                  <a:pt x="3079779" y="3497881"/>
                  <a:pt x="3070298" y="3493057"/>
                  <a:pt x="3062275" y="3486270"/>
                </a:cubicBezTo>
                <a:cubicBezTo>
                  <a:pt x="3049709" y="3478860"/>
                  <a:pt x="3036075" y="3473414"/>
                  <a:pt x="3021881" y="3470093"/>
                </a:cubicBezTo>
                <a:cubicBezTo>
                  <a:pt x="3009764" y="3468197"/>
                  <a:pt x="2998318" y="3463429"/>
                  <a:pt x="2988500" y="3456194"/>
                </a:cubicBezTo>
                <a:cubicBezTo>
                  <a:pt x="2986593" y="3453613"/>
                  <a:pt x="2984910" y="3450932"/>
                  <a:pt x="2983283" y="3448173"/>
                </a:cubicBezTo>
                <a:cubicBezTo>
                  <a:pt x="2979243" y="3440987"/>
                  <a:pt x="2974082" y="3434442"/>
                  <a:pt x="2968079" y="3428771"/>
                </a:cubicBezTo>
                <a:cubicBezTo>
                  <a:pt x="2959551" y="3421765"/>
                  <a:pt x="2949958" y="3416217"/>
                  <a:pt x="2939635" y="3412358"/>
                </a:cubicBezTo>
                <a:cubicBezTo>
                  <a:pt x="2934642" y="3410765"/>
                  <a:pt x="2929256" y="3409038"/>
                  <a:pt x="2925497" y="3405111"/>
                </a:cubicBezTo>
                <a:cubicBezTo>
                  <a:pt x="2918204" y="3400759"/>
                  <a:pt x="2912594" y="3393989"/>
                  <a:pt x="2909789" y="3385985"/>
                </a:cubicBezTo>
                <a:lnTo>
                  <a:pt x="2908835" y="3378883"/>
                </a:lnTo>
                <a:lnTo>
                  <a:pt x="2908049" y="3370004"/>
                </a:lnTo>
                <a:cubicBezTo>
                  <a:pt x="2901542" y="3342985"/>
                  <a:pt x="2888862" y="3317800"/>
                  <a:pt x="2871022" y="3296390"/>
                </a:cubicBezTo>
                <a:cubicBezTo>
                  <a:pt x="2852452" y="3270453"/>
                  <a:pt x="2835116" y="3246284"/>
                  <a:pt x="2840053" y="3225182"/>
                </a:cubicBezTo>
                <a:lnTo>
                  <a:pt x="2841288" y="3221480"/>
                </a:lnTo>
                <a:cubicBezTo>
                  <a:pt x="2844597" y="3211748"/>
                  <a:pt x="2850208" y="3202964"/>
                  <a:pt x="2857726" y="3195891"/>
                </a:cubicBezTo>
                <a:cubicBezTo>
                  <a:pt x="2865299" y="3188751"/>
                  <a:pt x="2874107" y="3182979"/>
                  <a:pt x="2883701" y="3178828"/>
                </a:cubicBezTo>
                <a:cubicBezTo>
                  <a:pt x="2898624" y="3171491"/>
                  <a:pt x="2912481" y="3162208"/>
                  <a:pt x="2924936" y="3151231"/>
                </a:cubicBezTo>
                <a:cubicBezTo>
                  <a:pt x="2935372" y="3140058"/>
                  <a:pt x="2944516" y="3127774"/>
                  <a:pt x="2952258" y="3114604"/>
                </a:cubicBezTo>
                <a:lnTo>
                  <a:pt x="2958542" y="3104838"/>
                </a:lnTo>
                <a:cubicBezTo>
                  <a:pt x="2968584" y="3091674"/>
                  <a:pt x="2981432" y="3080904"/>
                  <a:pt x="2996187" y="3073315"/>
                </a:cubicBezTo>
                <a:cubicBezTo>
                  <a:pt x="3010941" y="3065725"/>
                  <a:pt x="3027211" y="3061508"/>
                  <a:pt x="3043817" y="3060958"/>
                </a:cubicBezTo>
                <a:cubicBezTo>
                  <a:pt x="3049596" y="3060083"/>
                  <a:pt x="3055319" y="3059208"/>
                  <a:pt x="3060984" y="3058748"/>
                </a:cubicBezTo>
                <a:lnTo>
                  <a:pt x="3069176" y="3055932"/>
                </a:lnTo>
                <a:cubicBezTo>
                  <a:pt x="3130776" y="3023349"/>
                  <a:pt x="3197651" y="3001669"/>
                  <a:pt x="3266769" y="2991848"/>
                </a:cubicBezTo>
                <a:cubicBezTo>
                  <a:pt x="3296840" y="2985807"/>
                  <a:pt x="3327921" y="2986205"/>
                  <a:pt x="3357879" y="2993015"/>
                </a:cubicBezTo>
                <a:cubicBezTo>
                  <a:pt x="3387838" y="2999824"/>
                  <a:pt x="3416057" y="3012888"/>
                  <a:pt x="3440630" y="3031347"/>
                </a:cubicBezTo>
                <a:cubicBezTo>
                  <a:pt x="3450027" y="3040557"/>
                  <a:pt x="3458345" y="3050742"/>
                  <a:pt x="3465456" y="3061702"/>
                </a:cubicBezTo>
                <a:close/>
                <a:moveTo>
                  <a:pt x="3500043" y="3034439"/>
                </a:moveTo>
                <a:cubicBezTo>
                  <a:pt x="3491081" y="3020914"/>
                  <a:pt x="3480688" y="3008324"/>
                  <a:pt x="3469019" y="2996896"/>
                </a:cubicBezTo>
                <a:cubicBezTo>
                  <a:pt x="3439228" y="2974589"/>
                  <a:pt x="3405118" y="2958737"/>
                  <a:pt x="3368820" y="2950368"/>
                </a:cubicBezTo>
                <a:cubicBezTo>
                  <a:pt x="3332521" y="2942000"/>
                  <a:pt x="3294876" y="2941298"/>
                  <a:pt x="3258353" y="2948316"/>
                </a:cubicBezTo>
                <a:cubicBezTo>
                  <a:pt x="3185084" y="2959298"/>
                  <a:pt x="3114170" y="2982576"/>
                  <a:pt x="3048755" y="3017162"/>
                </a:cubicBezTo>
                <a:cubicBezTo>
                  <a:pt x="3044098" y="3017510"/>
                  <a:pt x="3039497" y="3018149"/>
                  <a:pt x="3034954" y="3019068"/>
                </a:cubicBezTo>
                <a:cubicBezTo>
                  <a:pt x="3011783" y="3020286"/>
                  <a:pt x="2989230" y="3026669"/>
                  <a:pt x="2968921" y="3037753"/>
                </a:cubicBezTo>
                <a:cubicBezTo>
                  <a:pt x="2948612" y="3048831"/>
                  <a:pt x="2931108" y="3064324"/>
                  <a:pt x="2917643" y="3083080"/>
                </a:cubicBezTo>
                <a:lnTo>
                  <a:pt x="2910630" y="3093535"/>
                </a:lnTo>
                <a:cubicBezTo>
                  <a:pt x="2905076" y="3103531"/>
                  <a:pt x="2898288" y="3112786"/>
                  <a:pt x="2890377" y="3121071"/>
                </a:cubicBezTo>
                <a:cubicBezTo>
                  <a:pt x="2881233" y="3129260"/>
                  <a:pt x="2870910" y="3136042"/>
                  <a:pt x="2859745" y="3141185"/>
                </a:cubicBezTo>
                <a:cubicBezTo>
                  <a:pt x="2846112" y="3147658"/>
                  <a:pt x="2833545" y="3156167"/>
                  <a:pt x="2822437" y="3166426"/>
                </a:cubicBezTo>
                <a:cubicBezTo>
                  <a:pt x="2807738" y="3180421"/>
                  <a:pt x="2797359" y="3198370"/>
                  <a:pt x="2792646" y="3218114"/>
                </a:cubicBezTo>
                <a:cubicBezTo>
                  <a:pt x="2790907" y="3237887"/>
                  <a:pt x="2793432" y="3257810"/>
                  <a:pt x="2800052" y="3276545"/>
                </a:cubicBezTo>
                <a:cubicBezTo>
                  <a:pt x="2806728" y="3295279"/>
                  <a:pt x="2817332" y="3312387"/>
                  <a:pt x="2831189" y="3326713"/>
                </a:cubicBezTo>
                <a:cubicBezTo>
                  <a:pt x="2844261" y="3342710"/>
                  <a:pt x="2853854" y="3361248"/>
                  <a:pt x="2859296" y="3381132"/>
                </a:cubicBezTo>
                <a:lnTo>
                  <a:pt x="2857613" y="3386478"/>
                </a:lnTo>
                <a:cubicBezTo>
                  <a:pt x="2858455" y="3398924"/>
                  <a:pt x="2862270" y="3410996"/>
                  <a:pt x="2868778" y="3421681"/>
                </a:cubicBezTo>
                <a:cubicBezTo>
                  <a:pt x="2875286" y="3432372"/>
                  <a:pt x="2884206" y="3441369"/>
                  <a:pt x="2894865" y="3447920"/>
                </a:cubicBezTo>
                <a:cubicBezTo>
                  <a:pt x="2901766" y="3452183"/>
                  <a:pt x="2908947" y="3455869"/>
                  <a:pt x="2916465" y="3458925"/>
                </a:cubicBezTo>
                <a:cubicBezTo>
                  <a:pt x="2921963" y="3460995"/>
                  <a:pt x="2927236" y="3463749"/>
                  <a:pt x="2932061" y="3467120"/>
                </a:cubicBezTo>
                <a:cubicBezTo>
                  <a:pt x="2934810" y="3469958"/>
                  <a:pt x="2937167" y="3473156"/>
                  <a:pt x="2939018" y="3476622"/>
                </a:cubicBezTo>
                <a:cubicBezTo>
                  <a:pt x="2941767" y="3481614"/>
                  <a:pt x="2944965" y="3486326"/>
                  <a:pt x="2948668" y="3490589"/>
                </a:cubicBezTo>
                <a:cubicBezTo>
                  <a:pt x="2964264" y="3505509"/>
                  <a:pt x="2983956" y="3515437"/>
                  <a:pt x="3005163" y="3519195"/>
                </a:cubicBezTo>
                <a:cubicBezTo>
                  <a:pt x="3015205" y="3520934"/>
                  <a:pt x="3024967" y="3524075"/>
                  <a:pt x="3034112" y="3528507"/>
                </a:cubicBezTo>
                <a:cubicBezTo>
                  <a:pt x="3047183" y="3538491"/>
                  <a:pt x="3062275" y="3545615"/>
                  <a:pt x="3078377" y="3549260"/>
                </a:cubicBezTo>
                <a:cubicBezTo>
                  <a:pt x="3094422" y="3552906"/>
                  <a:pt x="3111084" y="3553074"/>
                  <a:pt x="3127186" y="3549765"/>
                </a:cubicBezTo>
                <a:cubicBezTo>
                  <a:pt x="3140146" y="3547184"/>
                  <a:pt x="3152937" y="3543876"/>
                  <a:pt x="3165503" y="3539836"/>
                </a:cubicBezTo>
                <a:lnTo>
                  <a:pt x="3181100" y="3535294"/>
                </a:lnTo>
                <a:cubicBezTo>
                  <a:pt x="3210385" y="3527440"/>
                  <a:pt x="3240232" y="3521831"/>
                  <a:pt x="3270416" y="3518578"/>
                </a:cubicBezTo>
                <a:cubicBezTo>
                  <a:pt x="3284666" y="3516783"/>
                  <a:pt x="3298523" y="3514876"/>
                  <a:pt x="3312492" y="3512577"/>
                </a:cubicBezTo>
                <a:cubicBezTo>
                  <a:pt x="3360460" y="3505285"/>
                  <a:pt x="3476536" y="3479027"/>
                  <a:pt x="3533424" y="3392900"/>
                </a:cubicBezTo>
                <a:cubicBezTo>
                  <a:pt x="3546496" y="3373335"/>
                  <a:pt x="3556875" y="3352082"/>
                  <a:pt x="3564168" y="3329719"/>
                </a:cubicBezTo>
                <a:cubicBezTo>
                  <a:pt x="3594351" y="3235917"/>
                  <a:pt x="3554967" y="3149750"/>
                  <a:pt x="3522484" y="3077595"/>
                </a:cubicBezTo>
                <a:cubicBezTo>
                  <a:pt x="3516537" y="3062425"/>
                  <a:pt x="3509005" y="3047964"/>
                  <a:pt x="3500043" y="3034439"/>
                </a:cubicBezTo>
                <a:close/>
                <a:moveTo>
                  <a:pt x="3574660" y="2957314"/>
                </a:moveTo>
                <a:cubicBezTo>
                  <a:pt x="3590256" y="2983351"/>
                  <a:pt x="3601140" y="3011884"/>
                  <a:pt x="3606863" y="3041635"/>
                </a:cubicBezTo>
                <a:lnTo>
                  <a:pt x="3612754" y="3063045"/>
                </a:lnTo>
                <a:cubicBezTo>
                  <a:pt x="3622178" y="3095516"/>
                  <a:pt x="3633399" y="3127449"/>
                  <a:pt x="3646359" y="3158703"/>
                </a:cubicBezTo>
                <a:cubicBezTo>
                  <a:pt x="3684508" y="3257188"/>
                  <a:pt x="3721536" y="3350760"/>
                  <a:pt x="3660777" y="3454697"/>
                </a:cubicBezTo>
                <a:cubicBezTo>
                  <a:pt x="3606750" y="3548980"/>
                  <a:pt x="3472441" y="3589366"/>
                  <a:pt x="3364500" y="3595985"/>
                </a:cubicBezTo>
                <a:cubicBezTo>
                  <a:pt x="3349520" y="3597107"/>
                  <a:pt x="3334709" y="3597780"/>
                  <a:pt x="3318215" y="3597948"/>
                </a:cubicBezTo>
                <a:cubicBezTo>
                  <a:pt x="3262618" y="3597836"/>
                  <a:pt x="3207188" y="3604735"/>
                  <a:pt x="3153330" y="3618533"/>
                </a:cubicBezTo>
                <a:cubicBezTo>
                  <a:pt x="3143905" y="3620946"/>
                  <a:pt x="3134592" y="3624311"/>
                  <a:pt x="3125447" y="3627284"/>
                </a:cubicBezTo>
                <a:cubicBezTo>
                  <a:pt x="3110131" y="3632668"/>
                  <a:pt x="3094479" y="3637156"/>
                  <a:pt x="3078657" y="3640858"/>
                </a:cubicBezTo>
                <a:cubicBezTo>
                  <a:pt x="3062164" y="3644953"/>
                  <a:pt x="3044828" y="3643999"/>
                  <a:pt x="3028894" y="3638054"/>
                </a:cubicBezTo>
                <a:cubicBezTo>
                  <a:pt x="3012962" y="3632164"/>
                  <a:pt x="2999161" y="3621506"/>
                  <a:pt x="2989399" y="3607652"/>
                </a:cubicBezTo>
                <a:cubicBezTo>
                  <a:pt x="2971726" y="3592339"/>
                  <a:pt x="2950800" y="3581289"/>
                  <a:pt x="2928191" y="3575287"/>
                </a:cubicBezTo>
                <a:cubicBezTo>
                  <a:pt x="2908892" y="3571473"/>
                  <a:pt x="2891443" y="3561208"/>
                  <a:pt x="2878708" y="3546232"/>
                </a:cubicBezTo>
                <a:cubicBezTo>
                  <a:pt x="2876520" y="3541520"/>
                  <a:pt x="2874893" y="3536585"/>
                  <a:pt x="2873827" y="3531480"/>
                </a:cubicBezTo>
                <a:cubicBezTo>
                  <a:pt x="2871190" y="3518523"/>
                  <a:pt x="2865805" y="3506295"/>
                  <a:pt x="2858006" y="3495582"/>
                </a:cubicBezTo>
                <a:cubicBezTo>
                  <a:pt x="2846561" y="3483017"/>
                  <a:pt x="2832368" y="3473179"/>
                  <a:pt x="2816603" y="3466830"/>
                </a:cubicBezTo>
                <a:cubicBezTo>
                  <a:pt x="2808973" y="3463593"/>
                  <a:pt x="2801679" y="3459582"/>
                  <a:pt x="2794891" y="3454865"/>
                </a:cubicBezTo>
                <a:cubicBezTo>
                  <a:pt x="2788495" y="3450456"/>
                  <a:pt x="2783200" y="3444662"/>
                  <a:pt x="2779362" y="3437931"/>
                </a:cubicBezTo>
                <a:cubicBezTo>
                  <a:pt x="2775524" y="3431200"/>
                  <a:pt x="2773252" y="3423695"/>
                  <a:pt x="2772725" y="3415978"/>
                </a:cubicBezTo>
                <a:cubicBezTo>
                  <a:pt x="2773639" y="3411742"/>
                  <a:pt x="2774969" y="3407608"/>
                  <a:pt x="2776691" y="3403637"/>
                </a:cubicBezTo>
                <a:cubicBezTo>
                  <a:pt x="2778694" y="3398689"/>
                  <a:pt x="2780327" y="3393602"/>
                  <a:pt x="2781578" y="3388414"/>
                </a:cubicBezTo>
                <a:cubicBezTo>
                  <a:pt x="2781281" y="3340657"/>
                  <a:pt x="2763692" y="3294567"/>
                  <a:pt x="2732051" y="3258590"/>
                </a:cubicBezTo>
                <a:cubicBezTo>
                  <a:pt x="2705610" y="3218782"/>
                  <a:pt x="2680291" y="3181156"/>
                  <a:pt x="2691259" y="3147008"/>
                </a:cubicBezTo>
                <a:lnTo>
                  <a:pt x="2692448" y="3143306"/>
                </a:lnTo>
                <a:cubicBezTo>
                  <a:pt x="2701132" y="3123366"/>
                  <a:pt x="2716370" y="3106976"/>
                  <a:pt x="2735664" y="3096818"/>
                </a:cubicBezTo>
                <a:cubicBezTo>
                  <a:pt x="2751642" y="3087972"/>
                  <a:pt x="2769022" y="3081886"/>
                  <a:pt x="2787037" y="3078829"/>
                </a:cubicBezTo>
                <a:cubicBezTo>
                  <a:pt x="2815200" y="3074404"/>
                  <a:pt x="2842129" y="3064184"/>
                  <a:pt x="2866029" y="3048820"/>
                </a:cubicBezTo>
                <a:cubicBezTo>
                  <a:pt x="2885609" y="3033249"/>
                  <a:pt x="2902215" y="3014290"/>
                  <a:pt x="2915063" y="2992847"/>
                </a:cubicBezTo>
                <a:lnTo>
                  <a:pt x="2924769" y="2979632"/>
                </a:lnTo>
                <a:cubicBezTo>
                  <a:pt x="2954727" y="2937507"/>
                  <a:pt x="2999834" y="2922043"/>
                  <a:pt x="3078153" y="2928134"/>
                </a:cubicBezTo>
                <a:cubicBezTo>
                  <a:pt x="3087634" y="2928454"/>
                  <a:pt x="3096835" y="2929593"/>
                  <a:pt x="3106204" y="2930327"/>
                </a:cubicBezTo>
                <a:lnTo>
                  <a:pt x="3114563" y="2929834"/>
                </a:lnTo>
                <a:cubicBezTo>
                  <a:pt x="3198381" y="2905440"/>
                  <a:pt x="3284554" y="2889908"/>
                  <a:pt x="3371681" y="2883503"/>
                </a:cubicBezTo>
                <a:cubicBezTo>
                  <a:pt x="3460267" y="2877467"/>
                  <a:pt x="3539147" y="2905973"/>
                  <a:pt x="3574660" y="2957314"/>
                </a:cubicBezTo>
                <a:close/>
                <a:moveTo>
                  <a:pt x="3610902" y="2932633"/>
                </a:moveTo>
                <a:cubicBezTo>
                  <a:pt x="3567086" y="2865924"/>
                  <a:pt x="3473675" y="2830037"/>
                  <a:pt x="3366688" y="2836520"/>
                </a:cubicBezTo>
                <a:cubicBezTo>
                  <a:pt x="3277821" y="2843145"/>
                  <a:pt x="3189909" y="2858873"/>
                  <a:pt x="3104353" y="2883452"/>
                </a:cubicBezTo>
                <a:cubicBezTo>
                  <a:pt x="3096498" y="2880928"/>
                  <a:pt x="3087578" y="2881696"/>
                  <a:pt x="3079107" y="2881231"/>
                </a:cubicBezTo>
                <a:cubicBezTo>
                  <a:pt x="3043481" y="2874904"/>
                  <a:pt x="3006847" y="2878163"/>
                  <a:pt x="2973017" y="2890671"/>
                </a:cubicBezTo>
                <a:cubicBezTo>
                  <a:pt x="2939130" y="2903180"/>
                  <a:pt x="2909284" y="2924484"/>
                  <a:pt x="2886507" y="2952377"/>
                </a:cubicBezTo>
                <a:lnTo>
                  <a:pt x="2876520" y="2966418"/>
                </a:lnTo>
                <a:cubicBezTo>
                  <a:pt x="2866366" y="2983199"/>
                  <a:pt x="2853518" y="2998232"/>
                  <a:pt x="2838539" y="3010942"/>
                </a:cubicBezTo>
                <a:cubicBezTo>
                  <a:pt x="2819576" y="3022424"/>
                  <a:pt x="2798538" y="3030019"/>
                  <a:pt x="2776607" y="3033266"/>
                </a:cubicBezTo>
                <a:cubicBezTo>
                  <a:pt x="2752899" y="3037136"/>
                  <a:pt x="2730082" y="3045180"/>
                  <a:pt x="2709223" y="3057015"/>
                </a:cubicBezTo>
                <a:cubicBezTo>
                  <a:pt x="2680773" y="3072682"/>
                  <a:pt x="2658601" y="3097597"/>
                  <a:pt x="2646399" y="3127613"/>
                </a:cubicBezTo>
                <a:cubicBezTo>
                  <a:pt x="2623649" y="3185660"/>
                  <a:pt x="2659045" y="3238779"/>
                  <a:pt x="2690103" y="3285514"/>
                </a:cubicBezTo>
                <a:cubicBezTo>
                  <a:pt x="2713879" y="3320835"/>
                  <a:pt x="2736404" y="3354388"/>
                  <a:pt x="2732376" y="3383960"/>
                </a:cubicBezTo>
                <a:lnTo>
                  <a:pt x="2728943" y="3394657"/>
                </a:lnTo>
                <a:cubicBezTo>
                  <a:pt x="2727159" y="3401427"/>
                  <a:pt x="2726003" y="3408349"/>
                  <a:pt x="2725492" y="3415332"/>
                </a:cubicBezTo>
                <a:cubicBezTo>
                  <a:pt x="2725565" y="3430572"/>
                  <a:pt x="2729229" y="3445593"/>
                  <a:pt x="2736197" y="3459178"/>
                </a:cubicBezTo>
                <a:cubicBezTo>
                  <a:pt x="2743159" y="3472769"/>
                  <a:pt x="2753229" y="3484532"/>
                  <a:pt x="2765595" y="3493563"/>
                </a:cubicBezTo>
                <a:cubicBezTo>
                  <a:pt x="2775053" y="3500181"/>
                  <a:pt x="2785129" y="3505846"/>
                  <a:pt x="2795733" y="3510502"/>
                </a:cubicBezTo>
                <a:cubicBezTo>
                  <a:pt x="2804933" y="3514204"/>
                  <a:pt x="2813461" y="3519532"/>
                  <a:pt x="2820754" y="3526263"/>
                </a:cubicBezTo>
                <a:cubicBezTo>
                  <a:pt x="2824513" y="3531760"/>
                  <a:pt x="2827038" y="3537987"/>
                  <a:pt x="2828160" y="3544494"/>
                </a:cubicBezTo>
                <a:cubicBezTo>
                  <a:pt x="2829787" y="3553243"/>
                  <a:pt x="2832760" y="3561713"/>
                  <a:pt x="2836968" y="3569566"/>
                </a:cubicBezTo>
                <a:cubicBezTo>
                  <a:pt x="2854304" y="3595648"/>
                  <a:pt x="2881121" y="3613990"/>
                  <a:pt x="2911753" y="3620833"/>
                </a:cubicBezTo>
                <a:cubicBezTo>
                  <a:pt x="2927630" y="3624872"/>
                  <a:pt x="2942553" y="3632164"/>
                  <a:pt x="2955513" y="3642148"/>
                </a:cubicBezTo>
                <a:cubicBezTo>
                  <a:pt x="2970772" y="3661275"/>
                  <a:pt x="2991138" y="3675747"/>
                  <a:pt x="3014252" y="3683880"/>
                </a:cubicBezTo>
                <a:cubicBezTo>
                  <a:pt x="3037422" y="3692070"/>
                  <a:pt x="3062332" y="3693527"/>
                  <a:pt x="3086231" y="3688199"/>
                </a:cubicBezTo>
                <a:cubicBezTo>
                  <a:pt x="3104353" y="3684441"/>
                  <a:pt x="3122137" y="3679393"/>
                  <a:pt x="3139473" y="3673055"/>
                </a:cubicBezTo>
                <a:cubicBezTo>
                  <a:pt x="3148056" y="3670418"/>
                  <a:pt x="3156415" y="3667165"/>
                  <a:pt x="3165448" y="3664641"/>
                </a:cubicBezTo>
                <a:cubicBezTo>
                  <a:pt x="3215772" y="3652356"/>
                  <a:pt x="3267386" y="3646074"/>
                  <a:pt x="3319225" y="3645906"/>
                </a:cubicBezTo>
                <a:cubicBezTo>
                  <a:pt x="3334485" y="3645401"/>
                  <a:pt x="3349689" y="3644840"/>
                  <a:pt x="3365509" y="3643999"/>
                </a:cubicBezTo>
                <a:cubicBezTo>
                  <a:pt x="3485401" y="3637100"/>
                  <a:pt x="3636092" y="3589759"/>
                  <a:pt x="3699488" y="3478939"/>
                </a:cubicBezTo>
                <a:cubicBezTo>
                  <a:pt x="3709867" y="3461248"/>
                  <a:pt x="3718170" y="3442458"/>
                  <a:pt x="3724342" y="3422921"/>
                </a:cubicBezTo>
                <a:cubicBezTo>
                  <a:pt x="3756993" y="3321300"/>
                  <a:pt x="3720975" y="3227583"/>
                  <a:pt x="3688211" y="3143536"/>
                </a:cubicBezTo>
                <a:cubicBezTo>
                  <a:pt x="3675700" y="3113561"/>
                  <a:pt x="3664816" y="3082952"/>
                  <a:pt x="3655616" y="3051838"/>
                </a:cubicBezTo>
                <a:lnTo>
                  <a:pt x="3650398" y="3031107"/>
                </a:lnTo>
                <a:cubicBezTo>
                  <a:pt x="3643161" y="2996241"/>
                  <a:pt x="3629752" y="2962906"/>
                  <a:pt x="3610902" y="2932633"/>
                </a:cubicBezTo>
                <a:close/>
                <a:moveTo>
                  <a:pt x="3673934" y="2838139"/>
                </a:moveTo>
                <a:cubicBezTo>
                  <a:pt x="3689155" y="2852331"/>
                  <a:pt x="3701480" y="2868542"/>
                  <a:pt x="3710316" y="2886471"/>
                </a:cubicBezTo>
                <a:cubicBezTo>
                  <a:pt x="3724005" y="2919244"/>
                  <a:pt x="3732757" y="2953864"/>
                  <a:pt x="3736179" y="2989173"/>
                </a:cubicBezTo>
                <a:cubicBezTo>
                  <a:pt x="3737974" y="3003376"/>
                  <a:pt x="3740219" y="3017712"/>
                  <a:pt x="3743136" y="3032723"/>
                </a:cubicBezTo>
                <a:cubicBezTo>
                  <a:pt x="3755983" y="3089223"/>
                  <a:pt x="3774329" y="3144360"/>
                  <a:pt x="3797892" y="3197355"/>
                </a:cubicBezTo>
                <a:cubicBezTo>
                  <a:pt x="3844906" y="3312298"/>
                  <a:pt x="3889395" y="3420974"/>
                  <a:pt x="3823643" y="3543259"/>
                </a:cubicBezTo>
                <a:cubicBezTo>
                  <a:pt x="3753739" y="3675578"/>
                  <a:pt x="3561925" y="3724714"/>
                  <a:pt x="3418863" y="3726902"/>
                </a:cubicBezTo>
                <a:cubicBezTo>
                  <a:pt x="3401864" y="3727350"/>
                  <a:pt x="3384585" y="3727238"/>
                  <a:pt x="3367249" y="3727126"/>
                </a:cubicBezTo>
                <a:cubicBezTo>
                  <a:pt x="3289603" y="3723200"/>
                  <a:pt x="3211845" y="3730772"/>
                  <a:pt x="3136500" y="3749674"/>
                </a:cubicBezTo>
                <a:cubicBezTo>
                  <a:pt x="3123877" y="3753377"/>
                  <a:pt x="3111029" y="3757864"/>
                  <a:pt x="3098630" y="3762520"/>
                </a:cubicBezTo>
                <a:cubicBezTo>
                  <a:pt x="3078377" y="3769923"/>
                  <a:pt x="3057675" y="3776038"/>
                  <a:pt x="3036637" y="3780749"/>
                </a:cubicBezTo>
                <a:cubicBezTo>
                  <a:pt x="2973802" y="3793201"/>
                  <a:pt x="2949061" y="3769419"/>
                  <a:pt x="2916690" y="3728136"/>
                </a:cubicBezTo>
                <a:cubicBezTo>
                  <a:pt x="2894978" y="3705811"/>
                  <a:pt x="2867825" y="3689601"/>
                  <a:pt x="2837866" y="3681019"/>
                </a:cubicBezTo>
                <a:cubicBezTo>
                  <a:pt x="2806448" y="3670923"/>
                  <a:pt x="2780327" y="3658470"/>
                  <a:pt x="2770560" y="3634912"/>
                </a:cubicBezTo>
                <a:cubicBezTo>
                  <a:pt x="2767861" y="3627227"/>
                  <a:pt x="2766144" y="3619206"/>
                  <a:pt x="2765460" y="3611017"/>
                </a:cubicBezTo>
                <a:cubicBezTo>
                  <a:pt x="2764730" y="3593236"/>
                  <a:pt x="2759457" y="3575960"/>
                  <a:pt x="2750144" y="3560760"/>
                </a:cubicBezTo>
                <a:cubicBezTo>
                  <a:pt x="2736219" y="3543427"/>
                  <a:pt x="2718093" y="3529965"/>
                  <a:pt x="2697486" y="3521608"/>
                </a:cubicBezTo>
                <a:cubicBezTo>
                  <a:pt x="2687034" y="3516896"/>
                  <a:pt x="2677110" y="3511176"/>
                  <a:pt x="2667892" y="3504388"/>
                </a:cubicBezTo>
                <a:cubicBezTo>
                  <a:pt x="2658209" y="3497320"/>
                  <a:pt x="2650472" y="3487953"/>
                  <a:pt x="2645417" y="3477105"/>
                </a:cubicBezTo>
                <a:cubicBezTo>
                  <a:pt x="2640357" y="3466268"/>
                  <a:pt x="2638146" y="3454343"/>
                  <a:pt x="2638977" y="3442441"/>
                </a:cubicBezTo>
                <a:lnTo>
                  <a:pt x="2642147" y="3432569"/>
                </a:lnTo>
                <a:lnTo>
                  <a:pt x="2652195" y="3401304"/>
                </a:lnTo>
                <a:cubicBezTo>
                  <a:pt x="2667454" y="3336765"/>
                  <a:pt x="2628682" y="3277111"/>
                  <a:pt x="2591447" y="3219769"/>
                </a:cubicBezTo>
                <a:cubicBezTo>
                  <a:pt x="2554217" y="3162428"/>
                  <a:pt x="2518805" y="3107940"/>
                  <a:pt x="2542750" y="3057542"/>
                </a:cubicBezTo>
                <a:cubicBezTo>
                  <a:pt x="2557971" y="3028392"/>
                  <a:pt x="2583071" y="3005585"/>
                  <a:pt x="2613613" y="2993155"/>
                </a:cubicBezTo>
                <a:cubicBezTo>
                  <a:pt x="2639858" y="2982156"/>
                  <a:pt x="2667836" y="2975784"/>
                  <a:pt x="2696297" y="2974321"/>
                </a:cubicBezTo>
                <a:cubicBezTo>
                  <a:pt x="2736236" y="2973047"/>
                  <a:pt x="2775278" y="2962417"/>
                  <a:pt x="2810263" y="2943296"/>
                </a:cubicBezTo>
                <a:cubicBezTo>
                  <a:pt x="2838146" y="2923338"/>
                  <a:pt x="2861765" y="2898069"/>
                  <a:pt x="2879774" y="2868941"/>
                </a:cubicBezTo>
                <a:lnTo>
                  <a:pt x="2892734" y="2851323"/>
                </a:lnTo>
                <a:cubicBezTo>
                  <a:pt x="2936887" y="2791973"/>
                  <a:pt x="3004883" y="2773418"/>
                  <a:pt x="3113161" y="2791389"/>
                </a:cubicBezTo>
                <a:cubicBezTo>
                  <a:pt x="3117705" y="2792853"/>
                  <a:pt x="3122249" y="2794312"/>
                  <a:pt x="3126401" y="2795641"/>
                </a:cubicBezTo>
                <a:cubicBezTo>
                  <a:pt x="3135826" y="2798239"/>
                  <a:pt x="3145532" y="2799977"/>
                  <a:pt x="3155294" y="2800835"/>
                </a:cubicBezTo>
                <a:cubicBezTo>
                  <a:pt x="3209322" y="2801340"/>
                  <a:pt x="3263235" y="2796937"/>
                  <a:pt x="3316420" y="2787682"/>
                </a:cubicBezTo>
                <a:cubicBezTo>
                  <a:pt x="3368820" y="2779234"/>
                  <a:pt x="3421725" y="2774394"/>
                  <a:pt x="3474797" y="2773189"/>
                </a:cubicBezTo>
                <a:cubicBezTo>
                  <a:pt x="3556553" y="2771178"/>
                  <a:pt x="3628273" y="2795566"/>
                  <a:pt x="3673934" y="2838139"/>
                </a:cubicBezTo>
                <a:close/>
                <a:moveTo>
                  <a:pt x="3709300" y="2804198"/>
                </a:moveTo>
                <a:cubicBezTo>
                  <a:pt x="3655125" y="2754381"/>
                  <a:pt x="3571350" y="2724417"/>
                  <a:pt x="3475583" y="2725326"/>
                </a:cubicBezTo>
                <a:cubicBezTo>
                  <a:pt x="3420434" y="2726727"/>
                  <a:pt x="3365454" y="2731816"/>
                  <a:pt x="3311035" y="2740565"/>
                </a:cubicBezTo>
                <a:cubicBezTo>
                  <a:pt x="3260767" y="2749158"/>
                  <a:pt x="3209825" y="2753304"/>
                  <a:pt x="3158828" y="2752950"/>
                </a:cubicBezTo>
                <a:cubicBezTo>
                  <a:pt x="3151928" y="2752283"/>
                  <a:pt x="3145139" y="2751161"/>
                  <a:pt x="3138463" y="2749590"/>
                </a:cubicBezTo>
                <a:cubicBezTo>
                  <a:pt x="3133077" y="2747863"/>
                  <a:pt x="3127299" y="2746006"/>
                  <a:pt x="3121913" y="2744278"/>
                </a:cubicBezTo>
                <a:cubicBezTo>
                  <a:pt x="3042640" y="2731086"/>
                  <a:pt x="2929200" y="2725056"/>
                  <a:pt x="2856380" y="2822408"/>
                </a:cubicBezTo>
                <a:lnTo>
                  <a:pt x="2843308" y="2840441"/>
                </a:lnTo>
                <a:cubicBezTo>
                  <a:pt x="2828553" y="2864499"/>
                  <a:pt x="2809366" y="2885590"/>
                  <a:pt x="2786813" y="2902641"/>
                </a:cubicBezTo>
                <a:cubicBezTo>
                  <a:pt x="2757600" y="2917640"/>
                  <a:pt x="2725324" y="2925892"/>
                  <a:pt x="2692415" y="2926783"/>
                </a:cubicBezTo>
                <a:cubicBezTo>
                  <a:pt x="2658585" y="2928280"/>
                  <a:pt x="2625305" y="2935729"/>
                  <a:pt x="2594112" y="2948770"/>
                </a:cubicBezTo>
                <a:cubicBezTo>
                  <a:pt x="2554038" y="2965996"/>
                  <a:pt x="2521195" y="2996493"/>
                  <a:pt x="2501150" y="3035106"/>
                </a:cubicBezTo>
                <a:cubicBezTo>
                  <a:pt x="2466513" y="3108849"/>
                  <a:pt x="2512561" y="3179917"/>
                  <a:pt x="2553151" y="3242419"/>
                </a:cubicBezTo>
                <a:cubicBezTo>
                  <a:pt x="2586745" y="3294052"/>
                  <a:pt x="2618101" y="3342699"/>
                  <a:pt x="2607554" y="3388329"/>
                </a:cubicBezTo>
                <a:cubicBezTo>
                  <a:pt x="2605831" y="3393675"/>
                  <a:pt x="2603980" y="3399435"/>
                  <a:pt x="2602263" y="3404788"/>
                </a:cubicBezTo>
                <a:cubicBezTo>
                  <a:pt x="2598336" y="3413475"/>
                  <a:pt x="2595408" y="3422584"/>
                  <a:pt x="2593539" y="3431935"/>
                </a:cubicBezTo>
                <a:cubicBezTo>
                  <a:pt x="2591267" y="3451785"/>
                  <a:pt x="2594185" y="3471894"/>
                  <a:pt x="2602016" y="3490309"/>
                </a:cubicBezTo>
                <a:cubicBezTo>
                  <a:pt x="2609848" y="3508707"/>
                  <a:pt x="2622326" y="3524861"/>
                  <a:pt x="2638236" y="3537033"/>
                </a:cubicBezTo>
                <a:cubicBezTo>
                  <a:pt x="2650091" y="3546119"/>
                  <a:pt x="2662888" y="3553860"/>
                  <a:pt x="2676414" y="3560199"/>
                </a:cubicBezTo>
                <a:cubicBezTo>
                  <a:pt x="2689783" y="3565359"/>
                  <a:pt x="2701840" y="3573436"/>
                  <a:pt x="2711714" y="3583813"/>
                </a:cubicBezTo>
                <a:cubicBezTo>
                  <a:pt x="2716460" y="3592900"/>
                  <a:pt x="2719158" y="3602884"/>
                  <a:pt x="2719630" y="3613092"/>
                </a:cubicBezTo>
                <a:cubicBezTo>
                  <a:pt x="2720774" y="3625152"/>
                  <a:pt x="2723411" y="3636931"/>
                  <a:pt x="2727484" y="3648319"/>
                </a:cubicBezTo>
                <a:cubicBezTo>
                  <a:pt x="2737022" y="3666379"/>
                  <a:pt x="2750351" y="3682197"/>
                  <a:pt x="2766572" y="3694705"/>
                </a:cubicBezTo>
                <a:cubicBezTo>
                  <a:pt x="2782790" y="3707214"/>
                  <a:pt x="2801511" y="3716076"/>
                  <a:pt x="2821484" y="3720732"/>
                </a:cubicBezTo>
                <a:cubicBezTo>
                  <a:pt x="2843701" y="3726902"/>
                  <a:pt x="2864122" y="3738288"/>
                  <a:pt x="2881065" y="3753881"/>
                </a:cubicBezTo>
                <a:cubicBezTo>
                  <a:pt x="2922581" y="3803578"/>
                  <a:pt x="2961067" y="3839982"/>
                  <a:pt x="3047184" y="3823155"/>
                </a:cubicBezTo>
                <a:cubicBezTo>
                  <a:pt x="3070467" y="3817994"/>
                  <a:pt x="3093356" y="3811207"/>
                  <a:pt x="3115741" y="3802961"/>
                </a:cubicBezTo>
                <a:cubicBezTo>
                  <a:pt x="3127635" y="3798587"/>
                  <a:pt x="3139529" y="3794267"/>
                  <a:pt x="3151535" y="3790846"/>
                </a:cubicBezTo>
                <a:cubicBezTo>
                  <a:pt x="3222617" y="3773345"/>
                  <a:pt x="3295887" y="3766278"/>
                  <a:pt x="3369044" y="3769923"/>
                </a:cubicBezTo>
                <a:cubicBezTo>
                  <a:pt x="3386324" y="3770036"/>
                  <a:pt x="3403772" y="3769699"/>
                  <a:pt x="3421164" y="3769419"/>
                </a:cubicBezTo>
                <a:cubicBezTo>
                  <a:pt x="3576960" y="3767231"/>
                  <a:pt x="3786895" y="3711645"/>
                  <a:pt x="3866168" y="3561489"/>
                </a:cubicBezTo>
                <a:cubicBezTo>
                  <a:pt x="3875538" y="3543988"/>
                  <a:pt x="3883280" y="3525646"/>
                  <a:pt x="3889226" y="3506687"/>
                </a:cubicBezTo>
                <a:cubicBezTo>
                  <a:pt x="3927545" y="3387393"/>
                  <a:pt x="3884570" y="3278290"/>
                  <a:pt x="3841989" y="3173831"/>
                </a:cubicBezTo>
                <a:cubicBezTo>
                  <a:pt x="3819491" y="3123758"/>
                  <a:pt x="3802044" y="3071632"/>
                  <a:pt x="3789757" y="3018194"/>
                </a:cubicBezTo>
                <a:cubicBezTo>
                  <a:pt x="3787008" y="3004138"/>
                  <a:pt x="3785044" y="2990350"/>
                  <a:pt x="3783081" y="2976558"/>
                </a:cubicBezTo>
                <a:cubicBezTo>
                  <a:pt x="3779153" y="2936481"/>
                  <a:pt x="3768943" y="2897234"/>
                  <a:pt x="3752954" y="2860224"/>
                </a:cubicBezTo>
                <a:cubicBezTo>
                  <a:pt x="3742126" y="2839615"/>
                  <a:pt x="3727357" y="2820804"/>
                  <a:pt x="3709300" y="2804198"/>
                </a:cubicBezTo>
                <a:close/>
                <a:moveTo>
                  <a:pt x="3809623" y="2752129"/>
                </a:moveTo>
                <a:cubicBezTo>
                  <a:pt x="3826262" y="2770342"/>
                  <a:pt x="3839113" y="2790778"/>
                  <a:pt x="3847486" y="2812984"/>
                </a:cubicBezTo>
                <a:cubicBezTo>
                  <a:pt x="3860278" y="2853213"/>
                  <a:pt x="3867290" y="2895040"/>
                  <a:pt x="3868244" y="2937204"/>
                </a:cubicBezTo>
                <a:cubicBezTo>
                  <a:pt x="3869759" y="2958103"/>
                  <a:pt x="3871666" y="2979142"/>
                  <a:pt x="3874358" y="3000440"/>
                </a:cubicBezTo>
                <a:cubicBezTo>
                  <a:pt x="3888721" y="3078828"/>
                  <a:pt x="3913687" y="3154944"/>
                  <a:pt x="3948583" y="3226690"/>
                </a:cubicBezTo>
                <a:cubicBezTo>
                  <a:pt x="4006424" y="3360535"/>
                  <a:pt x="4060844" y="3486493"/>
                  <a:pt x="3989145" y="3630031"/>
                </a:cubicBezTo>
                <a:cubicBezTo>
                  <a:pt x="3909199" y="3789499"/>
                  <a:pt x="3673905" y="3858771"/>
                  <a:pt x="3475918" y="3855967"/>
                </a:cubicBezTo>
                <a:lnTo>
                  <a:pt x="3417012" y="3854788"/>
                </a:lnTo>
                <a:cubicBezTo>
                  <a:pt x="3317991" y="3846599"/>
                  <a:pt x="3218353" y="3854621"/>
                  <a:pt x="3122024" y="3878516"/>
                </a:cubicBezTo>
                <a:cubicBezTo>
                  <a:pt x="3105755" y="3883732"/>
                  <a:pt x="3089765" y="3889453"/>
                  <a:pt x="3073776" y="3895231"/>
                </a:cubicBezTo>
                <a:cubicBezTo>
                  <a:pt x="3048642" y="3905047"/>
                  <a:pt x="3022835" y="3912843"/>
                  <a:pt x="2996467" y="3918509"/>
                </a:cubicBezTo>
                <a:cubicBezTo>
                  <a:pt x="2914558" y="3934887"/>
                  <a:pt x="2886058" y="3903027"/>
                  <a:pt x="2842185" y="3844917"/>
                </a:cubicBezTo>
                <a:cubicBezTo>
                  <a:pt x="2816490" y="3816198"/>
                  <a:pt x="2783379" y="3795053"/>
                  <a:pt x="2746446" y="3783778"/>
                </a:cubicBezTo>
                <a:cubicBezTo>
                  <a:pt x="2706154" y="3767174"/>
                  <a:pt x="2672756" y="3753319"/>
                  <a:pt x="2661215" y="3719609"/>
                </a:cubicBezTo>
                <a:cubicBezTo>
                  <a:pt x="2658163" y="3708896"/>
                  <a:pt x="2656503" y="3697845"/>
                  <a:pt x="2656278" y="3686740"/>
                </a:cubicBezTo>
                <a:cubicBezTo>
                  <a:pt x="2656615" y="3665088"/>
                  <a:pt x="2651387" y="3643718"/>
                  <a:pt x="2641092" y="3624646"/>
                </a:cubicBezTo>
                <a:cubicBezTo>
                  <a:pt x="2624810" y="3602379"/>
                  <a:pt x="2602499" y="3585103"/>
                  <a:pt x="2576770" y="3574950"/>
                </a:cubicBezTo>
                <a:cubicBezTo>
                  <a:pt x="2563221" y="3568667"/>
                  <a:pt x="2550419" y="3560928"/>
                  <a:pt x="2538592" y="3551841"/>
                </a:cubicBezTo>
                <a:cubicBezTo>
                  <a:pt x="2525672" y="3541857"/>
                  <a:pt x="2515629" y="3528731"/>
                  <a:pt x="2509486" y="3513642"/>
                </a:cubicBezTo>
                <a:cubicBezTo>
                  <a:pt x="2503337" y="3498609"/>
                  <a:pt x="2501312" y="3482220"/>
                  <a:pt x="2503612" y="3466156"/>
                </a:cubicBezTo>
                <a:lnTo>
                  <a:pt x="2505862" y="3459161"/>
                </a:lnTo>
                <a:cubicBezTo>
                  <a:pt x="2507977" y="3452582"/>
                  <a:pt x="2510092" y="3445997"/>
                  <a:pt x="2512202" y="3439417"/>
                </a:cubicBezTo>
                <a:cubicBezTo>
                  <a:pt x="2515837" y="3430307"/>
                  <a:pt x="2518839" y="3420957"/>
                  <a:pt x="2521189" y="3411439"/>
                </a:cubicBezTo>
                <a:cubicBezTo>
                  <a:pt x="2547625" y="3329157"/>
                  <a:pt x="2496706" y="3253350"/>
                  <a:pt x="2449249" y="3179568"/>
                </a:cubicBezTo>
                <a:cubicBezTo>
                  <a:pt x="2401786" y="3105780"/>
                  <a:pt x="2358369" y="3036469"/>
                  <a:pt x="2391716" y="2969568"/>
                </a:cubicBezTo>
                <a:cubicBezTo>
                  <a:pt x="2413905" y="2931270"/>
                  <a:pt x="2449137" y="2902180"/>
                  <a:pt x="2491051" y="2887552"/>
                </a:cubicBezTo>
                <a:cubicBezTo>
                  <a:pt x="2527074" y="2874936"/>
                  <a:pt x="2565045" y="2868700"/>
                  <a:pt x="2603262" y="2869120"/>
                </a:cubicBezTo>
                <a:cubicBezTo>
                  <a:pt x="2654242" y="2870354"/>
                  <a:pt x="2704729" y="2859320"/>
                  <a:pt x="2750441" y="2836957"/>
                </a:cubicBezTo>
                <a:cubicBezTo>
                  <a:pt x="2786700" y="2812721"/>
                  <a:pt x="2817332" y="2781118"/>
                  <a:pt x="2840446" y="2744228"/>
                </a:cubicBezTo>
                <a:lnTo>
                  <a:pt x="2856491" y="2722609"/>
                </a:lnTo>
                <a:cubicBezTo>
                  <a:pt x="2914894" y="2646040"/>
                  <a:pt x="3007126" y="2624377"/>
                  <a:pt x="3146990" y="2654768"/>
                </a:cubicBezTo>
                <a:cubicBezTo>
                  <a:pt x="3153218" y="2656758"/>
                  <a:pt x="3159389" y="2658749"/>
                  <a:pt x="3165616" y="2660741"/>
                </a:cubicBezTo>
                <a:cubicBezTo>
                  <a:pt x="3176669" y="2664308"/>
                  <a:pt x="3188001" y="2667034"/>
                  <a:pt x="3199446" y="2668897"/>
                </a:cubicBezTo>
                <a:cubicBezTo>
                  <a:pt x="3267779" y="2674719"/>
                  <a:pt x="3336449" y="2673972"/>
                  <a:pt x="3404557" y="2666669"/>
                </a:cubicBezTo>
                <a:cubicBezTo>
                  <a:pt x="3460491" y="2662861"/>
                  <a:pt x="3518669" y="2657931"/>
                  <a:pt x="3576231" y="2660527"/>
                </a:cubicBezTo>
                <a:cubicBezTo>
                  <a:pt x="3675700" y="2662862"/>
                  <a:pt x="3759707" y="2697490"/>
                  <a:pt x="3809623" y="2752129"/>
                </a:cubicBezTo>
                <a:close/>
                <a:moveTo>
                  <a:pt x="3846475" y="2723319"/>
                </a:moveTo>
                <a:cubicBezTo>
                  <a:pt x="3788982" y="2658479"/>
                  <a:pt x="3692531" y="2616868"/>
                  <a:pt x="3581785" y="2613305"/>
                </a:cubicBezTo>
                <a:cubicBezTo>
                  <a:pt x="3522821" y="2612295"/>
                  <a:pt x="3463801" y="2614409"/>
                  <a:pt x="3405062" y="2619637"/>
                </a:cubicBezTo>
                <a:cubicBezTo>
                  <a:pt x="3340151" y="2626711"/>
                  <a:pt x="3274680" y="2627429"/>
                  <a:pt x="3209601" y="2621769"/>
                </a:cubicBezTo>
                <a:cubicBezTo>
                  <a:pt x="3200232" y="2620422"/>
                  <a:pt x="3191031" y="2618218"/>
                  <a:pt x="3182054" y="2615194"/>
                </a:cubicBezTo>
                <a:lnTo>
                  <a:pt x="3160960" y="2608424"/>
                </a:lnTo>
                <a:cubicBezTo>
                  <a:pt x="3060312" y="2586550"/>
                  <a:pt x="2916409" y="2571651"/>
                  <a:pt x="2823335" y="2693801"/>
                </a:cubicBezTo>
                <a:lnTo>
                  <a:pt x="2806729" y="2715699"/>
                </a:lnTo>
                <a:cubicBezTo>
                  <a:pt x="2788159" y="2752041"/>
                  <a:pt x="2758733" y="2781742"/>
                  <a:pt x="2722496" y="2800734"/>
                </a:cubicBezTo>
                <a:cubicBezTo>
                  <a:pt x="2686265" y="2819727"/>
                  <a:pt x="2644985" y="2827085"/>
                  <a:pt x="2604316" y="2821801"/>
                </a:cubicBezTo>
                <a:cubicBezTo>
                  <a:pt x="2560680" y="2821566"/>
                  <a:pt x="2517363" y="2829015"/>
                  <a:pt x="2476369" y="2843801"/>
                </a:cubicBezTo>
                <a:cubicBezTo>
                  <a:pt x="2423924" y="2862345"/>
                  <a:pt x="2379856" y="2898864"/>
                  <a:pt x="2352035" y="2946841"/>
                </a:cubicBezTo>
                <a:cubicBezTo>
                  <a:pt x="2305660" y="3037243"/>
                  <a:pt x="2359838" y="3121356"/>
                  <a:pt x="2412193" y="3202617"/>
                </a:cubicBezTo>
                <a:cubicBezTo>
                  <a:pt x="2455600" y="3270560"/>
                  <a:pt x="2497032" y="3334695"/>
                  <a:pt x="2478450" y="3396809"/>
                </a:cubicBezTo>
                <a:cubicBezTo>
                  <a:pt x="2476453" y="3404478"/>
                  <a:pt x="2474024" y="3412033"/>
                  <a:pt x="2471179" y="3419436"/>
                </a:cubicBezTo>
                <a:cubicBezTo>
                  <a:pt x="2466428" y="3430587"/>
                  <a:pt x="2462708" y="3442159"/>
                  <a:pt x="2460082" y="3453995"/>
                </a:cubicBezTo>
                <a:cubicBezTo>
                  <a:pt x="2455768" y="3478137"/>
                  <a:pt x="2458068" y="3502984"/>
                  <a:pt x="2466736" y="3525983"/>
                </a:cubicBezTo>
                <a:cubicBezTo>
                  <a:pt x="2475404" y="3548979"/>
                  <a:pt x="2490125" y="3569229"/>
                  <a:pt x="2509346" y="3584654"/>
                </a:cubicBezTo>
                <a:cubicBezTo>
                  <a:pt x="2523759" y="3596320"/>
                  <a:pt x="2539613" y="3606137"/>
                  <a:pt x="2556522" y="3613877"/>
                </a:cubicBezTo>
                <a:cubicBezTo>
                  <a:pt x="2574246" y="3620776"/>
                  <a:pt x="2589926" y="3632051"/>
                  <a:pt x="2602100" y="3646635"/>
                </a:cubicBezTo>
                <a:cubicBezTo>
                  <a:pt x="2608126" y="3659424"/>
                  <a:pt x="2611122" y="3673447"/>
                  <a:pt x="2610847" y="3687581"/>
                </a:cubicBezTo>
                <a:cubicBezTo>
                  <a:pt x="2610959" y="3702781"/>
                  <a:pt x="2613321" y="3717926"/>
                  <a:pt x="2617860" y="3732511"/>
                </a:cubicBezTo>
                <a:cubicBezTo>
                  <a:pt x="2628412" y="3755171"/>
                  <a:pt x="2643953" y="3775196"/>
                  <a:pt x="2663336" y="3791070"/>
                </a:cubicBezTo>
                <a:cubicBezTo>
                  <a:pt x="2682714" y="3806943"/>
                  <a:pt x="2705430" y="3818329"/>
                  <a:pt x="2729790" y="3824276"/>
                </a:cubicBezTo>
                <a:cubicBezTo>
                  <a:pt x="2758845" y="3832802"/>
                  <a:pt x="2785185" y="3848787"/>
                  <a:pt x="2806168" y="3870550"/>
                </a:cubicBezTo>
                <a:cubicBezTo>
                  <a:pt x="2855145" y="3935336"/>
                  <a:pt x="2900924" y="3983125"/>
                  <a:pt x="3004995" y="3961642"/>
                </a:cubicBezTo>
                <a:cubicBezTo>
                  <a:pt x="3033775" y="3955585"/>
                  <a:pt x="3062051" y="3947003"/>
                  <a:pt x="3089373" y="3936065"/>
                </a:cubicBezTo>
                <a:lnTo>
                  <a:pt x="3135040" y="3920359"/>
                </a:lnTo>
                <a:cubicBezTo>
                  <a:pt x="3226768" y="3898204"/>
                  <a:pt x="3321581" y="3890743"/>
                  <a:pt x="3415778" y="3898371"/>
                </a:cubicBezTo>
                <a:cubicBezTo>
                  <a:pt x="3435133" y="3899157"/>
                  <a:pt x="3455049" y="3899661"/>
                  <a:pt x="3474573" y="3899998"/>
                </a:cubicBezTo>
                <a:cubicBezTo>
                  <a:pt x="3671717" y="3902522"/>
                  <a:pt x="3935455" y="3838354"/>
                  <a:pt x="4030324" y="3648261"/>
                </a:cubicBezTo>
                <a:cubicBezTo>
                  <a:pt x="4039131" y="3630648"/>
                  <a:pt x="4046706" y="3612418"/>
                  <a:pt x="4052821" y="3593740"/>
                </a:cubicBezTo>
                <a:cubicBezTo>
                  <a:pt x="4097759" y="3453859"/>
                  <a:pt x="4043340" y="3327918"/>
                  <a:pt x="3990884" y="3205779"/>
                </a:cubicBezTo>
                <a:cubicBezTo>
                  <a:pt x="3957334" y="3138127"/>
                  <a:pt x="3933491" y="3066145"/>
                  <a:pt x="3919971" y="2991943"/>
                </a:cubicBezTo>
                <a:cubicBezTo>
                  <a:pt x="3916997" y="2971464"/>
                  <a:pt x="3915763" y="2951103"/>
                  <a:pt x="3914024" y="2931022"/>
                </a:cubicBezTo>
                <a:cubicBezTo>
                  <a:pt x="3912452" y="2884927"/>
                  <a:pt x="3904430" y="2839252"/>
                  <a:pt x="3890068" y="2795354"/>
                </a:cubicBezTo>
                <a:cubicBezTo>
                  <a:pt x="3880475" y="2769127"/>
                  <a:pt x="3865639" y="2744933"/>
                  <a:pt x="3846475" y="2723319"/>
                </a:cubicBezTo>
                <a:close/>
                <a:moveTo>
                  <a:pt x="3944611" y="2667066"/>
                </a:moveTo>
                <a:cubicBezTo>
                  <a:pt x="3962525" y="2689589"/>
                  <a:pt x="3975961" y="2714779"/>
                  <a:pt x="3984096" y="2742012"/>
                </a:cubicBezTo>
                <a:cubicBezTo>
                  <a:pt x="3996214" y="2789168"/>
                  <a:pt x="4001937" y="2837720"/>
                  <a:pt x="4001095" y="2886356"/>
                </a:cubicBezTo>
                <a:cubicBezTo>
                  <a:pt x="4001993" y="2913420"/>
                  <a:pt x="4002890" y="2940485"/>
                  <a:pt x="4005303" y="2968485"/>
                </a:cubicBezTo>
                <a:cubicBezTo>
                  <a:pt x="4020394" y="3067312"/>
                  <a:pt x="4051194" y="3163156"/>
                  <a:pt x="4096525" y="3252402"/>
                </a:cubicBezTo>
                <a:cubicBezTo>
                  <a:pt x="4165868" y="3405823"/>
                  <a:pt x="4229152" y="3549596"/>
                  <a:pt x="4151898" y="3714953"/>
                </a:cubicBezTo>
                <a:cubicBezTo>
                  <a:pt x="4043733" y="3939374"/>
                  <a:pt x="3709643" y="3989576"/>
                  <a:pt x="3529048" y="3983798"/>
                </a:cubicBezTo>
                <a:cubicBezTo>
                  <a:pt x="3507337" y="3983181"/>
                  <a:pt x="3483998" y="3982004"/>
                  <a:pt x="3463240" y="3981274"/>
                </a:cubicBezTo>
                <a:cubicBezTo>
                  <a:pt x="3342844" y="3969158"/>
                  <a:pt x="3221270" y="3977741"/>
                  <a:pt x="3103903" y="4006572"/>
                </a:cubicBezTo>
                <a:cubicBezTo>
                  <a:pt x="3084211" y="4012461"/>
                  <a:pt x="3065081" y="4019473"/>
                  <a:pt x="3045781" y="4026933"/>
                </a:cubicBezTo>
                <a:cubicBezTo>
                  <a:pt x="3016832" y="4038936"/>
                  <a:pt x="2986986" y="4048808"/>
                  <a:pt x="2956522" y="4056325"/>
                </a:cubicBezTo>
                <a:cubicBezTo>
                  <a:pt x="2855594" y="4076573"/>
                  <a:pt x="2820867" y="4035515"/>
                  <a:pt x="2768899" y="3961586"/>
                </a:cubicBezTo>
                <a:cubicBezTo>
                  <a:pt x="2739176" y="3926473"/>
                  <a:pt x="2700112" y="3900391"/>
                  <a:pt x="2656211" y="3886369"/>
                </a:cubicBezTo>
                <a:cubicBezTo>
                  <a:pt x="2608042" y="3865952"/>
                  <a:pt x="2565813" y="3848283"/>
                  <a:pt x="2552635" y="3804139"/>
                </a:cubicBezTo>
                <a:cubicBezTo>
                  <a:pt x="2549308" y="3790453"/>
                  <a:pt x="2547838" y="3776374"/>
                  <a:pt x="2548270" y="3762351"/>
                </a:cubicBezTo>
                <a:cubicBezTo>
                  <a:pt x="2549706" y="3736437"/>
                  <a:pt x="2544320" y="3710635"/>
                  <a:pt x="2532645" y="3687413"/>
                </a:cubicBezTo>
                <a:cubicBezTo>
                  <a:pt x="2514053" y="3660490"/>
                  <a:pt x="2487909" y="3639623"/>
                  <a:pt x="2457491" y="3627452"/>
                </a:cubicBezTo>
                <a:cubicBezTo>
                  <a:pt x="2441058" y="3619824"/>
                  <a:pt x="2425591" y="3610288"/>
                  <a:pt x="2411419" y="3599013"/>
                </a:cubicBezTo>
                <a:cubicBezTo>
                  <a:pt x="2395335" y="3586056"/>
                  <a:pt x="2383042" y="3569005"/>
                  <a:pt x="2375845" y="3549653"/>
                </a:cubicBezTo>
                <a:cubicBezTo>
                  <a:pt x="2368647" y="3530358"/>
                  <a:pt x="2366806" y="3509436"/>
                  <a:pt x="2370515" y="3489187"/>
                </a:cubicBezTo>
                <a:lnTo>
                  <a:pt x="2371968" y="3484700"/>
                </a:lnTo>
                <a:cubicBezTo>
                  <a:pt x="2375547" y="3474889"/>
                  <a:pt x="2379688" y="3465309"/>
                  <a:pt x="2384378" y="3455998"/>
                </a:cubicBezTo>
                <a:cubicBezTo>
                  <a:pt x="2389809" y="3445279"/>
                  <a:pt x="2394443" y="3434172"/>
                  <a:pt x="2398241" y="3422775"/>
                </a:cubicBezTo>
                <a:cubicBezTo>
                  <a:pt x="2429832" y="3324452"/>
                  <a:pt x="2371300" y="3232586"/>
                  <a:pt x="2314721" y="3143165"/>
                </a:cubicBezTo>
                <a:cubicBezTo>
                  <a:pt x="2258147" y="3053739"/>
                  <a:pt x="2203257" y="2967583"/>
                  <a:pt x="2247948" y="2885263"/>
                </a:cubicBezTo>
                <a:cubicBezTo>
                  <a:pt x="2277351" y="2837743"/>
                  <a:pt x="2322873" y="2802299"/>
                  <a:pt x="2376299" y="2785331"/>
                </a:cubicBezTo>
                <a:cubicBezTo>
                  <a:pt x="2422488" y="2771135"/>
                  <a:pt x="2470776" y="2764852"/>
                  <a:pt x="2519119" y="2766748"/>
                </a:cubicBezTo>
                <a:cubicBezTo>
                  <a:pt x="2581180" y="2770887"/>
                  <a:pt x="2643257" y="2759630"/>
                  <a:pt x="2699792" y="2733991"/>
                </a:cubicBezTo>
                <a:cubicBezTo>
                  <a:pt x="2744292" y="2705676"/>
                  <a:pt x="2781853" y="2667814"/>
                  <a:pt x="2809758" y="2623160"/>
                </a:cubicBezTo>
                <a:lnTo>
                  <a:pt x="2828945" y="2597548"/>
                </a:lnTo>
                <a:cubicBezTo>
                  <a:pt x="2902439" y="2502245"/>
                  <a:pt x="3017842" y="2476672"/>
                  <a:pt x="3189853" y="2521933"/>
                </a:cubicBezTo>
                <a:cubicBezTo>
                  <a:pt x="3197707" y="2524451"/>
                  <a:pt x="3206010" y="2527110"/>
                  <a:pt x="3213864" y="2529634"/>
                </a:cubicBezTo>
                <a:cubicBezTo>
                  <a:pt x="3226376" y="2534574"/>
                  <a:pt x="3239223" y="2538698"/>
                  <a:pt x="3252295" y="2541979"/>
                </a:cubicBezTo>
                <a:cubicBezTo>
                  <a:pt x="3335158" y="2553938"/>
                  <a:pt x="3419031" y="2557444"/>
                  <a:pt x="3502568" y="2552452"/>
                </a:cubicBezTo>
                <a:cubicBezTo>
                  <a:pt x="3562261" y="2551201"/>
                  <a:pt x="3624310" y="2549787"/>
                  <a:pt x="3684789" y="2553316"/>
                </a:cubicBezTo>
                <a:cubicBezTo>
                  <a:pt x="3796840" y="2555941"/>
                  <a:pt x="3890872" y="2599497"/>
                  <a:pt x="3944611" y="2667066"/>
                </a:cubicBezTo>
                <a:close/>
                <a:moveTo>
                  <a:pt x="3984173" y="2639064"/>
                </a:moveTo>
                <a:cubicBezTo>
                  <a:pt x="3921268" y="2561380"/>
                  <a:pt x="3814624" y="2509354"/>
                  <a:pt x="3688099" y="2501740"/>
                </a:cubicBezTo>
                <a:cubicBezTo>
                  <a:pt x="3624647" y="2497695"/>
                  <a:pt x="3561644" y="2499255"/>
                  <a:pt x="3500997" y="2500652"/>
                </a:cubicBezTo>
                <a:cubicBezTo>
                  <a:pt x="3420715" y="2505380"/>
                  <a:pt x="3340151" y="2502160"/>
                  <a:pt x="3260486" y="2491043"/>
                </a:cubicBezTo>
                <a:cubicBezTo>
                  <a:pt x="3249097" y="2488076"/>
                  <a:pt x="3237932" y="2484486"/>
                  <a:pt x="3226993" y="2480290"/>
                </a:cubicBezTo>
                <a:cubicBezTo>
                  <a:pt x="3218296" y="2477503"/>
                  <a:pt x="3209208" y="2474580"/>
                  <a:pt x="3200512" y="2471793"/>
                </a:cubicBezTo>
                <a:cubicBezTo>
                  <a:pt x="3010156" y="2423835"/>
                  <a:pt x="2876408" y="2453956"/>
                  <a:pt x="2791300" y="2564141"/>
                </a:cubicBezTo>
                <a:lnTo>
                  <a:pt x="2771451" y="2590442"/>
                </a:lnTo>
                <a:cubicBezTo>
                  <a:pt x="2747367" y="2629336"/>
                  <a:pt x="2715203" y="2662643"/>
                  <a:pt x="2677121" y="2688137"/>
                </a:cubicBezTo>
                <a:cubicBezTo>
                  <a:pt x="2626808" y="2709799"/>
                  <a:pt x="2572018" y="2719273"/>
                  <a:pt x="2517251" y="2715767"/>
                </a:cubicBezTo>
                <a:cubicBezTo>
                  <a:pt x="2463544" y="2713753"/>
                  <a:pt x="2409927" y="2721112"/>
                  <a:pt x="2358817" y="2737514"/>
                </a:cubicBezTo>
                <a:cubicBezTo>
                  <a:pt x="2295052" y="2758087"/>
                  <a:pt x="2241036" y="2801070"/>
                  <a:pt x="2206836" y="2858446"/>
                </a:cubicBezTo>
                <a:cubicBezTo>
                  <a:pt x="2148988" y="2964683"/>
                  <a:pt x="2213265" y="3065653"/>
                  <a:pt x="2275432" y="3163224"/>
                </a:cubicBezTo>
                <a:cubicBezTo>
                  <a:pt x="2328371" y="3246940"/>
                  <a:pt x="2378644" y="3326169"/>
                  <a:pt x="2353662" y="3403923"/>
                </a:cubicBezTo>
                <a:cubicBezTo>
                  <a:pt x="2350374" y="3413503"/>
                  <a:pt x="2346453" y="3422859"/>
                  <a:pt x="2341931" y="3431923"/>
                </a:cubicBezTo>
                <a:cubicBezTo>
                  <a:pt x="2334980" y="3444645"/>
                  <a:pt x="2329571" y="3458140"/>
                  <a:pt x="2325818" y="3472135"/>
                </a:cubicBezTo>
                <a:cubicBezTo>
                  <a:pt x="2319630" y="3500686"/>
                  <a:pt x="2321498" y="3530470"/>
                  <a:pt x="2331221" y="3558067"/>
                </a:cubicBezTo>
                <a:cubicBezTo>
                  <a:pt x="2340938" y="3585720"/>
                  <a:pt x="2358133" y="3610176"/>
                  <a:pt x="2380900" y="3628686"/>
                </a:cubicBezTo>
                <a:cubicBezTo>
                  <a:pt x="2397910" y="3642484"/>
                  <a:pt x="2416491" y="3654263"/>
                  <a:pt x="2436250" y="3663743"/>
                </a:cubicBezTo>
                <a:cubicBezTo>
                  <a:pt x="2458512" y="3672213"/>
                  <a:pt x="2478018" y="3686684"/>
                  <a:pt x="2492644" y="3705418"/>
                </a:cubicBezTo>
                <a:cubicBezTo>
                  <a:pt x="2500055" y="3722022"/>
                  <a:pt x="2503164" y="3740195"/>
                  <a:pt x="2501677" y="3758257"/>
                </a:cubicBezTo>
                <a:cubicBezTo>
                  <a:pt x="2501469" y="3776598"/>
                  <a:pt x="2503725" y="3794884"/>
                  <a:pt x="2508398" y="3812609"/>
                </a:cubicBezTo>
                <a:cubicBezTo>
                  <a:pt x="2528152" y="3877507"/>
                  <a:pt x="2586807" y="3902243"/>
                  <a:pt x="2638146" y="3924174"/>
                </a:cubicBezTo>
                <a:cubicBezTo>
                  <a:pt x="2673782" y="3935224"/>
                  <a:pt x="2705834" y="3955529"/>
                  <a:pt x="2731002" y="3983014"/>
                </a:cubicBezTo>
                <a:cubicBezTo>
                  <a:pt x="2788888" y="4065580"/>
                  <a:pt x="2840110" y="4122007"/>
                  <a:pt x="2965779" y="4096991"/>
                </a:cubicBezTo>
                <a:cubicBezTo>
                  <a:pt x="3000170" y="4089531"/>
                  <a:pt x="3033944" y="4079434"/>
                  <a:pt x="3066764" y="4066757"/>
                </a:cubicBezTo>
                <a:cubicBezTo>
                  <a:pt x="3084941" y="4059914"/>
                  <a:pt x="3103511" y="4053183"/>
                  <a:pt x="3122249" y="4047406"/>
                </a:cubicBezTo>
                <a:cubicBezTo>
                  <a:pt x="3234679" y="4020538"/>
                  <a:pt x="3350867" y="4012629"/>
                  <a:pt x="3465989" y="4023904"/>
                </a:cubicBezTo>
                <a:cubicBezTo>
                  <a:pt x="3488374" y="4025194"/>
                  <a:pt x="3510927" y="4026035"/>
                  <a:pt x="3532583" y="4026652"/>
                </a:cubicBezTo>
                <a:cubicBezTo>
                  <a:pt x="3789420" y="4035178"/>
                  <a:pt x="4094786" y="3946666"/>
                  <a:pt x="4198463" y="3731724"/>
                </a:cubicBezTo>
                <a:cubicBezTo>
                  <a:pt x="4206935" y="3713831"/>
                  <a:pt x="4214228" y="3695377"/>
                  <a:pt x="4220287" y="3676531"/>
                </a:cubicBezTo>
                <a:cubicBezTo>
                  <a:pt x="4272238" y="3514876"/>
                  <a:pt x="4207328" y="3370564"/>
                  <a:pt x="4143932" y="3229938"/>
                </a:cubicBezTo>
                <a:cubicBezTo>
                  <a:pt x="4099723" y="3145240"/>
                  <a:pt x="4069596" y="3054019"/>
                  <a:pt x="4054617" y="2959813"/>
                </a:cubicBezTo>
                <a:cubicBezTo>
                  <a:pt x="4051812" y="2933042"/>
                  <a:pt x="4051082" y="2906936"/>
                  <a:pt x="4050297" y="2880831"/>
                </a:cubicBezTo>
                <a:cubicBezTo>
                  <a:pt x="4050802" y="2828195"/>
                  <a:pt x="4044518" y="2775695"/>
                  <a:pt x="4031614" y="2724607"/>
                </a:cubicBezTo>
                <a:cubicBezTo>
                  <a:pt x="4021250" y="2693705"/>
                  <a:pt x="4005141" y="2664959"/>
                  <a:pt x="3984173" y="2639064"/>
                </a:cubicBezTo>
                <a:close/>
                <a:moveTo>
                  <a:pt x="4080024" y="2583108"/>
                </a:moveTo>
                <a:cubicBezTo>
                  <a:pt x="4099484" y="2609994"/>
                  <a:pt x="4113650" y="2639647"/>
                  <a:pt x="4121490" y="2671326"/>
                </a:cubicBezTo>
                <a:cubicBezTo>
                  <a:pt x="4132767" y="2725684"/>
                  <a:pt x="4137143" y="2781219"/>
                  <a:pt x="4134507" y="2836627"/>
                </a:cubicBezTo>
                <a:cubicBezTo>
                  <a:pt x="4134507" y="2869306"/>
                  <a:pt x="4134114" y="2903213"/>
                  <a:pt x="4136750" y="2937642"/>
                </a:cubicBezTo>
                <a:cubicBezTo>
                  <a:pt x="4144156" y="3056656"/>
                  <a:pt x="4198968" y="3170016"/>
                  <a:pt x="4248786" y="3279058"/>
                </a:cubicBezTo>
                <a:cubicBezTo>
                  <a:pt x="4330024" y="3452188"/>
                  <a:pt x="4406042" y="3615953"/>
                  <a:pt x="4318803" y="3800772"/>
                </a:cubicBezTo>
                <a:cubicBezTo>
                  <a:pt x="4194480" y="4067207"/>
                  <a:pt x="3800024" y="4122064"/>
                  <a:pt x="3586834" y="4112641"/>
                </a:cubicBezTo>
                <a:cubicBezTo>
                  <a:pt x="3562541" y="4111631"/>
                  <a:pt x="3538361" y="4110229"/>
                  <a:pt x="3513788" y="4108658"/>
                </a:cubicBezTo>
                <a:cubicBezTo>
                  <a:pt x="3373476" y="4100862"/>
                  <a:pt x="3228283" y="4092785"/>
                  <a:pt x="3090550" y="4135246"/>
                </a:cubicBezTo>
                <a:cubicBezTo>
                  <a:pt x="3067323" y="4142312"/>
                  <a:pt x="3045052" y="4150614"/>
                  <a:pt x="3022387" y="4158748"/>
                </a:cubicBezTo>
                <a:cubicBezTo>
                  <a:pt x="2986761" y="4173499"/>
                  <a:pt x="2949958" y="4185391"/>
                  <a:pt x="2912426" y="4194253"/>
                </a:cubicBezTo>
                <a:cubicBezTo>
                  <a:pt x="2792591" y="4217925"/>
                  <a:pt x="2752023" y="4168171"/>
                  <a:pt x="2691589" y="4077919"/>
                </a:cubicBezTo>
                <a:cubicBezTo>
                  <a:pt x="2657737" y="4036917"/>
                  <a:pt x="2612591" y="4006684"/>
                  <a:pt x="2561729" y="3990867"/>
                </a:cubicBezTo>
                <a:cubicBezTo>
                  <a:pt x="2504448" y="3966131"/>
                  <a:pt x="2454893" y="3944311"/>
                  <a:pt x="2439936" y="3890015"/>
                </a:cubicBezTo>
                <a:cubicBezTo>
                  <a:pt x="2436160" y="3873244"/>
                  <a:pt x="2434791" y="3855968"/>
                  <a:pt x="2435868" y="3838803"/>
                </a:cubicBezTo>
                <a:cubicBezTo>
                  <a:pt x="2437989" y="3808459"/>
                  <a:pt x="2432025" y="3778001"/>
                  <a:pt x="2418572" y="3750628"/>
                </a:cubicBezTo>
                <a:cubicBezTo>
                  <a:pt x="2397601" y="3719497"/>
                  <a:pt x="2367676" y="3695322"/>
                  <a:pt x="2332724" y="3681299"/>
                </a:cubicBezTo>
                <a:cubicBezTo>
                  <a:pt x="2313172" y="3672157"/>
                  <a:pt x="2294816" y="3660601"/>
                  <a:pt x="2278069" y="3646972"/>
                </a:cubicBezTo>
                <a:cubicBezTo>
                  <a:pt x="2258500" y="3630986"/>
                  <a:pt x="2243684" y="3609951"/>
                  <a:pt x="2235235" y="3586225"/>
                </a:cubicBezTo>
                <a:cubicBezTo>
                  <a:pt x="2226780" y="3562442"/>
                  <a:pt x="2225013" y="3536864"/>
                  <a:pt x="2230129" y="3512240"/>
                </a:cubicBezTo>
                <a:lnTo>
                  <a:pt x="2231184" y="3508931"/>
                </a:lnTo>
                <a:cubicBezTo>
                  <a:pt x="2235728" y="3496254"/>
                  <a:pt x="2241215" y="3483858"/>
                  <a:pt x="2247611" y="3472000"/>
                </a:cubicBezTo>
                <a:cubicBezTo>
                  <a:pt x="2254725" y="3459324"/>
                  <a:pt x="2260806" y="3446103"/>
                  <a:pt x="2265788" y="3432451"/>
                </a:cubicBezTo>
                <a:cubicBezTo>
                  <a:pt x="2308134" y="3316246"/>
                  <a:pt x="2238404" y="3206717"/>
                  <a:pt x="2172013" y="3100979"/>
                </a:cubicBezTo>
                <a:cubicBezTo>
                  <a:pt x="2105621" y="2995247"/>
                  <a:pt x="2040374" y="2893055"/>
                  <a:pt x="2096123" y="2794771"/>
                </a:cubicBezTo>
                <a:cubicBezTo>
                  <a:pt x="2132242" y="2737850"/>
                  <a:pt x="2187996" y="2696051"/>
                  <a:pt x="2252952" y="2677204"/>
                </a:cubicBezTo>
                <a:cubicBezTo>
                  <a:pt x="2308914" y="2661179"/>
                  <a:pt x="2367261" y="2654891"/>
                  <a:pt x="2425428" y="2658610"/>
                </a:cubicBezTo>
                <a:cubicBezTo>
                  <a:pt x="2498636" y="2664776"/>
                  <a:pt x="2572198" y="2652855"/>
                  <a:pt x="2639571" y="2623901"/>
                </a:cubicBezTo>
                <a:cubicBezTo>
                  <a:pt x="2693688" y="2591744"/>
                  <a:pt x="2739669" y="2547673"/>
                  <a:pt x="2774015" y="2495059"/>
                </a:cubicBezTo>
                <a:lnTo>
                  <a:pt x="2796406" y="2465045"/>
                </a:lnTo>
                <a:cubicBezTo>
                  <a:pt x="2885328" y="2351544"/>
                  <a:pt x="3023677" y="2325618"/>
                  <a:pt x="3227834" y="2381642"/>
                </a:cubicBezTo>
                <a:cubicBezTo>
                  <a:pt x="3237764" y="2384829"/>
                  <a:pt x="3247694" y="2388015"/>
                  <a:pt x="3258017" y="2391335"/>
                </a:cubicBezTo>
                <a:cubicBezTo>
                  <a:pt x="3271594" y="2396507"/>
                  <a:pt x="3285395" y="2400938"/>
                  <a:pt x="3299365" y="2404612"/>
                </a:cubicBezTo>
                <a:cubicBezTo>
                  <a:pt x="3397039" y="2422858"/>
                  <a:pt x="3496285" y="2430851"/>
                  <a:pt x="3595529" y="2428456"/>
                </a:cubicBezTo>
                <a:cubicBezTo>
                  <a:pt x="3659094" y="2429359"/>
                  <a:pt x="3724902" y="2430509"/>
                  <a:pt x="3789756" y="2435905"/>
                </a:cubicBezTo>
                <a:cubicBezTo>
                  <a:pt x="3915608" y="2446705"/>
                  <a:pt x="4021642" y="2502451"/>
                  <a:pt x="4080024" y="2583108"/>
                </a:cubicBezTo>
                <a:close/>
                <a:moveTo>
                  <a:pt x="4119314" y="2556180"/>
                </a:moveTo>
                <a:cubicBezTo>
                  <a:pt x="4054234" y="2464674"/>
                  <a:pt x="3936871" y="2402137"/>
                  <a:pt x="3795367" y="2390051"/>
                </a:cubicBezTo>
                <a:cubicBezTo>
                  <a:pt x="3728717" y="2384537"/>
                  <a:pt x="3660721" y="2383129"/>
                  <a:pt x="3597830" y="2382910"/>
                </a:cubicBezTo>
                <a:cubicBezTo>
                  <a:pt x="3501895" y="2385030"/>
                  <a:pt x="3405903" y="2377335"/>
                  <a:pt x="3311483" y="2359930"/>
                </a:cubicBezTo>
                <a:cubicBezTo>
                  <a:pt x="3297401" y="2356424"/>
                  <a:pt x="3283600" y="2351987"/>
                  <a:pt x="3270079" y="2346653"/>
                </a:cubicBezTo>
                <a:cubicBezTo>
                  <a:pt x="3259364" y="2343197"/>
                  <a:pt x="3248199" y="2339613"/>
                  <a:pt x="3237428" y="2336164"/>
                </a:cubicBezTo>
                <a:cubicBezTo>
                  <a:pt x="3014532" y="2274570"/>
                  <a:pt x="2857613" y="2307238"/>
                  <a:pt x="2757493" y="2435748"/>
                </a:cubicBezTo>
                <a:lnTo>
                  <a:pt x="2733851" y="2466733"/>
                </a:lnTo>
                <a:cubicBezTo>
                  <a:pt x="2705144" y="2513120"/>
                  <a:pt x="2666315" y="2552457"/>
                  <a:pt x="2620238" y="2581838"/>
                </a:cubicBezTo>
                <a:cubicBezTo>
                  <a:pt x="2559642" y="2606860"/>
                  <a:pt x="2493817" y="2616867"/>
                  <a:pt x="2428401" y="2611005"/>
                </a:cubicBezTo>
                <a:cubicBezTo>
                  <a:pt x="2364490" y="2606810"/>
                  <a:pt x="2300364" y="2614040"/>
                  <a:pt x="2239072" y="2632359"/>
                </a:cubicBezTo>
                <a:cubicBezTo>
                  <a:pt x="2163951" y="2655099"/>
                  <a:pt x="2099641" y="2704049"/>
                  <a:pt x="2057929" y="2770253"/>
                </a:cubicBezTo>
                <a:cubicBezTo>
                  <a:pt x="1989304" y="2892993"/>
                  <a:pt x="2063387" y="3010274"/>
                  <a:pt x="2135372" y="3124162"/>
                </a:cubicBezTo>
                <a:cubicBezTo>
                  <a:pt x="2198819" y="3224868"/>
                  <a:pt x="2258506" y="3321642"/>
                  <a:pt x="2224385" y="3415073"/>
                </a:cubicBezTo>
                <a:cubicBezTo>
                  <a:pt x="2219925" y="3426421"/>
                  <a:pt x="2214836" y="3437515"/>
                  <a:pt x="2209147" y="3448302"/>
                </a:cubicBezTo>
                <a:cubicBezTo>
                  <a:pt x="2200518" y="3463598"/>
                  <a:pt x="2193495" y="3479746"/>
                  <a:pt x="2188198" y="3496479"/>
                </a:cubicBezTo>
                <a:cubicBezTo>
                  <a:pt x="2180535" y="3529348"/>
                  <a:pt x="2182151" y="3563676"/>
                  <a:pt x="2192872" y="3595704"/>
                </a:cubicBezTo>
                <a:cubicBezTo>
                  <a:pt x="2203593" y="3627732"/>
                  <a:pt x="2222999" y="3656227"/>
                  <a:pt x="2248941" y="3678046"/>
                </a:cubicBezTo>
                <a:cubicBezTo>
                  <a:pt x="2268408" y="3694368"/>
                  <a:pt x="2289896" y="3708111"/>
                  <a:pt x="2312875" y="3718993"/>
                </a:cubicBezTo>
                <a:cubicBezTo>
                  <a:pt x="2339462" y="3729594"/>
                  <a:pt x="2362649" y="3747263"/>
                  <a:pt x="2379957" y="3770035"/>
                </a:cubicBezTo>
                <a:cubicBezTo>
                  <a:pt x="2388630" y="3790509"/>
                  <a:pt x="2391980" y="3812777"/>
                  <a:pt x="2389690" y="3834877"/>
                </a:cubicBezTo>
                <a:cubicBezTo>
                  <a:pt x="2388484" y="3856360"/>
                  <a:pt x="2390465" y="3877955"/>
                  <a:pt x="2395570" y="3898933"/>
                </a:cubicBezTo>
                <a:cubicBezTo>
                  <a:pt x="2416962" y="3974320"/>
                  <a:pt x="2483640" y="4003936"/>
                  <a:pt x="2543270" y="4029851"/>
                </a:cubicBezTo>
                <a:cubicBezTo>
                  <a:pt x="2585679" y="4043199"/>
                  <a:pt x="2623515" y="4068048"/>
                  <a:pt x="2652486" y="4101702"/>
                </a:cubicBezTo>
                <a:cubicBezTo>
                  <a:pt x="2707736" y="4183876"/>
                  <a:pt x="2764809" y="4268911"/>
                  <a:pt x="2921739" y="4237612"/>
                </a:cubicBezTo>
                <a:cubicBezTo>
                  <a:pt x="2960954" y="4228750"/>
                  <a:pt x="2999440" y="4216802"/>
                  <a:pt x="3036749" y="4201937"/>
                </a:cubicBezTo>
                <a:cubicBezTo>
                  <a:pt x="3058517" y="4193974"/>
                  <a:pt x="3079947" y="4185391"/>
                  <a:pt x="3102501" y="4177651"/>
                </a:cubicBezTo>
                <a:cubicBezTo>
                  <a:pt x="3232547" y="4137770"/>
                  <a:pt x="3373364" y="4145286"/>
                  <a:pt x="3509917" y="4153307"/>
                </a:cubicBezTo>
                <a:cubicBezTo>
                  <a:pt x="3534266" y="4154260"/>
                  <a:pt x="3558839" y="4155831"/>
                  <a:pt x="3583131" y="4156840"/>
                </a:cubicBezTo>
                <a:cubicBezTo>
                  <a:pt x="3807990" y="4166881"/>
                  <a:pt x="4224495" y="4107256"/>
                  <a:pt x="4359534" y="3818835"/>
                </a:cubicBezTo>
                <a:cubicBezTo>
                  <a:pt x="4368118" y="3800549"/>
                  <a:pt x="4375523" y="3781703"/>
                  <a:pt x="4381750" y="3762463"/>
                </a:cubicBezTo>
                <a:cubicBezTo>
                  <a:pt x="4440714" y="3578989"/>
                  <a:pt x="4364246" y="3415085"/>
                  <a:pt x="4289910" y="3255971"/>
                </a:cubicBezTo>
                <a:cubicBezTo>
                  <a:pt x="4241101" y="3149521"/>
                  <a:pt x="4189824" y="3042273"/>
                  <a:pt x="4181801" y="2930787"/>
                </a:cubicBezTo>
                <a:cubicBezTo>
                  <a:pt x="4179501" y="2898271"/>
                  <a:pt x="4179612" y="2865183"/>
                  <a:pt x="4179781" y="2833463"/>
                </a:cubicBezTo>
                <a:cubicBezTo>
                  <a:pt x="4182474" y="2774169"/>
                  <a:pt x="4177818" y="2714752"/>
                  <a:pt x="4165924" y="2656546"/>
                </a:cubicBezTo>
                <a:cubicBezTo>
                  <a:pt x="4156892" y="2620403"/>
                  <a:pt x="4141008" y="2586682"/>
                  <a:pt x="4119314" y="2556180"/>
                </a:cubicBezTo>
                <a:close/>
                <a:moveTo>
                  <a:pt x="4215730" y="2498587"/>
                </a:moveTo>
                <a:cubicBezTo>
                  <a:pt x="4236567" y="2529865"/>
                  <a:pt x="4251396" y="2564185"/>
                  <a:pt x="4259054" y="2600684"/>
                </a:cubicBezTo>
                <a:cubicBezTo>
                  <a:pt x="4269713" y="2661632"/>
                  <a:pt x="4272967" y="2723624"/>
                  <a:pt x="4268647" y="2785302"/>
                </a:cubicBezTo>
                <a:cubicBezTo>
                  <a:pt x="4267468" y="2824415"/>
                  <a:pt x="4266459" y="2864481"/>
                  <a:pt x="4268367" y="2905478"/>
                </a:cubicBezTo>
                <a:cubicBezTo>
                  <a:pt x="4275884" y="3044040"/>
                  <a:pt x="4338438" y="3175787"/>
                  <a:pt x="4399084" y="3302358"/>
                </a:cubicBezTo>
                <a:cubicBezTo>
                  <a:pt x="4491655" y="3495468"/>
                  <a:pt x="4578670" y="3677709"/>
                  <a:pt x="4484642" y="3888050"/>
                </a:cubicBezTo>
                <a:cubicBezTo>
                  <a:pt x="4343600" y="4196328"/>
                  <a:pt x="3889282" y="4256010"/>
                  <a:pt x="3643216" y="4242379"/>
                </a:cubicBezTo>
                <a:cubicBezTo>
                  <a:pt x="3616679" y="4241145"/>
                  <a:pt x="3589919" y="4239351"/>
                  <a:pt x="3563101" y="4237555"/>
                </a:cubicBezTo>
                <a:cubicBezTo>
                  <a:pt x="3401245" y="4227290"/>
                  <a:pt x="3233781" y="4216184"/>
                  <a:pt x="3075683" y="4265264"/>
                </a:cubicBezTo>
                <a:cubicBezTo>
                  <a:pt x="3048978" y="4273061"/>
                  <a:pt x="3024293" y="4283269"/>
                  <a:pt x="2997477" y="4292805"/>
                </a:cubicBezTo>
                <a:cubicBezTo>
                  <a:pt x="2957475" y="4309072"/>
                  <a:pt x="2916240" y="4322085"/>
                  <a:pt x="2874163" y="4331733"/>
                </a:cubicBezTo>
                <a:cubicBezTo>
                  <a:pt x="2734316" y="4359442"/>
                  <a:pt x="2688418" y="4300658"/>
                  <a:pt x="2619676" y="4193748"/>
                </a:cubicBezTo>
                <a:cubicBezTo>
                  <a:pt x="2582043" y="4146239"/>
                  <a:pt x="2531225" y="4110845"/>
                  <a:pt x="2473574" y="4091886"/>
                </a:cubicBezTo>
                <a:cubicBezTo>
                  <a:pt x="2410073" y="4063785"/>
                  <a:pt x="2350290" y="4036862"/>
                  <a:pt x="2333566" y="3972525"/>
                </a:cubicBezTo>
                <a:cubicBezTo>
                  <a:pt x="2329504" y="3952556"/>
                  <a:pt x="2328236" y="3932139"/>
                  <a:pt x="2329790" y="3911834"/>
                </a:cubicBezTo>
                <a:cubicBezTo>
                  <a:pt x="2334261" y="3878179"/>
                  <a:pt x="2329515" y="3843851"/>
                  <a:pt x="2316062" y="3812609"/>
                </a:cubicBezTo>
                <a:cubicBezTo>
                  <a:pt x="2292830" y="3776767"/>
                  <a:pt x="2259056" y="3748945"/>
                  <a:pt x="2219380" y="3732959"/>
                </a:cubicBezTo>
                <a:cubicBezTo>
                  <a:pt x="2196911" y="3722245"/>
                  <a:pt x="2175777" y="3708896"/>
                  <a:pt x="2156416" y="3693247"/>
                </a:cubicBezTo>
                <a:cubicBezTo>
                  <a:pt x="2133723" y="3674119"/>
                  <a:pt x="2116763" y="3649159"/>
                  <a:pt x="2107422" y="3621113"/>
                </a:cubicBezTo>
                <a:cubicBezTo>
                  <a:pt x="2098081" y="3593012"/>
                  <a:pt x="2096723" y="3562946"/>
                  <a:pt x="2103506" y="3534172"/>
                </a:cubicBezTo>
                <a:cubicBezTo>
                  <a:pt x="2109189" y="3518466"/>
                  <a:pt x="2116208" y="3503266"/>
                  <a:pt x="2124494" y="3488738"/>
                </a:cubicBezTo>
                <a:cubicBezTo>
                  <a:pt x="2132483" y="3474536"/>
                  <a:pt x="2139501" y="3459812"/>
                  <a:pt x="2145499" y="3444656"/>
                </a:cubicBezTo>
                <a:cubicBezTo>
                  <a:pt x="2196687" y="3310867"/>
                  <a:pt x="2117010" y="3185436"/>
                  <a:pt x="2039847" y="3063533"/>
                </a:cubicBezTo>
                <a:cubicBezTo>
                  <a:pt x="1962683" y="2941629"/>
                  <a:pt x="1888864" y="2823524"/>
                  <a:pt x="1954840" y="2709013"/>
                </a:cubicBezTo>
                <a:cubicBezTo>
                  <a:pt x="1998213" y="2643028"/>
                  <a:pt x="2064201" y="2595036"/>
                  <a:pt x="2140556" y="2573945"/>
                </a:cubicBezTo>
                <a:cubicBezTo>
                  <a:pt x="2206533" y="2556344"/>
                  <a:pt x="2275056" y="2549961"/>
                  <a:pt x="2343232" y="2555065"/>
                </a:cubicBezTo>
                <a:cubicBezTo>
                  <a:pt x="2427571" y="2563619"/>
                  <a:pt x="2512667" y="2551352"/>
                  <a:pt x="2590997" y="2519346"/>
                </a:cubicBezTo>
                <a:cubicBezTo>
                  <a:pt x="2651218" y="2482444"/>
                  <a:pt x="2702226" y="2432411"/>
                  <a:pt x="2740191" y="2373010"/>
                </a:cubicBezTo>
                <a:cubicBezTo>
                  <a:pt x="2748556" y="2361169"/>
                  <a:pt x="2757201" y="2349878"/>
                  <a:pt x="2766262" y="2338716"/>
                </a:cubicBezTo>
                <a:cubicBezTo>
                  <a:pt x="2866478" y="2207058"/>
                  <a:pt x="3026762" y="2176825"/>
                  <a:pt x="3265086" y="2244286"/>
                </a:cubicBezTo>
                <a:cubicBezTo>
                  <a:pt x="3277485" y="2248269"/>
                  <a:pt x="3289491" y="2252116"/>
                  <a:pt x="3301889" y="2256104"/>
                </a:cubicBezTo>
                <a:cubicBezTo>
                  <a:pt x="3314288" y="2260087"/>
                  <a:pt x="3334148" y="2266459"/>
                  <a:pt x="3350249" y="2271636"/>
                </a:cubicBezTo>
                <a:cubicBezTo>
                  <a:pt x="3463015" y="2296221"/>
                  <a:pt x="3578025" y="2308965"/>
                  <a:pt x="3693429" y="2309661"/>
                </a:cubicBezTo>
                <a:cubicBezTo>
                  <a:pt x="3760022" y="2312448"/>
                  <a:pt x="3828411" y="2315348"/>
                  <a:pt x="3897305" y="2322489"/>
                </a:cubicBezTo>
                <a:cubicBezTo>
                  <a:pt x="4036621" y="2338286"/>
                  <a:pt x="4153216" y="2404750"/>
                  <a:pt x="4215730" y="2498587"/>
                </a:cubicBezTo>
                <a:close/>
                <a:moveTo>
                  <a:pt x="4215524" y="2425540"/>
                </a:moveTo>
                <a:cubicBezTo>
                  <a:pt x="4142107" y="2345814"/>
                  <a:pt x="4030612" y="2291825"/>
                  <a:pt x="3902242" y="2278692"/>
                </a:cubicBezTo>
                <a:cubicBezTo>
                  <a:pt x="3832394" y="2271698"/>
                  <a:pt x="3762771" y="2268394"/>
                  <a:pt x="3695167" y="2265758"/>
                </a:cubicBezTo>
                <a:cubicBezTo>
                  <a:pt x="3582850" y="2265584"/>
                  <a:pt x="3470814" y="2253496"/>
                  <a:pt x="3361021" y="2229702"/>
                </a:cubicBezTo>
                <a:cubicBezTo>
                  <a:pt x="3346098" y="2224918"/>
                  <a:pt x="3331231" y="2220139"/>
                  <a:pt x="3315915" y="2215225"/>
                </a:cubicBezTo>
                <a:cubicBezTo>
                  <a:pt x="3300655" y="2210312"/>
                  <a:pt x="3290276" y="2206991"/>
                  <a:pt x="3277035" y="2202745"/>
                </a:cubicBezTo>
                <a:cubicBezTo>
                  <a:pt x="3021433" y="2127930"/>
                  <a:pt x="2840951" y="2163004"/>
                  <a:pt x="2725812" y="2309845"/>
                </a:cubicBezTo>
                <a:lnTo>
                  <a:pt x="2698540" y="2346473"/>
                </a:lnTo>
                <a:cubicBezTo>
                  <a:pt x="2664520" y="2400169"/>
                  <a:pt x="2618774" y="2445508"/>
                  <a:pt x="2564691" y="2479129"/>
                </a:cubicBezTo>
                <a:cubicBezTo>
                  <a:pt x="2493115" y="2507461"/>
                  <a:pt x="2415666" y="2518096"/>
                  <a:pt x="2338962" y="2510125"/>
                </a:cubicBezTo>
                <a:cubicBezTo>
                  <a:pt x="2265508" y="2504174"/>
                  <a:pt x="2191604" y="2511168"/>
                  <a:pt x="2120662" y="2530794"/>
                </a:cubicBezTo>
                <a:cubicBezTo>
                  <a:pt x="2033686" y="2555183"/>
                  <a:pt x="1958722" y="2610338"/>
                  <a:pt x="1909801" y="2685926"/>
                </a:cubicBezTo>
                <a:cubicBezTo>
                  <a:pt x="1829832" y="2824090"/>
                  <a:pt x="1913206" y="2959332"/>
                  <a:pt x="1995812" y="3088426"/>
                </a:cubicBezTo>
                <a:cubicBezTo>
                  <a:pt x="2069486" y="3205578"/>
                  <a:pt x="2138951" y="3315932"/>
                  <a:pt x="2096555" y="3428030"/>
                </a:cubicBezTo>
                <a:cubicBezTo>
                  <a:pt x="2091068" y="3441520"/>
                  <a:pt x="2084723" y="3454640"/>
                  <a:pt x="2077547" y="3467317"/>
                </a:cubicBezTo>
                <a:cubicBezTo>
                  <a:pt x="2067858" y="3485036"/>
                  <a:pt x="2059645" y="3503490"/>
                  <a:pt x="2052975" y="3522505"/>
                </a:cubicBezTo>
                <a:cubicBezTo>
                  <a:pt x="2043516" y="3559581"/>
                  <a:pt x="2044666" y="3598621"/>
                  <a:pt x="2056307" y="3635192"/>
                </a:cubicBezTo>
                <a:cubicBezTo>
                  <a:pt x="2067943" y="3671708"/>
                  <a:pt x="2089604" y="3704296"/>
                  <a:pt x="2118839" y="3729257"/>
                </a:cubicBezTo>
                <a:cubicBezTo>
                  <a:pt x="2141010" y="3747767"/>
                  <a:pt x="2165365" y="3763529"/>
                  <a:pt x="2191363" y="3776150"/>
                </a:cubicBezTo>
                <a:cubicBezTo>
                  <a:pt x="2222404" y="3788433"/>
                  <a:pt x="2249260" y="3809355"/>
                  <a:pt x="2268717" y="3836392"/>
                </a:cubicBezTo>
                <a:cubicBezTo>
                  <a:pt x="2278939" y="3860679"/>
                  <a:pt x="2282535" y="3887210"/>
                  <a:pt x="2279146" y="3913292"/>
                </a:cubicBezTo>
                <a:cubicBezTo>
                  <a:pt x="2277278" y="3937860"/>
                  <a:pt x="2279023" y="3962541"/>
                  <a:pt x="2284319" y="3986660"/>
                </a:cubicBezTo>
                <a:lnTo>
                  <a:pt x="2293999" y="4007619"/>
                </a:lnTo>
                <a:lnTo>
                  <a:pt x="2357523" y="4088103"/>
                </a:lnTo>
                <a:lnTo>
                  <a:pt x="2398778" y="4113598"/>
                </a:lnTo>
                <a:cubicBezTo>
                  <a:pt x="2415817" y="4122238"/>
                  <a:pt x="2433371" y="4129719"/>
                  <a:pt x="2450516" y="4136703"/>
                </a:cubicBezTo>
                <a:cubicBezTo>
                  <a:pt x="2499780" y="4152689"/>
                  <a:pt x="2543423" y="4182473"/>
                  <a:pt x="2576241" y="4222466"/>
                </a:cubicBezTo>
                <a:cubicBezTo>
                  <a:pt x="2652361" y="4337678"/>
                  <a:pt x="2713710" y="4413625"/>
                  <a:pt x="2878987" y="4380476"/>
                </a:cubicBezTo>
                <a:cubicBezTo>
                  <a:pt x="2923646" y="4370548"/>
                  <a:pt x="2967349" y="4356973"/>
                  <a:pt x="3009764" y="4339866"/>
                </a:cubicBezTo>
                <a:cubicBezTo>
                  <a:pt x="3034728" y="4330218"/>
                  <a:pt x="3061264" y="4321468"/>
                  <a:pt x="3084940" y="4313166"/>
                </a:cubicBezTo>
                <a:cubicBezTo>
                  <a:pt x="3236586" y="4267003"/>
                  <a:pt x="3398328" y="4277660"/>
                  <a:pt x="3555752" y="4287364"/>
                </a:cubicBezTo>
                <a:cubicBezTo>
                  <a:pt x="3582961" y="4289271"/>
                  <a:pt x="3609780" y="4291066"/>
                  <a:pt x="3636260" y="4292356"/>
                </a:cubicBezTo>
                <a:cubicBezTo>
                  <a:pt x="3894555" y="4306268"/>
                  <a:pt x="4371370" y="4241986"/>
                  <a:pt x="4522511" y="3910655"/>
                </a:cubicBezTo>
                <a:cubicBezTo>
                  <a:pt x="4531206" y="3891921"/>
                  <a:pt x="4538781" y="3872681"/>
                  <a:pt x="4545119" y="3853051"/>
                </a:cubicBezTo>
                <a:cubicBezTo>
                  <a:pt x="4611209" y="3647307"/>
                  <a:pt x="4523129" y="3464281"/>
                  <a:pt x="4437851" y="3286674"/>
                </a:cubicBezTo>
                <a:cubicBezTo>
                  <a:pt x="4379226" y="3163912"/>
                  <a:pt x="4318635" y="3037343"/>
                  <a:pt x="4311622" y="2907116"/>
                </a:cubicBezTo>
                <a:cubicBezTo>
                  <a:pt x="4309490" y="2868312"/>
                  <a:pt x="4310779" y="2828784"/>
                  <a:pt x="4311958" y="2791040"/>
                </a:cubicBezTo>
                <a:cubicBezTo>
                  <a:pt x="4316558" y="2725077"/>
                  <a:pt x="4313193" y="2658789"/>
                  <a:pt x="4301972" y="2593577"/>
                </a:cubicBezTo>
                <a:cubicBezTo>
                  <a:pt x="4289917" y="2530476"/>
                  <a:pt x="4259575" y="2473375"/>
                  <a:pt x="4215524" y="2425540"/>
                </a:cubicBezTo>
                <a:close/>
                <a:moveTo>
                  <a:pt x="4350191" y="2334580"/>
                </a:moveTo>
                <a:cubicBezTo>
                  <a:pt x="4271172" y="2244873"/>
                  <a:pt x="4150307" y="2182482"/>
                  <a:pt x="4009454" y="2165624"/>
                </a:cubicBezTo>
                <a:cubicBezTo>
                  <a:pt x="3936970" y="2156878"/>
                  <a:pt x="3864598" y="2152235"/>
                  <a:pt x="3794357" y="2147842"/>
                </a:cubicBezTo>
                <a:cubicBezTo>
                  <a:pt x="3665995" y="2144128"/>
                  <a:pt x="3538305" y="2127015"/>
                  <a:pt x="3413477" y="2096776"/>
                </a:cubicBezTo>
                <a:cubicBezTo>
                  <a:pt x="3396927" y="2091471"/>
                  <a:pt x="3379928" y="2086023"/>
                  <a:pt x="3362985" y="2080577"/>
                </a:cubicBezTo>
                <a:cubicBezTo>
                  <a:pt x="3346042" y="2075136"/>
                  <a:pt x="3332802" y="2070886"/>
                  <a:pt x="3317935" y="2066107"/>
                </a:cubicBezTo>
                <a:cubicBezTo>
                  <a:pt x="3027268" y="1976859"/>
                  <a:pt x="2825691" y="2015148"/>
                  <a:pt x="2695522" y="2180308"/>
                </a:cubicBezTo>
                <a:cubicBezTo>
                  <a:pt x="2684975" y="2193260"/>
                  <a:pt x="2675253" y="2206480"/>
                  <a:pt x="2664992" y="2219976"/>
                </a:cubicBezTo>
                <a:cubicBezTo>
                  <a:pt x="2626376" y="2280980"/>
                  <a:pt x="2574291" y="2332394"/>
                  <a:pt x="2512690" y="2370305"/>
                </a:cubicBezTo>
                <a:cubicBezTo>
                  <a:pt x="2436694" y="2408084"/>
                  <a:pt x="2348108" y="2405508"/>
                  <a:pt x="2253625" y="2402849"/>
                </a:cubicBezTo>
                <a:cubicBezTo>
                  <a:pt x="2170156" y="2395587"/>
                  <a:pt x="2086092" y="2402675"/>
                  <a:pt x="2005119" y="2423811"/>
                </a:cubicBezTo>
                <a:cubicBezTo>
                  <a:pt x="1907109" y="2450898"/>
                  <a:pt x="1822433" y="2512586"/>
                  <a:pt x="1766897" y="2597381"/>
                </a:cubicBezTo>
                <a:cubicBezTo>
                  <a:pt x="1676813" y="2749998"/>
                  <a:pt x="1770145" y="2902506"/>
                  <a:pt x="1861475" y="3048472"/>
                </a:cubicBezTo>
                <a:cubicBezTo>
                  <a:pt x="1944961" y="3181935"/>
                  <a:pt x="2024239" y="3308600"/>
                  <a:pt x="1973399" y="3437054"/>
                </a:cubicBezTo>
                <a:cubicBezTo>
                  <a:pt x="1967138" y="3452458"/>
                  <a:pt x="1959755" y="3467378"/>
                  <a:pt x="1951300" y="3481698"/>
                </a:cubicBezTo>
                <a:lnTo>
                  <a:pt x="1924581" y="3539573"/>
                </a:lnTo>
                <a:lnTo>
                  <a:pt x="1959968" y="3584409"/>
                </a:lnTo>
                <a:lnTo>
                  <a:pt x="1962824" y="3558009"/>
                </a:lnTo>
                <a:cubicBezTo>
                  <a:pt x="1968883" y="3538826"/>
                  <a:pt x="1977523" y="3520540"/>
                  <a:pt x="1988502" y="3503602"/>
                </a:cubicBezTo>
                <a:cubicBezTo>
                  <a:pt x="1997624" y="3487559"/>
                  <a:pt x="2005714" y="3470884"/>
                  <a:pt x="2012733" y="3453769"/>
                </a:cubicBezTo>
                <a:cubicBezTo>
                  <a:pt x="2072235" y="3304045"/>
                  <a:pt x="1983138" y="3161063"/>
                  <a:pt x="1896858" y="3023528"/>
                </a:cubicBezTo>
                <a:cubicBezTo>
                  <a:pt x="1810578" y="2885992"/>
                  <a:pt x="1725836" y="2750761"/>
                  <a:pt x="1802875" y="2620283"/>
                </a:cubicBezTo>
                <a:cubicBezTo>
                  <a:pt x="1853525" y="2545417"/>
                  <a:pt x="1929695" y="2491379"/>
                  <a:pt x="2017344" y="2468123"/>
                </a:cubicBezTo>
                <a:cubicBezTo>
                  <a:pt x="2093649" y="2448610"/>
                  <a:pt x="2172810" y="2442395"/>
                  <a:pt x="2251325" y="2449764"/>
                </a:cubicBezTo>
                <a:cubicBezTo>
                  <a:pt x="2347182" y="2452412"/>
                  <a:pt x="2446068" y="2455569"/>
                  <a:pt x="2532433" y="2412503"/>
                </a:cubicBezTo>
                <a:cubicBezTo>
                  <a:pt x="2600855" y="2371780"/>
                  <a:pt x="2658618" y="2315538"/>
                  <a:pt x="2701037" y="2248342"/>
                </a:cubicBezTo>
                <a:lnTo>
                  <a:pt x="2730889" y="2209364"/>
                </a:lnTo>
                <a:cubicBezTo>
                  <a:pt x="2847908" y="2060873"/>
                  <a:pt x="3035178" y="2028872"/>
                  <a:pt x="3303124" y="2110816"/>
                </a:cubicBezTo>
                <a:cubicBezTo>
                  <a:pt x="3317597" y="2115466"/>
                  <a:pt x="3332073" y="2120111"/>
                  <a:pt x="3344471" y="2124093"/>
                </a:cubicBezTo>
                <a:cubicBezTo>
                  <a:pt x="3356870" y="2128082"/>
                  <a:pt x="3380041" y="2135513"/>
                  <a:pt x="3397376" y="2141095"/>
                </a:cubicBezTo>
                <a:cubicBezTo>
                  <a:pt x="3525458" y="2172404"/>
                  <a:pt x="3656457" y="2190130"/>
                  <a:pt x="3788242" y="2193977"/>
                </a:cubicBezTo>
                <a:cubicBezTo>
                  <a:pt x="3858034" y="2198234"/>
                  <a:pt x="3929901" y="2203153"/>
                  <a:pt x="4001095" y="2211501"/>
                </a:cubicBezTo>
                <a:cubicBezTo>
                  <a:pt x="4130867" y="2227357"/>
                  <a:pt x="4241398" y="2283130"/>
                  <a:pt x="4313279" y="2363282"/>
                </a:cubicBezTo>
                <a:cubicBezTo>
                  <a:pt x="4356407" y="2411374"/>
                  <a:pt x="4385622" y="2468242"/>
                  <a:pt x="4396730" y="2530530"/>
                </a:cubicBezTo>
                <a:lnTo>
                  <a:pt x="4397291" y="2528881"/>
                </a:lnTo>
                <a:cubicBezTo>
                  <a:pt x="4406995" y="2597587"/>
                  <a:pt x="4408847" y="2667157"/>
                  <a:pt x="4402732" y="2736233"/>
                </a:cubicBezTo>
                <a:cubicBezTo>
                  <a:pt x="4400263" y="2780825"/>
                  <a:pt x="4398636" y="2825681"/>
                  <a:pt x="4399647" y="2875031"/>
                </a:cubicBezTo>
                <a:cubicBezTo>
                  <a:pt x="4405482" y="3034386"/>
                  <a:pt x="4478583" y="3183124"/>
                  <a:pt x="4549160" y="3326964"/>
                </a:cubicBezTo>
                <a:cubicBezTo>
                  <a:pt x="4653006" y="3541855"/>
                  <a:pt x="4752420" y="3742157"/>
                  <a:pt x="4648237" y="3974206"/>
                </a:cubicBezTo>
                <a:cubicBezTo>
                  <a:pt x="4510897" y="4279568"/>
                  <a:pt x="4057366" y="4393545"/>
                  <a:pt x="3697131" y="4371781"/>
                </a:cubicBezTo>
                <a:lnTo>
                  <a:pt x="3608096" y="4364994"/>
                </a:lnTo>
                <a:cubicBezTo>
                  <a:pt x="3424923" y="4351589"/>
                  <a:pt x="3235969" y="4336276"/>
                  <a:pt x="3056440" y="4393882"/>
                </a:cubicBezTo>
                <a:cubicBezTo>
                  <a:pt x="3027043" y="4403080"/>
                  <a:pt x="2997925" y="4414129"/>
                  <a:pt x="2968808" y="4425236"/>
                </a:cubicBezTo>
                <a:cubicBezTo>
                  <a:pt x="2923702" y="4444195"/>
                  <a:pt x="2877081" y="4459620"/>
                  <a:pt x="2829506" y="4471231"/>
                </a:cubicBezTo>
                <a:cubicBezTo>
                  <a:pt x="2729868" y="4491143"/>
                  <a:pt x="2672384" y="4471945"/>
                  <a:pt x="2624406" y="4424756"/>
                </a:cubicBezTo>
                <a:lnTo>
                  <a:pt x="2613445" y="4412351"/>
                </a:lnTo>
                <a:lnTo>
                  <a:pt x="2694886" y="4515535"/>
                </a:lnTo>
                <a:lnTo>
                  <a:pt x="2712436" y="4520628"/>
                </a:lnTo>
                <a:cubicBezTo>
                  <a:pt x="2747785" y="4526758"/>
                  <a:pt x="2789215" y="4525934"/>
                  <a:pt x="2838820" y="4515992"/>
                </a:cubicBezTo>
                <a:cubicBezTo>
                  <a:pt x="2888413" y="4505446"/>
                  <a:pt x="2936942" y="4490638"/>
                  <a:pt x="2983956" y="4471847"/>
                </a:cubicBezTo>
                <a:cubicBezTo>
                  <a:pt x="3012344" y="4461415"/>
                  <a:pt x="3040507" y="4450534"/>
                  <a:pt x="3069399" y="4441615"/>
                </a:cubicBezTo>
                <a:cubicBezTo>
                  <a:pt x="3239616" y="4388721"/>
                  <a:pt x="3424585" y="4402295"/>
                  <a:pt x="3603384" y="4415196"/>
                </a:cubicBezTo>
                <a:cubicBezTo>
                  <a:pt x="3632894" y="4416991"/>
                  <a:pt x="3662292" y="4419178"/>
                  <a:pt x="3692530" y="4421590"/>
                </a:cubicBezTo>
                <a:cubicBezTo>
                  <a:pt x="3983702" y="4439764"/>
                  <a:pt x="4521109" y="4369986"/>
                  <a:pt x="4688911" y="3996811"/>
                </a:cubicBezTo>
                <a:cubicBezTo>
                  <a:pt x="4697663" y="3977459"/>
                  <a:pt x="4705237" y="3957604"/>
                  <a:pt x="4711632" y="3937355"/>
                </a:cubicBezTo>
                <a:cubicBezTo>
                  <a:pt x="4784733" y="3709848"/>
                  <a:pt x="4685545" y="3507359"/>
                  <a:pt x="4589834" y="3308257"/>
                </a:cubicBezTo>
                <a:cubicBezTo>
                  <a:pt x="4521501" y="3168769"/>
                  <a:pt x="4452720" y="3025053"/>
                  <a:pt x="4445369" y="2874734"/>
                </a:cubicBezTo>
                <a:cubicBezTo>
                  <a:pt x="4443688" y="2828812"/>
                  <a:pt x="4445762" y="2784085"/>
                  <a:pt x="4448232" y="2739492"/>
                </a:cubicBezTo>
                <a:cubicBezTo>
                  <a:pt x="4454739" y="2666910"/>
                  <a:pt x="4452832" y="2593801"/>
                  <a:pt x="4442509" y="2521617"/>
                </a:cubicBezTo>
                <a:cubicBezTo>
                  <a:pt x="4429949" y="2452061"/>
                  <a:pt x="4397603" y="2388404"/>
                  <a:pt x="4350191" y="2334580"/>
                </a:cubicBezTo>
                <a:close/>
                <a:moveTo>
                  <a:pt x="4484247" y="2245577"/>
                </a:moveTo>
                <a:cubicBezTo>
                  <a:pt x="4399456" y="2145375"/>
                  <a:pt x="4268970" y="2075289"/>
                  <a:pt x="4115320" y="2055730"/>
                </a:cubicBezTo>
                <a:cubicBezTo>
                  <a:pt x="4040535" y="2045780"/>
                  <a:pt x="3965470" y="2039386"/>
                  <a:pt x="3894276" y="2033771"/>
                </a:cubicBezTo>
                <a:cubicBezTo>
                  <a:pt x="3749195" y="2027169"/>
                  <a:pt x="3605179" y="2005114"/>
                  <a:pt x="3464755" y="1967992"/>
                </a:cubicBezTo>
                <a:cubicBezTo>
                  <a:pt x="3446970" y="1962282"/>
                  <a:pt x="3428737" y="1956443"/>
                  <a:pt x="3410560" y="1950599"/>
                </a:cubicBezTo>
                <a:cubicBezTo>
                  <a:pt x="3392383" y="1944759"/>
                  <a:pt x="3374991" y="1939178"/>
                  <a:pt x="3357206" y="1933468"/>
                </a:cubicBezTo>
                <a:cubicBezTo>
                  <a:pt x="3036357" y="1830429"/>
                  <a:pt x="2809197" y="1871420"/>
                  <a:pt x="2663926" y="2055321"/>
                </a:cubicBezTo>
                <a:lnTo>
                  <a:pt x="2630152" y="2099392"/>
                </a:lnTo>
                <a:cubicBezTo>
                  <a:pt x="2586656" y="2167689"/>
                  <a:pt x="2527950" y="2225081"/>
                  <a:pt x="2458579" y="2267138"/>
                </a:cubicBezTo>
                <a:cubicBezTo>
                  <a:pt x="2372888" y="2309515"/>
                  <a:pt x="2272482" y="2305409"/>
                  <a:pt x="2166717" y="2300945"/>
                </a:cubicBezTo>
                <a:cubicBezTo>
                  <a:pt x="2072650" y="2291746"/>
                  <a:pt x="1977741" y="2298892"/>
                  <a:pt x="1886227" y="2322074"/>
                </a:cubicBezTo>
                <a:cubicBezTo>
                  <a:pt x="1776053" y="2350265"/>
                  <a:pt x="1680275" y="2417901"/>
                  <a:pt x="1617176" y="2512072"/>
                </a:cubicBezTo>
                <a:cubicBezTo>
                  <a:pt x="1516489" y="2683521"/>
                  <a:pt x="1619880" y="2850151"/>
                  <a:pt x="1720741" y="3011884"/>
                </a:cubicBezTo>
                <a:cubicBezTo>
                  <a:pt x="1802623" y="3143413"/>
                  <a:pt x="1879157" y="3267667"/>
                  <a:pt x="1859145" y="3394582"/>
                </a:cubicBezTo>
                <a:lnTo>
                  <a:pt x="1846644" y="3440830"/>
                </a:lnTo>
                <a:lnTo>
                  <a:pt x="1880148" y="3483278"/>
                </a:lnTo>
                <a:lnTo>
                  <a:pt x="1888538" y="3466515"/>
                </a:lnTo>
                <a:cubicBezTo>
                  <a:pt x="1955643" y="3298808"/>
                  <a:pt x="1856998" y="3138695"/>
                  <a:pt x="1761483" y="2987300"/>
                </a:cubicBezTo>
                <a:cubicBezTo>
                  <a:pt x="1665968" y="2835904"/>
                  <a:pt x="1571111" y="2682449"/>
                  <a:pt x="1658799" y="2535877"/>
                </a:cubicBezTo>
                <a:cubicBezTo>
                  <a:pt x="1716286" y="2451549"/>
                  <a:pt x="1802859" y="2391201"/>
                  <a:pt x="1902154" y="2366218"/>
                </a:cubicBezTo>
                <a:cubicBezTo>
                  <a:pt x="1987543" y="2344140"/>
                  <a:pt x="2076140" y="2336821"/>
                  <a:pt x="2164103" y="2344583"/>
                </a:cubicBezTo>
                <a:cubicBezTo>
                  <a:pt x="2271371" y="2348621"/>
                  <a:pt x="2382213" y="2352902"/>
                  <a:pt x="2478423" y="2306183"/>
                </a:cubicBezTo>
                <a:cubicBezTo>
                  <a:pt x="2554492" y="2260946"/>
                  <a:pt x="2618864" y="2198634"/>
                  <a:pt x="2666432" y="2124201"/>
                </a:cubicBezTo>
                <a:lnTo>
                  <a:pt x="2699528" y="2080820"/>
                </a:lnTo>
                <a:cubicBezTo>
                  <a:pt x="2831582" y="1913999"/>
                  <a:pt x="3042023" y="1879458"/>
                  <a:pt x="3342620" y="1974623"/>
                </a:cubicBezTo>
                <a:cubicBezTo>
                  <a:pt x="3359563" y="1980069"/>
                  <a:pt x="3376955" y="1985644"/>
                  <a:pt x="3393898" y="1991091"/>
                </a:cubicBezTo>
                <a:cubicBezTo>
                  <a:pt x="3410841" y="1996532"/>
                  <a:pt x="3431542" y="2003173"/>
                  <a:pt x="3450169" y="2009146"/>
                </a:cubicBezTo>
                <a:cubicBezTo>
                  <a:pt x="3593174" y="2048725"/>
                  <a:pt x="3740050" y="2072905"/>
                  <a:pt x="3888161" y="2081269"/>
                </a:cubicBezTo>
                <a:cubicBezTo>
                  <a:pt x="3960589" y="2087282"/>
                  <a:pt x="4035205" y="2093542"/>
                  <a:pt x="4109205" y="2103228"/>
                </a:cubicBezTo>
                <a:cubicBezTo>
                  <a:pt x="4250022" y="2120091"/>
                  <a:pt x="4369384" y="2182711"/>
                  <a:pt x="4446240" y="2272699"/>
                </a:cubicBezTo>
                <a:cubicBezTo>
                  <a:pt x="4492353" y="2326692"/>
                  <a:pt x="4523164" y="2390537"/>
                  <a:pt x="4534124" y="2460260"/>
                </a:cubicBezTo>
                <a:lnTo>
                  <a:pt x="4532890" y="2459861"/>
                </a:lnTo>
                <a:cubicBezTo>
                  <a:pt x="4541978" y="2535450"/>
                  <a:pt x="4542708" y="2611779"/>
                  <a:pt x="4535077" y="2687474"/>
                </a:cubicBezTo>
                <a:cubicBezTo>
                  <a:pt x="4531431" y="2738506"/>
                  <a:pt x="4528233" y="2791035"/>
                  <a:pt x="4530141" y="2844748"/>
                </a:cubicBezTo>
                <a:cubicBezTo>
                  <a:pt x="4534685" y="3023668"/>
                  <a:pt x="4617492" y="3190495"/>
                  <a:pt x="4697774" y="3352430"/>
                </a:cubicBezTo>
                <a:cubicBezTo>
                  <a:pt x="4814243" y="3586336"/>
                  <a:pt x="4924316" y="3807336"/>
                  <a:pt x="4811494" y="4061990"/>
                </a:cubicBezTo>
                <a:cubicBezTo>
                  <a:pt x="4660242" y="4403754"/>
                  <a:pt x="4155768" y="4529959"/>
                  <a:pt x="3751383" y="4502194"/>
                </a:cubicBezTo>
                <a:cubicBezTo>
                  <a:pt x="3719628" y="4500175"/>
                  <a:pt x="3688042" y="4497763"/>
                  <a:pt x="3656400" y="4495295"/>
                </a:cubicBezTo>
                <a:cubicBezTo>
                  <a:pt x="3451682" y="4479477"/>
                  <a:pt x="3240288" y="4462930"/>
                  <a:pt x="3041180" y="4524687"/>
                </a:cubicBezTo>
                <a:cubicBezTo>
                  <a:pt x="3008080" y="4535400"/>
                  <a:pt x="2974643" y="4548694"/>
                  <a:pt x="2943337" y="4559519"/>
                </a:cubicBezTo>
                <a:cubicBezTo>
                  <a:pt x="2893911" y="4580497"/>
                  <a:pt x="2842802" y="4597213"/>
                  <a:pt x="2790458" y="4609384"/>
                </a:cubicBezTo>
                <a:lnTo>
                  <a:pt x="2770868" y="4611802"/>
                </a:lnTo>
                <a:lnTo>
                  <a:pt x="2804370" y="4654249"/>
                </a:lnTo>
                <a:lnTo>
                  <a:pt x="2962693" y="4604336"/>
                </a:lnTo>
                <a:cubicBezTo>
                  <a:pt x="2993437" y="4592389"/>
                  <a:pt x="3025920" y="4579264"/>
                  <a:pt x="3057562" y="4570345"/>
                </a:cubicBezTo>
                <a:cubicBezTo>
                  <a:pt x="3248030" y="4511225"/>
                  <a:pt x="3454992" y="4527323"/>
                  <a:pt x="3654942" y="4542524"/>
                </a:cubicBezTo>
                <a:cubicBezTo>
                  <a:pt x="3686976" y="4545048"/>
                  <a:pt x="3719010" y="4547628"/>
                  <a:pt x="3750709" y="4549647"/>
                </a:cubicBezTo>
                <a:cubicBezTo>
                  <a:pt x="4074700" y="4572028"/>
                  <a:pt x="4672248" y="4498380"/>
                  <a:pt x="4856657" y="4081958"/>
                </a:cubicBezTo>
                <a:cubicBezTo>
                  <a:pt x="4865577" y="4061205"/>
                  <a:pt x="4873151" y="4041854"/>
                  <a:pt x="4880052" y="4020483"/>
                </a:cubicBezTo>
                <a:cubicBezTo>
                  <a:pt x="4960110" y="3771157"/>
                  <a:pt x="4849196" y="3548531"/>
                  <a:pt x="4741872" y="3333006"/>
                </a:cubicBezTo>
                <a:cubicBezTo>
                  <a:pt x="4663608" y="3176253"/>
                  <a:pt x="4582764" y="3014598"/>
                  <a:pt x="4579174" y="2845511"/>
                </a:cubicBezTo>
                <a:cubicBezTo>
                  <a:pt x="4577716" y="2794664"/>
                  <a:pt x="4581586" y="2742814"/>
                  <a:pt x="4584841" y="2693016"/>
                </a:cubicBezTo>
                <a:cubicBezTo>
                  <a:pt x="4592863" y="2613551"/>
                  <a:pt x="4592190" y="2533414"/>
                  <a:pt x="4582653" y="2454057"/>
                </a:cubicBezTo>
                <a:cubicBezTo>
                  <a:pt x="4569546" y="2376662"/>
                  <a:pt x="4535122" y="2305699"/>
                  <a:pt x="4484247" y="2245577"/>
                </a:cubicBezTo>
                <a:close/>
                <a:moveTo>
                  <a:pt x="4617630" y="2154845"/>
                </a:moveTo>
                <a:cubicBezTo>
                  <a:pt x="4528096" y="2044225"/>
                  <a:pt x="4387915" y="1967052"/>
                  <a:pt x="4222027" y="1943851"/>
                </a:cubicBezTo>
                <a:cubicBezTo>
                  <a:pt x="4145111" y="1933233"/>
                  <a:pt x="4067351" y="1925498"/>
                  <a:pt x="3992960" y="1915682"/>
                </a:cubicBezTo>
                <a:cubicBezTo>
                  <a:pt x="3830881" y="1905697"/>
                  <a:pt x="3670371" y="1878487"/>
                  <a:pt x="3514013" y="1834512"/>
                </a:cubicBezTo>
                <a:cubicBezTo>
                  <a:pt x="3494995" y="1828404"/>
                  <a:pt x="3475583" y="1822166"/>
                  <a:pt x="3456114" y="1815923"/>
                </a:cubicBezTo>
                <a:cubicBezTo>
                  <a:pt x="3436703" y="1809680"/>
                  <a:pt x="3414767" y="1802646"/>
                  <a:pt x="3394964" y="1796269"/>
                </a:cubicBezTo>
                <a:cubicBezTo>
                  <a:pt x="3040565" y="1682477"/>
                  <a:pt x="2791077" y="1723541"/>
                  <a:pt x="2630488" y="1925223"/>
                </a:cubicBezTo>
                <a:lnTo>
                  <a:pt x="2593478" y="1973697"/>
                </a:lnTo>
                <a:cubicBezTo>
                  <a:pt x="2538099" y="2046688"/>
                  <a:pt x="2481098" y="2121879"/>
                  <a:pt x="2402353" y="2159679"/>
                </a:cubicBezTo>
                <a:cubicBezTo>
                  <a:pt x="2306828" y="2205701"/>
                  <a:pt x="2195419" y="2200338"/>
                  <a:pt x="2077700" y="2194757"/>
                </a:cubicBezTo>
                <a:cubicBezTo>
                  <a:pt x="1974477" y="2183590"/>
                  <a:pt x="1870137" y="2190316"/>
                  <a:pt x="1769326" y="2214643"/>
                </a:cubicBezTo>
                <a:cubicBezTo>
                  <a:pt x="1627112" y="2259745"/>
                  <a:pt x="1527058" y="2328373"/>
                  <a:pt x="1470978" y="2422012"/>
                </a:cubicBezTo>
                <a:cubicBezTo>
                  <a:pt x="1357573" y="2608891"/>
                  <a:pt x="1471888" y="2792646"/>
                  <a:pt x="1583106" y="2970416"/>
                </a:cubicBezTo>
                <a:cubicBezTo>
                  <a:pt x="1647985" y="3074644"/>
                  <a:pt x="1710459" y="3175263"/>
                  <a:pt x="1731925" y="3275613"/>
                </a:cubicBezTo>
                <a:lnTo>
                  <a:pt x="1734935" y="3299296"/>
                </a:lnTo>
                <a:lnTo>
                  <a:pt x="1780825" y="3357437"/>
                </a:lnTo>
                <a:lnTo>
                  <a:pt x="1782467" y="3335202"/>
                </a:lnTo>
                <a:cubicBezTo>
                  <a:pt x="1778883" y="3200385"/>
                  <a:pt x="1698055" y="3070186"/>
                  <a:pt x="1618736" y="2943279"/>
                </a:cubicBezTo>
                <a:cubicBezTo>
                  <a:pt x="1512977" y="2774074"/>
                  <a:pt x="1408576" y="2603484"/>
                  <a:pt x="1505965" y="2442322"/>
                </a:cubicBezTo>
                <a:cubicBezTo>
                  <a:pt x="1556411" y="2359128"/>
                  <a:pt x="1647747" y="2296328"/>
                  <a:pt x="1777955" y="2257356"/>
                </a:cubicBezTo>
                <a:cubicBezTo>
                  <a:pt x="1873767" y="2234364"/>
                  <a:pt x="1972883" y="2227964"/>
                  <a:pt x="2070967" y="2238437"/>
                </a:cubicBezTo>
                <a:cubicBezTo>
                  <a:pt x="2189646" y="2243866"/>
                  <a:pt x="2311905" y="2249542"/>
                  <a:pt x="2418213" y="2198353"/>
                </a:cubicBezTo>
                <a:cubicBezTo>
                  <a:pt x="2506776" y="2155539"/>
                  <a:pt x="2567429" y="2076075"/>
                  <a:pt x="2626050" y="1998680"/>
                </a:cubicBezTo>
                <a:lnTo>
                  <a:pt x="2662662" y="1951440"/>
                </a:lnTo>
                <a:cubicBezTo>
                  <a:pt x="2809310" y="1766159"/>
                  <a:pt x="3042920" y="1729072"/>
                  <a:pt x="3376225" y="1837462"/>
                </a:cubicBezTo>
                <a:cubicBezTo>
                  <a:pt x="3396086" y="1843840"/>
                  <a:pt x="3417573" y="1850745"/>
                  <a:pt x="3435357" y="1856455"/>
                </a:cubicBezTo>
                <a:cubicBezTo>
                  <a:pt x="3453142" y="1862160"/>
                  <a:pt x="3476031" y="1871790"/>
                  <a:pt x="3494658" y="1877764"/>
                </a:cubicBezTo>
                <a:cubicBezTo>
                  <a:pt x="3654157" y="1922839"/>
                  <a:pt x="3817977" y="1950800"/>
                  <a:pt x="3983367" y="1961160"/>
                </a:cubicBezTo>
                <a:cubicBezTo>
                  <a:pt x="4057589" y="1968660"/>
                  <a:pt x="4134956" y="1976260"/>
                  <a:pt x="4210750" y="1988802"/>
                </a:cubicBezTo>
                <a:cubicBezTo>
                  <a:pt x="4366749" y="2010815"/>
                  <a:pt x="4496890" y="2081782"/>
                  <a:pt x="4579379" y="2182080"/>
                </a:cubicBezTo>
                <a:cubicBezTo>
                  <a:pt x="4628872" y="2242259"/>
                  <a:pt x="4661211" y="2312997"/>
                  <a:pt x="4671688" y="2390055"/>
                </a:cubicBezTo>
                <a:cubicBezTo>
                  <a:pt x="4680159" y="2473217"/>
                  <a:pt x="4679541" y="2557022"/>
                  <a:pt x="4669836" y="2639998"/>
                </a:cubicBezTo>
                <a:cubicBezTo>
                  <a:pt x="4665236" y="2697054"/>
                  <a:pt x="4660467" y="2755888"/>
                  <a:pt x="4659289" y="2814958"/>
                </a:cubicBezTo>
                <a:cubicBezTo>
                  <a:pt x="4662431" y="3013852"/>
                  <a:pt x="4755617" y="3198084"/>
                  <a:pt x="4844708" y="3373739"/>
                </a:cubicBezTo>
                <a:cubicBezTo>
                  <a:pt x="4973351" y="3627900"/>
                  <a:pt x="5096327" y="3868475"/>
                  <a:pt x="4973462" y="4145790"/>
                </a:cubicBezTo>
                <a:cubicBezTo>
                  <a:pt x="4806334" y="4524182"/>
                  <a:pt x="4250750" y="4661662"/>
                  <a:pt x="3803221" y="4629129"/>
                </a:cubicBezTo>
                <a:lnTo>
                  <a:pt x="3701002" y="4620827"/>
                </a:lnTo>
                <a:cubicBezTo>
                  <a:pt x="3475582" y="4602485"/>
                  <a:pt x="3241859" y="4583246"/>
                  <a:pt x="3022330" y="4651621"/>
                </a:cubicBezTo>
                <a:cubicBezTo>
                  <a:pt x="2985864" y="4663064"/>
                  <a:pt x="2949902" y="4676918"/>
                  <a:pt x="2915062" y="4690212"/>
                </a:cubicBezTo>
                <a:lnTo>
                  <a:pt x="2849366" y="4711258"/>
                </a:lnTo>
                <a:lnTo>
                  <a:pt x="2883414" y="4754396"/>
                </a:lnTo>
                <a:lnTo>
                  <a:pt x="2934305" y="4738170"/>
                </a:lnTo>
                <a:cubicBezTo>
                  <a:pt x="2968640" y="4725157"/>
                  <a:pt x="3003985" y="4711527"/>
                  <a:pt x="3037758" y="4700140"/>
                </a:cubicBezTo>
                <a:cubicBezTo>
                  <a:pt x="3248648" y="4634402"/>
                  <a:pt x="3477602" y="4653024"/>
                  <a:pt x="3698870" y="4671422"/>
                </a:cubicBezTo>
                <a:cubicBezTo>
                  <a:pt x="3733093" y="4674226"/>
                  <a:pt x="3767315" y="4677087"/>
                  <a:pt x="3801650" y="4679498"/>
                </a:cubicBezTo>
                <a:cubicBezTo>
                  <a:pt x="4266347" y="4712536"/>
                  <a:pt x="4845437" y="4567148"/>
                  <a:pt x="5018962" y="4169012"/>
                </a:cubicBezTo>
                <a:cubicBezTo>
                  <a:pt x="5028162" y="4147473"/>
                  <a:pt x="5036242" y="4126439"/>
                  <a:pt x="5042974" y="4105461"/>
                </a:cubicBezTo>
                <a:cubicBezTo>
                  <a:pt x="5130213" y="3833923"/>
                  <a:pt x="5007741" y="3591777"/>
                  <a:pt x="4888860" y="3357052"/>
                </a:cubicBezTo>
                <a:cubicBezTo>
                  <a:pt x="4801284" y="3183702"/>
                  <a:pt x="4710230" y="3004238"/>
                  <a:pt x="4707761" y="2816002"/>
                </a:cubicBezTo>
                <a:cubicBezTo>
                  <a:pt x="4706471" y="2758867"/>
                  <a:pt x="4711407" y="2700986"/>
                  <a:pt x="4716849" y="2645562"/>
                </a:cubicBezTo>
                <a:cubicBezTo>
                  <a:pt x="4726892" y="2559272"/>
                  <a:pt x="4727509" y="2472123"/>
                  <a:pt x="4718702" y="2385647"/>
                </a:cubicBezTo>
                <a:cubicBezTo>
                  <a:pt x="4706836" y="2299628"/>
                  <a:pt x="4671350" y="2221216"/>
                  <a:pt x="4617630" y="2154845"/>
                </a:cubicBezTo>
                <a:close/>
                <a:moveTo>
                  <a:pt x="4751815" y="2066210"/>
                </a:moveTo>
                <a:cubicBezTo>
                  <a:pt x="4657634" y="1944649"/>
                  <a:pt x="4507770" y="1859014"/>
                  <a:pt x="4328453" y="1832353"/>
                </a:cubicBezTo>
                <a:cubicBezTo>
                  <a:pt x="4249236" y="1820529"/>
                  <a:pt x="4169514" y="1811717"/>
                  <a:pt x="4092374" y="1801923"/>
                </a:cubicBezTo>
                <a:cubicBezTo>
                  <a:pt x="3913239" y="1788585"/>
                  <a:pt x="3736011" y="1756029"/>
                  <a:pt x="3563832" y="1704824"/>
                </a:cubicBezTo>
                <a:cubicBezTo>
                  <a:pt x="3543579" y="1698317"/>
                  <a:pt x="3522484" y="1691541"/>
                  <a:pt x="3503017" y="1685304"/>
                </a:cubicBezTo>
                <a:cubicBezTo>
                  <a:pt x="3483606" y="1679061"/>
                  <a:pt x="3457126" y="1667831"/>
                  <a:pt x="3433955" y="1660394"/>
                </a:cubicBezTo>
                <a:cubicBezTo>
                  <a:pt x="3047409" y="1531726"/>
                  <a:pt x="2773926" y="1576436"/>
                  <a:pt x="2598611" y="1796993"/>
                </a:cubicBezTo>
                <a:cubicBezTo>
                  <a:pt x="2584956" y="1813938"/>
                  <a:pt x="2570919" y="1833486"/>
                  <a:pt x="2558077" y="1849331"/>
                </a:cubicBezTo>
                <a:cubicBezTo>
                  <a:pt x="2497290" y="1929206"/>
                  <a:pt x="2434343" y="2011564"/>
                  <a:pt x="2347282" y="2053953"/>
                </a:cubicBezTo>
                <a:cubicBezTo>
                  <a:pt x="2240127" y="2103509"/>
                  <a:pt x="2119378" y="2097412"/>
                  <a:pt x="1989697" y="2090715"/>
                </a:cubicBezTo>
                <a:cubicBezTo>
                  <a:pt x="1876006" y="2077920"/>
                  <a:pt x="1760995" y="2085072"/>
                  <a:pt x="1649900" y="2111856"/>
                </a:cubicBezTo>
                <a:cubicBezTo>
                  <a:pt x="1494537" y="2159544"/>
                  <a:pt x="1382483" y="2234303"/>
                  <a:pt x="1322251" y="2336591"/>
                </a:cubicBezTo>
                <a:cubicBezTo>
                  <a:pt x="1229215" y="2488823"/>
                  <a:pt x="1275935" y="2639729"/>
                  <a:pt x="1355997" y="2787487"/>
                </a:cubicBezTo>
                <a:lnTo>
                  <a:pt x="1432562" y="2916195"/>
                </a:lnTo>
                <a:lnTo>
                  <a:pt x="1613460" y="3145390"/>
                </a:lnTo>
                <a:lnTo>
                  <a:pt x="1603236" y="3120463"/>
                </a:lnTo>
                <a:cubicBezTo>
                  <a:pt x="1569916" y="3048999"/>
                  <a:pt x="1526226" y="2978593"/>
                  <a:pt x="1483148" y="2909277"/>
                </a:cubicBezTo>
                <a:cubicBezTo>
                  <a:pt x="1368267" y="2724434"/>
                  <a:pt x="1254877" y="2537801"/>
                  <a:pt x="1362763" y="2359588"/>
                </a:cubicBezTo>
                <a:cubicBezTo>
                  <a:pt x="1418187" y="2268008"/>
                  <a:pt x="1519743" y="2198954"/>
                  <a:pt x="1663893" y="2154928"/>
                </a:cubicBezTo>
                <a:cubicBezTo>
                  <a:pt x="1770370" y="2130035"/>
                  <a:pt x="1880426" y="2123758"/>
                  <a:pt x="1989170" y="2136384"/>
                </a:cubicBezTo>
                <a:cubicBezTo>
                  <a:pt x="2119260" y="2143210"/>
                  <a:pt x="2253344" y="2150412"/>
                  <a:pt x="2367559" y="2094501"/>
                </a:cubicBezTo>
                <a:cubicBezTo>
                  <a:pt x="2464588" y="2048052"/>
                  <a:pt x="2530778" y="1961290"/>
                  <a:pt x="2594802" y="1877007"/>
                </a:cubicBezTo>
                <a:cubicBezTo>
                  <a:pt x="2608177" y="1859518"/>
                  <a:pt x="2621664" y="1840251"/>
                  <a:pt x="2634792" y="1824949"/>
                </a:cubicBezTo>
                <a:cubicBezTo>
                  <a:pt x="2796743" y="1621887"/>
                  <a:pt x="3053075" y="1582124"/>
                  <a:pt x="3419088" y="1703736"/>
                </a:cubicBezTo>
                <a:cubicBezTo>
                  <a:pt x="3441865" y="1711039"/>
                  <a:pt x="3464587" y="1718342"/>
                  <a:pt x="3486523" y="1728118"/>
                </a:cubicBezTo>
                <a:cubicBezTo>
                  <a:pt x="3508515" y="1737889"/>
                  <a:pt x="3527254" y="1743454"/>
                  <a:pt x="3547787" y="1750505"/>
                </a:cubicBezTo>
                <a:cubicBezTo>
                  <a:pt x="3723163" y="1802815"/>
                  <a:pt x="3903645" y="1836117"/>
                  <a:pt x="4086091" y="1849831"/>
                </a:cubicBezTo>
                <a:cubicBezTo>
                  <a:pt x="4163063" y="1858671"/>
                  <a:pt x="4242280" y="1867763"/>
                  <a:pt x="4320936" y="1879862"/>
                </a:cubicBezTo>
                <a:cubicBezTo>
                  <a:pt x="4486472" y="1903239"/>
                  <a:pt x="4625033" y="1981772"/>
                  <a:pt x="4712467" y="2092195"/>
                </a:cubicBezTo>
                <a:cubicBezTo>
                  <a:pt x="4764929" y="2158448"/>
                  <a:pt x="4798984" y="2236180"/>
                  <a:pt x="4809419" y="2320368"/>
                </a:cubicBezTo>
                <a:lnTo>
                  <a:pt x="4810204" y="2320637"/>
                </a:lnTo>
                <a:cubicBezTo>
                  <a:pt x="4817834" y="2410777"/>
                  <a:pt x="4815927" y="2501431"/>
                  <a:pt x="4804538" y="2591120"/>
                </a:cubicBezTo>
                <a:cubicBezTo>
                  <a:pt x="4798871" y="2654201"/>
                  <a:pt x="4792925" y="2719469"/>
                  <a:pt x="4793374" y="2784955"/>
                </a:cubicBezTo>
                <a:cubicBezTo>
                  <a:pt x="4794832" y="3003279"/>
                  <a:pt x="4898286" y="3205320"/>
                  <a:pt x="4998428" y="3400422"/>
                </a:cubicBezTo>
                <a:cubicBezTo>
                  <a:pt x="5138348" y="3675017"/>
                  <a:pt x="5271984" y="3934831"/>
                  <a:pt x="5140929" y="4234976"/>
                </a:cubicBezTo>
                <a:cubicBezTo>
                  <a:pt x="4961569" y="4651173"/>
                  <a:pt x="4351398" y="4798356"/>
                  <a:pt x="3861063" y="4761224"/>
                </a:cubicBezTo>
                <a:cubicBezTo>
                  <a:pt x="3824540" y="4758531"/>
                  <a:pt x="3788129" y="4755446"/>
                  <a:pt x="3751270" y="4752249"/>
                </a:cubicBezTo>
                <a:cubicBezTo>
                  <a:pt x="3504475" y="4731103"/>
                  <a:pt x="3248816" y="4708890"/>
                  <a:pt x="3008305" y="4786016"/>
                </a:cubicBezTo>
                <a:lnTo>
                  <a:pt x="2930406" y="4813935"/>
                </a:lnTo>
                <a:lnTo>
                  <a:pt x="2962497" y="4854593"/>
                </a:lnTo>
                <a:lnTo>
                  <a:pt x="3023452" y="4832628"/>
                </a:lnTo>
                <a:cubicBezTo>
                  <a:pt x="3254538" y="4760663"/>
                  <a:pt x="3505373" y="4782202"/>
                  <a:pt x="3747791" y="4802899"/>
                </a:cubicBezTo>
                <a:lnTo>
                  <a:pt x="3857864" y="4812379"/>
                </a:lnTo>
                <a:cubicBezTo>
                  <a:pt x="4363965" y="4851419"/>
                  <a:pt x="4994669" y="4694475"/>
                  <a:pt x="5183623" y="4258197"/>
                </a:cubicBezTo>
                <a:cubicBezTo>
                  <a:pt x="5193048" y="4236827"/>
                  <a:pt x="5201295" y="4214895"/>
                  <a:pt x="5208307" y="4192627"/>
                </a:cubicBezTo>
                <a:cubicBezTo>
                  <a:pt x="5302672" y="3898877"/>
                  <a:pt x="5169260" y="3635472"/>
                  <a:pt x="5038878" y="3383903"/>
                </a:cubicBezTo>
                <a:cubicBezTo>
                  <a:pt x="4941372" y="3193288"/>
                  <a:pt x="4840331" y="2996560"/>
                  <a:pt x="4839097" y="2788758"/>
                </a:cubicBezTo>
                <a:cubicBezTo>
                  <a:pt x="4839546" y="2725493"/>
                  <a:pt x="4843249" y="2662300"/>
                  <a:pt x="4850205" y="2599433"/>
                </a:cubicBezTo>
                <a:cubicBezTo>
                  <a:pt x="4861594" y="2506355"/>
                  <a:pt x="4863389" y="2412330"/>
                  <a:pt x="4855535" y="2318837"/>
                </a:cubicBezTo>
                <a:cubicBezTo>
                  <a:pt x="4844785" y="2225014"/>
                  <a:pt x="4808323" y="2139146"/>
                  <a:pt x="4751815" y="2066210"/>
                </a:cubicBezTo>
                <a:close/>
                <a:moveTo>
                  <a:pt x="4884347" y="1974434"/>
                </a:moveTo>
                <a:cubicBezTo>
                  <a:pt x="4785445" y="1844167"/>
                  <a:pt x="4626701" y="1750925"/>
                  <a:pt x="4436619" y="1721376"/>
                </a:cubicBezTo>
                <a:cubicBezTo>
                  <a:pt x="4355439" y="1708475"/>
                  <a:pt x="4273361" y="1698457"/>
                  <a:pt x="4194313" y="1688955"/>
                </a:cubicBezTo>
                <a:cubicBezTo>
                  <a:pt x="3989426" y="1663557"/>
                  <a:pt x="3796096" y="1639146"/>
                  <a:pt x="3615447" y="1575241"/>
                </a:cubicBezTo>
                <a:cubicBezTo>
                  <a:pt x="3594801" y="1568606"/>
                  <a:pt x="3574099" y="1561964"/>
                  <a:pt x="3553791" y="1552726"/>
                </a:cubicBezTo>
                <a:cubicBezTo>
                  <a:pt x="3533537" y="1543483"/>
                  <a:pt x="3501391" y="1532713"/>
                  <a:pt x="3475078" y="1523806"/>
                </a:cubicBezTo>
                <a:cubicBezTo>
                  <a:pt x="3055376" y="1381783"/>
                  <a:pt x="2758493" y="1429858"/>
                  <a:pt x="2568563" y="1667506"/>
                </a:cubicBezTo>
                <a:lnTo>
                  <a:pt x="2524248" y="1724528"/>
                </a:lnTo>
                <a:cubicBezTo>
                  <a:pt x="2458059" y="1811290"/>
                  <a:pt x="2389439" y="1901356"/>
                  <a:pt x="2294851" y="1945870"/>
                </a:cubicBezTo>
                <a:cubicBezTo>
                  <a:pt x="2179925" y="1999734"/>
                  <a:pt x="2045844" y="1992538"/>
                  <a:pt x="1903923" y="1984180"/>
                </a:cubicBezTo>
                <a:cubicBezTo>
                  <a:pt x="1780693" y="1977287"/>
                  <a:pt x="1653195" y="1969473"/>
                  <a:pt x="1532407" y="2004665"/>
                </a:cubicBezTo>
                <a:cubicBezTo>
                  <a:pt x="1363218" y="2055629"/>
                  <a:pt x="1243030" y="2138667"/>
                  <a:pt x="1175874" y="2246906"/>
                </a:cubicBezTo>
                <a:cubicBezTo>
                  <a:pt x="1125003" y="2329112"/>
                  <a:pt x="1112218" y="2410976"/>
                  <a:pt x="1122987" y="2492282"/>
                </a:cubicBezTo>
                <a:lnTo>
                  <a:pt x="1132832" y="2536443"/>
                </a:lnTo>
                <a:lnTo>
                  <a:pt x="1216398" y="2642320"/>
                </a:lnTo>
                <a:lnTo>
                  <a:pt x="1187381" y="2567333"/>
                </a:lnTo>
                <a:cubicBezTo>
                  <a:pt x="1155762" y="2467488"/>
                  <a:pt x="1155077" y="2368442"/>
                  <a:pt x="1216404" y="2271266"/>
                </a:cubicBezTo>
                <a:cubicBezTo>
                  <a:pt x="1277622" y="2171564"/>
                  <a:pt x="1388722" y="2096952"/>
                  <a:pt x="1546830" y="2049235"/>
                </a:cubicBezTo>
                <a:cubicBezTo>
                  <a:pt x="1657889" y="2015917"/>
                  <a:pt x="1783060" y="2023882"/>
                  <a:pt x="1900517" y="2030287"/>
                </a:cubicBezTo>
                <a:cubicBezTo>
                  <a:pt x="2042024" y="2038510"/>
                  <a:pt x="2188064" y="2046829"/>
                  <a:pt x="2313902" y="1987389"/>
                </a:cubicBezTo>
                <a:cubicBezTo>
                  <a:pt x="2420790" y="1938657"/>
                  <a:pt x="2490995" y="1843655"/>
                  <a:pt x="2560429" y="1752484"/>
                </a:cubicBezTo>
                <a:lnTo>
                  <a:pt x="2604070" y="1696152"/>
                </a:lnTo>
                <a:cubicBezTo>
                  <a:pt x="2781018" y="1474765"/>
                  <a:pt x="3060033" y="1434105"/>
                  <a:pt x="3459258" y="1567293"/>
                </a:cubicBezTo>
                <a:cubicBezTo>
                  <a:pt x="3485346" y="1575662"/>
                  <a:pt x="3511377" y="1584025"/>
                  <a:pt x="3536342" y="1595681"/>
                </a:cubicBezTo>
                <a:cubicBezTo>
                  <a:pt x="3561365" y="1607337"/>
                  <a:pt x="3577074" y="1611016"/>
                  <a:pt x="3599121" y="1619010"/>
                </a:cubicBezTo>
                <a:cubicBezTo>
                  <a:pt x="3784877" y="1684098"/>
                  <a:pt x="3980787" y="1708896"/>
                  <a:pt x="4187861" y="1734541"/>
                </a:cubicBezTo>
                <a:cubicBezTo>
                  <a:pt x="4266405" y="1744323"/>
                  <a:pt x="4347921" y="1754621"/>
                  <a:pt x="4428933" y="1766563"/>
                </a:cubicBezTo>
                <a:cubicBezTo>
                  <a:pt x="4605691" y="1794108"/>
                  <a:pt x="4753521" y="1880083"/>
                  <a:pt x="4845975" y="2000711"/>
                </a:cubicBezTo>
                <a:cubicBezTo>
                  <a:pt x="4901447" y="2073088"/>
                  <a:pt x="4936983" y="2157939"/>
                  <a:pt x="4946870" y="2250130"/>
                </a:cubicBezTo>
                <a:lnTo>
                  <a:pt x="4949059" y="2249014"/>
                </a:lnTo>
                <a:cubicBezTo>
                  <a:pt x="4956240" y="2346467"/>
                  <a:pt x="4953210" y="2444358"/>
                  <a:pt x="4940083" y="2541132"/>
                </a:cubicBezTo>
                <a:cubicBezTo>
                  <a:pt x="4932958" y="2610107"/>
                  <a:pt x="4925888" y="2681814"/>
                  <a:pt x="4925720" y="2753454"/>
                </a:cubicBezTo>
                <a:cubicBezTo>
                  <a:pt x="4925945" y="2991342"/>
                  <a:pt x="5039160" y="3211063"/>
                  <a:pt x="5149008" y="3422892"/>
                </a:cubicBezTo>
                <a:cubicBezTo>
                  <a:pt x="5302224" y="3718543"/>
                  <a:pt x="5446689" y="3997261"/>
                  <a:pt x="5307554" y="4321131"/>
                </a:cubicBezTo>
                <a:cubicBezTo>
                  <a:pt x="5084883" y="4839639"/>
                  <a:pt x="4301523" y="4920747"/>
                  <a:pt x="3918569" y="4890345"/>
                </a:cubicBezTo>
                <a:lnTo>
                  <a:pt x="3806812" y="4880361"/>
                </a:lnTo>
                <a:cubicBezTo>
                  <a:pt x="3604254" y="4862272"/>
                  <a:pt x="3396520" y="4843583"/>
                  <a:pt x="3194711" y="4869917"/>
                </a:cubicBezTo>
                <a:lnTo>
                  <a:pt x="3006626" y="4910503"/>
                </a:lnTo>
                <a:lnTo>
                  <a:pt x="3037089" y="4949099"/>
                </a:lnTo>
                <a:lnTo>
                  <a:pt x="3199262" y="4914433"/>
                </a:lnTo>
                <a:cubicBezTo>
                  <a:pt x="3395809" y="4889213"/>
                  <a:pt x="3599976" y="4907565"/>
                  <a:pt x="3799126" y="4925571"/>
                </a:cubicBezTo>
                <a:cubicBezTo>
                  <a:pt x="3836378" y="4928881"/>
                  <a:pt x="3874022" y="4932358"/>
                  <a:pt x="3910994" y="4935163"/>
                </a:cubicBezTo>
                <a:cubicBezTo>
                  <a:pt x="4460405" y="4978577"/>
                  <a:pt x="5144071" y="4810079"/>
                  <a:pt x="5346714" y="4338239"/>
                </a:cubicBezTo>
                <a:cubicBezTo>
                  <a:pt x="5356362" y="4316139"/>
                  <a:pt x="5364835" y="4293591"/>
                  <a:pt x="5372128" y="4270593"/>
                </a:cubicBezTo>
                <a:cubicBezTo>
                  <a:pt x="5473616" y="3954631"/>
                  <a:pt x="5328144" y="3673277"/>
                  <a:pt x="5186765" y="3400517"/>
                </a:cubicBezTo>
                <a:cubicBezTo>
                  <a:pt x="5079441" y="3193591"/>
                  <a:pt x="4968581" y="2979177"/>
                  <a:pt x="4968919" y="2752360"/>
                </a:cubicBezTo>
                <a:cubicBezTo>
                  <a:pt x="4968918" y="2682908"/>
                  <a:pt x="4975595" y="2612435"/>
                  <a:pt x="4982271" y="2544694"/>
                </a:cubicBezTo>
                <a:cubicBezTo>
                  <a:pt x="4995904" y="2444806"/>
                  <a:pt x="4999046" y="2343735"/>
                  <a:pt x="4991585" y="2243141"/>
                </a:cubicBezTo>
                <a:cubicBezTo>
                  <a:pt x="4981485" y="2144083"/>
                  <a:pt x="4943689" y="2052594"/>
                  <a:pt x="4884347" y="1974434"/>
                </a:cubicBezTo>
                <a:close/>
                <a:moveTo>
                  <a:pt x="5017746" y="1885017"/>
                </a:moveTo>
                <a:cubicBezTo>
                  <a:pt x="4913186" y="1743627"/>
                  <a:pt x="4744410" y="1642553"/>
                  <a:pt x="4541250" y="1610220"/>
                </a:cubicBezTo>
                <a:cubicBezTo>
                  <a:pt x="4458049" y="1596657"/>
                  <a:pt x="4374568" y="1585282"/>
                  <a:pt x="4293164" y="1575943"/>
                </a:cubicBezTo>
                <a:cubicBezTo>
                  <a:pt x="4070549" y="1546203"/>
                  <a:pt x="3860670" y="1517849"/>
                  <a:pt x="3663469" y="1445895"/>
                </a:cubicBezTo>
                <a:cubicBezTo>
                  <a:pt x="3642375" y="1439125"/>
                  <a:pt x="3622795" y="1430560"/>
                  <a:pt x="3601140" y="1422701"/>
                </a:cubicBezTo>
                <a:cubicBezTo>
                  <a:pt x="3571574" y="1410950"/>
                  <a:pt x="3541952" y="1399614"/>
                  <a:pt x="3511487" y="1389378"/>
                </a:cubicBezTo>
                <a:cubicBezTo>
                  <a:pt x="3059527" y="1234263"/>
                  <a:pt x="2739837" y="1283651"/>
                  <a:pt x="2534086" y="1540723"/>
                </a:cubicBezTo>
                <a:cubicBezTo>
                  <a:pt x="2518132" y="1560562"/>
                  <a:pt x="2502333" y="1581356"/>
                  <a:pt x="2486528" y="1602154"/>
                </a:cubicBezTo>
                <a:cubicBezTo>
                  <a:pt x="2414931" y="1695804"/>
                  <a:pt x="2340909" y="1792758"/>
                  <a:pt x="2238118" y="1840082"/>
                </a:cubicBezTo>
                <a:cubicBezTo>
                  <a:pt x="2113094" y="1898417"/>
                  <a:pt x="1968141" y="1889543"/>
                  <a:pt x="1814807" y="1879789"/>
                </a:cubicBezTo>
                <a:cubicBezTo>
                  <a:pt x="1680712" y="1871224"/>
                  <a:pt x="1543322" y="1862962"/>
                  <a:pt x="1414466" y="1900554"/>
                </a:cubicBezTo>
                <a:cubicBezTo>
                  <a:pt x="1231869" y="1954929"/>
                  <a:pt x="1101706" y="2042022"/>
                  <a:pt x="1028632" y="2160161"/>
                </a:cubicBezTo>
                <a:cubicBezTo>
                  <a:pt x="1010344" y="2189575"/>
                  <a:pt x="996607" y="2218961"/>
                  <a:pt x="986841" y="2248308"/>
                </a:cubicBezTo>
                <a:lnTo>
                  <a:pt x="970098" y="2330263"/>
                </a:lnTo>
                <a:lnTo>
                  <a:pt x="1017136" y="2389859"/>
                </a:lnTo>
                <a:lnTo>
                  <a:pt x="1015394" y="2341549"/>
                </a:lnTo>
                <a:cubicBezTo>
                  <a:pt x="1019376" y="2288549"/>
                  <a:pt x="1035819" y="2235764"/>
                  <a:pt x="1068729" y="2183019"/>
                </a:cubicBezTo>
                <a:cubicBezTo>
                  <a:pt x="1135889" y="2074785"/>
                  <a:pt x="1256656" y="1994204"/>
                  <a:pt x="1428458" y="1943621"/>
                </a:cubicBezTo>
                <a:cubicBezTo>
                  <a:pt x="1549376" y="1908020"/>
                  <a:pt x="1683062" y="1916456"/>
                  <a:pt x="1812760" y="1924516"/>
                </a:cubicBezTo>
                <a:cubicBezTo>
                  <a:pt x="1965264" y="1934000"/>
                  <a:pt x="2123131" y="1943851"/>
                  <a:pt x="2258937" y="1880350"/>
                </a:cubicBezTo>
                <a:cubicBezTo>
                  <a:pt x="2372624" y="1826087"/>
                  <a:pt x="2450040" y="1725684"/>
                  <a:pt x="2522805" y="1626963"/>
                </a:cubicBezTo>
                <a:lnTo>
                  <a:pt x="2570251" y="1567310"/>
                </a:lnTo>
                <a:cubicBezTo>
                  <a:pt x="2761796" y="1327464"/>
                  <a:pt x="3064911" y="1282743"/>
                  <a:pt x="3495891" y="1430678"/>
                </a:cubicBezTo>
                <a:cubicBezTo>
                  <a:pt x="3525682" y="1440236"/>
                  <a:pt x="3555472" y="1449794"/>
                  <a:pt x="3584029" y="1463059"/>
                </a:cubicBezTo>
                <a:cubicBezTo>
                  <a:pt x="3605123" y="1469829"/>
                  <a:pt x="3624591" y="1478804"/>
                  <a:pt x="3647088" y="1486932"/>
                </a:cubicBezTo>
                <a:cubicBezTo>
                  <a:pt x="3848832" y="1560344"/>
                  <a:pt x="4061291" y="1589085"/>
                  <a:pt x="4288508" y="1620283"/>
                </a:cubicBezTo>
                <a:cubicBezTo>
                  <a:pt x="4368958" y="1631137"/>
                  <a:pt x="4452551" y="1642103"/>
                  <a:pt x="4535358" y="1654162"/>
                </a:cubicBezTo>
                <a:cubicBezTo>
                  <a:pt x="4724108" y="1686120"/>
                  <a:pt x="4881322" y="1780114"/>
                  <a:pt x="4978963" y="1910843"/>
                </a:cubicBezTo>
                <a:cubicBezTo>
                  <a:pt x="5037548" y="1989280"/>
                  <a:pt x="5074684" y="2080941"/>
                  <a:pt x="5084320" y="2180364"/>
                </a:cubicBezTo>
                <a:lnTo>
                  <a:pt x="5084040" y="2181189"/>
                </a:lnTo>
                <a:cubicBezTo>
                  <a:pt x="5090716" y="2285911"/>
                  <a:pt x="5086451" y="2391014"/>
                  <a:pt x="5071361" y="2494800"/>
                </a:cubicBezTo>
                <a:cubicBezTo>
                  <a:pt x="5061879" y="2571349"/>
                  <a:pt x="5056325" y="2648334"/>
                  <a:pt x="5054753" y="2725464"/>
                </a:cubicBezTo>
                <a:cubicBezTo>
                  <a:pt x="5052735" y="2983064"/>
                  <a:pt x="5176890" y="3218540"/>
                  <a:pt x="5296276" y="3448868"/>
                </a:cubicBezTo>
                <a:cubicBezTo>
                  <a:pt x="5461553" y="3765155"/>
                  <a:pt x="5617910" y="4063617"/>
                  <a:pt x="5469072" y="4412056"/>
                </a:cubicBezTo>
                <a:cubicBezTo>
                  <a:pt x="5230692" y="4970893"/>
                  <a:pt x="4384947" y="5054693"/>
                  <a:pt x="3969900" y="5020364"/>
                </a:cubicBezTo>
                <a:cubicBezTo>
                  <a:pt x="3930348" y="5017168"/>
                  <a:pt x="3890460" y="5013466"/>
                  <a:pt x="3850626" y="5009707"/>
                </a:cubicBezTo>
                <a:cubicBezTo>
                  <a:pt x="3632289" y="4989641"/>
                  <a:pt x="3408177" y="4969259"/>
                  <a:pt x="3190740" y="4997142"/>
                </a:cubicBezTo>
                <a:lnTo>
                  <a:pt x="3091674" y="5018257"/>
                </a:lnTo>
                <a:lnTo>
                  <a:pt x="3124125" y="5059372"/>
                </a:lnTo>
                <a:lnTo>
                  <a:pt x="3201955" y="5042686"/>
                </a:lnTo>
                <a:cubicBezTo>
                  <a:pt x="3414044" y="5015573"/>
                  <a:pt x="3634464" y="5036071"/>
                  <a:pt x="3849392" y="5056095"/>
                </a:cubicBezTo>
                <a:cubicBezTo>
                  <a:pt x="3889673" y="5059910"/>
                  <a:pt x="3929675" y="5063275"/>
                  <a:pt x="3969564" y="5066977"/>
                </a:cubicBezTo>
                <a:cubicBezTo>
                  <a:pt x="4561557" y="5115496"/>
                  <a:pt x="5297959" y="4936228"/>
                  <a:pt x="5514459" y="4428434"/>
                </a:cubicBezTo>
                <a:cubicBezTo>
                  <a:pt x="5522257" y="4404147"/>
                  <a:pt x="5533084" y="4381766"/>
                  <a:pt x="5540603" y="4358320"/>
                </a:cubicBezTo>
                <a:cubicBezTo>
                  <a:pt x="5649104" y="4020539"/>
                  <a:pt x="5491737" y="3719497"/>
                  <a:pt x="5337903" y="3427284"/>
                </a:cubicBezTo>
                <a:cubicBezTo>
                  <a:pt x="5220594" y="3203087"/>
                  <a:pt x="5099805" y="2971402"/>
                  <a:pt x="5101263" y="2725437"/>
                </a:cubicBezTo>
                <a:cubicBezTo>
                  <a:pt x="5101824" y="2649826"/>
                  <a:pt x="5109960" y="2573457"/>
                  <a:pt x="5117814" y="2499282"/>
                </a:cubicBezTo>
                <a:cubicBezTo>
                  <a:pt x="5132905" y="2392552"/>
                  <a:pt x="5137000" y="2284543"/>
                  <a:pt x="5130156" y="2176920"/>
                </a:cubicBezTo>
                <a:cubicBezTo>
                  <a:pt x="5120099" y="2069197"/>
                  <a:pt x="5080482" y="1969850"/>
                  <a:pt x="5017746" y="1885017"/>
                </a:cubicBezTo>
                <a:close/>
                <a:moveTo>
                  <a:pt x="5151109" y="1794021"/>
                </a:moveTo>
                <a:cubicBezTo>
                  <a:pt x="5041128" y="1643063"/>
                  <a:pt x="4862814" y="1533964"/>
                  <a:pt x="4648012" y="1497896"/>
                </a:cubicBezTo>
                <a:cubicBezTo>
                  <a:pt x="4561615" y="1482858"/>
                  <a:pt x="4477741" y="1471355"/>
                  <a:pt x="4395327" y="1459424"/>
                </a:cubicBezTo>
                <a:cubicBezTo>
                  <a:pt x="4155096" y="1424934"/>
                  <a:pt x="3928274" y="1392501"/>
                  <a:pt x="3712840" y="1311972"/>
                </a:cubicBezTo>
                <a:cubicBezTo>
                  <a:pt x="3692194" y="1305331"/>
                  <a:pt x="3671493" y="1298694"/>
                  <a:pt x="3651857" y="1288761"/>
                </a:cubicBezTo>
                <a:cubicBezTo>
                  <a:pt x="3618195" y="1275685"/>
                  <a:pt x="3584534" y="1262606"/>
                  <a:pt x="3550087" y="1250630"/>
                </a:cubicBezTo>
                <a:cubicBezTo>
                  <a:pt x="3065025" y="1082160"/>
                  <a:pt x="2720931" y="1133696"/>
                  <a:pt x="2501957" y="1409217"/>
                </a:cubicBezTo>
                <a:cubicBezTo>
                  <a:pt x="2484515" y="1430846"/>
                  <a:pt x="2467769" y="1453153"/>
                  <a:pt x="2450741" y="1474915"/>
                </a:cubicBezTo>
                <a:cubicBezTo>
                  <a:pt x="2372781" y="1575600"/>
                  <a:pt x="2293632" y="1679985"/>
                  <a:pt x="2182532" y="1731898"/>
                </a:cubicBezTo>
                <a:cubicBezTo>
                  <a:pt x="2047942" y="1794430"/>
                  <a:pt x="1892000" y="1784294"/>
                  <a:pt x="1725880" y="1773159"/>
                </a:cubicBezTo>
                <a:cubicBezTo>
                  <a:pt x="1582022" y="1763725"/>
                  <a:pt x="1433356" y="1753656"/>
                  <a:pt x="1294923" y="1794076"/>
                </a:cubicBezTo>
                <a:cubicBezTo>
                  <a:pt x="1098632" y="1851312"/>
                  <a:pt x="959212" y="1944513"/>
                  <a:pt x="880730" y="2069534"/>
                </a:cubicBezTo>
                <a:lnTo>
                  <a:pt x="837075" y="2161725"/>
                </a:lnTo>
                <a:lnTo>
                  <a:pt x="874981" y="2209752"/>
                </a:lnTo>
                <a:lnTo>
                  <a:pt x="880870" y="2180974"/>
                </a:lnTo>
                <a:cubicBezTo>
                  <a:pt x="890384" y="2152571"/>
                  <a:pt x="903770" y="2124192"/>
                  <a:pt x="921555" y="2095808"/>
                </a:cubicBezTo>
                <a:cubicBezTo>
                  <a:pt x="994102" y="1979316"/>
                  <a:pt x="1123715" y="1892500"/>
                  <a:pt x="1310172" y="1838910"/>
                </a:cubicBezTo>
                <a:cubicBezTo>
                  <a:pt x="1440532" y="1800890"/>
                  <a:pt x="1584799" y="1810454"/>
                  <a:pt x="1726609" y="1820590"/>
                </a:cubicBezTo>
                <a:cubicBezTo>
                  <a:pt x="1890524" y="1831472"/>
                  <a:pt x="2060346" y="1842438"/>
                  <a:pt x="2205585" y="1775155"/>
                </a:cubicBezTo>
                <a:cubicBezTo>
                  <a:pt x="2327748" y="1718621"/>
                  <a:pt x="2411099" y="1609686"/>
                  <a:pt x="2491606" y="1503921"/>
                </a:cubicBezTo>
                <a:lnTo>
                  <a:pt x="2542138" y="1438911"/>
                </a:lnTo>
                <a:cubicBezTo>
                  <a:pt x="2748697" y="1180735"/>
                  <a:pt x="3074843" y="1133882"/>
                  <a:pt x="3538530" y="1295038"/>
                </a:cubicBezTo>
                <a:cubicBezTo>
                  <a:pt x="3572865" y="1306059"/>
                  <a:pt x="3605853" y="1319823"/>
                  <a:pt x="3638673" y="1332640"/>
                </a:cubicBezTo>
                <a:cubicBezTo>
                  <a:pt x="3659767" y="1339412"/>
                  <a:pt x="3679235" y="1348386"/>
                  <a:pt x="3700498" y="1356116"/>
                </a:cubicBezTo>
                <a:cubicBezTo>
                  <a:pt x="3919241" y="1437706"/>
                  <a:pt x="4148645" y="1470519"/>
                  <a:pt x="4391512" y="1505397"/>
                </a:cubicBezTo>
                <a:cubicBezTo>
                  <a:pt x="4473477" y="1517199"/>
                  <a:pt x="4558921" y="1529645"/>
                  <a:pt x="4642851" y="1543886"/>
                </a:cubicBezTo>
                <a:cubicBezTo>
                  <a:pt x="4843523" y="1577696"/>
                  <a:pt x="5009985" y="1679226"/>
                  <a:pt x="5113077" y="1820285"/>
                </a:cubicBezTo>
                <a:cubicBezTo>
                  <a:pt x="5174933" y="1904921"/>
                  <a:pt x="5213974" y="2003786"/>
                  <a:pt x="5223904" y="2110793"/>
                </a:cubicBezTo>
                <a:cubicBezTo>
                  <a:pt x="5229682" y="2222516"/>
                  <a:pt x="5224297" y="2334502"/>
                  <a:pt x="5207746" y="2445086"/>
                </a:cubicBezTo>
                <a:cubicBezTo>
                  <a:pt x="5196863" y="2527877"/>
                  <a:pt x="5190186" y="2611172"/>
                  <a:pt x="5187774" y="2694653"/>
                </a:cubicBezTo>
                <a:cubicBezTo>
                  <a:pt x="5184632" y="2971396"/>
                  <a:pt x="5318212" y="3225793"/>
                  <a:pt x="5448145" y="3471742"/>
                </a:cubicBezTo>
                <a:cubicBezTo>
                  <a:pt x="5625149" y="3808176"/>
                  <a:pt x="5792783" y="4127055"/>
                  <a:pt x="5636482" y="4495743"/>
                </a:cubicBezTo>
                <a:cubicBezTo>
                  <a:pt x="5378522" y="5101416"/>
                  <a:pt x="4470615" y="5188357"/>
                  <a:pt x="4026171" y="5150496"/>
                </a:cubicBezTo>
                <a:cubicBezTo>
                  <a:pt x="3981906" y="5146289"/>
                  <a:pt x="3941513" y="5142811"/>
                  <a:pt x="3899043" y="5138717"/>
                </a:cubicBezTo>
                <a:cubicBezTo>
                  <a:pt x="3664633" y="5116547"/>
                  <a:pt x="3424258" y="5093746"/>
                  <a:pt x="3191221" y="5123580"/>
                </a:cubicBezTo>
                <a:lnTo>
                  <a:pt x="3177180" y="5126591"/>
                </a:lnTo>
                <a:lnTo>
                  <a:pt x="3208765" y="5166610"/>
                </a:lnTo>
                <a:lnTo>
                  <a:pt x="3429788" y="5153517"/>
                </a:lnTo>
                <a:cubicBezTo>
                  <a:pt x="3584630" y="5153258"/>
                  <a:pt x="3741114" y="5168109"/>
                  <a:pt x="3894499" y="5182637"/>
                </a:cubicBezTo>
                <a:cubicBezTo>
                  <a:pt x="3938764" y="5186900"/>
                  <a:pt x="3979551" y="5190433"/>
                  <a:pt x="4022188" y="5194135"/>
                </a:cubicBezTo>
                <a:cubicBezTo>
                  <a:pt x="4478190" y="5233006"/>
                  <a:pt x="5411005" y="5140848"/>
                  <a:pt x="5677605" y="4511224"/>
                </a:cubicBezTo>
                <a:cubicBezTo>
                  <a:pt x="5685627" y="4486095"/>
                  <a:pt x="5696736" y="4462929"/>
                  <a:pt x="5704422" y="4439035"/>
                </a:cubicBezTo>
                <a:cubicBezTo>
                  <a:pt x="5820049" y="4079041"/>
                  <a:pt x="5649553" y="3757863"/>
                  <a:pt x="5487361" y="3447577"/>
                </a:cubicBezTo>
                <a:cubicBezTo>
                  <a:pt x="5360401" y="3206660"/>
                  <a:pt x="5229626" y="2956342"/>
                  <a:pt x="5232375" y="2692173"/>
                </a:cubicBezTo>
                <a:cubicBezTo>
                  <a:pt x="5233553" y="2610409"/>
                  <a:pt x="5242810" y="2527602"/>
                  <a:pt x="5251955" y="2447947"/>
                </a:cubicBezTo>
                <a:cubicBezTo>
                  <a:pt x="5268786" y="2334222"/>
                  <a:pt x="5274284" y="2219089"/>
                  <a:pt x="5268393" y="2104219"/>
                </a:cubicBezTo>
                <a:cubicBezTo>
                  <a:pt x="5258484" y="1990239"/>
                  <a:pt x="5217097" y="1884596"/>
                  <a:pt x="5151109" y="1794021"/>
                </a:cubicBezTo>
                <a:close/>
                <a:moveTo>
                  <a:pt x="5284021" y="1704275"/>
                </a:moveTo>
                <a:cubicBezTo>
                  <a:pt x="5169114" y="1542465"/>
                  <a:pt x="4981206" y="1425467"/>
                  <a:pt x="4754552" y="1386438"/>
                </a:cubicBezTo>
                <a:cubicBezTo>
                  <a:pt x="4668266" y="1370990"/>
                  <a:pt x="4581251" y="1358011"/>
                  <a:pt x="4496761" y="1345413"/>
                </a:cubicBezTo>
                <a:cubicBezTo>
                  <a:pt x="4238354" y="1307815"/>
                  <a:pt x="3995148" y="1269661"/>
                  <a:pt x="3764343" y="1181486"/>
                </a:cubicBezTo>
                <a:cubicBezTo>
                  <a:pt x="3744089" y="1174979"/>
                  <a:pt x="3723836" y="1165736"/>
                  <a:pt x="3704369" y="1158130"/>
                </a:cubicBezTo>
                <a:cubicBezTo>
                  <a:pt x="3666668" y="1143310"/>
                  <a:pt x="3629023" y="1128496"/>
                  <a:pt x="3590425" y="1115192"/>
                </a:cubicBezTo>
                <a:cubicBezTo>
                  <a:pt x="3072767" y="933086"/>
                  <a:pt x="2706771" y="987562"/>
                  <a:pt x="2471001" y="1281289"/>
                </a:cubicBezTo>
                <a:cubicBezTo>
                  <a:pt x="2452615" y="1304432"/>
                  <a:pt x="2434517" y="1328120"/>
                  <a:pt x="2416284" y="1352216"/>
                </a:cubicBezTo>
                <a:cubicBezTo>
                  <a:pt x="2332803" y="1461566"/>
                  <a:pt x="2248492" y="1570647"/>
                  <a:pt x="2128506" y="1626065"/>
                </a:cubicBezTo>
                <a:cubicBezTo>
                  <a:pt x="1984368" y="1692791"/>
                  <a:pt x="1816593" y="1681124"/>
                  <a:pt x="1639062" y="1668594"/>
                </a:cubicBezTo>
                <a:cubicBezTo>
                  <a:pt x="1485167" y="1657757"/>
                  <a:pt x="1326739" y="1646819"/>
                  <a:pt x="1176385" y="1688854"/>
                </a:cubicBezTo>
                <a:cubicBezTo>
                  <a:pt x="966270" y="1749371"/>
                  <a:pt x="817173" y="1848540"/>
                  <a:pt x="732496" y="1982923"/>
                </a:cubicBezTo>
                <a:lnTo>
                  <a:pt x="718666" y="2011703"/>
                </a:lnTo>
                <a:lnTo>
                  <a:pt x="751467" y="2053262"/>
                </a:lnTo>
                <a:lnTo>
                  <a:pt x="773434" y="2007413"/>
                </a:lnTo>
                <a:cubicBezTo>
                  <a:pt x="851787" y="1882801"/>
                  <a:pt x="992313" y="1790413"/>
                  <a:pt x="1190938" y="1733014"/>
                </a:cubicBezTo>
                <a:cubicBezTo>
                  <a:pt x="1331155" y="1692713"/>
                  <a:pt x="1486009" y="1703410"/>
                  <a:pt x="1635505" y="1713747"/>
                </a:cubicBezTo>
                <a:cubicBezTo>
                  <a:pt x="1811644" y="1724920"/>
                  <a:pt x="1992749" y="1737693"/>
                  <a:pt x="2148237" y="1666894"/>
                </a:cubicBezTo>
                <a:cubicBezTo>
                  <a:pt x="2278193" y="1607415"/>
                  <a:pt x="2366947" y="1491592"/>
                  <a:pt x="2452728" y="1379353"/>
                </a:cubicBezTo>
                <a:cubicBezTo>
                  <a:pt x="2470826" y="1355666"/>
                  <a:pt x="2488931" y="1331973"/>
                  <a:pt x="2507181" y="1309245"/>
                </a:cubicBezTo>
                <a:cubicBezTo>
                  <a:pt x="2729162" y="1032878"/>
                  <a:pt x="3078097" y="983344"/>
                  <a:pt x="3574884" y="1157855"/>
                </a:cubicBezTo>
                <a:cubicBezTo>
                  <a:pt x="3612922" y="1170071"/>
                  <a:pt x="3650342" y="1185715"/>
                  <a:pt x="3687146" y="1200265"/>
                </a:cubicBezTo>
                <a:cubicBezTo>
                  <a:pt x="3707847" y="1206901"/>
                  <a:pt x="3727595" y="1216425"/>
                  <a:pt x="3747568" y="1223751"/>
                </a:cubicBezTo>
                <a:cubicBezTo>
                  <a:pt x="3982918" y="1313390"/>
                  <a:pt x="4229152" y="1350696"/>
                  <a:pt x="4489804" y="1389915"/>
                </a:cubicBezTo>
                <a:cubicBezTo>
                  <a:pt x="4576594" y="1403714"/>
                  <a:pt x="4660748" y="1415768"/>
                  <a:pt x="4746192" y="1430952"/>
                </a:cubicBezTo>
                <a:cubicBezTo>
                  <a:pt x="4960995" y="1468726"/>
                  <a:pt x="5137708" y="1578481"/>
                  <a:pt x="5245791" y="1729798"/>
                </a:cubicBezTo>
                <a:cubicBezTo>
                  <a:pt x="5310638" y="1820586"/>
                  <a:pt x="5350780" y="1926339"/>
                  <a:pt x="5359616" y="2040483"/>
                </a:cubicBezTo>
                <a:cubicBezTo>
                  <a:pt x="5364553" y="2159784"/>
                  <a:pt x="5357933" y="2279251"/>
                  <a:pt x="5339924" y="2397228"/>
                </a:cubicBezTo>
                <a:cubicBezTo>
                  <a:pt x="5327414" y="2485949"/>
                  <a:pt x="5319728" y="2575295"/>
                  <a:pt x="5316866" y="2664868"/>
                </a:cubicBezTo>
                <a:cubicBezTo>
                  <a:pt x="5312883" y="2961311"/>
                  <a:pt x="5456450" y="3232972"/>
                  <a:pt x="5597154" y="3496477"/>
                </a:cubicBezTo>
                <a:cubicBezTo>
                  <a:pt x="5786669" y="3853667"/>
                  <a:pt x="5966870" y="4191560"/>
                  <a:pt x="5800806" y="4583470"/>
                </a:cubicBezTo>
                <a:cubicBezTo>
                  <a:pt x="5526858" y="5228912"/>
                  <a:pt x="4557294" y="5321967"/>
                  <a:pt x="4081209" y="5280290"/>
                </a:cubicBezTo>
                <a:cubicBezTo>
                  <a:pt x="4036944" y="5276083"/>
                  <a:pt x="3992566" y="5272214"/>
                  <a:pt x="3946226" y="5267334"/>
                </a:cubicBezTo>
                <a:cubicBezTo>
                  <a:pt x="3779433" y="5251235"/>
                  <a:pt x="3609779" y="5234772"/>
                  <a:pt x="3441499" y="5234969"/>
                </a:cubicBezTo>
                <a:lnTo>
                  <a:pt x="3270734" y="5245123"/>
                </a:lnTo>
                <a:lnTo>
                  <a:pt x="3305233" y="5288832"/>
                </a:lnTo>
                <a:lnTo>
                  <a:pt x="3443435" y="5280788"/>
                </a:lnTo>
                <a:cubicBezTo>
                  <a:pt x="3608811" y="5280739"/>
                  <a:pt x="3776151" y="5296921"/>
                  <a:pt x="3940728" y="5312767"/>
                </a:cubicBezTo>
                <a:cubicBezTo>
                  <a:pt x="3984993" y="5317030"/>
                  <a:pt x="4029258" y="5321238"/>
                  <a:pt x="4075711" y="5325726"/>
                </a:cubicBezTo>
                <a:cubicBezTo>
                  <a:pt x="4563746" y="5368523"/>
                  <a:pt x="5557995" y="5271148"/>
                  <a:pt x="5840808" y="4599512"/>
                </a:cubicBezTo>
                <a:cubicBezTo>
                  <a:pt x="5851635" y="4574383"/>
                  <a:pt x="5860555" y="4549535"/>
                  <a:pt x="5868466" y="4524854"/>
                </a:cubicBezTo>
                <a:cubicBezTo>
                  <a:pt x="5991218" y="4142649"/>
                  <a:pt x="5810848" y="3802454"/>
                  <a:pt x="5635809" y="3472570"/>
                </a:cubicBezTo>
                <a:cubicBezTo>
                  <a:pt x="5499199" y="3214926"/>
                  <a:pt x="5358045" y="2948577"/>
                  <a:pt x="5362702" y="2664162"/>
                </a:cubicBezTo>
                <a:cubicBezTo>
                  <a:pt x="5365675" y="2576205"/>
                  <a:pt x="5373137" y="2488473"/>
                  <a:pt x="5385143" y="2401313"/>
                </a:cubicBezTo>
                <a:cubicBezTo>
                  <a:pt x="5403825" y="2280789"/>
                  <a:pt x="5410389" y="2158662"/>
                  <a:pt x="5404611" y="2036769"/>
                </a:cubicBezTo>
                <a:cubicBezTo>
                  <a:pt x="5395627" y="1914580"/>
                  <a:pt x="5352965" y="1801361"/>
                  <a:pt x="5284021" y="1704275"/>
                </a:cubicBezTo>
                <a:close/>
                <a:moveTo>
                  <a:pt x="5369043" y="1551777"/>
                </a:moveTo>
                <a:cubicBezTo>
                  <a:pt x="5247749" y="1412028"/>
                  <a:pt x="5070898" y="1311838"/>
                  <a:pt x="4860641" y="1274362"/>
                </a:cubicBezTo>
                <a:cubicBezTo>
                  <a:pt x="4774243" y="1259325"/>
                  <a:pt x="4685377" y="1244858"/>
                  <a:pt x="4598474" y="1231464"/>
                </a:cubicBezTo>
                <a:cubicBezTo>
                  <a:pt x="4322673" y="1188291"/>
                  <a:pt x="4061853" y="1146749"/>
                  <a:pt x="3814498" y="1050525"/>
                </a:cubicBezTo>
                <a:lnTo>
                  <a:pt x="3757778" y="1028234"/>
                </a:lnTo>
                <a:cubicBezTo>
                  <a:pt x="3717384" y="1012074"/>
                  <a:pt x="3672390" y="994456"/>
                  <a:pt x="3629079" y="978733"/>
                </a:cubicBezTo>
                <a:cubicBezTo>
                  <a:pt x="3078601" y="783816"/>
                  <a:pt x="2689424" y="840839"/>
                  <a:pt x="2439190" y="1152611"/>
                </a:cubicBezTo>
                <a:cubicBezTo>
                  <a:pt x="2419453" y="1177139"/>
                  <a:pt x="2399862" y="1202616"/>
                  <a:pt x="2380405" y="1227683"/>
                </a:cubicBezTo>
                <a:cubicBezTo>
                  <a:pt x="2292459" y="1342407"/>
                  <a:pt x="2201410" y="1461124"/>
                  <a:pt x="2073637" y="1519487"/>
                </a:cubicBezTo>
                <a:cubicBezTo>
                  <a:pt x="1919523" y="1590268"/>
                  <a:pt x="1740753" y="1577345"/>
                  <a:pt x="1550851" y="1563563"/>
                </a:cubicBezTo>
                <a:cubicBezTo>
                  <a:pt x="1389248" y="1551156"/>
                  <a:pt x="1217244" y="1541306"/>
                  <a:pt x="1059343" y="1584099"/>
                </a:cubicBezTo>
                <a:cubicBezTo>
                  <a:pt x="891288" y="1632250"/>
                  <a:pt x="759812" y="1703125"/>
                  <a:pt x="666523" y="1795900"/>
                </a:cubicBezTo>
                <a:lnTo>
                  <a:pt x="606860" y="1870047"/>
                </a:lnTo>
                <a:lnTo>
                  <a:pt x="637404" y="1908745"/>
                </a:lnTo>
                <a:lnTo>
                  <a:pt x="701502" y="1829363"/>
                </a:lnTo>
                <a:cubicBezTo>
                  <a:pt x="789030" y="1742803"/>
                  <a:pt x="913354" y="1676098"/>
                  <a:pt x="1072690" y="1630593"/>
                </a:cubicBezTo>
                <a:cubicBezTo>
                  <a:pt x="1223179" y="1588142"/>
                  <a:pt x="1387660" y="1600118"/>
                  <a:pt x="1547743" y="1611583"/>
                </a:cubicBezTo>
                <a:cubicBezTo>
                  <a:pt x="1734632" y="1626212"/>
                  <a:pt x="1928371" y="1639404"/>
                  <a:pt x="2093267" y="1563462"/>
                </a:cubicBezTo>
                <a:cubicBezTo>
                  <a:pt x="2231274" y="1500214"/>
                  <a:pt x="2326115" y="1376813"/>
                  <a:pt x="2416900" y="1258920"/>
                </a:cubicBezTo>
                <a:cubicBezTo>
                  <a:pt x="2436357" y="1233853"/>
                  <a:pt x="2455269" y="1209062"/>
                  <a:pt x="2475011" y="1184538"/>
                </a:cubicBezTo>
                <a:cubicBezTo>
                  <a:pt x="2711455" y="890121"/>
                  <a:pt x="3083538" y="838046"/>
                  <a:pt x="3613033" y="1025783"/>
                </a:cubicBezTo>
                <a:cubicBezTo>
                  <a:pt x="3654437" y="1039060"/>
                  <a:pt x="3698141" y="1057648"/>
                  <a:pt x="3740218" y="1074335"/>
                </a:cubicBezTo>
                <a:lnTo>
                  <a:pt x="3796937" y="1096632"/>
                </a:lnTo>
                <a:cubicBezTo>
                  <a:pt x="4049118" y="1194853"/>
                  <a:pt x="4312295" y="1236237"/>
                  <a:pt x="4590956" y="1280347"/>
                </a:cubicBezTo>
                <a:cubicBezTo>
                  <a:pt x="4677915" y="1293736"/>
                  <a:pt x="4764706" y="1307540"/>
                  <a:pt x="4850991" y="1322988"/>
                </a:cubicBezTo>
                <a:cubicBezTo>
                  <a:pt x="5050418" y="1356755"/>
                  <a:pt x="5218251" y="1450274"/>
                  <a:pt x="5333027" y="1581143"/>
                </a:cubicBezTo>
                <a:cubicBezTo>
                  <a:pt x="5349423" y="1599839"/>
                  <a:pt x="5364737" y="1619297"/>
                  <a:pt x="5378905" y="1639451"/>
                </a:cubicBezTo>
                <a:cubicBezTo>
                  <a:pt x="5446913" y="1736193"/>
                  <a:pt x="5488532" y="1848993"/>
                  <a:pt x="5496842" y="1970628"/>
                </a:cubicBezTo>
                <a:cubicBezTo>
                  <a:pt x="5501442" y="2096468"/>
                  <a:pt x="5493701" y="2222421"/>
                  <a:pt x="5473672" y="2346686"/>
                </a:cubicBezTo>
                <a:cubicBezTo>
                  <a:pt x="5460039" y="2441716"/>
                  <a:pt x="5451343" y="2537402"/>
                  <a:pt x="5447753" y="2633357"/>
                </a:cubicBezTo>
                <a:cubicBezTo>
                  <a:pt x="5441638" y="2949101"/>
                  <a:pt x="5595976" y="3238296"/>
                  <a:pt x="5745264" y="3517680"/>
                </a:cubicBezTo>
                <a:cubicBezTo>
                  <a:pt x="5946840" y="3895567"/>
                  <a:pt x="6137309" y="4252644"/>
                  <a:pt x="5963166" y="4668280"/>
                </a:cubicBezTo>
                <a:cubicBezTo>
                  <a:pt x="5674968" y="5358203"/>
                  <a:pt x="4641728" y="5454848"/>
                  <a:pt x="4135796" y="5409469"/>
                </a:cubicBezTo>
                <a:cubicBezTo>
                  <a:pt x="4088389" y="5405151"/>
                  <a:pt x="4041095" y="5400383"/>
                  <a:pt x="3993239" y="5395896"/>
                </a:cubicBezTo>
                <a:cubicBezTo>
                  <a:pt x="3816404" y="5378367"/>
                  <a:pt x="3636034" y="5360502"/>
                  <a:pt x="3457004" y="5360481"/>
                </a:cubicBezTo>
                <a:lnTo>
                  <a:pt x="3365989" y="5365809"/>
                </a:lnTo>
                <a:lnTo>
                  <a:pt x="3402214" y="5411706"/>
                </a:lnTo>
                <a:lnTo>
                  <a:pt x="3459290" y="5408439"/>
                </a:lnTo>
                <a:cubicBezTo>
                  <a:pt x="3635319" y="5408629"/>
                  <a:pt x="3813402" y="5426213"/>
                  <a:pt x="3988527" y="5443406"/>
                </a:cubicBezTo>
                <a:cubicBezTo>
                  <a:pt x="4036214" y="5448286"/>
                  <a:pt x="4083508" y="5452996"/>
                  <a:pt x="4131307" y="5457485"/>
                </a:cubicBezTo>
                <a:cubicBezTo>
                  <a:pt x="4649190" y="5502582"/>
                  <a:pt x="5707339" y="5400776"/>
                  <a:pt x="6006646" y="4686342"/>
                </a:cubicBezTo>
                <a:cubicBezTo>
                  <a:pt x="6017754" y="4660371"/>
                  <a:pt x="6026899" y="4634738"/>
                  <a:pt x="6034922" y="4609665"/>
                </a:cubicBezTo>
                <a:cubicBezTo>
                  <a:pt x="6164854" y="4205247"/>
                  <a:pt x="5972703" y="3844861"/>
                  <a:pt x="5786892" y="3496086"/>
                </a:cubicBezTo>
                <a:cubicBezTo>
                  <a:pt x="5639960" y="3222018"/>
                  <a:pt x="5488595" y="2937854"/>
                  <a:pt x="5494823" y="2634417"/>
                </a:cubicBezTo>
                <a:cubicBezTo>
                  <a:pt x="5498413" y="2540240"/>
                  <a:pt x="5506941" y="2446332"/>
                  <a:pt x="5520461" y="2353080"/>
                </a:cubicBezTo>
                <a:cubicBezTo>
                  <a:pt x="5540490" y="2225602"/>
                  <a:pt x="5548232" y="2096468"/>
                  <a:pt x="5543519" y="1967452"/>
                </a:cubicBezTo>
                <a:cubicBezTo>
                  <a:pt x="5533904" y="1837575"/>
                  <a:pt x="5489537" y="1717276"/>
                  <a:pt x="5417560" y="1614024"/>
                </a:cubicBezTo>
                <a:cubicBezTo>
                  <a:pt x="5402564" y="1592513"/>
                  <a:pt x="5386370" y="1571741"/>
                  <a:pt x="5369043" y="1551777"/>
                </a:cubicBezTo>
                <a:close/>
                <a:moveTo>
                  <a:pt x="5501694" y="1457698"/>
                </a:moveTo>
                <a:cubicBezTo>
                  <a:pt x="5374317" y="1310056"/>
                  <a:pt x="5188375" y="1203370"/>
                  <a:pt x="4967348" y="1162931"/>
                </a:cubicBezTo>
                <a:cubicBezTo>
                  <a:pt x="4878594" y="1146682"/>
                  <a:pt x="4789728" y="1132216"/>
                  <a:pt x="4701255" y="1117884"/>
                </a:cubicBezTo>
                <a:cubicBezTo>
                  <a:pt x="4407277" y="1068861"/>
                  <a:pt x="4129009" y="1024891"/>
                  <a:pt x="3864542" y="919535"/>
                </a:cubicBezTo>
                <a:lnTo>
                  <a:pt x="3813208" y="898971"/>
                </a:lnTo>
                <a:cubicBezTo>
                  <a:pt x="3765465" y="880007"/>
                  <a:pt x="3717048" y="860375"/>
                  <a:pt x="3668351" y="842925"/>
                </a:cubicBezTo>
                <a:cubicBezTo>
                  <a:pt x="3085166" y="634782"/>
                  <a:pt x="2672533" y="693806"/>
                  <a:pt x="2407156" y="1024318"/>
                </a:cubicBezTo>
                <a:lnTo>
                  <a:pt x="2345134" y="1103794"/>
                </a:lnTo>
                <a:cubicBezTo>
                  <a:pt x="2251781" y="1225406"/>
                  <a:pt x="2155194" y="1351420"/>
                  <a:pt x="2017844" y="1412610"/>
                </a:cubicBezTo>
                <a:cubicBezTo>
                  <a:pt x="1854041" y="1487997"/>
                  <a:pt x="1663444" y="1473537"/>
                  <a:pt x="1462132" y="1458364"/>
                </a:cubicBezTo>
                <a:cubicBezTo>
                  <a:pt x="1288023" y="1445121"/>
                  <a:pt x="1105942" y="1431126"/>
                  <a:pt x="940973" y="1478910"/>
                </a:cubicBezTo>
                <a:cubicBezTo>
                  <a:pt x="765028" y="1530314"/>
                  <a:pt x="624273" y="1604762"/>
                  <a:pt x="525090" y="1702771"/>
                </a:cubicBezTo>
                <a:lnTo>
                  <a:pt x="499735" y="1734322"/>
                </a:lnTo>
                <a:lnTo>
                  <a:pt x="528105" y="1770266"/>
                </a:lnTo>
                <a:lnTo>
                  <a:pt x="557816" y="1733957"/>
                </a:lnTo>
                <a:cubicBezTo>
                  <a:pt x="651355" y="1642134"/>
                  <a:pt x="782939" y="1571465"/>
                  <a:pt x="952648" y="1523503"/>
                </a:cubicBezTo>
                <a:cubicBezTo>
                  <a:pt x="1112164" y="1478512"/>
                  <a:pt x="1288186" y="1491463"/>
                  <a:pt x="1457896" y="1504207"/>
                </a:cubicBezTo>
                <a:cubicBezTo>
                  <a:pt x="1656465" y="1519408"/>
                  <a:pt x="1861895" y="1534541"/>
                  <a:pt x="2036346" y="1454404"/>
                </a:cubicBezTo>
                <a:cubicBezTo>
                  <a:pt x="2183105" y="1388070"/>
                  <a:pt x="2282243" y="1256968"/>
                  <a:pt x="2380070" y="1131352"/>
                </a:cubicBezTo>
                <a:cubicBezTo>
                  <a:pt x="2400468" y="1104770"/>
                  <a:pt x="2420874" y="1078189"/>
                  <a:pt x="2441417" y="1052566"/>
                </a:cubicBezTo>
                <a:cubicBezTo>
                  <a:pt x="2693009" y="739414"/>
                  <a:pt x="3088532" y="685337"/>
                  <a:pt x="3650454" y="885751"/>
                </a:cubicBezTo>
                <a:cubicBezTo>
                  <a:pt x="3699713" y="901552"/>
                  <a:pt x="3746783" y="922569"/>
                  <a:pt x="3794077" y="941399"/>
                </a:cubicBezTo>
                <a:lnTo>
                  <a:pt x="3845411" y="961962"/>
                </a:lnTo>
                <a:cubicBezTo>
                  <a:pt x="4114590" y="1068367"/>
                  <a:pt x="4394934" y="1114373"/>
                  <a:pt x="4693063" y="1163352"/>
                </a:cubicBezTo>
                <a:cubicBezTo>
                  <a:pt x="4779854" y="1177156"/>
                  <a:pt x="4869562" y="1191886"/>
                  <a:pt x="4958316" y="1208130"/>
                </a:cubicBezTo>
                <a:cubicBezTo>
                  <a:pt x="5168174" y="1245986"/>
                  <a:pt x="5344374" y="1346598"/>
                  <a:pt x="5464500" y="1486366"/>
                </a:cubicBezTo>
                <a:cubicBezTo>
                  <a:pt x="5481661" y="1506333"/>
                  <a:pt x="5497678" y="1527099"/>
                  <a:pt x="5512484" y="1548595"/>
                </a:cubicBezTo>
                <a:cubicBezTo>
                  <a:pt x="5583555" y="1651775"/>
                  <a:pt x="5626755" y="1771783"/>
                  <a:pt x="5634855" y="1901006"/>
                </a:cubicBezTo>
                <a:cubicBezTo>
                  <a:pt x="5639006" y="2034010"/>
                  <a:pt x="5630142" y="2167059"/>
                  <a:pt x="5608487" y="2298289"/>
                </a:cubicBezTo>
                <a:cubicBezTo>
                  <a:pt x="5593563" y="2399287"/>
                  <a:pt x="5583858" y="2501009"/>
                  <a:pt x="5579482" y="2603034"/>
                </a:cubicBezTo>
                <a:cubicBezTo>
                  <a:pt x="5571683" y="2938207"/>
                  <a:pt x="5738476" y="3244094"/>
                  <a:pt x="5895227" y="3541351"/>
                </a:cubicBezTo>
                <a:cubicBezTo>
                  <a:pt x="6109426" y="3939597"/>
                  <a:pt x="6311675" y="4316812"/>
                  <a:pt x="6128501" y="4754940"/>
                </a:cubicBezTo>
                <a:cubicBezTo>
                  <a:pt x="5823359" y="5487492"/>
                  <a:pt x="4727734" y="5588176"/>
                  <a:pt x="4190889" y="5539713"/>
                </a:cubicBezTo>
                <a:cubicBezTo>
                  <a:pt x="4140846" y="5534945"/>
                  <a:pt x="4090914" y="5529840"/>
                  <a:pt x="4040647" y="5524568"/>
                </a:cubicBezTo>
                <a:cubicBezTo>
                  <a:pt x="3852788" y="5505777"/>
                  <a:pt x="3661646" y="5486608"/>
                  <a:pt x="3472055" y="5486433"/>
                </a:cubicBezTo>
                <a:lnTo>
                  <a:pt x="3461670" y="5487035"/>
                </a:lnTo>
                <a:lnTo>
                  <a:pt x="3497535" y="5532475"/>
                </a:lnTo>
                <a:lnTo>
                  <a:pt x="3758272" y="5544132"/>
                </a:lnTo>
                <a:cubicBezTo>
                  <a:pt x="3851938" y="5551370"/>
                  <a:pt x="3945482" y="5560845"/>
                  <a:pt x="4038290" y="5570114"/>
                </a:cubicBezTo>
                <a:cubicBezTo>
                  <a:pt x="4088614" y="5575388"/>
                  <a:pt x="4138657" y="5580099"/>
                  <a:pt x="4188700" y="5584811"/>
                </a:cubicBezTo>
                <a:cubicBezTo>
                  <a:pt x="4737215" y="5635236"/>
                  <a:pt x="5857414" y="5530682"/>
                  <a:pt x="6173495" y="4772553"/>
                </a:cubicBezTo>
                <a:cubicBezTo>
                  <a:pt x="6182360" y="4745013"/>
                  <a:pt x="6194085" y="4719716"/>
                  <a:pt x="6203229" y="4691332"/>
                </a:cubicBezTo>
                <a:cubicBezTo>
                  <a:pt x="6340288" y="4264704"/>
                  <a:pt x="6136467" y="3885189"/>
                  <a:pt x="5938987" y="3517287"/>
                </a:cubicBezTo>
                <a:cubicBezTo>
                  <a:pt x="5782573" y="3226039"/>
                  <a:pt x="5621222" y="2924611"/>
                  <a:pt x="5629021" y="2600785"/>
                </a:cubicBezTo>
                <a:cubicBezTo>
                  <a:pt x="5633228" y="2500391"/>
                  <a:pt x="5642822" y="2400309"/>
                  <a:pt x="5657801" y="2300964"/>
                </a:cubicBezTo>
                <a:cubicBezTo>
                  <a:pt x="5679513" y="2166700"/>
                  <a:pt x="5688377" y="2030661"/>
                  <a:pt x="5684338" y="1894658"/>
                </a:cubicBezTo>
                <a:cubicBezTo>
                  <a:pt x="5674597" y="1758785"/>
                  <a:pt x="5628170" y="1632316"/>
                  <a:pt x="5552630" y="1523407"/>
                </a:cubicBezTo>
                <a:cubicBezTo>
                  <a:pt x="5536892" y="1500717"/>
                  <a:pt x="5519890" y="1478790"/>
                  <a:pt x="5501694" y="1457698"/>
                </a:cubicBezTo>
                <a:close/>
                <a:moveTo>
                  <a:pt x="5632329" y="1364395"/>
                </a:moveTo>
                <a:cubicBezTo>
                  <a:pt x="5499933" y="1207570"/>
                  <a:pt x="5305386" y="1094522"/>
                  <a:pt x="5073775" y="1051417"/>
                </a:cubicBezTo>
                <a:cubicBezTo>
                  <a:pt x="4983337" y="1034640"/>
                  <a:pt x="4893349" y="1019362"/>
                  <a:pt x="4803417" y="1004081"/>
                </a:cubicBezTo>
                <a:cubicBezTo>
                  <a:pt x="4491375" y="951546"/>
                  <a:pt x="4198015" y="900469"/>
                  <a:pt x="3914641" y="788596"/>
                </a:cubicBezTo>
                <a:lnTo>
                  <a:pt x="3870657" y="770832"/>
                </a:lnTo>
                <a:cubicBezTo>
                  <a:pt x="3817359" y="749186"/>
                  <a:pt x="3762491" y="727013"/>
                  <a:pt x="3708520" y="707431"/>
                </a:cubicBezTo>
                <a:cubicBezTo>
                  <a:pt x="3092683" y="486067"/>
                  <a:pt x="2657278" y="547768"/>
                  <a:pt x="2376608" y="896062"/>
                </a:cubicBezTo>
                <a:cubicBezTo>
                  <a:pt x="2354436" y="923888"/>
                  <a:pt x="2333095" y="951978"/>
                  <a:pt x="2311209" y="980350"/>
                </a:cubicBezTo>
                <a:cubicBezTo>
                  <a:pt x="2212452" y="1108848"/>
                  <a:pt x="2109913" y="1242033"/>
                  <a:pt x="1965752" y="1307389"/>
                </a:cubicBezTo>
                <a:cubicBezTo>
                  <a:pt x="1791711" y="1387656"/>
                  <a:pt x="1591173" y="1368647"/>
                  <a:pt x="1377243" y="1354411"/>
                </a:cubicBezTo>
                <a:cubicBezTo>
                  <a:pt x="1192828" y="1340578"/>
                  <a:pt x="1002629" y="1324889"/>
                  <a:pt x="823404" y="1374446"/>
                </a:cubicBezTo>
                <a:cubicBezTo>
                  <a:pt x="698021" y="1409750"/>
                  <a:pt x="590524" y="1456471"/>
                  <a:pt x="501699" y="1514294"/>
                </a:cubicBezTo>
                <a:lnTo>
                  <a:pt x="393920" y="1600256"/>
                </a:lnTo>
                <a:lnTo>
                  <a:pt x="423306" y="1637488"/>
                </a:lnTo>
                <a:lnTo>
                  <a:pt x="530220" y="1552953"/>
                </a:lnTo>
                <a:cubicBezTo>
                  <a:pt x="614730" y="1498624"/>
                  <a:pt x="717320" y="1454752"/>
                  <a:pt x="836751" y="1420940"/>
                </a:cubicBezTo>
                <a:cubicBezTo>
                  <a:pt x="1005709" y="1373532"/>
                  <a:pt x="1192189" y="1388026"/>
                  <a:pt x="1372480" y="1401897"/>
                </a:cubicBezTo>
                <a:cubicBezTo>
                  <a:pt x="1582179" y="1417950"/>
                  <a:pt x="1799302" y="1435025"/>
                  <a:pt x="1982073" y="1350299"/>
                </a:cubicBezTo>
                <a:cubicBezTo>
                  <a:pt x="2136882" y="1280190"/>
                  <a:pt x="2242663" y="1142604"/>
                  <a:pt x="2345207" y="1009421"/>
                </a:cubicBezTo>
                <a:cubicBezTo>
                  <a:pt x="2366549" y="981331"/>
                  <a:pt x="2388305" y="953369"/>
                  <a:pt x="2410208" y="926361"/>
                </a:cubicBezTo>
                <a:cubicBezTo>
                  <a:pt x="2676392" y="594750"/>
                  <a:pt x="3095208" y="537723"/>
                  <a:pt x="3689726" y="751772"/>
                </a:cubicBezTo>
                <a:cubicBezTo>
                  <a:pt x="3744482" y="771622"/>
                  <a:pt x="3799014" y="793660"/>
                  <a:pt x="3851862" y="815172"/>
                </a:cubicBezTo>
                <a:lnTo>
                  <a:pt x="3895847" y="832936"/>
                </a:lnTo>
                <a:cubicBezTo>
                  <a:pt x="4182418" y="947648"/>
                  <a:pt x="4481276" y="998675"/>
                  <a:pt x="4794665" y="1051198"/>
                </a:cubicBezTo>
                <a:cubicBezTo>
                  <a:pt x="4883812" y="1066209"/>
                  <a:pt x="4973744" y="1081487"/>
                  <a:pt x="5063733" y="1098129"/>
                </a:cubicBezTo>
                <a:cubicBezTo>
                  <a:pt x="5284544" y="1138498"/>
                  <a:pt x="5469113" y="1244878"/>
                  <a:pt x="5594703" y="1392664"/>
                </a:cubicBezTo>
                <a:cubicBezTo>
                  <a:pt x="5612644" y="1413776"/>
                  <a:pt x="5629382" y="1435733"/>
                  <a:pt x="5644850" y="1458464"/>
                </a:cubicBezTo>
                <a:cubicBezTo>
                  <a:pt x="5719094" y="1567570"/>
                  <a:pt x="5764079" y="1694494"/>
                  <a:pt x="5772474" y="1831302"/>
                </a:cubicBezTo>
                <a:cubicBezTo>
                  <a:pt x="5775672" y="1971424"/>
                  <a:pt x="5765630" y="2111490"/>
                  <a:pt x="5742572" y="2249671"/>
                </a:cubicBezTo>
                <a:cubicBezTo>
                  <a:pt x="5726077" y="2356654"/>
                  <a:pt x="5715530" y="2464467"/>
                  <a:pt x="5710874" y="2572627"/>
                </a:cubicBezTo>
                <a:cubicBezTo>
                  <a:pt x="5701056" y="2927096"/>
                  <a:pt x="5875702" y="3250961"/>
                  <a:pt x="6045020" y="3564461"/>
                </a:cubicBezTo>
                <a:cubicBezTo>
                  <a:pt x="6271170" y="3983855"/>
                  <a:pt x="6483966" y="4379410"/>
                  <a:pt x="6293106" y="4841378"/>
                </a:cubicBezTo>
                <a:cubicBezTo>
                  <a:pt x="6152232" y="5180562"/>
                  <a:pt x="5543240" y="5789713"/>
                  <a:pt x="4245588" y="5668444"/>
                </a:cubicBezTo>
                <a:cubicBezTo>
                  <a:pt x="4193414" y="5663508"/>
                  <a:pt x="4140733" y="5658403"/>
                  <a:pt x="4087828" y="5652738"/>
                </a:cubicBezTo>
                <a:cubicBezTo>
                  <a:pt x="3988442" y="5642613"/>
                  <a:pt x="3888275" y="5632437"/>
                  <a:pt x="3787936" y="5624742"/>
                </a:cubicBezTo>
                <a:lnTo>
                  <a:pt x="3562618" y="5614935"/>
                </a:lnTo>
                <a:lnTo>
                  <a:pt x="3600443" y="5662858"/>
                </a:lnTo>
                <a:lnTo>
                  <a:pt x="3786526" y="5671111"/>
                </a:lnTo>
                <a:cubicBezTo>
                  <a:pt x="3885600" y="5678747"/>
                  <a:pt x="3984530" y="5688791"/>
                  <a:pt x="4082611" y="5698733"/>
                </a:cubicBezTo>
                <a:cubicBezTo>
                  <a:pt x="4135572" y="5704398"/>
                  <a:pt x="4188589" y="5709615"/>
                  <a:pt x="4240820" y="5714607"/>
                </a:cubicBezTo>
                <a:cubicBezTo>
                  <a:pt x="4820191" y="5768567"/>
                  <a:pt x="6003449" y="5659245"/>
                  <a:pt x="6335350" y="4859047"/>
                </a:cubicBezTo>
                <a:cubicBezTo>
                  <a:pt x="6346627" y="4832404"/>
                  <a:pt x="6356670" y="4805368"/>
                  <a:pt x="6365477" y="4777939"/>
                </a:cubicBezTo>
                <a:cubicBezTo>
                  <a:pt x="6509549" y="4329489"/>
                  <a:pt x="6293947" y="3929895"/>
                  <a:pt x="6085301" y="3542922"/>
                </a:cubicBezTo>
                <a:cubicBezTo>
                  <a:pt x="5919181" y="3234964"/>
                  <a:pt x="5747284" y="2916539"/>
                  <a:pt x="5757495" y="2575331"/>
                </a:cubicBezTo>
                <a:cubicBezTo>
                  <a:pt x="5762152" y="2468813"/>
                  <a:pt x="5772643" y="2362644"/>
                  <a:pt x="5788913" y="2257299"/>
                </a:cubicBezTo>
                <a:cubicBezTo>
                  <a:pt x="5812475" y="2115999"/>
                  <a:pt x="5822630" y="1972765"/>
                  <a:pt x="5819150" y="1829490"/>
                </a:cubicBezTo>
                <a:cubicBezTo>
                  <a:pt x="5810798" y="1684529"/>
                  <a:pt x="5763449" y="1549956"/>
                  <a:pt x="5685192" y="1434210"/>
                </a:cubicBezTo>
                <a:cubicBezTo>
                  <a:pt x="5668888" y="1410096"/>
                  <a:pt x="5651243" y="1386799"/>
                  <a:pt x="5632329" y="1364395"/>
                </a:cubicBezTo>
                <a:close/>
                <a:moveTo>
                  <a:pt x="5763665" y="1270312"/>
                </a:moveTo>
                <a:cubicBezTo>
                  <a:pt x="5625784" y="1105242"/>
                  <a:pt x="5422582" y="985977"/>
                  <a:pt x="5180202" y="939906"/>
                </a:cubicBezTo>
                <a:cubicBezTo>
                  <a:pt x="5088699" y="922322"/>
                  <a:pt x="4997028" y="906515"/>
                  <a:pt x="4906366" y="890557"/>
                </a:cubicBezTo>
                <a:cubicBezTo>
                  <a:pt x="4575754" y="833412"/>
                  <a:pt x="4263431" y="778964"/>
                  <a:pt x="3964405" y="657532"/>
                </a:cubicBezTo>
                <a:lnTo>
                  <a:pt x="3931024" y="643627"/>
                </a:lnTo>
                <a:cubicBezTo>
                  <a:pt x="3870881" y="619317"/>
                  <a:pt x="3810010" y="594334"/>
                  <a:pt x="3745886" y="571017"/>
                </a:cubicBezTo>
                <a:cubicBezTo>
                  <a:pt x="3097453" y="336011"/>
                  <a:pt x="2638472" y="400129"/>
                  <a:pt x="2343071" y="767291"/>
                </a:cubicBezTo>
                <a:cubicBezTo>
                  <a:pt x="2319682" y="796089"/>
                  <a:pt x="2296983" y="825559"/>
                  <a:pt x="2274154" y="855444"/>
                </a:cubicBezTo>
                <a:cubicBezTo>
                  <a:pt x="2169859" y="991241"/>
                  <a:pt x="2061369" y="1131587"/>
                  <a:pt x="1909285" y="1200304"/>
                </a:cubicBezTo>
                <a:cubicBezTo>
                  <a:pt x="1725673" y="1283398"/>
                  <a:pt x="1512944" y="1266829"/>
                  <a:pt x="1287435" y="1248874"/>
                </a:cubicBezTo>
                <a:cubicBezTo>
                  <a:pt x="1093511" y="1231990"/>
                  <a:pt x="892350" y="1217771"/>
                  <a:pt x="705596" y="1269448"/>
                </a:cubicBezTo>
                <a:cubicBezTo>
                  <a:pt x="573093" y="1306322"/>
                  <a:pt x="459722" y="1355355"/>
                  <a:pt x="366045" y="1416213"/>
                </a:cubicBezTo>
                <a:lnTo>
                  <a:pt x="293974" y="1473627"/>
                </a:lnTo>
                <a:lnTo>
                  <a:pt x="323229" y="1510693"/>
                </a:lnTo>
                <a:lnTo>
                  <a:pt x="395019" y="1453999"/>
                </a:lnTo>
                <a:cubicBezTo>
                  <a:pt x="484227" y="1396583"/>
                  <a:pt x="592583" y="1350026"/>
                  <a:pt x="719470" y="1314299"/>
                </a:cubicBezTo>
                <a:cubicBezTo>
                  <a:pt x="898285" y="1264607"/>
                  <a:pt x="1095217" y="1280644"/>
                  <a:pt x="1285269" y="1295379"/>
                </a:cubicBezTo>
                <a:cubicBezTo>
                  <a:pt x="1507620" y="1313222"/>
                  <a:pt x="1735464" y="1331020"/>
                  <a:pt x="1929859" y="1242760"/>
                </a:cubicBezTo>
                <a:cubicBezTo>
                  <a:pt x="2090520" y="1168635"/>
                  <a:pt x="2204453" y="1024133"/>
                  <a:pt x="2312399" y="884068"/>
                </a:cubicBezTo>
                <a:cubicBezTo>
                  <a:pt x="2335099" y="854592"/>
                  <a:pt x="2357797" y="825121"/>
                  <a:pt x="2380642" y="796599"/>
                </a:cubicBezTo>
                <a:cubicBezTo>
                  <a:pt x="2662120" y="447207"/>
                  <a:pt x="3104971" y="387896"/>
                  <a:pt x="3731355" y="614903"/>
                </a:cubicBezTo>
                <a:cubicBezTo>
                  <a:pt x="3793012" y="637422"/>
                  <a:pt x="3852984" y="662143"/>
                  <a:pt x="3914810" y="686985"/>
                </a:cubicBezTo>
                <a:lnTo>
                  <a:pt x="3948247" y="700885"/>
                </a:lnTo>
                <a:cubicBezTo>
                  <a:pt x="4252041" y="824325"/>
                  <a:pt x="4566609" y="879025"/>
                  <a:pt x="4899690" y="936973"/>
                </a:cubicBezTo>
                <a:cubicBezTo>
                  <a:pt x="4990462" y="952516"/>
                  <a:pt x="5081125" y="968468"/>
                  <a:pt x="5172797" y="985644"/>
                </a:cubicBezTo>
                <a:cubicBezTo>
                  <a:pt x="5402781" y="1029214"/>
                  <a:pt x="5595854" y="1142236"/>
                  <a:pt x="5726788" y="1298498"/>
                </a:cubicBezTo>
                <a:cubicBezTo>
                  <a:pt x="5745493" y="1320821"/>
                  <a:pt x="5762930" y="1344027"/>
                  <a:pt x="5779025" y="1368038"/>
                </a:cubicBezTo>
                <a:cubicBezTo>
                  <a:pt x="5856280" y="1483292"/>
                  <a:pt x="5902625" y="1617118"/>
                  <a:pt x="5909925" y="1761064"/>
                </a:cubicBezTo>
                <a:cubicBezTo>
                  <a:pt x="5912618" y="1908483"/>
                  <a:pt x="5901510" y="2055790"/>
                  <a:pt x="5876712" y="2201066"/>
                </a:cubicBezTo>
                <a:cubicBezTo>
                  <a:pt x="5858760" y="2314136"/>
                  <a:pt x="5847091" y="2428123"/>
                  <a:pt x="5841818" y="2542510"/>
                </a:cubicBezTo>
                <a:cubicBezTo>
                  <a:pt x="5830822" y="2916129"/>
                  <a:pt x="6015454" y="3257258"/>
                  <a:pt x="6194477" y="3587512"/>
                </a:cubicBezTo>
                <a:cubicBezTo>
                  <a:pt x="6432800" y="4027100"/>
                  <a:pt x="6657379" y="4442792"/>
                  <a:pt x="6457317" y="4927701"/>
                </a:cubicBezTo>
                <a:cubicBezTo>
                  <a:pt x="6280202" y="5356911"/>
                  <a:pt x="5855899" y="5570114"/>
                  <a:pt x="5530616" y="5673995"/>
                </a:cubicBezTo>
                <a:cubicBezTo>
                  <a:pt x="5132793" y="5794984"/>
                  <a:pt x="4714886" y="5837445"/>
                  <a:pt x="4300288" y="5799022"/>
                </a:cubicBezTo>
                <a:cubicBezTo>
                  <a:pt x="4245028" y="5793525"/>
                  <a:pt x="4189768" y="5788028"/>
                  <a:pt x="4134674" y="5782139"/>
                </a:cubicBezTo>
                <a:cubicBezTo>
                  <a:pt x="4030155" y="5771271"/>
                  <a:pt x="3924714" y="5760361"/>
                  <a:pt x="3819034" y="5752091"/>
                </a:cubicBezTo>
                <a:lnTo>
                  <a:pt x="3665438" y="5745205"/>
                </a:lnTo>
                <a:lnTo>
                  <a:pt x="3703089" y="5792908"/>
                </a:lnTo>
                <a:lnTo>
                  <a:pt x="3818988" y="5798204"/>
                </a:lnTo>
                <a:cubicBezTo>
                  <a:pt x="3923389" y="5806395"/>
                  <a:pt x="4027631" y="5817125"/>
                  <a:pt x="4130972" y="5827741"/>
                </a:cubicBezTo>
                <a:cubicBezTo>
                  <a:pt x="4186625" y="5833351"/>
                  <a:pt x="4241774" y="5839240"/>
                  <a:pt x="4297147" y="5844344"/>
                </a:cubicBezTo>
                <a:cubicBezTo>
                  <a:pt x="4717916" y="5883777"/>
                  <a:pt x="5142163" y="5841035"/>
                  <a:pt x="5545988" y="5718419"/>
                </a:cubicBezTo>
                <a:cubicBezTo>
                  <a:pt x="5665809" y="5680193"/>
                  <a:pt x="5776334" y="5634784"/>
                  <a:pt x="5876995" y="5582675"/>
                </a:cubicBezTo>
                <a:lnTo>
                  <a:pt x="5923237" y="5555891"/>
                </a:lnTo>
                <a:lnTo>
                  <a:pt x="6304778" y="5254749"/>
                </a:lnTo>
                <a:lnTo>
                  <a:pt x="6358014" y="5193500"/>
                </a:lnTo>
                <a:cubicBezTo>
                  <a:pt x="6416934" y="5116528"/>
                  <a:pt x="6464849" y="5033825"/>
                  <a:pt x="6501190" y="4945874"/>
                </a:cubicBezTo>
                <a:cubicBezTo>
                  <a:pt x="6512522" y="4919287"/>
                  <a:pt x="6522845" y="4891298"/>
                  <a:pt x="6532271" y="4861906"/>
                </a:cubicBezTo>
                <a:cubicBezTo>
                  <a:pt x="6683467" y="4391244"/>
                  <a:pt x="6456420" y="3972074"/>
                  <a:pt x="6236105" y="3565917"/>
                </a:cubicBezTo>
                <a:cubicBezTo>
                  <a:pt x="6060280" y="3241250"/>
                  <a:pt x="5878227" y="2906380"/>
                  <a:pt x="5889224" y="2544109"/>
                </a:cubicBezTo>
                <a:cubicBezTo>
                  <a:pt x="5894666" y="2431522"/>
                  <a:pt x="5906166" y="2319323"/>
                  <a:pt x="5923726" y="2208004"/>
                </a:cubicBezTo>
                <a:cubicBezTo>
                  <a:pt x="5948972" y="2059879"/>
                  <a:pt x="5960137" y="1909677"/>
                  <a:pt x="5956995" y="1759387"/>
                </a:cubicBezTo>
                <a:cubicBezTo>
                  <a:pt x="5948980" y="1607040"/>
                  <a:pt x="5900065" y="1465561"/>
                  <a:pt x="5818682" y="1343781"/>
                </a:cubicBezTo>
                <a:cubicBezTo>
                  <a:pt x="5801727" y="1318410"/>
                  <a:pt x="5783363" y="1293893"/>
                  <a:pt x="5763665" y="1270312"/>
                </a:cubicBezTo>
                <a:close/>
                <a:moveTo>
                  <a:pt x="5895097" y="1176359"/>
                </a:moveTo>
                <a:cubicBezTo>
                  <a:pt x="5751895" y="1002896"/>
                  <a:pt x="5540003" y="877241"/>
                  <a:pt x="5286516" y="828364"/>
                </a:cubicBezTo>
                <a:cubicBezTo>
                  <a:pt x="5194171" y="810510"/>
                  <a:pt x="5101434" y="793890"/>
                  <a:pt x="5009538" y="777540"/>
                </a:cubicBezTo>
                <a:cubicBezTo>
                  <a:pt x="4660861" y="715508"/>
                  <a:pt x="4331315" y="656433"/>
                  <a:pt x="4014896" y="526694"/>
                </a:cubicBezTo>
                <a:lnTo>
                  <a:pt x="3994643" y="520187"/>
                </a:lnTo>
                <a:cubicBezTo>
                  <a:pt x="3926647" y="491984"/>
                  <a:pt x="3855677" y="462856"/>
                  <a:pt x="3784259" y="436735"/>
                </a:cubicBezTo>
                <a:cubicBezTo>
                  <a:pt x="3103118" y="188514"/>
                  <a:pt x="2620963" y="255167"/>
                  <a:pt x="2310553" y="640660"/>
                </a:cubicBezTo>
                <a:cubicBezTo>
                  <a:pt x="2286221" y="670965"/>
                  <a:pt x="2262170" y="701822"/>
                  <a:pt x="2238394" y="733222"/>
                </a:cubicBezTo>
                <a:cubicBezTo>
                  <a:pt x="2128282" y="875772"/>
                  <a:pt x="2014399" y="1024375"/>
                  <a:pt x="1853705" y="1095762"/>
                </a:cubicBezTo>
                <a:cubicBezTo>
                  <a:pt x="1660662" y="1182642"/>
                  <a:pt x="1436528" y="1164676"/>
                  <a:pt x="1199056" y="1145604"/>
                </a:cubicBezTo>
                <a:cubicBezTo>
                  <a:pt x="994568" y="1128957"/>
                  <a:pt x="782933" y="1111832"/>
                  <a:pt x="586736" y="1165920"/>
                </a:cubicBezTo>
                <a:cubicBezTo>
                  <a:pt x="447322" y="1204435"/>
                  <a:pt x="328180" y="1255814"/>
                  <a:pt x="229751" y="1319573"/>
                </a:cubicBezTo>
                <a:lnTo>
                  <a:pt x="194486" y="1347577"/>
                </a:lnTo>
                <a:lnTo>
                  <a:pt x="222969" y="1383666"/>
                </a:lnTo>
                <a:lnTo>
                  <a:pt x="258602" y="1355613"/>
                </a:lnTo>
                <a:cubicBezTo>
                  <a:pt x="352698" y="1295228"/>
                  <a:pt x="466929" y="1246358"/>
                  <a:pt x="600599" y="1209403"/>
                </a:cubicBezTo>
                <a:cubicBezTo>
                  <a:pt x="788857" y="1157300"/>
                  <a:pt x="996089" y="1173925"/>
                  <a:pt x="1196593" y="1190197"/>
                </a:cubicBezTo>
                <a:cubicBezTo>
                  <a:pt x="1429531" y="1209173"/>
                  <a:pt x="1670154" y="1228349"/>
                  <a:pt x="1874244" y="1135491"/>
                </a:cubicBezTo>
                <a:cubicBezTo>
                  <a:pt x="2045856" y="1058528"/>
                  <a:pt x="2162712" y="906342"/>
                  <a:pt x="2276196" y="758973"/>
                </a:cubicBezTo>
                <a:cubicBezTo>
                  <a:pt x="2300247" y="728116"/>
                  <a:pt x="2323889" y="697133"/>
                  <a:pt x="2348091" y="667236"/>
                </a:cubicBezTo>
                <a:cubicBezTo>
                  <a:pt x="2644711" y="299103"/>
                  <a:pt x="3109739" y="237392"/>
                  <a:pt x="3769673" y="477889"/>
                </a:cubicBezTo>
                <a:cubicBezTo>
                  <a:pt x="3840305" y="503741"/>
                  <a:pt x="3910377" y="532606"/>
                  <a:pt x="3978430" y="560808"/>
                </a:cubicBezTo>
                <a:lnTo>
                  <a:pt x="3998290" y="567180"/>
                </a:lnTo>
                <a:cubicBezTo>
                  <a:pt x="4320767" y="699326"/>
                  <a:pt x="4651267" y="758255"/>
                  <a:pt x="5002918" y="820808"/>
                </a:cubicBezTo>
                <a:cubicBezTo>
                  <a:pt x="5094421" y="837024"/>
                  <a:pt x="5186766" y="853510"/>
                  <a:pt x="5279111" y="871363"/>
                </a:cubicBezTo>
                <a:cubicBezTo>
                  <a:pt x="5520110" y="919464"/>
                  <a:pt x="5721763" y="1039493"/>
                  <a:pt x="5858140" y="1204419"/>
                </a:cubicBezTo>
                <a:cubicBezTo>
                  <a:pt x="5877622" y="1227980"/>
                  <a:pt x="5895772" y="1252457"/>
                  <a:pt x="5912515" y="1277771"/>
                </a:cubicBezTo>
                <a:cubicBezTo>
                  <a:pt x="5992877" y="1399278"/>
                  <a:pt x="6040805" y="1540082"/>
                  <a:pt x="6047937" y="1691466"/>
                </a:cubicBezTo>
                <a:cubicBezTo>
                  <a:pt x="6050070" y="1846008"/>
                  <a:pt x="6037784" y="2000372"/>
                  <a:pt x="6011135" y="2152553"/>
                </a:cubicBezTo>
                <a:cubicBezTo>
                  <a:pt x="5991892" y="2271595"/>
                  <a:pt x="5979212" y="2391614"/>
                  <a:pt x="5973210" y="2512075"/>
                </a:cubicBezTo>
                <a:cubicBezTo>
                  <a:pt x="5960530" y="2905123"/>
                  <a:pt x="6155374" y="3264068"/>
                  <a:pt x="6344215" y="3610622"/>
                </a:cubicBezTo>
                <a:cubicBezTo>
                  <a:pt x="6579214" y="4042665"/>
                  <a:pt x="6802231" y="4452080"/>
                  <a:pt x="6656718" y="4921458"/>
                </a:cubicBezTo>
                <a:lnTo>
                  <a:pt x="6628766" y="4999033"/>
                </a:lnTo>
                <a:lnTo>
                  <a:pt x="6696857" y="4945290"/>
                </a:lnTo>
                <a:lnTo>
                  <a:pt x="6721836" y="4854096"/>
                </a:lnTo>
                <a:cubicBezTo>
                  <a:pt x="6825486" y="4397441"/>
                  <a:pt x="6602434" y="3986244"/>
                  <a:pt x="6385001" y="3588803"/>
                </a:cubicBezTo>
                <a:cubicBezTo>
                  <a:pt x="6199527" y="3247376"/>
                  <a:pt x="6007319" y="2894287"/>
                  <a:pt x="6019607" y="2513820"/>
                </a:cubicBezTo>
                <a:cubicBezTo>
                  <a:pt x="6025720" y="2395007"/>
                  <a:pt x="6038288" y="2276633"/>
                  <a:pt x="6057362" y="2159222"/>
                </a:cubicBezTo>
                <a:cubicBezTo>
                  <a:pt x="6084404" y="2004197"/>
                  <a:pt x="6096746" y="1846934"/>
                  <a:pt x="6094166" y="1689520"/>
                </a:cubicBezTo>
                <a:cubicBezTo>
                  <a:pt x="6086781" y="1529887"/>
                  <a:pt x="6036542" y="1381447"/>
                  <a:pt x="5952185" y="1253542"/>
                </a:cubicBezTo>
                <a:cubicBezTo>
                  <a:pt x="5934610" y="1226895"/>
                  <a:pt x="5915554" y="1201139"/>
                  <a:pt x="5895097" y="1176359"/>
                </a:cubicBezTo>
                <a:close/>
                <a:moveTo>
                  <a:pt x="5986157" y="1037302"/>
                </a:moveTo>
                <a:cubicBezTo>
                  <a:pt x="5839392" y="879490"/>
                  <a:pt x="5634380" y="765093"/>
                  <a:pt x="5393054" y="716872"/>
                </a:cubicBezTo>
                <a:cubicBezTo>
                  <a:pt x="5299588" y="698211"/>
                  <a:pt x="5206010" y="681327"/>
                  <a:pt x="5112991" y="664163"/>
                </a:cubicBezTo>
                <a:cubicBezTo>
                  <a:pt x="4745745" y="597521"/>
                  <a:pt x="4398863" y="534239"/>
                  <a:pt x="4064772" y="395643"/>
                </a:cubicBezTo>
                <a:lnTo>
                  <a:pt x="4057760" y="417445"/>
                </a:lnTo>
                <a:lnTo>
                  <a:pt x="4064885" y="395228"/>
                </a:lnTo>
                <a:cubicBezTo>
                  <a:pt x="3987183" y="363020"/>
                  <a:pt x="3906731" y="329472"/>
                  <a:pt x="3825494" y="299755"/>
                </a:cubicBezTo>
                <a:cubicBezTo>
                  <a:pt x="3111646" y="38302"/>
                  <a:pt x="2606483" y="107093"/>
                  <a:pt x="2281061" y="510910"/>
                </a:cubicBezTo>
                <a:cubicBezTo>
                  <a:pt x="2255372" y="542601"/>
                  <a:pt x="2230249" y="575376"/>
                  <a:pt x="2204425" y="607476"/>
                </a:cubicBezTo>
                <a:cubicBezTo>
                  <a:pt x="2088775" y="757331"/>
                  <a:pt x="1969754" y="911997"/>
                  <a:pt x="1800324" y="987843"/>
                </a:cubicBezTo>
                <a:cubicBezTo>
                  <a:pt x="1597592" y="1079322"/>
                  <a:pt x="1362040" y="1059966"/>
                  <a:pt x="1112749" y="1039369"/>
                </a:cubicBezTo>
                <a:cubicBezTo>
                  <a:pt x="898218" y="1021306"/>
                  <a:pt x="676411" y="1003184"/>
                  <a:pt x="470229" y="1059970"/>
                </a:cubicBezTo>
                <a:cubicBezTo>
                  <a:pt x="323967" y="1099916"/>
                  <a:pt x="198777" y="1153436"/>
                  <a:pt x="95389" y="1220026"/>
                </a:cubicBezTo>
                <a:lnTo>
                  <a:pt x="94418" y="1220794"/>
                </a:lnTo>
                <a:lnTo>
                  <a:pt x="121037" y="1254519"/>
                </a:lnTo>
                <a:lnTo>
                  <a:pt x="284660" y="1168989"/>
                </a:lnTo>
                <a:cubicBezTo>
                  <a:pt x="344624" y="1143454"/>
                  <a:pt x="409795" y="1121010"/>
                  <a:pt x="480086" y="1101713"/>
                </a:cubicBezTo>
                <a:cubicBezTo>
                  <a:pt x="679850" y="1047861"/>
                  <a:pt x="895884" y="1065490"/>
                  <a:pt x="1106561" y="1082765"/>
                </a:cubicBezTo>
                <a:cubicBezTo>
                  <a:pt x="1350500" y="1103004"/>
                  <a:pt x="1602950" y="1123707"/>
                  <a:pt x="1816874" y="1027196"/>
                </a:cubicBezTo>
                <a:cubicBezTo>
                  <a:pt x="1995881" y="948523"/>
                  <a:pt x="2119216" y="787529"/>
                  <a:pt x="2238109" y="633273"/>
                </a:cubicBezTo>
                <a:cubicBezTo>
                  <a:pt x="2263232" y="600494"/>
                  <a:pt x="2288096" y="568538"/>
                  <a:pt x="2314616" y="537115"/>
                </a:cubicBezTo>
                <a:cubicBezTo>
                  <a:pt x="2625698" y="150934"/>
                  <a:pt x="3113890" y="86681"/>
                  <a:pt x="3806532" y="340403"/>
                </a:cubicBezTo>
                <a:cubicBezTo>
                  <a:pt x="3888162" y="370250"/>
                  <a:pt x="3968613" y="403804"/>
                  <a:pt x="4044238" y="435350"/>
                </a:cubicBezTo>
                <a:cubicBezTo>
                  <a:pt x="4382648" y="576229"/>
                  <a:pt x="4732112" y="639898"/>
                  <a:pt x="5101882" y="707337"/>
                </a:cubicBezTo>
                <a:cubicBezTo>
                  <a:pt x="5195069" y="723951"/>
                  <a:pt x="5288144" y="741294"/>
                  <a:pt x="5381218" y="759367"/>
                </a:cubicBezTo>
                <a:cubicBezTo>
                  <a:pt x="5613454" y="806035"/>
                  <a:pt x="5810065" y="915692"/>
                  <a:pt x="5950826" y="1066639"/>
                </a:cubicBezTo>
                <a:cubicBezTo>
                  <a:pt x="6091586" y="1217584"/>
                  <a:pt x="6176497" y="1409821"/>
                  <a:pt x="6185333" y="1621650"/>
                </a:cubicBezTo>
                <a:cubicBezTo>
                  <a:pt x="6186847" y="1783344"/>
                  <a:pt x="6173495" y="1944797"/>
                  <a:pt x="6145331" y="2103962"/>
                </a:cubicBezTo>
                <a:cubicBezTo>
                  <a:pt x="6124630" y="2229096"/>
                  <a:pt x="6110941" y="2355290"/>
                  <a:pt x="6104209" y="2481972"/>
                </a:cubicBezTo>
                <a:cubicBezTo>
                  <a:pt x="6089958" y="2894034"/>
                  <a:pt x="6295911" y="3269695"/>
                  <a:pt x="6494177" y="3633789"/>
                </a:cubicBezTo>
                <a:cubicBezTo>
                  <a:pt x="6707963" y="4025089"/>
                  <a:pt x="6912452" y="4398466"/>
                  <a:pt x="6863900" y="4809701"/>
                </a:cubicBezTo>
                <a:lnTo>
                  <a:pt x="6863187" y="4814009"/>
                </a:lnTo>
                <a:lnTo>
                  <a:pt x="6907163" y="4779300"/>
                </a:lnTo>
                <a:lnTo>
                  <a:pt x="6913588" y="4650669"/>
                </a:lnTo>
                <a:cubicBezTo>
                  <a:pt x="6901407" y="4284079"/>
                  <a:pt x="6714870" y="3943188"/>
                  <a:pt x="6532719" y="3610343"/>
                </a:cubicBezTo>
                <a:cubicBezTo>
                  <a:pt x="6337146" y="3252071"/>
                  <a:pt x="6134560" y="2881583"/>
                  <a:pt x="6148418" y="2482095"/>
                </a:cubicBezTo>
                <a:cubicBezTo>
                  <a:pt x="6155374" y="2357079"/>
                  <a:pt x="6169007" y="2232540"/>
                  <a:pt x="6189316" y="2109015"/>
                </a:cubicBezTo>
                <a:cubicBezTo>
                  <a:pt x="6217816" y="1947030"/>
                  <a:pt x="6231337" y="1782744"/>
                  <a:pt x="6229766" y="1618223"/>
                </a:cubicBezTo>
                <a:cubicBezTo>
                  <a:pt x="6221435" y="1396339"/>
                  <a:pt x="6132920" y="1195113"/>
                  <a:pt x="5986157" y="1037302"/>
                </a:cubicBezTo>
                <a:close/>
                <a:moveTo>
                  <a:pt x="6116539" y="940689"/>
                </a:moveTo>
                <a:cubicBezTo>
                  <a:pt x="5963925" y="775158"/>
                  <a:pt x="5750876" y="655231"/>
                  <a:pt x="5499594" y="605396"/>
                </a:cubicBezTo>
                <a:cubicBezTo>
                  <a:pt x="5404893" y="586336"/>
                  <a:pt x="5310192" y="568645"/>
                  <a:pt x="5216332" y="551217"/>
                </a:cubicBezTo>
                <a:cubicBezTo>
                  <a:pt x="4829000" y="479022"/>
                  <a:pt x="4466018" y="411927"/>
                  <a:pt x="4115040" y="264743"/>
                </a:cubicBezTo>
                <a:cubicBezTo>
                  <a:pt x="4029877" y="228771"/>
                  <a:pt x="3946565" y="194292"/>
                  <a:pt x="3862579" y="163234"/>
                </a:cubicBezTo>
                <a:cubicBezTo>
                  <a:pt x="3116023" y="-111439"/>
                  <a:pt x="2587650" y="-40102"/>
                  <a:pt x="2247220" y="382041"/>
                </a:cubicBezTo>
                <a:cubicBezTo>
                  <a:pt x="2220588" y="415241"/>
                  <a:pt x="2194236" y="448991"/>
                  <a:pt x="2168996" y="483549"/>
                </a:cubicBezTo>
                <a:cubicBezTo>
                  <a:pt x="2048353" y="640414"/>
                  <a:pt x="1923379" y="802248"/>
                  <a:pt x="1746028" y="881455"/>
                </a:cubicBezTo>
                <a:cubicBezTo>
                  <a:pt x="1532911" y="976860"/>
                  <a:pt x="1286778" y="956370"/>
                  <a:pt x="1025661" y="934242"/>
                </a:cubicBezTo>
                <a:cubicBezTo>
                  <a:pt x="800824" y="915603"/>
                  <a:pt x="568437" y="896347"/>
                  <a:pt x="352526" y="955002"/>
                </a:cubicBezTo>
                <a:cubicBezTo>
                  <a:pt x="276042" y="975827"/>
                  <a:pt x="205035" y="1000197"/>
                  <a:pt x="139615" y="1028050"/>
                </a:cubicBezTo>
                <a:lnTo>
                  <a:pt x="0" y="1101167"/>
                </a:lnTo>
                <a:lnTo>
                  <a:pt x="27327" y="1135791"/>
                </a:lnTo>
                <a:lnTo>
                  <a:pt x="157824" y="1067776"/>
                </a:lnTo>
                <a:cubicBezTo>
                  <a:pt x="220654" y="1041128"/>
                  <a:pt x="288920" y="1017750"/>
                  <a:pt x="362529" y="997704"/>
                </a:cubicBezTo>
                <a:cubicBezTo>
                  <a:pt x="570501" y="941035"/>
                  <a:pt x="798906" y="959915"/>
                  <a:pt x="1019618" y="978599"/>
                </a:cubicBezTo>
                <a:cubicBezTo>
                  <a:pt x="1275098" y="999818"/>
                  <a:pt x="1539380" y="1022053"/>
                  <a:pt x="1763145" y="921896"/>
                </a:cubicBezTo>
                <a:cubicBezTo>
                  <a:pt x="1950729" y="837810"/>
                  <a:pt x="2079490" y="671292"/>
                  <a:pt x="2203914" y="509738"/>
                </a:cubicBezTo>
                <a:cubicBezTo>
                  <a:pt x="2230265" y="475988"/>
                  <a:pt x="2256202" y="442109"/>
                  <a:pt x="2281874" y="409054"/>
                </a:cubicBezTo>
                <a:cubicBezTo>
                  <a:pt x="2608385" y="4681"/>
                  <a:pt x="3117706" y="-62780"/>
                  <a:pt x="3845074" y="204832"/>
                </a:cubicBezTo>
                <a:cubicBezTo>
                  <a:pt x="3926592" y="235087"/>
                  <a:pt x="4010802" y="269836"/>
                  <a:pt x="4095235" y="305123"/>
                </a:cubicBezTo>
                <a:cubicBezTo>
                  <a:pt x="4451431" y="454449"/>
                  <a:pt x="4817723" y="522605"/>
                  <a:pt x="5206457" y="594783"/>
                </a:cubicBezTo>
                <a:cubicBezTo>
                  <a:pt x="5300205" y="612626"/>
                  <a:pt x="5394177" y="629639"/>
                  <a:pt x="5488878" y="648698"/>
                </a:cubicBezTo>
                <a:cubicBezTo>
                  <a:pt x="5730259" y="697399"/>
                  <a:pt x="5934626" y="812384"/>
                  <a:pt x="6080745" y="970612"/>
                </a:cubicBezTo>
                <a:cubicBezTo>
                  <a:pt x="6226862" y="1128840"/>
                  <a:pt x="6314733" y="1330313"/>
                  <a:pt x="6323121" y="1551990"/>
                </a:cubicBezTo>
                <a:lnTo>
                  <a:pt x="6323513" y="1550756"/>
                </a:lnTo>
                <a:cubicBezTo>
                  <a:pt x="6324298" y="1719422"/>
                  <a:pt x="6309768" y="1887769"/>
                  <a:pt x="6280090" y="2053743"/>
                </a:cubicBezTo>
                <a:cubicBezTo>
                  <a:pt x="6257986" y="2185002"/>
                  <a:pt x="6243288" y="2317422"/>
                  <a:pt x="6236162" y="2450370"/>
                </a:cubicBezTo>
                <a:cubicBezTo>
                  <a:pt x="6219723" y="2882144"/>
                  <a:pt x="6435494" y="3275478"/>
                  <a:pt x="6644476" y="3655776"/>
                </a:cubicBezTo>
                <a:cubicBezTo>
                  <a:pt x="6816500" y="3969677"/>
                  <a:pt x="6982585" y="4272666"/>
                  <a:pt x="7027253" y="4591009"/>
                </a:cubicBezTo>
                <a:lnTo>
                  <a:pt x="7035956" y="4677647"/>
                </a:lnTo>
                <a:lnTo>
                  <a:pt x="7075866" y="4646147"/>
                </a:lnTo>
                <a:lnTo>
                  <a:pt x="7063222" y="4530966"/>
                </a:lnTo>
                <a:cubicBezTo>
                  <a:pt x="7006269" y="4219191"/>
                  <a:pt x="6844663" y="3923367"/>
                  <a:pt x="6686103" y="3634181"/>
                </a:cubicBezTo>
                <a:cubicBezTo>
                  <a:pt x="6480432" y="3259054"/>
                  <a:pt x="6267916" y="2871295"/>
                  <a:pt x="6283401" y="2452378"/>
                </a:cubicBezTo>
                <a:cubicBezTo>
                  <a:pt x="6290525" y="2321215"/>
                  <a:pt x="6305056" y="2190578"/>
                  <a:pt x="6326992" y="2061091"/>
                </a:cubicBezTo>
                <a:cubicBezTo>
                  <a:pt x="6357062" y="1892301"/>
                  <a:pt x="6371706" y="1721122"/>
                  <a:pt x="6370864" y="1549617"/>
                </a:cubicBezTo>
                <a:cubicBezTo>
                  <a:pt x="6361327" y="1317358"/>
                  <a:pt x="6269150" y="1106219"/>
                  <a:pt x="6116539" y="940689"/>
                </a:cubicBezTo>
                <a:close/>
              </a:path>
            </a:pathLst>
          </a:custGeom>
          <a:gradFill>
            <a:gsLst>
              <a:gs pos="0">
                <a:srgbClr val="EF579F"/>
              </a:gs>
              <a:gs pos="50000">
                <a:srgbClr val="7787C8"/>
              </a:gs>
              <a:gs pos="100000">
                <a:srgbClr val="00B8F1"/>
              </a:gs>
            </a:gsLst>
            <a:lin ang="10061192" scaled="1"/>
          </a:gradFill>
          <a:ln w="5608" cap="flat">
            <a:noFill/>
            <a:prstDash val="solid"/>
            <a:miter/>
          </a:ln>
        </p:spPr>
        <p:txBody>
          <a:bodyPr rtlCol="0" anchor="ctr"/>
          <a:lstStyle>
            <a:defPPr>
              <a:defRPr lang="ko-KR"/>
            </a:defPPr>
          </a:lstStyle>
          <a:p>
            <a:pPr rtl="0"/>
            <a:endParaRPr lang="ko-KR">
              <a:latin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C9342256-51DC-F975-BF7A-23C47A47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  <a:custGeom>
            <a:avLst/>
            <a:gdLst>
              <a:gd name="connsiteX0" fmla="*/ 1591982 w 7091132"/>
              <a:gd name="connsiteY0" fmla="*/ 0 h 6891880"/>
              <a:gd name="connsiteX1" fmla="*/ 7091132 w 7091132"/>
              <a:gd name="connsiteY1" fmla="*/ 0 h 6891880"/>
              <a:gd name="connsiteX2" fmla="*/ 7091132 w 7091132"/>
              <a:gd name="connsiteY2" fmla="*/ 6891880 h 6891880"/>
              <a:gd name="connsiteX3" fmla="*/ 1693461 w 7091132"/>
              <a:gd name="connsiteY3" fmla="*/ 6891880 h 6891880"/>
              <a:gd name="connsiteX4" fmla="*/ 1615422 w 7091132"/>
              <a:gd name="connsiteY4" fmla="*/ 6830554 h 6891880"/>
              <a:gd name="connsiteX5" fmla="*/ 0 w 7091132"/>
              <a:gd name="connsiteY5" fmla="*/ 3405125 h 6891880"/>
              <a:gd name="connsiteX6" fmla="*/ 1454350 w 7091132"/>
              <a:gd name="connsiteY6" fmla="*/ 119220 h 689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91132" h="6891880">
                <a:moveTo>
                  <a:pt x="1591982" y="0"/>
                </a:moveTo>
                <a:lnTo>
                  <a:pt x="7091132" y="0"/>
                </a:lnTo>
                <a:lnTo>
                  <a:pt x="7091132" y="6891880"/>
                </a:lnTo>
                <a:lnTo>
                  <a:pt x="1693461" y="6891880"/>
                </a:lnTo>
                <a:lnTo>
                  <a:pt x="1615422" y="6830554"/>
                </a:lnTo>
                <a:cubicBezTo>
                  <a:pt x="628844" y="6016356"/>
                  <a:pt x="0" y="4784178"/>
                  <a:pt x="0" y="3405125"/>
                </a:cubicBezTo>
                <a:cubicBezTo>
                  <a:pt x="0" y="2102687"/>
                  <a:pt x="560912" y="931256"/>
                  <a:pt x="1454350" y="119220"/>
                </a:cubicBezTo>
                <a:close/>
              </a:path>
            </a:pathLst>
          </a:custGeom>
          <a:solidFill>
            <a:schemeClr val="accent6">
              <a:alpha val="80000"/>
            </a:schemeClr>
          </a:solidFill>
        </p:spPr>
        <p:txBody>
          <a:bodyPr wrap="square" lIns="768096" tIns="45720" rIns="0" bIns="45720" rtlCol="0" anchor="ctr">
            <a:noAutofit/>
          </a:bodyPr>
          <a:lstStyle>
            <a:lvl1pPr>
              <a:lnSpc>
                <a:spcPct val="85000"/>
              </a:lnSpc>
              <a:spcBef>
                <a:spcPts val="1000"/>
              </a:spcBef>
              <a:spcAft>
                <a:spcPts val="1200"/>
              </a:spcAft>
              <a:defRPr lang="ko-KR" sz="5000" b="1" cap="all" spc="300" baseline="0">
                <a:solidFill>
                  <a:schemeClr val="bg1"/>
                </a:solidFill>
                <a:latin typeface="맑은 고딕" panose="020B0503020000020004" pitchFamily="50" charset="-127"/>
                <a:ea typeface="+mj-ea"/>
              </a:defRPr>
            </a:lvl1pPr>
          </a:lstStyle>
          <a:p>
            <a:pPr rtl="0"/>
            <a:r>
              <a:rPr lang="en-US" altLang="ko-KR"/>
              <a:t>Click to edit Master title style</a:t>
            </a:r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968561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321044" y="430609"/>
            <a:ext cx="5333999" cy="557784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 anchor="t" anchorCtr="0">
            <a:noAutofit/>
          </a:bodyPr>
          <a:lstStyle>
            <a:defPPr>
              <a:defRPr lang="ko-KR"/>
            </a:defPPr>
          </a:lstStyle>
          <a:p>
            <a:pPr rtl="0"/>
            <a:r>
              <a:rPr lang="ko-KR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324600" y="1447800"/>
            <a:ext cx="5333999" cy="397764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</a:lstStyle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2C75A0F7-6FC3-3B48-D4DB-F00D448B3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570811" y="2570814"/>
            <a:ext cx="5756226" cy="6145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ko-KR" sz="1000" b="1" i="0" spc="2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/>
              <a:t>CONTOSO </a:t>
            </a:r>
            <a:r>
              <a:rPr lang="ko-KR" altLang="en-US"/>
              <a:t>올핸즈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F9D058B-17F2-D1E8-84AD-E26DFF583A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" y="5756227"/>
            <a:ext cx="614598" cy="8394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ko-KR" sz="1000" b="1" i="0" spc="1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D9ACC8A-FA13-47DD-9722-0749C5E70D5A}" type="slidenum">
              <a:rPr lang="en-US" altLang="ko-KR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341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703" r:id="rId5"/>
    <p:sldLayoutId id="2147483704" r:id="rId6"/>
    <p:sldLayoutId id="2147483681" r:id="rId7"/>
    <p:sldLayoutId id="2147483679" r:id="rId8"/>
    <p:sldLayoutId id="2147483685" r:id="rId9"/>
    <p:sldLayoutId id="2147483686" r:id="rId10"/>
    <p:sldLayoutId id="2147483700" r:id="rId11"/>
    <p:sldLayoutId id="2147483682" r:id="rId12"/>
    <p:sldLayoutId id="2147483692" r:id="rId13"/>
    <p:sldLayoutId id="2147483701" r:id="rId14"/>
    <p:sldLayoutId id="2147483683" r:id="rId15"/>
    <p:sldLayoutId id="2147483702" r:id="rId16"/>
    <p:sldLayoutId id="2147483705" r:id="rId17"/>
    <p:sldLayoutId id="2147483680" r:id="rId18"/>
  </p:sldLayoutIdLst>
  <p:hf hdr="0" dt="0"/>
  <p:txStyles>
    <p:titleStyle>
      <a:lvl1pPr algn="l" defTabSz="914400" rtl="0" eaLnBrk="1" latinLnBrk="1" hangingPunct="1">
        <a:spcBef>
          <a:spcPct val="0"/>
        </a:spcBef>
        <a:buNone/>
        <a:defRPr lang="ko-KR" sz="2800" b="1" i="0" kern="1200" spc="100" baseline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ko-KR" sz="1600" b="0" i="0" kern="1200" spc="100" baseline="0" dirty="0">
          <a:solidFill>
            <a:schemeClr val="bg2">
              <a:lumMod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84400" indent="-284400" algn="l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600">
          <a:ea typeface="맑은 고딕" panose="020B0503020000020004" pitchFamily="50" charset="-127"/>
        </a:defRPr>
      </a:lvl2pPr>
      <a:lvl3pPr marL="687600" indent="-230400" algn="l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600">
          <a:ea typeface="맑은 고딕" panose="020B0503020000020004" pitchFamily="50" charset="-127"/>
        </a:defRPr>
      </a:lvl3pPr>
      <a:lvl4pPr marL="1144800" indent="-230400" algn="l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600">
          <a:ea typeface="맑은 고딕" panose="020B0503020000020004" pitchFamily="50" charset="-127"/>
        </a:defRPr>
      </a:lvl4pPr>
      <a:lvl5pPr marL="1602000" indent="-230400" algn="l" eaLnBrk="1" latinLnBrk="1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1600">
          <a:ea typeface="맑은 고딕" panose="020B0503020000020004" pitchFamily="50" charset="-127"/>
        </a:defRPr>
      </a:lvl5pPr>
    </p:bodyStyle>
    <p:otherStyle>
      <a:defPPr>
        <a:defRPr lang="ko-KR"/>
      </a:defPPr>
      <a:lvl1pPr marL="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>
          <p15:clr>
            <a:srgbClr val="F26B43"/>
          </p15:clr>
        </p15:guide>
        <p15:guide id="2" pos="336">
          <p15:clr>
            <a:srgbClr val="F26B43"/>
          </p15:clr>
        </p15:guide>
        <p15:guide id="3" pos="7320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orient="horz" pos="264">
          <p15:clr>
            <a:srgbClr val="F26B43"/>
          </p15:clr>
        </p15:guide>
        <p15:guide id="6" orient="horz" pos="696">
          <p15:clr>
            <a:srgbClr val="F26B43"/>
          </p15:clr>
        </p15:guide>
        <p15:guide id="7" pos="36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1DD14-953E-786D-C1D3-D4D16CF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620" y="539693"/>
            <a:ext cx="4681728" cy="1737360"/>
          </a:xfrm>
        </p:spPr>
        <p:txBody>
          <a:bodyPr rtlCol="0"/>
          <a:lstStyle>
            <a:defPPr>
              <a:defRPr lang="ko-KR"/>
            </a:defPPr>
          </a:lstStyle>
          <a:p>
            <a:r>
              <a:rPr lang="en-US" altLang="ko-KR" sz="4400" spc="300" dirty="0">
                <a:latin typeface="맑은 고딕"/>
                <a:ea typeface="맑은 고딕"/>
                <a:cs typeface="Posterama"/>
              </a:rPr>
              <a:t>cs396 </a:t>
            </a:r>
            <a:r>
              <a:rPr lang="en-US" altLang="ko-KR" sz="4400" dirty="0">
                <a:latin typeface="맑은 고딕"/>
                <a:ea typeface="맑은 고딕"/>
                <a:cs typeface="Posterama"/>
              </a:rPr>
              <a:t>senior</a:t>
            </a:r>
            <a:br>
              <a:rPr lang="en-US" altLang="ko-KR" sz="4400" dirty="0">
                <a:ea typeface="맑은 고딕"/>
                <a:cs typeface="Posterama" panose="020B0504020200020000" pitchFamily="34" charset="0"/>
              </a:rPr>
            </a:br>
            <a:r>
              <a:rPr lang="en-US" altLang="ko-KR" sz="4400" dirty="0">
                <a:latin typeface="맑은 고딕"/>
                <a:ea typeface="맑은 고딕"/>
                <a:cs typeface="Posterama"/>
              </a:rPr>
              <a:t>project</a:t>
            </a:r>
            <a:br>
              <a:rPr lang="en-US" altLang="ko-KR" sz="4400" dirty="0">
                <a:latin typeface="맑은 고딕"/>
                <a:ea typeface="맑은 고딕"/>
                <a:cs typeface="Posterama"/>
              </a:rPr>
            </a:br>
            <a:br>
              <a:rPr lang="en-US" altLang="ko-KR" sz="4400" dirty="0">
                <a:latin typeface="맑은 고딕"/>
                <a:ea typeface="맑은 고딕"/>
                <a:cs typeface="Posterama"/>
              </a:rPr>
            </a:br>
            <a:r>
              <a:rPr lang="en-US" sz="2400" b="0" dirty="0">
                <a:solidFill>
                  <a:srgbClr val="000000"/>
                </a:solidFill>
                <a:latin typeface="Avenir Next LT Pro"/>
                <a:cs typeface="Posterama"/>
              </a:rPr>
              <a:t>Cognitive model of </a:t>
            </a:r>
            <a:br>
              <a:rPr lang="en-US" sz="2400" b="0" dirty="0">
                <a:solidFill>
                  <a:srgbClr val="000000"/>
                </a:solidFill>
                <a:latin typeface="Avenir Next LT Pro"/>
                <a:cs typeface="Posterama"/>
              </a:rPr>
            </a:br>
            <a:r>
              <a:rPr lang="en-US" sz="2400" b="0" dirty="0">
                <a:solidFill>
                  <a:srgbClr val="000000"/>
                </a:solidFill>
                <a:latin typeface="Avenir Next LT Pro"/>
                <a:cs typeface="Posterama"/>
              </a:rPr>
              <a:t>Introverted Students </a:t>
            </a:r>
            <a:br>
              <a:rPr lang="en-US" sz="2400" b="0" dirty="0">
                <a:solidFill>
                  <a:srgbClr val="000000"/>
                </a:solidFill>
                <a:latin typeface="Avenir Next LT Pro"/>
                <a:cs typeface="Posterama"/>
              </a:rPr>
            </a:br>
            <a:r>
              <a:rPr lang="en-US" sz="2400" b="0" dirty="0">
                <a:solidFill>
                  <a:srgbClr val="000000"/>
                </a:solidFill>
                <a:latin typeface="Avenir Next LT Pro"/>
                <a:cs typeface="Posterama"/>
              </a:rPr>
              <a:t>in class</a:t>
            </a:r>
            <a:endParaRPr lang="en-US" altLang="ko-KR" sz="4400" dirty="0">
              <a:cs typeface="Posterama"/>
            </a:endParaRPr>
          </a:p>
        </p:txBody>
      </p:sp>
      <p:sp>
        <p:nvSpPr>
          <p:cNvPr id="8" name="부제목 3">
            <a:extLst>
              <a:ext uri="{FF2B5EF4-FFF2-40B4-BE49-F238E27FC236}">
                <a16:creationId xmlns:a16="http://schemas.microsoft.com/office/drawing/2014/main" id="{292F693E-2529-FA14-6D20-0363A404700D}"/>
              </a:ext>
            </a:extLst>
          </p:cNvPr>
          <p:cNvSpPr txBox="1">
            <a:spLocks/>
          </p:cNvSpPr>
          <p:nvPr/>
        </p:nvSpPr>
        <p:spPr>
          <a:xfrm>
            <a:off x="9281658" y="5361923"/>
            <a:ext cx="2910342" cy="316800"/>
          </a:xfrm>
          <a:prstGeom prst="rect">
            <a:avLst/>
          </a:prstGeom>
        </p:spPr>
        <p:txBody>
          <a:bodyPr vert="horz" lIns="0" tIns="0" rIns="72000" bIns="0" rtlCol="0" anchor="ctr">
            <a:normAutofit fontScale="77500" lnSpcReduction="200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ko-KR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84400" indent="-284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2pPr>
            <a:lvl3pPr marL="687600" indent="-230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3pPr>
            <a:lvl4pPr marL="1144800" indent="-230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4pPr>
            <a:lvl5pPr marL="1602000" indent="-230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5pPr>
          </a:lstStyle>
          <a:p>
            <a:r>
              <a:rPr lang="en-US" altLang="ko-KR"/>
              <a:t>Daniel Kwon &amp; Jaden Brookens</a:t>
            </a:r>
            <a:endParaRPr lang="en-US" altLang="en-US" spc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BD3C8DD-A0EC-754C-63F2-575D14E5BEBD}"/>
              </a:ext>
            </a:extLst>
          </p:cNvPr>
          <p:cNvSpPr txBox="1">
            <a:spLocks/>
          </p:cNvSpPr>
          <p:nvPr/>
        </p:nvSpPr>
        <p:spPr>
          <a:xfrm>
            <a:off x="9281658" y="5686360"/>
            <a:ext cx="2910342" cy="316800"/>
          </a:xfrm>
          <a:prstGeom prst="rect">
            <a:avLst/>
          </a:prstGeom>
        </p:spPr>
        <p:txBody>
          <a:bodyPr vert="horz" lIns="0" tIns="0" rIns="72000" bIns="0" rtlCol="0" anchor="ctr">
            <a:normAutofit fontScale="92500"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ko-KR" sz="1600" b="0" i="0" kern="1200" spc="100" baseline="0" dirty="0"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284400" indent="-284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2pPr>
            <a:lvl3pPr marL="687600" indent="-230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3pPr>
            <a:lvl4pPr marL="1144800" indent="-230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4pPr>
            <a:lvl5pPr marL="1602000" indent="-230400" algn="l" eaLnBrk="1" latinLnBrk="1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ea typeface="맑은 고딕" panose="020B0503020000020004" pitchFamily="50" charset="-127"/>
              </a:defRPr>
            </a:lvl5pPr>
          </a:lstStyle>
          <a:p>
            <a:r>
              <a:rPr lang="en-US" altLang="ko-KR"/>
              <a:t>Advisor: professor E. Araújo</a:t>
            </a:r>
          </a:p>
        </p:txBody>
      </p:sp>
      <p:sp>
        <p:nvSpPr>
          <p:cNvPr id="10" name="텍스트 상자 50">
            <a:extLst>
              <a:ext uri="{FF2B5EF4-FFF2-40B4-BE49-F238E27FC236}">
                <a16:creationId xmlns:a16="http://schemas.microsoft.com/office/drawing/2014/main" id="{91500C56-8B47-854F-875C-45E8E456B472}"/>
              </a:ext>
            </a:extLst>
          </p:cNvPr>
          <p:cNvSpPr txBox="1"/>
          <p:nvPr/>
        </p:nvSpPr>
        <p:spPr>
          <a:xfrm>
            <a:off x="9281658" y="5998506"/>
            <a:ext cx="2910342" cy="316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72000" bIns="0" rtlCol="0" anchor="ctr">
            <a:normAutofit/>
          </a:bodyPr>
          <a:lstStyle/>
          <a:p>
            <a:pPr algn="r" latinLnBrk="1">
              <a:lnSpc>
                <a:spcPct val="90000"/>
              </a:lnSpc>
              <a:spcBef>
                <a:spcPts val="1000"/>
              </a:spcBef>
            </a:pPr>
            <a:r>
              <a:rPr lang="en-US" altLang="ko-KR" sz="1500" b="1" spc="-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Agent based modeling</a:t>
            </a:r>
            <a:endParaRPr lang="ko-KR" altLang="en-US" sz="1500" b="0" i="0" spc="14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What is Agent-Based Modeling? – titanmodel.org">
            <a:extLst>
              <a:ext uri="{FF2B5EF4-FFF2-40B4-BE49-F238E27FC236}">
                <a16:creationId xmlns:a16="http://schemas.microsoft.com/office/drawing/2014/main" id="{34D1D1F0-EFD7-9BA9-897A-DD23FBDFA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9550"/>
            <a:ext cx="6184559" cy="4106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434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D535-22AB-7509-1A03-BC30324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Our Goals</a:t>
            </a:r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AF73-2C07-C28D-2DDD-15748BFCE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4E46FD-0F64-181E-580D-A661E892D38A}"/>
              </a:ext>
            </a:extLst>
          </p:cNvPr>
          <p:cNvSpPr txBox="1"/>
          <p:nvPr/>
        </p:nvSpPr>
        <p:spPr>
          <a:xfrm>
            <a:off x="1285460" y="1020417"/>
            <a:ext cx="9508433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Build a model of the cognitive process of a student.</a:t>
            </a:r>
          </a:p>
          <a:p>
            <a:endParaRPr lang="en-US" dirty="0"/>
          </a:p>
          <a:p>
            <a:r>
              <a:rPr lang="en-US" dirty="0"/>
              <a:t>Predict the frequency of response from a student.</a:t>
            </a:r>
          </a:p>
          <a:p>
            <a:endParaRPr lang="en-US" dirty="0"/>
          </a:p>
          <a:p>
            <a:r>
              <a:rPr lang="en-US" dirty="0">
                <a:latin typeface="Avenir Next LT Pro"/>
                <a:cs typeface="Times New Roman"/>
              </a:rPr>
              <a:t>Use the model to develop refinements for classroom activities.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475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D535-22AB-7509-1A03-BC30324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What We Have Done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AF73-2C07-C28D-2DDD-15748BFCE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56E9-0325-B121-ECC5-AECECAEA3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0F402-A8EE-DD7F-1EC2-4F26B301D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4851" y="2431509"/>
            <a:ext cx="4903304" cy="1650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4BA7C-7ECC-5146-EF9C-A1678255B3F1}"/>
              </a:ext>
            </a:extLst>
          </p:cNvPr>
          <p:cNvSpPr txBox="1"/>
          <p:nvPr/>
        </p:nvSpPr>
        <p:spPr>
          <a:xfrm>
            <a:off x="530087" y="304799"/>
            <a:ext cx="6824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Read papers about cognitive process of students.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A3D761-C7E1-A851-1066-E83FB35CD18B}"/>
              </a:ext>
            </a:extLst>
          </p:cNvPr>
          <p:cNvSpPr txBox="1"/>
          <p:nvPr/>
        </p:nvSpPr>
        <p:spPr>
          <a:xfrm>
            <a:off x="1384852" y="887896"/>
            <a:ext cx="85807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Define what are the key features that make students respond. (Nodes)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E8FEE7-02DF-7E03-5C84-C3E0F6886ADB}"/>
              </a:ext>
            </a:extLst>
          </p:cNvPr>
          <p:cNvSpPr txBox="1"/>
          <p:nvPr/>
        </p:nvSpPr>
        <p:spPr>
          <a:xfrm>
            <a:off x="1384852" y="1424609"/>
            <a:ext cx="85078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Discuss the interactions between features.           (Arrows)</a:t>
            </a:r>
          </a:p>
        </p:txBody>
      </p:sp>
    </p:spTree>
    <p:extLst>
      <p:ext uri="{BB962C8B-B14F-4D97-AF65-F5344CB8AC3E}">
        <p14:creationId xmlns:p14="http://schemas.microsoft.com/office/powerpoint/2010/main" val="581451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D535-22AB-7509-1A03-BC303247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맑은 고딕"/>
                <a:ea typeface="맑은 고딕"/>
              </a:rPr>
              <a:t>What’s Next</a:t>
            </a:r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DAF73-2C07-C28D-2DDD-15748BFCE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C56E9-0325-B121-ECC5-AECECAEA3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60C45-35B0-4C80-C5FC-E2AB792848B2}"/>
              </a:ext>
            </a:extLst>
          </p:cNvPr>
          <p:cNvSpPr txBox="1"/>
          <p:nvPr/>
        </p:nvSpPr>
        <p:spPr>
          <a:xfrm>
            <a:off x="1524000" y="980661"/>
            <a:ext cx="618876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Finalize our model.</a:t>
            </a:r>
          </a:p>
          <a:p>
            <a:endParaRPr lang="en-US" dirty="0"/>
          </a:p>
          <a:p>
            <a:r>
              <a:rPr lang="en-US" dirty="0"/>
              <a:t>Finetuning the weights and bias using machine learning skills.</a:t>
            </a:r>
          </a:p>
          <a:p>
            <a:endParaRPr lang="en-US" dirty="0"/>
          </a:p>
          <a:p>
            <a:r>
              <a:rPr lang="en-US" dirty="0"/>
              <a:t>Implementing in net-logo to simulate our model.</a:t>
            </a:r>
          </a:p>
        </p:txBody>
      </p:sp>
    </p:spTree>
    <p:extLst>
      <p:ext uri="{BB962C8B-B14F-4D97-AF65-F5344CB8AC3E}">
        <p14:creationId xmlns:p14="http://schemas.microsoft.com/office/powerpoint/2010/main" val="2248991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8367B-BAF4-11CB-F9F6-6E126BA8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A072-A92F-5C38-9CB3-D226357E97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269D5-5FAD-5AAE-0DD6-38C59938D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2FE3D90-7CE7-6F74-9523-FB2D1DC86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25"/>
            <a:ext cx="12192000" cy="671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91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65B33-C463-413B-A15D-841A1D8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68" y="0"/>
            <a:ext cx="7091132" cy="6858000"/>
          </a:xfrm>
        </p:spPr>
        <p:txBody>
          <a:bodyPr rtlCol="0"/>
          <a:lstStyle>
            <a:defPPr>
              <a:defRPr lang="ko-KR"/>
            </a:defPPr>
          </a:lstStyle>
          <a:p>
            <a:pPr rtl="0"/>
            <a:r>
              <a:rPr lang="en-US" altLang="ko-KR" sz="5400" spc="300">
                <a:solidFill>
                  <a:schemeClr val="bg1"/>
                </a:solidFill>
                <a:effectLst/>
                <a:ea typeface="맑은 고딕"/>
                <a:cs typeface="Posterama" panose="020B0504020200020000" pitchFamily="34" charset="0"/>
              </a:rPr>
              <a:t>Thank you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0DB89-29A7-D056-DEE2-B14653F89C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rtlCol="0"/>
          <a:lstStyle>
            <a:defPPr>
              <a:defRPr lang="ko-KR"/>
            </a:defPPr>
          </a:lstStyle>
          <a:p>
            <a:pPr rtl="0"/>
            <a:endParaRPr lang="ko-KR" altLang="en-US" sz="2400">
              <a:ea typeface="맑은 고딕"/>
            </a:endParaRPr>
          </a:p>
          <a:p>
            <a:pPr rtl="0"/>
            <a:endParaRPr lang="ko-KR" altLang="en-US"/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D008E1B0-5985-82A6-0BA5-589A2708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5181"/>
          <a:stretch>
            <a:fillRect/>
          </a:stretch>
        </p:blipFill>
        <p:spPr>
          <a:xfrm>
            <a:off x="9815044" y="0"/>
            <a:ext cx="2161410" cy="1510519"/>
          </a:xfrm>
          <a:custGeom>
            <a:avLst/>
            <a:gdLst>
              <a:gd name="connsiteX0" fmla="*/ 0 w 2161410"/>
              <a:gd name="connsiteY0" fmla="*/ 0 h 1510519"/>
              <a:gd name="connsiteX1" fmla="*/ 2161410 w 2161410"/>
              <a:gd name="connsiteY1" fmla="*/ 0 h 1510519"/>
              <a:gd name="connsiteX2" fmla="*/ 2161410 w 2161410"/>
              <a:gd name="connsiteY2" fmla="*/ 1510519 h 1510519"/>
              <a:gd name="connsiteX3" fmla="*/ 0 w 2161410"/>
              <a:gd name="connsiteY3" fmla="*/ 1510519 h 1510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1410" h="1510519">
                <a:moveTo>
                  <a:pt x="0" y="0"/>
                </a:moveTo>
                <a:lnTo>
                  <a:pt x="2161410" y="0"/>
                </a:lnTo>
                <a:lnTo>
                  <a:pt x="2161410" y="1510519"/>
                </a:lnTo>
                <a:lnTo>
                  <a:pt x="0" y="151051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19064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시작문서">
  <a:themeElements>
    <a:clrScheme name="All Hands Cameo">
      <a:dk1>
        <a:srgbClr val="000000"/>
      </a:dk1>
      <a:lt1>
        <a:srgbClr val="FFFFFF"/>
      </a:lt1>
      <a:dk2>
        <a:srgbClr val="6F4BDC"/>
      </a:dk2>
      <a:lt2>
        <a:srgbClr val="E7E6E6"/>
      </a:lt2>
      <a:accent1>
        <a:srgbClr val="32B5DF"/>
      </a:accent1>
      <a:accent2>
        <a:srgbClr val="CD41B0"/>
      </a:accent2>
      <a:accent3>
        <a:srgbClr val="FF8B00"/>
      </a:accent3>
      <a:accent4>
        <a:srgbClr val="34D8A7"/>
      </a:accent4>
      <a:accent5>
        <a:srgbClr val="C6FC15"/>
      </a:accent5>
      <a:accent6>
        <a:srgbClr val="027EBF"/>
      </a:accent6>
      <a:hlink>
        <a:srgbClr val="0563C1"/>
      </a:hlink>
      <a:folHlink>
        <a:srgbClr val="954F72"/>
      </a:folHlink>
    </a:clrScheme>
    <a:fontScheme name="Custom 34">
      <a:majorFont>
        <a:latin typeface="Posterama"/>
        <a:ea typeface="맑은 고딕"/>
        <a:cs typeface=""/>
      </a:majorFont>
      <a:minorFont>
        <a:latin typeface="Avenir Next LT Pro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771084_TF22790323_Win32" id="{56A6E72E-08A8-4DB1-8955-98BE87928578}" vid="{B9F444EA-F528-4374-8EF6-A8EB25A88D8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029AC55-EDA4-4DCA-84D3-FD8C888F70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A59AB7-155A-4B7A-A626-8555E924BAC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B280EB2-8DAF-45FC-9AD2-BF68829F868D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{DED143AB-30E6-4A7C-89D6-A9F0CD32F180}tf22790323_win32</Template>
  <TotalTime>0</TotalTime>
  <Words>157</Words>
  <Application>Microsoft Office PowerPoint</Application>
  <PresentationFormat>Widescreen</PresentationFormat>
  <Paragraphs>27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Avenir Next LT Pro</vt:lpstr>
      <vt:lpstr>Courier New</vt:lpstr>
      <vt:lpstr>Posterama</vt:lpstr>
      <vt:lpstr>시작문서</vt:lpstr>
      <vt:lpstr>cs396 senior project  Cognitive model of  Introverted Students  in class</vt:lpstr>
      <vt:lpstr>Our Goals</vt:lpstr>
      <vt:lpstr>What We Have Done</vt:lpstr>
      <vt:lpstr>What’s Next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헌재 권</dc:creator>
  <cp:lastModifiedBy>헌재 권</cp:lastModifiedBy>
  <cp:revision>3</cp:revision>
  <dcterms:created xsi:type="dcterms:W3CDTF">2024-09-24T20:27:48Z</dcterms:created>
  <dcterms:modified xsi:type="dcterms:W3CDTF">2024-12-03T20:12:11Z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