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60" r:id="rId3"/>
    <p:sldId id="257" r:id="rId4"/>
    <p:sldId id="258" r:id="rId5"/>
    <p:sldId id="259" r:id="rId6"/>
    <p:sldId id="262" r:id="rId7"/>
    <p:sldId id="263" r:id="rId8"/>
    <p:sldId id="265" r:id="rId9"/>
    <p:sldId id="266" r:id="rId10"/>
    <p:sldId id="267" r:id="rId11"/>
    <p:sldId id="269" r:id="rId12"/>
    <p:sldId id="270" r:id="rId13"/>
    <p:sldId id="272" r:id="rId14"/>
  </p:sldIdLst>
  <p:sldSz cx="9144000" cy="5143500" type="screen16x9"/>
  <p:notesSz cx="6858000" cy="9144000"/>
  <p:embeddedFontLst>
    <p:embeddedFont>
      <p:font typeface="Judson" panose="020B0604020202020204" charset="0"/>
      <p:regular r:id="rId16"/>
      <p:bold r:id="rId17"/>
      <p:italic r:id="rId18"/>
    </p:embeddedFont>
    <p:embeddedFont>
      <p:font typeface="Calibri" panose="020F0502020204030204" pitchFamily="34" charset="0"/>
      <p:regular r:id="rId19"/>
      <p:bold r:id="rId20"/>
      <p:italic r:id="rId21"/>
      <p:boldItalic r:id="rId22"/>
    </p:embeddedFont>
    <p:embeddedFont>
      <p:font typeface="Bebas Neue" panose="020B0604020202020204" charset="0"/>
      <p:regular r:id="rId23"/>
    </p:embeddedFont>
    <p:embeddedFont>
      <p:font typeface="Sarabun" panose="020B0604020202020204" charset="-3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A71BF3-7163-4DA2-876C-FF88BC900268}">
  <a:tblStyle styleId="{8EA71BF3-7163-4DA2-876C-FF88BC9002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46" y="2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4d028572af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4d028572a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4d028572a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4d028572a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14d028572af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14d028572a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14d028572a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14d028572a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75cbb52d1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75cbb52d1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75cbb52d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75cbb52d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75cbb52d1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75cbb52d1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4c6a90bde5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4c6a90bde5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4c6a90bde5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4c6a90bde5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75cbb52d1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75cbb52d1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14c6a90bde5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14c6a90bde5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4c6a90bde5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4c6a90bde5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758449" y="296957"/>
            <a:ext cx="7286771" cy="4466684"/>
            <a:chOff x="917874" y="394678"/>
            <a:chExt cx="6968319" cy="4271478"/>
          </a:xfrm>
        </p:grpSpPr>
        <p:sp>
          <p:nvSpPr>
            <p:cNvPr id="11" name="Google Shape;11;p2"/>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1669825" y="1391250"/>
            <a:ext cx="5804400" cy="2180400"/>
          </a:xfrm>
          <a:prstGeom prst="rect">
            <a:avLst/>
          </a:prstGeom>
          <a:noFill/>
          <a:ln>
            <a:noFill/>
          </a:ln>
        </p:spPr>
        <p:txBody>
          <a:bodyPr spcFirstLastPara="1" wrap="square" lIns="91425" tIns="91425" rIns="91425" bIns="91425" anchor="b" anchorCtr="0">
            <a:noAutofit/>
          </a:bodyPr>
          <a:lstStyle>
            <a:lvl1pPr lvl="0" algn="ctr" rtl="0">
              <a:lnSpc>
                <a:spcPct val="90000"/>
              </a:lnSpc>
              <a:spcBef>
                <a:spcPts val="0"/>
              </a:spcBef>
              <a:spcAft>
                <a:spcPts val="0"/>
              </a:spcAft>
              <a:buSzPts val="5200"/>
              <a:buNone/>
              <a:defRPr sz="5000">
                <a:solidFill>
                  <a:schemeClr val="accent4"/>
                </a:solidFill>
              </a:defRPr>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669825" y="3647550"/>
            <a:ext cx="5804400" cy="409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accent4"/>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 name="Google Shape;16;p2"/>
          <p:cNvSpPr/>
          <p:nvPr/>
        </p:nvSpPr>
        <p:spPr>
          <a:xfrm>
            <a:off x="7041263" y="405704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485452">
            <a:off x="8386007" y="240020"/>
            <a:ext cx="951366" cy="1682053"/>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4050" y="3773929"/>
            <a:ext cx="841813" cy="1456006"/>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64"/>
        <p:cNvGrpSpPr/>
        <p:nvPr/>
      </p:nvGrpSpPr>
      <p:grpSpPr>
        <a:xfrm>
          <a:off x="0" y="0"/>
          <a:ext cx="0" cy="0"/>
          <a:chOff x="0" y="0"/>
          <a:chExt cx="0" cy="0"/>
        </a:xfrm>
      </p:grpSpPr>
      <p:pic>
        <p:nvPicPr>
          <p:cNvPr id="265" name="Google Shape;265;p22"/>
          <p:cNvPicPr preferRelativeResize="0"/>
          <p:nvPr/>
        </p:nvPicPr>
        <p:blipFill>
          <a:blip r:embed="rId2">
            <a:alphaModFix/>
          </a:blip>
          <a:stretch>
            <a:fillRect/>
          </a:stretch>
        </p:blipFill>
        <p:spPr>
          <a:xfrm>
            <a:off x="0" y="0"/>
            <a:ext cx="9144000" cy="5143500"/>
          </a:xfrm>
          <a:prstGeom prst="rect">
            <a:avLst/>
          </a:prstGeom>
          <a:noFill/>
          <a:ln>
            <a:noFill/>
          </a:ln>
        </p:spPr>
      </p:pic>
      <p:sp>
        <p:nvSpPr>
          <p:cNvPr id="266" name="Google Shape;266;p22"/>
          <p:cNvSpPr txBox="1">
            <a:spLocks noGrp="1"/>
          </p:cNvSpPr>
          <p:nvPr>
            <p:ph type="subTitle" idx="1"/>
          </p:nvPr>
        </p:nvSpPr>
        <p:spPr>
          <a:xfrm>
            <a:off x="3986915" y="1222285"/>
            <a:ext cx="4185900" cy="364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7" name="Google Shape;267;p22"/>
          <p:cNvSpPr txBox="1">
            <a:spLocks noGrp="1"/>
          </p:cNvSpPr>
          <p:nvPr>
            <p:ph type="subTitle" idx="2"/>
          </p:nvPr>
        </p:nvSpPr>
        <p:spPr>
          <a:xfrm>
            <a:off x="720000" y="1539450"/>
            <a:ext cx="7452900" cy="484800"/>
          </a:xfrm>
          <a:prstGeom prst="rect">
            <a:avLst/>
          </a:prstGeom>
          <a:solidFill>
            <a:schemeClr val="accent4"/>
          </a:solid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2"/>
          <p:cNvSpPr txBox="1">
            <a:spLocks noGrp="1"/>
          </p:cNvSpPr>
          <p:nvPr>
            <p:ph type="subTitle" idx="3"/>
          </p:nvPr>
        </p:nvSpPr>
        <p:spPr>
          <a:xfrm>
            <a:off x="720000" y="2822423"/>
            <a:ext cx="7452900" cy="484800"/>
          </a:xfrm>
          <a:prstGeom prst="rect">
            <a:avLst/>
          </a:prstGeom>
          <a:solidFill>
            <a:schemeClr val="accent4"/>
          </a:solid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2"/>
          <p:cNvSpPr txBox="1">
            <a:spLocks noGrp="1"/>
          </p:cNvSpPr>
          <p:nvPr>
            <p:ph type="subTitle" idx="4"/>
          </p:nvPr>
        </p:nvSpPr>
        <p:spPr>
          <a:xfrm>
            <a:off x="720000" y="4112850"/>
            <a:ext cx="7452900" cy="484800"/>
          </a:xfrm>
          <a:prstGeom prst="rect">
            <a:avLst/>
          </a:prstGeom>
          <a:solidFill>
            <a:schemeClr val="accent4"/>
          </a:solid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22"/>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71" name="Google Shape;271;p22"/>
          <p:cNvSpPr txBox="1">
            <a:spLocks noGrp="1"/>
          </p:cNvSpPr>
          <p:nvPr>
            <p:ph type="subTitle" idx="5"/>
          </p:nvPr>
        </p:nvSpPr>
        <p:spPr>
          <a:xfrm>
            <a:off x="3986915" y="2521734"/>
            <a:ext cx="4185900" cy="364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2" name="Google Shape;272;p22"/>
          <p:cNvSpPr txBox="1">
            <a:spLocks noGrp="1"/>
          </p:cNvSpPr>
          <p:nvPr>
            <p:ph type="subTitle" idx="6"/>
          </p:nvPr>
        </p:nvSpPr>
        <p:spPr>
          <a:xfrm>
            <a:off x="3986915" y="3809438"/>
            <a:ext cx="4185900" cy="364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3" name="Google Shape;273;p22"/>
          <p:cNvSpPr/>
          <p:nvPr/>
        </p:nvSpPr>
        <p:spPr>
          <a:xfrm rot="616239">
            <a:off x="8444649" y="4689985"/>
            <a:ext cx="1102354" cy="740925"/>
          </a:xfrm>
          <a:custGeom>
            <a:avLst/>
            <a:gdLst/>
            <a:ahLst/>
            <a:cxnLst/>
            <a:rect l="l" t="t" r="r" b="b"/>
            <a:pathLst>
              <a:path w="5301" h="3563" extrusionOk="0">
                <a:moveTo>
                  <a:pt x="656" y="1"/>
                </a:moveTo>
                <a:lnTo>
                  <a:pt x="532" y="20"/>
                </a:lnTo>
                <a:lnTo>
                  <a:pt x="589" y="124"/>
                </a:lnTo>
                <a:lnTo>
                  <a:pt x="466" y="143"/>
                </a:lnTo>
                <a:lnTo>
                  <a:pt x="523" y="257"/>
                </a:lnTo>
                <a:lnTo>
                  <a:pt x="399" y="276"/>
                </a:lnTo>
                <a:lnTo>
                  <a:pt x="456" y="390"/>
                </a:lnTo>
                <a:lnTo>
                  <a:pt x="333" y="409"/>
                </a:lnTo>
                <a:lnTo>
                  <a:pt x="390" y="514"/>
                </a:lnTo>
                <a:lnTo>
                  <a:pt x="266" y="533"/>
                </a:lnTo>
                <a:lnTo>
                  <a:pt x="323" y="647"/>
                </a:lnTo>
                <a:lnTo>
                  <a:pt x="200" y="666"/>
                </a:lnTo>
                <a:lnTo>
                  <a:pt x="257" y="780"/>
                </a:lnTo>
                <a:lnTo>
                  <a:pt x="133" y="799"/>
                </a:lnTo>
                <a:lnTo>
                  <a:pt x="190" y="903"/>
                </a:lnTo>
                <a:lnTo>
                  <a:pt x="67" y="922"/>
                </a:lnTo>
                <a:lnTo>
                  <a:pt x="124" y="1036"/>
                </a:lnTo>
                <a:lnTo>
                  <a:pt x="0" y="1055"/>
                </a:lnTo>
                <a:lnTo>
                  <a:pt x="57" y="1169"/>
                </a:lnTo>
                <a:lnTo>
                  <a:pt x="4702" y="3563"/>
                </a:lnTo>
                <a:lnTo>
                  <a:pt x="4645" y="3449"/>
                </a:lnTo>
                <a:lnTo>
                  <a:pt x="4768" y="3430"/>
                </a:lnTo>
                <a:lnTo>
                  <a:pt x="4711" y="3316"/>
                </a:lnTo>
                <a:lnTo>
                  <a:pt x="4835" y="3297"/>
                </a:lnTo>
                <a:lnTo>
                  <a:pt x="4778" y="3192"/>
                </a:lnTo>
                <a:lnTo>
                  <a:pt x="4901" y="3173"/>
                </a:lnTo>
                <a:lnTo>
                  <a:pt x="4844" y="3059"/>
                </a:lnTo>
                <a:lnTo>
                  <a:pt x="4968" y="3040"/>
                </a:lnTo>
                <a:lnTo>
                  <a:pt x="4911" y="2926"/>
                </a:lnTo>
                <a:lnTo>
                  <a:pt x="5034" y="2907"/>
                </a:lnTo>
                <a:lnTo>
                  <a:pt x="4977" y="2803"/>
                </a:lnTo>
                <a:lnTo>
                  <a:pt x="5101" y="2784"/>
                </a:lnTo>
                <a:lnTo>
                  <a:pt x="5044" y="2670"/>
                </a:lnTo>
                <a:lnTo>
                  <a:pt x="5167" y="2651"/>
                </a:lnTo>
                <a:lnTo>
                  <a:pt x="5110" y="2537"/>
                </a:lnTo>
                <a:lnTo>
                  <a:pt x="5234" y="2518"/>
                </a:lnTo>
                <a:lnTo>
                  <a:pt x="5177" y="2413"/>
                </a:lnTo>
                <a:lnTo>
                  <a:pt x="5300" y="2394"/>
                </a:lnTo>
                <a:lnTo>
                  <a:pt x="656" y="1"/>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2"/>
          <p:cNvGrpSpPr/>
          <p:nvPr/>
        </p:nvGrpSpPr>
        <p:grpSpPr>
          <a:xfrm rot="810756">
            <a:off x="7915025" y="-436762"/>
            <a:ext cx="1693834" cy="1620947"/>
            <a:chOff x="8086349" y="-437035"/>
            <a:chExt cx="1440771" cy="1378774"/>
          </a:xfrm>
        </p:grpSpPr>
        <p:sp>
          <p:nvSpPr>
            <p:cNvPr id="275" name="Google Shape;275;p22"/>
            <p:cNvSpPr/>
            <p:nvPr/>
          </p:nvSpPr>
          <p:spPr>
            <a:xfrm>
              <a:off x="8087451" y="-437035"/>
              <a:ext cx="1439669" cy="1378774"/>
            </a:xfrm>
            <a:custGeom>
              <a:avLst/>
              <a:gdLst/>
              <a:ahLst/>
              <a:cxnLst/>
              <a:rect l="l" t="t" r="r" b="b"/>
              <a:pathLst>
                <a:path w="11750" h="11253" extrusionOk="0">
                  <a:moveTo>
                    <a:pt x="11388" y="0"/>
                  </a:moveTo>
                  <a:cubicBezTo>
                    <a:pt x="11169" y="0"/>
                    <a:pt x="10972" y="118"/>
                    <a:pt x="10759" y="118"/>
                  </a:cubicBezTo>
                  <a:cubicBezTo>
                    <a:pt x="10710" y="118"/>
                    <a:pt x="10661" y="112"/>
                    <a:pt x="10610" y="97"/>
                  </a:cubicBezTo>
                  <a:cubicBezTo>
                    <a:pt x="10558" y="81"/>
                    <a:pt x="10496" y="75"/>
                    <a:pt x="10432" y="75"/>
                  </a:cubicBezTo>
                  <a:cubicBezTo>
                    <a:pt x="10344" y="75"/>
                    <a:pt x="10254" y="86"/>
                    <a:pt x="10183" y="97"/>
                  </a:cubicBezTo>
                  <a:cubicBezTo>
                    <a:pt x="10069" y="106"/>
                    <a:pt x="9983" y="173"/>
                    <a:pt x="9888" y="201"/>
                  </a:cubicBezTo>
                  <a:cubicBezTo>
                    <a:pt x="9793" y="230"/>
                    <a:pt x="9689" y="268"/>
                    <a:pt x="9603" y="287"/>
                  </a:cubicBezTo>
                  <a:cubicBezTo>
                    <a:pt x="9572" y="287"/>
                    <a:pt x="9544" y="282"/>
                    <a:pt x="9515" y="282"/>
                  </a:cubicBezTo>
                  <a:cubicBezTo>
                    <a:pt x="9501" y="282"/>
                    <a:pt x="9486" y="283"/>
                    <a:pt x="9470" y="287"/>
                  </a:cubicBezTo>
                  <a:cubicBezTo>
                    <a:pt x="9451" y="287"/>
                    <a:pt x="9432" y="315"/>
                    <a:pt x="9394" y="315"/>
                  </a:cubicBezTo>
                  <a:cubicBezTo>
                    <a:pt x="9299" y="344"/>
                    <a:pt x="9195" y="344"/>
                    <a:pt x="9100" y="372"/>
                  </a:cubicBezTo>
                  <a:cubicBezTo>
                    <a:pt x="8834" y="439"/>
                    <a:pt x="8635" y="657"/>
                    <a:pt x="8416" y="799"/>
                  </a:cubicBezTo>
                  <a:cubicBezTo>
                    <a:pt x="8369" y="837"/>
                    <a:pt x="8312" y="866"/>
                    <a:pt x="8245" y="875"/>
                  </a:cubicBezTo>
                  <a:cubicBezTo>
                    <a:pt x="8228" y="879"/>
                    <a:pt x="8212" y="880"/>
                    <a:pt x="8196" y="880"/>
                  </a:cubicBezTo>
                  <a:cubicBezTo>
                    <a:pt x="8129" y="880"/>
                    <a:pt x="8079" y="849"/>
                    <a:pt x="8017" y="818"/>
                  </a:cubicBezTo>
                  <a:cubicBezTo>
                    <a:pt x="7973" y="793"/>
                    <a:pt x="7933" y="772"/>
                    <a:pt x="7888" y="772"/>
                  </a:cubicBezTo>
                  <a:cubicBezTo>
                    <a:pt x="7866" y="772"/>
                    <a:pt x="7843" y="777"/>
                    <a:pt x="7818" y="790"/>
                  </a:cubicBezTo>
                  <a:cubicBezTo>
                    <a:pt x="7742" y="828"/>
                    <a:pt x="7656" y="866"/>
                    <a:pt x="7590" y="913"/>
                  </a:cubicBezTo>
                  <a:cubicBezTo>
                    <a:pt x="7561" y="932"/>
                    <a:pt x="7552" y="951"/>
                    <a:pt x="7523" y="989"/>
                  </a:cubicBezTo>
                  <a:cubicBezTo>
                    <a:pt x="7476" y="1046"/>
                    <a:pt x="7419" y="1056"/>
                    <a:pt x="7352" y="1103"/>
                  </a:cubicBezTo>
                  <a:cubicBezTo>
                    <a:pt x="7295" y="1141"/>
                    <a:pt x="7257" y="1236"/>
                    <a:pt x="7181" y="1246"/>
                  </a:cubicBezTo>
                  <a:cubicBezTo>
                    <a:pt x="7157" y="1254"/>
                    <a:pt x="7131" y="1257"/>
                    <a:pt x="7103" y="1257"/>
                  </a:cubicBezTo>
                  <a:cubicBezTo>
                    <a:pt x="7044" y="1257"/>
                    <a:pt x="6980" y="1244"/>
                    <a:pt x="6921" y="1244"/>
                  </a:cubicBezTo>
                  <a:cubicBezTo>
                    <a:pt x="6909" y="1244"/>
                    <a:pt x="6898" y="1245"/>
                    <a:pt x="6887" y="1246"/>
                  </a:cubicBezTo>
                  <a:cubicBezTo>
                    <a:pt x="6782" y="1274"/>
                    <a:pt x="6687" y="1341"/>
                    <a:pt x="6602" y="1398"/>
                  </a:cubicBezTo>
                  <a:cubicBezTo>
                    <a:pt x="6507" y="1445"/>
                    <a:pt x="6431" y="1540"/>
                    <a:pt x="6327" y="1578"/>
                  </a:cubicBezTo>
                  <a:cubicBezTo>
                    <a:pt x="6213" y="1616"/>
                    <a:pt x="6118" y="1673"/>
                    <a:pt x="6004" y="1721"/>
                  </a:cubicBezTo>
                  <a:cubicBezTo>
                    <a:pt x="5909" y="1759"/>
                    <a:pt x="5842" y="1816"/>
                    <a:pt x="5747" y="1844"/>
                  </a:cubicBezTo>
                  <a:cubicBezTo>
                    <a:pt x="5633" y="1892"/>
                    <a:pt x="5529" y="1930"/>
                    <a:pt x="5396" y="1949"/>
                  </a:cubicBezTo>
                  <a:cubicBezTo>
                    <a:pt x="5341" y="1957"/>
                    <a:pt x="5282" y="1961"/>
                    <a:pt x="5224" y="1961"/>
                  </a:cubicBezTo>
                  <a:cubicBezTo>
                    <a:pt x="5142" y="1961"/>
                    <a:pt x="5060" y="1952"/>
                    <a:pt x="4987" y="1930"/>
                  </a:cubicBezTo>
                  <a:cubicBezTo>
                    <a:pt x="4911" y="1901"/>
                    <a:pt x="4826" y="1873"/>
                    <a:pt x="4759" y="1854"/>
                  </a:cubicBezTo>
                  <a:cubicBezTo>
                    <a:pt x="4693" y="1825"/>
                    <a:pt x="4588" y="1778"/>
                    <a:pt x="4522" y="1778"/>
                  </a:cubicBezTo>
                  <a:cubicBezTo>
                    <a:pt x="4446" y="1778"/>
                    <a:pt x="4284" y="1854"/>
                    <a:pt x="4208" y="1892"/>
                  </a:cubicBezTo>
                  <a:cubicBezTo>
                    <a:pt x="4142" y="1920"/>
                    <a:pt x="4066" y="1968"/>
                    <a:pt x="3999" y="1987"/>
                  </a:cubicBezTo>
                  <a:cubicBezTo>
                    <a:pt x="3885" y="2025"/>
                    <a:pt x="3753" y="2044"/>
                    <a:pt x="3639" y="2072"/>
                  </a:cubicBezTo>
                  <a:cubicBezTo>
                    <a:pt x="3553" y="2091"/>
                    <a:pt x="3477" y="2139"/>
                    <a:pt x="3392" y="2139"/>
                  </a:cubicBezTo>
                  <a:cubicBezTo>
                    <a:pt x="3240" y="2148"/>
                    <a:pt x="3078" y="2167"/>
                    <a:pt x="2945" y="2253"/>
                  </a:cubicBezTo>
                  <a:cubicBezTo>
                    <a:pt x="2755" y="2386"/>
                    <a:pt x="2546" y="2490"/>
                    <a:pt x="2366" y="2642"/>
                  </a:cubicBezTo>
                  <a:cubicBezTo>
                    <a:pt x="2252" y="2728"/>
                    <a:pt x="2157" y="2823"/>
                    <a:pt x="2033" y="2899"/>
                  </a:cubicBezTo>
                  <a:cubicBezTo>
                    <a:pt x="1929" y="2965"/>
                    <a:pt x="1881" y="3060"/>
                    <a:pt x="1758" y="3070"/>
                  </a:cubicBezTo>
                  <a:lnTo>
                    <a:pt x="1625" y="3070"/>
                  </a:lnTo>
                  <a:cubicBezTo>
                    <a:pt x="1568" y="3070"/>
                    <a:pt x="1520" y="3041"/>
                    <a:pt x="1473" y="3041"/>
                  </a:cubicBezTo>
                  <a:cubicBezTo>
                    <a:pt x="1406" y="3041"/>
                    <a:pt x="1264" y="3108"/>
                    <a:pt x="1207" y="3155"/>
                  </a:cubicBezTo>
                  <a:cubicBezTo>
                    <a:pt x="1160" y="3193"/>
                    <a:pt x="1169" y="3212"/>
                    <a:pt x="1103" y="3222"/>
                  </a:cubicBezTo>
                  <a:cubicBezTo>
                    <a:pt x="1087" y="3225"/>
                    <a:pt x="1070" y="3226"/>
                    <a:pt x="1053" y="3226"/>
                  </a:cubicBezTo>
                  <a:cubicBezTo>
                    <a:pt x="1018" y="3226"/>
                    <a:pt x="982" y="3222"/>
                    <a:pt x="951" y="3222"/>
                  </a:cubicBezTo>
                  <a:cubicBezTo>
                    <a:pt x="881" y="3222"/>
                    <a:pt x="811" y="3217"/>
                    <a:pt x="742" y="3217"/>
                  </a:cubicBezTo>
                  <a:cubicBezTo>
                    <a:pt x="707" y="3217"/>
                    <a:pt x="672" y="3218"/>
                    <a:pt x="637" y="3222"/>
                  </a:cubicBezTo>
                  <a:cubicBezTo>
                    <a:pt x="504" y="3222"/>
                    <a:pt x="409" y="3326"/>
                    <a:pt x="286" y="3383"/>
                  </a:cubicBezTo>
                  <a:cubicBezTo>
                    <a:pt x="200" y="3421"/>
                    <a:pt x="143" y="3440"/>
                    <a:pt x="48" y="3440"/>
                  </a:cubicBezTo>
                  <a:cubicBezTo>
                    <a:pt x="29" y="3440"/>
                    <a:pt x="10" y="3440"/>
                    <a:pt x="1" y="3449"/>
                  </a:cubicBezTo>
                  <a:lnTo>
                    <a:pt x="1" y="6783"/>
                  </a:lnTo>
                  <a:cubicBezTo>
                    <a:pt x="29" y="6802"/>
                    <a:pt x="58" y="6812"/>
                    <a:pt x="96" y="6812"/>
                  </a:cubicBezTo>
                  <a:cubicBezTo>
                    <a:pt x="182" y="6812"/>
                    <a:pt x="262" y="6787"/>
                    <a:pt x="341" y="6787"/>
                  </a:cubicBezTo>
                  <a:cubicBezTo>
                    <a:pt x="392" y="6787"/>
                    <a:pt x="443" y="6797"/>
                    <a:pt x="495" y="6831"/>
                  </a:cubicBezTo>
                  <a:cubicBezTo>
                    <a:pt x="590" y="6888"/>
                    <a:pt x="694" y="6945"/>
                    <a:pt x="780" y="7011"/>
                  </a:cubicBezTo>
                  <a:cubicBezTo>
                    <a:pt x="960" y="7135"/>
                    <a:pt x="1036" y="7315"/>
                    <a:pt x="1122" y="7505"/>
                  </a:cubicBezTo>
                  <a:cubicBezTo>
                    <a:pt x="1264" y="7828"/>
                    <a:pt x="1615" y="7895"/>
                    <a:pt x="1919" y="8028"/>
                  </a:cubicBezTo>
                  <a:cubicBezTo>
                    <a:pt x="2138" y="8113"/>
                    <a:pt x="2347" y="8208"/>
                    <a:pt x="2584" y="8237"/>
                  </a:cubicBezTo>
                  <a:cubicBezTo>
                    <a:pt x="2660" y="8243"/>
                    <a:pt x="2737" y="8244"/>
                    <a:pt x="2815" y="8244"/>
                  </a:cubicBezTo>
                  <a:cubicBezTo>
                    <a:pt x="2853" y="8244"/>
                    <a:pt x="2892" y="8244"/>
                    <a:pt x="2931" y="8244"/>
                  </a:cubicBezTo>
                  <a:cubicBezTo>
                    <a:pt x="3047" y="8244"/>
                    <a:pt x="3164" y="8246"/>
                    <a:pt x="3278" y="8265"/>
                  </a:cubicBezTo>
                  <a:cubicBezTo>
                    <a:pt x="3534" y="8322"/>
                    <a:pt x="3762" y="8465"/>
                    <a:pt x="3980" y="8598"/>
                  </a:cubicBezTo>
                  <a:cubicBezTo>
                    <a:pt x="4151" y="8702"/>
                    <a:pt x="4246" y="8863"/>
                    <a:pt x="4427" y="8939"/>
                  </a:cubicBezTo>
                  <a:cubicBezTo>
                    <a:pt x="4560" y="8996"/>
                    <a:pt x="4712" y="9015"/>
                    <a:pt x="4845" y="9063"/>
                  </a:cubicBezTo>
                  <a:cubicBezTo>
                    <a:pt x="4896" y="9077"/>
                    <a:pt x="4938" y="9084"/>
                    <a:pt x="4979" y="9084"/>
                  </a:cubicBezTo>
                  <a:cubicBezTo>
                    <a:pt x="5044" y="9084"/>
                    <a:pt x="5105" y="9067"/>
                    <a:pt x="5187" y="9044"/>
                  </a:cubicBezTo>
                  <a:cubicBezTo>
                    <a:pt x="5510" y="8949"/>
                    <a:pt x="5842" y="8873"/>
                    <a:pt x="6184" y="8844"/>
                  </a:cubicBezTo>
                  <a:cubicBezTo>
                    <a:pt x="6227" y="8840"/>
                    <a:pt x="6272" y="8839"/>
                    <a:pt x="6317" y="8839"/>
                  </a:cubicBezTo>
                  <a:cubicBezTo>
                    <a:pt x="6398" y="8839"/>
                    <a:pt x="6481" y="8843"/>
                    <a:pt x="6563" y="8843"/>
                  </a:cubicBezTo>
                  <a:cubicBezTo>
                    <a:pt x="6638" y="8843"/>
                    <a:pt x="6712" y="8839"/>
                    <a:pt x="6782" y="8825"/>
                  </a:cubicBezTo>
                  <a:cubicBezTo>
                    <a:pt x="6896" y="8806"/>
                    <a:pt x="6982" y="8730"/>
                    <a:pt x="7105" y="8721"/>
                  </a:cubicBezTo>
                  <a:cubicBezTo>
                    <a:pt x="7153" y="8716"/>
                    <a:pt x="7202" y="8713"/>
                    <a:pt x="7252" y="8713"/>
                  </a:cubicBezTo>
                  <a:cubicBezTo>
                    <a:pt x="7551" y="8713"/>
                    <a:pt x="7880" y="8811"/>
                    <a:pt x="8084" y="9006"/>
                  </a:cubicBezTo>
                  <a:cubicBezTo>
                    <a:pt x="8226" y="9139"/>
                    <a:pt x="8407" y="9253"/>
                    <a:pt x="8445" y="9462"/>
                  </a:cubicBezTo>
                  <a:cubicBezTo>
                    <a:pt x="8464" y="9576"/>
                    <a:pt x="8511" y="9671"/>
                    <a:pt x="8559" y="9775"/>
                  </a:cubicBezTo>
                  <a:cubicBezTo>
                    <a:pt x="8635" y="9927"/>
                    <a:pt x="8730" y="9946"/>
                    <a:pt x="8891" y="9975"/>
                  </a:cubicBezTo>
                  <a:cubicBezTo>
                    <a:pt x="9071" y="10003"/>
                    <a:pt x="9157" y="10032"/>
                    <a:pt x="9233" y="10203"/>
                  </a:cubicBezTo>
                  <a:cubicBezTo>
                    <a:pt x="9242" y="10279"/>
                    <a:pt x="9280" y="10345"/>
                    <a:pt x="9337" y="10402"/>
                  </a:cubicBezTo>
                  <a:cubicBezTo>
                    <a:pt x="9432" y="10450"/>
                    <a:pt x="9518" y="10488"/>
                    <a:pt x="9613" y="10507"/>
                  </a:cubicBezTo>
                  <a:cubicBezTo>
                    <a:pt x="9755" y="10583"/>
                    <a:pt x="9736" y="10668"/>
                    <a:pt x="9831" y="10763"/>
                  </a:cubicBezTo>
                  <a:cubicBezTo>
                    <a:pt x="9899" y="10831"/>
                    <a:pt x="10002" y="10843"/>
                    <a:pt x="10103" y="10843"/>
                  </a:cubicBezTo>
                  <a:cubicBezTo>
                    <a:pt x="10158" y="10843"/>
                    <a:pt x="10212" y="10839"/>
                    <a:pt x="10259" y="10839"/>
                  </a:cubicBezTo>
                  <a:cubicBezTo>
                    <a:pt x="10400" y="10839"/>
                    <a:pt x="10519" y="10890"/>
                    <a:pt x="10655" y="10890"/>
                  </a:cubicBezTo>
                  <a:cubicBezTo>
                    <a:pt x="10675" y="10890"/>
                    <a:pt x="10694" y="10889"/>
                    <a:pt x="10715" y="10887"/>
                  </a:cubicBezTo>
                  <a:cubicBezTo>
                    <a:pt x="10800" y="10880"/>
                    <a:pt x="10903" y="10869"/>
                    <a:pt x="11000" y="10869"/>
                  </a:cubicBezTo>
                  <a:cubicBezTo>
                    <a:pt x="11043" y="10869"/>
                    <a:pt x="11085" y="10871"/>
                    <a:pt x="11123" y="10877"/>
                  </a:cubicBezTo>
                  <a:cubicBezTo>
                    <a:pt x="11209" y="10887"/>
                    <a:pt x="11294" y="10925"/>
                    <a:pt x="11380" y="10944"/>
                  </a:cubicBezTo>
                  <a:cubicBezTo>
                    <a:pt x="11484" y="10963"/>
                    <a:pt x="11456" y="10963"/>
                    <a:pt x="11503" y="11058"/>
                  </a:cubicBezTo>
                  <a:cubicBezTo>
                    <a:pt x="11541" y="11124"/>
                    <a:pt x="11569" y="11162"/>
                    <a:pt x="11579" y="11248"/>
                  </a:cubicBezTo>
                  <a:cubicBezTo>
                    <a:pt x="11590" y="11251"/>
                    <a:pt x="11600" y="11253"/>
                    <a:pt x="11611" y="11253"/>
                  </a:cubicBezTo>
                  <a:cubicBezTo>
                    <a:pt x="11657" y="11253"/>
                    <a:pt x="11704" y="11223"/>
                    <a:pt x="11750" y="11200"/>
                  </a:cubicBezTo>
                  <a:lnTo>
                    <a:pt x="11750" y="144"/>
                  </a:lnTo>
                  <a:cubicBezTo>
                    <a:pt x="11655" y="78"/>
                    <a:pt x="11560" y="11"/>
                    <a:pt x="11427" y="2"/>
                  </a:cubicBezTo>
                  <a:cubicBezTo>
                    <a:pt x="11414" y="1"/>
                    <a:pt x="11401" y="0"/>
                    <a:pt x="11388"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8086349" y="-424048"/>
              <a:ext cx="1325598" cy="1321800"/>
            </a:xfrm>
            <a:custGeom>
              <a:avLst/>
              <a:gdLst/>
              <a:ahLst/>
              <a:cxnLst/>
              <a:rect l="l" t="t" r="r" b="b"/>
              <a:pathLst>
                <a:path w="10819" h="10788" extrusionOk="0">
                  <a:moveTo>
                    <a:pt x="10648" y="798"/>
                  </a:moveTo>
                  <a:lnTo>
                    <a:pt x="10648" y="1710"/>
                  </a:lnTo>
                  <a:lnTo>
                    <a:pt x="9850" y="1710"/>
                  </a:lnTo>
                  <a:lnTo>
                    <a:pt x="9850" y="798"/>
                  </a:lnTo>
                  <a:close/>
                  <a:moveTo>
                    <a:pt x="8748" y="798"/>
                  </a:moveTo>
                  <a:lnTo>
                    <a:pt x="8748" y="1719"/>
                  </a:lnTo>
                  <a:lnTo>
                    <a:pt x="7865" y="1719"/>
                  </a:lnTo>
                  <a:lnTo>
                    <a:pt x="7865" y="798"/>
                  </a:lnTo>
                  <a:close/>
                  <a:moveTo>
                    <a:pt x="9745" y="798"/>
                  </a:moveTo>
                  <a:lnTo>
                    <a:pt x="9745" y="1710"/>
                  </a:lnTo>
                  <a:cubicBezTo>
                    <a:pt x="9451" y="1710"/>
                    <a:pt x="9156" y="1719"/>
                    <a:pt x="8853" y="1719"/>
                  </a:cubicBezTo>
                  <a:lnTo>
                    <a:pt x="8853" y="798"/>
                  </a:lnTo>
                  <a:close/>
                  <a:moveTo>
                    <a:pt x="10648" y="1843"/>
                  </a:moveTo>
                  <a:lnTo>
                    <a:pt x="10648" y="2745"/>
                  </a:lnTo>
                  <a:cubicBezTo>
                    <a:pt x="10382" y="2755"/>
                    <a:pt x="10116" y="2755"/>
                    <a:pt x="9850" y="2755"/>
                  </a:cubicBezTo>
                  <a:lnTo>
                    <a:pt x="9850" y="1843"/>
                  </a:lnTo>
                  <a:close/>
                  <a:moveTo>
                    <a:pt x="9745" y="1843"/>
                  </a:moveTo>
                  <a:lnTo>
                    <a:pt x="9745" y="2755"/>
                  </a:lnTo>
                  <a:cubicBezTo>
                    <a:pt x="9451" y="2764"/>
                    <a:pt x="9156" y="2764"/>
                    <a:pt x="8853" y="2764"/>
                  </a:cubicBezTo>
                  <a:lnTo>
                    <a:pt x="8853" y="1852"/>
                  </a:lnTo>
                  <a:cubicBezTo>
                    <a:pt x="9156" y="1852"/>
                    <a:pt x="9451" y="1852"/>
                    <a:pt x="9745" y="1843"/>
                  </a:cubicBezTo>
                  <a:close/>
                  <a:moveTo>
                    <a:pt x="8748" y="1852"/>
                  </a:moveTo>
                  <a:lnTo>
                    <a:pt x="8748" y="2764"/>
                  </a:lnTo>
                  <a:cubicBezTo>
                    <a:pt x="8454" y="2774"/>
                    <a:pt x="8159" y="2774"/>
                    <a:pt x="7865" y="2774"/>
                  </a:cubicBezTo>
                  <a:lnTo>
                    <a:pt x="7865" y="1852"/>
                  </a:lnTo>
                  <a:close/>
                  <a:moveTo>
                    <a:pt x="5766" y="1862"/>
                  </a:moveTo>
                  <a:lnTo>
                    <a:pt x="5766" y="2783"/>
                  </a:lnTo>
                  <a:lnTo>
                    <a:pt x="4882" y="2783"/>
                  </a:lnTo>
                  <a:lnTo>
                    <a:pt x="4882" y="1862"/>
                  </a:lnTo>
                  <a:close/>
                  <a:moveTo>
                    <a:pt x="6763" y="1862"/>
                  </a:moveTo>
                  <a:lnTo>
                    <a:pt x="6763" y="2783"/>
                  </a:lnTo>
                  <a:lnTo>
                    <a:pt x="5870" y="2783"/>
                  </a:lnTo>
                  <a:lnTo>
                    <a:pt x="5870" y="1862"/>
                  </a:lnTo>
                  <a:close/>
                  <a:moveTo>
                    <a:pt x="7760" y="1852"/>
                  </a:moveTo>
                  <a:lnTo>
                    <a:pt x="7760" y="2774"/>
                  </a:lnTo>
                  <a:cubicBezTo>
                    <a:pt x="7466" y="2774"/>
                    <a:pt x="7162" y="2774"/>
                    <a:pt x="6867" y="2783"/>
                  </a:cubicBezTo>
                  <a:lnTo>
                    <a:pt x="6867" y="1852"/>
                  </a:lnTo>
                  <a:close/>
                  <a:moveTo>
                    <a:pt x="2897" y="2916"/>
                  </a:moveTo>
                  <a:cubicBezTo>
                    <a:pt x="3192" y="2916"/>
                    <a:pt x="3486" y="2926"/>
                    <a:pt x="3781" y="2926"/>
                  </a:cubicBezTo>
                  <a:lnTo>
                    <a:pt x="3781" y="3761"/>
                  </a:lnTo>
                  <a:lnTo>
                    <a:pt x="2897" y="3761"/>
                  </a:lnTo>
                  <a:lnTo>
                    <a:pt x="2897" y="2916"/>
                  </a:lnTo>
                  <a:close/>
                  <a:moveTo>
                    <a:pt x="4778" y="2926"/>
                  </a:moveTo>
                  <a:lnTo>
                    <a:pt x="4778" y="3761"/>
                  </a:lnTo>
                  <a:lnTo>
                    <a:pt x="3885" y="3761"/>
                  </a:lnTo>
                  <a:lnTo>
                    <a:pt x="3885" y="2926"/>
                  </a:lnTo>
                  <a:close/>
                  <a:moveTo>
                    <a:pt x="5766" y="2916"/>
                  </a:moveTo>
                  <a:lnTo>
                    <a:pt x="5766" y="3761"/>
                  </a:lnTo>
                  <a:lnTo>
                    <a:pt x="4882" y="3761"/>
                  </a:lnTo>
                  <a:lnTo>
                    <a:pt x="4882" y="2926"/>
                  </a:lnTo>
                  <a:cubicBezTo>
                    <a:pt x="5177" y="2926"/>
                    <a:pt x="5471" y="2916"/>
                    <a:pt x="5766" y="2916"/>
                  </a:cubicBezTo>
                  <a:close/>
                  <a:moveTo>
                    <a:pt x="6763" y="2916"/>
                  </a:moveTo>
                  <a:lnTo>
                    <a:pt x="6763" y="3761"/>
                  </a:lnTo>
                  <a:lnTo>
                    <a:pt x="5870" y="3761"/>
                  </a:lnTo>
                  <a:lnTo>
                    <a:pt x="5870" y="2916"/>
                  </a:lnTo>
                  <a:close/>
                  <a:moveTo>
                    <a:pt x="7760" y="2907"/>
                  </a:moveTo>
                  <a:lnTo>
                    <a:pt x="7760" y="3771"/>
                  </a:lnTo>
                  <a:cubicBezTo>
                    <a:pt x="7466" y="3771"/>
                    <a:pt x="7162" y="3771"/>
                    <a:pt x="6867" y="3761"/>
                  </a:cubicBezTo>
                  <a:lnTo>
                    <a:pt x="6867" y="2916"/>
                  </a:lnTo>
                  <a:cubicBezTo>
                    <a:pt x="7162" y="2916"/>
                    <a:pt x="7466" y="2916"/>
                    <a:pt x="7760" y="2907"/>
                  </a:cubicBezTo>
                  <a:close/>
                  <a:moveTo>
                    <a:pt x="8748" y="2897"/>
                  </a:moveTo>
                  <a:lnTo>
                    <a:pt x="8748" y="3771"/>
                  </a:lnTo>
                  <a:lnTo>
                    <a:pt x="7865" y="3771"/>
                  </a:lnTo>
                  <a:lnTo>
                    <a:pt x="7865" y="2907"/>
                  </a:lnTo>
                  <a:cubicBezTo>
                    <a:pt x="8159" y="2907"/>
                    <a:pt x="8454" y="2907"/>
                    <a:pt x="8748" y="2897"/>
                  </a:cubicBezTo>
                  <a:close/>
                  <a:moveTo>
                    <a:pt x="9745" y="2897"/>
                  </a:moveTo>
                  <a:lnTo>
                    <a:pt x="9745" y="3780"/>
                  </a:lnTo>
                  <a:cubicBezTo>
                    <a:pt x="9451" y="3780"/>
                    <a:pt x="9156" y="3780"/>
                    <a:pt x="8853" y="3771"/>
                  </a:cubicBezTo>
                  <a:lnTo>
                    <a:pt x="8853" y="2907"/>
                  </a:lnTo>
                  <a:cubicBezTo>
                    <a:pt x="9156" y="2897"/>
                    <a:pt x="9451" y="2897"/>
                    <a:pt x="9745" y="2897"/>
                  </a:cubicBezTo>
                  <a:close/>
                  <a:moveTo>
                    <a:pt x="10648" y="2888"/>
                  </a:moveTo>
                  <a:lnTo>
                    <a:pt x="10648" y="3790"/>
                  </a:lnTo>
                  <a:cubicBezTo>
                    <a:pt x="10382" y="3780"/>
                    <a:pt x="10116" y="3780"/>
                    <a:pt x="9850" y="3780"/>
                  </a:cubicBezTo>
                  <a:lnTo>
                    <a:pt x="9850" y="2888"/>
                  </a:lnTo>
                  <a:close/>
                  <a:moveTo>
                    <a:pt x="1748" y="3894"/>
                  </a:moveTo>
                  <a:lnTo>
                    <a:pt x="1748" y="4825"/>
                  </a:lnTo>
                  <a:lnTo>
                    <a:pt x="808" y="4825"/>
                  </a:lnTo>
                  <a:lnTo>
                    <a:pt x="808" y="3904"/>
                  </a:lnTo>
                  <a:cubicBezTo>
                    <a:pt x="1121" y="3904"/>
                    <a:pt x="1434" y="3894"/>
                    <a:pt x="1748" y="3894"/>
                  </a:cubicBezTo>
                  <a:close/>
                  <a:moveTo>
                    <a:pt x="2783" y="3894"/>
                  </a:moveTo>
                  <a:lnTo>
                    <a:pt x="2783" y="4825"/>
                  </a:lnTo>
                  <a:lnTo>
                    <a:pt x="1852" y="4825"/>
                  </a:lnTo>
                  <a:lnTo>
                    <a:pt x="1852" y="3894"/>
                  </a:lnTo>
                  <a:close/>
                  <a:moveTo>
                    <a:pt x="3781" y="3894"/>
                  </a:moveTo>
                  <a:lnTo>
                    <a:pt x="3781" y="4825"/>
                  </a:lnTo>
                  <a:lnTo>
                    <a:pt x="2897" y="4825"/>
                  </a:lnTo>
                  <a:lnTo>
                    <a:pt x="2897" y="3894"/>
                  </a:lnTo>
                  <a:close/>
                  <a:moveTo>
                    <a:pt x="4778" y="3894"/>
                  </a:moveTo>
                  <a:lnTo>
                    <a:pt x="4778" y="4825"/>
                  </a:lnTo>
                  <a:lnTo>
                    <a:pt x="3885" y="4825"/>
                  </a:lnTo>
                  <a:lnTo>
                    <a:pt x="3885" y="3894"/>
                  </a:lnTo>
                  <a:close/>
                  <a:moveTo>
                    <a:pt x="5766" y="3894"/>
                  </a:moveTo>
                  <a:lnTo>
                    <a:pt x="5766" y="4825"/>
                  </a:lnTo>
                  <a:lnTo>
                    <a:pt x="4882" y="4825"/>
                  </a:lnTo>
                  <a:lnTo>
                    <a:pt x="4882" y="3894"/>
                  </a:lnTo>
                  <a:close/>
                  <a:moveTo>
                    <a:pt x="5870" y="3894"/>
                  </a:moveTo>
                  <a:cubicBezTo>
                    <a:pt x="6174" y="3894"/>
                    <a:pt x="6468" y="3894"/>
                    <a:pt x="6763" y="3904"/>
                  </a:cubicBezTo>
                  <a:lnTo>
                    <a:pt x="6763" y="4825"/>
                  </a:lnTo>
                  <a:lnTo>
                    <a:pt x="5870" y="4825"/>
                  </a:lnTo>
                  <a:lnTo>
                    <a:pt x="5870" y="3894"/>
                  </a:lnTo>
                  <a:close/>
                  <a:moveTo>
                    <a:pt x="6867" y="3894"/>
                  </a:moveTo>
                  <a:cubicBezTo>
                    <a:pt x="7162" y="3904"/>
                    <a:pt x="7466" y="3904"/>
                    <a:pt x="7760" y="3904"/>
                  </a:cubicBezTo>
                  <a:lnTo>
                    <a:pt x="7760" y="4825"/>
                  </a:lnTo>
                  <a:lnTo>
                    <a:pt x="6867" y="4825"/>
                  </a:lnTo>
                  <a:lnTo>
                    <a:pt x="6867" y="3894"/>
                  </a:lnTo>
                  <a:close/>
                  <a:moveTo>
                    <a:pt x="7865" y="3904"/>
                  </a:moveTo>
                  <a:cubicBezTo>
                    <a:pt x="8159" y="3904"/>
                    <a:pt x="8454" y="3904"/>
                    <a:pt x="8748" y="3913"/>
                  </a:cubicBezTo>
                  <a:lnTo>
                    <a:pt x="8748" y="4825"/>
                  </a:lnTo>
                  <a:lnTo>
                    <a:pt x="7865" y="4825"/>
                  </a:lnTo>
                  <a:lnTo>
                    <a:pt x="7865" y="3904"/>
                  </a:lnTo>
                  <a:close/>
                  <a:moveTo>
                    <a:pt x="9745" y="3913"/>
                  </a:moveTo>
                  <a:lnTo>
                    <a:pt x="9745" y="4825"/>
                  </a:lnTo>
                  <a:lnTo>
                    <a:pt x="8853" y="4825"/>
                  </a:lnTo>
                  <a:lnTo>
                    <a:pt x="8853" y="3913"/>
                  </a:lnTo>
                  <a:close/>
                  <a:moveTo>
                    <a:pt x="9850" y="3913"/>
                  </a:moveTo>
                  <a:cubicBezTo>
                    <a:pt x="10116" y="3923"/>
                    <a:pt x="10382" y="3923"/>
                    <a:pt x="10648" y="3923"/>
                  </a:cubicBezTo>
                  <a:lnTo>
                    <a:pt x="10648" y="4825"/>
                  </a:lnTo>
                  <a:lnTo>
                    <a:pt x="9850" y="4825"/>
                  </a:lnTo>
                  <a:lnTo>
                    <a:pt x="9850" y="3913"/>
                  </a:lnTo>
                  <a:close/>
                  <a:moveTo>
                    <a:pt x="9850" y="4958"/>
                  </a:moveTo>
                  <a:cubicBezTo>
                    <a:pt x="10116" y="4958"/>
                    <a:pt x="10382" y="4968"/>
                    <a:pt x="10648" y="4968"/>
                  </a:cubicBezTo>
                  <a:lnTo>
                    <a:pt x="10648" y="5870"/>
                  </a:lnTo>
                  <a:lnTo>
                    <a:pt x="9850" y="5870"/>
                  </a:lnTo>
                  <a:lnTo>
                    <a:pt x="9850" y="4958"/>
                  </a:lnTo>
                  <a:close/>
                  <a:moveTo>
                    <a:pt x="1748" y="4958"/>
                  </a:moveTo>
                  <a:lnTo>
                    <a:pt x="1748" y="5879"/>
                  </a:lnTo>
                  <a:lnTo>
                    <a:pt x="808" y="5879"/>
                  </a:lnTo>
                  <a:lnTo>
                    <a:pt x="808" y="4958"/>
                  </a:lnTo>
                  <a:close/>
                  <a:moveTo>
                    <a:pt x="2783" y="4958"/>
                  </a:moveTo>
                  <a:lnTo>
                    <a:pt x="2783" y="5879"/>
                  </a:lnTo>
                  <a:lnTo>
                    <a:pt x="1852" y="5879"/>
                  </a:lnTo>
                  <a:lnTo>
                    <a:pt x="1852" y="4958"/>
                  </a:lnTo>
                  <a:close/>
                  <a:moveTo>
                    <a:pt x="3781" y="4958"/>
                  </a:moveTo>
                  <a:lnTo>
                    <a:pt x="3781" y="5879"/>
                  </a:lnTo>
                  <a:lnTo>
                    <a:pt x="2897" y="5879"/>
                  </a:lnTo>
                  <a:lnTo>
                    <a:pt x="2897" y="4958"/>
                  </a:lnTo>
                  <a:close/>
                  <a:moveTo>
                    <a:pt x="4778" y="4958"/>
                  </a:moveTo>
                  <a:lnTo>
                    <a:pt x="4778" y="5879"/>
                  </a:lnTo>
                  <a:lnTo>
                    <a:pt x="3885" y="5879"/>
                  </a:lnTo>
                  <a:lnTo>
                    <a:pt x="3885" y="4958"/>
                  </a:lnTo>
                  <a:close/>
                  <a:moveTo>
                    <a:pt x="5766" y="4958"/>
                  </a:moveTo>
                  <a:lnTo>
                    <a:pt x="5766" y="5879"/>
                  </a:lnTo>
                  <a:lnTo>
                    <a:pt x="4882" y="5879"/>
                  </a:lnTo>
                  <a:lnTo>
                    <a:pt x="4882" y="4958"/>
                  </a:lnTo>
                  <a:close/>
                  <a:moveTo>
                    <a:pt x="6763" y="4958"/>
                  </a:moveTo>
                  <a:lnTo>
                    <a:pt x="6763" y="5879"/>
                  </a:lnTo>
                  <a:lnTo>
                    <a:pt x="5870" y="5879"/>
                  </a:lnTo>
                  <a:lnTo>
                    <a:pt x="5870" y="4958"/>
                  </a:lnTo>
                  <a:close/>
                  <a:moveTo>
                    <a:pt x="7760" y="4958"/>
                  </a:moveTo>
                  <a:lnTo>
                    <a:pt x="7760" y="5879"/>
                  </a:lnTo>
                  <a:lnTo>
                    <a:pt x="6867" y="5879"/>
                  </a:lnTo>
                  <a:lnTo>
                    <a:pt x="6867" y="4958"/>
                  </a:lnTo>
                  <a:close/>
                  <a:moveTo>
                    <a:pt x="8748" y="4958"/>
                  </a:moveTo>
                  <a:lnTo>
                    <a:pt x="8748" y="5879"/>
                  </a:lnTo>
                  <a:lnTo>
                    <a:pt x="7865" y="5879"/>
                  </a:lnTo>
                  <a:lnTo>
                    <a:pt x="7865" y="4958"/>
                  </a:lnTo>
                  <a:close/>
                  <a:moveTo>
                    <a:pt x="9745" y="4958"/>
                  </a:moveTo>
                  <a:lnTo>
                    <a:pt x="9745" y="5870"/>
                  </a:lnTo>
                  <a:cubicBezTo>
                    <a:pt x="9451" y="5870"/>
                    <a:pt x="9156" y="5879"/>
                    <a:pt x="8853" y="5879"/>
                  </a:cubicBezTo>
                  <a:lnTo>
                    <a:pt x="8853" y="4958"/>
                  </a:lnTo>
                  <a:close/>
                  <a:moveTo>
                    <a:pt x="10648" y="6003"/>
                  </a:moveTo>
                  <a:lnTo>
                    <a:pt x="10648" y="6915"/>
                  </a:lnTo>
                  <a:lnTo>
                    <a:pt x="9850" y="6915"/>
                  </a:lnTo>
                  <a:lnTo>
                    <a:pt x="9850" y="6012"/>
                  </a:lnTo>
                  <a:lnTo>
                    <a:pt x="10648" y="6003"/>
                  </a:lnTo>
                  <a:close/>
                  <a:moveTo>
                    <a:pt x="9745" y="6012"/>
                  </a:moveTo>
                  <a:lnTo>
                    <a:pt x="9745" y="6915"/>
                  </a:lnTo>
                  <a:cubicBezTo>
                    <a:pt x="9451" y="6924"/>
                    <a:pt x="9156" y="6924"/>
                    <a:pt x="8853" y="6924"/>
                  </a:cubicBezTo>
                  <a:lnTo>
                    <a:pt x="8853" y="6012"/>
                  </a:lnTo>
                  <a:close/>
                  <a:moveTo>
                    <a:pt x="7760" y="6012"/>
                  </a:moveTo>
                  <a:lnTo>
                    <a:pt x="7760" y="6934"/>
                  </a:lnTo>
                  <a:lnTo>
                    <a:pt x="6867" y="6934"/>
                  </a:lnTo>
                  <a:lnTo>
                    <a:pt x="6867" y="6012"/>
                  </a:lnTo>
                  <a:close/>
                  <a:moveTo>
                    <a:pt x="8748" y="6012"/>
                  </a:moveTo>
                  <a:lnTo>
                    <a:pt x="8748" y="6924"/>
                  </a:lnTo>
                  <a:cubicBezTo>
                    <a:pt x="8454" y="6934"/>
                    <a:pt x="8159" y="6934"/>
                    <a:pt x="7865" y="6934"/>
                  </a:cubicBezTo>
                  <a:lnTo>
                    <a:pt x="7865" y="6012"/>
                  </a:lnTo>
                  <a:close/>
                  <a:moveTo>
                    <a:pt x="2783" y="6012"/>
                  </a:moveTo>
                  <a:lnTo>
                    <a:pt x="2783" y="6943"/>
                  </a:lnTo>
                  <a:lnTo>
                    <a:pt x="1852" y="6943"/>
                  </a:lnTo>
                  <a:lnTo>
                    <a:pt x="1852" y="6012"/>
                  </a:lnTo>
                  <a:close/>
                  <a:moveTo>
                    <a:pt x="2897" y="6012"/>
                  </a:moveTo>
                  <a:cubicBezTo>
                    <a:pt x="3192" y="6012"/>
                    <a:pt x="3486" y="6022"/>
                    <a:pt x="3781" y="6022"/>
                  </a:cubicBezTo>
                  <a:lnTo>
                    <a:pt x="3781" y="6943"/>
                  </a:lnTo>
                  <a:lnTo>
                    <a:pt x="2897" y="6943"/>
                  </a:lnTo>
                  <a:lnTo>
                    <a:pt x="2897" y="6012"/>
                  </a:lnTo>
                  <a:close/>
                  <a:moveTo>
                    <a:pt x="4778" y="6022"/>
                  </a:moveTo>
                  <a:lnTo>
                    <a:pt x="4778" y="6943"/>
                  </a:lnTo>
                  <a:lnTo>
                    <a:pt x="3885" y="6943"/>
                  </a:lnTo>
                  <a:lnTo>
                    <a:pt x="3885" y="6022"/>
                  </a:lnTo>
                  <a:close/>
                  <a:moveTo>
                    <a:pt x="5766" y="6012"/>
                  </a:moveTo>
                  <a:lnTo>
                    <a:pt x="5766" y="6943"/>
                  </a:lnTo>
                  <a:lnTo>
                    <a:pt x="4882" y="6943"/>
                  </a:lnTo>
                  <a:lnTo>
                    <a:pt x="4882" y="6022"/>
                  </a:lnTo>
                  <a:cubicBezTo>
                    <a:pt x="5177" y="6022"/>
                    <a:pt x="5471" y="6022"/>
                    <a:pt x="5766" y="6012"/>
                  </a:cubicBezTo>
                  <a:close/>
                  <a:moveTo>
                    <a:pt x="6763" y="6022"/>
                  </a:moveTo>
                  <a:lnTo>
                    <a:pt x="6763" y="6943"/>
                  </a:lnTo>
                  <a:lnTo>
                    <a:pt x="5870" y="6943"/>
                  </a:lnTo>
                  <a:lnTo>
                    <a:pt x="5870" y="6022"/>
                  </a:lnTo>
                  <a:close/>
                  <a:moveTo>
                    <a:pt x="3781" y="7076"/>
                  </a:moveTo>
                  <a:lnTo>
                    <a:pt x="3781" y="7912"/>
                  </a:lnTo>
                  <a:cubicBezTo>
                    <a:pt x="3486" y="7912"/>
                    <a:pt x="3192" y="7922"/>
                    <a:pt x="2897" y="7922"/>
                  </a:cubicBezTo>
                  <a:lnTo>
                    <a:pt x="2897" y="7076"/>
                  </a:lnTo>
                  <a:close/>
                  <a:moveTo>
                    <a:pt x="4778" y="7076"/>
                  </a:moveTo>
                  <a:lnTo>
                    <a:pt x="4778" y="7922"/>
                  </a:lnTo>
                  <a:lnTo>
                    <a:pt x="3885" y="7922"/>
                  </a:lnTo>
                  <a:lnTo>
                    <a:pt x="3885" y="7076"/>
                  </a:lnTo>
                  <a:close/>
                  <a:moveTo>
                    <a:pt x="5766" y="7076"/>
                  </a:moveTo>
                  <a:lnTo>
                    <a:pt x="5766" y="7922"/>
                  </a:lnTo>
                  <a:lnTo>
                    <a:pt x="4882" y="7922"/>
                  </a:lnTo>
                  <a:lnTo>
                    <a:pt x="4882" y="7076"/>
                  </a:lnTo>
                  <a:close/>
                  <a:moveTo>
                    <a:pt x="6763" y="7076"/>
                  </a:moveTo>
                  <a:lnTo>
                    <a:pt x="6763" y="7922"/>
                  </a:lnTo>
                  <a:lnTo>
                    <a:pt x="5870" y="7922"/>
                  </a:lnTo>
                  <a:lnTo>
                    <a:pt x="5870" y="7076"/>
                  </a:lnTo>
                  <a:close/>
                  <a:moveTo>
                    <a:pt x="7760" y="7067"/>
                  </a:moveTo>
                  <a:lnTo>
                    <a:pt x="7760" y="7931"/>
                  </a:lnTo>
                  <a:cubicBezTo>
                    <a:pt x="7466" y="7931"/>
                    <a:pt x="7162" y="7922"/>
                    <a:pt x="6867" y="7922"/>
                  </a:cubicBezTo>
                  <a:lnTo>
                    <a:pt x="6867" y="7076"/>
                  </a:lnTo>
                  <a:cubicBezTo>
                    <a:pt x="7162" y="7067"/>
                    <a:pt x="7466" y="7067"/>
                    <a:pt x="7760" y="7067"/>
                  </a:cubicBezTo>
                  <a:close/>
                  <a:moveTo>
                    <a:pt x="8748" y="7067"/>
                  </a:moveTo>
                  <a:lnTo>
                    <a:pt x="8748" y="7931"/>
                  </a:lnTo>
                  <a:lnTo>
                    <a:pt x="7865" y="7931"/>
                  </a:lnTo>
                  <a:lnTo>
                    <a:pt x="7865" y="7067"/>
                  </a:lnTo>
                  <a:close/>
                  <a:moveTo>
                    <a:pt x="9745" y="7057"/>
                  </a:moveTo>
                  <a:lnTo>
                    <a:pt x="9745" y="7941"/>
                  </a:lnTo>
                  <a:cubicBezTo>
                    <a:pt x="9451" y="7941"/>
                    <a:pt x="9156" y="7941"/>
                    <a:pt x="8853" y="7931"/>
                  </a:cubicBezTo>
                  <a:lnTo>
                    <a:pt x="8853" y="7067"/>
                  </a:lnTo>
                  <a:cubicBezTo>
                    <a:pt x="9156" y="7057"/>
                    <a:pt x="9451" y="7057"/>
                    <a:pt x="9745" y="7057"/>
                  </a:cubicBezTo>
                  <a:close/>
                  <a:moveTo>
                    <a:pt x="10648" y="7048"/>
                  </a:moveTo>
                  <a:lnTo>
                    <a:pt x="10648" y="7950"/>
                  </a:lnTo>
                  <a:lnTo>
                    <a:pt x="9850" y="7941"/>
                  </a:lnTo>
                  <a:lnTo>
                    <a:pt x="9850" y="7057"/>
                  </a:lnTo>
                  <a:lnTo>
                    <a:pt x="10648" y="7048"/>
                  </a:lnTo>
                  <a:close/>
                  <a:moveTo>
                    <a:pt x="9745" y="8074"/>
                  </a:moveTo>
                  <a:lnTo>
                    <a:pt x="9745" y="8985"/>
                  </a:lnTo>
                  <a:lnTo>
                    <a:pt x="8853" y="8985"/>
                  </a:lnTo>
                  <a:lnTo>
                    <a:pt x="8853" y="8074"/>
                  </a:lnTo>
                  <a:close/>
                  <a:moveTo>
                    <a:pt x="10648" y="8083"/>
                  </a:moveTo>
                  <a:lnTo>
                    <a:pt x="10648" y="8995"/>
                  </a:lnTo>
                  <a:cubicBezTo>
                    <a:pt x="10382" y="8985"/>
                    <a:pt x="10116" y="8985"/>
                    <a:pt x="9850" y="8985"/>
                  </a:cubicBezTo>
                  <a:lnTo>
                    <a:pt x="9850" y="8083"/>
                  </a:lnTo>
                  <a:close/>
                  <a:moveTo>
                    <a:pt x="10648" y="9128"/>
                  </a:moveTo>
                  <a:lnTo>
                    <a:pt x="10648" y="10030"/>
                  </a:lnTo>
                  <a:lnTo>
                    <a:pt x="9850" y="10030"/>
                  </a:lnTo>
                  <a:lnTo>
                    <a:pt x="9850" y="9128"/>
                  </a:lnTo>
                  <a:close/>
                  <a:moveTo>
                    <a:pt x="10648" y="0"/>
                  </a:moveTo>
                  <a:lnTo>
                    <a:pt x="10648" y="665"/>
                  </a:lnTo>
                  <a:lnTo>
                    <a:pt x="9850" y="665"/>
                  </a:lnTo>
                  <a:lnTo>
                    <a:pt x="9850" y="114"/>
                  </a:lnTo>
                  <a:cubicBezTo>
                    <a:pt x="9821" y="124"/>
                    <a:pt x="9783" y="133"/>
                    <a:pt x="9745" y="143"/>
                  </a:cubicBezTo>
                  <a:lnTo>
                    <a:pt x="9745" y="665"/>
                  </a:lnTo>
                  <a:lnTo>
                    <a:pt x="8853" y="665"/>
                  </a:lnTo>
                  <a:lnTo>
                    <a:pt x="8853" y="380"/>
                  </a:lnTo>
                  <a:cubicBezTo>
                    <a:pt x="8824" y="399"/>
                    <a:pt x="8786" y="428"/>
                    <a:pt x="8748" y="456"/>
                  </a:cubicBezTo>
                  <a:lnTo>
                    <a:pt x="8748" y="665"/>
                  </a:lnTo>
                  <a:lnTo>
                    <a:pt x="8473" y="665"/>
                  </a:lnTo>
                  <a:cubicBezTo>
                    <a:pt x="8454" y="674"/>
                    <a:pt x="8444" y="684"/>
                    <a:pt x="8425" y="693"/>
                  </a:cubicBezTo>
                  <a:cubicBezTo>
                    <a:pt x="8378" y="731"/>
                    <a:pt x="8321" y="760"/>
                    <a:pt x="8254" y="769"/>
                  </a:cubicBezTo>
                  <a:cubicBezTo>
                    <a:pt x="8237" y="773"/>
                    <a:pt x="8221" y="774"/>
                    <a:pt x="8205" y="774"/>
                  </a:cubicBezTo>
                  <a:cubicBezTo>
                    <a:pt x="8138" y="774"/>
                    <a:pt x="8088" y="743"/>
                    <a:pt x="8026" y="712"/>
                  </a:cubicBezTo>
                  <a:cubicBezTo>
                    <a:pt x="7982" y="687"/>
                    <a:pt x="7942" y="666"/>
                    <a:pt x="7897" y="666"/>
                  </a:cubicBezTo>
                  <a:cubicBezTo>
                    <a:pt x="7875" y="666"/>
                    <a:pt x="7852" y="671"/>
                    <a:pt x="7827" y="684"/>
                  </a:cubicBezTo>
                  <a:cubicBezTo>
                    <a:pt x="7751" y="722"/>
                    <a:pt x="7675" y="760"/>
                    <a:pt x="7608" y="798"/>
                  </a:cubicBezTo>
                  <a:lnTo>
                    <a:pt x="7760" y="798"/>
                  </a:lnTo>
                  <a:lnTo>
                    <a:pt x="7760" y="1719"/>
                  </a:lnTo>
                  <a:lnTo>
                    <a:pt x="6867" y="1719"/>
                  </a:lnTo>
                  <a:lnTo>
                    <a:pt x="6867" y="1149"/>
                  </a:lnTo>
                  <a:cubicBezTo>
                    <a:pt x="6829" y="1159"/>
                    <a:pt x="6791" y="1178"/>
                    <a:pt x="6763" y="1197"/>
                  </a:cubicBezTo>
                  <a:lnTo>
                    <a:pt x="6763" y="1719"/>
                  </a:lnTo>
                  <a:lnTo>
                    <a:pt x="5870" y="1719"/>
                  </a:lnTo>
                  <a:lnTo>
                    <a:pt x="5870" y="1681"/>
                  </a:lnTo>
                  <a:cubicBezTo>
                    <a:pt x="5842" y="1700"/>
                    <a:pt x="5804" y="1719"/>
                    <a:pt x="5756" y="1738"/>
                  </a:cubicBezTo>
                  <a:cubicBezTo>
                    <a:pt x="5642" y="1786"/>
                    <a:pt x="5538" y="1824"/>
                    <a:pt x="5405" y="1843"/>
                  </a:cubicBezTo>
                  <a:cubicBezTo>
                    <a:pt x="5353" y="1850"/>
                    <a:pt x="5299" y="1855"/>
                    <a:pt x="5244" y="1855"/>
                  </a:cubicBezTo>
                  <a:cubicBezTo>
                    <a:pt x="5158" y="1855"/>
                    <a:pt x="5072" y="1843"/>
                    <a:pt x="4996" y="1814"/>
                  </a:cubicBezTo>
                  <a:cubicBezTo>
                    <a:pt x="4920" y="1795"/>
                    <a:pt x="4835" y="1767"/>
                    <a:pt x="4768" y="1748"/>
                  </a:cubicBezTo>
                  <a:cubicBezTo>
                    <a:pt x="4749" y="1738"/>
                    <a:pt x="4730" y="1729"/>
                    <a:pt x="4711" y="1729"/>
                  </a:cubicBezTo>
                  <a:lnTo>
                    <a:pt x="4341" y="1729"/>
                  </a:lnTo>
                  <a:cubicBezTo>
                    <a:pt x="4293" y="1748"/>
                    <a:pt x="4246" y="1767"/>
                    <a:pt x="4217" y="1786"/>
                  </a:cubicBezTo>
                  <a:cubicBezTo>
                    <a:pt x="4160" y="1805"/>
                    <a:pt x="4113" y="1833"/>
                    <a:pt x="4056" y="1862"/>
                  </a:cubicBezTo>
                  <a:lnTo>
                    <a:pt x="4768" y="1862"/>
                  </a:lnTo>
                  <a:lnTo>
                    <a:pt x="4768" y="2783"/>
                  </a:lnTo>
                  <a:lnTo>
                    <a:pt x="3885" y="2783"/>
                  </a:lnTo>
                  <a:lnTo>
                    <a:pt x="3885" y="1909"/>
                  </a:lnTo>
                  <a:cubicBezTo>
                    <a:pt x="3847" y="1919"/>
                    <a:pt x="3819" y="1928"/>
                    <a:pt x="3781" y="1928"/>
                  </a:cubicBezTo>
                  <a:lnTo>
                    <a:pt x="3781" y="2783"/>
                  </a:lnTo>
                  <a:lnTo>
                    <a:pt x="2888" y="2783"/>
                  </a:lnTo>
                  <a:lnTo>
                    <a:pt x="2888" y="2185"/>
                  </a:lnTo>
                  <a:cubicBezTo>
                    <a:pt x="2850" y="2213"/>
                    <a:pt x="2821" y="2232"/>
                    <a:pt x="2783" y="2261"/>
                  </a:cubicBezTo>
                  <a:lnTo>
                    <a:pt x="2783" y="2783"/>
                  </a:lnTo>
                  <a:lnTo>
                    <a:pt x="2052" y="2783"/>
                  </a:lnTo>
                  <a:cubicBezTo>
                    <a:pt x="2052" y="2783"/>
                    <a:pt x="2042" y="2793"/>
                    <a:pt x="2042" y="2793"/>
                  </a:cubicBezTo>
                  <a:cubicBezTo>
                    <a:pt x="1976" y="2831"/>
                    <a:pt x="1938" y="2878"/>
                    <a:pt x="1890" y="2916"/>
                  </a:cubicBezTo>
                  <a:lnTo>
                    <a:pt x="2783" y="2916"/>
                  </a:lnTo>
                  <a:lnTo>
                    <a:pt x="2783" y="3761"/>
                  </a:lnTo>
                  <a:lnTo>
                    <a:pt x="1843" y="3761"/>
                  </a:lnTo>
                  <a:lnTo>
                    <a:pt x="1843" y="2945"/>
                  </a:lnTo>
                  <a:cubicBezTo>
                    <a:pt x="1824" y="2954"/>
                    <a:pt x="1795" y="2964"/>
                    <a:pt x="1757" y="2964"/>
                  </a:cubicBezTo>
                  <a:lnTo>
                    <a:pt x="1738" y="2964"/>
                  </a:lnTo>
                  <a:lnTo>
                    <a:pt x="1738" y="3761"/>
                  </a:lnTo>
                  <a:lnTo>
                    <a:pt x="808" y="3761"/>
                  </a:lnTo>
                  <a:lnTo>
                    <a:pt x="808" y="3106"/>
                  </a:lnTo>
                  <a:lnTo>
                    <a:pt x="694" y="3106"/>
                  </a:lnTo>
                  <a:lnTo>
                    <a:pt x="694" y="3761"/>
                  </a:lnTo>
                  <a:cubicBezTo>
                    <a:pt x="466" y="3771"/>
                    <a:pt x="238" y="3771"/>
                    <a:pt x="0" y="3771"/>
                  </a:cubicBezTo>
                  <a:lnTo>
                    <a:pt x="0" y="3904"/>
                  </a:lnTo>
                  <a:lnTo>
                    <a:pt x="694" y="3904"/>
                  </a:lnTo>
                  <a:lnTo>
                    <a:pt x="694" y="4825"/>
                  </a:lnTo>
                  <a:lnTo>
                    <a:pt x="0" y="4825"/>
                  </a:lnTo>
                  <a:lnTo>
                    <a:pt x="0" y="4958"/>
                  </a:lnTo>
                  <a:lnTo>
                    <a:pt x="694" y="4958"/>
                  </a:lnTo>
                  <a:lnTo>
                    <a:pt x="694" y="5879"/>
                  </a:lnTo>
                  <a:lnTo>
                    <a:pt x="0" y="5879"/>
                  </a:lnTo>
                  <a:lnTo>
                    <a:pt x="0" y="6012"/>
                  </a:lnTo>
                  <a:lnTo>
                    <a:pt x="694" y="6012"/>
                  </a:lnTo>
                  <a:lnTo>
                    <a:pt x="694" y="6848"/>
                  </a:lnTo>
                  <a:cubicBezTo>
                    <a:pt x="732" y="6867"/>
                    <a:pt x="760" y="6886"/>
                    <a:pt x="789" y="6905"/>
                  </a:cubicBezTo>
                  <a:cubicBezTo>
                    <a:pt x="789" y="6905"/>
                    <a:pt x="798" y="6915"/>
                    <a:pt x="808" y="6915"/>
                  </a:cubicBezTo>
                  <a:lnTo>
                    <a:pt x="808" y="6012"/>
                  </a:lnTo>
                  <a:lnTo>
                    <a:pt x="1738" y="6012"/>
                  </a:lnTo>
                  <a:lnTo>
                    <a:pt x="1738" y="6943"/>
                  </a:lnTo>
                  <a:lnTo>
                    <a:pt x="827" y="6943"/>
                  </a:lnTo>
                  <a:cubicBezTo>
                    <a:pt x="874" y="6981"/>
                    <a:pt x="922" y="7029"/>
                    <a:pt x="950" y="7076"/>
                  </a:cubicBezTo>
                  <a:lnTo>
                    <a:pt x="1738" y="7076"/>
                  </a:lnTo>
                  <a:lnTo>
                    <a:pt x="1738" y="7846"/>
                  </a:lnTo>
                  <a:cubicBezTo>
                    <a:pt x="1776" y="7865"/>
                    <a:pt x="1814" y="7874"/>
                    <a:pt x="1843" y="7893"/>
                  </a:cubicBezTo>
                  <a:lnTo>
                    <a:pt x="1843" y="7076"/>
                  </a:lnTo>
                  <a:lnTo>
                    <a:pt x="2783" y="7076"/>
                  </a:lnTo>
                  <a:lnTo>
                    <a:pt x="2783" y="7922"/>
                  </a:lnTo>
                  <a:lnTo>
                    <a:pt x="1919" y="7922"/>
                  </a:lnTo>
                  <a:cubicBezTo>
                    <a:pt x="2042" y="7969"/>
                    <a:pt x="2156" y="8017"/>
                    <a:pt x="2270" y="8055"/>
                  </a:cubicBezTo>
                  <a:lnTo>
                    <a:pt x="2783" y="8055"/>
                  </a:lnTo>
                  <a:lnTo>
                    <a:pt x="2783" y="8140"/>
                  </a:lnTo>
                  <a:lnTo>
                    <a:pt x="2888" y="8140"/>
                  </a:lnTo>
                  <a:lnTo>
                    <a:pt x="2888" y="8055"/>
                  </a:lnTo>
                  <a:lnTo>
                    <a:pt x="3781" y="8055"/>
                  </a:lnTo>
                  <a:lnTo>
                    <a:pt x="3781" y="8368"/>
                  </a:lnTo>
                  <a:cubicBezTo>
                    <a:pt x="3809" y="8387"/>
                    <a:pt x="3847" y="8406"/>
                    <a:pt x="3885" y="8425"/>
                  </a:cubicBezTo>
                  <a:lnTo>
                    <a:pt x="3885" y="8055"/>
                  </a:lnTo>
                  <a:lnTo>
                    <a:pt x="4768" y="8055"/>
                  </a:lnTo>
                  <a:lnTo>
                    <a:pt x="4768" y="8928"/>
                  </a:lnTo>
                  <a:cubicBezTo>
                    <a:pt x="4797" y="8938"/>
                    <a:pt x="4825" y="8947"/>
                    <a:pt x="4854" y="8957"/>
                  </a:cubicBezTo>
                  <a:lnTo>
                    <a:pt x="4882" y="8957"/>
                  </a:lnTo>
                  <a:lnTo>
                    <a:pt x="4882" y="8055"/>
                  </a:lnTo>
                  <a:lnTo>
                    <a:pt x="5766" y="8055"/>
                  </a:lnTo>
                  <a:lnTo>
                    <a:pt x="5766" y="8795"/>
                  </a:lnTo>
                  <a:cubicBezTo>
                    <a:pt x="5804" y="8786"/>
                    <a:pt x="5842" y="8786"/>
                    <a:pt x="5870" y="8776"/>
                  </a:cubicBezTo>
                  <a:lnTo>
                    <a:pt x="5870" y="8055"/>
                  </a:lnTo>
                  <a:lnTo>
                    <a:pt x="6763" y="8055"/>
                  </a:lnTo>
                  <a:lnTo>
                    <a:pt x="6763" y="8719"/>
                  </a:lnTo>
                  <a:lnTo>
                    <a:pt x="6791" y="8719"/>
                  </a:lnTo>
                  <a:cubicBezTo>
                    <a:pt x="6820" y="8710"/>
                    <a:pt x="6839" y="8710"/>
                    <a:pt x="6867" y="8700"/>
                  </a:cubicBezTo>
                  <a:lnTo>
                    <a:pt x="6867" y="8055"/>
                  </a:lnTo>
                  <a:cubicBezTo>
                    <a:pt x="7162" y="8055"/>
                    <a:pt x="7456" y="8064"/>
                    <a:pt x="7760" y="8064"/>
                  </a:cubicBezTo>
                  <a:lnTo>
                    <a:pt x="7760" y="8691"/>
                  </a:lnTo>
                  <a:cubicBezTo>
                    <a:pt x="7789" y="8710"/>
                    <a:pt x="7827" y="8719"/>
                    <a:pt x="7865" y="8738"/>
                  </a:cubicBezTo>
                  <a:lnTo>
                    <a:pt x="7865" y="8064"/>
                  </a:lnTo>
                  <a:lnTo>
                    <a:pt x="8748" y="8064"/>
                  </a:lnTo>
                  <a:lnTo>
                    <a:pt x="8748" y="8985"/>
                  </a:lnTo>
                  <a:lnTo>
                    <a:pt x="8188" y="8985"/>
                  </a:lnTo>
                  <a:cubicBezTo>
                    <a:pt x="8235" y="9023"/>
                    <a:pt x="8283" y="9071"/>
                    <a:pt x="8330" y="9118"/>
                  </a:cubicBezTo>
                  <a:lnTo>
                    <a:pt x="8748" y="9118"/>
                  </a:lnTo>
                  <a:lnTo>
                    <a:pt x="8748" y="9840"/>
                  </a:lnTo>
                  <a:cubicBezTo>
                    <a:pt x="8786" y="9850"/>
                    <a:pt x="8815" y="9850"/>
                    <a:pt x="8862" y="9859"/>
                  </a:cubicBezTo>
                  <a:lnTo>
                    <a:pt x="8862" y="9118"/>
                  </a:lnTo>
                  <a:cubicBezTo>
                    <a:pt x="9156" y="9118"/>
                    <a:pt x="9451" y="9118"/>
                    <a:pt x="9745" y="9128"/>
                  </a:cubicBezTo>
                  <a:lnTo>
                    <a:pt x="9745" y="10030"/>
                  </a:lnTo>
                  <a:cubicBezTo>
                    <a:pt x="9565" y="10030"/>
                    <a:pt x="9384" y="10040"/>
                    <a:pt x="9204" y="10040"/>
                  </a:cubicBezTo>
                  <a:cubicBezTo>
                    <a:pt x="9213" y="10059"/>
                    <a:pt x="9232" y="10078"/>
                    <a:pt x="9242" y="10097"/>
                  </a:cubicBezTo>
                  <a:cubicBezTo>
                    <a:pt x="9242" y="10125"/>
                    <a:pt x="9251" y="10144"/>
                    <a:pt x="9261" y="10173"/>
                  </a:cubicBezTo>
                  <a:lnTo>
                    <a:pt x="9745" y="10173"/>
                  </a:lnTo>
                  <a:lnTo>
                    <a:pt x="9745" y="10524"/>
                  </a:lnTo>
                  <a:cubicBezTo>
                    <a:pt x="9774" y="10562"/>
                    <a:pt x="9793" y="10610"/>
                    <a:pt x="9840" y="10657"/>
                  </a:cubicBezTo>
                  <a:cubicBezTo>
                    <a:pt x="9840" y="10667"/>
                    <a:pt x="9850" y="10667"/>
                    <a:pt x="9850" y="10667"/>
                  </a:cubicBezTo>
                  <a:lnTo>
                    <a:pt x="9850" y="10173"/>
                  </a:lnTo>
                  <a:cubicBezTo>
                    <a:pt x="10116" y="10173"/>
                    <a:pt x="10382" y="10173"/>
                    <a:pt x="10648" y="10163"/>
                  </a:cubicBezTo>
                  <a:lnTo>
                    <a:pt x="10648" y="10781"/>
                  </a:lnTo>
                  <a:cubicBezTo>
                    <a:pt x="10662" y="10785"/>
                    <a:pt x="10676" y="10788"/>
                    <a:pt x="10689" y="10788"/>
                  </a:cubicBezTo>
                  <a:cubicBezTo>
                    <a:pt x="10702" y="10788"/>
                    <a:pt x="10714" y="10785"/>
                    <a:pt x="10724" y="10781"/>
                  </a:cubicBezTo>
                  <a:cubicBezTo>
                    <a:pt x="10752" y="10781"/>
                    <a:pt x="10781" y="10781"/>
                    <a:pt x="10819" y="10771"/>
                  </a:cubicBezTo>
                  <a:lnTo>
                    <a:pt x="10819" y="10"/>
                  </a:lnTo>
                  <a:lnTo>
                    <a:pt x="10809" y="10"/>
                  </a:lnTo>
                  <a:cubicBezTo>
                    <a:pt x="10795" y="12"/>
                    <a:pt x="10780" y="14"/>
                    <a:pt x="10765" y="14"/>
                  </a:cubicBezTo>
                  <a:cubicBezTo>
                    <a:pt x="10728" y="14"/>
                    <a:pt x="10688" y="7"/>
                    <a:pt x="10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2"/>
            <p:cNvSpPr/>
            <p:nvPr/>
          </p:nvSpPr>
          <p:spPr>
            <a:xfrm>
              <a:off x="8087451" y="342207"/>
              <a:ext cx="1439669" cy="599515"/>
            </a:xfrm>
            <a:custGeom>
              <a:avLst/>
              <a:gdLst/>
              <a:ahLst/>
              <a:cxnLst/>
              <a:rect l="l" t="t" r="r" b="b"/>
              <a:pathLst>
                <a:path w="11750" h="4893" extrusionOk="0">
                  <a:moveTo>
                    <a:pt x="216" y="1"/>
                  </a:moveTo>
                  <a:cubicBezTo>
                    <a:pt x="142" y="1"/>
                    <a:pt x="63" y="28"/>
                    <a:pt x="1" y="72"/>
                  </a:cubicBezTo>
                  <a:lnTo>
                    <a:pt x="1" y="423"/>
                  </a:lnTo>
                  <a:cubicBezTo>
                    <a:pt x="29" y="442"/>
                    <a:pt x="58" y="452"/>
                    <a:pt x="96" y="452"/>
                  </a:cubicBezTo>
                  <a:cubicBezTo>
                    <a:pt x="182" y="452"/>
                    <a:pt x="262" y="427"/>
                    <a:pt x="341" y="427"/>
                  </a:cubicBezTo>
                  <a:cubicBezTo>
                    <a:pt x="392" y="427"/>
                    <a:pt x="443" y="437"/>
                    <a:pt x="495" y="471"/>
                  </a:cubicBezTo>
                  <a:cubicBezTo>
                    <a:pt x="590" y="528"/>
                    <a:pt x="694" y="585"/>
                    <a:pt x="780" y="651"/>
                  </a:cubicBezTo>
                  <a:cubicBezTo>
                    <a:pt x="960" y="775"/>
                    <a:pt x="1036" y="955"/>
                    <a:pt x="1122" y="1145"/>
                  </a:cubicBezTo>
                  <a:cubicBezTo>
                    <a:pt x="1264" y="1468"/>
                    <a:pt x="1615" y="1535"/>
                    <a:pt x="1919" y="1668"/>
                  </a:cubicBezTo>
                  <a:cubicBezTo>
                    <a:pt x="2138" y="1753"/>
                    <a:pt x="2347" y="1848"/>
                    <a:pt x="2584" y="1877"/>
                  </a:cubicBezTo>
                  <a:cubicBezTo>
                    <a:pt x="2660" y="1883"/>
                    <a:pt x="2737" y="1884"/>
                    <a:pt x="2815" y="1884"/>
                  </a:cubicBezTo>
                  <a:cubicBezTo>
                    <a:pt x="2853" y="1884"/>
                    <a:pt x="2892" y="1884"/>
                    <a:pt x="2931" y="1884"/>
                  </a:cubicBezTo>
                  <a:cubicBezTo>
                    <a:pt x="3047" y="1884"/>
                    <a:pt x="3164" y="1886"/>
                    <a:pt x="3278" y="1905"/>
                  </a:cubicBezTo>
                  <a:cubicBezTo>
                    <a:pt x="3534" y="1962"/>
                    <a:pt x="3762" y="2105"/>
                    <a:pt x="3980" y="2238"/>
                  </a:cubicBezTo>
                  <a:cubicBezTo>
                    <a:pt x="4151" y="2342"/>
                    <a:pt x="4246" y="2503"/>
                    <a:pt x="4427" y="2579"/>
                  </a:cubicBezTo>
                  <a:cubicBezTo>
                    <a:pt x="4560" y="2636"/>
                    <a:pt x="4712" y="2655"/>
                    <a:pt x="4845" y="2703"/>
                  </a:cubicBezTo>
                  <a:cubicBezTo>
                    <a:pt x="4896" y="2717"/>
                    <a:pt x="4938" y="2724"/>
                    <a:pt x="4979" y="2724"/>
                  </a:cubicBezTo>
                  <a:cubicBezTo>
                    <a:pt x="5044" y="2724"/>
                    <a:pt x="5105" y="2707"/>
                    <a:pt x="5187" y="2684"/>
                  </a:cubicBezTo>
                  <a:cubicBezTo>
                    <a:pt x="5510" y="2589"/>
                    <a:pt x="5842" y="2513"/>
                    <a:pt x="6184" y="2484"/>
                  </a:cubicBezTo>
                  <a:cubicBezTo>
                    <a:pt x="6227" y="2480"/>
                    <a:pt x="6272" y="2479"/>
                    <a:pt x="6317" y="2479"/>
                  </a:cubicBezTo>
                  <a:cubicBezTo>
                    <a:pt x="6398" y="2479"/>
                    <a:pt x="6481" y="2483"/>
                    <a:pt x="6563" y="2483"/>
                  </a:cubicBezTo>
                  <a:cubicBezTo>
                    <a:pt x="6638" y="2483"/>
                    <a:pt x="6712" y="2479"/>
                    <a:pt x="6782" y="2465"/>
                  </a:cubicBezTo>
                  <a:cubicBezTo>
                    <a:pt x="6896" y="2446"/>
                    <a:pt x="6982" y="2370"/>
                    <a:pt x="7105" y="2361"/>
                  </a:cubicBezTo>
                  <a:cubicBezTo>
                    <a:pt x="7153" y="2356"/>
                    <a:pt x="7202" y="2353"/>
                    <a:pt x="7252" y="2353"/>
                  </a:cubicBezTo>
                  <a:cubicBezTo>
                    <a:pt x="7551" y="2353"/>
                    <a:pt x="7880" y="2451"/>
                    <a:pt x="8084" y="2646"/>
                  </a:cubicBezTo>
                  <a:cubicBezTo>
                    <a:pt x="8226" y="2779"/>
                    <a:pt x="8407" y="2893"/>
                    <a:pt x="8445" y="3102"/>
                  </a:cubicBezTo>
                  <a:cubicBezTo>
                    <a:pt x="8464" y="3216"/>
                    <a:pt x="8511" y="3311"/>
                    <a:pt x="8559" y="3415"/>
                  </a:cubicBezTo>
                  <a:cubicBezTo>
                    <a:pt x="8635" y="3567"/>
                    <a:pt x="8730" y="3586"/>
                    <a:pt x="8891" y="3615"/>
                  </a:cubicBezTo>
                  <a:cubicBezTo>
                    <a:pt x="9071" y="3643"/>
                    <a:pt x="9157" y="3672"/>
                    <a:pt x="9233" y="3843"/>
                  </a:cubicBezTo>
                  <a:cubicBezTo>
                    <a:pt x="9242" y="3919"/>
                    <a:pt x="9280" y="3985"/>
                    <a:pt x="9337" y="4042"/>
                  </a:cubicBezTo>
                  <a:cubicBezTo>
                    <a:pt x="9432" y="4090"/>
                    <a:pt x="9518" y="4128"/>
                    <a:pt x="9613" y="4147"/>
                  </a:cubicBezTo>
                  <a:cubicBezTo>
                    <a:pt x="9755" y="4223"/>
                    <a:pt x="9736" y="4308"/>
                    <a:pt x="9831" y="4403"/>
                  </a:cubicBezTo>
                  <a:cubicBezTo>
                    <a:pt x="9899" y="4471"/>
                    <a:pt x="10002" y="4483"/>
                    <a:pt x="10103" y="4483"/>
                  </a:cubicBezTo>
                  <a:cubicBezTo>
                    <a:pt x="10158" y="4483"/>
                    <a:pt x="10212" y="4479"/>
                    <a:pt x="10259" y="4479"/>
                  </a:cubicBezTo>
                  <a:cubicBezTo>
                    <a:pt x="10400" y="4479"/>
                    <a:pt x="10519" y="4530"/>
                    <a:pt x="10655" y="4530"/>
                  </a:cubicBezTo>
                  <a:cubicBezTo>
                    <a:pt x="10675" y="4530"/>
                    <a:pt x="10694" y="4529"/>
                    <a:pt x="10715" y="4527"/>
                  </a:cubicBezTo>
                  <a:cubicBezTo>
                    <a:pt x="10800" y="4520"/>
                    <a:pt x="10903" y="4509"/>
                    <a:pt x="11000" y="4509"/>
                  </a:cubicBezTo>
                  <a:cubicBezTo>
                    <a:pt x="11043" y="4509"/>
                    <a:pt x="11085" y="4511"/>
                    <a:pt x="11123" y="4517"/>
                  </a:cubicBezTo>
                  <a:cubicBezTo>
                    <a:pt x="11209" y="4527"/>
                    <a:pt x="11294" y="4565"/>
                    <a:pt x="11380" y="4584"/>
                  </a:cubicBezTo>
                  <a:cubicBezTo>
                    <a:pt x="11484" y="4603"/>
                    <a:pt x="11456" y="4603"/>
                    <a:pt x="11503" y="4698"/>
                  </a:cubicBezTo>
                  <a:cubicBezTo>
                    <a:pt x="11541" y="4764"/>
                    <a:pt x="11569" y="4802"/>
                    <a:pt x="11579" y="4888"/>
                  </a:cubicBezTo>
                  <a:cubicBezTo>
                    <a:pt x="11590" y="4891"/>
                    <a:pt x="11600" y="4893"/>
                    <a:pt x="11611" y="4893"/>
                  </a:cubicBezTo>
                  <a:cubicBezTo>
                    <a:pt x="11657" y="4893"/>
                    <a:pt x="11704" y="4863"/>
                    <a:pt x="11750" y="4840"/>
                  </a:cubicBezTo>
                  <a:lnTo>
                    <a:pt x="11750" y="3833"/>
                  </a:lnTo>
                  <a:cubicBezTo>
                    <a:pt x="11712" y="3824"/>
                    <a:pt x="11674" y="3814"/>
                    <a:pt x="11636" y="3805"/>
                  </a:cubicBezTo>
                  <a:cubicBezTo>
                    <a:pt x="11588" y="3786"/>
                    <a:pt x="11550" y="3776"/>
                    <a:pt x="11503" y="3767"/>
                  </a:cubicBezTo>
                  <a:cubicBezTo>
                    <a:pt x="11473" y="3760"/>
                    <a:pt x="11441" y="3757"/>
                    <a:pt x="11409" y="3757"/>
                  </a:cubicBezTo>
                  <a:cubicBezTo>
                    <a:pt x="11351" y="3757"/>
                    <a:pt x="11292" y="3767"/>
                    <a:pt x="11237" y="3786"/>
                  </a:cubicBezTo>
                  <a:cubicBezTo>
                    <a:pt x="11142" y="3824"/>
                    <a:pt x="11085" y="3852"/>
                    <a:pt x="10981" y="3852"/>
                  </a:cubicBezTo>
                  <a:cubicBezTo>
                    <a:pt x="10829" y="3843"/>
                    <a:pt x="10705" y="3767"/>
                    <a:pt x="10572" y="3691"/>
                  </a:cubicBezTo>
                  <a:cubicBezTo>
                    <a:pt x="10534" y="3672"/>
                    <a:pt x="10506" y="3643"/>
                    <a:pt x="10477" y="3605"/>
                  </a:cubicBezTo>
                  <a:cubicBezTo>
                    <a:pt x="10458" y="3577"/>
                    <a:pt x="10458" y="3577"/>
                    <a:pt x="10430" y="3558"/>
                  </a:cubicBezTo>
                  <a:cubicBezTo>
                    <a:pt x="10392" y="3548"/>
                    <a:pt x="10354" y="3558"/>
                    <a:pt x="10316" y="3539"/>
                  </a:cubicBezTo>
                  <a:cubicBezTo>
                    <a:pt x="10259" y="3520"/>
                    <a:pt x="10202" y="3501"/>
                    <a:pt x="10145" y="3472"/>
                  </a:cubicBezTo>
                  <a:cubicBezTo>
                    <a:pt x="10040" y="3434"/>
                    <a:pt x="10002" y="3377"/>
                    <a:pt x="10012" y="3282"/>
                  </a:cubicBezTo>
                  <a:cubicBezTo>
                    <a:pt x="10012" y="3216"/>
                    <a:pt x="10002" y="3178"/>
                    <a:pt x="9964" y="3130"/>
                  </a:cubicBezTo>
                  <a:cubicBezTo>
                    <a:pt x="9936" y="3092"/>
                    <a:pt x="9926" y="3083"/>
                    <a:pt x="9917" y="3045"/>
                  </a:cubicBezTo>
                  <a:cubicBezTo>
                    <a:pt x="9917" y="2997"/>
                    <a:pt x="9926" y="2988"/>
                    <a:pt x="9898" y="2950"/>
                  </a:cubicBezTo>
                  <a:cubicBezTo>
                    <a:pt x="9879" y="2912"/>
                    <a:pt x="9831" y="2902"/>
                    <a:pt x="9803" y="2874"/>
                  </a:cubicBezTo>
                  <a:cubicBezTo>
                    <a:pt x="9736" y="2807"/>
                    <a:pt x="9784" y="2712"/>
                    <a:pt x="9689" y="2674"/>
                  </a:cubicBezTo>
                  <a:cubicBezTo>
                    <a:pt x="9660" y="2665"/>
                    <a:pt x="9634" y="2661"/>
                    <a:pt x="9609" y="2661"/>
                  </a:cubicBezTo>
                  <a:cubicBezTo>
                    <a:pt x="9558" y="2661"/>
                    <a:pt x="9512" y="2678"/>
                    <a:pt x="9461" y="2703"/>
                  </a:cubicBezTo>
                  <a:cubicBezTo>
                    <a:pt x="9394" y="2741"/>
                    <a:pt x="9375" y="2807"/>
                    <a:pt x="9328" y="2864"/>
                  </a:cubicBezTo>
                  <a:cubicBezTo>
                    <a:pt x="9271" y="2931"/>
                    <a:pt x="9185" y="2950"/>
                    <a:pt x="9100" y="2969"/>
                  </a:cubicBezTo>
                  <a:cubicBezTo>
                    <a:pt x="9084" y="2971"/>
                    <a:pt x="9070" y="2972"/>
                    <a:pt x="9056" y="2972"/>
                  </a:cubicBezTo>
                  <a:cubicBezTo>
                    <a:pt x="9004" y="2972"/>
                    <a:pt x="8967" y="2955"/>
                    <a:pt x="8929" y="2902"/>
                  </a:cubicBezTo>
                  <a:cubicBezTo>
                    <a:pt x="8910" y="2874"/>
                    <a:pt x="8910" y="2845"/>
                    <a:pt x="8891" y="2807"/>
                  </a:cubicBezTo>
                  <a:cubicBezTo>
                    <a:pt x="8872" y="2779"/>
                    <a:pt x="8844" y="2760"/>
                    <a:pt x="8825" y="2731"/>
                  </a:cubicBezTo>
                  <a:cubicBezTo>
                    <a:pt x="8787" y="2684"/>
                    <a:pt x="8768" y="2608"/>
                    <a:pt x="8730" y="2570"/>
                  </a:cubicBezTo>
                  <a:cubicBezTo>
                    <a:pt x="8663" y="2522"/>
                    <a:pt x="8587" y="2532"/>
                    <a:pt x="8540" y="2456"/>
                  </a:cubicBezTo>
                  <a:cubicBezTo>
                    <a:pt x="8511" y="2427"/>
                    <a:pt x="8521" y="2408"/>
                    <a:pt x="8483" y="2389"/>
                  </a:cubicBezTo>
                  <a:cubicBezTo>
                    <a:pt x="8464" y="2380"/>
                    <a:pt x="8447" y="2378"/>
                    <a:pt x="8430" y="2378"/>
                  </a:cubicBezTo>
                  <a:cubicBezTo>
                    <a:pt x="8414" y="2378"/>
                    <a:pt x="8397" y="2380"/>
                    <a:pt x="8378" y="2380"/>
                  </a:cubicBezTo>
                  <a:cubicBezTo>
                    <a:pt x="8302" y="2370"/>
                    <a:pt x="8255" y="2370"/>
                    <a:pt x="8188" y="2342"/>
                  </a:cubicBezTo>
                  <a:cubicBezTo>
                    <a:pt x="8131" y="2313"/>
                    <a:pt x="8065" y="2275"/>
                    <a:pt x="8027" y="2228"/>
                  </a:cubicBezTo>
                  <a:cubicBezTo>
                    <a:pt x="7998" y="2190"/>
                    <a:pt x="8036" y="2152"/>
                    <a:pt x="8008" y="2114"/>
                  </a:cubicBezTo>
                  <a:cubicBezTo>
                    <a:pt x="7998" y="2076"/>
                    <a:pt x="7970" y="2086"/>
                    <a:pt x="7941" y="2067"/>
                  </a:cubicBezTo>
                  <a:cubicBezTo>
                    <a:pt x="7922" y="2048"/>
                    <a:pt x="7903" y="2029"/>
                    <a:pt x="7884" y="2000"/>
                  </a:cubicBezTo>
                  <a:cubicBezTo>
                    <a:pt x="7856" y="1962"/>
                    <a:pt x="7818" y="1943"/>
                    <a:pt x="7770" y="1915"/>
                  </a:cubicBezTo>
                  <a:cubicBezTo>
                    <a:pt x="7749" y="1903"/>
                    <a:pt x="7725" y="1898"/>
                    <a:pt x="7698" y="1898"/>
                  </a:cubicBezTo>
                  <a:cubicBezTo>
                    <a:pt x="7618" y="1898"/>
                    <a:pt x="7521" y="1943"/>
                    <a:pt x="7457" y="1972"/>
                  </a:cubicBezTo>
                  <a:cubicBezTo>
                    <a:pt x="7362" y="2029"/>
                    <a:pt x="7324" y="2105"/>
                    <a:pt x="7200" y="2114"/>
                  </a:cubicBezTo>
                  <a:lnTo>
                    <a:pt x="7048" y="2114"/>
                  </a:lnTo>
                  <a:cubicBezTo>
                    <a:pt x="7001" y="2114"/>
                    <a:pt x="6953" y="2133"/>
                    <a:pt x="6896" y="2133"/>
                  </a:cubicBezTo>
                  <a:cubicBezTo>
                    <a:pt x="6804" y="2141"/>
                    <a:pt x="6724" y="2155"/>
                    <a:pt x="6642" y="2155"/>
                  </a:cubicBezTo>
                  <a:cubicBezTo>
                    <a:pt x="6623" y="2155"/>
                    <a:pt x="6603" y="2154"/>
                    <a:pt x="6583" y="2152"/>
                  </a:cubicBezTo>
                  <a:cubicBezTo>
                    <a:pt x="6486" y="2139"/>
                    <a:pt x="6389" y="2132"/>
                    <a:pt x="6293" y="2132"/>
                  </a:cubicBezTo>
                  <a:cubicBezTo>
                    <a:pt x="6182" y="2132"/>
                    <a:pt x="6072" y="2141"/>
                    <a:pt x="5966" y="2162"/>
                  </a:cubicBezTo>
                  <a:cubicBezTo>
                    <a:pt x="5932" y="2168"/>
                    <a:pt x="5913" y="2175"/>
                    <a:pt x="5887" y="2175"/>
                  </a:cubicBezTo>
                  <a:cubicBezTo>
                    <a:pt x="5877" y="2175"/>
                    <a:pt x="5866" y="2174"/>
                    <a:pt x="5852" y="2171"/>
                  </a:cubicBezTo>
                  <a:cubicBezTo>
                    <a:pt x="5818" y="2164"/>
                    <a:pt x="5784" y="2158"/>
                    <a:pt x="5748" y="2158"/>
                  </a:cubicBezTo>
                  <a:cubicBezTo>
                    <a:pt x="5732" y="2158"/>
                    <a:pt x="5716" y="2159"/>
                    <a:pt x="5700" y="2162"/>
                  </a:cubicBezTo>
                  <a:cubicBezTo>
                    <a:pt x="5662" y="2162"/>
                    <a:pt x="5619" y="2153"/>
                    <a:pt x="5579" y="2153"/>
                  </a:cubicBezTo>
                  <a:cubicBezTo>
                    <a:pt x="5558" y="2153"/>
                    <a:pt x="5538" y="2155"/>
                    <a:pt x="5519" y="2162"/>
                  </a:cubicBezTo>
                  <a:cubicBezTo>
                    <a:pt x="5467" y="2167"/>
                    <a:pt x="5422" y="2177"/>
                    <a:pt x="5376" y="2177"/>
                  </a:cubicBezTo>
                  <a:cubicBezTo>
                    <a:pt x="5346" y="2177"/>
                    <a:pt x="5315" y="2173"/>
                    <a:pt x="5282" y="2162"/>
                  </a:cubicBezTo>
                  <a:cubicBezTo>
                    <a:pt x="5225" y="2143"/>
                    <a:pt x="5168" y="2124"/>
                    <a:pt x="5111" y="2114"/>
                  </a:cubicBezTo>
                  <a:cubicBezTo>
                    <a:pt x="5063" y="2105"/>
                    <a:pt x="5016" y="2105"/>
                    <a:pt x="4968" y="2076"/>
                  </a:cubicBezTo>
                  <a:cubicBezTo>
                    <a:pt x="4959" y="2067"/>
                    <a:pt x="4949" y="2057"/>
                    <a:pt x="4940" y="2048"/>
                  </a:cubicBezTo>
                  <a:cubicBezTo>
                    <a:pt x="4911" y="2029"/>
                    <a:pt x="4892" y="2029"/>
                    <a:pt x="4873" y="2029"/>
                  </a:cubicBezTo>
                  <a:cubicBezTo>
                    <a:pt x="4797" y="2000"/>
                    <a:pt x="4683" y="2000"/>
                    <a:pt x="4693" y="1896"/>
                  </a:cubicBezTo>
                  <a:cubicBezTo>
                    <a:pt x="4702" y="1810"/>
                    <a:pt x="4778" y="1810"/>
                    <a:pt x="4816" y="1744"/>
                  </a:cubicBezTo>
                  <a:cubicBezTo>
                    <a:pt x="4835" y="1706"/>
                    <a:pt x="4835" y="1630"/>
                    <a:pt x="4845" y="1592"/>
                  </a:cubicBezTo>
                  <a:cubicBezTo>
                    <a:pt x="4873" y="1449"/>
                    <a:pt x="4788" y="1411"/>
                    <a:pt x="4674" y="1392"/>
                  </a:cubicBezTo>
                  <a:cubicBezTo>
                    <a:pt x="4617" y="1383"/>
                    <a:pt x="4541" y="1383"/>
                    <a:pt x="4522" y="1307"/>
                  </a:cubicBezTo>
                  <a:cubicBezTo>
                    <a:pt x="4512" y="1269"/>
                    <a:pt x="4541" y="1212"/>
                    <a:pt x="4550" y="1174"/>
                  </a:cubicBezTo>
                  <a:cubicBezTo>
                    <a:pt x="4560" y="1107"/>
                    <a:pt x="4569" y="1079"/>
                    <a:pt x="4541" y="1022"/>
                  </a:cubicBezTo>
                  <a:cubicBezTo>
                    <a:pt x="4484" y="927"/>
                    <a:pt x="4313" y="908"/>
                    <a:pt x="4208" y="908"/>
                  </a:cubicBezTo>
                  <a:cubicBezTo>
                    <a:pt x="4190" y="906"/>
                    <a:pt x="4172" y="905"/>
                    <a:pt x="4153" y="905"/>
                  </a:cubicBezTo>
                  <a:cubicBezTo>
                    <a:pt x="4074" y="905"/>
                    <a:pt x="3991" y="919"/>
                    <a:pt x="3914" y="927"/>
                  </a:cubicBezTo>
                  <a:cubicBezTo>
                    <a:pt x="3810" y="936"/>
                    <a:pt x="3677" y="965"/>
                    <a:pt x="3601" y="1041"/>
                  </a:cubicBezTo>
                  <a:cubicBezTo>
                    <a:pt x="3553" y="1079"/>
                    <a:pt x="3572" y="1136"/>
                    <a:pt x="3534" y="1174"/>
                  </a:cubicBezTo>
                  <a:cubicBezTo>
                    <a:pt x="3477" y="1231"/>
                    <a:pt x="3373" y="1221"/>
                    <a:pt x="3297" y="1240"/>
                  </a:cubicBezTo>
                  <a:cubicBezTo>
                    <a:pt x="3221" y="1259"/>
                    <a:pt x="3164" y="1259"/>
                    <a:pt x="3097" y="1297"/>
                  </a:cubicBezTo>
                  <a:cubicBezTo>
                    <a:pt x="3012" y="1354"/>
                    <a:pt x="2917" y="1411"/>
                    <a:pt x="2831" y="1459"/>
                  </a:cubicBezTo>
                  <a:cubicBezTo>
                    <a:pt x="2765" y="1487"/>
                    <a:pt x="2717" y="1535"/>
                    <a:pt x="2651" y="1563"/>
                  </a:cubicBezTo>
                  <a:cubicBezTo>
                    <a:pt x="2605" y="1580"/>
                    <a:pt x="2566" y="1584"/>
                    <a:pt x="2526" y="1584"/>
                  </a:cubicBezTo>
                  <a:cubicBezTo>
                    <a:pt x="2500" y="1584"/>
                    <a:pt x="2472" y="1582"/>
                    <a:pt x="2442" y="1582"/>
                  </a:cubicBezTo>
                  <a:cubicBezTo>
                    <a:pt x="2379" y="1582"/>
                    <a:pt x="2306" y="1592"/>
                    <a:pt x="2237" y="1592"/>
                  </a:cubicBezTo>
                  <a:cubicBezTo>
                    <a:pt x="2191" y="1592"/>
                    <a:pt x="2147" y="1588"/>
                    <a:pt x="2109" y="1573"/>
                  </a:cubicBezTo>
                  <a:cubicBezTo>
                    <a:pt x="2071" y="1554"/>
                    <a:pt x="2033" y="1516"/>
                    <a:pt x="1995" y="1506"/>
                  </a:cubicBezTo>
                  <a:cubicBezTo>
                    <a:pt x="1989" y="1505"/>
                    <a:pt x="1982" y="1505"/>
                    <a:pt x="1976" y="1505"/>
                  </a:cubicBezTo>
                  <a:cubicBezTo>
                    <a:pt x="1939" y="1505"/>
                    <a:pt x="1905" y="1521"/>
                    <a:pt x="1873" y="1521"/>
                  </a:cubicBezTo>
                  <a:cubicBezTo>
                    <a:pt x="1863" y="1521"/>
                    <a:pt x="1853" y="1520"/>
                    <a:pt x="1843" y="1516"/>
                  </a:cubicBezTo>
                  <a:cubicBezTo>
                    <a:pt x="1767" y="1497"/>
                    <a:pt x="1758" y="1430"/>
                    <a:pt x="1710" y="1392"/>
                  </a:cubicBezTo>
                  <a:cubicBezTo>
                    <a:pt x="1672" y="1364"/>
                    <a:pt x="1663" y="1364"/>
                    <a:pt x="1634" y="1326"/>
                  </a:cubicBezTo>
                  <a:cubicBezTo>
                    <a:pt x="1615" y="1288"/>
                    <a:pt x="1606" y="1269"/>
                    <a:pt x="1577" y="1240"/>
                  </a:cubicBezTo>
                  <a:cubicBezTo>
                    <a:pt x="1549" y="1212"/>
                    <a:pt x="1520" y="1193"/>
                    <a:pt x="1482" y="1174"/>
                  </a:cubicBezTo>
                  <a:cubicBezTo>
                    <a:pt x="1444" y="1155"/>
                    <a:pt x="1416" y="1136"/>
                    <a:pt x="1378" y="1107"/>
                  </a:cubicBezTo>
                  <a:cubicBezTo>
                    <a:pt x="1340" y="1088"/>
                    <a:pt x="1283" y="1079"/>
                    <a:pt x="1264" y="1031"/>
                  </a:cubicBezTo>
                  <a:cubicBezTo>
                    <a:pt x="1236" y="984"/>
                    <a:pt x="1245" y="908"/>
                    <a:pt x="1226" y="841"/>
                  </a:cubicBezTo>
                  <a:cubicBezTo>
                    <a:pt x="1207" y="784"/>
                    <a:pt x="1160" y="775"/>
                    <a:pt x="1112" y="727"/>
                  </a:cubicBezTo>
                  <a:cubicBezTo>
                    <a:pt x="1046" y="661"/>
                    <a:pt x="998" y="585"/>
                    <a:pt x="922" y="528"/>
                  </a:cubicBezTo>
                  <a:cubicBezTo>
                    <a:pt x="856" y="490"/>
                    <a:pt x="799" y="461"/>
                    <a:pt x="761" y="395"/>
                  </a:cubicBezTo>
                  <a:cubicBezTo>
                    <a:pt x="713" y="328"/>
                    <a:pt x="675" y="319"/>
                    <a:pt x="609" y="281"/>
                  </a:cubicBezTo>
                  <a:cubicBezTo>
                    <a:pt x="552" y="243"/>
                    <a:pt x="495" y="195"/>
                    <a:pt x="457" y="148"/>
                  </a:cubicBezTo>
                  <a:cubicBezTo>
                    <a:pt x="419" y="110"/>
                    <a:pt x="381" y="53"/>
                    <a:pt x="324" y="24"/>
                  </a:cubicBezTo>
                  <a:cubicBezTo>
                    <a:pt x="291" y="8"/>
                    <a:pt x="254"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22"/>
          <p:cNvSpPr/>
          <p:nvPr/>
        </p:nvSpPr>
        <p:spPr>
          <a:xfrm>
            <a:off x="-67199" y="-659876"/>
            <a:ext cx="2114663" cy="1104906"/>
          </a:xfrm>
          <a:custGeom>
            <a:avLst/>
            <a:gdLst/>
            <a:ahLst/>
            <a:cxnLst/>
            <a:rect l="l" t="t" r="r" b="b"/>
            <a:pathLst>
              <a:path w="14913" h="7792"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5749"/>
                </a:lnTo>
                <a:cubicBezTo>
                  <a:pt x="38" y="5835"/>
                  <a:pt x="86" y="5901"/>
                  <a:pt x="171" y="5911"/>
                </a:cubicBezTo>
                <a:cubicBezTo>
                  <a:pt x="247" y="5911"/>
                  <a:pt x="238" y="5911"/>
                  <a:pt x="275" y="5968"/>
                </a:cubicBezTo>
                <a:cubicBezTo>
                  <a:pt x="313" y="6044"/>
                  <a:pt x="342" y="6072"/>
                  <a:pt x="418" y="6110"/>
                </a:cubicBezTo>
                <a:cubicBezTo>
                  <a:pt x="503" y="6167"/>
                  <a:pt x="503" y="6281"/>
                  <a:pt x="589" y="6338"/>
                </a:cubicBezTo>
                <a:cubicBezTo>
                  <a:pt x="627" y="6367"/>
                  <a:pt x="665" y="6376"/>
                  <a:pt x="703" y="6376"/>
                </a:cubicBezTo>
                <a:lnTo>
                  <a:pt x="769" y="6376"/>
                </a:lnTo>
                <a:cubicBezTo>
                  <a:pt x="798" y="6376"/>
                  <a:pt x="807" y="6395"/>
                  <a:pt x="836" y="6395"/>
                </a:cubicBezTo>
                <a:cubicBezTo>
                  <a:pt x="864" y="6405"/>
                  <a:pt x="902" y="6405"/>
                  <a:pt x="940" y="6405"/>
                </a:cubicBezTo>
                <a:cubicBezTo>
                  <a:pt x="959" y="6405"/>
                  <a:pt x="978" y="6409"/>
                  <a:pt x="997" y="6409"/>
                </a:cubicBezTo>
                <a:cubicBezTo>
                  <a:pt x="1007" y="6409"/>
                  <a:pt x="1016" y="6408"/>
                  <a:pt x="1026" y="6405"/>
                </a:cubicBezTo>
                <a:cubicBezTo>
                  <a:pt x="1042" y="6405"/>
                  <a:pt x="1107" y="6384"/>
                  <a:pt x="1138" y="6384"/>
                </a:cubicBezTo>
                <a:cubicBezTo>
                  <a:pt x="1143" y="6384"/>
                  <a:pt x="1147" y="6384"/>
                  <a:pt x="1149" y="6386"/>
                </a:cubicBezTo>
                <a:cubicBezTo>
                  <a:pt x="1187" y="6386"/>
                  <a:pt x="1197" y="6405"/>
                  <a:pt x="1225" y="6433"/>
                </a:cubicBezTo>
                <a:cubicBezTo>
                  <a:pt x="1292" y="6500"/>
                  <a:pt x="1377" y="6509"/>
                  <a:pt x="1472" y="6509"/>
                </a:cubicBezTo>
                <a:cubicBezTo>
                  <a:pt x="1624" y="6509"/>
                  <a:pt x="1795" y="6462"/>
                  <a:pt x="1919" y="6376"/>
                </a:cubicBezTo>
                <a:cubicBezTo>
                  <a:pt x="2033" y="6300"/>
                  <a:pt x="2099" y="6158"/>
                  <a:pt x="2223" y="6110"/>
                </a:cubicBezTo>
                <a:cubicBezTo>
                  <a:pt x="2356" y="6063"/>
                  <a:pt x="2517" y="6063"/>
                  <a:pt x="2650" y="6015"/>
                </a:cubicBezTo>
                <a:cubicBezTo>
                  <a:pt x="2755" y="5987"/>
                  <a:pt x="2707" y="5901"/>
                  <a:pt x="2783" y="5844"/>
                </a:cubicBezTo>
                <a:cubicBezTo>
                  <a:pt x="2815" y="5818"/>
                  <a:pt x="2861" y="5812"/>
                  <a:pt x="2911" y="5812"/>
                </a:cubicBezTo>
                <a:cubicBezTo>
                  <a:pt x="2950" y="5812"/>
                  <a:pt x="2992" y="5816"/>
                  <a:pt x="3030" y="5816"/>
                </a:cubicBezTo>
                <a:cubicBezTo>
                  <a:pt x="3106" y="5816"/>
                  <a:pt x="3248" y="5835"/>
                  <a:pt x="3305" y="5892"/>
                </a:cubicBezTo>
                <a:cubicBezTo>
                  <a:pt x="3343" y="5930"/>
                  <a:pt x="3334" y="5996"/>
                  <a:pt x="3372" y="6044"/>
                </a:cubicBezTo>
                <a:cubicBezTo>
                  <a:pt x="3410" y="6091"/>
                  <a:pt x="3495" y="6110"/>
                  <a:pt x="3562" y="6110"/>
                </a:cubicBezTo>
                <a:cubicBezTo>
                  <a:pt x="3576" y="6112"/>
                  <a:pt x="3590" y="6113"/>
                  <a:pt x="3604" y="6113"/>
                </a:cubicBezTo>
                <a:cubicBezTo>
                  <a:pt x="3642" y="6113"/>
                  <a:pt x="3681" y="6108"/>
                  <a:pt x="3719" y="6108"/>
                </a:cubicBezTo>
                <a:cubicBezTo>
                  <a:pt x="3733" y="6108"/>
                  <a:pt x="3747" y="6108"/>
                  <a:pt x="3761" y="6110"/>
                </a:cubicBezTo>
                <a:cubicBezTo>
                  <a:pt x="3809" y="6122"/>
                  <a:pt x="3823" y="6134"/>
                  <a:pt x="3841" y="6134"/>
                </a:cubicBezTo>
                <a:cubicBezTo>
                  <a:pt x="3852" y="6134"/>
                  <a:pt x="3864" y="6130"/>
                  <a:pt x="3885" y="6120"/>
                </a:cubicBezTo>
                <a:cubicBezTo>
                  <a:pt x="4027" y="6053"/>
                  <a:pt x="4141" y="5968"/>
                  <a:pt x="4255" y="5873"/>
                </a:cubicBezTo>
                <a:cubicBezTo>
                  <a:pt x="4331" y="5806"/>
                  <a:pt x="4455" y="5787"/>
                  <a:pt x="4550" y="5749"/>
                </a:cubicBezTo>
                <a:cubicBezTo>
                  <a:pt x="4607" y="5730"/>
                  <a:pt x="4645" y="5692"/>
                  <a:pt x="4702" y="5673"/>
                </a:cubicBezTo>
                <a:cubicBezTo>
                  <a:pt x="4778" y="5635"/>
                  <a:pt x="4825" y="5607"/>
                  <a:pt x="4882" y="5550"/>
                </a:cubicBezTo>
                <a:cubicBezTo>
                  <a:pt x="4977" y="5464"/>
                  <a:pt x="5120" y="5407"/>
                  <a:pt x="5243" y="5351"/>
                </a:cubicBezTo>
                <a:cubicBezTo>
                  <a:pt x="5329" y="5313"/>
                  <a:pt x="5423" y="5284"/>
                  <a:pt x="5499" y="5227"/>
                </a:cubicBezTo>
                <a:cubicBezTo>
                  <a:pt x="5594" y="5151"/>
                  <a:pt x="5670" y="5113"/>
                  <a:pt x="5784" y="5113"/>
                </a:cubicBezTo>
                <a:cubicBezTo>
                  <a:pt x="5873" y="5113"/>
                  <a:pt x="5989" y="5125"/>
                  <a:pt x="6105" y="5125"/>
                </a:cubicBezTo>
                <a:cubicBezTo>
                  <a:pt x="6262" y="5125"/>
                  <a:pt x="6419" y="5103"/>
                  <a:pt x="6506" y="4999"/>
                </a:cubicBezTo>
                <a:cubicBezTo>
                  <a:pt x="6535" y="4961"/>
                  <a:pt x="6535" y="4952"/>
                  <a:pt x="6582" y="4933"/>
                </a:cubicBezTo>
                <a:cubicBezTo>
                  <a:pt x="6604" y="4929"/>
                  <a:pt x="6631" y="4928"/>
                  <a:pt x="6659" y="4928"/>
                </a:cubicBezTo>
                <a:cubicBezTo>
                  <a:pt x="6714" y="4928"/>
                  <a:pt x="6775" y="4933"/>
                  <a:pt x="6820" y="4933"/>
                </a:cubicBezTo>
                <a:cubicBezTo>
                  <a:pt x="6943" y="4942"/>
                  <a:pt x="7124" y="4971"/>
                  <a:pt x="7228" y="5028"/>
                </a:cubicBezTo>
                <a:cubicBezTo>
                  <a:pt x="7380" y="5104"/>
                  <a:pt x="7523" y="5151"/>
                  <a:pt x="7646" y="5265"/>
                </a:cubicBezTo>
                <a:cubicBezTo>
                  <a:pt x="7760" y="5360"/>
                  <a:pt x="7798" y="5512"/>
                  <a:pt x="7922" y="5597"/>
                </a:cubicBezTo>
                <a:cubicBezTo>
                  <a:pt x="7978" y="5645"/>
                  <a:pt x="8045" y="5635"/>
                  <a:pt x="8092" y="5683"/>
                </a:cubicBezTo>
                <a:cubicBezTo>
                  <a:pt x="8159" y="5749"/>
                  <a:pt x="8178" y="5835"/>
                  <a:pt x="8225" y="5901"/>
                </a:cubicBezTo>
                <a:cubicBezTo>
                  <a:pt x="8273" y="5968"/>
                  <a:pt x="8301" y="5958"/>
                  <a:pt x="8368" y="5968"/>
                </a:cubicBezTo>
                <a:cubicBezTo>
                  <a:pt x="8463" y="5968"/>
                  <a:pt x="8548" y="5996"/>
                  <a:pt x="8605" y="6072"/>
                </a:cubicBezTo>
                <a:cubicBezTo>
                  <a:pt x="8672" y="6139"/>
                  <a:pt x="8681" y="6215"/>
                  <a:pt x="8710" y="6300"/>
                </a:cubicBezTo>
                <a:cubicBezTo>
                  <a:pt x="8729" y="6357"/>
                  <a:pt x="8767" y="6405"/>
                  <a:pt x="8805" y="6452"/>
                </a:cubicBezTo>
                <a:cubicBezTo>
                  <a:pt x="8843" y="6519"/>
                  <a:pt x="8862" y="6604"/>
                  <a:pt x="8919" y="6671"/>
                </a:cubicBezTo>
                <a:cubicBezTo>
                  <a:pt x="9014" y="6775"/>
                  <a:pt x="9137" y="6766"/>
                  <a:pt x="9213" y="6899"/>
                </a:cubicBezTo>
                <a:cubicBezTo>
                  <a:pt x="9251" y="6956"/>
                  <a:pt x="9299" y="6984"/>
                  <a:pt x="9346" y="7041"/>
                </a:cubicBezTo>
                <a:cubicBezTo>
                  <a:pt x="9375" y="7089"/>
                  <a:pt x="9413" y="7165"/>
                  <a:pt x="9422" y="7231"/>
                </a:cubicBezTo>
                <a:cubicBezTo>
                  <a:pt x="9451" y="7345"/>
                  <a:pt x="9375" y="7526"/>
                  <a:pt x="9489" y="7592"/>
                </a:cubicBezTo>
                <a:cubicBezTo>
                  <a:pt x="9584" y="7649"/>
                  <a:pt x="9688" y="7706"/>
                  <a:pt x="9783" y="7754"/>
                </a:cubicBezTo>
                <a:cubicBezTo>
                  <a:pt x="9827" y="7779"/>
                  <a:pt x="9884" y="7792"/>
                  <a:pt x="9940" y="7792"/>
                </a:cubicBezTo>
                <a:cubicBezTo>
                  <a:pt x="9968" y="7792"/>
                  <a:pt x="9995" y="7788"/>
                  <a:pt x="10021" y="7782"/>
                </a:cubicBezTo>
                <a:cubicBezTo>
                  <a:pt x="10116" y="7754"/>
                  <a:pt x="10173" y="7678"/>
                  <a:pt x="10258" y="7630"/>
                </a:cubicBezTo>
                <a:cubicBezTo>
                  <a:pt x="10287" y="7612"/>
                  <a:pt x="10319" y="7608"/>
                  <a:pt x="10352" y="7608"/>
                </a:cubicBezTo>
                <a:cubicBezTo>
                  <a:pt x="10383" y="7608"/>
                  <a:pt x="10415" y="7611"/>
                  <a:pt x="10448" y="7611"/>
                </a:cubicBezTo>
                <a:cubicBezTo>
                  <a:pt x="10473" y="7611"/>
                  <a:pt x="10498" y="7609"/>
                  <a:pt x="10524" y="7602"/>
                </a:cubicBezTo>
                <a:cubicBezTo>
                  <a:pt x="10666" y="7564"/>
                  <a:pt x="10742" y="7497"/>
                  <a:pt x="10837" y="7374"/>
                </a:cubicBezTo>
                <a:cubicBezTo>
                  <a:pt x="10894" y="7288"/>
                  <a:pt x="10970" y="7212"/>
                  <a:pt x="11046" y="7146"/>
                </a:cubicBezTo>
                <a:cubicBezTo>
                  <a:pt x="11122" y="7089"/>
                  <a:pt x="11179" y="7022"/>
                  <a:pt x="11246" y="6965"/>
                </a:cubicBezTo>
                <a:cubicBezTo>
                  <a:pt x="11303" y="6918"/>
                  <a:pt x="11360" y="6889"/>
                  <a:pt x="11407" y="6842"/>
                </a:cubicBezTo>
                <a:cubicBezTo>
                  <a:pt x="11474" y="6775"/>
                  <a:pt x="11474" y="6728"/>
                  <a:pt x="11483" y="6652"/>
                </a:cubicBezTo>
                <a:cubicBezTo>
                  <a:pt x="11512" y="6519"/>
                  <a:pt x="11730" y="6433"/>
                  <a:pt x="11844" y="6386"/>
                </a:cubicBezTo>
                <a:cubicBezTo>
                  <a:pt x="11996" y="6310"/>
                  <a:pt x="12177" y="6319"/>
                  <a:pt x="12338" y="6291"/>
                </a:cubicBezTo>
                <a:cubicBezTo>
                  <a:pt x="12490" y="6253"/>
                  <a:pt x="12519" y="6101"/>
                  <a:pt x="12604" y="5987"/>
                </a:cubicBezTo>
                <a:cubicBezTo>
                  <a:pt x="12699" y="5863"/>
                  <a:pt x="12804" y="5692"/>
                  <a:pt x="12956" y="5626"/>
                </a:cubicBezTo>
                <a:cubicBezTo>
                  <a:pt x="13050" y="5588"/>
                  <a:pt x="13107" y="5550"/>
                  <a:pt x="13174" y="5483"/>
                </a:cubicBezTo>
                <a:cubicBezTo>
                  <a:pt x="13288" y="5379"/>
                  <a:pt x="13440" y="5303"/>
                  <a:pt x="13582" y="5265"/>
                </a:cubicBezTo>
                <a:cubicBezTo>
                  <a:pt x="13772" y="5208"/>
                  <a:pt x="13934" y="5142"/>
                  <a:pt x="14105" y="5047"/>
                </a:cubicBezTo>
                <a:cubicBezTo>
                  <a:pt x="14200" y="4990"/>
                  <a:pt x="14295" y="4971"/>
                  <a:pt x="14399" y="4942"/>
                </a:cubicBezTo>
                <a:cubicBezTo>
                  <a:pt x="14513" y="4904"/>
                  <a:pt x="14608" y="4847"/>
                  <a:pt x="14722" y="4809"/>
                </a:cubicBezTo>
                <a:cubicBezTo>
                  <a:pt x="14808" y="4781"/>
                  <a:pt x="14855" y="4752"/>
                  <a:pt x="14884" y="4695"/>
                </a:cubicBezTo>
                <a:cubicBezTo>
                  <a:pt x="14893" y="4667"/>
                  <a:pt x="14893" y="4638"/>
                  <a:pt x="14893" y="4591"/>
                </a:cubicBezTo>
                <a:cubicBezTo>
                  <a:pt x="14893" y="4515"/>
                  <a:pt x="14912" y="4429"/>
                  <a:pt x="14903" y="4344"/>
                </a:cubicBezTo>
                <a:cubicBezTo>
                  <a:pt x="14893" y="4258"/>
                  <a:pt x="14836" y="4268"/>
                  <a:pt x="14789" y="4201"/>
                </a:cubicBezTo>
                <a:cubicBezTo>
                  <a:pt x="14770" y="4182"/>
                  <a:pt x="14770" y="4144"/>
                  <a:pt x="14741" y="4125"/>
                </a:cubicBezTo>
                <a:cubicBezTo>
                  <a:pt x="14722" y="4097"/>
                  <a:pt x="14675" y="4078"/>
                  <a:pt x="14656" y="4059"/>
                </a:cubicBezTo>
                <a:cubicBezTo>
                  <a:pt x="14589" y="3964"/>
                  <a:pt x="14675" y="3850"/>
                  <a:pt x="14665" y="3745"/>
                </a:cubicBezTo>
                <a:cubicBezTo>
                  <a:pt x="14656" y="3641"/>
                  <a:pt x="14599" y="3641"/>
                  <a:pt x="14523" y="3612"/>
                </a:cubicBezTo>
                <a:cubicBezTo>
                  <a:pt x="14447" y="3574"/>
                  <a:pt x="14418" y="3527"/>
                  <a:pt x="14352" y="3479"/>
                </a:cubicBezTo>
                <a:cubicBezTo>
                  <a:pt x="14285" y="3422"/>
                  <a:pt x="14171" y="3413"/>
                  <a:pt x="14133" y="3308"/>
                </a:cubicBezTo>
                <a:cubicBezTo>
                  <a:pt x="14095" y="3194"/>
                  <a:pt x="14162" y="3042"/>
                  <a:pt x="14162" y="2919"/>
                </a:cubicBezTo>
                <a:cubicBezTo>
                  <a:pt x="14162" y="2795"/>
                  <a:pt x="14162" y="2672"/>
                  <a:pt x="14143" y="2549"/>
                </a:cubicBezTo>
                <a:cubicBezTo>
                  <a:pt x="14133" y="2501"/>
                  <a:pt x="14133" y="2454"/>
                  <a:pt x="14133" y="2406"/>
                </a:cubicBezTo>
                <a:cubicBezTo>
                  <a:pt x="14133" y="2302"/>
                  <a:pt x="14200" y="2226"/>
                  <a:pt x="14200" y="2121"/>
                </a:cubicBezTo>
                <a:cubicBezTo>
                  <a:pt x="14190" y="2093"/>
                  <a:pt x="14171" y="2055"/>
                  <a:pt x="14171" y="2026"/>
                </a:cubicBezTo>
                <a:cubicBezTo>
                  <a:pt x="14162" y="1979"/>
                  <a:pt x="14171" y="1922"/>
                  <a:pt x="14162" y="1874"/>
                </a:cubicBezTo>
                <a:cubicBezTo>
                  <a:pt x="14133" y="1808"/>
                  <a:pt x="14057" y="1760"/>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06" y="1656"/>
                  <a:pt x="13411" y="1684"/>
                </a:cubicBezTo>
                <a:cubicBezTo>
                  <a:pt x="13355" y="1703"/>
                  <a:pt x="13304" y="1721"/>
                  <a:pt x="13250" y="1721"/>
                </a:cubicBezTo>
                <a:cubicBezTo>
                  <a:pt x="13222" y="1721"/>
                  <a:pt x="13194" y="1716"/>
                  <a:pt x="13164" y="1703"/>
                </a:cubicBezTo>
                <a:cubicBezTo>
                  <a:pt x="13060" y="1656"/>
                  <a:pt x="12956" y="1599"/>
                  <a:pt x="12842" y="1561"/>
                </a:cubicBezTo>
                <a:cubicBezTo>
                  <a:pt x="12766" y="1523"/>
                  <a:pt x="12652" y="1523"/>
                  <a:pt x="12576"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293" y="1209"/>
                </a:cubicBezTo>
                <a:cubicBezTo>
                  <a:pt x="11202" y="1218"/>
                  <a:pt x="11088"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rot="-467627" flipH="1">
            <a:off x="8513129" y="1955313"/>
            <a:ext cx="1155171" cy="2042387"/>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BLANK_1_1_1_2_2">
    <p:spTree>
      <p:nvGrpSpPr>
        <p:cNvPr id="1" name="Shape 280"/>
        <p:cNvGrpSpPr/>
        <p:nvPr/>
      </p:nvGrpSpPr>
      <p:grpSpPr>
        <a:xfrm>
          <a:off x="0" y="0"/>
          <a:ext cx="0" cy="0"/>
          <a:chOff x="0" y="0"/>
          <a:chExt cx="0" cy="0"/>
        </a:xfrm>
      </p:grpSpPr>
      <p:pic>
        <p:nvPicPr>
          <p:cNvPr id="281" name="Google Shape;281;p2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282" name="Google Shape;282;p23"/>
          <p:cNvGrpSpPr/>
          <p:nvPr/>
        </p:nvGrpSpPr>
        <p:grpSpPr>
          <a:xfrm rot="564005">
            <a:off x="8207221" y="3325122"/>
            <a:ext cx="3079628" cy="2449180"/>
            <a:chOff x="7874406" y="2255228"/>
            <a:chExt cx="3839598" cy="3053572"/>
          </a:xfrm>
        </p:grpSpPr>
        <p:sp>
          <p:nvSpPr>
            <p:cNvPr id="283" name="Google Shape;283;p23"/>
            <p:cNvSpPr/>
            <p:nvPr/>
          </p:nvSpPr>
          <p:spPr>
            <a:xfrm rot="1047962">
              <a:off x="8115800" y="2732001"/>
              <a:ext cx="3349558" cy="2123073"/>
            </a:xfrm>
            <a:custGeom>
              <a:avLst/>
              <a:gdLst/>
              <a:ahLst/>
              <a:cxnLst/>
              <a:rect l="l" t="t" r="r" b="b"/>
              <a:pathLst>
                <a:path w="23708" h="15027" extrusionOk="0">
                  <a:moveTo>
                    <a:pt x="7361" y="0"/>
                  </a:moveTo>
                  <a:cubicBezTo>
                    <a:pt x="7323" y="57"/>
                    <a:pt x="7238" y="105"/>
                    <a:pt x="7152" y="114"/>
                  </a:cubicBezTo>
                  <a:cubicBezTo>
                    <a:pt x="7129" y="85"/>
                    <a:pt x="7088" y="72"/>
                    <a:pt x="7039" y="72"/>
                  </a:cubicBezTo>
                  <a:cubicBezTo>
                    <a:pt x="6946" y="72"/>
                    <a:pt x="6828" y="118"/>
                    <a:pt x="6772" y="181"/>
                  </a:cubicBezTo>
                  <a:cubicBezTo>
                    <a:pt x="6702" y="96"/>
                    <a:pt x="6523" y="48"/>
                    <a:pt x="6384" y="48"/>
                  </a:cubicBezTo>
                  <a:cubicBezTo>
                    <a:pt x="6335" y="48"/>
                    <a:pt x="6292" y="54"/>
                    <a:pt x="6259" y="67"/>
                  </a:cubicBezTo>
                  <a:cubicBezTo>
                    <a:pt x="6126" y="124"/>
                    <a:pt x="5984" y="152"/>
                    <a:pt x="5879" y="228"/>
                  </a:cubicBezTo>
                  <a:cubicBezTo>
                    <a:pt x="5803" y="276"/>
                    <a:pt x="5756" y="352"/>
                    <a:pt x="5680" y="409"/>
                  </a:cubicBezTo>
                  <a:cubicBezTo>
                    <a:pt x="5517" y="551"/>
                    <a:pt x="5321" y="576"/>
                    <a:pt x="5107" y="576"/>
                  </a:cubicBezTo>
                  <a:cubicBezTo>
                    <a:pt x="4991" y="576"/>
                    <a:pt x="4869" y="569"/>
                    <a:pt x="4743" y="569"/>
                  </a:cubicBezTo>
                  <a:cubicBezTo>
                    <a:pt x="4670" y="569"/>
                    <a:pt x="4596" y="571"/>
                    <a:pt x="4521" y="580"/>
                  </a:cubicBezTo>
                  <a:cubicBezTo>
                    <a:pt x="4369" y="570"/>
                    <a:pt x="4217" y="551"/>
                    <a:pt x="4056" y="532"/>
                  </a:cubicBezTo>
                  <a:cubicBezTo>
                    <a:pt x="4008" y="637"/>
                    <a:pt x="3885" y="722"/>
                    <a:pt x="3742" y="760"/>
                  </a:cubicBezTo>
                  <a:cubicBezTo>
                    <a:pt x="3666" y="779"/>
                    <a:pt x="3590" y="779"/>
                    <a:pt x="3533" y="817"/>
                  </a:cubicBezTo>
                  <a:cubicBezTo>
                    <a:pt x="3419" y="893"/>
                    <a:pt x="3467" y="1036"/>
                    <a:pt x="3362" y="1112"/>
                  </a:cubicBezTo>
                  <a:cubicBezTo>
                    <a:pt x="3315" y="1150"/>
                    <a:pt x="3448" y="1320"/>
                    <a:pt x="3514" y="1396"/>
                  </a:cubicBezTo>
                  <a:cubicBezTo>
                    <a:pt x="3495" y="1387"/>
                    <a:pt x="3486" y="1368"/>
                    <a:pt x="3467" y="1349"/>
                  </a:cubicBezTo>
                  <a:cubicBezTo>
                    <a:pt x="3429" y="1301"/>
                    <a:pt x="3381" y="1254"/>
                    <a:pt x="3315" y="1226"/>
                  </a:cubicBezTo>
                  <a:cubicBezTo>
                    <a:pt x="3284" y="1212"/>
                    <a:pt x="3224" y="1206"/>
                    <a:pt x="3146" y="1206"/>
                  </a:cubicBezTo>
                  <a:cubicBezTo>
                    <a:pt x="2795" y="1206"/>
                    <a:pt x="2090" y="1320"/>
                    <a:pt x="2090" y="1320"/>
                  </a:cubicBezTo>
                  <a:cubicBezTo>
                    <a:pt x="1890" y="1235"/>
                    <a:pt x="1681" y="1140"/>
                    <a:pt x="1472" y="1055"/>
                  </a:cubicBezTo>
                  <a:cubicBezTo>
                    <a:pt x="1225" y="1188"/>
                    <a:pt x="1064" y="1406"/>
                    <a:pt x="1054" y="1634"/>
                  </a:cubicBezTo>
                  <a:cubicBezTo>
                    <a:pt x="1140" y="1567"/>
                    <a:pt x="1254" y="1520"/>
                    <a:pt x="1377" y="1520"/>
                  </a:cubicBezTo>
                  <a:cubicBezTo>
                    <a:pt x="1643" y="1520"/>
                    <a:pt x="1871" y="1738"/>
                    <a:pt x="1871" y="2004"/>
                  </a:cubicBezTo>
                  <a:cubicBezTo>
                    <a:pt x="1871" y="2270"/>
                    <a:pt x="1643" y="2479"/>
                    <a:pt x="1377" y="2479"/>
                  </a:cubicBezTo>
                  <a:cubicBezTo>
                    <a:pt x="1140" y="2479"/>
                    <a:pt x="940" y="2318"/>
                    <a:pt x="893" y="2109"/>
                  </a:cubicBezTo>
                  <a:cubicBezTo>
                    <a:pt x="893" y="2109"/>
                    <a:pt x="715" y="2126"/>
                    <a:pt x="505" y="2126"/>
                  </a:cubicBezTo>
                  <a:cubicBezTo>
                    <a:pt x="331" y="2126"/>
                    <a:pt x="134" y="2114"/>
                    <a:pt x="0" y="2071"/>
                  </a:cubicBezTo>
                  <a:lnTo>
                    <a:pt x="0" y="3553"/>
                  </a:lnTo>
                  <a:cubicBezTo>
                    <a:pt x="26" y="3551"/>
                    <a:pt x="53" y="3551"/>
                    <a:pt x="79" y="3551"/>
                  </a:cubicBezTo>
                  <a:cubicBezTo>
                    <a:pt x="476" y="3551"/>
                    <a:pt x="893" y="3676"/>
                    <a:pt x="893" y="3676"/>
                  </a:cubicBezTo>
                  <a:cubicBezTo>
                    <a:pt x="940" y="3458"/>
                    <a:pt x="1140" y="3306"/>
                    <a:pt x="1377" y="3306"/>
                  </a:cubicBezTo>
                  <a:cubicBezTo>
                    <a:pt x="1643" y="3306"/>
                    <a:pt x="1871" y="3515"/>
                    <a:pt x="1871" y="3781"/>
                  </a:cubicBezTo>
                  <a:cubicBezTo>
                    <a:pt x="1871" y="4046"/>
                    <a:pt x="1643" y="4265"/>
                    <a:pt x="1377" y="4265"/>
                  </a:cubicBezTo>
                  <a:cubicBezTo>
                    <a:pt x="1140" y="4265"/>
                    <a:pt x="940" y="4103"/>
                    <a:pt x="893" y="3895"/>
                  </a:cubicBezTo>
                  <a:cubicBezTo>
                    <a:pt x="893" y="3895"/>
                    <a:pt x="368" y="3761"/>
                    <a:pt x="33" y="3761"/>
                  </a:cubicBezTo>
                  <a:cubicBezTo>
                    <a:pt x="22" y="3761"/>
                    <a:pt x="11" y="3761"/>
                    <a:pt x="0" y="3762"/>
                  </a:cubicBezTo>
                  <a:lnTo>
                    <a:pt x="0" y="5471"/>
                  </a:lnTo>
                  <a:cubicBezTo>
                    <a:pt x="88" y="5478"/>
                    <a:pt x="183" y="5480"/>
                    <a:pt x="276" y="5480"/>
                  </a:cubicBezTo>
                  <a:cubicBezTo>
                    <a:pt x="589" y="5480"/>
                    <a:pt x="893" y="5452"/>
                    <a:pt x="893" y="5452"/>
                  </a:cubicBezTo>
                  <a:cubicBezTo>
                    <a:pt x="940" y="5243"/>
                    <a:pt x="1140" y="5082"/>
                    <a:pt x="1377" y="5082"/>
                  </a:cubicBezTo>
                  <a:cubicBezTo>
                    <a:pt x="1643" y="5082"/>
                    <a:pt x="1871" y="5300"/>
                    <a:pt x="1871" y="5566"/>
                  </a:cubicBezTo>
                  <a:cubicBezTo>
                    <a:pt x="1871" y="5832"/>
                    <a:pt x="1643" y="6041"/>
                    <a:pt x="1377" y="6041"/>
                  </a:cubicBezTo>
                  <a:cubicBezTo>
                    <a:pt x="1140" y="6041"/>
                    <a:pt x="940" y="5889"/>
                    <a:pt x="893" y="5671"/>
                  </a:cubicBezTo>
                  <a:cubicBezTo>
                    <a:pt x="893" y="5671"/>
                    <a:pt x="644" y="5662"/>
                    <a:pt x="379" y="5662"/>
                  </a:cubicBezTo>
                  <a:cubicBezTo>
                    <a:pt x="247" y="5662"/>
                    <a:pt x="111" y="5664"/>
                    <a:pt x="0" y="5671"/>
                  </a:cubicBezTo>
                  <a:lnTo>
                    <a:pt x="0" y="7162"/>
                  </a:lnTo>
                  <a:cubicBezTo>
                    <a:pt x="272" y="7230"/>
                    <a:pt x="611" y="7239"/>
                    <a:pt x="782" y="7239"/>
                  </a:cubicBezTo>
                  <a:cubicBezTo>
                    <a:pt x="851" y="7239"/>
                    <a:pt x="893" y="7238"/>
                    <a:pt x="893" y="7238"/>
                  </a:cubicBezTo>
                  <a:cubicBezTo>
                    <a:pt x="940" y="7029"/>
                    <a:pt x="1140" y="6867"/>
                    <a:pt x="1377" y="6867"/>
                  </a:cubicBezTo>
                  <a:cubicBezTo>
                    <a:pt x="1643" y="6867"/>
                    <a:pt x="1871" y="7076"/>
                    <a:pt x="1871" y="7342"/>
                  </a:cubicBezTo>
                  <a:cubicBezTo>
                    <a:pt x="1871" y="7608"/>
                    <a:pt x="1643" y="7827"/>
                    <a:pt x="1377" y="7827"/>
                  </a:cubicBezTo>
                  <a:cubicBezTo>
                    <a:pt x="1140" y="7827"/>
                    <a:pt x="940" y="7665"/>
                    <a:pt x="893" y="7456"/>
                  </a:cubicBezTo>
                  <a:cubicBezTo>
                    <a:pt x="893" y="7456"/>
                    <a:pt x="715" y="7473"/>
                    <a:pt x="505" y="7473"/>
                  </a:cubicBezTo>
                  <a:cubicBezTo>
                    <a:pt x="331" y="7473"/>
                    <a:pt x="134" y="7462"/>
                    <a:pt x="0" y="7418"/>
                  </a:cubicBezTo>
                  <a:lnTo>
                    <a:pt x="0" y="9071"/>
                  </a:lnTo>
                  <a:cubicBezTo>
                    <a:pt x="399" y="9033"/>
                    <a:pt x="893" y="9024"/>
                    <a:pt x="893" y="9024"/>
                  </a:cubicBezTo>
                  <a:cubicBezTo>
                    <a:pt x="940" y="8805"/>
                    <a:pt x="1140" y="8644"/>
                    <a:pt x="1377" y="8644"/>
                  </a:cubicBezTo>
                  <a:cubicBezTo>
                    <a:pt x="1643" y="8644"/>
                    <a:pt x="1871" y="8862"/>
                    <a:pt x="1871" y="9128"/>
                  </a:cubicBezTo>
                  <a:cubicBezTo>
                    <a:pt x="1871" y="9394"/>
                    <a:pt x="1643" y="9612"/>
                    <a:pt x="1377" y="9612"/>
                  </a:cubicBezTo>
                  <a:cubicBezTo>
                    <a:pt x="1140" y="9612"/>
                    <a:pt x="940" y="9451"/>
                    <a:pt x="893" y="9242"/>
                  </a:cubicBezTo>
                  <a:cubicBezTo>
                    <a:pt x="893" y="9242"/>
                    <a:pt x="323" y="9280"/>
                    <a:pt x="0" y="9299"/>
                  </a:cubicBezTo>
                  <a:lnTo>
                    <a:pt x="0" y="10733"/>
                  </a:lnTo>
                  <a:cubicBezTo>
                    <a:pt x="263" y="10792"/>
                    <a:pt x="590" y="10802"/>
                    <a:pt x="766" y="10802"/>
                  </a:cubicBezTo>
                  <a:cubicBezTo>
                    <a:pt x="844" y="10802"/>
                    <a:pt x="893" y="10800"/>
                    <a:pt x="893" y="10800"/>
                  </a:cubicBezTo>
                  <a:cubicBezTo>
                    <a:pt x="940" y="10591"/>
                    <a:pt x="1140" y="10429"/>
                    <a:pt x="1377" y="10429"/>
                  </a:cubicBezTo>
                  <a:cubicBezTo>
                    <a:pt x="1643" y="10429"/>
                    <a:pt x="1871" y="10648"/>
                    <a:pt x="1871" y="10914"/>
                  </a:cubicBezTo>
                  <a:cubicBezTo>
                    <a:pt x="1871" y="11180"/>
                    <a:pt x="1643" y="11389"/>
                    <a:pt x="1377" y="11389"/>
                  </a:cubicBezTo>
                  <a:cubicBezTo>
                    <a:pt x="1140" y="11389"/>
                    <a:pt x="940" y="11237"/>
                    <a:pt x="893" y="11018"/>
                  </a:cubicBezTo>
                  <a:cubicBezTo>
                    <a:pt x="893" y="11018"/>
                    <a:pt x="715" y="11035"/>
                    <a:pt x="505" y="11035"/>
                  </a:cubicBezTo>
                  <a:cubicBezTo>
                    <a:pt x="331" y="11035"/>
                    <a:pt x="134" y="11023"/>
                    <a:pt x="0" y="10980"/>
                  </a:cubicBezTo>
                  <a:lnTo>
                    <a:pt x="0" y="12585"/>
                  </a:lnTo>
                  <a:cubicBezTo>
                    <a:pt x="127" y="12604"/>
                    <a:pt x="268" y="12611"/>
                    <a:pt x="400" y="12611"/>
                  </a:cubicBezTo>
                  <a:cubicBezTo>
                    <a:pt x="665" y="12611"/>
                    <a:pt x="893" y="12585"/>
                    <a:pt x="893" y="12585"/>
                  </a:cubicBezTo>
                  <a:cubicBezTo>
                    <a:pt x="940" y="12367"/>
                    <a:pt x="1140" y="12215"/>
                    <a:pt x="1377" y="12215"/>
                  </a:cubicBezTo>
                  <a:cubicBezTo>
                    <a:pt x="1643" y="12215"/>
                    <a:pt x="1871" y="12424"/>
                    <a:pt x="1871" y="12690"/>
                  </a:cubicBezTo>
                  <a:cubicBezTo>
                    <a:pt x="1871" y="12956"/>
                    <a:pt x="1643" y="13174"/>
                    <a:pt x="1377" y="13174"/>
                  </a:cubicBezTo>
                  <a:cubicBezTo>
                    <a:pt x="1140" y="13174"/>
                    <a:pt x="940" y="13013"/>
                    <a:pt x="893" y="12804"/>
                  </a:cubicBezTo>
                  <a:cubicBezTo>
                    <a:pt x="893" y="12804"/>
                    <a:pt x="314" y="12794"/>
                    <a:pt x="0" y="12785"/>
                  </a:cubicBezTo>
                  <a:lnTo>
                    <a:pt x="0" y="14295"/>
                  </a:lnTo>
                  <a:cubicBezTo>
                    <a:pt x="263" y="14354"/>
                    <a:pt x="590" y="14363"/>
                    <a:pt x="766" y="14363"/>
                  </a:cubicBezTo>
                  <a:cubicBezTo>
                    <a:pt x="844" y="14363"/>
                    <a:pt x="893" y="14362"/>
                    <a:pt x="893" y="14362"/>
                  </a:cubicBezTo>
                  <a:cubicBezTo>
                    <a:pt x="940" y="14153"/>
                    <a:pt x="1140" y="13991"/>
                    <a:pt x="1377" y="13991"/>
                  </a:cubicBezTo>
                  <a:cubicBezTo>
                    <a:pt x="1643" y="13991"/>
                    <a:pt x="1871" y="14210"/>
                    <a:pt x="1871" y="14476"/>
                  </a:cubicBezTo>
                  <a:cubicBezTo>
                    <a:pt x="1871" y="14741"/>
                    <a:pt x="1643" y="14960"/>
                    <a:pt x="1377" y="14960"/>
                  </a:cubicBezTo>
                  <a:cubicBezTo>
                    <a:pt x="1140" y="14960"/>
                    <a:pt x="940" y="14798"/>
                    <a:pt x="893" y="14580"/>
                  </a:cubicBezTo>
                  <a:cubicBezTo>
                    <a:pt x="893" y="14580"/>
                    <a:pt x="715" y="14597"/>
                    <a:pt x="505" y="14597"/>
                  </a:cubicBezTo>
                  <a:cubicBezTo>
                    <a:pt x="331" y="14597"/>
                    <a:pt x="134" y="14585"/>
                    <a:pt x="0" y="14542"/>
                  </a:cubicBezTo>
                  <a:lnTo>
                    <a:pt x="0" y="15026"/>
                  </a:lnTo>
                  <a:lnTo>
                    <a:pt x="11445" y="15026"/>
                  </a:lnTo>
                  <a:cubicBezTo>
                    <a:pt x="12633" y="14305"/>
                    <a:pt x="13725" y="13469"/>
                    <a:pt x="14608" y="12452"/>
                  </a:cubicBezTo>
                  <a:cubicBezTo>
                    <a:pt x="14981" y="12503"/>
                    <a:pt x="15342" y="12527"/>
                    <a:pt x="15694" y="12527"/>
                  </a:cubicBezTo>
                  <a:cubicBezTo>
                    <a:pt x="19099" y="12527"/>
                    <a:pt x="21555" y="10256"/>
                    <a:pt x="23707" y="7751"/>
                  </a:cubicBezTo>
                  <a:lnTo>
                    <a:pt x="23707" y="162"/>
                  </a:lnTo>
                  <a:cubicBezTo>
                    <a:pt x="23678" y="160"/>
                    <a:pt x="23649" y="159"/>
                    <a:pt x="23619" y="159"/>
                  </a:cubicBezTo>
                  <a:cubicBezTo>
                    <a:pt x="23339" y="159"/>
                    <a:pt x="23033" y="236"/>
                    <a:pt x="22767" y="314"/>
                  </a:cubicBezTo>
                  <a:lnTo>
                    <a:pt x="21960" y="912"/>
                  </a:lnTo>
                  <a:cubicBezTo>
                    <a:pt x="21892" y="936"/>
                    <a:pt x="20368" y="952"/>
                    <a:pt x="18627" y="952"/>
                  </a:cubicBezTo>
                  <a:cubicBezTo>
                    <a:pt x="16242" y="952"/>
                    <a:pt x="13451" y="922"/>
                    <a:pt x="13440" y="846"/>
                  </a:cubicBezTo>
                  <a:lnTo>
                    <a:pt x="13136" y="960"/>
                  </a:lnTo>
                  <a:cubicBezTo>
                    <a:pt x="13006" y="830"/>
                    <a:pt x="12038" y="484"/>
                    <a:pt x="11831" y="484"/>
                  </a:cubicBezTo>
                  <a:cubicBezTo>
                    <a:pt x="11825" y="484"/>
                    <a:pt x="11820" y="484"/>
                    <a:pt x="11816" y="485"/>
                  </a:cubicBezTo>
                  <a:cubicBezTo>
                    <a:pt x="11806" y="476"/>
                    <a:pt x="11796" y="472"/>
                    <a:pt x="11785" y="472"/>
                  </a:cubicBezTo>
                  <a:cubicBezTo>
                    <a:pt x="11636" y="472"/>
                    <a:pt x="11384" y="1200"/>
                    <a:pt x="11189" y="1244"/>
                  </a:cubicBezTo>
                  <a:cubicBezTo>
                    <a:pt x="11197" y="1305"/>
                    <a:pt x="11107" y="1348"/>
                    <a:pt x="11017" y="1348"/>
                  </a:cubicBezTo>
                  <a:cubicBezTo>
                    <a:pt x="10995" y="1348"/>
                    <a:pt x="10972" y="1345"/>
                    <a:pt x="10951" y="1339"/>
                  </a:cubicBezTo>
                  <a:cubicBezTo>
                    <a:pt x="10861" y="1312"/>
                    <a:pt x="10666" y="1129"/>
                    <a:pt x="10558" y="1129"/>
                  </a:cubicBezTo>
                  <a:cubicBezTo>
                    <a:pt x="10553" y="1129"/>
                    <a:pt x="10548" y="1130"/>
                    <a:pt x="10543" y="1131"/>
                  </a:cubicBezTo>
                  <a:cubicBezTo>
                    <a:pt x="10458" y="1150"/>
                    <a:pt x="10410" y="1207"/>
                    <a:pt x="10344" y="1244"/>
                  </a:cubicBezTo>
                  <a:cubicBezTo>
                    <a:pt x="10334" y="1250"/>
                    <a:pt x="10325" y="1253"/>
                    <a:pt x="10316" y="1253"/>
                  </a:cubicBezTo>
                  <a:cubicBezTo>
                    <a:pt x="10182" y="1253"/>
                    <a:pt x="10049" y="717"/>
                    <a:pt x="9907" y="637"/>
                  </a:cubicBezTo>
                  <a:lnTo>
                    <a:pt x="9878" y="694"/>
                  </a:lnTo>
                  <a:cubicBezTo>
                    <a:pt x="9859" y="627"/>
                    <a:pt x="9840" y="580"/>
                    <a:pt x="9831" y="570"/>
                  </a:cubicBezTo>
                  <a:cubicBezTo>
                    <a:pt x="9812" y="561"/>
                    <a:pt x="9774" y="542"/>
                    <a:pt x="9793" y="532"/>
                  </a:cubicBezTo>
                  <a:cubicBezTo>
                    <a:pt x="10619" y="409"/>
                    <a:pt x="7399" y="76"/>
                    <a:pt x="7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rot="1047962">
              <a:off x="8119426" y="2708398"/>
              <a:ext cx="3349558" cy="2147233"/>
            </a:xfrm>
            <a:custGeom>
              <a:avLst/>
              <a:gdLst/>
              <a:ahLst/>
              <a:cxnLst/>
              <a:rect l="l" t="t" r="r" b="b"/>
              <a:pathLst>
                <a:path w="23708" h="15198" extrusionOk="0">
                  <a:moveTo>
                    <a:pt x="7361" y="0"/>
                  </a:moveTo>
                  <a:cubicBezTo>
                    <a:pt x="7323" y="57"/>
                    <a:pt x="7238" y="95"/>
                    <a:pt x="7152" y="105"/>
                  </a:cubicBezTo>
                  <a:cubicBezTo>
                    <a:pt x="7127" y="76"/>
                    <a:pt x="7085" y="63"/>
                    <a:pt x="7037" y="63"/>
                  </a:cubicBezTo>
                  <a:cubicBezTo>
                    <a:pt x="6944" y="63"/>
                    <a:pt x="6829" y="112"/>
                    <a:pt x="6772" y="181"/>
                  </a:cubicBezTo>
                  <a:cubicBezTo>
                    <a:pt x="6755" y="158"/>
                    <a:pt x="6740" y="150"/>
                    <a:pt x="6727" y="150"/>
                  </a:cubicBezTo>
                  <a:cubicBezTo>
                    <a:pt x="6678" y="150"/>
                    <a:pt x="6647" y="259"/>
                    <a:pt x="6594" y="259"/>
                  </a:cubicBezTo>
                  <a:cubicBezTo>
                    <a:pt x="6580" y="259"/>
                    <a:pt x="6563" y="250"/>
                    <a:pt x="6544" y="228"/>
                  </a:cubicBezTo>
                  <a:lnTo>
                    <a:pt x="6544" y="228"/>
                  </a:lnTo>
                  <a:cubicBezTo>
                    <a:pt x="6563" y="333"/>
                    <a:pt x="6449" y="428"/>
                    <a:pt x="6326" y="475"/>
                  </a:cubicBezTo>
                  <a:cubicBezTo>
                    <a:pt x="6202" y="532"/>
                    <a:pt x="6050" y="561"/>
                    <a:pt x="5946" y="627"/>
                  </a:cubicBezTo>
                  <a:cubicBezTo>
                    <a:pt x="5870" y="684"/>
                    <a:pt x="5822" y="760"/>
                    <a:pt x="5756" y="817"/>
                  </a:cubicBezTo>
                  <a:cubicBezTo>
                    <a:pt x="5588" y="960"/>
                    <a:pt x="5390" y="985"/>
                    <a:pt x="5175" y="985"/>
                  </a:cubicBezTo>
                  <a:cubicBezTo>
                    <a:pt x="5058" y="985"/>
                    <a:pt x="4935" y="977"/>
                    <a:pt x="4810" y="977"/>
                  </a:cubicBezTo>
                  <a:cubicBezTo>
                    <a:pt x="4737" y="977"/>
                    <a:pt x="4662" y="980"/>
                    <a:pt x="4588" y="988"/>
                  </a:cubicBezTo>
                  <a:cubicBezTo>
                    <a:pt x="4436" y="969"/>
                    <a:pt x="4284" y="960"/>
                    <a:pt x="4132" y="941"/>
                  </a:cubicBezTo>
                  <a:cubicBezTo>
                    <a:pt x="4075" y="1045"/>
                    <a:pt x="3951" y="1131"/>
                    <a:pt x="3809" y="1159"/>
                  </a:cubicBezTo>
                  <a:cubicBezTo>
                    <a:pt x="3742" y="1178"/>
                    <a:pt x="3657" y="1188"/>
                    <a:pt x="3600" y="1226"/>
                  </a:cubicBezTo>
                  <a:cubicBezTo>
                    <a:pt x="3498" y="1300"/>
                    <a:pt x="2817" y="1482"/>
                    <a:pt x="2678" y="1482"/>
                  </a:cubicBezTo>
                  <a:cubicBezTo>
                    <a:pt x="2675" y="1482"/>
                    <a:pt x="2672" y="1482"/>
                    <a:pt x="2669" y="1482"/>
                  </a:cubicBezTo>
                  <a:cubicBezTo>
                    <a:pt x="2666" y="1482"/>
                    <a:pt x="2662" y="1481"/>
                    <a:pt x="2657" y="1481"/>
                  </a:cubicBezTo>
                  <a:cubicBezTo>
                    <a:pt x="2540" y="1481"/>
                    <a:pt x="2109" y="1596"/>
                    <a:pt x="2109" y="1596"/>
                  </a:cubicBezTo>
                  <a:cubicBezTo>
                    <a:pt x="1900" y="1501"/>
                    <a:pt x="1700" y="1415"/>
                    <a:pt x="1491" y="1330"/>
                  </a:cubicBezTo>
                  <a:cubicBezTo>
                    <a:pt x="1282" y="1434"/>
                    <a:pt x="1140" y="1596"/>
                    <a:pt x="1092" y="1776"/>
                  </a:cubicBezTo>
                  <a:cubicBezTo>
                    <a:pt x="1168" y="1729"/>
                    <a:pt x="1263" y="1691"/>
                    <a:pt x="1368" y="1691"/>
                  </a:cubicBezTo>
                  <a:cubicBezTo>
                    <a:pt x="1643" y="1691"/>
                    <a:pt x="1862" y="1909"/>
                    <a:pt x="1862" y="2175"/>
                  </a:cubicBezTo>
                  <a:cubicBezTo>
                    <a:pt x="1862" y="2441"/>
                    <a:pt x="1643" y="2650"/>
                    <a:pt x="1368" y="2650"/>
                  </a:cubicBezTo>
                  <a:cubicBezTo>
                    <a:pt x="1140" y="2650"/>
                    <a:pt x="940" y="2498"/>
                    <a:pt x="893" y="2280"/>
                  </a:cubicBezTo>
                  <a:cubicBezTo>
                    <a:pt x="893" y="2280"/>
                    <a:pt x="715" y="2297"/>
                    <a:pt x="505" y="2297"/>
                  </a:cubicBezTo>
                  <a:cubicBezTo>
                    <a:pt x="331" y="2297"/>
                    <a:pt x="134" y="2285"/>
                    <a:pt x="0" y="2242"/>
                  </a:cubicBezTo>
                  <a:lnTo>
                    <a:pt x="0" y="3724"/>
                  </a:lnTo>
                  <a:cubicBezTo>
                    <a:pt x="26" y="3722"/>
                    <a:pt x="53" y="3722"/>
                    <a:pt x="79" y="3722"/>
                  </a:cubicBezTo>
                  <a:cubicBezTo>
                    <a:pt x="476" y="3722"/>
                    <a:pt x="893" y="3847"/>
                    <a:pt x="893" y="3847"/>
                  </a:cubicBezTo>
                  <a:cubicBezTo>
                    <a:pt x="940" y="3629"/>
                    <a:pt x="1140" y="3477"/>
                    <a:pt x="1368" y="3477"/>
                  </a:cubicBezTo>
                  <a:cubicBezTo>
                    <a:pt x="1643" y="3477"/>
                    <a:pt x="1862" y="3686"/>
                    <a:pt x="1862" y="3952"/>
                  </a:cubicBezTo>
                  <a:cubicBezTo>
                    <a:pt x="1862" y="4217"/>
                    <a:pt x="1643" y="4436"/>
                    <a:pt x="1368" y="4436"/>
                  </a:cubicBezTo>
                  <a:cubicBezTo>
                    <a:pt x="1140" y="4436"/>
                    <a:pt x="940" y="4274"/>
                    <a:pt x="893" y="4066"/>
                  </a:cubicBezTo>
                  <a:cubicBezTo>
                    <a:pt x="893" y="4066"/>
                    <a:pt x="368" y="3932"/>
                    <a:pt x="33" y="3932"/>
                  </a:cubicBezTo>
                  <a:cubicBezTo>
                    <a:pt x="22" y="3932"/>
                    <a:pt x="11" y="3932"/>
                    <a:pt x="0" y="3933"/>
                  </a:cubicBezTo>
                  <a:lnTo>
                    <a:pt x="0" y="5642"/>
                  </a:lnTo>
                  <a:cubicBezTo>
                    <a:pt x="86" y="5649"/>
                    <a:pt x="179" y="5651"/>
                    <a:pt x="273" y="5651"/>
                  </a:cubicBezTo>
                  <a:cubicBezTo>
                    <a:pt x="584" y="5651"/>
                    <a:pt x="893" y="5623"/>
                    <a:pt x="893" y="5623"/>
                  </a:cubicBezTo>
                  <a:cubicBezTo>
                    <a:pt x="940" y="5414"/>
                    <a:pt x="1140" y="5253"/>
                    <a:pt x="1368" y="5253"/>
                  </a:cubicBezTo>
                  <a:cubicBezTo>
                    <a:pt x="1643" y="5253"/>
                    <a:pt x="1862" y="5471"/>
                    <a:pt x="1862" y="5737"/>
                  </a:cubicBezTo>
                  <a:cubicBezTo>
                    <a:pt x="1862" y="6003"/>
                    <a:pt x="1643" y="6212"/>
                    <a:pt x="1368" y="6212"/>
                  </a:cubicBezTo>
                  <a:cubicBezTo>
                    <a:pt x="1140" y="6212"/>
                    <a:pt x="940" y="6060"/>
                    <a:pt x="893" y="5842"/>
                  </a:cubicBezTo>
                  <a:cubicBezTo>
                    <a:pt x="893" y="5842"/>
                    <a:pt x="644" y="5833"/>
                    <a:pt x="379" y="5833"/>
                  </a:cubicBezTo>
                  <a:cubicBezTo>
                    <a:pt x="247" y="5833"/>
                    <a:pt x="111" y="5835"/>
                    <a:pt x="0" y="5842"/>
                  </a:cubicBezTo>
                  <a:lnTo>
                    <a:pt x="0" y="7333"/>
                  </a:lnTo>
                  <a:cubicBezTo>
                    <a:pt x="265" y="7401"/>
                    <a:pt x="607" y="7410"/>
                    <a:pt x="781" y="7410"/>
                  </a:cubicBezTo>
                  <a:cubicBezTo>
                    <a:pt x="850" y="7410"/>
                    <a:pt x="893" y="7409"/>
                    <a:pt x="893" y="7409"/>
                  </a:cubicBezTo>
                  <a:cubicBezTo>
                    <a:pt x="940" y="7200"/>
                    <a:pt x="1140" y="7038"/>
                    <a:pt x="1368" y="7038"/>
                  </a:cubicBezTo>
                  <a:cubicBezTo>
                    <a:pt x="1643" y="7038"/>
                    <a:pt x="1862" y="7247"/>
                    <a:pt x="1862" y="7513"/>
                  </a:cubicBezTo>
                  <a:cubicBezTo>
                    <a:pt x="1862" y="7779"/>
                    <a:pt x="1643" y="7998"/>
                    <a:pt x="1368" y="7998"/>
                  </a:cubicBezTo>
                  <a:cubicBezTo>
                    <a:pt x="1140" y="7998"/>
                    <a:pt x="940" y="7836"/>
                    <a:pt x="893" y="7627"/>
                  </a:cubicBezTo>
                  <a:cubicBezTo>
                    <a:pt x="893" y="7627"/>
                    <a:pt x="715" y="7644"/>
                    <a:pt x="505" y="7644"/>
                  </a:cubicBezTo>
                  <a:cubicBezTo>
                    <a:pt x="331" y="7644"/>
                    <a:pt x="134" y="7633"/>
                    <a:pt x="0" y="7589"/>
                  </a:cubicBezTo>
                  <a:lnTo>
                    <a:pt x="0" y="9242"/>
                  </a:lnTo>
                  <a:cubicBezTo>
                    <a:pt x="399" y="9204"/>
                    <a:pt x="893" y="9195"/>
                    <a:pt x="893" y="9195"/>
                  </a:cubicBezTo>
                  <a:cubicBezTo>
                    <a:pt x="940" y="8976"/>
                    <a:pt x="1140" y="8815"/>
                    <a:pt x="1368" y="8815"/>
                  </a:cubicBezTo>
                  <a:cubicBezTo>
                    <a:pt x="1643" y="8815"/>
                    <a:pt x="1862" y="9033"/>
                    <a:pt x="1862" y="9299"/>
                  </a:cubicBezTo>
                  <a:cubicBezTo>
                    <a:pt x="1862" y="9565"/>
                    <a:pt x="1643" y="9783"/>
                    <a:pt x="1368" y="9783"/>
                  </a:cubicBezTo>
                  <a:cubicBezTo>
                    <a:pt x="1140" y="9783"/>
                    <a:pt x="940" y="9622"/>
                    <a:pt x="893" y="9413"/>
                  </a:cubicBezTo>
                  <a:cubicBezTo>
                    <a:pt x="893" y="9413"/>
                    <a:pt x="323" y="9451"/>
                    <a:pt x="0" y="9470"/>
                  </a:cubicBezTo>
                  <a:lnTo>
                    <a:pt x="0" y="10904"/>
                  </a:lnTo>
                  <a:cubicBezTo>
                    <a:pt x="257" y="10963"/>
                    <a:pt x="586" y="10973"/>
                    <a:pt x="764" y="10973"/>
                  </a:cubicBezTo>
                  <a:cubicBezTo>
                    <a:pt x="843" y="10973"/>
                    <a:pt x="893" y="10971"/>
                    <a:pt x="893" y="10971"/>
                  </a:cubicBezTo>
                  <a:cubicBezTo>
                    <a:pt x="940" y="10762"/>
                    <a:pt x="1140" y="10600"/>
                    <a:pt x="1368" y="10600"/>
                  </a:cubicBezTo>
                  <a:cubicBezTo>
                    <a:pt x="1643" y="10600"/>
                    <a:pt x="1862" y="10819"/>
                    <a:pt x="1862" y="11085"/>
                  </a:cubicBezTo>
                  <a:cubicBezTo>
                    <a:pt x="1862" y="11351"/>
                    <a:pt x="1643" y="11560"/>
                    <a:pt x="1368" y="11560"/>
                  </a:cubicBezTo>
                  <a:cubicBezTo>
                    <a:pt x="1140" y="11560"/>
                    <a:pt x="940" y="11408"/>
                    <a:pt x="893" y="11189"/>
                  </a:cubicBezTo>
                  <a:cubicBezTo>
                    <a:pt x="893" y="11189"/>
                    <a:pt x="715" y="11206"/>
                    <a:pt x="505" y="11206"/>
                  </a:cubicBezTo>
                  <a:cubicBezTo>
                    <a:pt x="331" y="11206"/>
                    <a:pt x="134" y="11194"/>
                    <a:pt x="0" y="11151"/>
                  </a:cubicBezTo>
                  <a:lnTo>
                    <a:pt x="0" y="12756"/>
                  </a:lnTo>
                  <a:cubicBezTo>
                    <a:pt x="127" y="12775"/>
                    <a:pt x="268" y="12782"/>
                    <a:pt x="400" y="12782"/>
                  </a:cubicBezTo>
                  <a:cubicBezTo>
                    <a:pt x="665" y="12782"/>
                    <a:pt x="893" y="12756"/>
                    <a:pt x="893" y="12756"/>
                  </a:cubicBezTo>
                  <a:cubicBezTo>
                    <a:pt x="940" y="12538"/>
                    <a:pt x="1140" y="12386"/>
                    <a:pt x="1368" y="12386"/>
                  </a:cubicBezTo>
                  <a:cubicBezTo>
                    <a:pt x="1643" y="12386"/>
                    <a:pt x="1862" y="12595"/>
                    <a:pt x="1862" y="12861"/>
                  </a:cubicBezTo>
                  <a:cubicBezTo>
                    <a:pt x="1862" y="13127"/>
                    <a:pt x="1643" y="13345"/>
                    <a:pt x="1368" y="13345"/>
                  </a:cubicBezTo>
                  <a:cubicBezTo>
                    <a:pt x="1140" y="13345"/>
                    <a:pt x="940" y="13184"/>
                    <a:pt x="893" y="12975"/>
                  </a:cubicBezTo>
                  <a:cubicBezTo>
                    <a:pt x="893" y="12975"/>
                    <a:pt x="314" y="12965"/>
                    <a:pt x="0" y="12956"/>
                  </a:cubicBezTo>
                  <a:lnTo>
                    <a:pt x="0" y="14466"/>
                  </a:lnTo>
                  <a:cubicBezTo>
                    <a:pt x="257" y="14525"/>
                    <a:pt x="586" y="14534"/>
                    <a:pt x="764" y="14534"/>
                  </a:cubicBezTo>
                  <a:cubicBezTo>
                    <a:pt x="843" y="14534"/>
                    <a:pt x="893" y="14533"/>
                    <a:pt x="893" y="14533"/>
                  </a:cubicBezTo>
                  <a:cubicBezTo>
                    <a:pt x="940" y="14324"/>
                    <a:pt x="1140" y="14162"/>
                    <a:pt x="1368" y="14162"/>
                  </a:cubicBezTo>
                  <a:cubicBezTo>
                    <a:pt x="1643" y="14162"/>
                    <a:pt x="1862" y="14381"/>
                    <a:pt x="1862" y="14647"/>
                  </a:cubicBezTo>
                  <a:cubicBezTo>
                    <a:pt x="1862" y="14912"/>
                    <a:pt x="1643" y="15131"/>
                    <a:pt x="1368" y="15131"/>
                  </a:cubicBezTo>
                  <a:cubicBezTo>
                    <a:pt x="1140" y="15131"/>
                    <a:pt x="940" y="14969"/>
                    <a:pt x="893" y="14751"/>
                  </a:cubicBezTo>
                  <a:cubicBezTo>
                    <a:pt x="893" y="14751"/>
                    <a:pt x="715" y="14768"/>
                    <a:pt x="505" y="14768"/>
                  </a:cubicBezTo>
                  <a:cubicBezTo>
                    <a:pt x="331" y="14768"/>
                    <a:pt x="134" y="14756"/>
                    <a:pt x="0" y="14713"/>
                  </a:cubicBezTo>
                  <a:lnTo>
                    <a:pt x="0" y="15197"/>
                  </a:lnTo>
                  <a:lnTo>
                    <a:pt x="11436" y="15197"/>
                  </a:lnTo>
                  <a:cubicBezTo>
                    <a:pt x="12120" y="14476"/>
                    <a:pt x="12728" y="13820"/>
                    <a:pt x="14608" y="12623"/>
                  </a:cubicBezTo>
                  <a:cubicBezTo>
                    <a:pt x="19158" y="11845"/>
                    <a:pt x="21333" y="10686"/>
                    <a:pt x="23707" y="7922"/>
                  </a:cubicBezTo>
                  <a:lnTo>
                    <a:pt x="23707" y="228"/>
                  </a:lnTo>
                  <a:cubicBezTo>
                    <a:pt x="23413" y="295"/>
                    <a:pt x="23090" y="523"/>
                    <a:pt x="22796" y="608"/>
                  </a:cubicBezTo>
                  <a:lnTo>
                    <a:pt x="21998" y="1207"/>
                  </a:lnTo>
                  <a:cubicBezTo>
                    <a:pt x="21933" y="1226"/>
                    <a:pt x="20544" y="1239"/>
                    <a:pt x="18906" y="1239"/>
                  </a:cubicBezTo>
                  <a:cubicBezTo>
                    <a:pt x="16472" y="1239"/>
                    <a:pt x="13489" y="1210"/>
                    <a:pt x="13478" y="1131"/>
                  </a:cubicBezTo>
                  <a:cubicBezTo>
                    <a:pt x="13374" y="1169"/>
                    <a:pt x="13269" y="1216"/>
                    <a:pt x="13174" y="1254"/>
                  </a:cubicBezTo>
                  <a:cubicBezTo>
                    <a:pt x="13101" y="1181"/>
                    <a:pt x="12975" y="1143"/>
                    <a:pt x="12849" y="1143"/>
                  </a:cubicBezTo>
                  <a:cubicBezTo>
                    <a:pt x="12744" y="1143"/>
                    <a:pt x="12639" y="1169"/>
                    <a:pt x="12566" y="1226"/>
                  </a:cubicBezTo>
                  <a:cubicBezTo>
                    <a:pt x="12557" y="1233"/>
                    <a:pt x="12545" y="1236"/>
                    <a:pt x="12533" y="1236"/>
                  </a:cubicBezTo>
                  <a:cubicBezTo>
                    <a:pt x="12384" y="1236"/>
                    <a:pt x="12030" y="778"/>
                    <a:pt x="11858" y="778"/>
                  </a:cubicBezTo>
                  <a:cubicBezTo>
                    <a:pt x="11853" y="778"/>
                    <a:pt x="11849" y="778"/>
                    <a:pt x="11844" y="779"/>
                  </a:cubicBezTo>
                  <a:cubicBezTo>
                    <a:pt x="11830" y="767"/>
                    <a:pt x="11814" y="761"/>
                    <a:pt x="11796" y="761"/>
                  </a:cubicBezTo>
                  <a:cubicBezTo>
                    <a:pt x="11641" y="761"/>
                    <a:pt x="11377" y="1201"/>
                    <a:pt x="11189" y="1235"/>
                  </a:cubicBezTo>
                  <a:cubicBezTo>
                    <a:pt x="11196" y="1300"/>
                    <a:pt x="11115" y="1343"/>
                    <a:pt x="11030" y="1343"/>
                  </a:cubicBezTo>
                  <a:cubicBezTo>
                    <a:pt x="11003" y="1343"/>
                    <a:pt x="10976" y="1339"/>
                    <a:pt x="10951" y="1330"/>
                  </a:cubicBezTo>
                  <a:cubicBezTo>
                    <a:pt x="10861" y="1303"/>
                    <a:pt x="10667" y="1129"/>
                    <a:pt x="10559" y="1129"/>
                  </a:cubicBezTo>
                  <a:cubicBezTo>
                    <a:pt x="10553" y="1129"/>
                    <a:pt x="10548" y="1130"/>
                    <a:pt x="10543" y="1131"/>
                  </a:cubicBezTo>
                  <a:cubicBezTo>
                    <a:pt x="10458" y="1140"/>
                    <a:pt x="10410" y="1197"/>
                    <a:pt x="10344" y="1235"/>
                  </a:cubicBezTo>
                  <a:cubicBezTo>
                    <a:pt x="10333" y="1242"/>
                    <a:pt x="10323" y="1245"/>
                    <a:pt x="10313" y="1245"/>
                  </a:cubicBezTo>
                  <a:cubicBezTo>
                    <a:pt x="10181" y="1245"/>
                    <a:pt x="10048" y="707"/>
                    <a:pt x="9907" y="637"/>
                  </a:cubicBezTo>
                  <a:cubicBezTo>
                    <a:pt x="9907" y="637"/>
                    <a:pt x="8478" y="436"/>
                    <a:pt x="8103" y="436"/>
                  </a:cubicBezTo>
                  <a:cubicBezTo>
                    <a:pt x="8055" y="436"/>
                    <a:pt x="8024" y="439"/>
                    <a:pt x="8017" y="447"/>
                  </a:cubicBezTo>
                  <a:cubicBezTo>
                    <a:pt x="8007" y="412"/>
                    <a:pt x="7958" y="396"/>
                    <a:pt x="7905" y="396"/>
                  </a:cubicBezTo>
                  <a:cubicBezTo>
                    <a:pt x="7855" y="396"/>
                    <a:pt x="7802" y="410"/>
                    <a:pt x="7770" y="437"/>
                  </a:cubicBezTo>
                  <a:cubicBezTo>
                    <a:pt x="7694" y="494"/>
                    <a:pt x="7675" y="580"/>
                    <a:pt x="7608" y="637"/>
                  </a:cubicBezTo>
                  <a:cubicBezTo>
                    <a:pt x="7605" y="639"/>
                    <a:pt x="7602" y="640"/>
                    <a:pt x="7599" y="640"/>
                  </a:cubicBezTo>
                  <a:cubicBezTo>
                    <a:pt x="7529" y="640"/>
                    <a:pt x="7388" y="64"/>
                    <a:pt x="7361"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rot="1047962">
              <a:off x="8109376" y="2775236"/>
              <a:ext cx="3349558" cy="2077438"/>
            </a:xfrm>
            <a:custGeom>
              <a:avLst/>
              <a:gdLst/>
              <a:ahLst/>
              <a:cxnLst/>
              <a:rect l="l" t="t" r="r" b="b"/>
              <a:pathLst>
                <a:path w="23708" h="14704" extrusionOk="0">
                  <a:moveTo>
                    <a:pt x="4806" y="950"/>
                  </a:moveTo>
                  <a:lnTo>
                    <a:pt x="4806" y="2233"/>
                  </a:lnTo>
                  <a:lnTo>
                    <a:pt x="3381" y="2233"/>
                  </a:lnTo>
                  <a:lnTo>
                    <a:pt x="3381" y="950"/>
                  </a:lnTo>
                  <a:close/>
                  <a:moveTo>
                    <a:pt x="6202" y="950"/>
                  </a:moveTo>
                  <a:lnTo>
                    <a:pt x="6202" y="2233"/>
                  </a:lnTo>
                  <a:lnTo>
                    <a:pt x="4911" y="2233"/>
                  </a:lnTo>
                  <a:lnTo>
                    <a:pt x="4911" y="950"/>
                  </a:lnTo>
                  <a:close/>
                  <a:moveTo>
                    <a:pt x="7599" y="950"/>
                  </a:moveTo>
                  <a:lnTo>
                    <a:pt x="7599" y="2233"/>
                  </a:lnTo>
                  <a:lnTo>
                    <a:pt x="6307" y="2233"/>
                  </a:lnTo>
                  <a:lnTo>
                    <a:pt x="6307" y="950"/>
                  </a:lnTo>
                  <a:close/>
                  <a:moveTo>
                    <a:pt x="8995" y="950"/>
                  </a:moveTo>
                  <a:lnTo>
                    <a:pt x="8995" y="2233"/>
                  </a:lnTo>
                  <a:lnTo>
                    <a:pt x="7703" y="2233"/>
                  </a:lnTo>
                  <a:lnTo>
                    <a:pt x="7703" y="950"/>
                  </a:lnTo>
                  <a:close/>
                  <a:moveTo>
                    <a:pt x="10391" y="950"/>
                  </a:moveTo>
                  <a:lnTo>
                    <a:pt x="10391" y="2233"/>
                  </a:lnTo>
                  <a:lnTo>
                    <a:pt x="9099" y="2233"/>
                  </a:lnTo>
                  <a:lnTo>
                    <a:pt x="9099" y="950"/>
                  </a:lnTo>
                  <a:close/>
                  <a:moveTo>
                    <a:pt x="11787" y="950"/>
                  </a:moveTo>
                  <a:lnTo>
                    <a:pt x="11787" y="2233"/>
                  </a:lnTo>
                  <a:lnTo>
                    <a:pt x="10496" y="2233"/>
                  </a:lnTo>
                  <a:lnTo>
                    <a:pt x="10496" y="950"/>
                  </a:lnTo>
                  <a:close/>
                  <a:moveTo>
                    <a:pt x="13184" y="950"/>
                  </a:moveTo>
                  <a:lnTo>
                    <a:pt x="13184" y="2233"/>
                  </a:lnTo>
                  <a:lnTo>
                    <a:pt x="11892" y="2233"/>
                  </a:lnTo>
                  <a:lnTo>
                    <a:pt x="11892" y="950"/>
                  </a:lnTo>
                  <a:close/>
                  <a:moveTo>
                    <a:pt x="14551" y="950"/>
                  </a:moveTo>
                  <a:lnTo>
                    <a:pt x="14551" y="2233"/>
                  </a:lnTo>
                  <a:lnTo>
                    <a:pt x="13288" y="2233"/>
                  </a:lnTo>
                  <a:lnTo>
                    <a:pt x="13288" y="950"/>
                  </a:lnTo>
                  <a:close/>
                  <a:moveTo>
                    <a:pt x="15947" y="950"/>
                  </a:moveTo>
                  <a:lnTo>
                    <a:pt x="15947" y="2233"/>
                  </a:lnTo>
                  <a:lnTo>
                    <a:pt x="14656" y="2233"/>
                  </a:lnTo>
                  <a:lnTo>
                    <a:pt x="14656" y="950"/>
                  </a:lnTo>
                  <a:close/>
                  <a:moveTo>
                    <a:pt x="17201" y="950"/>
                  </a:moveTo>
                  <a:lnTo>
                    <a:pt x="17201" y="2233"/>
                  </a:lnTo>
                  <a:lnTo>
                    <a:pt x="16052" y="2233"/>
                  </a:lnTo>
                  <a:lnTo>
                    <a:pt x="16052" y="950"/>
                  </a:lnTo>
                  <a:close/>
                  <a:moveTo>
                    <a:pt x="18740" y="950"/>
                  </a:moveTo>
                  <a:lnTo>
                    <a:pt x="18740" y="2233"/>
                  </a:lnTo>
                  <a:lnTo>
                    <a:pt x="17315" y="2233"/>
                  </a:lnTo>
                  <a:lnTo>
                    <a:pt x="17315" y="950"/>
                  </a:lnTo>
                  <a:close/>
                  <a:moveTo>
                    <a:pt x="20136" y="950"/>
                  </a:moveTo>
                  <a:lnTo>
                    <a:pt x="20136" y="2233"/>
                  </a:lnTo>
                  <a:lnTo>
                    <a:pt x="18854" y="2233"/>
                  </a:lnTo>
                  <a:lnTo>
                    <a:pt x="18854" y="950"/>
                  </a:lnTo>
                  <a:close/>
                  <a:moveTo>
                    <a:pt x="21532" y="950"/>
                  </a:moveTo>
                  <a:lnTo>
                    <a:pt x="21532" y="2233"/>
                  </a:lnTo>
                  <a:lnTo>
                    <a:pt x="20250" y="2233"/>
                  </a:lnTo>
                  <a:lnTo>
                    <a:pt x="20250" y="950"/>
                  </a:lnTo>
                  <a:close/>
                  <a:moveTo>
                    <a:pt x="22929" y="950"/>
                  </a:moveTo>
                  <a:lnTo>
                    <a:pt x="22929" y="2233"/>
                  </a:lnTo>
                  <a:lnTo>
                    <a:pt x="21646" y="2233"/>
                  </a:lnTo>
                  <a:lnTo>
                    <a:pt x="21646" y="950"/>
                  </a:lnTo>
                  <a:close/>
                  <a:moveTo>
                    <a:pt x="3267" y="2347"/>
                  </a:moveTo>
                  <a:lnTo>
                    <a:pt x="3267" y="3629"/>
                  </a:lnTo>
                  <a:lnTo>
                    <a:pt x="2118" y="3629"/>
                  </a:lnTo>
                  <a:lnTo>
                    <a:pt x="2118" y="2347"/>
                  </a:lnTo>
                  <a:close/>
                  <a:moveTo>
                    <a:pt x="4806" y="2347"/>
                  </a:moveTo>
                  <a:lnTo>
                    <a:pt x="4806" y="3629"/>
                  </a:lnTo>
                  <a:lnTo>
                    <a:pt x="3381" y="3629"/>
                  </a:lnTo>
                  <a:lnTo>
                    <a:pt x="3381" y="2347"/>
                  </a:lnTo>
                  <a:close/>
                  <a:moveTo>
                    <a:pt x="6202" y="2347"/>
                  </a:moveTo>
                  <a:lnTo>
                    <a:pt x="6202" y="3629"/>
                  </a:lnTo>
                  <a:lnTo>
                    <a:pt x="4911" y="3629"/>
                  </a:lnTo>
                  <a:lnTo>
                    <a:pt x="4911" y="2347"/>
                  </a:lnTo>
                  <a:close/>
                  <a:moveTo>
                    <a:pt x="7599" y="2347"/>
                  </a:moveTo>
                  <a:lnTo>
                    <a:pt x="7599" y="3629"/>
                  </a:lnTo>
                  <a:lnTo>
                    <a:pt x="6307" y="3629"/>
                  </a:lnTo>
                  <a:lnTo>
                    <a:pt x="6307" y="2347"/>
                  </a:lnTo>
                  <a:close/>
                  <a:moveTo>
                    <a:pt x="8995" y="2347"/>
                  </a:moveTo>
                  <a:lnTo>
                    <a:pt x="8995" y="3629"/>
                  </a:lnTo>
                  <a:lnTo>
                    <a:pt x="7703" y="3629"/>
                  </a:lnTo>
                  <a:lnTo>
                    <a:pt x="7703" y="2347"/>
                  </a:lnTo>
                  <a:close/>
                  <a:moveTo>
                    <a:pt x="10391" y="2347"/>
                  </a:moveTo>
                  <a:lnTo>
                    <a:pt x="10391" y="3629"/>
                  </a:lnTo>
                  <a:lnTo>
                    <a:pt x="9099" y="3629"/>
                  </a:lnTo>
                  <a:lnTo>
                    <a:pt x="9099" y="2347"/>
                  </a:lnTo>
                  <a:close/>
                  <a:moveTo>
                    <a:pt x="11787" y="2347"/>
                  </a:moveTo>
                  <a:lnTo>
                    <a:pt x="11787" y="3629"/>
                  </a:lnTo>
                  <a:lnTo>
                    <a:pt x="10496" y="3629"/>
                  </a:lnTo>
                  <a:lnTo>
                    <a:pt x="10496" y="2347"/>
                  </a:lnTo>
                  <a:close/>
                  <a:moveTo>
                    <a:pt x="13184" y="2347"/>
                  </a:moveTo>
                  <a:lnTo>
                    <a:pt x="13184" y="3629"/>
                  </a:lnTo>
                  <a:lnTo>
                    <a:pt x="11892" y="3629"/>
                  </a:lnTo>
                  <a:lnTo>
                    <a:pt x="11892" y="2347"/>
                  </a:lnTo>
                  <a:close/>
                  <a:moveTo>
                    <a:pt x="14551" y="2347"/>
                  </a:moveTo>
                  <a:lnTo>
                    <a:pt x="14551" y="3629"/>
                  </a:lnTo>
                  <a:lnTo>
                    <a:pt x="13288" y="3629"/>
                  </a:lnTo>
                  <a:lnTo>
                    <a:pt x="13288" y="2347"/>
                  </a:lnTo>
                  <a:close/>
                  <a:moveTo>
                    <a:pt x="15947" y="2347"/>
                  </a:moveTo>
                  <a:lnTo>
                    <a:pt x="15947" y="3629"/>
                  </a:lnTo>
                  <a:lnTo>
                    <a:pt x="14656" y="3629"/>
                  </a:lnTo>
                  <a:lnTo>
                    <a:pt x="14656" y="2347"/>
                  </a:lnTo>
                  <a:close/>
                  <a:moveTo>
                    <a:pt x="17201" y="2347"/>
                  </a:moveTo>
                  <a:lnTo>
                    <a:pt x="17201" y="3629"/>
                  </a:lnTo>
                  <a:lnTo>
                    <a:pt x="16052" y="3629"/>
                  </a:lnTo>
                  <a:lnTo>
                    <a:pt x="16052" y="2347"/>
                  </a:lnTo>
                  <a:close/>
                  <a:moveTo>
                    <a:pt x="18740" y="2347"/>
                  </a:moveTo>
                  <a:lnTo>
                    <a:pt x="18740" y="3629"/>
                  </a:lnTo>
                  <a:lnTo>
                    <a:pt x="17315" y="3629"/>
                  </a:lnTo>
                  <a:lnTo>
                    <a:pt x="17315" y="2347"/>
                  </a:lnTo>
                  <a:close/>
                  <a:moveTo>
                    <a:pt x="20136" y="2347"/>
                  </a:moveTo>
                  <a:lnTo>
                    <a:pt x="20136" y="3629"/>
                  </a:lnTo>
                  <a:lnTo>
                    <a:pt x="18854" y="3629"/>
                  </a:lnTo>
                  <a:lnTo>
                    <a:pt x="18854" y="2347"/>
                  </a:lnTo>
                  <a:close/>
                  <a:moveTo>
                    <a:pt x="21532" y="2347"/>
                  </a:moveTo>
                  <a:lnTo>
                    <a:pt x="21532" y="3629"/>
                  </a:lnTo>
                  <a:lnTo>
                    <a:pt x="20250" y="3629"/>
                  </a:lnTo>
                  <a:lnTo>
                    <a:pt x="20250" y="2347"/>
                  </a:lnTo>
                  <a:close/>
                  <a:moveTo>
                    <a:pt x="22929" y="2347"/>
                  </a:moveTo>
                  <a:lnTo>
                    <a:pt x="22929" y="3629"/>
                  </a:lnTo>
                  <a:lnTo>
                    <a:pt x="21646" y="3629"/>
                  </a:lnTo>
                  <a:lnTo>
                    <a:pt x="21646" y="2347"/>
                  </a:lnTo>
                  <a:close/>
                  <a:moveTo>
                    <a:pt x="3267" y="3743"/>
                  </a:moveTo>
                  <a:lnTo>
                    <a:pt x="3267" y="5025"/>
                  </a:lnTo>
                  <a:lnTo>
                    <a:pt x="2118" y="5025"/>
                  </a:lnTo>
                  <a:lnTo>
                    <a:pt x="2118" y="3743"/>
                  </a:lnTo>
                  <a:close/>
                  <a:moveTo>
                    <a:pt x="4806" y="3743"/>
                  </a:moveTo>
                  <a:lnTo>
                    <a:pt x="4806" y="5025"/>
                  </a:lnTo>
                  <a:lnTo>
                    <a:pt x="3381" y="5025"/>
                  </a:lnTo>
                  <a:lnTo>
                    <a:pt x="3381" y="3743"/>
                  </a:lnTo>
                  <a:close/>
                  <a:moveTo>
                    <a:pt x="6202" y="3743"/>
                  </a:moveTo>
                  <a:lnTo>
                    <a:pt x="6202" y="5025"/>
                  </a:lnTo>
                  <a:lnTo>
                    <a:pt x="4911" y="5025"/>
                  </a:lnTo>
                  <a:lnTo>
                    <a:pt x="4911" y="3743"/>
                  </a:lnTo>
                  <a:close/>
                  <a:moveTo>
                    <a:pt x="7599" y="3743"/>
                  </a:moveTo>
                  <a:lnTo>
                    <a:pt x="7599" y="5025"/>
                  </a:lnTo>
                  <a:lnTo>
                    <a:pt x="6307" y="5025"/>
                  </a:lnTo>
                  <a:lnTo>
                    <a:pt x="6307" y="3743"/>
                  </a:lnTo>
                  <a:close/>
                  <a:moveTo>
                    <a:pt x="8995" y="3743"/>
                  </a:moveTo>
                  <a:lnTo>
                    <a:pt x="8995" y="5025"/>
                  </a:lnTo>
                  <a:lnTo>
                    <a:pt x="7703" y="5025"/>
                  </a:lnTo>
                  <a:lnTo>
                    <a:pt x="7703" y="3743"/>
                  </a:lnTo>
                  <a:close/>
                  <a:moveTo>
                    <a:pt x="10391" y="3743"/>
                  </a:moveTo>
                  <a:lnTo>
                    <a:pt x="10391" y="5025"/>
                  </a:lnTo>
                  <a:lnTo>
                    <a:pt x="9099" y="5025"/>
                  </a:lnTo>
                  <a:lnTo>
                    <a:pt x="9099" y="3743"/>
                  </a:lnTo>
                  <a:close/>
                  <a:moveTo>
                    <a:pt x="11787" y="3743"/>
                  </a:moveTo>
                  <a:lnTo>
                    <a:pt x="11787" y="5025"/>
                  </a:lnTo>
                  <a:lnTo>
                    <a:pt x="10496" y="5025"/>
                  </a:lnTo>
                  <a:lnTo>
                    <a:pt x="10496" y="3743"/>
                  </a:lnTo>
                  <a:close/>
                  <a:moveTo>
                    <a:pt x="13184" y="3743"/>
                  </a:moveTo>
                  <a:lnTo>
                    <a:pt x="13184" y="5025"/>
                  </a:lnTo>
                  <a:lnTo>
                    <a:pt x="11892" y="5025"/>
                  </a:lnTo>
                  <a:lnTo>
                    <a:pt x="11892" y="3743"/>
                  </a:lnTo>
                  <a:close/>
                  <a:moveTo>
                    <a:pt x="14551" y="3743"/>
                  </a:moveTo>
                  <a:lnTo>
                    <a:pt x="14551" y="5025"/>
                  </a:lnTo>
                  <a:lnTo>
                    <a:pt x="13288" y="5025"/>
                  </a:lnTo>
                  <a:lnTo>
                    <a:pt x="13288" y="3743"/>
                  </a:lnTo>
                  <a:close/>
                  <a:moveTo>
                    <a:pt x="15947" y="3743"/>
                  </a:moveTo>
                  <a:lnTo>
                    <a:pt x="15947" y="5025"/>
                  </a:lnTo>
                  <a:lnTo>
                    <a:pt x="14656" y="5025"/>
                  </a:lnTo>
                  <a:lnTo>
                    <a:pt x="14656" y="3743"/>
                  </a:lnTo>
                  <a:close/>
                  <a:moveTo>
                    <a:pt x="17201" y="3743"/>
                  </a:moveTo>
                  <a:lnTo>
                    <a:pt x="17201" y="5025"/>
                  </a:lnTo>
                  <a:lnTo>
                    <a:pt x="16052" y="5025"/>
                  </a:lnTo>
                  <a:lnTo>
                    <a:pt x="16052" y="3743"/>
                  </a:lnTo>
                  <a:close/>
                  <a:moveTo>
                    <a:pt x="18740" y="3743"/>
                  </a:moveTo>
                  <a:lnTo>
                    <a:pt x="18740" y="5025"/>
                  </a:lnTo>
                  <a:lnTo>
                    <a:pt x="17315" y="5025"/>
                  </a:lnTo>
                  <a:lnTo>
                    <a:pt x="17315" y="3743"/>
                  </a:lnTo>
                  <a:close/>
                  <a:moveTo>
                    <a:pt x="20136" y="3743"/>
                  </a:moveTo>
                  <a:lnTo>
                    <a:pt x="20136" y="5025"/>
                  </a:lnTo>
                  <a:lnTo>
                    <a:pt x="18854" y="5025"/>
                  </a:lnTo>
                  <a:lnTo>
                    <a:pt x="18854" y="3743"/>
                  </a:lnTo>
                  <a:close/>
                  <a:moveTo>
                    <a:pt x="21532" y="3743"/>
                  </a:moveTo>
                  <a:lnTo>
                    <a:pt x="21532" y="5025"/>
                  </a:lnTo>
                  <a:lnTo>
                    <a:pt x="20250" y="5025"/>
                  </a:lnTo>
                  <a:lnTo>
                    <a:pt x="20250" y="3743"/>
                  </a:lnTo>
                  <a:close/>
                  <a:moveTo>
                    <a:pt x="22929" y="3743"/>
                  </a:moveTo>
                  <a:lnTo>
                    <a:pt x="22929" y="5025"/>
                  </a:lnTo>
                  <a:lnTo>
                    <a:pt x="21646" y="5025"/>
                  </a:lnTo>
                  <a:lnTo>
                    <a:pt x="21646" y="3743"/>
                  </a:lnTo>
                  <a:close/>
                  <a:moveTo>
                    <a:pt x="3267" y="5139"/>
                  </a:moveTo>
                  <a:lnTo>
                    <a:pt x="3267" y="6421"/>
                  </a:lnTo>
                  <a:lnTo>
                    <a:pt x="2118" y="6421"/>
                  </a:lnTo>
                  <a:lnTo>
                    <a:pt x="2118" y="5139"/>
                  </a:lnTo>
                  <a:close/>
                  <a:moveTo>
                    <a:pt x="4806" y="5139"/>
                  </a:moveTo>
                  <a:lnTo>
                    <a:pt x="4806" y="6421"/>
                  </a:lnTo>
                  <a:lnTo>
                    <a:pt x="3381" y="6421"/>
                  </a:lnTo>
                  <a:lnTo>
                    <a:pt x="3381" y="5139"/>
                  </a:lnTo>
                  <a:close/>
                  <a:moveTo>
                    <a:pt x="6202" y="5139"/>
                  </a:moveTo>
                  <a:lnTo>
                    <a:pt x="6202" y="6421"/>
                  </a:lnTo>
                  <a:lnTo>
                    <a:pt x="4911" y="6421"/>
                  </a:lnTo>
                  <a:lnTo>
                    <a:pt x="4911" y="5139"/>
                  </a:lnTo>
                  <a:close/>
                  <a:moveTo>
                    <a:pt x="7599" y="5139"/>
                  </a:moveTo>
                  <a:lnTo>
                    <a:pt x="7599" y="6421"/>
                  </a:lnTo>
                  <a:lnTo>
                    <a:pt x="6307" y="6421"/>
                  </a:lnTo>
                  <a:lnTo>
                    <a:pt x="6307" y="5139"/>
                  </a:lnTo>
                  <a:close/>
                  <a:moveTo>
                    <a:pt x="8995" y="5139"/>
                  </a:moveTo>
                  <a:lnTo>
                    <a:pt x="8995" y="6421"/>
                  </a:lnTo>
                  <a:lnTo>
                    <a:pt x="7703" y="6421"/>
                  </a:lnTo>
                  <a:lnTo>
                    <a:pt x="7703" y="5139"/>
                  </a:lnTo>
                  <a:close/>
                  <a:moveTo>
                    <a:pt x="10391" y="5139"/>
                  </a:moveTo>
                  <a:lnTo>
                    <a:pt x="10391" y="6421"/>
                  </a:lnTo>
                  <a:lnTo>
                    <a:pt x="9099" y="6421"/>
                  </a:lnTo>
                  <a:lnTo>
                    <a:pt x="9099" y="5139"/>
                  </a:lnTo>
                  <a:close/>
                  <a:moveTo>
                    <a:pt x="11787" y="5139"/>
                  </a:moveTo>
                  <a:lnTo>
                    <a:pt x="11787" y="6421"/>
                  </a:lnTo>
                  <a:lnTo>
                    <a:pt x="10496" y="6421"/>
                  </a:lnTo>
                  <a:lnTo>
                    <a:pt x="10496" y="5139"/>
                  </a:lnTo>
                  <a:close/>
                  <a:moveTo>
                    <a:pt x="13184" y="5139"/>
                  </a:moveTo>
                  <a:lnTo>
                    <a:pt x="13184" y="6421"/>
                  </a:lnTo>
                  <a:lnTo>
                    <a:pt x="11892" y="6421"/>
                  </a:lnTo>
                  <a:lnTo>
                    <a:pt x="11892" y="5139"/>
                  </a:lnTo>
                  <a:close/>
                  <a:moveTo>
                    <a:pt x="14551" y="5139"/>
                  </a:moveTo>
                  <a:lnTo>
                    <a:pt x="14551" y="6421"/>
                  </a:lnTo>
                  <a:lnTo>
                    <a:pt x="13288" y="6421"/>
                  </a:lnTo>
                  <a:lnTo>
                    <a:pt x="13288" y="5139"/>
                  </a:lnTo>
                  <a:close/>
                  <a:moveTo>
                    <a:pt x="15947" y="5139"/>
                  </a:moveTo>
                  <a:lnTo>
                    <a:pt x="15947" y="6421"/>
                  </a:lnTo>
                  <a:lnTo>
                    <a:pt x="14656" y="6421"/>
                  </a:lnTo>
                  <a:lnTo>
                    <a:pt x="14656" y="5139"/>
                  </a:lnTo>
                  <a:close/>
                  <a:moveTo>
                    <a:pt x="17201" y="5139"/>
                  </a:moveTo>
                  <a:lnTo>
                    <a:pt x="17201" y="6421"/>
                  </a:lnTo>
                  <a:lnTo>
                    <a:pt x="16052" y="6421"/>
                  </a:lnTo>
                  <a:lnTo>
                    <a:pt x="16052" y="5139"/>
                  </a:lnTo>
                  <a:close/>
                  <a:moveTo>
                    <a:pt x="18740" y="5139"/>
                  </a:moveTo>
                  <a:lnTo>
                    <a:pt x="18740" y="6421"/>
                  </a:lnTo>
                  <a:lnTo>
                    <a:pt x="17315" y="6421"/>
                  </a:lnTo>
                  <a:lnTo>
                    <a:pt x="17315" y="5139"/>
                  </a:lnTo>
                  <a:close/>
                  <a:moveTo>
                    <a:pt x="20136" y="5139"/>
                  </a:moveTo>
                  <a:lnTo>
                    <a:pt x="20136" y="6421"/>
                  </a:lnTo>
                  <a:lnTo>
                    <a:pt x="18854" y="6421"/>
                  </a:lnTo>
                  <a:lnTo>
                    <a:pt x="18854" y="5139"/>
                  </a:lnTo>
                  <a:close/>
                  <a:moveTo>
                    <a:pt x="21532" y="5139"/>
                  </a:moveTo>
                  <a:lnTo>
                    <a:pt x="21532" y="6421"/>
                  </a:lnTo>
                  <a:lnTo>
                    <a:pt x="20250" y="6421"/>
                  </a:lnTo>
                  <a:lnTo>
                    <a:pt x="20250" y="5139"/>
                  </a:lnTo>
                  <a:close/>
                  <a:moveTo>
                    <a:pt x="22929" y="5139"/>
                  </a:moveTo>
                  <a:lnTo>
                    <a:pt x="22929" y="6421"/>
                  </a:lnTo>
                  <a:lnTo>
                    <a:pt x="21646" y="6421"/>
                  </a:lnTo>
                  <a:lnTo>
                    <a:pt x="21646" y="5139"/>
                  </a:lnTo>
                  <a:close/>
                  <a:moveTo>
                    <a:pt x="3267" y="6535"/>
                  </a:moveTo>
                  <a:lnTo>
                    <a:pt x="3267" y="7818"/>
                  </a:lnTo>
                  <a:lnTo>
                    <a:pt x="2118" y="7818"/>
                  </a:lnTo>
                  <a:lnTo>
                    <a:pt x="2118" y="6535"/>
                  </a:lnTo>
                  <a:close/>
                  <a:moveTo>
                    <a:pt x="4806" y="6535"/>
                  </a:moveTo>
                  <a:lnTo>
                    <a:pt x="4806" y="7818"/>
                  </a:lnTo>
                  <a:lnTo>
                    <a:pt x="3381" y="7818"/>
                  </a:lnTo>
                  <a:lnTo>
                    <a:pt x="3381" y="6535"/>
                  </a:lnTo>
                  <a:close/>
                  <a:moveTo>
                    <a:pt x="6202" y="6535"/>
                  </a:moveTo>
                  <a:lnTo>
                    <a:pt x="6202" y="7818"/>
                  </a:lnTo>
                  <a:lnTo>
                    <a:pt x="4911" y="7818"/>
                  </a:lnTo>
                  <a:lnTo>
                    <a:pt x="4911" y="6535"/>
                  </a:lnTo>
                  <a:close/>
                  <a:moveTo>
                    <a:pt x="7599" y="6535"/>
                  </a:moveTo>
                  <a:lnTo>
                    <a:pt x="7599" y="7818"/>
                  </a:lnTo>
                  <a:lnTo>
                    <a:pt x="6307" y="7818"/>
                  </a:lnTo>
                  <a:lnTo>
                    <a:pt x="6307" y="6535"/>
                  </a:lnTo>
                  <a:close/>
                  <a:moveTo>
                    <a:pt x="8995" y="6535"/>
                  </a:moveTo>
                  <a:lnTo>
                    <a:pt x="8995" y="7818"/>
                  </a:lnTo>
                  <a:lnTo>
                    <a:pt x="7703" y="7818"/>
                  </a:lnTo>
                  <a:lnTo>
                    <a:pt x="7703" y="6535"/>
                  </a:lnTo>
                  <a:close/>
                  <a:moveTo>
                    <a:pt x="10391" y="6535"/>
                  </a:moveTo>
                  <a:lnTo>
                    <a:pt x="10391" y="7818"/>
                  </a:lnTo>
                  <a:lnTo>
                    <a:pt x="9099" y="7818"/>
                  </a:lnTo>
                  <a:lnTo>
                    <a:pt x="9099" y="6535"/>
                  </a:lnTo>
                  <a:close/>
                  <a:moveTo>
                    <a:pt x="11787" y="6535"/>
                  </a:moveTo>
                  <a:lnTo>
                    <a:pt x="11787" y="7818"/>
                  </a:lnTo>
                  <a:lnTo>
                    <a:pt x="10496" y="7818"/>
                  </a:lnTo>
                  <a:lnTo>
                    <a:pt x="10496" y="6535"/>
                  </a:lnTo>
                  <a:close/>
                  <a:moveTo>
                    <a:pt x="13184" y="6535"/>
                  </a:moveTo>
                  <a:lnTo>
                    <a:pt x="13184" y="7818"/>
                  </a:lnTo>
                  <a:lnTo>
                    <a:pt x="11892" y="7818"/>
                  </a:lnTo>
                  <a:lnTo>
                    <a:pt x="11892" y="6535"/>
                  </a:lnTo>
                  <a:close/>
                  <a:moveTo>
                    <a:pt x="14551" y="6535"/>
                  </a:moveTo>
                  <a:lnTo>
                    <a:pt x="14551" y="7818"/>
                  </a:lnTo>
                  <a:lnTo>
                    <a:pt x="13288" y="7818"/>
                  </a:lnTo>
                  <a:lnTo>
                    <a:pt x="13288" y="6535"/>
                  </a:lnTo>
                  <a:close/>
                  <a:moveTo>
                    <a:pt x="15947" y="6535"/>
                  </a:moveTo>
                  <a:lnTo>
                    <a:pt x="15947" y="7818"/>
                  </a:lnTo>
                  <a:lnTo>
                    <a:pt x="14656" y="7818"/>
                  </a:lnTo>
                  <a:lnTo>
                    <a:pt x="14656" y="6535"/>
                  </a:lnTo>
                  <a:close/>
                  <a:moveTo>
                    <a:pt x="17201" y="6535"/>
                  </a:moveTo>
                  <a:lnTo>
                    <a:pt x="17201" y="7818"/>
                  </a:lnTo>
                  <a:lnTo>
                    <a:pt x="16052" y="7818"/>
                  </a:lnTo>
                  <a:lnTo>
                    <a:pt x="16052" y="6535"/>
                  </a:lnTo>
                  <a:close/>
                  <a:moveTo>
                    <a:pt x="18740" y="6535"/>
                  </a:moveTo>
                  <a:lnTo>
                    <a:pt x="18740" y="7818"/>
                  </a:lnTo>
                  <a:lnTo>
                    <a:pt x="17315" y="7818"/>
                  </a:lnTo>
                  <a:lnTo>
                    <a:pt x="17315" y="6535"/>
                  </a:lnTo>
                  <a:close/>
                  <a:moveTo>
                    <a:pt x="20136" y="6535"/>
                  </a:moveTo>
                  <a:lnTo>
                    <a:pt x="20136" y="7818"/>
                  </a:lnTo>
                  <a:lnTo>
                    <a:pt x="18854" y="7818"/>
                  </a:lnTo>
                  <a:lnTo>
                    <a:pt x="18854" y="6535"/>
                  </a:lnTo>
                  <a:close/>
                  <a:moveTo>
                    <a:pt x="21532" y="6535"/>
                  </a:moveTo>
                  <a:lnTo>
                    <a:pt x="21532" y="7818"/>
                  </a:lnTo>
                  <a:lnTo>
                    <a:pt x="20250" y="7818"/>
                  </a:lnTo>
                  <a:lnTo>
                    <a:pt x="20250" y="6535"/>
                  </a:lnTo>
                  <a:close/>
                  <a:moveTo>
                    <a:pt x="22929" y="6535"/>
                  </a:moveTo>
                  <a:lnTo>
                    <a:pt x="22929" y="7818"/>
                  </a:lnTo>
                  <a:lnTo>
                    <a:pt x="21646" y="7818"/>
                  </a:lnTo>
                  <a:lnTo>
                    <a:pt x="21646" y="6535"/>
                  </a:lnTo>
                  <a:close/>
                  <a:moveTo>
                    <a:pt x="3267" y="7932"/>
                  </a:moveTo>
                  <a:lnTo>
                    <a:pt x="3267" y="9214"/>
                  </a:lnTo>
                  <a:lnTo>
                    <a:pt x="2118" y="9214"/>
                  </a:lnTo>
                  <a:lnTo>
                    <a:pt x="2118" y="7932"/>
                  </a:lnTo>
                  <a:close/>
                  <a:moveTo>
                    <a:pt x="4806" y="7932"/>
                  </a:moveTo>
                  <a:lnTo>
                    <a:pt x="4806" y="9214"/>
                  </a:lnTo>
                  <a:lnTo>
                    <a:pt x="3381" y="9214"/>
                  </a:lnTo>
                  <a:lnTo>
                    <a:pt x="3381" y="7932"/>
                  </a:lnTo>
                  <a:close/>
                  <a:moveTo>
                    <a:pt x="6202" y="7932"/>
                  </a:moveTo>
                  <a:lnTo>
                    <a:pt x="6202" y="9214"/>
                  </a:lnTo>
                  <a:lnTo>
                    <a:pt x="4911" y="9214"/>
                  </a:lnTo>
                  <a:lnTo>
                    <a:pt x="4911" y="7932"/>
                  </a:lnTo>
                  <a:close/>
                  <a:moveTo>
                    <a:pt x="7599" y="7932"/>
                  </a:moveTo>
                  <a:lnTo>
                    <a:pt x="7599" y="9214"/>
                  </a:lnTo>
                  <a:lnTo>
                    <a:pt x="6307" y="9214"/>
                  </a:lnTo>
                  <a:lnTo>
                    <a:pt x="6307" y="7932"/>
                  </a:lnTo>
                  <a:close/>
                  <a:moveTo>
                    <a:pt x="8995" y="7932"/>
                  </a:moveTo>
                  <a:lnTo>
                    <a:pt x="8995" y="9214"/>
                  </a:lnTo>
                  <a:lnTo>
                    <a:pt x="7703" y="9214"/>
                  </a:lnTo>
                  <a:lnTo>
                    <a:pt x="7703" y="7932"/>
                  </a:lnTo>
                  <a:close/>
                  <a:moveTo>
                    <a:pt x="10391" y="7932"/>
                  </a:moveTo>
                  <a:lnTo>
                    <a:pt x="10391" y="9214"/>
                  </a:lnTo>
                  <a:lnTo>
                    <a:pt x="9099" y="9214"/>
                  </a:lnTo>
                  <a:lnTo>
                    <a:pt x="9099" y="7932"/>
                  </a:lnTo>
                  <a:close/>
                  <a:moveTo>
                    <a:pt x="11787" y="7932"/>
                  </a:moveTo>
                  <a:lnTo>
                    <a:pt x="11787" y="9214"/>
                  </a:lnTo>
                  <a:lnTo>
                    <a:pt x="10496" y="9214"/>
                  </a:lnTo>
                  <a:lnTo>
                    <a:pt x="10496" y="7932"/>
                  </a:lnTo>
                  <a:close/>
                  <a:moveTo>
                    <a:pt x="13184" y="7932"/>
                  </a:moveTo>
                  <a:lnTo>
                    <a:pt x="13184" y="9214"/>
                  </a:lnTo>
                  <a:lnTo>
                    <a:pt x="11892" y="9214"/>
                  </a:lnTo>
                  <a:lnTo>
                    <a:pt x="11892" y="7932"/>
                  </a:lnTo>
                  <a:close/>
                  <a:moveTo>
                    <a:pt x="14551" y="7932"/>
                  </a:moveTo>
                  <a:lnTo>
                    <a:pt x="14551" y="9214"/>
                  </a:lnTo>
                  <a:lnTo>
                    <a:pt x="13288" y="9214"/>
                  </a:lnTo>
                  <a:lnTo>
                    <a:pt x="13288" y="7932"/>
                  </a:lnTo>
                  <a:close/>
                  <a:moveTo>
                    <a:pt x="15947" y="7932"/>
                  </a:moveTo>
                  <a:lnTo>
                    <a:pt x="15947" y="9214"/>
                  </a:lnTo>
                  <a:lnTo>
                    <a:pt x="14656" y="9214"/>
                  </a:lnTo>
                  <a:lnTo>
                    <a:pt x="14656" y="7932"/>
                  </a:lnTo>
                  <a:close/>
                  <a:moveTo>
                    <a:pt x="17201" y="7932"/>
                  </a:moveTo>
                  <a:lnTo>
                    <a:pt x="17201" y="9214"/>
                  </a:lnTo>
                  <a:lnTo>
                    <a:pt x="16052" y="9214"/>
                  </a:lnTo>
                  <a:lnTo>
                    <a:pt x="16052" y="7932"/>
                  </a:lnTo>
                  <a:close/>
                  <a:moveTo>
                    <a:pt x="18740" y="7932"/>
                  </a:moveTo>
                  <a:lnTo>
                    <a:pt x="18740" y="9214"/>
                  </a:lnTo>
                  <a:lnTo>
                    <a:pt x="17315" y="9214"/>
                  </a:lnTo>
                  <a:lnTo>
                    <a:pt x="17315" y="7932"/>
                  </a:lnTo>
                  <a:close/>
                  <a:moveTo>
                    <a:pt x="20136" y="7932"/>
                  </a:moveTo>
                  <a:lnTo>
                    <a:pt x="20136" y="9214"/>
                  </a:lnTo>
                  <a:lnTo>
                    <a:pt x="18854" y="9214"/>
                  </a:lnTo>
                  <a:lnTo>
                    <a:pt x="18854" y="7932"/>
                  </a:lnTo>
                  <a:close/>
                  <a:moveTo>
                    <a:pt x="21532" y="7932"/>
                  </a:moveTo>
                  <a:lnTo>
                    <a:pt x="21532" y="9214"/>
                  </a:lnTo>
                  <a:lnTo>
                    <a:pt x="20250" y="9214"/>
                  </a:lnTo>
                  <a:lnTo>
                    <a:pt x="20250" y="7932"/>
                  </a:lnTo>
                  <a:close/>
                  <a:moveTo>
                    <a:pt x="3267" y="9328"/>
                  </a:moveTo>
                  <a:lnTo>
                    <a:pt x="3267" y="10753"/>
                  </a:lnTo>
                  <a:lnTo>
                    <a:pt x="2118" y="10753"/>
                  </a:lnTo>
                  <a:lnTo>
                    <a:pt x="2118" y="9328"/>
                  </a:lnTo>
                  <a:close/>
                  <a:moveTo>
                    <a:pt x="4806" y="9328"/>
                  </a:moveTo>
                  <a:lnTo>
                    <a:pt x="4806" y="10753"/>
                  </a:lnTo>
                  <a:lnTo>
                    <a:pt x="3381" y="10753"/>
                  </a:lnTo>
                  <a:lnTo>
                    <a:pt x="3381" y="9328"/>
                  </a:lnTo>
                  <a:close/>
                  <a:moveTo>
                    <a:pt x="6202" y="9328"/>
                  </a:moveTo>
                  <a:lnTo>
                    <a:pt x="6202" y="10753"/>
                  </a:lnTo>
                  <a:lnTo>
                    <a:pt x="4911" y="10753"/>
                  </a:lnTo>
                  <a:lnTo>
                    <a:pt x="4911" y="9328"/>
                  </a:lnTo>
                  <a:close/>
                  <a:moveTo>
                    <a:pt x="7599" y="9328"/>
                  </a:moveTo>
                  <a:lnTo>
                    <a:pt x="7599" y="10753"/>
                  </a:lnTo>
                  <a:lnTo>
                    <a:pt x="6307" y="10753"/>
                  </a:lnTo>
                  <a:lnTo>
                    <a:pt x="6307" y="9328"/>
                  </a:lnTo>
                  <a:close/>
                  <a:moveTo>
                    <a:pt x="8995" y="9328"/>
                  </a:moveTo>
                  <a:lnTo>
                    <a:pt x="8995" y="10753"/>
                  </a:lnTo>
                  <a:lnTo>
                    <a:pt x="7703" y="10753"/>
                  </a:lnTo>
                  <a:lnTo>
                    <a:pt x="7703" y="9328"/>
                  </a:lnTo>
                  <a:close/>
                  <a:moveTo>
                    <a:pt x="10391" y="9328"/>
                  </a:moveTo>
                  <a:lnTo>
                    <a:pt x="10391" y="10753"/>
                  </a:lnTo>
                  <a:lnTo>
                    <a:pt x="9099" y="10753"/>
                  </a:lnTo>
                  <a:lnTo>
                    <a:pt x="9099" y="9328"/>
                  </a:lnTo>
                  <a:close/>
                  <a:moveTo>
                    <a:pt x="11787" y="9328"/>
                  </a:moveTo>
                  <a:lnTo>
                    <a:pt x="11787" y="10753"/>
                  </a:lnTo>
                  <a:lnTo>
                    <a:pt x="10496" y="10753"/>
                  </a:lnTo>
                  <a:lnTo>
                    <a:pt x="10496" y="9328"/>
                  </a:lnTo>
                  <a:close/>
                  <a:moveTo>
                    <a:pt x="13184" y="9328"/>
                  </a:moveTo>
                  <a:lnTo>
                    <a:pt x="13184" y="10753"/>
                  </a:lnTo>
                  <a:lnTo>
                    <a:pt x="11892" y="10753"/>
                  </a:lnTo>
                  <a:lnTo>
                    <a:pt x="11892" y="9328"/>
                  </a:lnTo>
                  <a:close/>
                  <a:moveTo>
                    <a:pt x="14551" y="9328"/>
                  </a:moveTo>
                  <a:lnTo>
                    <a:pt x="14551" y="10753"/>
                  </a:lnTo>
                  <a:lnTo>
                    <a:pt x="13288" y="10753"/>
                  </a:lnTo>
                  <a:lnTo>
                    <a:pt x="13288" y="9328"/>
                  </a:lnTo>
                  <a:close/>
                  <a:moveTo>
                    <a:pt x="15947" y="9328"/>
                  </a:moveTo>
                  <a:lnTo>
                    <a:pt x="15947" y="10753"/>
                  </a:lnTo>
                  <a:lnTo>
                    <a:pt x="14656" y="10753"/>
                  </a:lnTo>
                  <a:lnTo>
                    <a:pt x="14656" y="9328"/>
                  </a:lnTo>
                  <a:close/>
                  <a:moveTo>
                    <a:pt x="17201" y="9328"/>
                  </a:moveTo>
                  <a:lnTo>
                    <a:pt x="17201" y="10753"/>
                  </a:lnTo>
                  <a:lnTo>
                    <a:pt x="16052" y="10753"/>
                  </a:lnTo>
                  <a:lnTo>
                    <a:pt x="16052" y="9328"/>
                  </a:lnTo>
                  <a:close/>
                  <a:moveTo>
                    <a:pt x="18740" y="9328"/>
                  </a:moveTo>
                  <a:lnTo>
                    <a:pt x="18740" y="10753"/>
                  </a:lnTo>
                  <a:lnTo>
                    <a:pt x="17315" y="10753"/>
                  </a:lnTo>
                  <a:lnTo>
                    <a:pt x="17315" y="9328"/>
                  </a:lnTo>
                  <a:close/>
                  <a:moveTo>
                    <a:pt x="3267" y="10857"/>
                  </a:moveTo>
                  <a:lnTo>
                    <a:pt x="3267" y="12006"/>
                  </a:lnTo>
                  <a:lnTo>
                    <a:pt x="2118" y="12006"/>
                  </a:lnTo>
                  <a:lnTo>
                    <a:pt x="2118" y="10857"/>
                  </a:lnTo>
                  <a:close/>
                  <a:moveTo>
                    <a:pt x="4806" y="10857"/>
                  </a:moveTo>
                  <a:lnTo>
                    <a:pt x="4806" y="12006"/>
                  </a:lnTo>
                  <a:lnTo>
                    <a:pt x="3381" y="12006"/>
                  </a:lnTo>
                  <a:lnTo>
                    <a:pt x="3381" y="10857"/>
                  </a:lnTo>
                  <a:close/>
                  <a:moveTo>
                    <a:pt x="6202" y="10857"/>
                  </a:moveTo>
                  <a:lnTo>
                    <a:pt x="6202" y="12006"/>
                  </a:lnTo>
                  <a:lnTo>
                    <a:pt x="4911" y="12006"/>
                  </a:lnTo>
                  <a:lnTo>
                    <a:pt x="4911" y="10857"/>
                  </a:lnTo>
                  <a:close/>
                  <a:moveTo>
                    <a:pt x="7599" y="10857"/>
                  </a:moveTo>
                  <a:lnTo>
                    <a:pt x="7599" y="12006"/>
                  </a:lnTo>
                  <a:lnTo>
                    <a:pt x="6307" y="12006"/>
                  </a:lnTo>
                  <a:lnTo>
                    <a:pt x="6307" y="10857"/>
                  </a:lnTo>
                  <a:close/>
                  <a:moveTo>
                    <a:pt x="8995" y="10857"/>
                  </a:moveTo>
                  <a:lnTo>
                    <a:pt x="8995" y="12006"/>
                  </a:lnTo>
                  <a:lnTo>
                    <a:pt x="7703" y="12006"/>
                  </a:lnTo>
                  <a:lnTo>
                    <a:pt x="7703" y="10857"/>
                  </a:lnTo>
                  <a:close/>
                  <a:moveTo>
                    <a:pt x="10391" y="10857"/>
                  </a:moveTo>
                  <a:lnTo>
                    <a:pt x="10391" y="12006"/>
                  </a:lnTo>
                  <a:lnTo>
                    <a:pt x="9099" y="12006"/>
                  </a:lnTo>
                  <a:lnTo>
                    <a:pt x="9099" y="10857"/>
                  </a:lnTo>
                  <a:close/>
                  <a:moveTo>
                    <a:pt x="11787" y="10857"/>
                  </a:moveTo>
                  <a:lnTo>
                    <a:pt x="11787" y="12006"/>
                  </a:lnTo>
                  <a:lnTo>
                    <a:pt x="10496" y="12006"/>
                  </a:lnTo>
                  <a:lnTo>
                    <a:pt x="10496" y="10857"/>
                  </a:lnTo>
                  <a:close/>
                  <a:moveTo>
                    <a:pt x="13184" y="10857"/>
                  </a:moveTo>
                  <a:lnTo>
                    <a:pt x="13184" y="12006"/>
                  </a:lnTo>
                  <a:lnTo>
                    <a:pt x="11892" y="12006"/>
                  </a:lnTo>
                  <a:lnTo>
                    <a:pt x="11892" y="10857"/>
                  </a:lnTo>
                  <a:close/>
                  <a:moveTo>
                    <a:pt x="14551" y="10857"/>
                  </a:moveTo>
                  <a:lnTo>
                    <a:pt x="14551" y="12006"/>
                  </a:lnTo>
                  <a:lnTo>
                    <a:pt x="13288" y="12006"/>
                  </a:lnTo>
                  <a:lnTo>
                    <a:pt x="13288" y="10857"/>
                  </a:lnTo>
                  <a:close/>
                  <a:moveTo>
                    <a:pt x="3267" y="12120"/>
                  </a:moveTo>
                  <a:lnTo>
                    <a:pt x="3267" y="13403"/>
                  </a:lnTo>
                  <a:lnTo>
                    <a:pt x="2118" y="13403"/>
                  </a:lnTo>
                  <a:lnTo>
                    <a:pt x="2118" y="12120"/>
                  </a:lnTo>
                  <a:close/>
                  <a:moveTo>
                    <a:pt x="4806" y="12120"/>
                  </a:moveTo>
                  <a:lnTo>
                    <a:pt x="4806" y="13403"/>
                  </a:lnTo>
                  <a:lnTo>
                    <a:pt x="3381" y="13403"/>
                  </a:lnTo>
                  <a:lnTo>
                    <a:pt x="3381" y="12120"/>
                  </a:lnTo>
                  <a:close/>
                  <a:moveTo>
                    <a:pt x="6202" y="12120"/>
                  </a:moveTo>
                  <a:lnTo>
                    <a:pt x="6202" y="13403"/>
                  </a:lnTo>
                  <a:lnTo>
                    <a:pt x="4911" y="13403"/>
                  </a:lnTo>
                  <a:lnTo>
                    <a:pt x="4911" y="12120"/>
                  </a:lnTo>
                  <a:close/>
                  <a:moveTo>
                    <a:pt x="7599" y="12120"/>
                  </a:moveTo>
                  <a:lnTo>
                    <a:pt x="7599" y="13403"/>
                  </a:lnTo>
                  <a:lnTo>
                    <a:pt x="6307" y="13403"/>
                  </a:lnTo>
                  <a:lnTo>
                    <a:pt x="6307" y="12120"/>
                  </a:lnTo>
                  <a:close/>
                  <a:moveTo>
                    <a:pt x="8995" y="12120"/>
                  </a:moveTo>
                  <a:lnTo>
                    <a:pt x="8995" y="13403"/>
                  </a:lnTo>
                  <a:lnTo>
                    <a:pt x="7703" y="13403"/>
                  </a:lnTo>
                  <a:lnTo>
                    <a:pt x="7703" y="12120"/>
                  </a:lnTo>
                  <a:close/>
                  <a:moveTo>
                    <a:pt x="10391" y="12120"/>
                  </a:moveTo>
                  <a:lnTo>
                    <a:pt x="10391" y="13403"/>
                  </a:lnTo>
                  <a:lnTo>
                    <a:pt x="9099" y="13403"/>
                  </a:lnTo>
                  <a:lnTo>
                    <a:pt x="9099" y="12120"/>
                  </a:lnTo>
                  <a:close/>
                  <a:moveTo>
                    <a:pt x="11787" y="12120"/>
                  </a:moveTo>
                  <a:lnTo>
                    <a:pt x="11787" y="13403"/>
                  </a:lnTo>
                  <a:lnTo>
                    <a:pt x="10496" y="13403"/>
                  </a:lnTo>
                  <a:lnTo>
                    <a:pt x="10496" y="12120"/>
                  </a:lnTo>
                  <a:close/>
                  <a:moveTo>
                    <a:pt x="6307" y="1"/>
                  </a:moveTo>
                  <a:cubicBezTo>
                    <a:pt x="6278" y="10"/>
                    <a:pt x="6240" y="29"/>
                    <a:pt x="6202" y="39"/>
                  </a:cubicBezTo>
                  <a:lnTo>
                    <a:pt x="6202" y="837"/>
                  </a:lnTo>
                  <a:lnTo>
                    <a:pt x="4911" y="837"/>
                  </a:lnTo>
                  <a:lnTo>
                    <a:pt x="4911" y="495"/>
                  </a:lnTo>
                  <a:lnTo>
                    <a:pt x="4806" y="495"/>
                  </a:lnTo>
                  <a:lnTo>
                    <a:pt x="4806" y="837"/>
                  </a:lnTo>
                  <a:lnTo>
                    <a:pt x="3381" y="837"/>
                  </a:lnTo>
                  <a:lnTo>
                    <a:pt x="3381" y="827"/>
                  </a:lnTo>
                  <a:cubicBezTo>
                    <a:pt x="3248" y="865"/>
                    <a:pt x="3097" y="913"/>
                    <a:pt x="2964" y="941"/>
                  </a:cubicBezTo>
                  <a:lnTo>
                    <a:pt x="3267" y="941"/>
                  </a:lnTo>
                  <a:lnTo>
                    <a:pt x="3267" y="2233"/>
                  </a:lnTo>
                  <a:lnTo>
                    <a:pt x="2118" y="2233"/>
                  </a:lnTo>
                  <a:lnTo>
                    <a:pt x="2118" y="1102"/>
                  </a:lnTo>
                  <a:cubicBezTo>
                    <a:pt x="2118" y="1112"/>
                    <a:pt x="2109" y="1112"/>
                    <a:pt x="2109" y="1112"/>
                  </a:cubicBezTo>
                  <a:cubicBezTo>
                    <a:pt x="2080" y="1093"/>
                    <a:pt x="2042" y="1083"/>
                    <a:pt x="2014" y="1064"/>
                  </a:cubicBezTo>
                  <a:lnTo>
                    <a:pt x="2014" y="2233"/>
                  </a:lnTo>
                  <a:lnTo>
                    <a:pt x="722" y="2233"/>
                  </a:lnTo>
                  <a:lnTo>
                    <a:pt x="722" y="1805"/>
                  </a:lnTo>
                  <a:cubicBezTo>
                    <a:pt x="693" y="1805"/>
                    <a:pt x="655" y="1815"/>
                    <a:pt x="618" y="1815"/>
                  </a:cubicBezTo>
                  <a:lnTo>
                    <a:pt x="618" y="2233"/>
                  </a:lnTo>
                  <a:lnTo>
                    <a:pt x="0" y="2233"/>
                  </a:lnTo>
                  <a:lnTo>
                    <a:pt x="0" y="2347"/>
                  </a:lnTo>
                  <a:lnTo>
                    <a:pt x="618" y="2347"/>
                  </a:lnTo>
                  <a:lnTo>
                    <a:pt x="618" y="3297"/>
                  </a:lnTo>
                  <a:cubicBezTo>
                    <a:pt x="655" y="3306"/>
                    <a:pt x="693" y="3306"/>
                    <a:pt x="722" y="3316"/>
                  </a:cubicBezTo>
                  <a:lnTo>
                    <a:pt x="722" y="2347"/>
                  </a:lnTo>
                  <a:lnTo>
                    <a:pt x="2014" y="2347"/>
                  </a:lnTo>
                  <a:lnTo>
                    <a:pt x="2014" y="3629"/>
                  </a:lnTo>
                  <a:lnTo>
                    <a:pt x="1833" y="3629"/>
                  </a:lnTo>
                  <a:cubicBezTo>
                    <a:pt x="1824" y="3667"/>
                    <a:pt x="1805" y="3705"/>
                    <a:pt x="1786" y="3743"/>
                  </a:cubicBezTo>
                  <a:lnTo>
                    <a:pt x="2014" y="3743"/>
                  </a:lnTo>
                  <a:lnTo>
                    <a:pt x="2014" y="5025"/>
                  </a:lnTo>
                  <a:lnTo>
                    <a:pt x="1805" y="5025"/>
                  </a:lnTo>
                  <a:cubicBezTo>
                    <a:pt x="1824" y="5063"/>
                    <a:pt x="1843" y="5092"/>
                    <a:pt x="1852" y="5139"/>
                  </a:cubicBezTo>
                  <a:lnTo>
                    <a:pt x="2014" y="5139"/>
                  </a:lnTo>
                  <a:lnTo>
                    <a:pt x="2014" y="6421"/>
                  </a:lnTo>
                  <a:lnTo>
                    <a:pt x="722" y="6421"/>
                  </a:lnTo>
                  <a:lnTo>
                    <a:pt x="722" y="5358"/>
                  </a:lnTo>
                  <a:cubicBezTo>
                    <a:pt x="693" y="5348"/>
                    <a:pt x="655" y="5348"/>
                    <a:pt x="618" y="5348"/>
                  </a:cubicBezTo>
                  <a:lnTo>
                    <a:pt x="618" y="6421"/>
                  </a:lnTo>
                  <a:lnTo>
                    <a:pt x="0" y="6421"/>
                  </a:lnTo>
                  <a:lnTo>
                    <a:pt x="0" y="6535"/>
                  </a:lnTo>
                  <a:lnTo>
                    <a:pt x="618" y="6535"/>
                  </a:lnTo>
                  <a:lnTo>
                    <a:pt x="618" y="6925"/>
                  </a:lnTo>
                  <a:lnTo>
                    <a:pt x="722" y="6925"/>
                  </a:lnTo>
                  <a:lnTo>
                    <a:pt x="722" y="6535"/>
                  </a:lnTo>
                  <a:lnTo>
                    <a:pt x="2014" y="6535"/>
                  </a:lnTo>
                  <a:lnTo>
                    <a:pt x="2014" y="7818"/>
                  </a:lnTo>
                  <a:lnTo>
                    <a:pt x="722" y="7818"/>
                  </a:lnTo>
                  <a:lnTo>
                    <a:pt x="722" y="7153"/>
                  </a:lnTo>
                  <a:lnTo>
                    <a:pt x="618" y="7153"/>
                  </a:lnTo>
                  <a:lnTo>
                    <a:pt x="618" y="7818"/>
                  </a:lnTo>
                  <a:lnTo>
                    <a:pt x="0" y="7818"/>
                  </a:lnTo>
                  <a:lnTo>
                    <a:pt x="0" y="7922"/>
                  </a:lnTo>
                  <a:lnTo>
                    <a:pt x="618" y="7922"/>
                  </a:lnTo>
                  <a:lnTo>
                    <a:pt x="618" y="8711"/>
                  </a:lnTo>
                  <a:lnTo>
                    <a:pt x="722" y="8711"/>
                  </a:lnTo>
                  <a:lnTo>
                    <a:pt x="722" y="7922"/>
                  </a:lnTo>
                  <a:lnTo>
                    <a:pt x="2014" y="7922"/>
                  </a:lnTo>
                  <a:lnTo>
                    <a:pt x="2014" y="9214"/>
                  </a:lnTo>
                  <a:lnTo>
                    <a:pt x="1643" y="9214"/>
                  </a:lnTo>
                  <a:cubicBezTo>
                    <a:pt x="1567" y="9261"/>
                    <a:pt x="1472" y="9290"/>
                    <a:pt x="1377" y="9290"/>
                  </a:cubicBezTo>
                  <a:cubicBezTo>
                    <a:pt x="1273" y="9290"/>
                    <a:pt x="1187" y="9261"/>
                    <a:pt x="1111" y="9214"/>
                  </a:cubicBezTo>
                  <a:lnTo>
                    <a:pt x="722" y="9214"/>
                  </a:lnTo>
                  <a:lnTo>
                    <a:pt x="722" y="8929"/>
                  </a:lnTo>
                  <a:cubicBezTo>
                    <a:pt x="693" y="8929"/>
                    <a:pt x="655" y="8939"/>
                    <a:pt x="618" y="8939"/>
                  </a:cubicBezTo>
                  <a:lnTo>
                    <a:pt x="618" y="9214"/>
                  </a:lnTo>
                  <a:lnTo>
                    <a:pt x="0" y="9214"/>
                  </a:lnTo>
                  <a:lnTo>
                    <a:pt x="0" y="9318"/>
                  </a:lnTo>
                  <a:lnTo>
                    <a:pt x="618" y="9318"/>
                  </a:lnTo>
                  <a:lnTo>
                    <a:pt x="618" y="10477"/>
                  </a:lnTo>
                  <a:cubicBezTo>
                    <a:pt x="655" y="10487"/>
                    <a:pt x="693" y="10487"/>
                    <a:pt x="722" y="10487"/>
                  </a:cubicBezTo>
                  <a:lnTo>
                    <a:pt x="722" y="9318"/>
                  </a:lnTo>
                  <a:lnTo>
                    <a:pt x="2014" y="9318"/>
                  </a:lnTo>
                  <a:lnTo>
                    <a:pt x="2014" y="10743"/>
                  </a:lnTo>
                  <a:lnTo>
                    <a:pt x="1843" y="10743"/>
                  </a:lnTo>
                  <a:cubicBezTo>
                    <a:pt x="1824" y="10791"/>
                    <a:pt x="1805" y="10819"/>
                    <a:pt x="1786" y="10857"/>
                  </a:cubicBezTo>
                  <a:lnTo>
                    <a:pt x="2014" y="10857"/>
                  </a:lnTo>
                  <a:lnTo>
                    <a:pt x="2014" y="12006"/>
                  </a:lnTo>
                  <a:lnTo>
                    <a:pt x="1691" y="12006"/>
                  </a:lnTo>
                  <a:cubicBezTo>
                    <a:pt x="1729" y="12035"/>
                    <a:pt x="1767" y="12073"/>
                    <a:pt x="1786" y="12111"/>
                  </a:cubicBezTo>
                  <a:lnTo>
                    <a:pt x="2014" y="12111"/>
                  </a:lnTo>
                  <a:lnTo>
                    <a:pt x="2014" y="13403"/>
                  </a:lnTo>
                  <a:lnTo>
                    <a:pt x="722" y="13403"/>
                  </a:lnTo>
                  <a:lnTo>
                    <a:pt x="722" y="12481"/>
                  </a:lnTo>
                  <a:cubicBezTo>
                    <a:pt x="693" y="12481"/>
                    <a:pt x="655" y="12481"/>
                    <a:pt x="618" y="12472"/>
                  </a:cubicBezTo>
                  <a:lnTo>
                    <a:pt x="618" y="13403"/>
                  </a:lnTo>
                  <a:lnTo>
                    <a:pt x="0" y="13403"/>
                  </a:lnTo>
                  <a:lnTo>
                    <a:pt x="0" y="13507"/>
                  </a:lnTo>
                  <a:lnTo>
                    <a:pt x="618" y="13507"/>
                  </a:lnTo>
                  <a:lnTo>
                    <a:pt x="618" y="14039"/>
                  </a:lnTo>
                  <a:cubicBezTo>
                    <a:pt x="655" y="14049"/>
                    <a:pt x="693" y="14049"/>
                    <a:pt x="722" y="14049"/>
                  </a:cubicBezTo>
                  <a:lnTo>
                    <a:pt x="722" y="13507"/>
                  </a:lnTo>
                  <a:lnTo>
                    <a:pt x="2014" y="13507"/>
                  </a:lnTo>
                  <a:lnTo>
                    <a:pt x="2014" y="14704"/>
                  </a:lnTo>
                  <a:lnTo>
                    <a:pt x="2118" y="14704"/>
                  </a:lnTo>
                  <a:lnTo>
                    <a:pt x="2118" y="13507"/>
                  </a:lnTo>
                  <a:lnTo>
                    <a:pt x="3267" y="13507"/>
                  </a:lnTo>
                  <a:lnTo>
                    <a:pt x="3267" y="14666"/>
                  </a:lnTo>
                  <a:lnTo>
                    <a:pt x="3381" y="14666"/>
                  </a:lnTo>
                  <a:lnTo>
                    <a:pt x="3381" y="13507"/>
                  </a:lnTo>
                  <a:lnTo>
                    <a:pt x="4806" y="13507"/>
                  </a:lnTo>
                  <a:lnTo>
                    <a:pt x="4806" y="14704"/>
                  </a:lnTo>
                  <a:lnTo>
                    <a:pt x="4911" y="14704"/>
                  </a:lnTo>
                  <a:lnTo>
                    <a:pt x="4911" y="13507"/>
                  </a:lnTo>
                  <a:lnTo>
                    <a:pt x="6202" y="13507"/>
                  </a:lnTo>
                  <a:lnTo>
                    <a:pt x="6202" y="14704"/>
                  </a:lnTo>
                  <a:lnTo>
                    <a:pt x="6307" y="14704"/>
                  </a:lnTo>
                  <a:lnTo>
                    <a:pt x="6307" y="13507"/>
                  </a:lnTo>
                  <a:lnTo>
                    <a:pt x="7599" y="13507"/>
                  </a:lnTo>
                  <a:lnTo>
                    <a:pt x="7599" y="14704"/>
                  </a:lnTo>
                  <a:lnTo>
                    <a:pt x="7703" y="14704"/>
                  </a:lnTo>
                  <a:lnTo>
                    <a:pt x="7703" y="13507"/>
                  </a:lnTo>
                  <a:lnTo>
                    <a:pt x="8995" y="13507"/>
                  </a:lnTo>
                  <a:lnTo>
                    <a:pt x="8995" y="14704"/>
                  </a:lnTo>
                  <a:lnTo>
                    <a:pt x="9099" y="14704"/>
                  </a:lnTo>
                  <a:lnTo>
                    <a:pt x="9099" y="13507"/>
                  </a:lnTo>
                  <a:lnTo>
                    <a:pt x="10391" y="13507"/>
                  </a:lnTo>
                  <a:lnTo>
                    <a:pt x="10391" y="14704"/>
                  </a:lnTo>
                  <a:lnTo>
                    <a:pt x="10496" y="14704"/>
                  </a:lnTo>
                  <a:lnTo>
                    <a:pt x="10496" y="13507"/>
                  </a:lnTo>
                  <a:lnTo>
                    <a:pt x="11787" y="13507"/>
                  </a:lnTo>
                  <a:lnTo>
                    <a:pt x="11787" y="14343"/>
                  </a:lnTo>
                  <a:cubicBezTo>
                    <a:pt x="11825" y="14305"/>
                    <a:pt x="11863" y="14267"/>
                    <a:pt x="11892" y="14229"/>
                  </a:cubicBezTo>
                  <a:lnTo>
                    <a:pt x="11892" y="13507"/>
                  </a:lnTo>
                  <a:lnTo>
                    <a:pt x="12680" y="13507"/>
                  </a:lnTo>
                  <a:cubicBezTo>
                    <a:pt x="12718" y="13479"/>
                    <a:pt x="12766" y="13441"/>
                    <a:pt x="12813" y="13403"/>
                  </a:cubicBezTo>
                  <a:lnTo>
                    <a:pt x="11892" y="13403"/>
                  </a:lnTo>
                  <a:lnTo>
                    <a:pt x="11892" y="12111"/>
                  </a:lnTo>
                  <a:lnTo>
                    <a:pt x="13184" y="12111"/>
                  </a:lnTo>
                  <a:lnTo>
                    <a:pt x="13184" y="13108"/>
                  </a:lnTo>
                  <a:cubicBezTo>
                    <a:pt x="13222" y="13089"/>
                    <a:pt x="13260" y="13061"/>
                    <a:pt x="13288" y="13032"/>
                  </a:cubicBezTo>
                  <a:lnTo>
                    <a:pt x="13288" y="12111"/>
                  </a:lnTo>
                  <a:lnTo>
                    <a:pt x="14551" y="12111"/>
                  </a:lnTo>
                  <a:lnTo>
                    <a:pt x="14551" y="12168"/>
                  </a:lnTo>
                  <a:cubicBezTo>
                    <a:pt x="14570" y="12158"/>
                    <a:pt x="14589" y="12149"/>
                    <a:pt x="14608" y="12139"/>
                  </a:cubicBezTo>
                  <a:cubicBezTo>
                    <a:pt x="14627" y="12130"/>
                    <a:pt x="14646" y="12130"/>
                    <a:pt x="14665" y="12130"/>
                  </a:cubicBezTo>
                  <a:lnTo>
                    <a:pt x="14665" y="12111"/>
                  </a:lnTo>
                  <a:lnTo>
                    <a:pt x="14732" y="12111"/>
                  </a:lnTo>
                  <a:cubicBezTo>
                    <a:pt x="14941" y="12082"/>
                    <a:pt x="15140" y="12044"/>
                    <a:pt x="15330" y="12006"/>
                  </a:cubicBezTo>
                  <a:lnTo>
                    <a:pt x="14665" y="12006"/>
                  </a:lnTo>
                  <a:lnTo>
                    <a:pt x="14665" y="10857"/>
                  </a:lnTo>
                  <a:lnTo>
                    <a:pt x="15947" y="10857"/>
                  </a:lnTo>
                  <a:lnTo>
                    <a:pt x="15947" y="11883"/>
                  </a:lnTo>
                  <a:cubicBezTo>
                    <a:pt x="15985" y="11873"/>
                    <a:pt x="16023" y="11864"/>
                    <a:pt x="16061" y="11854"/>
                  </a:cubicBezTo>
                  <a:lnTo>
                    <a:pt x="16061" y="10857"/>
                  </a:lnTo>
                  <a:lnTo>
                    <a:pt x="17201" y="10857"/>
                  </a:lnTo>
                  <a:lnTo>
                    <a:pt x="17201" y="11579"/>
                  </a:lnTo>
                  <a:cubicBezTo>
                    <a:pt x="17239" y="11570"/>
                    <a:pt x="17277" y="11560"/>
                    <a:pt x="17315" y="11551"/>
                  </a:cubicBezTo>
                  <a:lnTo>
                    <a:pt x="17315" y="10857"/>
                  </a:lnTo>
                  <a:lnTo>
                    <a:pt x="18740" y="10857"/>
                  </a:lnTo>
                  <a:lnTo>
                    <a:pt x="18740" y="11085"/>
                  </a:lnTo>
                  <a:cubicBezTo>
                    <a:pt x="18778" y="11066"/>
                    <a:pt x="18816" y="11057"/>
                    <a:pt x="18844" y="11047"/>
                  </a:cubicBezTo>
                  <a:lnTo>
                    <a:pt x="18844" y="10857"/>
                  </a:lnTo>
                  <a:lnTo>
                    <a:pt x="19291" y="10857"/>
                  </a:lnTo>
                  <a:cubicBezTo>
                    <a:pt x="19376" y="10819"/>
                    <a:pt x="19452" y="10781"/>
                    <a:pt x="19538" y="10753"/>
                  </a:cubicBezTo>
                  <a:lnTo>
                    <a:pt x="18844" y="10753"/>
                  </a:lnTo>
                  <a:lnTo>
                    <a:pt x="18844" y="9328"/>
                  </a:lnTo>
                  <a:lnTo>
                    <a:pt x="20136" y="9328"/>
                  </a:lnTo>
                  <a:lnTo>
                    <a:pt x="20136" y="10449"/>
                  </a:lnTo>
                  <a:cubicBezTo>
                    <a:pt x="20174" y="10430"/>
                    <a:pt x="20212" y="10411"/>
                    <a:pt x="20241" y="10392"/>
                  </a:cubicBezTo>
                  <a:lnTo>
                    <a:pt x="20241" y="9328"/>
                  </a:lnTo>
                  <a:lnTo>
                    <a:pt x="21532" y="9328"/>
                  </a:lnTo>
                  <a:lnTo>
                    <a:pt x="21532" y="9537"/>
                  </a:lnTo>
                  <a:cubicBezTo>
                    <a:pt x="21570" y="9508"/>
                    <a:pt x="21608" y="9489"/>
                    <a:pt x="21637" y="9451"/>
                  </a:cubicBezTo>
                  <a:lnTo>
                    <a:pt x="21637" y="9328"/>
                  </a:lnTo>
                  <a:lnTo>
                    <a:pt x="21808" y="9328"/>
                  </a:lnTo>
                  <a:cubicBezTo>
                    <a:pt x="21846" y="9290"/>
                    <a:pt x="21893" y="9252"/>
                    <a:pt x="21941" y="9214"/>
                  </a:cubicBezTo>
                  <a:lnTo>
                    <a:pt x="21637" y="9214"/>
                  </a:lnTo>
                  <a:lnTo>
                    <a:pt x="21637" y="7932"/>
                  </a:lnTo>
                  <a:lnTo>
                    <a:pt x="22929" y="7932"/>
                  </a:lnTo>
                  <a:lnTo>
                    <a:pt x="22929" y="8293"/>
                  </a:lnTo>
                  <a:cubicBezTo>
                    <a:pt x="22967" y="8255"/>
                    <a:pt x="23005" y="8217"/>
                    <a:pt x="23033" y="8179"/>
                  </a:cubicBezTo>
                  <a:lnTo>
                    <a:pt x="23033" y="7932"/>
                  </a:lnTo>
                  <a:lnTo>
                    <a:pt x="23271" y="7932"/>
                  </a:lnTo>
                  <a:cubicBezTo>
                    <a:pt x="23299" y="7894"/>
                    <a:pt x="23337" y="7856"/>
                    <a:pt x="23366" y="7818"/>
                  </a:cubicBezTo>
                  <a:lnTo>
                    <a:pt x="23033" y="7818"/>
                  </a:lnTo>
                  <a:lnTo>
                    <a:pt x="23033" y="6535"/>
                  </a:lnTo>
                  <a:lnTo>
                    <a:pt x="23707" y="6535"/>
                  </a:lnTo>
                  <a:lnTo>
                    <a:pt x="23707" y="6421"/>
                  </a:lnTo>
                  <a:lnTo>
                    <a:pt x="23033" y="6421"/>
                  </a:lnTo>
                  <a:lnTo>
                    <a:pt x="23033" y="5139"/>
                  </a:lnTo>
                  <a:lnTo>
                    <a:pt x="23707" y="5139"/>
                  </a:lnTo>
                  <a:lnTo>
                    <a:pt x="23707" y="5025"/>
                  </a:lnTo>
                  <a:lnTo>
                    <a:pt x="23033" y="5025"/>
                  </a:lnTo>
                  <a:lnTo>
                    <a:pt x="23033" y="3743"/>
                  </a:lnTo>
                  <a:lnTo>
                    <a:pt x="23707" y="3743"/>
                  </a:lnTo>
                  <a:lnTo>
                    <a:pt x="23707" y="3629"/>
                  </a:lnTo>
                  <a:lnTo>
                    <a:pt x="23033" y="3629"/>
                  </a:lnTo>
                  <a:lnTo>
                    <a:pt x="23033" y="2347"/>
                  </a:lnTo>
                  <a:lnTo>
                    <a:pt x="23707" y="2347"/>
                  </a:lnTo>
                  <a:lnTo>
                    <a:pt x="23707" y="2233"/>
                  </a:lnTo>
                  <a:lnTo>
                    <a:pt x="23033" y="2233"/>
                  </a:lnTo>
                  <a:lnTo>
                    <a:pt x="23033" y="950"/>
                  </a:lnTo>
                  <a:lnTo>
                    <a:pt x="23707" y="950"/>
                  </a:lnTo>
                  <a:lnTo>
                    <a:pt x="23707" y="837"/>
                  </a:lnTo>
                  <a:lnTo>
                    <a:pt x="23033" y="837"/>
                  </a:lnTo>
                  <a:lnTo>
                    <a:pt x="23033" y="29"/>
                  </a:lnTo>
                  <a:cubicBezTo>
                    <a:pt x="23005" y="48"/>
                    <a:pt x="22967" y="58"/>
                    <a:pt x="22929" y="77"/>
                  </a:cubicBezTo>
                  <a:lnTo>
                    <a:pt x="22929" y="837"/>
                  </a:lnTo>
                  <a:lnTo>
                    <a:pt x="21637" y="837"/>
                  </a:lnTo>
                  <a:lnTo>
                    <a:pt x="21637" y="732"/>
                  </a:lnTo>
                  <a:cubicBezTo>
                    <a:pt x="21608" y="732"/>
                    <a:pt x="21570" y="732"/>
                    <a:pt x="21532" y="742"/>
                  </a:cubicBezTo>
                  <a:lnTo>
                    <a:pt x="21532" y="837"/>
                  </a:lnTo>
                  <a:lnTo>
                    <a:pt x="20241" y="837"/>
                  </a:lnTo>
                  <a:lnTo>
                    <a:pt x="20241" y="751"/>
                  </a:lnTo>
                  <a:lnTo>
                    <a:pt x="20136" y="751"/>
                  </a:lnTo>
                  <a:lnTo>
                    <a:pt x="20136" y="837"/>
                  </a:lnTo>
                  <a:lnTo>
                    <a:pt x="18844" y="837"/>
                  </a:lnTo>
                  <a:lnTo>
                    <a:pt x="18844" y="751"/>
                  </a:lnTo>
                  <a:lnTo>
                    <a:pt x="18740" y="751"/>
                  </a:lnTo>
                  <a:lnTo>
                    <a:pt x="18740" y="837"/>
                  </a:lnTo>
                  <a:lnTo>
                    <a:pt x="17315" y="837"/>
                  </a:lnTo>
                  <a:lnTo>
                    <a:pt x="17315" y="751"/>
                  </a:lnTo>
                  <a:lnTo>
                    <a:pt x="17201" y="751"/>
                  </a:lnTo>
                  <a:lnTo>
                    <a:pt x="17201" y="837"/>
                  </a:lnTo>
                  <a:lnTo>
                    <a:pt x="16052" y="837"/>
                  </a:lnTo>
                  <a:lnTo>
                    <a:pt x="16052" y="742"/>
                  </a:lnTo>
                  <a:lnTo>
                    <a:pt x="15947" y="742"/>
                  </a:lnTo>
                  <a:lnTo>
                    <a:pt x="15947" y="837"/>
                  </a:lnTo>
                  <a:lnTo>
                    <a:pt x="14656" y="837"/>
                  </a:lnTo>
                  <a:lnTo>
                    <a:pt x="14656" y="723"/>
                  </a:lnTo>
                  <a:cubicBezTo>
                    <a:pt x="14627" y="723"/>
                    <a:pt x="14589" y="723"/>
                    <a:pt x="14551" y="713"/>
                  </a:cubicBezTo>
                  <a:lnTo>
                    <a:pt x="14551" y="837"/>
                  </a:lnTo>
                  <a:lnTo>
                    <a:pt x="13288" y="837"/>
                  </a:lnTo>
                  <a:lnTo>
                    <a:pt x="13288" y="723"/>
                  </a:lnTo>
                  <a:cubicBezTo>
                    <a:pt x="13250" y="732"/>
                    <a:pt x="13222" y="751"/>
                    <a:pt x="13184" y="761"/>
                  </a:cubicBezTo>
                  <a:lnTo>
                    <a:pt x="13184" y="837"/>
                  </a:lnTo>
                  <a:lnTo>
                    <a:pt x="11892" y="837"/>
                  </a:lnTo>
                  <a:lnTo>
                    <a:pt x="11892" y="295"/>
                  </a:lnTo>
                  <a:cubicBezTo>
                    <a:pt x="11879" y="295"/>
                    <a:pt x="11871" y="291"/>
                    <a:pt x="11861" y="291"/>
                  </a:cubicBezTo>
                  <a:cubicBezTo>
                    <a:pt x="11856" y="291"/>
                    <a:pt x="11851" y="292"/>
                    <a:pt x="11844" y="295"/>
                  </a:cubicBezTo>
                  <a:cubicBezTo>
                    <a:pt x="11830" y="281"/>
                    <a:pt x="11816" y="272"/>
                    <a:pt x="11803" y="272"/>
                  </a:cubicBezTo>
                  <a:cubicBezTo>
                    <a:pt x="11797" y="272"/>
                    <a:pt x="11792" y="274"/>
                    <a:pt x="11787" y="276"/>
                  </a:cubicBezTo>
                  <a:lnTo>
                    <a:pt x="11787" y="837"/>
                  </a:lnTo>
                  <a:lnTo>
                    <a:pt x="11122" y="837"/>
                  </a:lnTo>
                  <a:cubicBezTo>
                    <a:pt x="11093" y="848"/>
                    <a:pt x="11056" y="856"/>
                    <a:pt x="11019" y="856"/>
                  </a:cubicBezTo>
                  <a:cubicBezTo>
                    <a:pt x="10996" y="856"/>
                    <a:pt x="10973" y="853"/>
                    <a:pt x="10951" y="846"/>
                  </a:cubicBezTo>
                  <a:cubicBezTo>
                    <a:pt x="10942" y="846"/>
                    <a:pt x="10932" y="846"/>
                    <a:pt x="10923" y="837"/>
                  </a:cubicBezTo>
                  <a:lnTo>
                    <a:pt x="10496" y="837"/>
                  </a:lnTo>
                  <a:lnTo>
                    <a:pt x="10496" y="656"/>
                  </a:lnTo>
                  <a:cubicBezTo>
                    <a:pt x="10458" y="675"/>
                    <a:pt x="10420" y="704"/>
                    <a:pt x="10391" y="723"/>
                  </a:cubicBezTo>
                  <a:lnTo>
                    <a:pt x="10391" y="837"/>
                  </a:lnTo>
                  <a:lnTo>
                    <a:pt x="9099" y="837"/>
                  </a:lnTo>
                  <a:lnTo>
                    <a:pt x="9099" y="48"/>
                  </a:lnTo>
                  <a:cubicBezTo>
                    <a:pt x="9061" y="39"/>
                    <a:pt x="9033" y="39"/>
                    <a:pt x="8995" y="29"/>
                  </a:cubicBezTo>
                  <a:lnTo>
                    <a:pt x="8995" y="837"/>
                  </a:lnTo>
                  <a:lnTo>
                    <a:pt x="7703" y="837"/>
                  </a:lnTo>
                  <a:lnTo>
                    <a:pt x="7703" y="29"/>
                  </a:lnTo>
                  <a:cubicBezTo>
                    <a:pt x="7675" y="67"/>
                    <a:pt x="7646" y="115"/>
                    <a:pt x="7608" y="153"/>
                  </a:cubicBezTo>
                  <a:lnTo>
                    <a:pt x="7599" y="153"/>
                  </a:lnTo>
                  <a:lnTo>
                    <a:pt x="7599" y="837"/>
                  </a:lnTo>
                  <a:lnTo>
                    <a:pt x="6307" y="837"/>
                  </a:lnTo>
                  <a:lnTo>
                    <a:pt x="6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txBox="1">
            <a:spLocks noGrp="1"/>
          </p:cNvSpPr>
          <p:nvPr>
            <p:ph type="subTitle" idx="1"/>
          </p:nvPr>
        </p:nvSpPr>
        <p:spPr>
          <a:xfrm>
            <a:off x="1408875" y="1089800"/>
            <a:ext cx="6326400" cy="3642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7" name="Google Shape;287;p23"/>
          <p:cNvSpPr txBox="1">
            <a:spLocks noGrp="1"/>
          </p:cNvSpPr>
          <p:nvPr>
            <p:ph type="subTitle" idx="2"/>
          </p:nvPr>
        </p:nvSpPr>
        <p:spPr>
          <a:xfrm>
            <a:off x="1408875" y="1454000"/>
            <a:ext cx="6326400" cy="16794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solidFill>
                  <a:schemeClr val="lt2"/>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88" name="Google Shape;288;p23"/>
          <p:cNvSpPr txBox="1">
            <a:spLocks noGrp="1"/>
          </p:cNvSpPr>
          <p:nvPr>
            <p:ph type="subTitle" idx="3"/>
          </p:nvPr>
        </p:nvSpPr>
        <p:spPr>
          <a:xfrm>
            <a:off x="1408909" y="3704403"/>
            <a:ext cx="3044100" cy="9039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3"/>
          <p:cNvSpPr txBox="1">
            <a:spLocks noGrp="1"/>
          </p:cNvSpPr>
          <p:nvPr>
            <p:ph type="subTitle" idx="4"/>
          </p:nvPr>
        </p:nvSpPr>
        <p:spPr>
          <a:xfrm>
            <a:off x="4690942" y="3704625"/>
            <a:ext cx="3044100" cy="903900"/>
          </a:xfrm>
          <a:prstGeom prst="rect">
            <a:avLst/>
          </a:prstGeom>
          <a:solidFill>
            <a:schemeClr val="accent4"/>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3"/>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291" name="Google Shape;291;p23"/>
          <p:cNvSpPr txBox="1">
            <a:spLocks noGrp="1"/>
          </p:cNvSpPr>
          <p:nvPr>
            <p:ph type="subTitle" idx="5"/>
          </p:nvPr>
        </p:nvSpPr>
        <p:spPr>
          <a:xfrm>
            <a:off x="1408601" y="3363100"/>
            <a:ext cx="3044100" cy="3642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2" name="Google Shape;292;p23"/>
          <p:cNvSpPr txBox="1">
            <a:spLocks noGrp="1"/>
          </p:cNvSpPr>
          <p:nvPr>
            <p:ph type="subTitle" idx="6"/>
          </p:nvPr>
        </p:nvSpPr>
        <p:spPr>
          <a:xfrm>
            <a:off x="4690634" y="3363100"/>
            <a:ext cx="3044100" cy="3642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3" name="Google Shape;293;p23"/>
          <p:cNvSpPr/>
          <p:nvPr/>
        </p:nvSpPr>
        <p:spPr>
          <a:xfrm rot="616239">
            <a:off x="-439576" y="4136560"/>
            <a:ext cx="1102354" cy="740925"/>
          </a:xfrm>
          <a:custGeom>
            <a:avLst/>
            <a:gdLst/>
            <a:ahLst/>
            <a:cxnLst/>
            <a:rect l="l" t="t" r="r" b="b"/>
            <a:pathLst>
              <a:path w="5301" h="3563" extrusionOk="0">
                <a:moveTo>
                  <a:pt x="656" y="1"/>
                </a:moveTo>
                <a:lnTo>
                  <a:pt x="532" y="20"/>
                </a:lnTo>
                <a:lnTo>
                  <a:pt x="589" y="124"/>
                </a:lnTo>
                <a:lnTo>
                  <a:pt x="466" y="143"/>
                </a:lnTo>
                <a:lnTo>
                  <a:pt x="523" y="257"/>
                </a:lnTo>
                <a:lnTo>
                  <a:pt x="399" y="276"/>
                </a:lnTo>
                <a:lnTo>
                  <a:pt x="456" y="390"/>
                </a:lnTo>
                <a:lnTo>
                  <a:pt x="333" y="409"/>
                </a:lnTo>
                <a:lnTo>
                  <a:pt x="390" y="514"/>
                </a:lnTo>
                <a:lnTo>
                  <a:pt x="266" y="533"/>
                </a:lnTo>
                <a:lnTo>
                  <a:pt x="323" y="647"/>
                </a:lnTo>
                <a:lnTo>
                  <a:pt x="200" y="666"/>
                </a:lnTo>
                <a:lnTo>
                  <a:pt x="257" y="780"/>
                </a:lnTo>
                <a:lnTo>
                  <a:pt x="133" y="799"/>
                </a:lnTo>
                <a:lnTo>
                  <a:pt x="190" y="903"/>
                </a:lnTo>
                <a:lnTo>
                  <a:pt x="67" y="922"/>
                </a:lnTo>
                <a:lnTo>
                  <a:pt x="124" y="1036"/>
                </a:lnTo>
                <a:lnTo>
                  <a:pt x="0" y="1055"/>
                </a:lnTo>
                <a:lnTo>
                  <a:pt x="57" y="1169"/>
                </a:lnTo>
                <a:lnTo>
                  <a:pt x="4702" y="3563"/>
                </a:lnTo>
                <a:lnTo>
                  <a:pt x="4645" y="3449"/>
                </a:lnTo>
                <a:lnTo>
                  <a:pt x="4768" y="3430"/>
                </a:lnTo>
                <a:lnTo>
                  <a:pt x="4711" y="3316"/>
                </a:lnTo>
                <a:lnTo>
                  <a:pt x="4835" y="3297"/>
                </a:lnTo>
                <a:lnTo>
                  <a:pt x="4778" y="3192"/>
                </a:lnTo>
                <a:lnTo>
                  <a:pt x="4901" y="3173"/>
                </a:lnTo>
                <a:lnTo>
                  <a:pt x="4844" y="3059"/>
                </a:lnTo>
                <a:lnTo>
                  <a:pt x="4968" y="3040"/>
                </a:lnTo>
                <a:lnTo>
                  <a:pt x="4911" y="2926"/>
                </a:lnTo>
                <a:lnTo>
                  <a:pt x="5034" y="2907"/>
                </a:lnTo>
                <a:lnTo>
                  <a:pt x="4977" y="2803"/>
                </a:lnTo>
                <a:lnTo>
                  <a:pt x="5101" y="2784"/>
                </a:lnTo>
                <a:lnTo>
                  <a:pt x="5044" y="2670"/>
                </a:lnTo>
                <a:lnTo>
                  <a:pt x="5167" y="2651"/>
                </a:lnTo>
                <a:lnTo>
                  <a:pt x="5110" y="2537"/>
                </a:lnTo>
                <a:lnTo>
                  <a:pt x="5234" y="2518"/>
                </a:lnTo>
                <a:lnTo>
                  <a:pt x="5177" y="2413"/>
                </a:lnTo>
                <a:lnTo>
                  <a:pt x="5300" y="2394"/>
                </a:lnTo>
                <a:lnTo>
                  <a:pt x="6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3"/>
          <p:cNvGrpSpPr/>
          <p:nvPr/>
        </p:nvGrpSpPr>
        <p:grpSpPr>
          <a:xfrm rot="810756">
            <a:off x="7915025" y="-436762"/>
            <a:ext cx="1693834" cy="1620947"/>
            <a:chOff x="8086349" y="-437035"/>
            <a:chExt cx="1440771" cy="1378774"/>
          </a:xfrm>
        </p:grpSpPr>
        <p:sp>
          <p:nvSpPr>
            <p:cNvPr id="295" name="Google Shape;295;p23"/>
            <p:cNvSpPr/>
            <p:nvPr/>
          </p:nvSpPr>
          <p:spPr>
            <a:xfrm>
              <a:off x="8087451" y="-437035"/>
              <a:ext cx="1439669" cy="1378774"/>
            </a:xfrm>
            <a:custGeom>
              <a:avLst/>
              <a:gdLst/>
              <a:ahLst/>
              <a:cxnLst/>
              <a:rect l="l" t="t" r="r" b="b"/>
              <a:pathLst>
                <a:path w="11750" h="11253" extrusionOk="0">
                  <a:moveTo>
                    <a:pt x="11388" y="0"/>
                  </a:moveTo>
                  <a:cubicBezTo>
                    <a:pt x="11169" y="0"/>
                    <a:pt x="10972" y="118"/>
                    <a:pt x="10759" y="118"/>
                  </a:cubicBezTo>
                  <a:cubicBezTo>
                    <a:pt x="10710" y="118"/>
                    <a:pt x="10661" y="112"/>
                    <a:pt x="10610" y="97"/>
                  </a:cubicBezTo>
                  <a:cubicBezTo>
                    <a:pt x="10558" y="81"/>
                    <a:pt x="10496" y="75"/>
                    <a:pt x="10432" y="75"/>
                  </a:cubicBezTo>
                  <a:cubicBezTo>
                    <a:pt x="10344" y="75"/>
                    <a:pt x="10254" y="86"/>
                    <a:pt x="10183" y="97"/>
                  </a:cubicBezTo>
                  <a:cubicBezTo>
                    <a:pt x="10069" y="106"/>
                    <a:pt x="9983" y="173"/>
                    <a:pt x="9888" y="201"/>
                  </a:cubicBezTo>
                  <a:cubicBezTo>
                    <a:pt x="9793" y="230"/>
                    <a:pt x="9689" y="268"/>
                    <a:pt x="9603" y="287"/>
                  </a:cubicBezTo>
                  <a:cubicBezTo>
                    <a:pt x="9572" y="287"/>
                    <a:pt x="9544" y="282"/>
                    <a:pt x="9515" y="282"/>
                  </a:cubicBezTo>
                  <a:cubicBezTo>
                    <a:pt x="9501" y="282"/>
                    <a:pt x="9486" y="283"/>
                    <a:pt x="9470" y="287"/>
                  </a:cubicBezTo>
                  <a:cubicBezTo>
                    <a:pt x="9451" y="287"/>
                    <a:pt x="9432" y="315"/>
                    <a:pt x="9394" y="315"/>
                  </a:cubicBezTo>
                  <a:cubicBezTo>
                    <a:pt x="9299" y="344"/>
                    <a:pt x="9195" y="344"/>
                    <a:pt x="9100" y="372"/>
                  </a:cubicBezTo>
                  <a:cubicBezTo>
                    <a:pt x="8834" y="439"/>
                    <a:pt x="8635" y="657"/>
                    <a:pt x="8416" y="799"/>
                  </a:cubicBezTo>
                  <a:cubicBezTo>
                    <a:pt x="8369" y="837"/>
                    <a:pt x="8312" y="866"/>
                    <a:pt x="8245" y="875"/>
                  </a:cubicBezTo>
                  <a:cubicBezTo>
                    <a:pt x="8228" y="879"/>
                    <a:pt x="8212" y="880"/>
                    <a:pt x="8196" y="880"/>
                  </a:cubicBezTo>
                  <a:cubicBezTo>
                    <a:pt x="8129" y="880"/>
                    <a:pt x="8079" y="849"/>
                    <a:pt x="8017" y="818"/>
                  </a:cubicBezTo>
                  <a:cubicBezTo>
                    <a:pt x="7973" y="793"/>
                    <a:pt x="7933" y="772"/>
                    <a:pt x="7888" y="772"/>
                  </a:cubicBezTo>
                  <a:cubicBezTo>
                    <a:pt x="7866" y="772"/>
                    <a:pt x="7843" y="777"/>
                    <a:pt x="7818" y="790"/>
                  </a:cubicBezTo>
                  <a:cubicBezTo>
                    <a:pt x="7742" y="828"/>
                    <a:pt x="7656" y="866"/>
                    <a:pt x="7590" y="913"/>
                  </a:cubicBezTo>
                  <a:cubicBezTo>
                    <a:pt x="7561" y="932"/>
                    <a:pt x="7552" y="951"/>
                    <a:pt x="7523" y="989"/>
                  </a:cubicBezTo>
                  <a:cubicBezTo>
                    <a:pt x="7476" y="1046"/>
                    <a:pt x="7419" y="1056"/>
                    <a:pt x="7352" y="1103"/>
                  </a:cubicBezTo>
                  <a:cubicBezTo>
                    <a:pt x="7295" y="1141"/>
                    <a:pt x="7257" y="1236"/>
                    <a:pt x="7181" y="1246"/>
                  </a:cubicBezTo>
                  <a:cubicBezTo>
                    <a:pt x="7157" y="1254"/>
                    <a:pt x="7131" y="1257"/>
                    <a:pt x="7103" y="1257"/>
                  </a:cubicBezTo>
                  <a:cubicBezTo>
                    <a:pt x="7044" y="1257"/>
                    <a:pt x="6980" y="1244"/>
                    <a:pt x="6921" y="1244"/>
                  </a:cubicBezTo>
                  <a:cubicBezTo>
                    <a:pt x="6909" y="1244"/>
                    <a:pt x="6898" y="1245"/>
                    <a:pt x="6887" y="1246"/>
                  </a:cubicBezTo>
                  <a:cubicBezTo>
                    <a:pt x="6782" y="1274"/>
                    <a:pt x="6687" y="1341"/>
                    <a:pt x="6602" y="1398"/>
                  </a:cubicBezTo>
                  <a:cubicBezTo>
                    <a:pt x="6507" y="1445"/>
                    <a:pt x="6431" y="1540"/>
                    <a:pt x="6327" y="1578"/>
                  </a:cubicBezTo>
                  <a:cubicBezTo>
                    <a:pt x="6213" y="1616"/>
                    <a:pt x="6118" y="1673"/>
                    <a:pt x="6004" y="1721"/>
                  </a:cubicBezTo>
                  <a:cubicBezTo>
                    <a:pt x="5909" y="1759"/>
                    <a:pt x="5842" y="1816"/>
                    <a:pt x="5747" y="1844"/>
                  </a:cubicBezTo>
                  <a:cubicBezTo>
                    <a:pt x="5633" y="1892"/>
                    <a:pt x="5529" y="1930"/>
                    <a:pt x="5396" y="1949"/>
                  </a:cubicBezTo>
                  <a:cubicBezTo>
                    <a:pt x="5341" y="1957"/>
                    <a:pt x="5282" y="1961"/>
                    <a:pt x="5224" y="1961"/>
                  </a:cubicBezTo>
                  <a:cubicBezTo>
                    <a:pt x="5142" y="1961"/>
                    <a:pt x="5060" y="1952"/>
                    <a:pt x="4987" y="1930"/>
                  </a:cubicBezTo>
                  <a:cubicBezTo>
                    <a:pt x="4911" y="1901"/>
                    <a:pt x="4826" y="1873"/>
                    <a:pt x="4759" y="1854"/>
                  </a:cubicBezTo>
                  <a:cubicBezTo>
                    <a:pt x="4693" y="1825"/>
                    <a:pt x="4588" y="1778"/>
                    <a:pt x="4522" y="1778"/>
                  </a:cubicBezTo>
                  <a:cubicBezTo>
                    <a:pt x="4446" y="1778"/>
                    <a:pt x="4284" y="1854"/>
                    <a:pt x="4208" y="1892"/>
                  </a:cubicBezTo>
                  <a:cubicBezTo>
                    <a:pt x="4142" y="1920"/>
                    <a:pt x="4066" y="1968"/>
                    <a:pt x="3999" y="1987"/>
                  </a:cubicBezTo>
                  <a:cubicBezTo>
                    <a:pt x="3885" y="2025"/>
                    <a:pt x="3753" y="2044"/>
                    <a:pt x="3639" y="2072"/>
                  </a:cubicBezTo>
                  <a:cubicBezTo>
                    <a:pt x="3553" y="2091"/>
                    <a:pt x="3477" y="2139"/>
                    <a:pt x="3392" y="2139"/>
                  </a:cubicBezTo>
                  <a:cubicBezTo>
                    <a:pt x="3240" y="2148"/>
                    <a:pt x="3078" y="2167"/>
                    <a:pt x="2945" y="2253"/>
                  </a:cubicBezTo>
                  <a:cubicBezTo>
                    <a:pt x="2755" y="2386"/>
                    <a:pt x="2546" y="2490"/>
                    <a:pt x="2366" y="2642"/>
                  </a:cubicBezTo>
                  <a:cubicBezTo>
                    <a:pt x="2252" y="2728"/>
                    <a:pt x="2157" y="2823"/>
                    <a:pt x="2033" y="2899"/>
                  </a:cubicBezTo>
                  <a:cubicBezTo>
                    <a:pt x="1929" y="2965"/>
                    <a:pt x="1881" y="3060"/>
                    <a:pt x="1758" y="3070"/>
                  </a:cubicBezTo>
                  <a:lnTo>
                    <a:pt x="1625" y="3070"/>
                  </a:lnTo>
                  <a:cubicBezTo>
                    <a:pt x="1568" y="3070"/>
                    <a:pt x="1520" y="3041"/>
                    <a:pt x="1473" y="3041"/>
                  </a:cubicBezTo>
                  <a:cubicBezTo>
                    <a:pt x="1406" y="3041"/>
                    <a:pt x="1264" y="3108"/>
                    <a:pt x="1207" y="3155"/>
                  </a:cubicBezTo>
                  <a:cubicBezTo>
                    <a:pt x="1160" y="3193"/>
                    <a:pt x="1169" y="3212"/>
                    <a:pt x="1103" y="3222"/>
                  </a:cubicBezTo>
                  <a:cubicBezTo>
                    <a:pt x="1087" y="3225"/>
                    <a:pt x="1070" y="3226"/>
                    <a:pt x="1053" y="3226"/>
                  </a:cubicBezTo>
                  <a:cubicBezTo>
                    <a:pt x="1018" y="3226"/>
                    <a:pt x="982" y="3222"/>
                    <a:pt x="951" y="3222"/>
                  </a:cubicBezTo>
                  <a:cubicBezTo>
                    <a:pt x="881" y="3222"/>
                    <a:pt x="811" y="3217"/>
                    <a:pt x="742" y="3217"/>
                  </a:cubicBezTo>
                  <a:cubicBezTo>
                    <a:pt x="707" y="3217"/>
                    <a:pt x="672" y="3218"/>
                    <a:pt x="637" y="3222"/>
                  </a:cubicBezTo>
                  <a:cubicBezTo>
                    <a:pt x="504" y="3222"/>
                    <a:pt x="409" y="3326"/>
                    <a:pt x="286" y="3383"/>
                  </a:cubicBezTo>
                  <a:cubicBezTo>
                    <a:pt x="200" y="3421"/>
                    <a:pt x="143" y="3440"/>
                    <a:pt x="48" y="3440"/>
                  </a:cubicBezTo>
                  <a:cubicBezTo>
                    <a:pt x="29" y="3440"/>
                    <a:pt x="10" y="3440"/>
                    <a:pt x="1" y="3449"/>
                  </a:cubicBezTo>
                  <a:lnTo>
                    <a:pt x="1" y="6783"/>
                  </a:lnTo>
                  <a:cubicBezTo>
                    <a:pt x="29" y="6802"/>
                    <a:pt x="58" y="6812"/>
                    <a:pt x="96" y="6812"/>
                  </a:cubicBezTo>
                  <a:cubicBezTo>
                    <a:pt x="182" y="6812"/>
                    <a:pt x="262" y="6787"/>
                    <a:pt x="341" y="6787"/>
                  </a:cubicBezTo>
                  <a:cubicBezTo>
                    <a:pt x="392" y="6787"/>
                    <a:pt x="443" y="6797"/>
                    <a:pt x="495" y="6831"/>
                  </a:cubicBezTo>
                  <a:cubicBezTo>
                    <a:pt x="590" y="6888"/>
                    <a:pt x="694" y="6945"/>
                    <a:pt x="780" y="7011"/>
                  </a:cubicBezTo>
                  <a:cubicBezTo>
                    <a:pt x="960" y="7135"/>
                    <a:pt x="1036" y="7315"/>
                    <a:pt x="1122" y="7505"/>
                  </a:cubicBezTo>
                  <a:cubicBezTo>
                    <a:pt x="1264" y="7828"/>
                    <a:pt x="1615" y="7895"/>
                    <a:pt x="1919" y="8028"/>
                  </a:cubicBezTo>
                  <a:cubicBezTo>
                    <a:pt x="2138" y="8113"/>
                    <a:pt x="2347" y="8208"/>
                    <a:pt x="2584" y="8237"/>
                  </a:cubicBezTo>
                  <a:cubicBezTo>
                    <a:pt x="2660" y="8243"/>
                    <a:pt x="2737" y="8244"/>
                    <a:pt x="2815" y="8244"/>
                  </a:cubicBezTo>
                  <a:cubicBezTo>
                    <a:pt x="2853" y="8244"/>
                    <a:pt x="2892" y="8244"/>
                    <a:pt x="2931" y="8244"/>
                  </a:cubicBezTo>
                  <a:cubicBezTo>
                    <a:pt x="3047" y="8244"/>
                    <a:pt x="3164" y="8246"/>
                    <a:pt x="3278" y="8265"/>
                  </a:cubicBezTo>
                  <a:cubicBezTo>
                    <a:pt x="3534" y="8322"/>
                    <a:pt x="3762" y="8465"/>
                    <a:pt x="3980" y="8598"/>
                  </a:cubicBezTo>
                  <a:cubicBezTo>
                    <a:pt x="4151" y="8702"/>
                    <a:pt x="4246" y="8863"/>
                    <a:pt x="4427" y="8939"/>
                  </a:cubicBezTo>
                  <a:cubicBezTo>
                    <a:pt x="4560" y="8996"/>
                    <a:pt x="4712" y="9015"/>
                    <a:pt x="4845" y="9063"/>
                  </a:cubicBezTo>
                  <a:cubicBezTo>
                    <a:pt x="4896" y="9077"/>
                    <a:pt x="4938" y="9084"/>
                    <a:pt x="4979" y="9084"/>
                  </a:cubicBezTo>
                  <a:cubicBezTo>
                    <a:pt x="5044" y="9084"/>
                    <a:pt x="5105" y="9067"/>
                    <a:pt x="5187" y="9044"/>
                  </a:cubicBezTo>
                  <a:cubicBezTo>
                    <a:pt x="5510" y="8949"/>
                    <a:pt x="5842" y="8873"/>
                    <a:pt x="6184" y="8844"/>
                  </a:cubicBezTo>
                  <a:cubicBezTo>
                    <a:pt x="6227" y="8840"/>
                    <a:pt x="6272" y="8839"/>
                    <a:pt x="6317" y="8839"/>
                  </a:cubicBezTo>
                  <a:cubicBezTo>
                    <a:pt x="6398" y="8839"/>
                    <a:pt x="6481" y="8843"/>
                    <a:pt x="6563" y="8843"/>
                  </a:cubicBezTo>
                  <a:cubicBezTo>
                    <a:pt x="6638" y="8843"/>
                    <a:pt x="6712" y="8839"/>
                    <a:pt x="6782" y="8825"/>
                  </a:cubicBezTo>
                  <a:cubicBezTo>
                    <a:pt x="6896" y="8806"/>
                    <a:pt x="6982" y="8730"/>
                    <a:pt x="7105" y="8721"/>
                  </a:cubicBezTo>
                  <a:cubicBezTo>
                    <a:pt x="7153" y="8716"/>
                    <a:pt x="7202" y="8713"/>
                    <a:pt x="7252" y="8713"/>
                  </a:cubicBezTo>
                  <a:cubicBezTo>
                    <a:pt x="7551" y="8713"/>
                    <a:pt x="7880" y="8811"/>
                    <a:pt x="8084" y="9006"/>
                  </a:cubicBezTo>
                  <a:cubicBezTo>
                    <a:pt x="8226" y="9139"/>
                    <a:pt x="8407" y="9253"/>
                    <a:pt x="8445" y="9462"/>
                  </a:cubicBezTo>
                  <a:cubicBezTo>
                    <a:pt x="8464" y="9576"/>
                    <a:pt x="8511" y="9671"/>
                    <a:pt x="8559" y="9775"/>
                  </a:cubicBezTo>
                  <a:cubicBezTo>
                    <a:pt x="8635" y="9927"/>
                    <a:pt x="8730" y="9946"/>
                    <a:pt x="8891" y="9975"/>
                  </a:cubicBezTo>
                  <a:cubicBezTo>
                    <a:pt x="9071" y="10003"/>
                    <a:pt x="9157" y="10032"/>
                    <a:pt x="9233" y="10203"/>
                  </a:cubicBezTo>
                  <a:cubicBezTo>
                    <a:pt x="9242" y="10279"/>
                    <a:pt x="9280" y="10345"/>
                    <a:pt x="9337" y="10402"/>
                  </a:cubicBezTo>
                  <a:cubicBezTo>
                    <a:pt x="9432" y="10450"/>
                    <a:pt x="9518" y="10488"/>
                    <a:pt x="9613" y="10507"/>
                  </a:cubicBezTo>
                  <a:cubicBezTo>
                    <a:pt x="9755" y="10583"/>
                    <a:pt x="9736" y="10668"/>
                    <a:pt x="9831" y="10763"/>
                  </a:cubicBezTo>
                  <a:cubicBezTo>
                    <a:pt x="9899" y="10831"/>
                    <a:pt x="10002" y="10843"/>
                    <a:pt x="10103" y="10843"/>
                  </a:cubicBezTo>
                  <a:cubicBezTo>
                    <a:pt x="10158" y="10843"/>
                    <a:pt x="10212" y="10839"/>
                    <a:pt x="10259" y="10839"/>
                  </a:cubicBezTo>
                  <a:cubicBezTo>
                    <a:pt x="10400" y="10839"/>
                    <a:pt x="10519" y="10890"/>
                    <a:pt x="10655" y="10890"/>
                  </a:cubicBezTo>
                  <a:cubicBezTo>
                    <a:pt x="10675" y="10890"/>
                    <a:pt x="10694" y="10889"/>
                    <a:pt x="10715" y="10887"/>
                  </a:cubicBezTo>
                  <a:cubicBezTo>
                    <a:pt x="10800" y="10880"/>
                    <a:pt x="10903" y="10869"/>
                    <a:pt x="11000" y="10869"/>
                  </a:cubicBezTo>
                  <a:cubicBezTo>
                    <a:pt x="11043" y="10869"/>
                    <a:pt x="11085" y="10871"/>
                    <a:pt x="11123" y="10877"/>
                  </a:cubicBezTo>
                  <a:cubicBezTo>
                    <a:pt x="11209" y="10887"/>
                    <a:pt x="11294" y="10925"/>
                    <a:pt x="11380" y="10944"/>
                  </a:cubicBezTo>
                  <a:cubicBezTo>
                    <a:pt x="11484" y="10963"/>
                    <a:pt x="11456" y="10963"/>
                    <a:pt x="11503" y="11058"/>
                  </a:cubicBezTo>
                  <a:cubicBezTo>
                    <a:pt x="11541" y="11124"/>
                    <a:pt x="11569" y="11162"/>
                    <a:pt x="11579" y="11248"/>
                  </a:cubicBezTo>
                  <a:cubicBezTo>
                    <a:pt x="11590" y="11251"/>
                    <a:pt x="11600" y="11253"/>
                    <a:pt x="11611" y="11253"/>
                  </a:cubicBezTo>
                  <a:cubicBezTo>
                    <a:pt x="11657" y="11253"/>
                    <a:pt x="11704" y="11223"/>
                    <a:pt x="11750" y="11200"/>
                  </a:cubicBezTo>
                  <a:lnTo>
                    <a:pt x="11750" y="144"/>
                  </a:lnTo>
                  <a:cubicBezTo>
                    <a:pt x="11655" y="78"/>
                    <a:pt x="11560" y="11"/>
                    <a:pt x="11427" y="2"/>
                  </a:cubicBezTo>
                  <a:cubicBezTo>
                    <a:pt x="11414" y="1"/>
                    <a:pt x="11401" y="0"/>
                    <a:pt x="11388"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3"/>
            <p:cNvSpPr/>
            <p:nvPr/>
          </p:nvSpPr>
          <p:spPr>
            <a:xfrm>
              <a:off x="8086349" y="-424048"/>
              <a:ext cx="1325598" cy="1321800"/>
            </a:xfrm>
            <a:custGeom>
              <a:avLst/>
              <a:gdLst/>
              <a:ahLst/>
              <a:cxnLst/>
              <a:rect l="l" t="t" r="r" b="b"/>
              <a:pathLst>
                <a:path w="10819" h="10788" extrusionOk="0">
                  <a:moveTo>
                    <a:pt x="10648" y="798"/>
                  </a:moveTo>
                  <a:lnTo>
                    <a:pt x="10648" y="1710"/>
                  </a:lnTo>
                  <a:lnTo>
                    <a:pt x="9850" y="1710"/>
                  </a:lnTo>
                  <a:lnTo>
                    <a:pt x="9850" y="798"/>
                  </a:lnTo>
                  <a:close/>
                  <a:moveTo>
                    <a:pt x="8748" y="798"/>
                  </a:moveTo>
                  <a:lnTo>
                    <a:pt x="8748" y="1719"/>
                  </a:lnTo>
                  <a:lnTo>
                    <a:pt x="7865" y="1719"/>
                  </a:lnTo>
                  <a:lnTo>
                    <a:pt x="7865" y="798"/>
                  </a:lnTo>
                  <a:close/>
                  <a:moveTo>
                    <a:pt x="9745" y="798"/>
                  </a:moveTo>
                  <a:lnTo>
                    <a:pt x="9745" y="1710"/>
                  </a:lnTo>
                  <a:cubicBezTo>
                    <a:pt x="9451" y="1710"/>
                    <a:pt x="9156" y="1719"/>
                    <a:pt x="8853" y="1719"/>
                  </a:cubicBezTo>
                  <a:lnTo>
                    <a:pt x="8853" y="798"/>
                  </a:lnTo>
                  <a:close/>
                  <a:moveTo>
                    <a:pt x="10648" y="1843"/>
                  </a:moveTo>
                  <a:lnTo>
                    <a:pt x="10648" y="2745"/>
                  </a:lnTo>
                  <a:cubicBezTo>
                    <a:pt x="10382" y="2755"/>
                    <a:pt x="10116" y="2755"/>
                    <a:pt x="9850" y="2755"/>
                  </a:cubicBezTo>
                  <a:lnTo>
                    <a:pt x="9850" y="1843"/>
                  </a:lnTo>
                  <a:close/>
                  <a:moveTo>
                    <a:pt x="9745" y="1843"/>
                  </a:moveTo>
                  <a:lnTo>
                    <a:pt x="9745" y="2755"/>
                  </a:lnTo>
                  <a:cubicBezTo>
                    <a:pt x="9451" y="2764"/>
                    <a:pt x="9156" y="2764"/>
                    <a:pt x="8853" y="2764"/>
                  </a:cubicBezTo>
                  <a:lnTo>
                    <a:pt x="8853" y="1852"/>
                  </a:lnTo>
                  <a:cubicBezTo>
                    <a:pt x="9156" y="1852"/>
                    <a:pt x="9451" y="1852"/>
                    <a:pt x="9745" y="1843"/>
                  </a:cubicBezTo>
                  <a:close/>
                  <a:moveTo>
                    <a:pt x="8748" y="1852"/>
                  </a:moveTo>
                  <a:lnTo>
                    <a:pt x="8748" y="2764"/>
                  </a:lnTo>
                  <a:cubicBezTo>
                    <a:pt x="8454" y="2774"/>
                    <a:pt x="8159" y="2774"/>
                    <a:pt x="7865" y="2774"/>
                  </a:cubicBezTo>
                  <a:lnTo>
                    <a:pt x="7865" y="1852"/>
                  </a:lnTo>
                  <a:close/>
                  <a:moveTo>
                    <a:pt x="5766" y="1862"/>
                  </a:moveTo>
                  <a:lnTo>
                    <a:pt x="5766" y="2783"/>
                  </a:lnTo>
                  <a:lnTo>
                    <a:pt x="4882" y="2783"/>
                  </a:lnTo>
                  <a:lnTo>
                    <a:pt x="4882" y="1862"/>
                  </a:lnTo>
                  <a:close/>
                  <a:moveTo>
                    <a:pt x="6763" y="1862"/>
                  </a:moveTo>
                  <a:lnTo>
                    <a:pt x="6763" y="2783"/>
                  </a:lnTo>
                  <a:lnTo>
                    <a:pt x="5870" y="2783"/>
                  </a:lnTo>
                  <a:lnTo>
                    <a:pt x="5870" y="1862"/>
                  </a:lnTo>
                  <a:close/>
                  <a:moveTo>
                    <a:pt x="7760" y="1852"/>
                  </a:moveTo>
                  <a:lnTo>
                    <a:pt x="7760" y="2774"/>
                  </a:lnTo>
                  <a:cubicBezTo>
                    <a:pt x="7466" y="2774"/>
                    <a:pt x="7162" y="2774"/>
                    <a:pt x="6867" y="2783"/>
                  </a:cubicBezTo>
                  <a:lnTo>
                    <a:pt x="6867" y="1852"/>
                  </a:lnTo>
                  <a:close/>
                  <a:moveTo>
                    <a:pt x="2897" y="2916"/>
                  </a:moveTo>
                  <a:cubicBezTo>
                    <a:pt x="3192" y="2916"/>
                    <a:pt x="3486" y="2926"/>
                    <a:pt x="3781" y="2926"/>
                  </a:cubicBezTo>
                  <a:lnTo>
                    <a:pt x="3781" y="3761"/>
                  </a:lnTo>
                  <a:lnTo>
                    <a:pt x="2897" y="3761"/>
                  </a:lnTo>
                  <a:lnTo>
                    <a:pt x="2897" y="2916"/>
                  </a:lnTo>
                  <a:close/>
                  <a:moveTo>
                    <a:pt x="4778" y="2926"/>
                  </a:moveTo>
                  <a:lnTo>
                    <a:pt x="4778" y="3761"/>
                  </a:lnTo>
                  <a:lnTo>
                    <a:pt x="3885" y="3761"/>
                  </a:lnTo>
                  <a:lnTo>
                    <a:pt x="3885" y="2926"/>
                  </a:lnTo>
                  <a:close/>
                  <a:moveTo>
                    <a:pt x="5766" y="2916"/>
                  </a:moveTo>
                  <a:lnTo>
                    <a:pt x="5766" y="3761"/>
                  </a:lnTo>
                  <a:lnTo>
                    <a:pt x="4882" y="3761"/>
                  </a:lnTo>
                  <a:lnTo>
                    <a:pt x="4882" y="2926"/>
                  </a:lnTo>
                  <a:cubicBezTo>
                    <a:pt x="5177" y="2926"/>
                    <a:pt x="5471" y="2916"/>
                    <a:pt x="5766" y="2916"/>
                  </a:cubicBezTo>
                  <a:close/>
                  <a:moveTo>
                    <a:pt x="6763" y="2916"/>
                  </a:moveTo>
                  <a:lnTo>
                    <a:pt x="6763" y="3761"/>
                  </a:lnTo>
                  <a:lnTo>
                    <a:pt x="5870" y="3761"/>
                  </a:lnTo>
                  <a:lnTo>
                    <a:pt x="5870" y="2916"/>
                  </a:lnTo>
                  <a:close/>
                  <a:moveTo>
                    <a:pt x="7760" y="2907"/>
                  </a:moveTo>
                  <a:lnTo>
                    <a:pt x="7760" y="3771"/>
                  </a:lnTo>
                  <a:cubicBezTo>
                    <a:pt x="7466" y="3771"/>
                    <a:pt x="7162" y="3771"/>
                    <a:pt x="6867" y="3761"/>
                  </a:cubicBezTo>
                  <a:lnTo>
                    <a:pt x="6867" y="2916"/>
                  </a:lnTo>
                  <a:cubicBezTo>
                    <a:pt x="7162" y="2916"/>
                    <a:pt x="7466" y="2916"/>
                    <a:pt x="7760" y="2907"/>
                  </a:cubicBezTo>
                  <a:close/>
                  <a:moveTo>
                    <a:pt x="8748" y="2897"/>
                  </a:moveTo>
                  <a:lnTo>
                    <a:pt x="8748" y="3771"/>
                  </a:lnTo>
                  <a:lnTo>
                    <a:pt x="7865" y="3771"/>
                  </a:lnTo>
                  <a:lnTo>
                    <a:pt x="7865" y="2907"/>
                  </a:lnTo>
                  <a:cubicBezTo>
                    <a:pt x="8159" y="2907"/>
                    <a:pt x="8454" y="2907"/>
                    <a:pt x="8748" y="2897"/>
                  </a:cubicBezTo>
                  <a:close/>
                  <a:moveTo>
                    <a:pt x="9745" y="2897"/>
                  </a:moveTo>
                  <a:lnTo>
                    <a:pt x="9745" y="3780"/>
                  </a:lnTo>
                  <a:cubicBezTo>
                    <a:pt x="9451" y="3780"/>
                    <a:pt x="9156" y="3780"/>
                    <a:pt x="8853" y="3771"/>
                  </a:cubicBezTo>
                  <a:lnTo>
                    <a:pt x="8853" y="2907"/>
                  </a:lnTo>
                  <a:cubicBezTo>
                    <a:pt x="9156" y="2897"/>
                    <a:pt x="9451" y="2897"/>
                    <a:pt x="9745" y="2897"/>
                  </a:cubicBezTo>
                  <a:close/>
                  <a:moveTo>
                    <a:pt x="10648" y="2888"/>
                  </a:moveTo>
                  <a:lnTo>
                    <a:pt x="10648" y="3790"/>
                  </a:lnTo>
                  <a:cubicBezTo>
                    <a:pt x="10382" y="3780"/>
                    <a:pt x="10116" y="3780"/>
                    <a:pt x="9850" y="3780"/>
                  </a:cubicBezTo>
                  <a:lnTo>
                    <a:pt x="9850" y="2888"/>
                  </a:lnTo>
                  <a:close/>
                  <a:moveTo>
                    <a:pt x="1748" y="3894"/>
                  </a:moveTo>
                  <a:lnTo>
                    <a:pt x="1748" y="4825"/>
                  </a:lnTo>
                  <a:lnTo>
                    <a:pt x="808" y="4825"/>
                  </a:lnTo>
                  <a:lnTo>
                    <a:pt x="808" y="3904"/>
                  </a:lnTo>
                  <a:cubicBezTo>
                    <a:pt x="1121" y="3904"/>
                    <a:pt x="1434" y="3894"/>
                    <a:pt x="1748" y="3894"/>
                  </a:cubicBezTo>
                  <a:close/>
                  <a:moveTo>
                    <a:pt x="2783" y="3894"/>
                  </a:moveTo>
                  <a:lnTo>
                    <a:pt x="2783" y="4825"/>
                  </a:lnTo>
                  <a:lnTo>
                    <a:pt x="1852" y="4825"/>
                  </a:lnTo>
                  <a:lnTo>
                    <a:pt x="1852" y="3894"/>
                  </a:lnTo>
                  <a:close/>
                  <a:moveTo>
                    <a:pt x="3781" y="3894"/>
                  </a:moveTo>
                  <a:lnTo>
                    <a:pt x="3781" y="4825"/>
                  </a:lnTo>
                  <a:lnTo>
                    <a:pt x="2897" y="4825"/>
                  </a:lnTo>
                  <a:lnTo>
                    <a:pt x="2897" y="3894"/>
                  </a:lnTo>
                  <a:close/>
                  <a:moveTo>
                    <a:pt x="4778" y="3894"/>
                  </a:moveTo>
                  <a:lnTo>
                    <a:pt x="4778" y="4825"/>
                  </a:lnTo>
                  <a:lnTo>
                    <a:pt x="3885" y="4825"/>
                  </a:lnTo>
                  <a:lnTo>
                    <a:pt x="3885" y="3894"/>
                  </a:lnTo>
                  <a:close/>
                  <a:moveTo>
                    <a:pt x="5766" y="3894"/>
                  </a:moveTo>
                  <a:lnTo>
                    <a:pt x="5766" y="4825"/>
                  </a:lnTo>
                  <a:lnTo>
                    <a:pt x="4882" y="4825"/>
                  </a:lnTo>
                  <a:lnTo>
                    <a:pt x="4882" y="3894"/>
                  </a:lnTo>
                  <a:close/>
                  <a:moveTo>
                    <a:pt x="5870" y="3894"/>
                  </a:moveTo>
                  <a:cubicBezTo>
                    <a:pt x="6174" y="3894"/>
                    <a:pt x="6468" y="3894"/>
                    <a:pt x="6763" y="3904"/>
                  </a:cubicBezTo>
                  <a:lnTo>
                    <a:pt x="6763" y="4825"/>
                  </a:lnTo>
                  <a:lnTo>
                    <a:pt x="5870" y="4825"/>
                  </a:lnTo>
                  <a:lnTo>
                    <a:pt x="5870" y="3894"/>
                  </a:lnTo>
                  <a:close/>
                  <a:moveTo>
                    <a:pt x="6867" y="3894"/>
                  </a:moveTo>
                  <a:cubicBezTo>
                    <a:pt x="7162" y="3904"/>
                    <a:pt x="7466" y="3904"/>
                    <a:pt x="7760" y="3904"/>
                  </a:cubicBezTo>
                  <a:lnTo>
                    <a:pt x="7760" y="4825"/>
                  </a:lnTo>
                  <a:lnTo>
                    <a:pt x="6867" y="4825"/>
                  </a:lnTo>
                  <a:lnTo>
                    <a:pt x="6867" y="3894"/>
                  </a:lnTo>
                  <a:close/>
                  <a:moveTo>
                    <a:pt x="7865" y="3904"/>
                  </a:moveTo>
                  <a:cubicBezTo>
                    <a:pt x="8159" y="3904"/>
                    <a:pt x="8454" y="3904"/>
                    <a:pt x="8748" y="3913"/>
                  </a:cubicBezTo>
                  <a:lnTo>
                    <a:pt x="8748" y="4825"/>
                  </a:lnTo>
                  <a:lnTo>
                    <a:pt x="7865" y="4825"/>
                  </a:lnTo>
                  <a:lnTo>
                    <a:pt x="7865" y="3904"/>
                  </a:lnTo>
                  <a:close/>
                  <a:moveTo>
                    <a:pt x="9745" y="3913"/>
                  </a:moveTo>
                  <a:lnTo>
                    <a:pt x="9745" y="4825"/>
                  </a:lnTo>
                  <a:lnTo>
                    <a:pt x="8853" y="4825"/>
                  </a:lnTo>
                  <a:lnTo>
                    <a:pt x="8853" y="3913"/>
                  </a:lnTo>
                  <a:close/>
                  <a:moveTo>
                    <a:pt x="9850" y="3913"/>
                  </a:moveTo>
                  <a:cubicBezTo>
                    <a:pt x="10116" y="3923"/>
                    <a:pt x="10382" y="3923"/>
                    <a:pt x="10648" y="3923"/>
                  </a:cubicBezTo>
                  <a:lnTo>
                    <a:pt x="10648" y="4825"/>
                  </a:lnTo>
                  <a:lnTo>
                    <a:pt x="9850" y="4825"/>
                  </a:lnTo>
                  <a:lnTo>
                    <a:pt x="9850" y="3913"/>
                  </a:lnTo>
                  <a:close/>
                  <a:moveTo>
                    <a:pt x="9850" y="4958"/>
                  </a:moveTo>
                  <a:cubicBezTo>
                    <a:pt x="10116" y="4958"/>
                    <a:pt x="10382" y="4968"/>
                    <a:pt x="10648" y="4968"/>
                  </a:cubicBezTo>
                  <a:lnTo>
                    <a:pt x="10648" y="5870"/>
                  </a:lnTo>
                  <a:lnTo>
                    <a:pt x="9850" y="5870"/>
                  </a:lnTo>
                  <a:lnTo>
                    <a:pt x="9850" y="4958"/>
                  </a:lnTo>
                  <a:close/>
                  <a:moveTo>
                    <a:pt x="1748" y="4958"/>
                  </a:moveTo>
                  <a:lnTo>
                    <a:pt x="1748" y="5879"/>
                  </a:lnTo>
                  <a:lnTo>
                    <a:pt x="808" y="5879"/>
                  </a:lnTo>
                  <a:lnTo>
                    <a:pt x="808" y="4958"/>
                  </a:lnTo>
                  <a:close/>
                  <a:moveTo>
                    <a:pt x="2783" y="4958"/>
                  </a:moveTo>
                  <a:lnTo>
                    <a:pt x="2783" y="5879"/>
                  </a:lnTo>
                  <a:lnTo>
                    <a:pt x="1852" y="5879"/>
                  </a:lnTo>
                  <a:lnTo>
                    <a:pt x="1852" y="4958"/>
                  </a:lnTo>
                  <a:close/>
                  <a:moveTo>
                    <a:pt x="3781" y="4958"/>
                  </a:moveTo>
                  <a:lnTo>
                    <a:pt x="3781" y="5879"/>
                  </a:lnTo>
                  <a:lnTo>
                    <a:pt x="2897" y="5879"/>
                  </a:lnTo>
                  <a:lnTo>
                    <a:pt x="2897" y="4958"/>
                  </a:lnTo>
                  <a:close/>
                  <a:moveTo>
                    <a:pt x="4778" y="4958"/>
                  </a:moveTo>
                  <a:lnTo>
                    <a:pt x="4778" y="5879"/>
                  </a:lnTo>
                  <a:lnTo>
                    <a:pt x="3885" y="5879"/>
                  </a:lnTo>
                  <a:lnTo>
                    <a:pt x="3885" y="4958"/>
                  </a:lnTo>
                  <a:close/>
                  <a:moveTo>
                    <a:pt x="5766" y="4958"/>
                  </a:moveTo>
                  <a:lnTo>
                    <a:pt x="5766" y="5879"/>
                  </a:lnTo>
                  <a:lnTo>
                    <a:pt x="4882" y="5879"/>
                  </a:lnTo>
                  <a:lnTo>
                    <a:pt x="4882" y="4958"/>
                  </a:lnTo>
                  <a:close/>
                  <a:moveTo>
                    <a:pt x="6763" y="4958"/>
                  </a:moveTo>
                  <a:lnTo>
                    <a:pt x="6763" y="5879"/>
                  </a:lnTo>
                  <a:lnTo>
                    <a:pt x="5870" y="5879"/>
                  </a:lnTo>
                  <a:lnTo>
                    <a:pt x="5870" y="4958"/>
                  </a:lnTo>
                  <a:close/>
                  <a:moveTo>
                    <a:pt x="7760" y="4958"/>
                  </a:moveTo>
                  <a:lnTo>
                    <a:pt x="7760" y="5879"/>
                  </a:lnTo>
                  <a:lnTo>
                    <a:pt x="6867" y="5879"/>
                  </a:lnTo>
                  <a:lnTo>
                    <a:pt x="6867" y="4958"/>
                  </a:lnTo>
                  <a:close/>
                  <a:moveTo>
                    <a:pt x="8748" y="4958"/>
                  </a:moveTo>
                  <a:lnTo>
                    <a:pt x="8748" y="5879"/>
                  </a:lnTo>
                  <a:lnTo>
                    <a:pt x="7865" y="5879"/>
                  </a:lnTo>
                  <a:lnTo>
                    <a:pt x="7865" y="4958"/>
                  </a:lnTo>
                  <a:close/>
                  <a:moveTo>
                    <a:pt x="9745" y="4958"/>
                  </a:moveTo>
                  <a:lnTo>
                    <a:pt x="9745" y="5870"/>
                  </a:lnTo>
                  <a:cubicBezTo>
                    <a:pt x="9451" y="5870"/>
                    <a:pt x="9156" y="5879"/>
                    <a:pt x="8853" y="5879"/>
                  </a:cubicBezTo>
                  <a:lnTo>
                    <a:pt x="8853" y="4958"/>
                  </a:lnTo>
                  <a:close/>
                  <a:moveTo>
                    <a:pt x="10648" y="6003"/>
                  </a:moveTo>
                  <a:lnTo>
                    <a:pt x="10648" y="6915"/>
                  </a:lnTo>
                  <a:lnTo>
                    <a:pt x="9850" y="6915"/>
                  </a:lnTo>
                  <a:lnTo>
                    <a:pt x="9850" y="6012"/>
                  </a:lnTo>
                  <a:lnTo>
                    <a:pt x="10648" y="6003"/>
                  </a:lnTo>
                  <a:close/>
                  <a:moveTo>
                    <a:pt x="9745" y="6012"/>
                  </a:moveTo>
                  <a:lnTo>
                    <a:pt x="9745" y="6915"/>
                  </a:lnTo>
                  <a:cubicBezTo>
                    <a:pt x="9451" y="6924"/>
                    <a:pt x="9156" y="6924"/>
                    <a:pt x="8853" y="6924"/>
                  </a:cubicBezTo>
                  <a:lnTo>
                    <a:pt x="8853" y="6012"/>
                  </a:lnTo>
                  <a:close/>
                  <a:moveTo>
                    <a:pt x="7760" y="6012"/>
                  </a:moveTo>
                  <a:lnTo>
                    <a:pt x="7760" y="6934"/>
                  </a:lnTo>
                  <a:lnTo>
                    <a:pt x="6867" y="6934"/>
                  </a:lnTo>
                  <a:lnTo>
                    <a:pt x="6867" y="6012"/>
                  </a:lnTo>
                  <a:close/>
                  <a:moveTo>
                    <a:pt x="8748" y="6012"/>
                  </a:moveTo>
                  <a:lnTo>
                    <a:pt x="8748" y="6924"/>
                  </a:lnTo>
                  <a:cubicBezTo>
                    <a:pt x="8454" y="6934"/>
                    <a:pt x="8159" y="6934"/>
                    <a:pt x="7865" y="6934"/>
                  </a:cubicBezTo>
                  <a:lnTo>
                    <a:pt x="7865" y="6012"/>
                  </a:lnTo>
                  <a:close/>
                  <a:moveTo>
                    <a:pt x="2783" y="6012"/>
                  </a:moveTo>
                  <a:lnTo>
                    <a:pt x="2783" y="6943"/>
                  </a:lnTo>
                  <a:lnTo>
                    <a:pt x="1852" y="6943"/>
                  </a:lnTo>
                  <a:lnTo>
                    <a:pt x="1852" y="6012"/>
                  </a:lnTo>
                  <a:close/>
                  <a:moveTo>
                    <a:pt x="2897" y="6012"/>
                  </a:moveTo>
                  <a:cubicBezTo>
                    <a:pt x="3192" y="6012"/>
                    <a:pt x="3486" y="6022"/>
                    <a:pt x="3781" y="6022"/>
                  </a:cubicBezTo>
                  <a:lnTo>
                    <a:pt x="3781" y="6943"/>
                  </a:lnTo>
                  <a:lnTo>
                    <a:pt x="2897" y="6943"/>
                  </a:lnTo>
                  <a:lnTo>
                    <a:pt x="2897" y="6012"/>
                  </a:lnTo>
                  <a:close/>
                  <a:moveTo>
                    <a:pt x="4778" y="6022"/>
                  </a:moveTo>
                  <a:lnTo>
                    <a:pt x="4778" y="6943"/>
                  </a:lnTo>
                  <a:lnTo>
                    <a:pt x="3885" y="6943"/>
                  </a:lnTo>
                  <a:lnTo>
                    <a:pt x="3885" y="6022"/>
                  </a:lnTo>
                  <a:close/>
                  <a:moveTo>
                    <a:pt x="5766" y="6012"/>
                  </a:moveTo>
                  <a:lnTo>
                    <a:pt x="5766" y="6943"/>
                  </a:lnTo>
                  <a:lnTo>
                    <a:pt x="4882" y="6943"/>
                  </a:lnTo>
                  <a:lnTo>
                    <a:pt x="4882" y="6022"/>
                  </a:lnTo>
                  <a:cubicBezTo>
                    <a:pt x="5177" y="6022"/>
                    <a:pt x="5471" y="6022"/>
                    <a:pt x="5766" y="6012"/>
                  </a:cubicBezTo>
                  <a:close/>
                  <a:moveTo>
                    <a:pt x="6763" y="6022"/>
                  </a:moveTo>
                  <a:lnTo>
                    <a:pt x="6763" y="6943"/>
                  </a:lnTo>
                  <a:lnTo>
                    <a:pt x="5870" y="6943"/>
                  </a:lnTo>
                  <a:lnTo>
                    <a:pt x="5870" y="6022"/>
                  </a:lnTo>
                  <a:close/>
                  <a:moveTo>
                    <a:pt x="3781" y="7076"/>
                  </a:moveTo>
                  <a:lnTo>
                    <a:pt x="3781" y="7912"/>
                  </a:lnTo>
                  <a:cubicBezTo>
                    <a:pt x="3486" y="7912"/>
                    <a:pt x="3192" y="7922"/>
                    <a:pt x="2897" y="7922"/>
                  </a:cubicBezTo>
                  <a:lnTo>
                    <a:pt x="2897" y="7076"/>
                  </a:lnTo>
                  <a:close/>
                  <a:moveTo>
                    <a:pt x="4778" y="7076"/>
                  </a:moveTo>
                  <a:lnTo>
                    <a:pt x="4778" y="7922"/>
                  </a:lnTo>
                  <a:lnTo>
                    <a:pt x="3885" y="7922"/>
                  </a:lnTo>
                  <a:lnTo>
                    <a:pt x="3885" y="7076"/>
                  </a:lnTo>
                  <a:close/>
                  <a:moveTo>
                    <a:pt x="5766" y="7076"/>
                  </a:moveTo>
                  <a:lnTo>
                    <a:pt x="5766" y="7922"/>
                  </a:lnTo>
                  <a:lnTo>
                    <a:pt x="4882" y="7922"/>
                  </a:lnTo>
                  <a:lnTo>
                    <a:pt x="4882" y="7076"/>
                  </a:lnTo>
                  <a:close/>
                  <a:moveTo>
                    <a:pt x="6763" y="7076"/>
                  </a:moveTo>
                  <a:lnTo>
                    <a:pt x="6763" y="7922"/>
                  </a:lnTo>
                  <a:lnTo>
                    <a:pt x="5870" y="7922"/>
                  </a:lnTo>
                  <a:lnTo>
                    <a:pt x="5870" y="7076"/>
                  </a:lnTo>
                  <a:close/>
                  <a:moveTo>
                    <a:pt x="7760" y="7067"/>
                  </a:moveTo>
                  <a:lnTo>
                    <a:pt x="7760" y="7931"/>
                  </a:lnTo>
                  <a:cubicBezTo>
                    <a:pt x="7466" y="7931"/>
                    <a:pt x="7162" y="7922"/>
                    <a:pt x="6867" y="7922"/>
                  </a:cubicBezTo>
                  <a:lnTo>
                    <a:pt x="6867" y="7076"/>
                  </a:lnTo>
                  <a:cubicBezTo>
                    <a:pt x="7162" y="7067"/>
                    <a:pt x="7466" y="7067"/>
                    <a:pt x="7760" y="7067"/>
                  </a:cubicBezTo>
                  <a:close/>
                  <a:moveTo>
                    <a:pt x="8748" y="7067"/>
                  </a:moveTo>
                  <a:lnTo>
                    <a:pt x="8748" y="7931"/>
                  </a:lnTo>
                  <a:lnTo>
                    <a:pt x="7865" y="7931"/>
                  </a:lnTo>
                  <a:lnTo>
                    <a:pt x="7865" y="7067"/>
                  </a:lnTo>
                  <a:close/>
                  <a:moveTo>
                    <a:pt x="9745" y="7057"/>
                  </a:moveTo>
                  <a:lnTo>
                    <a:pt x="9745" y="7941"/>
                  </a:lnTo>
                  <a:cubicBezTo>
                    <a:pt x="9451" y="7941"/>
                    <a:pt x="9156" y="7941"/>
                    <a:pt x="8853" y="7931"/>
                  </a:cubicBezTo>
                  <a:lnTo>
                    <a:pt x="8853" y="7067"/>
                  </a:lnTo>
                  <a:cubicBezTo>
                    <a:pt x="9156" y="7057"/>
                    <a:pt x="9451" y="7057"/>
                    <a:pt x="9745" y="7057"/>
                  </a:cubicBezTo>
                  <a:close/>
                  <a:moveTo>
                    <a:pt x="10648" y="7048"/>
                  </a:moveTo>
                  <a:lnTo>
                    <a:pt x="10648" y="7950"/>
                  </a:lnTo>
                  <a:lnTo>
                    <a:pt x="9850" y="7941"/>
                  </a:lnTo>
                  <a:lnTo>
                    <a:pt x="9850" y="7057"/>
                  </a:lnTo>
                  <a:lnTo>
                    <a:pt x="10648" y="7048"/>
                  </a:lnTo>
                  <a:close/>
                  <a:moveTo>
                    <a:pt x="9745" y="8074"/>
                  </a:moveTo>
                  <a:lnTo>
                    <a:pt x="9745" y="8985"/>
                  </a:lnTo>
                  <a:lnTo>
                    <a:pt x="8853" y="8985"/>
                  </a:lnTo>
                  <a:lnTo>
                    <a:pt x="8853" y="8074"/>
                  </a:lnTo>
                  <a:close/>
                  <a:moveTo>
                    <a:pt x="10648" y="8083"/>
                  </a:moveTo>
                  <a:lnTo>
                    <a:pt x="10648" y="8995"/>
                  </a:lnTo>
                  <a:cubicBezTo>
                    <a:pt x="10382" y="8985"/>
                    <a:pt x="10116" y="8985"/>
                    <a:pt x="9850" y="8985"/>
                  </a:cubicBezTo>
                  <a:lnTo>
                    <a:pt x="9850" y="8083"/>
                  </a:lnTo>
                  <a:close/>
                  <a:moveTo>
                    <a:pt x="10648" y="9128"/>
                  </a:moveTo>
                  <a:lnTo>
                    <a:pt x="10648" y="10030"/>
                  </a:lnTo>
                  <a:lnTo>
                    <a:pt x="9850" y="10030"/>
                  </a:lnTo>
                  <a:lnTo>
                    <a:pt x="9850" y="9128"/>
                  </a:lnTo>
                  <a:close/>
                  <a:moveTo>
                    <a:pt x="10648" y="0"/>
                  </a:moveTo>
                  <a:lnTo>
                    <a:pt x="10648" y="665"/>
                  </a:lnTo>
                  <a:lnTo>
                    <a:pt x="9850" y="665"/>
                  </a:lnTo>
                  <a:lnTo>
                    <a:pt x="9850" y="114"/>
                  </a:lnTo>
                  <a:cubicBezTo>
                    <a:pt x="9821" y="124"/>
                    <a:pt x="9783" y="133"/>
                    <a:pt x="9745" y="143"/>
                  </a:cubicBezTo>
                  <a:lnTo>
                    <a:pt x="9745" y="665"/>
                  </a:lnTo>
                  <a:lnTo>
                    <a:pt x="8853" y="665"/>
                  </a:lnTo>
                  <a:lnTo>
                    <a:pt x="8853" y="380"/>
                  </a:lnTo>
                  <a:cubicBezTo>
                    <a:pt x="8824" y="399"/>
                    <a:pt x="8786" y="428"/>
                    <a:pt x="8748" y="456"/>
                  </a:cubicBezTo>
                  <a:lnTo>
                    <a:pt x="8748" y="665"/>
                  </a:lnTo>
                  <a:lnTo>
                    <a:pt x="8473" y="665"/>
                  </a:lnTo>
                  <a:cubicBezTo>
                    <a:pt x="8454" y="674"/>
                    <a:pt x="8444" y="684"/>
                    <a:pt x="8425" y="693"/>
                  </a:cubicBezTo>
                  <a:cubicBezTo>
                    <a:pt x="8378" y="731"/>
                    <a:pt x="8321" y="760"/>
                    <a:pt x="8254" y="769"/>
                  </a:cubicBezTo>
                  <a:cubicBezTo>
                    <a:pt x="8237" y="773"/>
                    <a:pt x="8221" y="774"/>
                    <a:pt x="8205" y="774"/>
                  </a:cubicBezTo>
                  <a:cubicBezTo>
                    <a:pt x="8138" y="774"/>
                    <a:pt x="8088" y="743"/>
                    <a:pt x="8026" y="712"/>
                  </a:cubicBezTo>
                  <a:cubicBezTo>
                    <a:pt x="7982" y="687"/>
                    <a:pt x="7942" y="666"/>
                    <a:pt x="7897" y="666"/>
                  </a:cubicBezTo>
                  <a:cubicBezTo>
                    <a:pt x="7875" y="666"/>
                    <a:pt x="7852" y="671"/>
                    <a:pt x="7827" y="684"/>
                  </a:cubicBezTo>
                  <a:cubicBezTo>
                    <a:pt x="7751" y="722"/>
                    <a:pt x="7675" y="760"/>
                    <a:pt x="7608" y="798"/>
                  </a:cubicBezTo>
                  <a:lnTo>
                    <a:pt x="7760" y="798"/>
                  </a:lnTo>
                  <a:lnTo>
                    <a:pt x="7760" y="1719"/>
                  </a:lnTo>
                  <a:lnTo>
                    <a:pt x="6867" y="1719"/>
                  </a:lnTo>
                  <a:lnTo>
                    <a:pt x="6867" y="1149"/>
                  </a:lnTo>
                  <a:cubicBezTo>
                    <a:pt x="6829" y="1159"/>
                    <a:pt x="6791" y="1178"/>
                    <a:pt x="6763" y="1197"/>
                  </a:cubicBezTo>
                  <a:lnTo>
                    <a:pt x="6763" y="1719"/>
                  </a:lnTo>
                  <a:lnTo>
                    <a:pt x="5870" y="1719"/>
                  </a:lnTo>
                  <a:lnTo>
                    <a:pt x="5870" y="1681"/>
                  </a:lnTo>
                  <a:cubicBezTo>
                    <a:pt x="5842" y="1700"/>
                    <a:pt x="5804" y="1719"/>
                    <a:pt x="5756" y="1738"/>
                  </a:cubicBezTo>
                  <a:cubicBezTo>
                    <a:pt x="5642" y="1786"/>
                    <a:pt x="5538" y="1824"/>
                    <a:pt x="5405" y="1843"/>
                  </a:cubicBezTo>
                  <a:cubicBezTo>
                    <a:pt x="5353" y="1850"/>
                    <a:pt x="5299" y="1855"/>
                    <a:pt x="5244" y="1855"/>
                  </a:cubicBezTo>
                  <a:cubicBezTo>
                    <a:pt x="5158" y="1855"/>
                    <a:pt x="5072" y="1843"/>
                    <a:pt x="4996" y="1814"/>
                  </a:cubicBezTo>
                  <a:cubicBezTo>
                    <a:pt x="4920" y="1795"/>
                    <a:pt x="4835" y="1767"/>
                    <a:pt x="4768" y="1748"/>
                  </a:cubicBezTo>
                  <a:cubicBezTo>
                    <a:pt x="4749" y="1738"/>
                    <a:pt x="4730" y="1729"/>
                    <a:pt x="4711" y="1729"/>
                  </a:cubicBezTo>
                  <a:lnTo>
                    <a:pt x="4341" y="1729"/>
                  </a:lnTo>
                  <a:cubicBezTo>
                    <a:pt x="4293" y="1748"/>
                    <a:pt x="4246" y="1767"/>
                    <a:pt x="4217" y="1786"/>
                  </a:cubicBezTo>
                  <a:cubicBezTo>
                    <a:pt x="4160" y="1805"/>
                    <a:pt x="4113" y="1833"/>
                    <a:pt x="4056" y="1862"/>
                  </a:cubicBezTo>
                  <a:lnTo>
                    <a:pt x="4768" y="1862"/>
                  </a:lnTo>
                  <a:lnTo>
                    <a:pt x="4768" y="2783"/>
                  </a:lnTo>
                  <a:lnTo>
                    <a:pt x="3885" y="2783"/>
                  </a:lnTo>
                  <a:lnTo>
                    <a:pt x="3885" y="1909"/>
                  </a:lnTo>
                  <a:cubicBezTo>
                    <a:pt x="3847" y="1919"/>
                    <a:pt x="3819" y="1928"/>
                    <a:pt x="3781" y="1928"/>
                  </a:cubicBezTo>
                  <a:lnTo>
                    <a:pt x="3781" y="2783"/>
                  </a:lnTo>
                  <a:lnTo>
                    <a:pt x="2888" y="2783"/>
                  </a:lnTo>
                  <a:lnTo>
                    <a:pt x="2888" y="2185"/>
                  </a:lnTo>
                  <a:cubicBezTo>
                    <a:pt x="2850" y="2213"/>
                    <a:pt x="2821" y="2232"/>
                    <a:pt x="2783" y="2261"/>
                  </a:cubicBezTo>
                  <a:lnTo>
                    <a:pt x="2783" y="2783"/>
                  </a:lnTo>
                  <a:lnTo>
                    <a:pt x="2052" y="2783"/>
                  </a:lnTo>
                  <a:cubicBezTo>
                    <a:pt x="2052" y="2783"/>
                    <a:pt x="2042" y="2793"/>
                    <a:pt x="2042" y="2793"/>
                  </a:cubicBezTo>
                  <a:cubicBezTo>
                    <a:pt x="1976" y="2831"/>
                    <a:pt x="1938" y="2878"/>
                    <a:pt x="1890" y="2916"/>
                  </a:cubicBezTo>
                  <a:lnTo>
                    <a:pt x="2783" y="2916"/>
                  </a:lnTo>
                  <a:lnTo>
                    <a:pt x="2783" y="3761"/>
                  </a:lnTo>
                  <a:lnTo>
                    <a:pt x="1843" y="3761"/>
                  </a:lnTo>
                  <a:lnTo>
                    <a:pt x="1843" y="2945"/>
                  </a:lnTo>
                  <a:cubicBezTo>
                    <a:pt x="1824" y="2954"/>
                    <a:pt x="1795" y="2964"/>
                    <a:pt x="1757" y="2964"/>
                  </a:cubicBezTo>
                  <a:lnTo>
                    <a:pt x="1738" y="2964"/>
                  </a:lnTo>
                  <a:lnTo>
                    <a:pt x="1738" y="3761"/>
                  </a:lnTo>
                  <a:lnTo>
                    <a:pt x="808" y="3761"/>
                  </a:lnTo>
                  <a:lnTo>
                    <a:pt x="808" y="3106"/>
                  </a:lnTo>
                  <a:lnTo>
                    <a:pt x="694" y="3106"/>
                  </a:lnTo>
                  <a:lnTo>
                    <a:pt x="694" y="3761"/>
                  </a:lnTo>
                  <a:cubicBezTo>
                    <a:pt x="466" y="3771"/>
                    <a:pt x="238" y="3771"/>
                    <a:pt x="0" y="3771"/>
                  </a:cubicBezTo>
                  <a:lnTo>
                    <a:pt x="0" y="3904"/>
                  </a:lnTo>
                  <a:lnTo>
                    <a:pt x="694" y="3904"/>
                  </a:lnTo>
                  <a:lnTo>
                    <a:pt x="694" y="4825"/>
                  </a:lnTo>
                  <a:lnTo>
                    <a:pt x="0" y="4825"/>
                  </a:lnTo>
                  <a:lnTo>
                    <a:pt x="0" y="4958"/>
                  </a:lnTo>
                  <a:lnTo>
                    <a:pt x="694" y="4958"/>
                  </a:lnTo>
                  <a:lnTo>
                    <a:pt x="694" y="5879"/>
                  </a:lnTo>
                  <a:lnTo>
                    <a:pt x="0" y="5879"/>
                  </a:lnTo>
                  <a:lnTo>
                    <a:pt x="0" y="6012"/>
                  </a:lnTo>
                  <a:lnTo>
                    <a:pt x="694" y="6012"/>
                  </a:lnTo>
                  <a:lnTo>
                    <a:pt x="694" y="6848"/>
                  </a:lnTo>
                  <a:cubicBezTo>
                    <a:pt x="732" y="6867"/>
                    <a:pt x="760" y="6886"/>
                    <a:pt x="789" y="6905"/>
                  </a:cubicBezTo>
                  <a:cubicBezTo>
                    <a:pt x="789" y="6905"/>
                    <a:pt x="798" y="6915"/>
                    <a:pt x="808" y="6915"/>
                  </a:cubicBezTo>
                  <a:lnTo>
                    <a:pt x="808" y="6012"/>
                  </a:lnTo>
                  <a:lnTo>
                    <a:pt x="1738" y="6012"/>
                  </a:lnTo>
                  <a:lnTo>
                    <a:pt x="1738" y="6943"/>
                  </a:lnTo>
                  <a:lnTo>
                    <a:pt x="827" y="6943"/>
                  </a:lnTo>
                  <a:cubicBezTo>
                    <a:pt x="874" y="6981"/>
                    <a:pt x="922" y="7029"/>
                    <a:pt x="950" y="7076"/>
                  </a:cubicBezTo>
                  <a:lnTo>
                    <a:pt x="1738" y="7076"/>
                  </a:lnTo>
                  <a:lnTo>
                    <a:pt x="1738" y="7846"/>
                  </a:lnTo>
                  <a:cubicBezTo>
                    <a:pt x="1776" y="7865"/>
                    <a:pt x="1814" y="7874"/>
                    <a:pt x="1843" y="7893"/>
                  </a:cubicBezTo>
                  <a:lnTo>
                    <a:pt x="1843" y="7076"/>
                  </a:lnTo>
                  <a:lnTo>
                    <a:pt x="2783" y="7076"/>
                  </a:lnTo>
                  <a:lnTo>
                    <a:pt x="2783" y="7922"/>
                  </a:lnTo>
                  <a:lnTo>
                    <a:pt x="1919" y="7922"/>
                  </a:lnTo>
                  <a:cubicBezTo>
                    <a:pt x="2042" y="7969"/>
                    <a:pt x="2156" y="8017"/>
                    <a:pt x="2270" y="8055"/>
                  </a:cubicBezTo>
                  <a:lnTo>
                    <a:pt x="2783" y="8055"/>
                  </a:lnTo>
                  <a:lnTo>
                    <a:pt x="2783" y="8140"/>
                  </a:lnTo>
                  <a:lnTo>
                    <a:pt x="2888" y="8140"/>
                  </a:lnTo>
                  <a:lnTo>
                    <a:pt x="2888" y="8055"/>
                  </a:lnTo>
                  <a:lnTo>
                    <a:pt x="3781" y="8055"/>
                  </a:lnTo>
                  <a:lnTo>
                    <a:pt x="3781" y="8368"/>
                  </a:lnTo>
                  <a:cubicBezTo>
                    <a:pt x="3809" y="8387"/>
                    <a:pt x="3847" y="8406"/>
                    <a:pt x="3885" y="8425"/>
                  </a:cubicBezTo>
                  <a:lnTo>
                    <a:pt x="3885" y="8055"/>
                  </a:lnTo>
                  <a:lnTo>
                    <a:pt x="4768" y="8055"/>
                  </a:lnTo>
                  <a:lnTo>
                    <a:pt x="4768" y="8928"/>
                  </a:lnTo>
                  <a:cubicBezTo>
                    <a:pt x="4797" y="8938"/>
                    <a:pt x="4825" y="8947"/>
                    <a:pt x="4854" y="8957"/>
                  </a:cubicBezTo>
                  <a:lnTo>
                    <a:pt x="4882" y="8957"/>
                  </a:lnTo>
                  <a:lnTo>
                    <a:pt x="4882" y="8055"/>
                  </a:lnTo>
                  <a:lnTo>
                    <a:pt x="5766" y="8055"/>
                  </a:lnTo>
                  <a:lnTo>
                    <a:pt x="5766" y="8795"/>
                  </a:lnTo>
                  <a:cubicBezTo>
                    <a:pt x="5804" y="8786"/>
                    <a:pt x="5842" y="8786"/>
                    <a:pt x="5870" y="8776"/>
                  </a:cubicBezTo>
                  <a:lnTo>
                    <a:pt x="5870" y="8055"/>
                  </a:lnTo>
                  <a:lnTo>
                    <a:pt x="6763" y="8055"/>
                  </a:lnTo>
                  <a:lnTo>
                    <a:pt x="6763" y="8719"/>
                  </a:lnTo>
                  <a:lnTo>
                    <a:pt x="6791" y="8719"/>
                  </a:lnTo>
                  <a:cubicBezTo>
                    <a:pt x="6820" y="8710"/>
                    <a:pt x="6839" y="8710"/>
                    <a:pt x="6867" y="8700"/>
                  </a:cubicBezTo>
                  <a:lnTo>
                    <a:pt x="6867" y="8055"/>
                  </a:lnTo>
                  <a:cubicBezTo>
                    <a:pt x="7162" y="8055"/>
                    <a:pt x="7456" y="8064"/>
                    <a:pt x="7760" y="8064"/>
                  </a:cubicBezTo>
                  <a:lnTo>
                    <a:pt x="7760" y="8691"/>
                  </a:lnTo>
                  <a:cubicBezTo>
                    <a:pt x="7789" y="8710"/>
                    <a:pt x="7827" y="8719"/>
                    <a:pt x="7865" y="8738"/>
                  </a:cubicBezTo>
                  <a:lnTo>
                    <a:pt x="7865" y="8064"/>
                  </a:lnTo>
                  <a:lnTo>
                    <a:pt x="8748" y="8064"/>
                  </a:lnTo>
                  <a:lnTo>
                    <a:pt x="8748" y="8985"/>
                  </a:lnTo>
                  <a:lnTo>
                    <a:pt x="8188" y="8985"/>
                  </a:lnTo>
                  <a:cubicBezTo>
                    <a:pt x="8235" y="9023"/>
                    <a:pt x="8283" y="9071"/>
                    <a:pt x="8330" y="9118"/>
                  </a:cubicBezTo>
                  <a:lnTo>
                    <a:pt x="8748" y="9118"/>
                  </a:lnTo>
                  <a:lnTo>
                    <a:pt x="8748" y="9840"/>
                  </a:lnTo>
                  <a:cubicBezTo>
                    <a:pt x="8786" y="9850"/>
                    <a:pt x="8815" y="9850"/>
                    <a:pt x="8862" y="9859"/>
                  </a:cubicBezTo>
                  <a:lnTo>
                    <a:pt x="8862" y="9118"/>
                  </a:lnTo>
                  <a:cubicBezTo>
                    <a:pt x="9156" y="9118"/>
                    <a:pt x="9451" y="9118"/>
                    <a:pt x="9745" y="9128"/>
                  </a:cubicBezTo>
                  <a:lnTo>
                    <a:pt x="9745" y="10030"/>
                  </a:lnTo>
                  <a:cubicBezTo>
                    <a:pt x="9565" y="10030"/>
                    <a:pt x="9384" y="10040"/>
                    <a:pt x="9204" y="10040"/>
                  </a:cubicBezTo>
                  <a:cubicBezTo>
                    <a:pt x="9213" y="10059"/>
                    <a:pt x="9232" y="10078"/>
                    <a:pt x="9242" y="10097"/>
                  </a:cubicBezTo>
                  <a:cubicBezTo>
                    <a:pt x="9242" y="10125"/>
                    <a:pt x="9251" y="10144"/>
                    <a:pt x="9261" y="10173"/>
                  </a:cubicBezTo>
                  <a:lnTo>
                    <a:pt x="9745" y="10173"/>
                  </a:lnTo>
                  <a:lnTo>
                    <a:pt x="9745" y="10524"/>
                  </a:lnTo>
                  <a:cubicBezTo>
                    <a:pt x="9774" y="10562"/>
                    <a:pt x="9793" y="10610"/>
                    <a:pt x="9840" y="10657"/>
                  </a:cubicBezTo>
                  <a:cubicBezTo>
                    <a:pt x="9840" y="10667"/>
                    <a:pt x="9850" y="10667"/>
                    <a:pt x="9850" y="10667"/>
                  </a:cubicBezTo>
                  <a:lnTo>
                    <a:pt x="9850" y="10173"/>
                  </a:lnTo>
                  <a:cubicBezTo>
                    <a:pt x="10116" y="10173"/>
                    <a:pt x="10382" y="10173"/>
                    <a:pt x="10648" y="10163"/>
                  </a:cubicBezTo>
                  <a:lnTo>
                    <a:pt x="10648" y="10781"/>
                  </a:lnTo>
                  <a:cubicBezTo>
                    <a:pt x="10662" y="10785"/>
                    <a:pt x="10676" y="10788"/>
                    <a:pt x="10689" y="10788"/>
                  </a:cubicBezTo>
                  <a:cubicBezTo>
                    <a:pt x="10702" y="10788"/>
                    <a:pt x="10714" y="10785"/>
                    <a:pt x="10724" y="10781"/>
                  </a:cubicBezTo>
                  <a:cubicBezTo>
                    <a:pt x="10752" y="10781"/>
                    <a:pt x="10781" y="10781"/>
                    <a:pt x="10819" y="10771"/>
                  </a:cubicBezTo>
                  <a:lnTo>
                    <a:pt x="10819" y="10"/>
                  </a:lnTo>
                  <a:lnTo>
                    <a:pt x="10809" y="10"/>
                  </a:lnTo>
                  <a:cubicBezTo>
                    <a:pt x="10795" y="12"/>
                    <a:pt x="10780" y="14"/>
                    <a:pt x="10765" y="14"/>
                  </a:cubicBezTo>
                  <a:cubicBezTo>
                    <a:pt x="10728" y="14"/>
                    <a:pt x="10688" y="7"/>
                    <a:pt x="106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3"/>
            <p:cNvSpPr/>
            <p:nvPr/>
          </p:nvSpPr>
          <p:spPr>
            <a:xfrm>
              <a:off x="8087451" y="342207"/>
              <a:ext cx="1439669" cy="599515"/>
            </a:xfrm>
            <a:custGeom>
              <a:avLst/>
              <a:gdLst/>
              <a:ahLst/>
              <a:cxnLst/>
              <a:rect l="l" t="t" r="r" b="b"/>
              <a:pathLst>
                <a:path w="11750" h="4893" extrusionOk="0">
                  <a:moveTo>
                    <a:pt x="216" y="1"/>
                  </a:moveTo>
                  <a:cubicBezTo>
                    <a:pt x="142" y="1"/>
                    <a:pt x="63" y="28"/>
                    <a:pt x="1" y="72"/>
                  </a:cubicBezTo>
                  <a:lnTo>
                    <a:pt x="1" y="423"/>
                  </a:lnTo>
                  <a:cubicBezTo>
                    <a:pt x="29" y="442"/>
                    <a:pt x="58" y="452"/>
                    <a:pt x="96" y="452"/>
                  </a:cubicBezTo>
                  <a:cubicBezTo>
                    <a:pt x="182" y="452"/>
                    <a:pt x="262" y="427"/>
                    <a:pt x="341" y="427"/>
                  </a:cubicBezTo>
                  <a:cubicBezTo>
                    <a:pt x="392" y="427"/>
                    <a:pt x="443" y="437"/>
                    <a:pt x="495" y="471"/>
                  </a:cubicBezTo>
                  <a:cubicBezTo>
                    <a:pt x="590" y="528"/>
                    <a:pt x="694" y="585"/>
                    <a:pt x="780" y="651"/>
                  </a:cubicBezTo>
                  <a:cubicBezTo>
                    <a:pt x="960" y="775"/>
                    <a:pt x="1036" y="955"/>
                    <a:pt x="1122" y="1145"/>
                  </a:cubicBezTo>
                  <a:cubicBezTo>
                    <a:pt x="1264" y="1468"/>
                    <a:pt x="1615" y="1535"/>
                    <a:pt x="1919" y="1668"/>
                  </a:cubicBezTo>
                  <a:cubicBezTo>
                    <a:pt x="2138" y="1753"/>
                    <a:pt x="2347" y="1848"/>
                    <a:pt x="2584" y="1877"/>
                  </a:cubicBezTo>
                  <a:cubicBezTo>
                    <a:pt x="2660" y="1883"/>
                    <a:pt x="2737" y="1884"/>
                    <a:pt x="2815" y="1884"/>
                  </a:cubicBezTo>
                  <a:cubicBezTo>
                    <a:pt x="2853" y="1884"/>
                    <a:pt x="2892" y="1884"/>
                    <a:pt x="2931" y="1884"/>
                  </a:cubicBezTo>
                  <a:cubicBezTo>
                    <a:pt x="3047" y="1884"/>
                    <a:pt x="3164" y="1886"/>
                    <a:pt x="3278" y="1905"/>
                  </a:cubicBezTo>
                  <a:cubicBezTo>
                    <a:pt x="3534" y="1962"/>
                    <a:pt x="3762" y="2105"/>
                    <a:pt x="3980" y="2238"/>
                  </a:cubicBezTo>
                  <a:cubicBezTo>
                    <a:pt x="4151" y="2342"/>
                    <a:pt x="4246" y="2503"/>
                    <a:pt x="4427" y="2579"/>
                  </a:cubicBezTo>
                  <a:cubicBezTo>
                    <a:pt x="4560" y="2636"/>
                    <a:pt x="4712" y="2655"/>
                    <a:pt x="4845" y="2703"/>
                  </a:cubicBezTo>
                  <a:cubicBezTo>
                    <a:pt x="4896" y="2717"/>
                    <a:pt x="4938" y="2724"/>
                    <a:pt x="4979" y="2724"/>
                  </a:cubicBezTo>
                  <a:cubicBezTo>
                    <a:pt x="5044" y="2724"/>
                    <a:pt x="5105" y="2707"/>
                    <a:pt x="5187" y="2684"/>
                  </a:cubicBezTo>
                  <a:cubicBezTo>
                    <a:pt x="5510" y="2589"/>
                    <a:pt x="5842" y="2513"/>
                    <a:pt x="6184" y="2484"/>
                  </a:cubicBezTo>
                  <a:cubicBezTo>
                    <a:pt x="6227" y="2480"/>
                    <a:pt x="6272" y="2479"/>
                    <a:pt x="6317" y="2479"/>
                  </a:cubicBezTo>
                  <a:cubicBezTo>
                    <a:pt x="6398" y="2479"/>
                    <a:pt x="6481" y="2483"/>
                    <a:pt x="6563" y="2483"/>
                  </a:cubicBezTo>
                  <a:cubicBezTo>
                    <a:pt x="6638" y="2483"/>
                    <a:pt x="6712" y="2479"/>
                    <a:pt x="6782" y="2465"/>
                  </a:cubicBezTo>
                  <a:cubicBezTo>
                    <a:pt x="6896" y="2446"/>
                    <a:pt x="6982" y="2370"/>
                    <a:pt x="7105" y="2361"/>
                  </a:cubicBezTo>
                  <a:cubicBezTo>
                    <a:pt x="7153" y="2356"/>
                    <a:pt x="7202" y="2353"/>
                    <a:pt x="7252" y="2353"/>
                  </a:cubicBezTo>
                  <a:cubicBezTo>
                    <a:pt x="7551" y="2353"/>
                    <a:pt x="7880" y="2451"/>
                    <a:pt x="8084" y="2646"/>
                  </a:cubicBezTo>
                  <a:cubicBezTo>
                    <a:pt x="8226" y="2779"/>
                    <a:pt x="8407" y="2893"/>
                    <a:pt x="8445" y="3102"/>
                  </a:cubicBezTo>
                  <a:cubicBezTo>
                    <a:pt x="8464" y="3216"/>
                    <a:pt x="8511" y="3311"/>
                    <a:pt x="8559" y="3415"/>
                  </a:cubicBezTo>
                  <a:cubicBezTo>
                    <a:pt x="8635" y="3567"/>
                    <a:pt x="8730" y="3586"/>
                    <a:pt x="8891" y="3615"/>
                  </a:cubicBezTo>
                  <a:cubicBezTo>
                    <a:pt x="9071" y="3643"/>
                    <a:pt x="9157" y="3672"/>
                    <a:pt x="9233" y="3843"/>
                  </a:cubicBezTo>
                  <a:cubicBezTo>
                    <a:pt x="9242" y="3919"/>
                    <a:pt x="9280" y="3985"/>
                    <a:pt x="9337" y="4042"/>
                  </a:cubicBezTo>
                  <a:cubicBezTo>
                    <a:pt x="9432" y="4090"/>
                    <a:pt x="9518" y="4128"/>
                    <a:pt x="9613" y="4147"/>
                  </a:cubicBezTo>
                  <a:cubicBezTo>
                    <a:pt x="9755" y="4223"/>
                    <a:pt x="9736" y="4308"/>
                    <a:pt x="9831" y="4403"/>
                  </a:cubicBezTo>
                  <a:cubicBezTo>
                    <a:pt x="9899" y="4471"/>
                    <a:pt x="10002" y="4483"/>
                    <a:pt x="10103" y="4483"/>
                  </a:cubicBezTo>
                  <a:cubicBezTo>
                    <a:pt x="10158" y="4483"/>
                    <a:pt x="10212" y="4479"/>
                    <a:pt x="10259" y="4479"/>
                  </a:cubicBezTo>
                  <a:cubicBezTo>
                    <a:pt x="10400" y="4479"/>
                    <a:pt x="10519" y="4530"/>
                    <a:pt x="10655" y="4530"/>
                  </a:cubicBezTo>
                  <a:cubicBezTo>
                    <a:pt x="10675" y="4530"/>
                    <a:pt x="10694" y="4529"/>
                    <a:pt x="10715" y="4527"/>
                  </a:cubicBezTo>
                  <a:cubicBezTo>
                    <a:pt x="10800" y="4520"/>
                    <a:pt x="10903" y="4509"/>
                    <a:pt x="11000" y="4509"/>
                  </a:cubicBezTo>
                  <a:cubicBezTo>
                    <a:pt x="11043" y="4509"/>
                    <a:pt x="11085" y="4511"/>
                    <a:pt x="11123" y="4517"/>
                  </a:cubicBezTo>
                  <a:cubicBezTo>
                    <a:pt x="11209" y="4527"/>
                    <a:pt x="11294" y="4565"/>
                    <a:pt x="11380" y="4584"/>
                  </a:cubicBezTo>
                  <a:cubicBezTo>
                    <a:pt x="11484" y="4603"/>
                    <a:pt x="11456" y="4603"/>
                    <a:pt x="11503" y="4698"/>
                  </a:cubicBezTo>
                  <a:cubicBezTo>
                    <a:pt x="11541" y="4764"/>
                    <a:pt x="11569" y="4802"/>
                    <a:pt x="11579" y="4888"/>
                  </a:cubicBezTo>
                  <a:cubicBezTo>
                    <a:pt x="11590" y="4891"/>
                    <a:pt x="11600" y="4893"/>
                    <a:pt x="11611" y="4893"/>
                  </a:cubicBezTo>
                  <a:cubicBezTo>
                    <a:pt x="11657" y="4893"/>
                    <a:pt x="11704" y="4863"/>
                    <a:pt x="11750" y="4840"/>
                  </a:cubicBezTo>
                  <a:lnTo>
                    <a:pt x="11750" y="3833"/>
                  </a:lnTo>
                  <a:cubicBezTo>
                    <a:pt x="11712" y="3824"/>
                    <a:pt x="11674" y="3814"/>
                    <a:pt x="11636" y="3805"/>
                  </a:cubicBezTo>
                  <a:cubicBezTo>
                    <a:pt x="11588" y="3786"/>
                    <a:pt x="11550" y="3776"/>
                    <a:pt x="11503" y="3767"/>
                  </a:cubicBezTo>
                  <a:cubicBezTo>
                    <a:pt x="11473" y="3760"/>
                    <a:pt x="11441" y="3757"/>
                    <a:pt x="11409" y="3757"/>
                  </a:cubicBezTo>
                  <a:cubicBezTo>
                    <a:pt x="11351" y="3757"/>
                    <a:pt x="11292" y="3767"/>
                    <a:pt x="11237" y="3786"/>
                  </a:cubicBezTo>
                  <a:cubicBezTo>
                    <a:pt x="11142" y="3824"/>
                    <a:pt x="11085" y="3852"/>
                    <a:pt x="10981" y="3852"/>
                  </a:cubicBezTo>
                  <a:cubicBezTo>
                    <a:pt x="10829" y="3843"/>
                    <a:pt x="10705" y="3767"/>
                    <a:pt x="10572" y="3691"/>
                  </a:cubicBezTo>
                  <a:cubicBezTo>
                    <a:pt x="10534" y="3672"/>
                    <a:pt x="10506" y="3643"/>
                    <a:pt x="10477" y="3605"/>
                  </a:cubicBezTo>
                  <a:cubicBezTo>
                    <a:pt x="10458" y="3577"/>
                    <a:pt x="10458" y="3577"/>
                    <a:pt x="10430" y="3558"/>
                  </a:cubicBezTo>
                  <a:cubicBezTo>
                    <a:pt x="10392" y="3548"/>
                    <a:pt x="10354" y="3558"/>
                    <a:pt x="10316" y="3539"/>
                  </a:cubicBezTo>
                  <a:cubicBezTo>
                    <a:pt x="10259" y="3520"/>
                    <a:pt x="10202" y="3501"/>
                    <a:pt x="10145" y="3472"/>
                  </a:cubicBezTo>
                  <a:cubicBezTo>
                    <a:pt x="10040" y="3434"/>
                    <a:pt x="10002" y="3377"/>
                    <a:pt x="10012" y="3282"/>
                  </a:cubicBezTo>
                  <a:cubicBezTo>
                    <a:pt x="10012" y="3216"/>
                    <a:pt x="10002" y="3178"/>
                    <a:pt x="9964" y="3130"/>
                  </a:cubicBezTo>
                  <a:cubicBezTo>
                    <a:pt x="9936" y="3092"/>
                    <a:pt x="9926" y="3083"/>
                    <a:pt x="9917" y="3045"/>
                  </a:cubicBezTo>
                  <a:cubicBezTo>
                    <a:pt x="9917" y="2997"/>
                    <a:pt x="9926" y="2988"/>
                    <a:pt x="9898" y="2950"/>
                  </a:cubicBezTo>
                  <a:cubicBezTo>
                    <a:pt x="9879" y="2912"/>
                    <a:pt x="9831" y="2902"/>
                    <a:pt x="9803" y="2874"/>
                  </a:cubicBezTo>
                  <a:cubicBezTo>
                    <a:pt x="9736" y="2807"/>
                    <a:pt x="9784" y="2712"/>
                    <a:pt x="9689" y="2674"/>
                  </a:cubicBezTo>
                  <a:cubicBezTo>
                    <a:pt x="9660" y="2665"/>
                    <a:pt x="9634" y="2661"/>
                    <a:pt x="9609" y="2661"/>
                  </a:cubicBezTo>
                  <a:cubicBezTo>
                    <a:pt x="9558" y="2661"/>
                    <a:pt x="9512" y="2678"/>
                    <a:pt x="9461" y="2703"/>
                  </a:cubicBezTo>
                  <a:cubicBezTo>
                    <a:pt x="9394" y="2741"/>
                    <a:pt x="9375" y="2807"/>
                    <a:pt x="9328" y="2864"/>
                  </a:cubicBezTo>
                  <a:cubicBezTo>
                    <a:pt x="9271" y="2931"/>
                    <a:pt x="9185" y="2950"/>
                    <a:pt x="9100" y="2969"/>
                  </a:cubicBezTo>
                  <a:cubicBezTo>
                    <a:pt x="9084" y="2971"/>
                    <a:pt x="9070" y="2972"/>
                    <a:pt x="9056" y="2972"/>
                  </a:cubicBezTo>
                  <a:cubicBezTo>
                    <a:pt x="9004" y="2972"/>
                    <a:pt x="8967" y="2955"/>
                    <a:pt x="8929" y="2902"/>
                  </a:cubicBezTo>
                  <a:cubicBezTo>
                    <a:pt x="8910" y="2874"/>
                    <a:pt x="8910" y="2845"/>
                    <a:pt x="8891" y="2807"/>
                  </a:cubicBezTo>
                  <a:cubicBezTo>
                    <a:pt x="8872" y="2779"/>
                    <a:pt x="8844" y="2760"/>
                    <a:pt x="8825" y="2731"/>
                  </a:cubicBezTo>
                  <a:cubicBezTo>
                    <a:pt x="8787" y="2684"/>
                    <a:pt x="8768" y="2608"/>
                    <a:pt x="8730" y="2570"/>
                  </a:cubicBezTo>
                  <a:cubicBezTo>
                    <a:pt x="8663" y="2522"/>
                    <a:pt x="8587" y="2532"/>
                    <a:pt x="8540" y="2456"/>
                  </a:cubicBezTo>
                  <a:cubicBezTo>
                    <a:pt x="8511" y="2427"/>
                    <a:pt x="8521" y="2408"/>
                    <a:pt x="8483" y="2389"/>
                  </a:cubicBezTo>
                  <a:cubicBezTo>
                    <a:pt x="8464" y="2380"/>
                    <a:pt x="8447" y="2378"/>
                    <a:pt x="8430" y="2378"/>
                  </a:cubicBezTo>
                  <a:cubicBezTo>
                    <a:pt x="8414" y="2378"/>
                    <a:pt x="8397" y="2380"/>
                    <a:pt x="8378" y="2380"/>
                  </a:cubicBezTo>
                  <a:cubicBezTo>
                    <a:pt x="8302" y="2370"/>
                    <a:pt x="8255" y="2370"/>
                    <a:pt x="8188" y="2342"/>
                  </a:cubicBezTo>
                  <a:cubicBezTo>
                    <a:pt x="8131" y="2313"/>
                    <a:pt x="8065" y="2275"/>
                    <a:pt x="8027" y="2228"/>
                  </a:cubicBezTo>
                  <a:cubicBezTo>
                    <a:pt x="7998" y="2190"/>
                    <a:pt x="8036" y="2152"/>
                    <a:pt x="8008" y="2114"/>
                  </a:cubicBezTo>
                  <a:cubicBezTo>
                    <a:pt x="7998" y="2076"/>
                    <a:pt x="7970" y="2086"/>
                    <a:pt x="7941" y="2067"/>
                  </a:cubicBezTo>
                  <a:cubicBezTo>
                    <a:pt x="7922" y="2048"/>
                    <a:pt x="7903" y="2029"/>
                    <a:pt x="7884" y="2000"/>
                  </a:cubicBezTo>
                  <a:cubicBezTo>
                    <a:pt x="7856" y="1962"/>
                    <a:pt x="7818" y="1943"/>
                    <a:pt x="7770" y="1915"/>
                  </a:cubicBezTo>
                  <a:cubicBezTo>
                    <a:pt x="7749" y="1903"/>
                    <a:pt x="7725" y="1898"/>
                    <a:pt x="7698" y="1898"/>
                  </a:cubicBezTo>
                  <a:cubicBezTo>
                    <a:pt x="7618" y="1898"/>
                    <a:pt x="7521" y="1943"/>
                    <a:pt x="7457" y="1972"/>
                  </a:cubicBezTo>
                  <a:cubicBezTo>
                    <a:pt x="7362" y="2029"/>
                    <a:pt x="7324" y="2105"/>
                    <a:pt x="7200" y="2114"/>
                  </a:cubicBezTo>
                  <a:lnTo>
                    <a:pt x="7048" y="2114"/>
                  </a:lnTo>
                  <a:cubicBezTo>
                    <a:pt x="7001" y="2114"/>
                    <a:pt x="6953" y="2133"/>
                    <a:pt x="6896" y="2133"/>
                  </a:cubicBezTo>
                  <a:cubicBezTo>
                    <a:pt x="6804" y="2141"/>
                    <a:pt x="6724" y="2155"/>
                    <a:pt x="6642" y="2155"/>
                  </a:cubicBezTo>
                  <a:cubicBezTo>
                    <a:pt x="6623" y="2155"/>
                    <a:pt x="6603" y="2154"/>
                    <a:pt x="6583" y="2152"/>
                  </a:cubicBezTo>
                  <a:cubicBezTo>
                    <a:pt x="6486" y="2139"/>
                    <a:pt x="6389" y="2132"/>
                    <a:pt x="6293" y="2132"/>
                  </a:cubicBezTo>
                  <a:cubicBezTo>
                    <a:pt x="6182" y="2132"/>
                    <a:pt x="6072" y="2141"/>
                    <a:pt x="5966" y="2162"/>
                  </a:cubicBezTo>
                  <a:cubicBezTo>
                    <a:pt x="5932" y="2168"/>
                    <a:pt x="5913" y="2175"/>
                    <a:pt x="5887" y="2175"/>
                  </a:cubicBezTo>
                  <a:cubicBezTo>
                    <a:pt x="5877" y="2175"/>
                    <a:pt x="5866" y="2174"/>
                    <a:pt x="5852" y="2171"/>
                  </a:cubicBezTo>
                  <a:cubicBezTo>
                    <a:pt x="5818" y="2164"/>
                    <a:pt x="5784" y="2158"/>
                    <a:pt x="5748" y="2158"/>
                  </a:cubicBezTo>
                  <a:cubicBezTo>
                    <a:pt x="5732" y="2158"/>
                    <a:pt x="5716" y="2159"/>
                    <a:pt x="5700" y="2162"/>
                  </a:cubicBezTo>
                  <a:cubicBezTo>
                    <a:pt x="5662" y="2162"/>
                    <a:pt x="5619" y="2153"/>
                    <a:pt x="5579" y="2153"/>
                  </a:cubicBezTo>
                  <a:cubicBezTo>
                    <a:pt x="5558" y="2153"/>
                    <a:pt x="5538" y="2155"/>
                    <a:pt x="5519" y="2162"/>
                  </a:cubicBezTo>
                  <a:cubicBezTo>
                    <a:pt x="5467" y="2167"/>
                    <a:pt x="5422" y="2177"/>
                    <a:pt x="5376" y="2177"/>
                  </a:cubicBezTo>
                  <a:cubicBezTo>
                    <a:pt x="5346" y="2177"/>
                    <a:pt x="5315" y="2173"/>
                    <a:pt x="5282" y="2162"/>
                  </a:cubicBezTo>
                  <a:cubicBezTo>
                    <a:pt x="5225" y="2143"/>
                    <a:pt x="5168" y="2124"/>
                    <a:pt x="5111" y="2114"/>
                  </a:cubicBezTo>
                  <a:cubicBezTo>
                    <a:pt x="5063" y="2105"/>
                    <a:pt x="5016" y="2105"/>
                    <a:pt x="4968" y="2076"/>
                  </a:cubicBezTo>
                  <a:cubicBezTo>
                    <a:pt x="4959" y="2067"/>
                    <a:pt x="4949" y="2057"/>
                    <a:pt x="4940" y="2048"/>
                  </a:cubicBezTo>
                  <a:cubicBezTo>
                    <a:pt x="4911" y="2029"/>
                    <a:pt x="4892" y="2029"/>
                    <a:pt x="4873" y="2029"/>
                  </a:cubicBezTo>
                  <a:cubicBezTo>
                    <a:pt x="4797" y="2000"/>
                    <a:pt x="4683" y="2000"/>
                    <a:pt x="4693" y="1896"/>
                  </a:cubicBezTo>
                  <a:cubicBezTo>
                    <a:pt x="4702" y="1810"/>
                    <a:pt x="4778" y="1810"/>
                    <a:pt x="4816" y="1744"/>
                  </a:cubicBezTo>
                  <a:cubicBezTo>
                    <a:pt x="4835" y="1706"/>
                    <a:pt x="4835" y="1630"/>
                    <a:pt x="4845" y="1592"/>
                  </a:cubicBezTo>
                  <a:cubicBezTo>
                    <a:pt x="4873" y="1449"/>
                    <a:pt x="4788" y="1411"/>
                    <a:pt x="4674" y="1392"/>
                  </a:cubicBezTo>
                  <a:cubicBezTo>
                    <a:pt x="4617" y="1383"/>
                    <a:pt x="4541" y="1383"/>
                    <a:pt x="4522" y="1307"/>
                  </a:cubicBezTo>
                  <a:cubicBezTo>
                    <a:pt x="4512" y="1269"/>
                    <a:pt x="4541" y="1212"/>
                    <a:pt x="4550" y="1174"/>
                  </a:cubicBezTo>
                  <a:cubicBezTo>
                    <a:pt x="4560" y="1107"/>
                    <a:pt x="4569" y="1079"/>
                    <a:pt x="4541" y="1022"/>
                  </a:cubicBezTo>
                  <a:cubicBezTo>
                    <a:pt x="4484" y="927"/>
                    <a:pt x="4313" y="908"/>
                    <a:pt x="4208" y="908"/>
                  </a:cubicBezTo>
                  <a:cubicBezTo>
                    <a:pt x="4190" y="906"/>
                    <a:pt x="4172" y="905"/>
                    <a:pt x="4153" y="905"/>
                  </a:cubicBezTo>
                  <a:cubicBezTo>
                    <a:pt x="4074" y="905"/>
                    <a:pt x="3991" y="919"/>
                    <a:pt x="3914" y="927"/>
                  </a:cubicBezTo>
                  <a:cubicBezTo>
                    <a:pt x="3810" y="936"/>
                    <a:pt x="3677" y="965"/>
                    <a:pt x="3601" y="1041"/>
                  </a:cubicBezTo>
                  <a:cubicBezTo>
                    <a:pt x="3553" y="1079"/>
                    <a:pt x="3572" y="1136"/>
                    <a:pt x="3534" y="1174"/>
                  </a:cubicBezTo>
                  <a:cubicBezTo>
                    <a:pt x="3477" y="1231"/>
                    <a:pt x="3373" y="1221"/>
                    <a:pt x="3297" y="1240"/>
                  </a:cubicBezTo>
                  <a:cubicBezTo>
                    <a:pt x="3221" y="1259"/>
                    <a:pt x="3164" y="1259"/>
                    <a:pt x="3097" y="1297"/>
                  </a:cubicBezTo>
                  <a:cubicBezTo>
                    <a:pt x="3012" y="1354"/>
                    <a:pt x="2917" y="1411"/>
                    <a:pt x="2831" y="1459"/>
                  </a:cubicBezTo>
                  <a:cubicBezTo>
                    <a:pt x="2765" y="1487"/>
                    <a:pt x="2717" y="1535"/>
                    <a:pt x="2651" y="1563"/>
                  </a:cubicBezTo>
                  <a:cubicBezTo>
                    <a:pt x="2605" y="1580"/>
                    <a:pt x="2566" y="1584"/>
                    <a:pt x="2526" y="1584"/>
                  </a:cubicBezTo>
                  <a:cubicBezTo>
                    <a:pt x="2500" y="1584"/>
                    <a:pt x="2472" y="1582"/>
                    <a:pt x="2442" y="1582"/>
                  </a:cubicBezTo>
                  <a:cubicBezTo>
                    <a:pt x="2379" y="1582"/>
                    <a:pt x="2306" y="1592"/>
                    <a:pt x="2237" y="1592"/>
                  </a:cubicBezTo>
                  <a:cubicBezTo>
                    <a:pt x="2191" y="1592"/>
                    <a:pt x="2147" y="1588"/>
                    <a:pt x="2109" y="1573"/>
                  </a:cubicBezTo>
                  <a:cubicBezTo>
                    <a:pt x="2071" y="1554"/>
                    <a:pt x="2033" y="1516"/>
                    <a:pt x="1995" y="1506"/>
                  </a:cubicBezTo>
                  <a:cubicBezTo>
                    <a:pt x="1989" y="1505"/>
                    <a:pt x="1982" y="1505"/>
                    <a:pt x="1976" y="1505"/>
                  </a:cubicBezTo>
                  <a:cubicBezTo>
                    <a:pt x="1939" y="1505"/>
                    <a:pt x="1905" y="1521"/>
                    <a:pt x="1873" y="1521"/>
                  </a:cubicBezTo>
                  <a:cubicBezTo>
                    <a:pt x="1863" y="1521"/>
                    <a:pt x="1853" y="1520"/>
                    <a:pt x="1843" y="1516"/>
                  </a:cubicBezTo>
                  <a:cubicBezTo>
                    <a:pt x="1767" y="1497"/>
                    <a:pt x="1758" y="1430"/>
                    <a:pt x="1710" y="1392"/>
                  </a:cubicBezTo>
                  <a:cubicBezTo>
                    <a:pt x="1672" y="1364"/>
                    <a:pt x="1663" y="1364"/>
                    <a:pt x="1634" y="1326"/>
                  </a:cubicBezTo>
                  <a:cubicBezTo>
                    <a:pt x="1615" y="1288"/>
                    <a:pt x="1606" y="1269"/>
                    <a:pt x="1577" y="1240"/>
                  </a:cubicBezTo>
                  <a:cubicBezTo>
                    <a:pt x="1549" y="1212"/>
                    <a:pt x="1520" y="1193"/>
                    <a:pt x="1482" y="1174"/>
                  </a:cubicBezTo>
                  <a:cubicBezTo>
                    <a:pt x="1444" y="1155"/>
                    <a:pt x="1416" y="1136"/>
                    <a:pt x="1378" y="1107"/>
                  </a:cubicBezTo>
                  <a:cubicBezTo>
                    <a:pt x="1340" y="1088"/>
                    <a:pt x="1283" y="1079"/>
                    <a:pt x="1264" y="1031"/>
                  </a:cubicBezTo>
                  <a:cubicBezTo>
                    <a:pt x="1236" y="984"/>
                    <a:pt x="1245" y="908"/>
                    <a:pt x="1226" y="841"/>
                  </a:cubicBezTo>
                  <a:cubicBezTo>
                    <a:pt x="1207" y="784"/>
                    <a:pt x="1160" y="775"/>
                    <a:pt x="1112" y="727"/>
                  </a:cubicBezTo>
                  <a:cubicBezTo>
                    <a:pt x="1046" y="661"/>
                    <a:pt x="998" y="585"/>
                    <a:pt x="922" y="528"/>
                  </a:cubicBezTo>
                  <a:cubicBezTo>
                    <a:pt x="856" y="490"/>
                    <a:pt x="799" y="461"/>
                    <a:pt x="761" y="395"/>
                  </a:cubicBezTo>
                  <a:cubicBezTo>
                    <a:pt x="713" y="328"/>
                    <a:pt x="675" y="319"/>
                    <a:pt x="609" y="281"/>
                  </a:cubicBezTo>
                  <a:cubicBezTo>
                    <a:pt x="552" y="243"/>
                    <a:pt x="495" y="195"/>
                    <a:pt x="457" y="148"/>
                  </a:cubicBezTo>
                  <a:cubicBezTo>
                    <a:pt x="419" y="110"/>
                    <a:pt x="381" y="53"/>
                    <a:pt x="324" y="24"/>
                  </a:cubicBezTo>
                  <a:cubicBezTo>
                    <a:pt x="291" y="8"/>
                    <a:pt x="254"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23"/>
          <p:cNvSpPr/>
          <p:nvPr/>
        </p:nvSpPr>
        <p:spPr>
          <a:xfrm>
            <a:off x="-1317599" y="3007949"/>
            <a:ext cx="2114663" cy="1104906"/>
          </a:xfrm>
          <a:custGeom>
            <a:avLst/>
            <a:gdLst/>
            <a:ahLst/>
            <a:cxnLst/>
            <a:rect l="l" t="t" r="r" b="b"/>
            <a:pathLst>
              <a:path w="14913" h="7792"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5749"/>
                </a:lnTo>
                <a:cubicBezTo>
                  <a:pt x="38" y="5835"/>
                  <a:pt x="86" y="5901"/>
                  <a:pt x="171" y="5911"/>
                </a:cubicBezTo>
                <a:cubicBezTo>
                  <a:pt x="247" y="5911"/>
                  <a:pt x="238" y="5911"/>
                  <a:pt x="275" y="5968"/>
                </a:cubicBezTo>
                <a:cubicBezTo>
                  <a:pt x="313" y="6044"/>
                  <a:pt x="342" y="6072"/>
                  <a:pt x="418" y="6110"/>
                </a:cubicBezTo>
                <a:cubicBezTo>
                  <a:pt x="503" y="6167"/>
                  <a:pt x="503" y="6281"/>
                  <a:pt x="589" y="6338"/>
                </a:cubicBezTo>
                <a:cubicBezTo>
                  <a:pt x="627" y="6367"/>
                  <a:pt x="665" y="6376"/>
                  <a:pt x="703" y="6376"/>
                </a:cubicBezTo>
                <a:lnTo>
                  <a:pt x="769" y="6376"/>
                </a:lnTo>
                <a:cubicBezTo>
                  <a:pt x="798" y="6376"/>
                  <a:pt x="807" y="6395"/>
                  <a:pt x="836" y="6395"/>
                </a:cubicBezTo>
                <a:cubicBezTo>
                  <a:pt x="864" y="6405"/>
                  <a:pt x="902" y="6405"/>
                  <a:pt x="940" y="6405"/>
                </a:cubicBezTo>
                <a:cubicBezTo>
                  <a:pt x="959" y="6405"/>
                  <a:pt x="978" y="6409"/>
                  <a:pt x="997" y="6409"/>
                </a:cubicBezTo>
                <a:cubicBezTo>
                  <a:pt x="1007" y="6409"/>
                  <a:pt x="1016" y="6408"/>
                  <a:pt x="1026" y="6405"/>
                </a:cubicBezTo>
                <a:cubicBezTo>
                  <a:pt x="1042" y="6405"/>
                  <a:pt x="1107" y="6384"/>
                  <a:pt x="1138" y="6384"/>
                </a:cubicBezTo>
                <a:cubicBezTo>
                  <a:pt x="1143" y="6384"/>
                  <a:pt x="1147" y="6384"/>
                  <a:pt x="1149" y="6386"/>
                </a:cubicBezTo>
                <a:cubicBezTo>
                  <a:pt x="1187" y="6386"/>
                  <a:pt x="1197" y="6405"/>
                  <a:pt x="1225" y="6433"/>
                </a:cubicBezTo>
                <a:cubicBezTo>
                  <a:pt x="1292" y="6500"/>
                  <a:pt x="1377" y="6509"/>
                  <a:pt x="1472" y="6509"/>
                </a:cubicBezTo>
                <a:cubicBezTo>
                  <a:pt x="1624" y="6509"/>
                  <a:pt x="1795" y="6462"/>
                  <a:pt x="1919" y="6376"/>
                </a:cubicBezTo>
                <a:cubicBezTo>
                  <a:pt x="2033" y="6300"/>
                  <a:pt x="2099" y="6158"/>
                  <a:pt x="2223" y="6110"/>
                </a:cubicBezTo>
                <a:cubicBezTo>
                  <a:pt x="2356" y="6063"/>
                  <a:pt x="2517" y="6063"/>
                  <a:pt x="2650" y="6015"/>
                </a:cubicBezTo>
                <a:cubicBezTo>
                  <a:pt x="2755" y="5987"/>
                  <a:pt x="2707" y="5901"/>
                  <a:pt x="2783" y="5844"/>
                </a:cubicBezTo>
                <a:cubicBezTo>
                  <a:pt x="2815" y="5818"/>
                  <a:pt x="2861" y="5812"/>
                  <a:pt x="2911" y="5812"/>
                </a:cubicBezTo>
                <a:cubicBezTo>
                  <a:pt x="2950" y="5812"/>
                  <a:pt x="2992" y="5816"/>
                  <a:pt x="3030" y="5816"/>
                </a:cubicBezTo>
                <a:cubicBezTo>
                  <a:pt x="3106" y="5816"/>
                  <a:pt x="3248" y="5835"/>
                  <a:pt x="3305" y="5892"/>
                </a:cubicBezTo>
                <a:cubicBezTo>
                  <a:pt x="3343" y="5930"/>
                  <a:pt x="3334" y="5996"/>
                  <a:pt x="3372" y="6044"/>
                </a:cubicBezTo>
                <a:cubicBezTo>
                  <a:pt x="3410" y="6091"/>
                  <a:pt x="3495" y="6110"/>
                  <a:pt x="3562" y="6110"/>
                </a:cubicBezTo>
                <a:cubicBezTo>
                  <a:pt x="3576" y="6112"/>
                  <a:pt x="3590" y="6113"/>
                  <a:pt x="3604" y="6113"/>
                </a:cubicBezTo>
                <a:cubicBezTo>
                  <a:pt x="3642" y="6113"/>
                  <a:pt x="3681" y="6108"/>
                  <a:pt x="3719" y="6108"/>
                </a:cubicBezTo>
                <a:cubicBezTo>
                  <a:pt x="3733" y="6108"/>
                  <a:pt x="3747" y="6108"/>
                  <a:pt x="3761" y="6110"/>
                </a:cubicBezTo>
                <a:cubicBezTo>
                  <a:pt x="3809" y="6122"/>
                  <a:pt x="3823" y="6134"/>
                  <a:pt x="3841" y="6134"/>
                </a:cubicBezTo>
                <a:cubicBezTo>
                  <a:pt x="3852" y="6134"/>
                  <a:pt x="3864" y="6130"/>
                  <a:pt x="3885" y="6120"/>
                </a:cubicBezTo>
                <a:cubicBezTo>
                  <a:pt x="4027" y="6053"/>
                  <a:pt x="4141" y="5968"/>
                  <a:pt x="4255" y="5873"/>
                </a:cubicBezTo>
                <a:cubicBezTo>
                  <a:pt x="4331" y="5806"/>
                  <a:pt x="4455" y="5787"/>
                  <a:pt x="4550" y="5749"/>
                </a:cubicBezTo>
                <a:cubicBezTo>
                  <a:pt x="4607" y="5730"/>
                  <a:pt x="4645" y="5692"/>
                  <a:pt x="4702" y="5673"/>
                </a:cubicBezTo>
                <a:cubicBezTo>
                  <a:pt x="4778" y="5635"/>
                  <a:pt x="4825" y="5607"/>
                  <a:pt x="4882" y="5550"/>
                </a:cubicBezTo>
                <a:cubicBezTo>
                  <a:pt x="4977" y="5464"/>
                  <a:pt x="5120" y="5407"/>
                  <a:pt x="5243" y="5351"/>
                </a:cubicBezTo>
                <a:cubicBezTo>
                  <a:pt x="5329" y="5313"/>
                  <a:pt x="5423" y="5284"/>
                  <a:pt x="5499" y="5227"/>
                </a:cubicBezTo>
                <a:cubicBezTo>
                  <a:pt x="5594" y="5151"/>
                  <a:pt x="5670" y="5113"/>
                  <a:pt x="5784" y="5113"/>
                </a:cubicBezTo>
                <a:cubicBezTo>
                  <a:pt x="5873" y="5113"/>
                  <a:pt x="5989" y="5125"/>
                  <a:pt x="6105" y="5125"/>
                </a:cubicBezTo>
                <a:cubicBezTo>
                  <a:pt x="6262" y="5125"/>
                  <a:pt x="6419" y="5103"/>
                  <a:pt x="6506" y="4999"/>
                </a:cubicBezTo>
                <a:cubicBezTo>
                  <a:pt x="6535" y="4961"/>
                  <a:pt x="6535" y="4952"/>
                  <a:pt x="6582" y="4933"/>
                </a:cubicBezTo>
                <a:cubicBezTo>
                  <a:pt x="6604" y="4929"/>
                  <a:pt x="6631" y="4928"/>
                  <a:pt x="6659" y="4928"/>
                </a:cubicBezTo>
                <a:cubicBezTo>
                  <a:pt x="6714" y="4928"/>
                  <a:pt x="6775" y="4933"/>
                  <a:pt x="6820" y="4933"/>
                </a:cubicBezTo>
                <a:cubicBezTo>
                  <a:pt x="6943" y="4942"/>
                  <a:pt x="7124" y="4971"/>
                  <a:pt x="7228" y="5028"/>
                </a:cubicBezTo>
                <a:cubicBezTo>
                  <a:pt x="7380" y="5104"/>
                  <a:pt x="7523" y="5151"/>
                  <a:pt x="7646" y="5265"/>
                </a:cubicBezTo>
                <a:cubicBezTo>
                  <a:pt x="7760" y="5360"/>
                  <a:pt x="7798" y="5512"/>
                  <a:pt x="7922" y="5597"/>
                </a:cubicBezTo>
                <a:cubicBezTo>
                  <a:pt x="7978" y="5645"/>
                  <a:pt x="8045" y="5635"/>
                  <a:pt x="8092" y="5683"/>
                </a:cubicBezTo>
                <a:cubicBezTo>
                  <a:pt x="8159" y="5749"/>
                  <a:pt x="8178" y="5835"/>
                  <a:pt x="8225" y="5901"/>
                </a:cubicBezTo>
                <a:cubicBezTo>
                  <a:pt x="8273" y="5968"/>
                  <a:pt x="8301" y="5958"/>
                  <a:pt x="8368" y="5968"/>
                </a:cubicBezTo>
                <a:cubicBezTo>
                  <a:pt x="8463" y="5968"/>
                  <a:pt x="8548" y="5996"/>
                  <a:pt x="8605" y="6072"/>
                </a:cubicBezTo>
                <a:cubicBezTo>
                  <a:pt x="8672" y="6139"/>
                  <a:pt x="8681" y="6215"/>
                  <a:pt x="8710" y="6300"/>
                </a:cubicBezTo>
                <a:cubicBezTo>
                  <a:pt x="8729" y="6357"/>
                  <a:pt x="8767" y="6405"/>
                  <a:pt x="8805" y="6452"/>
                </a:cubicBezTo>
                <a:cubicBezTo>
                  <a:pt x="8843" y="6519"/>
                  <a:pt x="8862" y="6604"/>
                  <a:pt x="8919" y="6671"/>
                </a:cubicBezTo>
                <a:cubicBezTo>
                  <a:pt x="9014" y="6775"/>
                  <a:pt x="9137" y="6766"/>
                  <a:pt x="9213" y="6899"/>
                </a:cubicBezTo>
                <a:cubicBezTo>
                  <a:pt x="9251" y="6956"/>
                  <a:pt x="9299" y="6984"/>
                  <a:pt x="9346" y="7041"/>
                </a:cubicBezTo>
                <a:cubicBezTo>
                  <a:pt x="9375" y="7089"/>
                  <a:pt x="9413" y="7165"/>
                  <a:pt x="9422" y="7231"/>
                </a:cubicBezTo>
                <a:cubicBezTo>
                  <a:pt x="9451" y="7345"/>
                  <a:pt x="9375" y="7526"/>
                  <a:pt x="9489" y="7592"/>
                </a:cubicBezTo>
                <a:cubicBezTo>
                  <a:pt x="9584" y="7649"/>
                  <a:pt x="9688" y="7706"/>
                  <a:pt x="9783" y="7754"/>
                </a:cubicBezTo>
                <a:cubicBezTo>
                  <a:pt x="9827" y="7779"/>
                  <a:pt x="9884" y="7792"/>
                  <a:pt x="9940" y="7792"/>
                </a:cubicBezTo>
                <a:cubicBezTo>
                  <a:pt x="9968" y="7792"/>
                  <a:pt x="9995" y="7788"/>
                  <a:pt x="10021" y="7782"/>
                </a:cubicBezTo>
                <a:cubicBezTo>
                  <a:pt x="10116" y="7754"/>
                  <a:pt x="10173" y="7678"/>
                  <a:pt x="10258" y="7630"/>
                </a:cubicBezTo>
                <a:cubicBezTo>
                  <a:pt x="10287" y="7612"/>
                  <a:pt x="10319" y="7608"/>
                  <a:pt x="10352" y="7608"/>
                </a:cubicBezTo>
                <a:cubicBezTo>
                  <a:pt x="10383" y="7608"/>
                  <a:pt x="10415" y="7611"/>
                  <a:pt x="10448" y="7611"/>
                </a:cubicBezTo>
                <a:cubicBezTo>
                  <a:pt x="10473" y="7611"/>
                  <a:pt x="10498" y="7609"/>
                  <a:pt x="10524" y="7602"/>
                </a:cubicBezTo>
                <a:cubicBezTo>
                  <a:pt x="10666" y="7564"/>
                  <a:pt x="10742" y="7497"/>
                  <a:pt x="10837" y="7374"/>
                </a:cubicBezTo>
                <a:cubicBezTo>
                  <a:pt x="10894" y="7288"/>
                  <a:pt x="10970" y="7212"/>
                  <a:pt x="11046" y="7146"/>
                </a:cubicBezTo>
                <a:cubicBezTo>
                  <a:pt x="11122" y="7089"/>
                  <a:pt x="11179" y="7022"/>
                  <a:pt x="11246" y="6965"/>
                </a:cubicBezTo>
                <a:cubicBezTo>
                  <a:pt x="11303" y="6918"/>
                  <a:pt x="11360" y="6889"/>
                  <a:pt x="11407" y="6842"/>
                </a:cubicBezTo>
                <a:cubicBezTo>
                  <a:pt x="11474" y="6775"/>
                  <a:pt x="11474" y="6728"/>
                  <a:pt x="11483" y="6652"/>
                </a:cubicBezTo>
                <a:cubicBezTo>
                  <a:pt x="11512" y="6519"/>
                  <a:pt x="11730" y="6433"/>
                  <a:pt x="11844" y="6386"/>
                </a:cubicBezTo>
                <a:cubicBezTo>
                  <a:pt x="11996" y="6310"/>
                  <a:pt x="12177" y="6319"/>
                  <a:pt x="12338" y="6291"/>
                </a:cubicBezTo>
                <a:cubicBezTo>
                  <a:pt x="12490" y="6253"/>
                  <a:pt x="12519" y="6101"/>
                  <a:pt x="12604" y="5987"/>
                </a:cubicBezTo>
                <a:cubicBezTo>
                  <a:pt x="12699" y="5863"/>
                  <a:pt x="12804" y="5692"/>
                  <a:pt x="12956" y="5626"/>
                </a:cubicBezTo>
                <a:cubicBezTo>
                  <a:pt x="13050" y="5588"/>
                  <a:pt x="13107" y="5550"/>
                  <a:pt x="13174" y="5483"/>
                </a:cubicBezTo>
                <a:cubicBezTo>
                  <a:pt x="13288" y="5379"/>
                  <a:pt x="13440" y="5303"/>
                  <a:pt x="13582" y="5265"/>
                </a:cubicBezTo>
                <a:cubicBezTo>
                  <a:pt x="13772" y="5208"/>
                  <a:pt x="13934" y="5142"/>
                  <a:pt x="14105" y="5047"/>
                </a:cubicBezTo>
                <a:cubicBezTo>
                  <a:pt x="14200" y="4990"/>
                  <a:pt x="14295" y="4971"/>
                  <a:pt x="14399" y="4942"/>
                </a:cubicBezTo>
                <a:cubicBezTo>
                  <a:pt x="14513" y="4904"/>
                  <a:pt x="14608" y="4847"/>
                  <a:pt x="14722" y="4809"/>
                </a:cubicBezTo>
                <a:cubicBezTo>
                  <a:pt x="14808" y="4781"/>
                  <a:pt x="14855" y="4752"/>
                  <a:pt x="14884" y="4695"/>
                </a:cubicBezTo>
                <a:cubicBezTo>
                  <a:pt x="14893" y="4667"/>
                  <a:pt x="14893" y="4638"/>
                  <a:pt x="14893" y="4591"/>
                </a:cubicBezTo>
                <a:cubicBezTo>
                  <a:pt x="14893" y="4515"/>
                  <a:pt x="14912" y="4429"/>
                  <a:pt x="14903" y="4344"/>
                </a:cubicBezTo>
                <a:cubicBezTo>
                  <a:pt x="14893" y="4258"/>
                  <a:pt x="14836" y="4268"/>
                  <a:pt x="14789" y="4201"/>
                </a:cubicBezTo>
                <a:cubicBezTo>
                  <a:pt x="14770" y="4182"/>
                  <a:pt x="14770" y="4144"/>
                  <a:pt x="14741" y="4125"/>
                </a:cubicBezTo>
                <a:cubicBezTo>
                  <a:pt x="14722" y="4097"/>
                  <a:pt x="14675" y="4078"/>
                  <a:pt x="14656" y="4059"/>
                </a:cubicBezTo>
                <a:cubicBezTo>
                  <a:pt x="14589" y="3964"/>
                  <a:pt x="14675" y="3850"/>
                  <a:pt x="14665" y="3745"/>
                </a:cubicBezTo>
                <a:cubicBezTo>
                  <a:pt x="14656" y="3641"/>
                  <a:pt x="14599" y="3641"/>
                  <a:pt x="14523" y="3612"/>
                </a:cubicBezTo>
                <a:cubicBezTo>
                  <a:pt x="14447" y="3574"/>
                  <a:pt x="14418" y="3527"/>
                  <a:pt x="14352" y="3479"/>
                </a:cubicBezTo>
                <a:cubicBezTo>
                  <a:pt x="14285" y="3422"/>
                  <a:pt x="14171" y="3413"/>
                  <a:pt x="14133" y="3308"/>
                </a:cubicBezTo>
                <a:cubicBezTo>
                  <a:pt x="14095" y="3194"/>
                  <a:pt x="14162" y="3042"/>
                  <a:pt x="14162" y="2919"/>
                </a:cubicBezTo>
                <a:cubicBezTo>
                  <a:pt x="14162" y="2795"/>
                  <a:pt x="14162" y="2672"/>
                  <a:pt x="14143" y="2549"/>
                </a:cubicBezTo>
                <a:cubicBezTo>
                  <a:pt x="14133" y="2501"/>
                  <a:pt x="14133" y="2454"/>
                  <a:pt x="14133" y="2406"/>
                </a:cubicBezTo>
                <a:cubicBezTo>
                  <a:pt x="14133" y="2302"/>
                  <a:pt x="14200" y="2226"/>
                  <a:pt x="14200" y="2121"/>
                </a:cubicBezTo>
                <a:cubicBezTo>
                  <a:pt x="14190" y="2093"/>
                  <a:pt x="14171" y="2055"/>
                  <a:pt x="14171" y="2026"/>
                </a:cubicBezTo>
                <a:cubicBezTo>
                  <a:pt x="14162" y="1979"/>
                  <a:pt x="14171" y="1922"/>
                  <a:pt x="14162" y="1874"/>
                </a:cubicBezTo>
                <a:cubicBezTo>
                  <a:pt x="14133" y="1808"/>
                  <a:pt x="14057" y="1760"/>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06" y="1656"/>
                  <a:pt x="13411" y="1684"/>
                </a:cubicBezTo>
                <a:cubicBezTo>
                  <a:pt x="13355" y="1703"/>
                  <a:pt x="13304" y="1721"/>
                  <a:pt x="13250" y="1721"/>
                </a:cubicBezTo>
                <a:cubicBezTo>
                  <a:pt x="13222" y="1721"/>
                  <a:pt x="13194" y="1716"/>
                  <a:pt x="13164" y="1703"/>
                </a:cubicBezTo>
                <a:cubicBezTo>
                  <a:pt x="13060" y="1656"/>
                  <a:pt x="12956" y="1599"/>
                  <a:pt x="12842" y="1561"/>
                </a:cubicBezTo>
                <a:cubicBezTo>
                  <a:pt x="12766" y="1523"/>
                  <a:pt x="12652" y="1523"/>
                  <a:pt x="12576"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293" y="1209"/>
                </a:cubicBezTo>
                <a:cubicBezTo>
                  <a:pt x="11202" y="1218"/>
                  <a:pt x="11088"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9"/>
        <p:cNvGrpSpPr/>
        <p:nvPr/>
      </p:nvGrpSpPr>
      <p:grpSpPr>
        <a:xfrm>
          <a:off x="0" y="0"/>
          <a:ext cx="0" cy="0"/>
          <a:chOff x="0" y="0"/>
          <a:chExt cx="0" cy="0"/>
        </a:xfrm>
      </p:grpSpPr>
      <p:pic>
        <p:nvPicPr>
          <p:cNvPr id="300" name="Google Shape;300;p24"/>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1" name="Google Shape;301;p24"/>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302" name="Google Shape;302;p24"/>
          <p:cNvSpPr txBox="1">
            <a:spLocks noGrp="1"/>
          </p:cNvSpPr>
          <p:nvPr>
            <p:ph type="subTitle" idx="1"/>
          </p:nvPr>
        </p:nvSpPr>
        <p:spPr>
          <a:xfrm>
            <a:off x="1171113" y="2179150"/>
            <a:ext cx="1908300" cy="431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3" name="Google Shape;303;p24"/>
          <p:cNvSpPr txBox="1">
            <a:spLocks noGrp="1"/>
          </p:cNvSpPr>
          <p:nvPr>
            <p:ph type="subTitle" idx="2"/>
          </p:nvPr>
        </p:nvSpPr>
        <p:spPr>
          <a:xfrm>
            <a:off x="1171113" y="2570800"/>
            <a:ext cx="1908300" cy="178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24"/>
          <p:cNvSpPr txBox="1">
            <a:spLocks noGrp="1"/>
          </p:cNvSpPr>
          <p:nvPr>
            <p:ph type="subTitle" idx="3"/>
          </p:nvPr>
        </p:nvSpPr>
        <p:spPr>
          <a:xfrm>
            <a:off x="3601087" y="2570800"/>
            <a:ext cx="1908300" cy="178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24"/>
          <p:cNvSpPr txBox="1">
            <a:spLocks noGrp="1"/>
          </p:cNvSpPr>
          <p:nvPr>
            <p:ph type="subTitle" idx="4"/>
          </p:nvPr>
        </p:nvSpPr>
        <p:spPr>
          <a:xfrm>
            <a:off x="6062011" y="2570800"/>
            <a:ext cx="1908300" cy="178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4"/>
          <p:cNvSpPr txBox="1">
            <a:spLocks noGrp="1"/>
          </p:cNvSpPr>
          <p:nvPr>
            <p:ph type="subTitle" idx="5"/>
          </p:nvPr>
        </p:nvSpPr>
        <p:spPr>
          <a:xfrm>
            <a:off x="3601087" y="2179150"/>
            <a:ext cx="1908300" cy="431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7" name="Google Shape;307;p24"/>
          <p:cNvSpPr txBox="1">
            <a:spLocks noGrp="1"/>
          </p:cNvSpPr>
          <p:nvPr>
            <p:ph type="subTitle" idx="6"/>
          </p:nvPr>
        </p:nvSpPr>
        <p:spPr>
          <a:xfrm>
            <a:off x="6062012" y="2179150"/>
            <a:ext cx="1908300" cy="431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8" name="Google Shape;308;p24"/>
          <p:cNvSpPr/>
          <p:nvPr/>
        </p:nvSpPr>
        <p:spPr>
          <a:xfrm>
            <a:off x="7436363" y="382294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4"/>
          <p:cNvGrpSpPr/>
          <p:nvPr/>
        </p:nvGrpSpPr>
        <p:grpSpPr>
          <a:xfrm>
            <a:off x="-473822" y="-42507"/>
            <a:ext cx="3811984" cy="1155012"/>
            <a:chOff x="1711870" y="83797"/>
            <a:chExt cx="3335652" cy="1010686"/>
          </a:xfrm>
        </p:grpSpPr>
        <p:sp>
          <p:nvSpPr>
            <p:cNvPr id="310" name="Google Shape;310;p24"/>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22"/>
        <p:cNvGrpSpPr/>
        <p:nvPr/>
      </p:nvGrpSpPr>
      <p:grpSpPr>
        <a:xfrm>
          <a:off x="0" y="0"/>
          <a:ext cx="0" cy="0"/>
          <a:chOff x="0" y="0"/>
          <a:chExt cx="0" cy="0"/>
        </a:xfrm>
      </p:grpSpPr>
      <p:pic>
        <p:nvPicPr>
          <p:cNvPr id="423" name="Google Shape;423;p30"/>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24" name="Google Shape;424;p30"/>
          <p:cNvGrpSpPr/>
          <p:nvPr/>
        </p:nvGrpSpPr>
        <p:grpSpPr>
          <a:xfrm>
            <a:off x="758449" y="296957"/>
            <a:ext cx="7286771" cy="4466684"/>
            <a:chOff x="917874" y="394678"/>
            <a:chExt cx="6968319" cy="4271478"/>
          </a:xfrm>
        </p:grpSpPr>
        <p:sp>
          <p:nvSpPr>
            <p:cNvPr id="425" name="Google Shape;425;p30"/>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 name="Google Shape;428;p30"/>
          <p:cNvGrpSpPr/>
          <p:nvPr/>
        </p:nvGrpSpPr>
        <p:grpSpPr>
          <a:xfrm>
            <a:off x="-2134222" y="4031018"/>
            <a:ext cx="3811984" cy="1155012"/>
            <a:chOff x="1711870" y="83797"/>
            <a:chExt cx="3335652" cy="1010686"/>
          </a:xfrm>
        </p:grpSpPr>
        <p:sp>
          <p:nvSpPr>
            <p:cNvPr id="429" name="Google Shape;429;p30"/>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0"/>
          <p:cNvSpPr/>
          <p:nvPr/>
        </p:nvSpPr>
        <p:spPr>
          <a:xfrm>
            <a:off x="7621338" y="-6550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433"/>
        <p:cNvGrpSpPr/>
        <p:nvPr/>
      </p:nvGrpSpPr>
      <p:grpSpPr>
        <a:xfrm>
          <a:off x="0" y="0"/>
          <a:ext cx="0" cy="0"/>
          <a:chOff x="0" y="0"/>
          <a:chExt cx="0" cy="0"/>
        </a:xfrm>
      </p:grpSpPr>
      <p:pic>
        <p:nvPicPr>
          <p:cNvPr id="434" name="Google Shape;434;p31"/>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35" name="Google Shape;435;p31"/>
          <p:cNvGrpSpPr/>
          <p:nvPr/>
        </p:nvGrpSpPr>
        <p:grpSpPr>
          <a:xfrm>
            <a:off x="-5446601" y="-2435068"/>
            <a:ext cx="7286771" cy="4466684"/>
            <a:chOff x="917874" y="394678"/>
            <a:chExt cx="6968319" cy="4271478"/>
          </a:xfrm>
        </p:grpSpPr>
        <p:sp>
          <p:nvSpPr>
            <p:cNvPr id="436" name="Google Shape;436;p31"/>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31"/>
          <p:cNvGrpSpPr/>
          <p:nvPr/>
        </p:nvGrpSpPr>
        <p:grpSpPr>
          <a:xfrm>
            <a:off x="487803" y="296968"/>
            <a:ext cx="3811984" cy="1155012"/>
            <a:chOff x="1711870" y="83797"/>
            <a:chExt cx="3335652" cy="1010686"/>
          </a:xfrm>
        </p:grpSpPr>
        <p:sp>
          <p:nvSpPr>
            <p:cNvPr id="440" name="Google Shape;440;p31"/>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31"/>
          <p:cNvSpPr/>
          <p:nvPr/>
        </p:nvSpPr>
        <p:spPr>
          <a:xfrm>
            <a:off x="8124088" y="433549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
        <p:cNvGrpSpPr/>
        <p:nvPr/>
      </p:nvGrpSpPr>
      <p:grpSpPr>
        <a:xfrm>
          <a:off x="0" y="0"/>
          <a:ext cx="0" cy="0"/>
          <a:chOff x="0" y="0"/>
          <a:chExt cx="0" cy="0"/>
        </a:xfrm>
      </p:grpSpPr>
      <p:pic>
        <p:nvPicPr>
          <p:cNvPr id="40" name="Google Shape;40;p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41" name="Google Shape;41;p4"/>
          <p:cNvGrpSpPr/>
          <p:nvPr/>
        </p:nvGrpSpPr>
        <p:grpSpPr>
          <a:xfrm>
            <a:off x="249847" y="333550"/>
            <a:ext cx="8630279" cy="4651007"/>
            <a:chOff x="249847" y="333550"/>
            <a:chExt cx="8630279" cy="4651007"/>
          </a:xfrm>
        </p:grpSpPr>
        <p:sp>
          <p:nvSpPr>
            <p:cNvPr id="42" name="Google Shape;42;p4"/>
            <p:cNvSpPr/>
            <p:nvPr/>
          </p:nvSpPr>
          <p:spPr>
            <a:xfrm flipH="1">
              <a:off x="6098397" y="333550"/>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6098397" y="2578733"/>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725675" y="445025"/>
              <a:ext cx="7704000" cy="4425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249847" y="333550"/>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249847" y="2578733"/>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4"/>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48" name="Google Shape;48;p4"/>
          <p:cNvSpPr txBox="1">
            <a:spLocks noGrp="1"/>
          </p:cNvSpPr>
          <p:nvPr>
            <p:ph type="body" idx="1"/>
          </p:nvPr>
        </p:nvSpPr>
        <p:spPr>
          <a:xfrm>
            <a:off x="720000" y="1152475"/>
            <a:ext cx="7704000" cy="4617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chemeClr val="lt2"/>
              </a:buClr>
              <a:buSzPts val="1400"/>
              <a:buChar char="●"/>
              <a:defRPr sz="1400">
                <a:solidFill>
                  <a:schemeClr val="lt2"/>
                </a:solidFill>
              </a:defRPr>
            </a:lvl1pPr>
            <a:lvl2pPr marL="914400" lvl="1" indent="-317500" algn="l" rtl="0">
              <a:lnSpc>
                <a:spcPct val="115000"/>
              </a:lnSpc>
              <a:spcBef>
                <a:spcPts val="0"/>
              </a:spcBef>
              <a:spcAft>
                <a:spcPts val="0"/>
              </a:spcAft>
              <a:buClr>
                <a:schemeClr val="lt2"/>
              </a:buClr>
              <a:buSzPts val="1400"/>
              <a:buChar char="○"/>
              <a:defRPr>
                <a:solidFill>
                  <a:schemeClr val="lt2"/>
                </a:solidFill>
              </a:defRPr>
            </a:lvl2pPr>
            <a:lvl3pPr marL="1371600" lvl="2" indent="-317500" algn="l" rtl="0">
              <a:lnSpc>
                <a:spcPct val="115000"/>
              </a:lnSpc>
              <a:spcBef>
                <a:spcPts val="0"/>
              </a:spcBef>
              <a:spcAft>
                <a:spcPts val="0"/>
              </a:spcAft>
              <a:buClr>
                <a:schemeClr val="lt2"/>
              </a:buClr>
              <a:buSzPts val="1400"/>
              <a:buChar char="■"/>
              <a:defRPr>
                <a:solidFill>
                  <a:schemeClr val="lt2"/>
                </a:solidFill>
              </a:defRPr>
            </a:lvl3pPr>
            <a:lvl4pPr marL="1828800" lvl="3" indent="-317500" algn="l" rtl="0">
              <a:lnSpc>
                <a:spcPct val="115000"/>
              </a:lnSpc>
              <a:spcBef>
                <a:spcPts val="0"/>
              </a:spcBef>
              <a:spcAft>
                <a:spcPts val="0"/>
              </a:spcAft>
              <a:buClr>
                <a:schemeClr val="lt2"/>
              </a:buClr>
              <a:buSzPts val="1400"/>
              <a:buChar char="●"/>
              <a:defRPr>
                <a:solidFill>
                  <a:schemeClr val="lt2"/>
                </a:solidFill>
              </a:defRPr>
            </a:lvl4pPr>
            <a:lvl5pPr marL="2286000" lvl="4" indent="-317500" algn="l" rtl="0">
              <a:lnSpc>
                <a:spcPct val="115000"/>
              </a:lnSpc>
              <a:spcBef>
                <a:spcPts val="0"/>
              </a:spcBef>
              <a:spcAft>
                <a:spcPts val="0"/>
              </a:spcAft>
              <a:buClr>
                <a:schemeClr val="lt2"/>
              </a:buClr>
              <a:buSzPts val="1400"/>
              <a:buChar char="○"/>
              <a:defRPr>
                <a:solidFill>
                  <a:schemeClr val="lt2"/>
                </a:solidFill>
              </a:defRPr>
            </a:lvl5pPr>
            <a:lvl6pPr marL="2743200" lvl="5" indent="-317500" algn="l" rtl="0">
              <a:lnSpc>
                <a:spcPct val="115000"/>
              </a:lnSpc>
              <a:spcBef>
                <a:spcPts val="0"/>
              </a:spcBef>
              <a:spcAft>
                <a:spcPts val="0"/>
              </a:spcAft>
              <a:buClr>
                <a:schemeClr val="lt2"/>
              </a:buClr>
              <a:buSzPts val="1400"/>
              <a:buChar char="■"/>
              <a:defRPr>
                <a:solidFill>
                  <a:schemeClr val="lt2"/>
                </a:solidFill>
              </a:defRPr>
            </a:lvl6pPr>
            <a:lvl7pPr marL="3200400" lvl="6" indent="-317500" algn="l" rtl="0">
              <a:lnSpc>
                <a:spcPct val="115000"/>
              </a:lnSpc>
              <a:spcBef>
                <a:spcPts val="0"/>
              </a:spcBef>
              <a:spcAft>
                <a:spcPts val="0"/>
              </a:spcAft>
              <a:buClr>
                <a:schemeClr val="lt2"/>
              </a:buClr>
              <a:buSzPts val="1400"/>
              <a:buChar char="●"/>
              <a:defRPr>
                <a:solidFill>
                  <a:schemeClr val="lt2"/>
                </a:solidFill>
              </a:defRPr>
            </a:lvl7pPr>
            <a:lvl8pPr marL="3657600" lvl="7" indent="-317500" algn="l" rtl="0">
              <a:lnSpc>
                <a:spcPct val="115000"/>
              </a:lnSpc>
              <a:spcBef>
                <a:spcPts val="0"/>
              </a:spcBef>
              <a:spcAft>
                <a:spcPts val="0"/>
              </a:spcAft>
              <a:buClr>
                <a:schemeClr val="lt2"/>
              </a:buClr>
              <a:buSzPts val="1400"/>
              <a:buChar char="○"/>
              <a:defRPr>
                <a:solidFill>
                  <a:schemeClr val="lt2"/>
                </a:solidFill>
              </a:defRPr>
            </a:lvl8pPr>
            <a:lvl9pPr marL="4114800" lvl="8" indent="-317500" algn="l" rtl="0">
              <a:lnSpc>
                <a:spcPct val="115000"/>
              </a:lnSpc>
              <a:spcBef>
                <a:spcPts val="0"/>
              </a:spcBef>
              <a:spcAft>
                <a:spcPts val="0"/>
              </a:spcAft>
              <a:buClr>
                <a:schemeClr val="lt2"/>
              </a:buClr>
              <a:buSzPts val="1400"/>
              <a:buChar char="■"/>
              <a:defRPr>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pic>
        <p:nvPicPr>
          <p:cNvPr id="50" name="Google Shape;50;p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1" name="Google Shape;51;p5"/>
          <p:cNvGrpSpPr/>
          <p:nvPr/>
        </p:nvGrpSpPr>
        <p:grpSpPr>
          <a:xfrm>
            <a:off x="-99203" y="3517769"/>
            <a:ext cx="5720990" cy="3380447"/>
            <a:chOff x="917874" y="394678"/>
            <a:chExt cx="6968319" cy="4271478"/>
          </a:xfrm>
        </p:grpSpPr>
        <p:sp>
          <p:nvSpPr>
            <p:cNvPr id="52" name="Google Shape;52;p5"/>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5"/>
          <p:cNvGrpSpPr/>
          <p:nvPr/>
        </p:nvGrpSpPr>
        <p:grpSpPr>
          <a:xfrm>
            <a:off x="5522134" y="3517769"/>
            <a:ext cx="5720990" cy="3380447"/>
            <a:chOff x="917874" y="394678"/>
            <a:chExt cx="6968319" cy="4271478"/>
          </a:xfrm>
        </p:grpSpPr>
        <p:sp>
          <p:nvSpPr>
            <p:cNvPr id="56" name="Google Shape;56;p5"/>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5"/>
          <p:cNvSpPr/>
          <p:nvPr/>
        </p:nvSpPr>
        <p:spPr>
          <a:xfrm rot="-5400000">
            <a:off x="-844112" y="-157140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subTitle" idx="1"/>
          </p:nvPr>
        </p:nvSpPr>
        <p:spPr>
          <a:xfrm>
            <a:off x="1495563" y="1377200"/>
            <a:ext cx="2907600" cy="6141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 name="Google Shape;61;p5"/>
          <p:cNvSpPr txBox="1">
            <a:spLocks noGrp="1"/>
          </p:cNvSpPr>
          <p:nvPr>
            <p:ph type="subTitle" idx="2"/>
          </p:nvPr>
        </p:nvSpPr>
        <p:spPr>
          <a:xfrm>
            <a:off x="4740838" y="1377200"/>
            <a:ext cx="2907600" cy="6141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 name="Google Shape;62;p5"/>
          <p:cNvSpPr txBox="1">
            <a:spLocks noGrp="1"/>
          </p:cNvSpPr>
          <p:nvPr>
            <p:ph type="subTitle" idx="3"/>
          </p:nvPr>
        </p:nvSpPr>
        <p:spPr>
          <a:xfrm>
            <a:off x="1495563" y="1991225"/>
            <a:ext cx="2907600" cy="2133900"/>
          </a:xfrm>
          <a:prstGeom prst="rect">
            <a:avLst/>
          </a:prstGeom>
          <a:solidFill>
            <a:schemeClr val="accent4"/>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400"/>
              <a:buNone/>
              <a:defRPr>
                <a:solidFill>
                  <a:schemeClr val="l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5"/>
          <p:cNvSpPr txBox="1">
            <a:spLocks noGrp="1"/>
          </p:cNvSpPr>
          <p:nvPr>
            <p:ph type="subTitle" idx="4"/>
          </p:nvPr>
        </p:nvSpPr>
        <p:spPr>
          <a:xfrm>
            <a:off x="4740838" y="1991225"/>
            <a:ext cx="2907600" cy="2133900"/>
          </a:xfrm>
          <a:prstGeom prst="rect">
            <a:avLst/>
          </a:prstGeom>
          <a:solidFill>
            <a:schemeClr val="accent4"/>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5"/>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pic>
        <p:nvPicPr>
          <p:cNvPr id="66" name="Google Shape;66;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67" name="Google Shape;67;p6"/>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grpSp>
        <p:nvGrpSpPr>
          <p:cNvPr id="68" name="Google Shape;68;p6"/>
          <p:cNvGrpSpPr/>
          <p:nvPr/>
        </p:nvGrpSpPr>
        <p:grpSpPr>
          <a:xfrm>
            <a:off x="8163856" y="2277503"/>
            <a:ext cx="3839598" cy="3053572"/>
            <a:chOff x="7874406" y="2255228"/>
            <a:chExt cx="3839598" cy="3053572"/>
          </a:xfrm>
        </p:grpSpPr>
        <p:sp>
          <p:nvSpPr>
            <p:cNvPr id="69" name="Google Shape;69;p6"/>
            <p:cNvSpPr/>
            <p:nvPr/>
          </p:nvSpPr>
          <p:spPr>
            <a:xfrm rot="1047962">
              <a:off x="8115800" y="2732001"/>
              <a:ext cx="3349558" cy="2123073"/>
            </a:xfrm>
            <a:custGeom>
              <a:avLst/>
              <a:gdLst/>
              <a:ahLst/>
              <a:cxnLst/>
              <a:rect l="l" t="t" r="r" b="b"/>
              <a:pathLst>
                <a:path w="23708" h="15027" extrusionOk="0">
                  <a:moveTo>
                    <a:pt x="7361" y="0"/>
                  </a:moveTo>
                  <a:cubicBezTo>
                    <a:pt x="7323" y="57"/>
                    <a:pt x="7238" y="105"/>
                    <a:pt x="7152" y="114"/>
                  </a:cubicBezTo>
                  <a:cubicBezTo>
                    <a:pt x="7129" y="85"/>
                    <a:pt x="7088" y="72"/>
                    <a:pt x="7039" y="72"/>
                  </a:cubicBezTo>
                  <a:cubicBezTo>
                    <a:pt x="6946" y="72"/>
                    <a:pt x="6828" y="118"/>
                    <a:pt x="6772" y="181"/>
                  </a:cubicBezTo>
                  <a:cubicBezTo>
                    <a:pt x="6702" y="96"/>
                    <a:pt x="6523" y="48"/>
                    <a:pt x="6384" y="48"/>
                  </a:cubicBezTo>
                  <a:cubicBezTo>
                    <a:pt x="6335" y="48"/>
                    <a:pt x="6292" y="54"/>
                    <a:pt x="6259" y="67"/>
                  </a:cubicBezTo>
                  <a:cubicBezTo>
                    <a:pt x="6126" y="124"/>
                    <a:pt x="5984" y="152"/>
                    <a:pt x="5879" y="228"/>
                  </a:cubicBezTo>
                  <a:cubicBezTo>
                    <a:pt x="5803" y="276"/>
                    <a:pt x="5756" y="352"/>
                    <a:pt x="5680" y="409"/>
                  </a:cubicBezTo>
                  <a:cubicBezTo>
                    <a:pt x="5517" y="551"/>
                    <a:pt x="5321" y="576"/>
                    <a:pt x="5107" y="576"/>
                  </a:cubicBezTo>
                  <a:cubicBezTo>
                    <a:pt x="4991" y="576"/>
                    <a:pt x="4869" y="569"/>
                    <a:pt x="4743" y="569"/>
                  </a:cubicBezTo>
                  <a:cubicBezTo>
                    <a:pt x="4670" y="569"/>
                    <a:pt x="4596" y="571"/>
                    <a:pt x="4521" y="580"/>
                  </a:cubicBezTo>
                  <a:cubicBezTo>
                    <a:pt x="4369" y="570"/>
                    <a:pt x="4217" y="551"/>
                    <a:pt x="4056" y="532"/>
                  </a:cubicBezTo>
                  <a:cubicBezTo>
                    <a:pt x="4008" y="637"/>
                    <a:pt x="3885" y="722"/>
                    <a:pt x="3742" y="760"/>
                  </a:cubicBezTo>
                  <a:cubicBezTo>
                    <a:pt x="3666" y="779"/>
                    <a:pt x="3590" y="779"/>
                    <a:pt x="3533" y="817"/>
                  </a:cubicBezTo>
                  <a:cubicBezTo>
                    <a:pt x="3419" y="893"/>
                    <a:pt x="3467" y="1036"/>
                    <a:pt x="3362" y="1112"/>
                  </a:cubicBezTo>
                  <a:cubicBezTo>
                    <a:pt x="3315" y="1150"/>
                    <a:pt x="3448" y="1320"/>
                    <a:pt x="3514" y="1396"/>
                  </a:cubicBezTo>
                  <a:cubicBezTo>
                    <a:pt x="3495" y="1387"/>
                    <a:pt x="3486" y="1368"/>
                    <a:pt x="3467" y="1349"/>
                  </a:cubicBezTo>
                  <a:cubicBezTo>
                    <a:pt x="3429" y="1301"/>
                    <a:pt x="3381" y="1254"/>
                    <a:pt x="3315" y="1226"/>
                  </a:cubicBezTo>
                  <a:cubicBezTo>
                    <a:pt x="3284" y="1212"/>
                    <a:pt x="3224" y="1206"/>
                    <a:pt x="3146" y="1206"/>
                  </a:cubicBezTo>
                  <a:cubicBezTo>
                    <a:pt x="2795" y="1206"/>
                    <a:pt x="2090" y="1320"/>
                    <a:pt x="2090" y="1320"/>
                  </a:cubicBezTo>
                  <a:cubicBezTo>
                    <a:pt x="1890" y="1235"/>
                    <a:pt x="1681" y="1140"/>
                    <a:pt x="1472" y="1055"/>
                  </a:cubicBezTo>
                  <a:cubicBezTo>
                    <a:pt x="1225" y="1188"/>
                    <a:pt x="1064" y="1406"/>
                    <a:pt x="1054" y="1634"/>
                  </a:cubicBezTo>
                  <a:cubicBezTo>
                    <a:pt x="1140" y="1567"/>
                    <a:pt x="1254" y="1520"/>
                    <a:pt x="1377" y="1520"/>
                  </a:cubicBezTo>
                  <a:cubicBezTo>
                    <a:pt x="1643" y="1520"/>
                    <a:pt x="1871" y="1738"/>
                    <a:pt x="1871" y="2004"/>
                  </a:cubicBezTo>
                  <a:cubicBezTo>
                    <a:pt x="1871" y="2270"/>
                    <a:pt x="1643" y="2479"/>
                    <a:pt x="1377" y="2479"/>
                  </a:cubicBezTo>
                  <a:cubicBezTo>
                    <a:pt x="1140" y="2479"/>
                    <a:pt x="940" y="2318"/>
                    <a:pt x="893" y="2109"/>
                  </a:cubicBezTo>
                  <a:cubicBezTo>
                    <a:pt x="893" y="2109"/>
                    <a:pt x="715" y="2126"/>
                    <a:pt x="505" y="2126"/>
                  </a:cubicBezTo>
                  <a:cubicBezTo>
                    <a:pt x="331" y="2126"/>
                    <a:pt x="134" y="2114"/>
                    <a:pt x="0" y="2071"/>
                  </a:cubicBezTo>
                  <a:lnTo>
                    <a:pt x="0" y="3553"/>
                  </a:lnTo>
                  <a:cubicBezTo>
                    <a:pt x="26" y="3551"/>
                    <a:pt x="53" y="3551"/>
                    <a:pt x="79" y="3551"/>
                  </a:cubicBezTo>
                  <a:cubicBezTo>
                    <a:pt x="476" y="3551"/>
                    <a:pt x="893" y="3676"/>
                    <a:pt x="893" y="3676"/>
                  </a:cubicBezTo>
                  <a:cubicBezTo>
                    <a:pt x="940" y="3458"/>
                    <a:pt x="1140" y="3306"/>
                    <a:pt x="1377" y="3306"/>
                  </a:cubicBezTo>
                  <a:cubicBezTo>
                    <a:pt x="1643" y="3306"/>
                    <a:pt x="1871" y="3515"/>
                    <a:pt x="1871" y="3781"/>
                  </a:cubicBezTo>
                  <a:cubicBezTo>
                    <a:pt x="1871" y="4046"/>
                    <a:pt x="1643" y="4265"/>
                    <a:pt x="1377" y="4265"/>
                  </a:cubicBezTo>
                  <a:cubicBezTo>
                    <a:pt x="1140" y="4265"/>
                    <a:pt x="940" y="4103"/>
                    <a:pt x="893" y="3895"/>
                  </a:cubicBezTo>
                  <a:cubicBezTo>
                    <a:pt x="893" y="3895"/>
                    <a:pt x="368" y="3761"/>
                    <a:pt x="33" y="3761"/>
                  </a:cubicBezTo>
                  <a:cubicBezTo>
                    <a:pt x="22" y="3761"/>
                    <a:pt x="11" y="3761"/>
                    <a:pt x="0" y="3762"/>
                  </a:cubicBezTo>
                  <a:lnTo>
                    <a:pt x="0" y="5471"/>
                  </a:lnTo>
                  <a:cubicBezTo>
                    <a:pt x="88" y="5478"/>
                    <a:pt x="183" y="5480"/>
                    <a:pt x="276" y="5480"/>
                  </a:cubicBezTo>
                  <a:cubicBezTo>
                    <a:pt x="589" y="5480"/>
                    <a:pt x="893" y="5452"/>
                    <a:pt x="893" y="5452"/>
                  </a:cubicBezTo>
                  <a:cubicBezTo>
                    <a:pt x="940" y="5243"/>
                    <a:pt x="1140" y="5082"/>
                    <a:pt x="1377" y="5082"/>
                  </a:cubicBezTo>
                  <a:cubicBezTo>
                    <a:pt x="1643" y="5082"/>
                    <a:pt x="1871" y="5300"/>
                    <a:pt x="1871" y="5566"/>
                  </a:cubicBezTo>
                  <a:cubicBezTo>
                    <a:pt x="1871" y="5832"/>
                    <a:pt x="1643" y="6041"/>
                    <a:pt x="1377" y="6041"/>
                  </a:cubicBezTo>
                  <a:cubicBezTo>
                    <a:pt x="1140" y="6041"/>
                    <a:pt x="940" y="5889"/>
                    <a:pt x="893" y="5671"/>
                  </a:cubicBezTo>
                  <a:cubicBezTo>
                    <a:pt x="893" y="5671"/>
                    <a:pt x="644" y="5662"/>
                    <a:pt x="379" y="5662"/>
                  </a:cubicBezTo>
                  <a:cubicBezTo>
                    <a:pt x="247" y="5662"/>
                    <a:pt x="111" y="5664"/>
                    <a:pt x="0" y="5671"/>
                  </a:cubicBezTo>
                  <a:lnTo>
                    <a:pt x="0" y="7162"/>
                  </a:lnTo>
                  <a:cubicBezTo>
                    <a:pt x="272" y="7230"/>
                    <a:pt x="611" y="7239"/>
                    <a:pt x="782" y="7239"/>
                  </a:cubicBezTo>
                  <a:cubicBezTo>
                    <a:pt x="851" y="7239"/>
                    <a:pt x="893" y="7238"/>
                    <a:pt x="893" y="7238"/>
                  </a:cubicBezTo>
                  <a:cubicBezTo>
                    <a:pt x="940" y="7029"/>
                    <a:pt x="1140" y="6867"/>
                    <a:pt x="1377" y="6867"/>
                  </a:cubicBezTo>
                  <a:cubicBezTo>
                    <a:pt x="1643" y="6867"/>
                    <a:pt x="1871" y="7076"/>
                    <a:pt x="1871" y="7342"/>
                  </a:cubicBezTo>
                  <a:cubicBezTo>
                    <a:pt x="1871" y="7608"/>
                    <a:pt x="1643" y="7827"/>
                    <a:pt x="1377" y="7827"/>
                  </a:cubicBezTo>
                  <a:cubicBezTo>
                    <a:pt x="1140" y="7827"/>
                    <a:pt x="940" y="7665"/>
                    <a:pt x="893" y="7456"/>
                  </a:cubicBezTo>
                  <a:cubicBezTo>
                    <a:pt x="893" y="7456"/>
                    <a:pt x="715" y="7473"/>
                    <a:pt x="505" y="7473"/>
                  </a:cubicBezTo>
                  <a:cubicBezTo>
                    <a:pt x="331" y="7473"/>
                    <a:pt x="134" y="7462"/>
                    <a:pt x="0" y="7418"/>
                  </a:cubicBezTo>
                  <a:lnTo>
                    <a:pt x="0" y="9071"/>
                  </a:lnTo>
                  <a:cubicBezTo>
                    <a:pt x="399" y="9033"/>
                    <a:pt x="893" y="9024"/>
                    <a:pt x="893" y="9024"/>
                  </a:cubicBezTo>
                  <a:cubicBezTo>
                    <a:pt x="940" y="8805"/>
                    <a:pt x="1140" y="8644"/>
                    <a:pt x="1377" y="8644"/>
                  </a:cubicBezTo>
                  <a:cubicBezTo>
                    <a:pt x="1643" y="8644"/>
                    <a:pt x="1871" y="8862"/>
                    <a:pt x="1871" y="9128"/>
                  </a:cubicBezTo>
                  <a:cubicBezTo>
                    <a:pt x="1871" y="9394"/>
                    <a:pt x="1643" y="9612"/>
                    <a:pt x="1377" y="9612"/>
                  </a:cubicBezTo>
                  <a:cubicBezTo>
                    <a:pt x="1140" y="9612"/>
                    <a:pt x="940" y="9451"/>
                    <a:pt x="893" y="9242"/>
                  </a:cubicBezTo>
                  <a:cubicBezTo>
                    <a:pt x="893" y="9242"/>
                    <a:pt x="323" y="9280"/>
                    <a:pt x="0" y="9299"/>
                  </a:cubicBezTo>
                  <a:lnTo>
                    <a:pt x="0" y="10733"/>
                  </a:lnTo>
                  <a:cubicBezTo>
                    <a:pt x="263" y="10792"/>
                    <a:pt x="590" y="10802"/>
                    <a:pt x="766" y="10802"/>
                  </a:cubicBezTo>
                  <a:cubicBezTo>
                    <a:pt x="844" y="10802"/>
                    <a:pt x="893" y="10800"/>
                    <a:pt x="893" y="10800"/>
                  </a:cubicBezTo>
                  <a:cubicBezTo>
                    <a:pt x="940" y="10591"/>
                    <a:pt x="1140" y="10429"/>
                    <a:pt x="1377" y="10429"/>
                  </a:cubicBezTo>
                  <a:cubicBezTo>
                    <a:pt x="1643" y="10429"/>
                    <a:pt x="1871" y="10648"/>
                    <a:pt x="1871" y="10914"/>
                  </a:cubicBezTo>
                  <a:cubicBezTo>
                    <a:pt x="1871" y="11180"/>
                    <a:pt x="1643" y="11389"/>
                    <a:pt x="1377" y="11389"/>
                  </a:cubicBezTo>
                  <a:cubicBezTo>
                    <a:pt x="1140" y="11389"/>
                    <a:pt x="940" y="11237"/>
                    <a:pt x="893" y="11018"/>
                  </a:cubicBezTo>
                  <a:cubicBezTo>
                    <a:pt x="893" y="11018"/>
                    <a:pt x="715" y="11035"/>
                    <a:pt x="505" y="11035"/>
                  </a:cubicBezTo>
                  <a:cubicBezTo>
                    <a:pt x="331" y="11035"/>
                    <a:pt x="134" y="11023"/>
                    <a:pt x="0" y="10980"/>
                  </a:cubicBezTo>
                  <a:lnTo>
                    <a:pt x="0" y="12585"/>
                  </a:lnTo>
                  <a:cubicBezTo>
                    <a:pt x="127" y="12604"/>
                    <a:pt x="268" y="12611"/>
                    <a:pt x="400" y="12611"/>
                  </a:cubicBezTo>
                  <a:cubicBezTo>
                    <a:pt x="665" y="12611"/>
                    <a:pt x="893" y="12585"/>
                    <a:pt x="893" y="12585"/>
                  </a:cubicBezTo>
                  <a:cubicBezTo>
                    <a:pt x="940" y="12367"/>
                    <a:pt x="1140" y="12215"/>
                    <a:pt x="1377" y="12215"/>
                  </a:cubicBezTo>
                  <a:cubicBezTo>
                    <a:pt x="1643" y="12215"/>
                    <a:pt x="1871" y="12424"/>
                    <a:pt x="1871" y="12690"/>
                  </a:cubicBezTo>
                  <a:cubicBezTo>
                    <a:pt x="1871" y="12956"/>
                    <a:pt x="1643" y="13174"/>
                    <a:pt x="1377" y="13174"/>
                  </a:cubicBezTo>
                  <a:cubicBezTo>
                    <a:pt x="1140" y="13174"/>
                    <a:pt x="940" y="13013"/>
                    <a:pt x="893" y="12804"/>
                  </a:cubicBezTo>
                  <a:cubicBezTo>
                    <a:pt x="893" y="12804"/>
                    <a:pt x="314" y="12794"/>
                    <a:pt x="0" y="12785"/>
                  </a:cubicBezTo>
                  <a:lnTo>
                    <a:pt x="0" y="14295"/>
                  </a:lnTo>
                  <a:cubicBezTo>
                    <a:pt x="263" y="14354"/>
                    <a:pt x="590" y="14363"/>
                    <a:pt x="766" y="14363"/>
                  </a:cubicBezTo>
                  <a:cubicBezTo>
                    <a:pt x="844" y="14363"/>
                    <a:pt x="893" y="14362"/>
                    <a:pt x="893" y="14362"/>
                  </a:cubicBezTo>
                  <a:cubicBezTo>
                    <a:pt x="940" y="14153"/>
                    <a:pt x="1140" y="13991"/>
                    <a:pt x="1377" y="13991"/>
                  </a:cubicBezTo>
                  <a:cubicBezTo>
                    <a:pt x="1643" y="13991"/>
                    <a:pt x="1871" y="14210"/>
                    <a:pt x="1871" y="14476"/>
                  </a:cubicBezTo>
                  <a:cubicBezTo>
                    <a:pt x="1871" y="14741"/>
                    <a:pt x="1643" y="14960"/>
                    <a:pt x="1377" y="14960"/>
                  </a:cubicBezTo>
                  <a:cubicBezTo>
                    <a:pt x="1140" y="14960"/>
                    <a:pt x="940" y="14798"/>
                    <a:pt x="893" y="14580"/>
                  </a:cubicBezTo>
                  <a:cubicBezTo>
                    <a:pt x="893" y="14580"/>
                    <a:pt x="715" y="14597"/>
                    <a:pt x="505" y="14597"/>
                  </a:cubicBezTo>
                  <a:cubicBezTo>
                    <a:pt x="331" y="14597"/>
                    <a:pt x="134" y="14585"/>
                    <a:pt x="0" y="14542"/>
                  </a:cubicBezTo>
                  <a:lnTo>
                    <a:pt x="0" y="15026"/>
                  </a:lnTo>
                  <a:lnTo>
                    <a:pt x="11445" y="15026"/>
                  </a:lnTo>
                  <a:cubicBezTo>
                    <a:pt x="12633" y="14305"/>
                    <a:pt x="13725" y="13469"/>
                    <a:pt x="14608" y="12452"/>
                  </a:cubicBezTo>
                  <a:cubicBezTo>
                    <a:pt x="14981" y="12503"/>
                    <a:pt x="15342" y="12527"/>
                    <a:pt x="15694" y="12527"/>
                  </a:cubicBezTo>
                  <a:cubicBezTo>
                    <a:pt x="19099" y="12527"/>
                    <a:pt x="21555" y="10256"/>
                    <a:pt x="23707" y="7751"/>
                  </a:cubicBezTo>
                  <a:lnTo>
                    <a:pt x="23707" y="162"/>
                  </a:lnTo>
                  <a:cubicBezTo>
                    <a:pt x="23678" y="160"/>
                    <a:pt x="23649" y="159"/>
                    <a:pt x="23619" y="159"/>
                  </a:cubicBezTo>
                  <a:cubicBezTo>
                    <a:pt x="23339" y="159"/>
                    <a:pt x="23033" y="236"/>
                    <a:pt x="22767" y="314"/>
                  </a:cubicBezTo>
                  <a:lnTo>
                    <a:pt x="21960" y="912"/>
                  </a:lnTo>
                  <a:cubicBezTo>
                    <a:pt x="21892" y="936"/>
                    <a:pt x="20368" y="952"/>
                    <a:pt x="18627" y="952"/>
                  </a:cubicBezTo>
                  <a:cubicBezTo>
                    <a:pt x="16242" y="952"/>
                    <a:pt x="13451" y="922"/>
                    <a:pt x="13440" y="846"/>
                  </a:cubicBezTo>
                  <a:lnTo>
                    <a:pt x="13136" y="960"/>
                  </a:lnTo>
                  <a:cubicBezTo>
                    <a:pt x="13006" y="830"/>
                    <a:pt x="12038" y="484"/>
                    <a:pt x="11831" y="484"/>
                  </a:cubicBezTo>
                  <a:cubicBezTo>
                    <a:pt x="11825" y="484"/>
                    <a:pt x="11820" y="484"/>
                    <a:pt x="11816" y="485"/>
                  </a:cubicBezTo>
                  <a:cubicBezTo>
                    <a:pt x="11806" y="476"/>
                    <a:pt x="11796" y="472"/>
                    <a:pt x="11785" y="472"/>
                  </a:cubicBezTo>
                  <a:cubicBezTo>
                    <a:pt x="11636" y="472"/>
                    <a:pt x="11384" y="1200"/>
                    <a:pt x="11189" y="1244"/>
                  </a:cubicBezTo>
                  <a:cubicBezTo>
                    <a:pt x="11197" y="1305"/>
                    <a:pt x="11107" y="1348"/>
                    <a:pt x="11017" y="1348"/>
                  </a:cubicBezTo>
                  <a:cubicBezTo>
                    <a:pt x="10995" y="1348"/>
                    <a:pt x="10972" y="1345"/>
                    <a:pt x="10951" y="1339"/>
                  </a:cubicBezTo>
                  <a:cubicBezTo>
                    <a:pt x="10861" y="1312"/>
                    <a:pt x="10666" y="1129"/>
                    <a:pt x="10558" y="1129"/>
                  </a:cubicBezTo>
                  <a:cubicBezTo>
                    <a:pt x="10553" y="1129"/>
                    <a:pt x="10548" y="1130"/>
                    <a:pt x="10543" y="1131"/>
                  </a:cubicBezTo>
                  <a:cubicBezTo>
                    <a:pt x="10458" y="1150"/>
                    <a:pt x="10410" y="1207"/>
                    <a:pt x="10344" y="1244"/>
                  </a:cubicBezTo>
                  <a:cubicBezTo>
                    <a:pt x="10334" y="1250"/>
                    <a:pt x="10325" y="1253"/>
                    <a:pt x="10316" y="1253"/>
                  </a:cubicBezTo>
                  <a:cubicBezTo>
                    <a:pt x="10182" y="1253"/>
                    <a:pt x="10049" y="717"/>
                    <a:pt x="9907" y="637"/>
                  </a:cubicBezTo>
                  <a:lnTo>
                    <a:pt x="9878" y="694"/>
                  </a:lnTo>
                  <a:cubicBezTo>
                    <a:pt x="9859" y="627"/>
                    <a:pt x="9840" y="580"/>
                    <a:pt x="9831" y="570"/>
                  </a:cubicBezTo>
                  <a:cubicBezTo>
                    <a:pt x="9812" y="561"/>
                    <a:pt x="9774" y="542"/>
                    <a:pt x="9793" y="532"/>
                  </a:cubicBezTo>
                  <a:cubicBezTo>
                    <a:pt x="10619" y="409"/>
                    <a:pt x="7399" y="76"/>
                    <a:pt x="7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1047962">
              <a:off x="8119426" y="2708398"/>
              <a:ext cx="3349558" cy="2147233"/>
            </a:xfrm>
            <a:custGeom>
              <a:avLst/>
              <a:gdLst/>
              <a:ahLst/>
              <a:cxnLst/>
              <a:rect l="l" t="t" r="r" b="b"/>
              <a:pathLst>
                <a:path w="23708" h="15198" extrusionOk="0">
                  <a:moveTo>
                    <a:pt x="7361" y="0"/>
                  </a:moveTo>
                  <a:cubicBezTo>
                    <a:pt x="7323" y="57"/>
                    <a:pt x="7238" y="95"/>
                    <a:pt x="7152" y="105"/>
                  </a:cubicBezTo>
                  <a:cubicBezTo>
                    <a:pt x="7127" y="76"/>
                    <a:pt x="7085" y="63"/>
                    <a:pt x="7037" y="63"/>
                  </a:cubicBezTo>
                  <a:cubicBezTo>
                    <a:pt x="6944" y="63"/>
                    <a:pt x="6829" y="112"/>
                    <a:pt x="6772" y="181"/>
                  </a:cubicBezTo>
                  <a:cubicBezTo>
                    <a:pt x="6755" y="158"/>
                    <a:pt x="6740" y="150"/>
                    <a:pt x="6727" y="150"/>
                  </a:cubicBezTo>
                  <a:cubicBezTo>
                    <a:pt x="6678" y="150"/>
                    <a:pt x="6647" y="259"/>
                    <a:pt x="6594" y="259"/>
                  </a:cubicBezTo>
                  <a:cubicBezTo>
                    <a:pt x="6580" y="259"/>
                    <a:pt x="6563" y="250"/>
                    <a:pt x="6544" y="228"/>
                  </a:cubicBezTo>
                  <a:lnTo>
                    <a:pt x="6544" y="228"/>
                  </a:lnTo>
                  <a:cubicBezTo>
                    <a:pt x="6563" y="333"/>
                    <a:pt x="6449" y="428"/>
                    <a:pt x="6326" y="475"/>
                  </a:cubicBezTo>
                  <a:cubicBezTo>
                    <a:pt x="6202" y="532"/>
                    <a:pt x="6050" y="561"/>
                    <a:pt x="5946" y="627"/>
                  </a:cubicBezTo>
                  <a:cubicBezTo>
                    <a:pt x="5870" y="684"/>
                    <a:pt x="5822" y="760"/>
                    <a:pt x="5756" y="817"/>
                  </a:cubicBezTo>
                  <a:cubicBezTo>
                    <a:pt x="5588" y="960"/>
                    <a:pt x="5390" y="985"/>
                    <a:pt x="5175" y="985"/>
                  </a:cubicBezTo>
                  <a:cubicBezTo>
                    <a:pt x="5058" y="985"/>
                    <a:pt x="4935" y="977"/>
                    <a:pt x="4810" y="977"/>
                  </a:cubicBezTo>
                  <a:cubicBezTo>
                    <a:pt x="4737" y="977"/>
                    <a:pt x="4662" y="980"/>
                    <a:pt x="4588" y="988"/>
                  </a:cubicBezTo>
                  <a:cubicBezTo>
                    <a:pt x="4436" y="969"/>
                    <a:pt x="4284" y="960"/>
                    <a:pt x="4132" y="941"/>
                  </a:cubicBezTo>
                  <a:cubicBezTo>
                    <a:pt x="4075" y="1045"/>
                    <a:pt x="3951" y="1131"/>
                    <a:pt x="3809" y="1159"/>
                  </a:cubicBezTo>
                  <a:cubicBezTo>
                    <a:pt x="3742" y="1178"/>
                    <a:pt x="3657" y="1188"/>
                    <a:pt x="3600" y="1226"/>
                  </a:cubicBezTo>
                  <a:cubicBezTo>
                    <a:pt x="3498" y="1300"/>
                    <a:pt x="2817" y="1482"/>
                    <a:pt x="2678" y="1482"/>
                  </a:cubicBezTo>
                  <a:cubicBezTo>
                    <a:pt x="2675" y="1482"/>
                    <a:pt x="2672" y="1482"/>
                    <a:pt x="2669" y="1482"/>
                  </a:cubicBezTo>
                  <a:cubicBezTo>
                    <a:pt x="2666" y="1482"/>
                    <a:pt x="2662" y="1481"/>
                    <a:pt x="2657" y="1481"/>
                  </a:cubicBezTo>
                  <a:cubicBezTo>
                    <a:pt x="2540" y="1481"/>
                    <a:pt x="2109" y="1596"/>
                    <a:pt x="2109" y="1596"/>
                  </a:cubicBezTo>
                  <a:cubicBezTo>
                    <a:pt x="1900" y="1501"/>
                    <a:pt x="1700" y="1415"/>
                    <a:pt x="1491" y="1330"/>
                  </a:cubicBezTo>
                  <a:cubicBezTo>
                    <a:pt x="1282" y="1434"/>
                    <a:pt x="1140" y="1596"/>
                    <a:pt x="1092" y="1776"/>
                  </a:cubicBezTo>
                  <a:cubicBezTo>
                    <a:pt x="1168" y="1729"/>
                    <a:pt x="1263" y="1691"/>
                    <a:pt x="1368" y="1691"/>
                  </a:cubicBezTo>
                  <a:cubicBezTo>
                    <a:pt x="1643" y="1691"/>
                    <a:pt x="1862" y="1909"/>
                    <a:pt x="1862" y="2175"/>
                  </a:cubicBezTo>
                  <a:cubicBezTo>
                    <a:pt x="1862" y="2441"/>
                    <a:pt x="1643" y="2650"/>
                    <a:pt x="1368" y="2650"/>
                  </a:cubicBezTo>
                  <a:cubicBezTo>
                    <a:pt x="1140" y="2650"/>
                    <a:pt x="940" y="2498"/>
                    <a:pt x="893" y="2280"/>
                  </a:cubicBezTo>
                  <a:cubicBezTo>
                    <a:pt x="893" y="2280"/>
                    <a:pt x="715" y="2297"/>
                    <a:pt x="505" y="2297"/>
                  </a:cubicBezTo>
                  <a:cubicBezTo>
                    <a:pt x="331" y="2297"/>
                    <a:pt x="134" y="2285"/>
                    <a:pt x="0" y="2242"/>
                  </a:cubicBezTo>
                  <a:lnTo>
                    <a:pt x="0" y="3724"/>
                  </a:lnTo>
                  <a:cubicBezTo>
                    <a:pt x="26" y="3722"/>
                    <a:pt x="53" y="3722"/>
                    <a:pt x="79" y="3722"/>
                  </a:cubicBezTo>
                  <a:cubicBezTo>
                    <a:pt x="476" y="3722"/>
                    <a:pt x="893" y="3847"/>
                    <a:pt x="893" y="3847"/>
                  </a:cubicBezTo>
                  <a:cubicBezTo>
                    <a:pt x="940" y="3629"/>
                    <a:pt x="1140" y="3477"/>
                    <a:pt x="1368" y="3477"/>
                  </a:cubicBezTo>
                  <a:cubicBezTo>
                    <a:pt x="1643" y="3477"/>
                    <a:pt x="1862" y="3686"/>
                    <a:pt x="1862" y="3952"/>
                  </a:cubicBezTo>
                  <a:cubicBezTo>
                    <a:pt x="1862" y="4217"/>
                    <a:pt x="1643" y="4436"/>
                    <a:pt x="1368" y="4436"/>
                  </a:cubicBezTo>
                  <a:cubicBezTo>
                    <a:pt x="1140" y="4436"/>
                    <a:pt x="940" y="4274"/>
                    <a:pt x="893" y="4066"/>
                  </a:cubicBezTo>
                  <a:cubicBezTo>
                    <a:pt x="893" y="4066"/>
                    <a:pt x="368" y="3932"/>
                    <a:pt x="33" y="3932"/>
                  </a:cubicBezTo>
                  <a:cubicBezTo>
                    <a:pt x="22" y="3932"/>
                    <a:pt x="11" y="3932"/>
                    <a:pt x="0" y="3933"/>
                  </a:cubicBezTo>
                  <a:lnTo>
                    <a:pt x="0" y="5642"/>
                  </a:lnTo>
                  <a:cubicBezTo>
                    <a:pt x="86" y="5649"/>
                    <a:pt x="179" y="5651"/>
                    <a:pt x="273" y="5651"/>
                  </a:cubicBezTo>
                  <a:cubicBezTo>
                    <a:pt x="584" y="5651"/>
                    <a:pt x="893" y="5623"/>
                    <a:pt x="893" y="5623"/>
                  </a:cubicBezTo>
                  <a:cubicBezTo>
                    <a:pt x="940" y="5414"/>
                    <a:pt x="1140" y="5253"/>
                    <a:pt x="1368" y="5253"/>
                  </a:cubicBezTo>
                  <a:cubicBezTo>
                    <a:pt x="1643" y="5253"/>
                    <a:pt x="1862" y="5471"/>
                    <a:pt x="1862" y="5737"/>
                  </a:cubicBezTo>
                  <a:cubicBezTo>
                    <a:pt x="1862" y="6003"/>
                    <a:pt x="1643" y="6212"/>
                    <a:pt x="1368" y="6212"/>
                  </a:cubicBezTo>
                  <a:cubicBezTo>
                    <a:pt x="1140" y="6212"/>
                    <a:pt x="940" y="6060"/>
                    <a:pt x="893" y="5842"/>
                  </a:cubicBezTo>
                  <a:cubicBezTo>
                    <a:pt x="893" y="5842"/>
                    <a:pt x="644" y="5833"/>
                    <a:pt x="379" y="5833"/>
                  </a:cubicBezTo>
                  <a:cubicBezTo>
                    <a:pt x="247" y="5833"/>
                    <a:pt x="111" y="5835"/>
                    <a:pt x="0" y="5842"/>
                  </a:cubicBezTo>
                  <a:lnTo>
                    <a:pt x="0" y="7333"/>
                  </a:lnTo>
                  <a:cubicBezTo>
                    <a:pt x="265" y="7401"/>
                    <a:pt x="607" y="7410"/>
                    <a:pt x="781" y="7410"/>
                  </a:cubicBezTo>
                  <a:cubicBezTo>
                    <a:pt x="850" y="7410"/>
                    <a:pt x="893" y="7409"/>
                    <a:pt x="893" y="7409"/>
                  </a:cubicBezTo>
                  <a:cubicBezTo>
                    <a:pt x="940" y="7200"/>
                    <a:pt x="1140" y="7038"/>
                    <a:pt x="1368" y="7038"/>
                  </a:cubicBezTo>
                  <a:cubicBezTo>
                    <a:pt x="1643" y="7038"/>
                    <a:pt x="1862" y="7247"/>
                    <a:pt x="1862" y="7513"/>
                  </a:cubicBezTo>
                  <a:cubicBezTo>
                    <a:pt x="1862" y="7779"/>
                    <a:pt x="1643" y="7998"/>
                    <a:pt x="1368" y="7998"/>
                  </a:cubicBezTo>
                  <a:cubicBezTo>
                    <a:pt x="1140" y="7998"/>
                    <a:pt x="940" y="7836"/>
                    <a:pt x="893" y="7627"/>
                  </a:cubicBezTo>
                  <a:cubicBezTo>
                    <a:pt x="893" y="7627"/>
                    <a:pt x="715" y="7644"/>
                    <a:pt x="505" y="7644"/>
                  </a:cubicBezTo>
                  <a:cubicBezTo>
                    <a:pt x="331" y="7644"/>
                    <a:pt x="134" y="7633"/>
                    <a:pt x="0" y="7589"/>
                  </a:cubicBezTo>
                  <a:lnTo>
                    <a:pt x="0" y="9242"/>
                  </a:lnTo>
                  <a:cubicBezTo>
                    <a:pt x="399" y="9204"/>
                    <a:pt x="893" y="9195"/>
                    <a:pt x="893" y="9195"/>
                  </a:cubicBezTo>
                  <a:cubicBezTo>
                    <a:pt x="940" y="8976"/>
                    <a:pt x="1140" y="8815"/>
                    <a:pt x="1368" y="8815"/>
                  </a:cubicBezTo>
                  <a:cubicBezTo>
                    <a:pt x="1643" y="8815"/>
                    <a:pt x="1862" y="9033"/>
                    <a:pt x="1862" y="9299"/>
                  </a:cubicBezTo>
                  <a:cubicBezTo>
                    <a:pt x="1862" y="9565"/>
                    <a:pt x="1643" y="9783"/>
                    <a:pt x="1368" y="9783"/>
                  </a:cubicBezTo>
                  <a:cubicBezTo>
                    <a:pt x="1140" y="9783"/>
                    <a:pt x="940" y="9622"/>
                    <a:pt x="893" y="9413"/>
                  </a:cubicBezTo>
                  <a:cubicBezTo>
                    <a:pt x="893" y="9413"/>
                    <a:pt x="323" y="9451"/>
                    <a:pt x="0" y="9470"/>
                  </a:cubicBezTo>
                  <a:lnTo>
                    <a:pt x="0" y="10904"/>
                  </a:lnTo>
                  <a:cubicBezTo>
                    <a:pt x="257" y="10963"/>
                    <a:pt x="586" y="10973"/>
                    <a:pt x="764" y="10973"/>
                  </a:cubicBezTo>
                  <a:cubicBezTo>
                    <a:pt x="843" y="10973"/>
                    <a:pt x="893" y="10971"/>
                    <a:pt x="893" y="10971"/>
                  </a:cubicBezTo>
                  <a:cubicBezTo>
                    <a:pt x="940" y="10762"/>
                    <a:pt x="1140" y="10600"/>
                    <a:pt x="1368" y="10600"/>
                  </a:cubicBezTo>
                  <a:cubicBezTo>
                    <a:pt x="1643" y="10600"/>
                    <a:pt x="1862" y="10819"/>
                    <a:pt x="1862" y="11085"/>
                  </a:cubicBezTo>
                  <a:cubicBezTo>
                    <a:pt x="1862" y="11351"/>
                    <a:pt x="1643" y="11560"/>
                    <a:pt x="1368" y="11560"/>
                  </a:cubicBezTo>
                  <a:cubicBezTo>
                    <a:pt x="1140" y="11560"/>
                    <a:pt x="940" y="11408"/>
                    <a:pt x="893" y="11189"/>
                  </a:cubicBezTo>
                  <a:cubicBezTo>
                    <a:pt x="893" y="11189"/>
                    <a:pt x="715" y="11206"/>
                    <a:pt x="505" y="11206"/>
                  </a:cubicBezTo>
                  <a:cubicBezTo>
                    <a:pt x="331" y="11206"/>
                    <a:pt x="134" y="11194"/>
                    <a:pt x="0" y="11151"/>
                  </a:cubicBezTo>
                  <a:lnTo>
                    <a:pt x="0" y="12756"/>
                  </a:lnTo>
                  <a:cubicBezTo>
                    <a:pt x="127" y="12775"/>
                    <a:pt x="268" y="12782"/>
                    <a:pt x="400" y="12782"/>
                  </a:cubicBezTo>
                  <a:cubicBezTo>
                    <a:pt x="665" y="12782"/>
                    <a:pt x="893" y="12756"/>
                    <a:pt x="893" y="12756"/>
                  </a:cubicBezTo>
                  <a:cubicBezTo>
                    <a:pt x="940" y="12538"/>
                    <a:pt x="1140" y="12386"/>
                    <a:pt x="1368" y="12386"/>
                  </a:cubicBezTo>
                  <a:cubicBezTo>
                    <a:pt x="1643" y="12386"/>
                    <a:pt x="1862" y="12595"/>
                    <a:pt x="1862" y="12861"/>
                  </a:cubicBezTo>
                  <a:cubicBezTo>
                    <a:pt x="1862" y="13127"/>
                    <a:pt x="1643" y="13345"/>
                    <a:pt x="1368" y="13345"/>
                  </a:cubicBezTo>
                  <a:cubicBezTo>
                    <a:pt x="1140" y="13345"/>
                    <a:pt x="940" y="13184"/>
                    <a:pt x="893" y="12975"/>
                  </a:cubicBezTo>
                  <a:cubicBezTo>
                    <a:pt x="893" y="12975"/>
                    <a:pt x="314" y="12965"/>
                    <a:pt x="0" y="12956"/>
                  </a:cubicBezTo>
                  <a:lnTo>
                    <a:pt x="0" y="14466"/>
                  </a:lnTo>
                  <a:cubicBezTo>
                    <a:pt x="257" y="14525"/>
                    <a:pt x="586" y="14534"/>
                    <a:pt x="764" y="14534"/>
                  </a:cubicBezTo>
                  <a:cubicBezTo>
                    <a:pt x="843" y="14534"/>
                    <a:pt x="893" y="14533"/>
                    <a:pt x="893" y="14533"/>
                  </a:cubicBezTo>
                  <a:cubicBezTo>
                    <a:pt x="940" y="14324"/>
                    <a:pt x="1140" y="14162"/>
                    <a:pt x="1368" y="14162"/>
                  </a:cubicBezTo>
                  <a:cubicBezTo>
                    <a:pt x="1643" y="14162"/>
                    <a:pt x="1862" y="14381"/>
                    <a:pt x="1862" y="14647"/>
                  </a:cubicBezTo>
                  <a:cubicBezTo>
                    <a:pt x="1862" y="14912"/>
                    <a:pt x="1643" y="15131"/>
                    <a:pt x="1368" y="15131"/>
                  </a:cubicBezTo>
                  <a:cubicBezTo>
                    <a:pt x="1140" y="15131"/>
                    <a:pt x="940" y="14969"/>
                    <a:pt x="893" y="14751"/>
                  </a:cubicBezTo>
                  <a:cubicBezTo>
                    <a:pt x="893" y="14751"/>
                    <a:pt x="715" y="14768"/>
                    <a:pt x="505" y="14768"/>
                  </a:cubicBezTo>
                  <a:cubicBezTo>
                    <a:pt x="331" y="14768"/>
                    <a:pt x="134" y="14756"/>
                    <a:pt x="0" y="14713"/>
                  </a:cubicBezTo>
                  <a:lnTo>
                    <a:pt x="0" y="15197"/>
                  </a:lnTo>
                  <a:lnTo>
                    <a:pt x="11436" y="15197"/>
                  </a:lnTo>
                  <a:cubicBezTo>
                    <a:pt x="12120" y="14476"/>
                    <a:pt x="12728" y="13820"/>
                    <a:pt x="14608" y="12623"/>
                  </a:cubicBezTo>
                  <a:cubicBezTo>
                    <a:pt x="19158" y="11845"/>
                    <a:pt x="21333" y="10686"/>
                    <a:pt x="23707" y="7922"/>
                  </a:cubicBezTo>
                  <a:lnTo>
                    <a:pt x="23707" y="228"/>
                  </a:lnTo>
                  <a:cubicBezTo>
                    <a:pt x="23413" y="295"/>
                    <a:pt x="23090" y="523"/>
                    <a:pt x="22796" y="608"/>
                  </a:cubicBezTo>
                  <a:lnTo>
                    <a:pt x="21998" y="1207"/>
                  </a:lnTo>
                  <a:cubicBezTo>
                    <a:pt x="21933" y="1226"/>
                    <a:pt x="20544" y="1239"/>
                    <a:pt x="18906" y="1239"/>
                  </a:cubicBezTo>
                  <a:cubicBezTo>
                    <a:pt x="16472" y="1239"/>
                    <a:pt x="13489" y="1210"/>
                    <a:pt x="13478" y="1131"/>
                  </a:cubicBezTo>
                  <a:cubicBezTo>
                    <a:pt x="13374" y="1169"/>
                    <a:pt x="13269" y="1216"/>
                    <a:pt x="13174" y="1254"/>
                  </a:cubicBezTo>
                  <a:cubicBezTo>
                    <a:pt x="13101" y="1181"/>
                    <a:pt x="12975" y="1143"/>
                    <a:pt x="12849" y="1143"/>
                  </a:cubicBezTo>
                  <a:cubicBezTo>
                    <a:pt x="12744" y="1143"/>
                    <a:pt x="12639" y="1169"/>
                    <a:pt x="12566" y="1226"/>
                  </a:cubicBezTo>
                  <a:cubicBezTo>
                    <a:pt x="12557" y="1233"/>
                    <a:pt x="12545" y="1236"/>
                    <a:pt x="12533" y="1236"/>
                  </a:cubicBezTo>
                  <a:cubicBezTo>
                    <a:pt x="12384" y="1236"/>
                    <a:pt x="12030" y="778"/>
                    <a:pt x="11858" y="778"/>
                  </a:cubicBezTo>
                  <a:cubicBezTo>
                    <a:pt x="11853" y="778"/>
                    <a:pt x="11849" y="778"/>
                    <a:pt x="11844" y="779"/>
                  </a:cubicBezTo>
                  <a:cubicBezTo>
                    <a:pt x="11830" y="767"/>
                    <a:pt x="11814" y="761"/>
                    <a:pt x="11796" y="761"/>
                  </a:cubicBezTo>
                  <a:cubicBezTo>
                    <a:pt x="11641" y="761"/>
                    <a:pt x="11377" y="1201"/>
                    <a:pt x="11189" y="1235"/>
                  </a:cubicBezTo>
                  <a:cubicBezTo>
                    <a:pt x="11196" y="1300"/>
                    <a:pt x="11115" y="1343"/>
                    <a:pt x="11030" y="1343"/>
                  </a:cubicBezTo>
                  <a:cubicBezTo>
                    <a:pt x="11003" y="1343"/>
                    <a:pt x="10976" y="1339"/>
                    <a:pt x="10951" y="1330"/>
                  </a:cubicBezTo>
                  <a:cubicBezTo>
                    <a:pt x="10861" y="1303"/>
                    <a:pt x="10667" y="1129"/>
                    <a:pt x="10559" y="1129"/>
                  </a:cubicBezTo>
                  <a:cubicBezTo>
                    <a:pt x="10553" y="1129"/>
                    <a:pt x="10548" y="1130"/>
                    <a:pt x="10543" y="1131"/>
                  </a:cubicBezTo>
                  <a:cubicBezTo>
                    <a:pt x="10458" y="1140"/>
                    <a:pt x="10410" y="1197"/>
                    <a:pt x="10344" y="1235"/>
                  </a:cubicBezTo>
                  <a:cubicBezTo>
                    <a:pt x="10333" y="1242"/>
                    <a:pt x="10323" y="1245"/>
                    <a:pt x="10313" y="1245"/>
                  </a:cubicBezTo>
                  <a:cubicBezTo>
                    <a:pt x="10181" y="1245"/>
                    <a:pt x="10048" y="707"/>
                    <a:pt x="9907" y="637"/>
                  </a:cubicBezTo>
                  <a:cubicBezTo>
                    <a:pt x="9907" y="637"/>
                    <a:pt x="8478" y="436"/>
                    <a:pt x="8103" y="436"/>
                  </a:cubicBezTo>
                  <a:cubicBezTo>
                    <a:pt x="8055" y="436"/>
                    <a:pt x="8024" y="439"/>
                    <a:pt x="8017" y="447"/>
                  </a:cubicBezTo>
                  <a:cubicBezTo>
                    <a:pt x="8007" y="412"/>
                    <a:pt x="7958" y="396"/>
                    <a:pt x="7905" y="396"/>
                  </a:cubicBezTo>
                  <a:cubicBezTo>
                    <a:pt x="7855" y="396"/>
                    <a:pt x="7802" y="410"/>
                    <a:pt x="7770" y="437"/>
                  </a:cubicBezTo>
                  <a:cubicBezTo>
                    <a:pt x="7694" y="494"/>
                    <a:pt x="7675" y="580"/>
                    <a:pt x="7608" y="637"/>
                  </a:cubicBezTo>
                  <a:cubicBezTo>
                    <a:pt x="7605" y="639"/>
                    <a:pt x="7602" y="640"/>
                    <a:pt x="7599" y="640"/>
                  </a:cubicBezTo>
                  <a:cubicBezTo>
                    <a:pt x="7529" y="640"/>
                    <a:pt x="7388" y="64"/>
                    <a:pt x="7361"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1047962">
              <a:off x="8109376" y="2775236"/>
              <a:ext cx="3349558" cy="2077438"/>
            </a:xfrm>
            <a:custGeom>
              <a:avLst/>
              <a:gdLst/>
              <a:ahLst/>
              <a:cxnLst/>
              <a:rect l="l" t="t" r="r" b="b"/>
              <a:pathLst>
                <a:path w="23708" h="14704" extrusionOk="0">
                  <a:moveTo>
                    <a:pt x="4806" y="950"/>
                  </a:moveTo>
                  <a:lnTo>
                    <a:pt x="4806" y="2233"/>
                  </a:lnTo>
                  <a:lnTo>
                    <a:pt x="3381" y="2233"/>
                  </a:lnTo>
                  <a:lnTo>
                    <a:pt x="3381" y="950"/>
                  </a:lnTo>
                  <a:close/>
                  <a:moveTo>
                    <a:pt x="6202" y="950"/>
                  </a:moveTo>
                  <a:lnTo>
                    <a:pt x="6202" y="2233"/>
                  </a:lnTo>
                  <a:lnTo>
                    <a:pt x="4911" y="2233"/>
                  </a:lnTo>
                  <a:lnTo>
                    <a:pt x="4911" y="950"/>
                  </a:lnTo>
                  <a:close/>
                  <a:moveTo>
                    <a:pt x="7599" y="950"/>
                  </a:moveTo>
                  <a:lnTo>
                    <a:pt x="7599" y="2233"/>
                  </a:lnTo>
                  <a:lnTo>
                    <a:pt x="6307" y="2233"/>
                  </a:lnTo>
                  <a:lnTo>
                    <a:pt x="6307" y="950"/>
                  </a:lnTo>
                  <a:close/>
                  <a:moveTo>
                    <a:pt x="8995" y="950"/>
                  </a:moveTo>
                  <a:lnTo>
                    <a:pt x="8995" y="2233"/>
                  </a:lnTo>
                  <a:lnTo>
                    <a:pt x="7703" y="2233"/>
                  </a:lnTo>
                  <a:lnTo>
                    <a:pt x="7703" y="950"/>
                  </a:lnTo>
                  <a:close/>
                  <a:moveTo>
                    <a:pt x="10391" y="950"/>
                  </a:moveTo>
                  <a:lnTo>
                    <a:pt x="10391" y="2233"/>
                  </a:lnTo>
                  <a:lnTo>
                    <a:pt x="9099" y="2233"/>
                  </a:lnTo>
                  <a:lnTo>
                    <a:pt x="9099" y="950"/>
                  </a:lnTo>
                  <a:close/>
                  <a:moveTo>
                    <a:pt x="11787" y="950"/>
                  </a:moveTo>
                  <a:lnTo>
                    <a:pt x="11787" y="2233"/>
                  </a:lnTo>
                  <a:lnTo>
                    <a:pt x="10496" y="2233"/>
                  </a:lnTo>
                  <a:lnTo>
                    <a:pt x="10496" y="950"/>
                  </a:lnTo>
                  <a:close/>
                  <a:moveTo>
                    <a:pt x="13184" y="950"/>
                  </a:moveTo>
                  <a:lnTo>
                    <a:pt x="13184" y="2233"/>
                  </a:lnTo>
                  <a:lnTo>
                    <a:pt x="11892" y="2233"/>
                  </a:lnTo>
                  <a:lnTo>
                    <a:pt x="11892" y="950"/>
                  </a:lnTo>
                  <a:close/>
                  <a:moveTo>
                    <a:pt x="14551" y="950"/>
                  </a:moveTo>
                  <a:lnTo>
                    <a:pt x="14551" y="2233"/>
                  </a:lnTo>
                  <a:lnTo>
                    <a:pt x="13288" y="2233"/>
                  </a:lnTo>
                  <a:lnTo>
                    <a:pt x="13288" y="950"/>
                  </a:lnTo>
                  <a:close/>
                  <a:moveTo>
                    <a:pt x="15947" y="950"/>
                  </a:moveTo>
                  <a:lnTo>
                    <a:pt x="15947" y="2233"/>
                  </a:lnTo>
                  <a:lnTo>
                    <a:pt x="14656" y="2233"/>
                  </a:lnTo>
                  <a:lnTo>
                    <a:pt x="14656" y="950"/>
                  </a:lnTo>
                  <a:close/>
                  <a:moveTo>
                    <a:pt x="17201" y="950"/>
                  </a:moveTo>
                  <a:lnTo>
                    <a:pt x="17201" y="2233"/>
                  </a:lnTo>
                  <a:lnTo>
                    <a:pt x="16052" y="2233"/>
                  </a:lnTo>
                  <a:lnTo>
                    <a:pt x="16052" y="950"/>
                  </a:lnTo>
                  <a:close/>
                  <a:moveTo>
                    <a:pt x="18740" y="950"/>
                  </a:moveTo>
                  <a:lnTo>
                    <a:pt x="18740" y="2233"/>
                  </a:lnTo>
                  <a:lnTo>
                    <a:pt x="17315" y="2233"/>
                  </a:lnTo>
                  <a:lnTo>
                    <a:pt x="17315" y="950"/>
                  </a:lnTo>
                  <a:close/>
                  <a:moveTo>
                    <a:pt x="20136" y="950"/>
                  </a:moveTo>
                  <a:lnTo>
                    <a:pt x="20136" y="2233"/>
                  </a:lnTo>
                  <a:lnTo>
                    <a:pt x="18854" y="2233"/>
                  </a:lnTo>
                  <a:lnTo>
                    <a:pt x="18854" y="950"/>
                  </a:lnTo>
                  <a:close/>
                  <a:moveTo>
                    <a:pt x="21532" y="950"/>
                  </a:moveTo>
                  <a:lnTo>
                    <a:pt x="21532" y="2233"/>
                  </a:lnTo>
                  <a:lnTo>
                    <a:pt x="20250" y="2233"/>
                  </a:lnTo>
                  <a:lnTo>
                    <a:pt x="20250" y="950"/>
                  </a:lnTo>
                  <a:close/>
                  <a:moveTo>
                    <a:pt x="22929" y="950"/>
                  </a:moveTo>
                  <a:lnTo>
                    <a:pt x="22929" y="2233"/>
                  </a:lnTo>
                  <a:lnTo>
                    <a:pt x="21646" y="2233"/>
                  </a:lnTo>
                  <a:lnTo>
                    <a:pt x="21646" y="950"/>
                  </a:lnTo>
                  <a:close/>
                  <a:moveTo>
                    <a:pt x="3267" y="2347"/>
                  </a:moveTo>
                  <a:lnTo>
                    <a:pt x="3267" y="3629"/>
                  </a:lnTo>
                  <a:lnTo>
                    <a:pt x="2118" y="3629"/>
                  </a:lnTo>
                  <a:lnTo>
                    <a:pt x="2118" y="2347"/>
                  </a:lnTo>
                  <a:close/>
                  <a:moveTo>
                    <a:pt x="4806" y="2347"/>
                  </a:moveTo>
                  <a:lnTo>
                    <a:pt x="4806" y="3629"/>
                  </a:lnTo>
                  <a:lnTo>
                    <a:pt x="3381" y="3629"/>
                  </a:lnTo>
                  <a:lnTo>
                    <a:pt x="3381" y="2347"/>
                  </a:lnTo>
                  <a:close/>
                  <a:moveTo>
                    <a:pt x="6202" y="2347"/>
                  </a:moveTo>
                  <a:lnTo>
                    <a:pt x="6202" y="3629"/>
                  </a:lnTo>
                  <a:lnTo>
                    <a:pt x="4911" y="3629"/>
                  </a:lnTo>
                  <a:lnTo>
                    <a:pt x="4911" y="2347"/>
                  </a:lnTo>
                  <a:close/>
                  <a:moveTo>
                    <a:pt x="7599" y="2347"/>
                  </a:moveTo>
                  <a:lnTo>
                    <a:pt x="7599" y="3629"/>
                  </a:lnTo>
                  <a:lnTo>
                    <a:pt x="6307" y="3629"/>
                  </a:lnTo>
                  <a:lnTo>
                    <a:pt x="6307" y="2347"/>
                  </a:lnTo>
                  <a:close/>
                  <a:moveTo>
                    <a:pt x="8995" y="2347"/>
                  </a:moveTo>
                  <a:lnTo>
                    <a:pt x="8995" y="3629"/>
                  </a:lnTo>
                  <a:lnTo>
                    <a:pt x="7703" y="3629"/>
                  </a:lnTo>
                  <a:lnTo>
                    <a:pt x="7703" y="2347"/>
                  </a:lnTo>
                  <a:close/>
                  <a:moveTo>
                    <a:pt x="10391" y="2347"/>
                  </a:moveTo>
                  <a:lnTo>
                    <a:pt x="10391" y="3629"/>
                  </a:lnTo>
                  <a:lnTo>
                    <a:pt x="9099" y="3629"/>
                  </a:lnTo>
                  <a:lnTo>
                    <a:pt x="9099" y="2347"/>
                  </a:lnTo>
                  <a:close/>
                  <a:moveTo>
                    <a:pt x="11787" y="2347"/>
                  </a:moveTo>
                  <a:lnTo>
                    <a:pt x="11787" y="3629"/>
                  </a:lnTo>
                  <a:lnTo>
                    <a:pt x="10496" y="3629"/>
                  </a:lnTo>
                  <a:lnTo>
                    <a:pt x="10496" y="2347"/>
                  </a:lnTo>
                  <a:close/>
                  <a:moveTo>
                    <a:pt x="13184" y="2347"/>
                  </a:moveTo>
                  <a:lnTo>
                    <a:pt x="13184" y="3629"/>
                  </a:lnTo>
                  <a:lnTo>
                    <a:pt x="11892" y="3629"/>
                  </a:lnTo>
                  <a:lnTo>
                    <a:pt x="11892" y="2347"/>
                  </a:lnTo>
                  <a:close/>
                  <a:moveTo>
                    <a:pt x="14551" y="2347"/>
                  </a:moveTo>
                  <a:lnTo>
                    <a:pt x="14551" y="3629"/>
                  </a:lnTo>
                  <a:lnTo>
                    <a:pt x="13288" y="3629"/>
                  </a:lnTo>
                  <a:lnTo>
                    <a:pt x="13288" y="2347"/>
                  </a:lnTo>
                  <a:close/>
                  <a:moveTo>
                    <a:pt x="15947" y="2347"/>
                  </a:moveTo>
                  <a:lnTo>
                    <a:pt x="15947" y="3629"/>
                  </a:lnTo>
                  <a:lnTo>
                    <a:pt x="14656" y="3629"/>
                  </a:lnTo>
                  <a:lnTo>
                    <a:pt x="14656" y="2347"/>
                  </a:lnTo>
                  <a:close/>
                  <a:moveTo>
                    <a:pt x="17201" y="2347"/>
                  </a:moveTo>
                  <a:lnTo>
                    <a:pt x="17201" y="3629"/>
                  </a:lnTo>
                  <a:lnTo>
                    <a:pt x="16052" y="3629"/>
                  </a:lnTo>
                  <a:lnTo>
                    <a:pt x="16052" y="2347"/>
                  </a:lnTo>
                  <a:close/>
                  <a:moveTo>
                    <a:pt x="18740" y="2347"/>
                  </a:moveTo>
                  <a:lnTo>
                    <a:pt x="18740" y="3629"/>
                  </a:lnTo>
                  <a:lnTo>
                    <a:pt x="17315" y="3629"/>
                  </a:lnTo>
                  <a:lnTo>
                    <a:pt x="17315" y="2347"/>
                  </a:lnTo>
                  <a:close/>
                  <a:moveTo>
                    <a:pt x="20136" y="2347"/>
                  </a:moveTo>
                  <a:lnTo>
                    <a:pt x="20136" y="3629"/>
                  </a:lnTo>
                  <a:lnTo>
                    <a:pt x="18854" y="3629"/>
                  </a:lnTo>
                  <a:lnTo>
                    <a:pt x="18854" y="2347"/>
                  </a:lnTo>
                  <a:close/>
                  <a:moveTo>
                    <a:pt x="21532" y="2347"/>
                  </a:moveTo>
                  <a:lnTo>
                    <a:pt x="21532" y="3629"/>
                  </a:lnTo>
                  <a:lnTo>
                    <a:pt x="20250" y="3629"/>
                  </a:lnTo>
                  <a:lnTo>
                    <a:pt x="20250" y="2347"/>
                  </a:lnTo>
                  <a:close/>
                  <a:moveTo>
                    <a:pt x="22929" y="2347"/>
                  </a:moveTo>
                  <a:lnTo>
                    <a:pt x="22929" y="3629"/>
                  </a:lnTo>
                  <a:lnTo>
                    <a:pt x="21646" y="3629"/>
                  </a:lnTo>
                  <a:lnTo>
                    <a:pt x="21646" y="2347"/>
                  </a:lnTo>
                  <a:close/>
                  <a:moveTo>
                    <a:pt x="3267" y="3743"/>
                  </a:moveTo>
                  <a:lnTo>
                    <a:pt x="3267" y="5025"/>
                  </a:lnTo>
                  <a:lnTo>
                    <a:pt x="2118" y="5025"/>
                  </a:lnTo>
                  <a:lnTo>
                    <a:pt x="2118" y="3743"/>
                  </a:lnTo>
                  <a:close/>
                  <a:moveTo>
                    <a:pt x="4806" y="3743"/>
                  </a:moveTo>
                  <a:lnTo>
                    <a:pt x="4806" y="5025"/>
                  </a:lnTo>
                  <a:lnTo>
                    <a:pt x="3381" y="5025"/>
                  </a:lnTo>
                  <a:lnTo>
                    <a:pt x="3381" y="3743"/>
                  </a:lnTo>
                  <a:close/>
                  <a:moveTo>
                    <a:pt x="6202" y="3743"/>
                  </a:moveTo>
                  <a:lnTo>
                    <a:pt x="6202" y="5025"/>
                  </a:lnTo>
                  <a:lnTo>
                    <a:pt x="4911" y="5025"/>
                  </a:lnTo>
                  <a:lnTo>
                    <a:pt x="4911" y="3743"/>
                  </a:lnTo>
                  <a:close/>
                  <a:moveTo>
                    <a:pt x="7599" y="3743"/>
                  </a:moveTo>
                  <a:lnTo>
                    <a:pt x="7599" y="5025"/>
                  </a:lnTo>
                  <a:lnTo>
                    <a:pt x="6307" y="5025"/>
                  </a:lnTo>
                  <a:lnTo>
                    <a:pt x="6307" y="3743"/>
                  </a:lnTo>
                  <a:close/>
                  <a:moveTo>
                    <a:pt x="8995" y="3743"/>
                  </a:moveTo>
                  <a:lnTo>
                    <a:pt x="8995" y="5025"/>
                  </a:lnTo>
                  <a:lnTo>
                    <a:pt x="7703" y="5025"/>
                  </a:lnTo>
                  <a:lnTo>
                    <a:pt x="7703" y="3743"/>
                  </a:lnTo>
                  <a:close/>
                  <a:moveTo>
                    <a:pt x="10391" y="3743"/>
                  </a:moveTo>
                  <a:lnTo>
                    <a:pt x="10391" y="5025"/>
                  </a:lnTo>
                  <a:lnTo>
                    <a:pt x="9099" y="5025"/>
                  </a:lnTo>
                  <a:lnTo>
                    <a:pt x="9099" y="3743"/>
                  </a:lnTo>
                  <a:close/>
                  <a:moveTo>
                    <a:pt x="11787" y="3743"/>
                  </a:moveTo>
                  <a:lnTo>
                    <a:pt x="11787" y="5025"/>
                  </a:lnTo>
                  <a:lnTo>
                    <a:pt x="10496" y="5025"/>
                  </a:lnTo>
                  <a:lnTo>
                    <a:pt x="10496" y="3743"/>
                  </a:lnTo>
                  <a:close/>
                  <a:moveTo>
                    <a:pt x="13184" y="3743"/>
                  </a:moveTo>
                  <a:lnTo>
                    <a:pt x="13184" y="5025"/>
                  </a:lnTo>
                  <a:lnTo>
                    <a:pt x="11892" y="5025"/>
                  </a:lnTo>
                  <a:lnTo>
                    <a:pt x="11892" y="3743"/>
                  </a:lnTo>
                  <a:close/>
                  <a:moveTo>
                    <a:pt x="14551" y="3743"/>
                  </a:moveTo>
                  <a:lnTo>
                    <a:pt x="14551" y="5025"/>
                  </a:lnTo>
                  <a:lnTo>
                    <a:pt x="13288" y="5025"/>
                  </a:lnTo>
                  <a:lnTo>
                    <a:pt x="13288" y="3743"/>
                  </a:lnTo>
                  <a:close/>
                  <a:moveTo>
                    <a:pt x="15947" y="3743"/>
                  </a:moveTo>
                  <a:lnTo>
                    <a:pt x="15947" y="5025"/>
                  </a:lnTo>
                  <a:lnTo>
                    <a:pt x="14656" y="5025"/>
                  </a:lnTo>
                  <a:lnTo>
                    <a:pt x="14656" y="3743"/>
                  </a:lnTo>
                  <a:close/>
                  <a:moveTo>
                    <a:pt x="17201" y="3743"/>
                  </a:moveTo>
                  <a:lnTo>
                    <a:pt x="17201" y="5025"/>
                  </a:lnTo>
                  <a:lnTo>
                    <a:pt x="16052" y="5025"/>
                  </a:lnTo>
                  <a:lnTo>
                    <a:pt x="16052" y="3743"/>
                  </a:lnTo>
                  <a:close/>
                  <a:moveTo>
                    <a:pt x="18740" y="3743"/>
                  </a:moveTo>
                  <a:lnTo>
                    <a:pt x="18740" y="5025"/>
                  </a:lnTo>
                  <a:lnTo>
                    <a:pt x="17315" y="5025"/>
                  </a:lnTo>
                  <a:lnTo>
                    <a:pt x="17315" y="3743"/>
                  </a:lnTo>
                  <a:close/>
                  <a:moveTo>
                    <a:pt x="20136" y="3743"/>
                  </a:moveTo>
                  <a:lnTo>
                    <a:pt x="20136" y="5025"/>
                  </a:lnTo>
                  <a:lnTo>
                    <a:pt x="18854" y="5025"/>
                  </a:lnTo>
                  <a:lnTo>
                    <a:pt x="18854" y="3743"/>
                  </a:lnTo>
                  <a:close/>
                  <a:moveTo>
                    <a:pt x="21532" y="3743"/>
                  </a:moveTo>
                  <a:lnTo>
                    <a:pt x="21532" y="5025"/>
                  </a:lnTo>
                  <a:lnTo>
                    <a:pt x="20250" y="5025"/>
                  </a:lnTo>
                  <a:lnTo>
                    <a:pt x="20250" y="3743"/>
                  </a:lnTo>
                  <a:close/>
                  <a:moveTo>
                    <a:pt x="22929" y="3743"/>
                  </a:moveTo>
                  <a:lnTo>
                    <a:pt x="22929" y="5025"/>
                  </a:lnTo>
                  <a:lnTo>
                    <a:pt x="21646" y="5025"/>
                  </a:lnTo>
                  <a:lnTo>
                    <a:pt x="21646" y="3743"/>
                  </a:lnTo>
                  <a:close/>
                  <a:moveTo>
                    <a:pt x="3267" y="5139"/>
                  </a:moveTo>
                  <a:lnTo>
                    <a:pt x="3267" y="6421"/>
                  </a:lnTo>
                  <a:lnTo>
                    <a:pt x="2118" y="6421"/>
                  </a:lnTo>
                  <a:lnTo>
                    <a:pt x="2118" y="5139"/>
                  </a:lnTo>
                  <a:close/>
                  <a:moveTo>
                    <a:pt x="4806" y="5139"/>
                  </a:moveTo>
                  <a:lnTo>
                    <a:pt x="4806" y="6421"/>
                  </a:lnTo>
                  <a:lnTo>
                    <a:pt x="3381" y="6421"/>
                  </a:lnTo>
                  <a:lnTo>
                    <a:pt x="3381" y="5139"/>
                  </a:lnTo>
                  <a:close/>
                  <a:moveTo>
                    <a:pt x="6202" y="5139"/>
                  </a:moveTo>
                  <a:lnTo>
                    <a:pt x="6202" y="6421"/>
                  </a:lnTo>
                  <a:lnTo>
                    <a:pt x="4911" y="6421"/>
                  </a:lnTo>
                  <a:lnTo>
                    <a:pt x="4911" y="5139"/>
                  </a:lnTo>
                  <a:close/>
                  <a:moveTo>
                    <a:pt x="7599" y="5139"/>
                  </a:moveTo>
                  <a:lnTo>
                    <a:pt x="7599" y="6421"/>
                  </a:lnTo>
                  <a:lnTo>
                    <a:pt x="6307" y="6421"/>
                  </a:lnTo>
                  <a:lnTo>
                    <a:pt x="6307" y="5139"/>
                  </a:lnTo>
                  <a:close/>
                  <a:moveTo>
                    <a:pt x="8995" y="5139"/>
                  </a:moveTo>
                  <a:lnTo>
                    <a:pt x="8995" y="6421"/>
                  </a:lnTo>
                  <a:lnTo>
                    <a:pt x="7703" y="6421"/>
                  </a:lnTo>
                  <a:lnTo>
                    <a:pt x="7703" y="5139"/>
                  </a:lnTo>
                  <a:close/>
                  <a:moveTo>
                    <a:pt x="10391" y="5139"/>
                  </a:moveTo>
                  <a:lnTo>
                    <a:pt x="10391" y="6421"/>
                  </a:lnTo>
                  <a:lnTo>
                    <a:pt x="9099" y="6421"/>
                  </a:lnTo>
                  <a:lnTo>
                    <a:pt x="9099" y="5139"/>
                  </a:lnTo>
                  <a:close/>
                  <a:moveTo>
                    <a:pt x="11787" y="5139"/>
                  </a:moveTo>
                  <a:lnTo>
                    <a:pt x="11787" y="6421"/>
                  </a:lnTo>
                  <a:lnTo>
                    <a:pt x="10496" y="6421"/>
                  </a:lnTo>
                  <a:lnTo>
                    <a:pt x="10496" y="5139"/>
                  </a:lnTo>
                  <a:close/>
                  <a:moveTo>
                    <a:pt x="13184" y="5139"/>
                  </a:moveTo>
                  <a:lnTo>
                    <a:pt x="13184" y="6421"/>
                  </a:lnTo>
                  <a:lnTo>
                    <a:pt x="11892" y="6421"/>
                  </a:lnTo>
                  <a:lnTo>
                    <a:pt x="11892" y="5139"/>
                  </a:lnTo>
                  <a:close/>
                  <a:moveTo>
                    <a:pt x="14551" y="5139"/>
                  </a:moveTo>
                  <a:lnTo>
                    <a:pt x="14551" y="6421"/>
                  </a:lnTo>
                  <a:lnTo>
                    <a:pt x="13288" y="6421"/>
                  </a:lnTo>
                  <a:lnTo>
                    <a:pt x="13288" y="5139"/>
                  </a:lnTo>
                  <a:close/>
                  <a:moveTo>
                    <a:pt x="15947" y="5139"/>
                  </a:moveTo>
                  <a:lnTo>
                    <a:pt x="15947" y="6421"/>
                  </a:lnTo>
                  <a:lnTo>
                    <a:pt x="14656" y="6421"/>
                  </a:lnTo>
                  <a:lnTo>
                    <a:pt x="14656" y="5139"/>
                  </a:lnTo>
                  <a:close/>
                  <a:moveTo>
                    <a:pt x="17201" y="5139"/>
                  </a:moveTo>
                  <a:lnTo>
                    <a:pt x="17201" y="6421"/>
                  </a:lnTo>
                  <a:lnTo>
                    <a:pt x="16052" y="6421"/>
                  </a:lnTo>
                  <a:lnTo>
                    <a:pt x="16052" y="5139"/>
                  </a:lnTo>
                  <a:close/>
                  <a:moveTo>
                    <a:pt x="18740" y="5139"/>
                  </a:moveTo>
                  <a:lnTo>
                    <a:pt x="18740" y="6421"/>
                  </a:lnTo>
                  <a:lnTo>
                    <a:pt x="17315" y="6421"/>
                  </a:lnTo>
                  <a:lnTo>
                    <a:pt x="17315" y="5139"/>
                  </a:lnTo>
                  <a:close/>
                  <a:moveTo>
                    <a:pt x="20136" y="5139"/>
                  </a:moveTo>
                  <a:lnTo>
                    <a:pt x="20136" y="6421"/>
                  </a:lnTo>
                  <a:lnTo>
                    <a:pt x="18854" y="6421"/>
                  </a:lnTo>
                  <a:lnTo>
                    <a:pt x="18854" y="5139"/>
                  </a:lnTo>
                  <a:close/>
                  <a:moveTo>
                    <a:pt x="21532" y="5139"/>
                  </a:moveTo>
                  <a:lnTo>
                    <a:pt x="21532" y="6421"/>
                  </a:lnTo>
                  <a:lnTo>
                    <a:pt x="20250" y="6421"/>
                  </a:lnTo>
                  <a:lnTo>
                    <a:pt x="20250" y="5139"/>
                  </a:lnTo>
                  <a:close/>
                  <a:moveTo>
                    <a:pt x="22929" y="5139"/>
                  </a:moveTo>
                  <a:lnTo>
                    <a:pt x="22929" y="6421"/>
                  </a:lnTo>
                  <a:lnTo>
                    <a:pt x="21646" y="6421"/>
                  </a:lnTo>
                  <a:lnTo>
                    <a:pt x="21646" y="5139"/>
                  </a:lnTo>
                  <a:close/>
                  <a:moveTo>
                    <a:pt x="3267" y="6535"/>
                  </a:moveTo>
                  <a:lnTo>
                    <a:pt x="3267" y="7818"/>
                  </a:lnTo>
                  <a:lnTo>
                    <a:pt x="2118" y="7818"/>
                  </a:lnTo>
                  <a:lnTo>
                    <a:pt x="2118" y="6535"/>
                  </a:lnTo>
                  <a:close/>
                  <a:moveTo>
                    <a:pt x="4806" y="6535"/>
                  </a:moveTo>
                  <a:lnTo>
                    <a:pt x="4806" y="7818"/>
                  </a:lnTo>
                  <a:lnTo>
                    <a:pt x="3381" y="7818"/>
                  </a:lnTo>
                  <a:lnTo>
                    <a:pt x="3381" y="6535"/>
                  </a:lnTo>
                  <a:close/>
                  <a:moveTo>
                    <a:pt x="6202" y="6535"/>
                  </a:moveTo>
                  <a:lnTo>
                    <a:pt x="6202" y="7818"/>
                  </a:lnTo>
                  <a:lnTo>
                    <a:pt x="4911" y="7818"/>
                  </a:lnTo>
                  <a:lnTo>
                    <a:pt x="4911" y="6535"/>
                  </a:lnTo>
                  <a:close/>
                  <a:moveTo>
                    <a:pt x="7599" y="6535"/>
                  </a:moveTo>
                  <a:lnTo>
                    <a:pt x="7599" y="7818"/>
                  </a:lnTo>
                  <a:lnTo>
                    <a:pt x="6307" y="7818"/>
                  </a:lnTo>
                  <a:lnTo>
                    <a:pt x="6307" y="6535"/>
                  </a:lnTo>
                  <a:close/>
                  <a:moveTo>
                    <a:pt x="8995" y="6535"/>
                  </a:moveTo>
                  <a:lnTo>
                    <a:pt x="8995" y="7818"/>
                  </a:lnTo>
                  <a:lnTo>
                    <a:pt x="7703" y="7818"/>
                  </a:lnTo>
                  <a:lnTo>
                    <a:pt x="7703" y="6535"/>
                  </a:lnTo>
                  <a:close/>
                  <a:moveTo>
                    <a:pt x="10391" y="6535"/>
                  </a:moveTo>
                  <a:lnTo>
                    <a:pt x="10391" y="7818"/>
                  </a:lnTo>
                  <a:lnTo>
                    <a:pt x="9099" y="7818"/>
                  </a:lnTo>
                  <a:lnTo>
                    <a:pt x="9099" y="6535"/>
                  </a:lnTo>
                  <a:close/>
                  <a:moveTo>
                    <a:pt x="11787" y="6535"/>
                  </a:moveTo>
                  <a:lnTo>
                    <a:pt x="11787" y="7818"/>
                  </a:lnTo>
                  <a:lnTo>
                    <a:pt x="10496" y="7818"/>
                  </a:lnTo>
                  <a:lnTo>
                    <a:pt x="10496" y="6535"/>
                  </a:lnTo>
                  <a:close/>
                  <a:moveTo>
                    <a:pt x="13184" y="6535"/>
                  </a:moveTo>
                  <a:lnTo>
                    <a:pt x="13184" y="7818"/>
                  </a:lnTo>
                  <a:lnTo>
                    <a:pt x="11892" y="7818"/>
                  </a:lnTo>
                  <a:lnTo>
                    <a:pt x="11892" y="6535"/>
                  </a:lnTo>
                  <a:close/>
                  <a:moveTo>
                    <a:pt x="14551" y="6535"/>
                  </a:moveTo>
                  <a:lnTo>
                    <a:pt x="14551" y="7818"/>
                  </a:lnTo>
                  <a:lnTo>
                    <a:pt x="13288" y="7818"/>
                  </a:lnTo>
                  <a:lnTo>
                    <a:pt x="13288" y="6535"/>
                  </a:lnTo>
                  <a:close/>
                  <a:moveTo>
                    <a:pt x="15947" y="6535"/>
                  </a:moveTo>
                  <a:lnTo>
                    <a:pt x="15947" y="7818"/>
                  </a:lnTo>
                  <a:lnTo>
                    <a:pt x="14656" y="7818"/>
                  </a:lnTo>
                  <a:lnTo>
                    <a:pt x="14656" y="6535"/>
                  </a:lnTo>
                  <a:close/>
                  <a:moveTo>
                    <a:pt x="17201" y="6535"/>
                  </a:moveTo>
                  <a:lnTo>
                    <a:pt x="17201" y="7818"/>
                  </a:lnTo>
                  <a:lnTo>
                    <a:pt x="16052" y="7818"/>
                  </a:lnTo>
                  <a:lnTo>
                    <a:pt x="16052" y="6535"/>
                  </a:lnTo>
                  <a:close/>
                  <a:moveTo>
                    <a:pt x="18740" y="6535"/>
                  </a:moveTo>
                  <a:lnTo>
                    <a:pt x="18740" y="7818"/>
                  </a:lnTo>
                  <a:lnTo>
                    <a:pt x="17315" y="7818"/>
                  </a:lnTo>
                  <a:lnTo>
                    <a:pt x="17315" y="6535"/>
                  </a:lnTo>
                  <a:close/>
                  <a:moveTo>
                    <a:pt x="20136" y="6535"/>
                  </a:moveTo>
                  <a:lnTo>
                    <a:pt x="20136" y="7818"/>
                  </a:lnTo>
                  <a:lnTo>
                    <a:pt x="18854" y="7818"/>
                  </a:lnTo>
                  <a:lnTo>
                    <a:pt x="18854" y="6535"/>
                  </a:lnTo>
                  <a:close/>
                  <a:moveTo>
                    <a:pt x="21532" y="6535"/>
                  </a:moveTo>
                  <a:lnTo>
                    <a:pt x="21532" y="7818"/>
                  </a:lnTo>
                  <a:lnTo>
                    <a:pt x="20250" y="7818"/>
                  </a:lnTo>
                  <a:lnTo>
                    <a:pt x="20250" y="6535"/>
                  </a:lnTo>
                  <a:close/>
                  <a:moveTo>
                    <a:pt x="22929" y="6535"/>
                  </a:moveTo>
                  <a:lnTo>
                    <a:pt x="22929" y="7818"/>
                  </a:lnTo>
                  <a:lnTo>
                    <a:pt x="21646" y="7818"/>
                  </a:lnTo>
                  <a:lnTo>
                    <a:pt x="21646" y="6535"/>
                  </a:lnTo>
                  <a:close/>
                  <a:moveTo>
                    <a:pt x="3267" y="7932"/>
                  </a:moveTo>
                  <a:lnTo>
                    <a:pt x="3267" y="9214"/>
                  </a:lnTo>
                  <a:lnTo>
                    <a:pt x="2118" y="9214"/>
                  </a:lnTo>
                  <a:lnTo>
                    <a:pt x="2118" y="7932"/>
                  </a:lnTo>
                  <a:close/>
                  <a:moveTo>
                    <a:pt x="4806" y="7932"/>
                  </a:moveTo>
                  <a:lnTo>
                    <a:pt x="4806" y="9214"/>
                  </a:lnTo>
                  <a:lnTo>
                    <a:pt x="3381" y="9214"/>
                  </a:lnTo>
                  <a:lnTo>
                    <a:pt x="3381" y="7932"/>
                  </a:lnTo>
                  <a:close/>
                  <a:moveTo>
                    <a:pt x="6202" y="7932"/>
                  </a:moveTo>
                  <a:lnTo>
                    <a:pt x="6202" y="9214"/>
                  </a:lnTo>
                  <a:lnTo>
                    <a:pt x="4911" y="9214"/>
                  </a:lnTo>
                  <a:lnTo>
                    <a:pt x="4911" y="7932"/>
                  </a:lnTo>
                  <a:close/>
                  <a:moveTo>
                    <a:pt x="7599" y="7932"/>
                  </a:moveTo>
                  <a:lnTo>
                    <a:pt x="7599" y="9214"/>
                  </a:lnTo>
                  <a:lnTo>
                    <a:pt x="6307" y="9214"/>
                  </a:lnTo>
                  <a:lnTo>
                    <a:pt x="6307" y="7932"/>
                  </a:lnTo>
                  <a:close/>
                  <a:moveTo>
                    <a:pt x="8995" y="7932"/>
                  </a:moveTo>
                  <a:lnTo>
                    <a:pt x="8995" y="9214"/>
                  </a:lnTo>
                  <a:lnTo>
                    <a:pt x="7703" y="9214"/>
                  </a:lnTo>
                  <a:lnTo>
                    <a:pt x="7703" y="7932"/>
                  </a:lnTo>
                  <a:close/>
                  <a:moveTo>
                    <a:pt x="10391" y="7932"/>
                  </a:moveTo>
                  <a:lnTo>
                    <a:pt x="10391" y="9214"/>
                  </a:lnTo>
                  <a:lnTo>
                    <a:pt x="9099" y="9214"/>
                  </a:lnTo>
                  <a:lnTo>
                    <a:pt x="9099" y="7932"/>
                  </a:lnTo>
                  <a:close/>
                  <a:moveTo>
                    <a:pt x="11787" y="7932"/>
                  </a:moveTo>
                  <a:lnTo>
                    <a:pt x="11787" y="9214"/>
                  </a:lnTo>
                  <a:lnTo>
                    <a:pt x="10496" y="9214"/>
                  </a:lnTo>
                  <a:lnTo>
                    <a:pt x="10496" y="7932"/>
                  </a:lnTo>
                  <a:close/>
                  <a:moveTo>
                    <a:pt x="13184" y="7932"/>
                  </a:moveTo>
                  <a:lnTo>
                    <a:pt x="13184" y="9214"/>
                  </a:lnTo>
                  <a:lnTo>
                    <a:pt x="11892" y="9214"/>
                  </a:lnTo>
                  <a:lnTo>
                    <a:pt x="11892" y="7932"/>
                  </a:lnTo>
                  <a:close/>
                  <a:moveTo>
                    <a:pt x="14551" y="7932"/>
                  </a:moveTo>
                  <a:lnTo>
                    <a:pt x="14551" y="9214"/>
                  </a:lnTo>
                  <a:lnTo>
                    <a:pt x="13288" y="9214"/>
                  </a:lnTo>
                  <a:lnTo>
                    <a:pt x="13288" y="7932"/>
                  </a:lnTo>
                  <a:close/>
                  <a:moveTo>
                    <a:pt x="15947" y="7932"/>
                  </a:moveTo>
                  <a:lnTo>
                    <a:pt x="15947" y="9214"/>
                  </a:lnTo>
                  <a:lnTo>
                    <a:pt x="14656" y="9214"/>
                  </a:lnTo>
                  <a:lnTo>
                    <a:pt x="14656" y="7932"/>
                  </a:lnTo>
                  <a:close/>
                  <a:moveTo>
                    <a:pt x="17201" y="7932"/>
                  </a:moveTo>
                  <a:lnTo>
                    <a:pt x="17201" y="9214"/>
                  </a:lnTo>
                  <a:lnTo>
                    <a:pt x="16052" y="9214"/>
                  </a:lnTo>
                  <a:lnTo>
                    <a:pt x="16052" y="7932"/>
                  </a:lnTo>
                  <a:close/>
                  <a:moveTo>
                    <a:pt x="18740" y="7932"/>
                  </a:moveTo>
                  <a:lnTo>
                    <a:pt x="18740" y="9214"/>
                  </a:lnTo>
                  <a:lnTo>
                    <a:pt x="17315" y="9214"/>
                  </a:lnTo>
                  <a:lnTo>
                    <a:pt x="17315" y="7932"/>
                  </a:lnTo>
                  <a:close/>
                  <a:moveTo>
                    <a:pt x="20136" y="7932"/>
                  </a:moveTo>
                  <a:lnTo>
                    <a:pt x="20136" y="9214"/>
                  </a:lnTo>
                  <a:lnTo>
                    <a:pt x="18854" y="9214"/>
                  </a:lnTo>
                  <a:lnTo>
                    <a:pt x="18854" y="7932"/>
                  </a:lnTo>
                  <a:close/>
                  <a:moveTo>
                    <a:pt x="21532" y="7932"/>
                  </a:moveTo>
                  <a:lnTo>
                    <a:pt x="21532" y="9214"/>
                  </a:lnTo>
                  <a:lnTo>
                    <a:pt x="20250" y="9214"/>
                  </a:lnTo>
                  <a:lnTo>
                    <a:pt x="20250" y="7932"/>
                  </a:lnTo>
                  <a:close/>
                  <a:moveTo>
                    <a:pt x="3267" y="9328"/>
                  </a:moveTo>
                  <a:lnTo>
                    <a:pt x="3267" y="10753"/>
                  </a:lnTo>
                  <a:lnTo>
                    <a:pt x="2118" y="10753"/>
                  </a:lnTo>
                  <a:lnTo>
                    <a:pt x="2118" y="9328"/>
                  </a:lnTo>
                  <a:close/>
                  <a:moveTo>
                    <a:pt x="4806" y="9328"/>
                  </a:moveTo>
                  <a:lnTo>
                    <a:pt x="4806" y="10753"/>
                  </a:lnTo>
                  <a:lnTo>
                    <a:pt x="3381" y="10753"/>
                  </a:lnTo>
                  <a:lnTo>
                    <a:pt x="3381" y="9328"/>
                  </a:lnTo>
                  <a:close/>
                  <a:moveTo>
                    <a:pt x="6202" y="9328"/>
                  </a:moveTo>
                  <a:lnTo>
                    <a:pt x="6202" y="10753"/>
                  </a:lnTo>
                  <a:lnTo>
                    <a:pt x="4911" y="10753"/>
                  </a:lnTo>
                  <a:lnTo>
                    <a:pt x="4911" y="9328"/>
                  </a:lnTo>
                  <a:close/>
                  <a:moveTo>
                    <a:pt x="7599" y="9328"/>
                  </a:moveTo>
                  <a:lnTo>
                    <a:pt x="7599" y="10753"/>
                  </a:lnTo>
                  <a:lnTo>
                    <a:pt x="6307" y="10753"/>
                  </a:lnTo>
                  <a:lnTo>
                    <a:pt x="6307" y="9328"/>
                  </a:lnTo>
                  <a:close/>
                  <a:moveTo>
                    <a:pt x="8995" y="9328"/>
                  </a:moveTo>
                  <a:lnTo>
                    <a:pt x="8995" y="10753"/>
                  </a:lnTo>
                  <a:lnTo>
                    <a:pt x="7703" y="10753"/>
                  </a:lnTo>
                  <a:lnTo>
                    <a:pt x="7703" y="9328"/>
                  </a:lnTo>
                  <a:close/>
                  <a:moveTo>
                    <a:pt x="10391" y="9328"/>
                  </a:moveTo>
                  <a:lnTo>
                    <a:pt x="10391" y="10753"/>
                  </a:lnTo>
                  <a:lnTo>
                    <a:pt x="9099" y="10753"/>
                  </a:lnTo>
                  <a:lnTo>
                    <a:pt x="9099" y="9328"/>
                  </a:lnTo>
                  <a:close/>
                  <a:moveTo>
                    <a:pt x="11787" y="9328"/>
                  </a:moveTo>
                  <a:lnTo>
                    <a:pt x="11787" y="10753"/>
                  </a:lnTo>
                  <a:lnTo>
                    <a:pt x="10496" y="10753"/>
                  </a:lnTo>
                  <a:lnTo>
                    <a:pt x="10496" y="9328"/>
                  </a:lnTo>
                  <a:close/>
                  <a:moveTo>
                    <a:pt x="13184" y="9328"/>
                  </a:moveTo>
                  <a:lnTo>
                    <a:pt x="13184" y="10753"/>
                  </a:lnTo>
                  <a:lnTo>
                    <a:pt x="11892" y="10753"/>
                  </a:lnTo>
                  <a:lnTo>
                    <a:pt x="11892" y="9328"/>
                  </a:lnTo>
                  <a:close/>
                  <a:moveTo>
                    <a:pt x="14551" y="9328"/>
                  </a:moveTo>
                  <a:lnTo>
                    <a:pt x="14551" y="10753"/>
                  </a:lnTo>
                  <a:lnTo>
                    <a:pt x="13288" y="10753"/>
                  </a:lnTo>
                  <a:lnTo>
                    <a:pt x="13288" y="9328"/>
                  </a:lnTo>
                  <a:close/>
                  <a:moveTo>
                    <a:pt x="15947" y="9328"/>
                  </a:moveTo>
                  <a:lnTo>
                    <a:pt x="15947" y="10753"/>
                  </a:lnTo>
                  <a:lnTo>
                    <a:pt x="14656" y="10753"/>
                  </a:lnTo>
                  <a:lnTo>
                    <a:pt x="14656" y="9328"/>
                  </a:lnTo>
                  <a:close/>
                  <a:moveTo>
                    <a:pt x="17201" y="9328"/>
                  </a:moveTo>
                  <a:lnTo>
                    <a:pt x="17201" y="10753"/>
                  </a:lnTo>
                  <a:lnTo>
                    <a:pt x="16052" y="10753"/>
                  </a:lnTo>
                  <a:lnTo>
                    <a:pt x="16052" y="9328"/>
                  </a:lnTo>
                  <a:close/>
                  <a:moveTo>
                    <a:pt x="18740" y="9328"/>
                  </a:moveTo>
                  <a:lnTo>
                    <a:pt x="18740" y="10753"/>
                  </a:lnTo>
                  <a:lnTo>
                    <a:pt x="17315" y="10753"/>
                  </a:lnTo>
                  <a:lnTo>
                    <a:pt x="17315" y="9328"/>
                  </a:lnTo>
                  <a:close/>
                  <a:moveTo>
                    <a:pt x="3267" y="10857"/>
                  </a:moveTo>
                  <a:lnTo>
                    <a:pt x="3267" y="12006"/>
                  </a:lnTo>
                  <a:lnTo>
                    <a:pt x="2118" y="12006"/>
                  </a:lnTo>
                  <a:lnTo>
                    <a:pt x="2118" y="10857"/>
                  </a:lnTo>
                  <a:close/>
                  <a:moveTo>
                    <a:pt x="4806" y="10857"/>
                  </a:moveTo>
                  <a:lnTo>
                    <a:pt x="4806" y="12006"/>
                  </a:lnTo>
                  <a:lnTo>
                    <a:pt x="3381" y="12006"/>
                  </a:lnTo>
                  <a:lnTo>
                    <a:pt x="3381" y="10857"/>
                  </a:lnTo>
                  <a:close/>
                  <a:moveTo>
                    <a:pt x="6202" y="10857"/>
                  </a:moveTo>
                  <a:lnTo>
                    <a:pt x="6202" y="12006"/>
                  </a:lnTo>
                  <a:lnTo>
                    <a:pt x="4911" y="12006"/>
                  </a:lnTo>
                  <a:lnTo>
                    <a:pt x="4911" y="10857"/>
                  </a:lnTo>
                  <a:close/>
                  <a:moveTo>
                    <a:pt x="7599" y="10857"/>
                  </a:moveTo>
                  <a:lnTo>
                    <a:pt x="7599" y="12006"/>
                  </a:lnTo>
                  <a:lnTo>
                    <a:pt x="6307" y="12006"/>
                  </a:lnTo>
                  <a:lnTo>
                    <a:pt x="6307" y="10857"/>
                  </a:lnTo>
                  <a:close/>
                  <a:moveTo>
                    <a:pt x="8995" y="10857"/>
                  </a:moveTo>
                  <a:lnTo>
                    <a:pt x="8995" y="12006"/>
                  </a:lnTo>
                  <a:lnTo>
                    <a:pt x="7703" y="12006"/>
                  </a:lnTo>
                  <a:lnTo>
                    <a:pt x="7703" y="10857"/>
                  </a:lnTo>
                  <a:close/>
                  <a:moveTo>
                    <a:pt x="10391" y="10857"/>
                  </a:moveTo>
                  <a:lnTo>
                    <a:pt x="10391" y="12006"/>
                  </a:lnTo>
                  <a:lnTo>
                    <a:pt x="9099" y="12006"/>
                  </a:lnTo>
                  <a:lnTo>
                    <a:pt x="9099" y="10857"/>
                  </a:lnTo>
                  <a:close/>
                  <a:moveTo>
                    <a:pt x="11787" y="10857"/>
                  </a:moveTo>
                  <a:lnTo>
                    <a:pt x="11787" y="12006"/>
                  </a:lnTo>
                  <a:lnTo>
                    <a:pt x="10496" y="12006"/>
                  </a:lnTo>
                  <a:lnTo>
                    <a:pt x="10496" y="10857"/>
                  </a:lnTo>
                  <a:close/>
                  <a:moveTo>
                    <a:pt x="13184" y="10857"/>
                  </a:moveTo>
                  <a:lnTo>
                    <a:pt x="13184" y="12006"/>
                  </a:lnTo>
                  <a:lnTo>
                    <a:pt x="11892" y="12006"/>
                  </a:lnTo>
                  <a:lnTo>
                    <a:pt x="11892" y="10857"/>
                  </a:lnTo>
                  <a:close/>
                  <a:moveTo>
                    <a:pt x="14551" y="10857"/>
                  </a:moveTo>
                  <a:lnTo>
                    <a:pt x="14551" y="12006"/>
                  </a:lnTo>
                  <a:lnTo>
                    <a:pt x="13288" y="12006"/>
                  </a:lnTo>
                  <a:lnTo>
                    <a:pt x="13288" y="10857"/>
                  </a:lnTo>
                  <a:close/>
                  <a:moveTo>
                    <a:pt x="3267" y="12120"/>
                  </a:moveTo>
                  <a:lnTo>
                    <a:pt x="3267" y="13403"/>
                  </a:lnTo>
                  <a:lnTo>
                    <a:pt x="2118" y="13403"/>
                  </a:lnTo>
                  <a:lnTo>
                    <a:pt x="2118" y="12120"/>
                  </a:lnTo>
                  <a:close/>
                  <a:moveTo>
                    <a:pt x="4806" y="12120"/>
                  </a:moveTo>
                  <a:lnTo>
                    <a:pt x="4806" y="13403"/>
                  </a:lnTo>
                  <a:lnTo>
                    <a:pt x="3381" y="13403"/>
                  </a:lnTo>
                  <a:lnTo>
                    <a:pt x="3381" y="12120"/>
                  </a:lnTo>
                  <a:close/>
                  <a:moveTo>
                    <a:pt x="6202" y="12120"/>
                  </a:moveTo>
                  <a:lnTo>
                    <a:pt x="6202" y="13403"/>
                  </a:lnTo>
                  <a:lnTo>
                    <a:pt x="4911" y="13403"/>
                  </a:lnTo>
                  <a:lnTo>
                    <a:pt x="4911" y="12120"/>
                  </a:lnTo>
                  <a:close/>
                  <a:moveTo>
                    <a:pt x="7599" y="12120"/>
                  </a:moveTo>
                  <a:lnTo>
                    <a:pt x="7599" y="13403"/>
                  </a:lnTo>
                  <a:lnTo>
                    <a:pt x="6307" y="13403"/>
                  </a:lnTo>
                  <a:lnTo>
                    <a:pt x="6307" y="12120"/>
                  </a:lnTo>
                  <a:close/>
                  <a:moveTo>
                    <a:pt x="8995" y="12120"/>
                  </a:moveTo>
                  <a:lnTo>
                    <a:pt x="8995" y="13403"/>
                  </a:lnTo>
                  <a:lnTo>
                    <a:pt x="7703" y="13403"/>
                  </a:lnTo>
                  <a:lnTo>
                    <a:pt x="7703" y="12120"/>
                  </a:lnTo>
                  <a:close/>
                  <a:moveTo>
                    <a:pt x="10391" y="12120"/>
                  </a:moveTo>
                  <a:lnTo>
                    <a:pt x="10391" y="13403"/>
                  </a:lnTo>
                  <a:lnTo>
                    <a:pt x="9099" y="13403"/>
                  </a:lnTo>
                  <a:lnTo>
                    <a:pt x="9099" y="12120"/>
                  </a:lnTo>
                  <a:close/>
                  <a:moveTo>
                    <a:pt x="11787" y="12120"/>
                  </a:moveTo>
                  <a:lnTo>
                    <a:pt x="11787" y="13403"/>
                  </a:lnTo>
                  <a:lnTo>
                    <a:pt x="10496" y="13403"/>
                  </a:lnTo>
                  <a:lnTo>
                    <a:pt x="10496" y="12120"/>
                  </a:lnTo>
                  <a:close/>
                  <a:moveTo>
                    <a:pt x="6307" y="1"/>
                  </a:moveTo>
                  <a:cubicBezTo>
                    <a:pt x="6278" y="10"/>
                    <a:pt x="6240" y="29"/>
                    <a:pt x="6202" y="39"/>
                  </a:cubicBezTo>
                  <a:lnTo>
                    <a:pt x="6202" y="837"/>
                  </a:lnTo>
                  <a:lnTo>
                    <a:pt x="4911" y="837"/>
                  </a:lnTo>
                  <a:lnTo>
                    <a:pt x="4911" y="495"/>
                  </a:lnTo>
                  <a:lnTo>
                    <a:pt x="4806" y="495"/>
                  </a:lnTo>
                  <a:lnTo>
                    <a:pt x="4806" y="837"/>
                  </a:lnTo>
                  <a:lnTo>
                    <a:pt x="3381" y="837"/>
                  </a:lnTo>
                  <a:lnTo>
                    <a:pt x="3381" y="827"/>
                  </a:lnTo>
                  <a:cubicBezTo>
                    <a:pt x="3248" y="865"/>
                    <a:pt x="3097" y="913"/>
                    <a:pt x="2964" y="941"/>
                  </a:cubicBezTo>
                  <a:lnTo>
                    <a:pt x="3267" y="941"/>
                  </a:lnTo>
                  <a:lnTo>
                    <a:pt x="3267" y="2233"/>
                  </a:lnTo>
                  <a:lnTo>
                    <a:pt x="2118" y="2233"/>
                  </a:lnTo>
                  <a:lnTo>
                    <a:pt x="2118" y="1102"/>
                  </a:lnTo>
                  <a:cubicBezTo>
                    <a:pt x="2118" y="1112"/>
                    <a:pt x="2109" y="1112"/>
                    <a:pt x="2109" y="1112"/>
                  </a:cubicBezTo>
                  <a:cubicBezTo>
                    <a:pt x="2080" y="1093"/>
                    <a:pt x="2042" y="1083"/>
                    <a:pt x="2014" y="1064"/>
                  </a:cubicBezTo>
                  <a:lnTo>
                    <a:pt x="2014" y="2233"/>
                  </a:lnTo>
                  <a:lnTo>
                    <a:pt x="722" y="2233"/>
                  </a:lnTo>
                  <a:lnTo>
                    <a:pt x="722" y="1805"/>
                  </a:lnTo>
                  <a:cubicBezTo>
                    <a:pt x="693" y="1805"/>
                    <a:pt x="655" y="1815"/>
                    <a:pt x="618" y="1815"/>
                  </a:cubicBezTo>
                  <a:lnTo>
                    <a:pt x="618" y="2233"/>
                  </a:lnTo>
                  <a:lnTo>
                    <a:pt x="0" y="2233"/>
                  </a:lnTo>
                  <a:lnTo>
                    <a:pt x="0" y="2347"/>
                  </a:lnTo>
                  <a:lnTo>
                    <a:pt x="618" y="2347"/>
                  </a:lnTo>
                  <a:lnTo>
                    <a:pt x="618" y="3297"/>
                  </a:lnTo>
                  <a:cubicBezTo>
                    <a:pt x="655" y="3306"/>
                    <a:pt x="693" y="3306"/>
                    <a:pt x="722" y="3316"/>
                  </a:cubicBezTo>
                  <a:lnTo>
                    <a:pt x="722" y="2347"/>
                  </a:lnTo>
                  <a:lnTo>
                    <a:pt x="2014" y="2347"/>
                  </a:lnTo>
                  <a:lnTo>
                    <a:pt x="2014" y="3629"/>
                  </a:lnTo>
                  <a:lnTo>
                    <a:pt x="1833" y="3629"/>
                  </a:lnTo>
                  <a:cubicBezTo>
                    <a:pt x="1824" y="3667"/>
                    <a:pt x="1805" y="3705"/>
                    <a:pt x="1786" y="3743"/>
                  </a:cubicBezTo>
                  <a:lnTo>
                    <a:pt x="2014" y="3743"/>
                  </a:lnTo>
                  <a:lnTo>
                    <a:pt x="2014" y="5025"/>
                  </a:lnTo>
                  <a:lnTo>
                    <a:pt x="1805" y="5025"/>
                  </a:lnTo>
                  <a:cubicBezTo>
                    <a:pt x="1824" y="5063"/>
                    <a:pt x="1843" y="5092"/>
                    <a:pt x="1852" y="5139"/>
                  </a:cubicBezTo>
                  <a:lnTo>
                    <a:pt x="2014" y="5139"/>
                  </a:lnTo>
                  <a:lnTo>
                    <a:pt x="2014" y="6421"/>
                  </a:lnTo>
                  <a:lnTo>
                    <a:pt x="722" y="6421"/>
                  </a:lnTo>
                  <a:lnTo>
                    <a:pt x="722" y="5358"/>
                  </a:lnTo>
                  <a:cubicBezTo>
                    <a:pt x="693" y="5348"/>
                    <a:pt x="655" y="5348"/>
                    <a:pt x="618" y="5348"/>
                  </a:cubicBezTo>
                  <a:lnTo>
                    <a:pt x="618" y="6421"/>
                  </a:lnTo>
                  <a:lnTo>
                    <a:pt x="0" y="6421"/>
                  </a:lnTo>
                  <a:lnTo>
                    <a:pt x="0" y="6535"/>
                  </a:lnTo>
                  <a:lnTo>
                    <a:pt x="618" y="6535"/>
                  </a:lnTo>
                  <a:lnTo>
                    <a:pt x="618" y="6925"/>
                  </a:lnTo>
                  <a:lnTo>
                    <a:pt x="722" y="6925"/>
                  </a:lnTo>
                  <a:lnTo>
                    <a:pt x="722" y="6535"/>
                  </a:lnTo>
                  <a:lnTo>
                    <a:pt x="2014" y="6535"/>
                  </a:lnTo>
                  <a:lnTo>
                    <a:pt x="2014" y="7818"/>
                  </a:lnTo>
                  <a:lnTo>
                    <a:pt x="722" y="7818"/>
                  </a:lnTo>
                  <a:lnTo>
                    <a:pt x="722" y="7153"/>
                  </a:lnTo>
                  <a:lnTo>
                    <a:pt x="618" y="7153"/>
                  </a:lnTo>
                  <a:lnTo>
                    <a:pt x="618" y="7818"/>
                  </a:lnTo>
                  <a:lnTo>
                    <a:pt x="0" y="7818"/>
                  </a:lnTo>
                  <a:lnTo>
                    <a:pt x="0" y="7922"/>
                  </a:lnTo>
                  <a:lnTo>
                    <a:pt x="618" y="7922"/>
                  </a:lnTo>
                  <a:lnTo>
                    <a:pt x="618" y="8711"/>
                  </a:lnTo>
                  <a:lnTo>
                    <a:pt x="722" y="8711"/>
                  </a:lnTo>
                  <a:lnTo>
                    <a:pt x="722" y="7922"/>
                  </a:lnTo>
                  <a:lnTo>
                    <a:pt x="2014" y="7922"/>
                  </a:lnTo>
                  <a:lnTo>
                    <a:pt x="2014" y="9214"/>
                  </a:lnTo>
                  <a:lnTo>
                    <a:pt x="1643" y="9214"/>
                  </a:lnTo>
                  <a:cubicBezTo>
                    <a:pt x="1567" y="9261"/>
                    <a:pt x="1472" y="9290"/>
                    <a:pt x="1377" y="9290"/>
                  </a:cubicBezTo>
                  <a:cubicBezTo>
                    <a:pt x="1273" y="9290"/>
                    <a:pt x="1187" y="9261"/>
                    <a:pt x="1111" y="9214"/>
                  </a:cubicBezTo>
                  <a:lnTo>
                    <a:pt x="722" y="9214"/>
                  </a:lnTo>
                  <a:lnTo>
                    <a:pt x="722" y="8929"/>
                  </a:lnTo>
                  <a:cubicBezTo>
                    <a:pt x="693" y="8929"/>
                    <a:pt x="655" y="8939"/>
                    <a:pt x="618" y="8939"/>
                  </a:cubicBezTo>
                  <a:lnTo>
                    <a:pt x="618" y="9214"/>
                  </a:lnTo>
                  <a:lnTo>
                    <a:pt x="0" y="9214"/>
                  </a:lnTo>
                  <a:lnTo>
                    <a:pt x="0" y="9318"/>
                  </a:lnTo>
                  <a:lnTo>
                    <a:pt x="618" y="9318"/>
                  </a:lnTo>
                  <a:lnTo>
                    <a:pt x="618" y="10477"/>
                  </a:lnTo>
                  <a:cubicBezTo>
                    <a:pt x="655" y="10487"/>
                    <a:pt x="693" y="10487"/>
                    <a:pt x="722" y="10487"/>
                  </a:cubicBezTo>
                  <a:lnTo>
                    <a:pt x="722" y="9318"/>
                  </a:lnTo>
                  <a:lnTo>
                    <a:pt x="2014" y="9318"/>
                  </a:lnTo>
                  <a:lnTo>
                    <a:pt x="2014" y="10743"/>
                  </a:lnTo>
                  <a:lnTo>
                    <a:pt x="1843" y="10743"/>
                  </a:lnTo>
                  <a:cubicBezTo>
                    <a:pt x="1824" y="10791"/>
                    <a:pt x="1805" y="10819"/>
                    <a:pt x="1786" y="10857"/>
                  </a:cubicBezTo>
                  <a:lnTo>
                    <a:pt x="2014" y="10857"/>
                  </a:lnTo>
                  <a:lnTo>
                    <a:pt x="2014" y="12006"/>
                  </a:lnTo>
                  <a:lnTo>
                    <a:pt x="1691" y="12006"/>
                  </a:lnTo>
                  <a:cubicBezTo>
                    <a:pt x="1729" y="12035"/>
                    <a:pt x="1767" y="12073"/>
                    <a:pt x="1786" y="12111"/>
                  </a:cubicBezTo>
                  <a:lnTo>
                    <a:pt x="2014" y="12111"/>
                  </a:lnTo>
                  <a:lnTo>
                    <a:pt x="2014" y="13403"/>
                  </a:lnTo>
                  <a:lnTo>
                    <a:pt x="722" y="13403"/>
                  </a:lnTo>
                  <a:lnTo>
                    <a:pt x="722" y="12481"/>
                  </a:lnTo>
                  <a:cubicBezTo>
                    <a:pt x="693" y="12481"/>
                    <a:pt x="655" y="12481"/>
                    <a:pt x="618" y="12472"/>
                  </a:cubicBezTo>
                  <a:lnTo>
                    <a:pt x="618" y="13403"/>
                  </a:lnTo>
                  <a:lnTo>
                    <a:pt x="0" y="13403"/>
                  </a:lnTo>
                  <a:lnTo>
                    <a:pt x="0" y="13507"/>
                  </a:lnTo>
                  <a:lnTo>
                    <a:pt x="618" y="13507"/>
                  </a:lnTo>
                  <a:lnTo>
                    <a:pt x="618" y="14039"/>
                  </a:lnTo>
                  <a:cubicBezTo>
                    <a:pt x="655" y="14049"/>
                    <a:pt x="693" y="14049"/>
                    <a:pt x="722" y="14049"/>
                  </a:cubicBezTo>
                  <a:lnTo>
                    <a:pt x="722" y="13507"/>
                  </a:lnTo>
                  <a:lnTo>
                    <a:pt x="2014" y="13507"/>
                  </a:lnTo>
                  <a:lnTo>
                    <a:pt x="2014" y="14704"/>
                  </a:lnTo>
                  <a:lnTo>
                    <a:pt x="2118" y="14704"/>
                  </a:lnTo>
                  <a:lnTo>
                    <a:pt x="2118" y="13507"/>
                  </a:lnTo>
                  <a:lnTo>
                    <a:pt x="3267" y="13507"/>
                  </a:lnTo>
                  <a:lnTo>
                    <a:pt x="3267" y="14666"/>
                  </a:lnTo>
                  <a:lnTo>
                    <a:pt x="3381" y="14666"/>
                  </a:lnTo>
                  <a:lnTo>
                    <a:pt x="3381" y="13507"/>
                  </a:lnTo>
                  <a:lnTo>
                    <a:pt x="4806" y="13507"/>
                  </a:lnTo>
                  <a:lnTo>
                    <a:pt x="4806" y="14704"/>
                  </a:lnTo>
                  <a:lnTo>
                    <a:pt x="4911" y="14704"/>
                  </a:lnTo>
                  <a:lnTo>
                    <a:pt x="4911" y="13507"/>
                  </a:lnTo>
                  <a:lnTo>
                    <a:pt x="6202" y="13507"/>
                  </a:lnTo>
                  <a:lnTo>
                    <a:pt x="6202" y="14704"/>
                  </a:lnTo>
                  <a:lnTo>
                    <a:pt x="6307" y="14704"/>
                  </a:lnTo>
                  <a:lnTo>
                    <a:pt x="6307" y="13507"/>
                  </a:lnTo>
                  <a:lnTo>
                    <a:pt x="7599" y="13507"/>
                  </a:lnTo>
                  <a:lnTo>
                    <a:pt x="7599" y="14704"/>
                  </a:lnTo>
                  <a:lnTo>
                    <a:pt x="7703" y="14704"/>
                  </a:lnTo>
                  <a:lnTo>
                    <a:pt x="7703" y="13507"/>
                  </a:lnTo>
                  <a:lnTo>
                    <a:pt x="8995" y="13507"/>
                  </a:lnTo>
                  <a:lnTo>
                    <a:pt x="8995" y="14704"/>
                  </a:lnTo>
                  <a:lnTo>
                    <a:pt x="9099" y="14704"/>
                  </a:lnTo>
                  <a:lnTo>
                    <a:pt x="9099" y="13507"/>
                  </a:lnTo>
                  <a:lnTo>
                    <a:pt x="10391" y="13507"/>
                  </a:lnTo>
                  <a:lnTo>
                    <a:pt x="10391" y="14704"/>
                  </a:lnTo>
                  <a:lnTo>
                    <a:pt x="10496" y="14704"/>
                  </a:lnTo>
                  <a:lnTo>
                    <a:pt x="10496" y="13507"/>
                  </a:lnTo>
                  <a:lnTo>
                    <a:pt x="11787" y="13507"/>
                  </a:lnTo>
                  <a:lnTo>
                    <a:pt x="11787" y="14343"/>
                  </a:lnTo>
                  <a:cubicBezTo>
                    <a:pt x="11825" y="14305"/>
                    <a:pt x="11863" y="14267"/>
                    <a:pt x="11892" y="14229"/>
                  </a:cubicBezTo>
                  <a:lnTo>
                    <a:pt x="11892" y="13507"/>
                  </a:lnTo>
                  <a:lnTo>
                    <a:pt x="12680" y="13507"/>
                  </a:lnTo>
                  <a:cubicBezTo>
                    <a:pt x="12718" y="13479"/>
                    <a:pt x="12766" y="13441"/>
                    <a:pt x="12813" y="13403"/>
                  </a:cubicBezTo>
                  <a:lnTo>
                    <a:pt x="11892" y="13403"/>
                  </a:lnTo>
                  <a:lnTo>
                    <a:pt x="11892" y="12111"/>
                  </a:lnTo>
                  <a:lnTo>
                    <a:pt x="13184" y="12111"/>
                  </a:lnTo>
                  <a:lnTo>
                    <a:pt x="13184" y="13108"/>
                  </a:lnTo>
                  <a:cubicBezTo>
                    <a:pt x="13222" y="13089"/>
                    <a:pt x="13260" y="13061"/>
                    <a:pt x="13288" y="13032"/>
                  </a:cubicBezTo>
                  <a:lnTo>
                    <a:pt x="13288" y="12111"/>
                  </a:lnTo>
                  <a:lnTo>
                    <a:pt x="14551" y="12111"/>
                  </a:lnTo>
                  <a:lnTo>
                    <a:pt x="14551" y="12168"/>
                  </a:lnTo>
                  <a:cubicBezTo>
                    <a:pt x="14570" y="12158"/>
                    <a:pt x="14589" y="12149"/>
                    <a:pt x="14608" y="12139"/>
                  </a:cubicBezTo>
                  <a:cubicBezTo>
                    <a:pt x="14627" y="12130"/>
                    <a:pt x="14646" y="12130"/>
                    <a:pt x="14665" y="12130"/>
                  </a:cubicBezTo>
                  <a:lnTo>
                    <a:pt x="14665" y="12111"/>
                  </a:lnTo>
                  <a:lnTo>
                    <a:pt x="14732" y="12111"/>
                  </a:lnTo>
                  <a:cubicBezTo>
                    <a:pt x="14941" y="12082"/>
                    <a:pt x="15140" y="12044"/>
                    <a:pt x="15330" y="12006"/>
                  </a:cubicBezTo>
                  <a:lnTo>
                    <a:pt x="14665" y="12006"/>
                  </a:lnTo>
                  <a:lnTo>
                    <a:pt x="14665" y="10857"/>
                  </a:lnTo>
                  <a:lnTo>
                    <a:pt x="15947" y="10857"/>
                  </a:lnTo>
                  <a:lnTo>
                    <a:pt x="15947" y="11883"/>
                  </a:lnTo>
                  <a:cubicBezTo>
                    <a:pt x="15985" y="11873"/>
                    <a:pt x="16023" y="11864"/>
                    <a:pt x="16061" y="11854"/>
                  </a:cubicBezTo>
                  <a:lnTo>
                    <a:pt x="16061" y="10857"/>
                  </a:lnTo>
                  <a:lnTo>
                    <a:pt x="17201" y="10857"/>
                  </a:lnTo>
                  <a:lnTo>
                    <a:pt x="17201" y="11579"/>
                  </a:lnTo>
                  <a:cubicBezTo>
                    <a:pt x="17239" y="11570"/>
                    <a:pt x="17277" y="11560"/>
                    <a:pt x="17315" y="11551"/>
                  </a:cubicBezTo>
                  <a:lnTo>
                    <a:pt x="17315" y="10857"/>
                  </a:lnTo>
                  <a:lnTo>
                    <a:pt x="18740" y="10857"/>
                  </a:lnTo>
                  <a:lnTo>
                    <a:pt x="18740" y="11085"/>
                  </a:lnTo>
                  <a:cubicBezTo>
                    <a:pt x="18778" y="11066"/>
                    <a:pt x="18816" y="11057"/>
                    <a:pt x="18844" y="11047"/>
                  </a:cubicBezTo>
                  <a:lnTo>
                    <a:pt x="18844" y="10857"/>
                  </a:lnTo>
                  <a:lnTo>
                    <a:pt x="19291" y="10857"/>
                  </a:lnTo>
                  <a:cubicBezTo>
                    <a:pt x="19376" y="10819"/>
                    <a:pt x="19452" y="10781"/>
                    <a:pt x="19538" y="10753"/>
                  </a:cubicBezTo>
                  <a:lnTo>
                    <a:pt x="18844" y="10753"/>
                  </a:lnTo>
                  <a:lnTo>
                    <a:pt x="18844" y="9328"/>
                  </a:lnTo>
                  <a:lnTo>
                    <a:pt x="20136" y="9328"/>
                  </a:lnTo>
                  <a:lnTo>
                    <a:pt x="20136" y="10449"/>
                  </a:lnTo>
                  <a:cubicBezTo>
                    <a:pt x="20174" y="10430"/>
                    <a:pt x="20212" y="10411"/>
                    <a:pt x="20241" y="10392"/>
                  </a:cubicBezTo>
                  <a:lnTo>
                    <a:pt x="20241" y="9328"/>
                  </a:lnTo>
                  <a:lnTo>
                    <a:pt x="21532" y="9328"/>
                  </a:lnTo>
                  <a:lnTo>
                    <a:pt x="21532" y="9537"/>
                  </a:lnTo>
                  <a:cubicBezTo>
                    <a:pt x="21570" y="9508"/>
                    <a:pt x="21608" y="9489"/>
                    <a:pt x="21637" y="9451"/>
                  </a:cubicBezTo>
                  <a:lnTo>
                    <a:pt x="21637" y="9328"/>
                  </a:lnTo>
                  <a:lnTo>
                    <a:pt x="21808" y="9328"/>
                  </a:lnTo>
                  <a:cubicBezTo>
                    <a:pt x="21846" y="9290"/>
                    <a:pt x="21893" y="9252"/>
                    <a:pt x="21941" y="9214"/>
                  </a:cubicBezTo>
                  <a:lnTo>
                    <a:pt x="21637" y="9214"/>
                  </a:lnTo>
                  <a:lnTo>
                    <a:pt x="21637" y="7932"/>
                  </a:lnTo>
                  <a:lnTo>
                    <a:pt x="22929" y="7932"/>
                  </a:lnTo>
                  <a:lnTo>
                    <a:pt x="22929" y="8293"/>
                  </a:lnTo>
                  <a:cubicBezTo>
                    <a:pt x="22967" y="8255"/>
                    <a:pt x="23005" y="8217"/>
                    <a:pt x="23033" y="8179"/>
                  </a:cubicBezTo>
                  <a:lnTo>
                    <a:pt x="23033" y="7932"/>
                  </a:lnTo>
                  <a:lnTo>
                    <a:pt x="23271" y="7932"/>
                  </a:lnTo>
                  <a:cubicBezTo>
                    <a:pt x="23299" y="7894"/>
                    <a:pt x="23337" y="7856"/>
                    <a:pt x="23366" y="7818"/>
                  </a:cubicBezTo>
                  <a:lnTo>
                    <a:pt x="23033" y="7818"/>
                  </a:lnTo>
                  <a:lnTo>
                    <a:pt x="23033" y="6535"/>
                  </a:lnTo>
                  <a:lnTo>
                    <a:pt x="23707" y="6535"/>
                  </a:lnTo>
                  <a:lnTo>
                    <a:pt x="23707" y="6421"/>
                  </a:lnTo>
                  <a:lnTo>
                    <a:pt x="23033" y="6421"/>
                  </a:lnTo>
                  <a:lnTo>
                    <a:pt x="23033" y="5139"/>
                  </a:lnTo>
                  <a:lnTo>
                    <a:pt x="23707" y="5139"/>
                  </a:lnTo>
                  <a:lnTo>
                    <a:pt x="23707" y="5025"/>
                  </a:lnTo>
                  <a:lnTo>
                    <a:pt x="23033" y="5025"/>
                  </a:lnTo>
                  <a:lnTo>
                    <a:pt x="23033" y="3743"/>
                  </a:lnTo>
                  <a:lnTo>
                    <a:pt x="23707" y="3743"/>
                  </a:lnTo>
                  <a:lnTo>
                    <a:pt x="23707" y="3629"/>
                  </a:lnTo>
                  <a:lnTo>
                    <a:pt x="23033" y="3629"/>
                  </a:lnTo>
                  <a:lnTo>
                    <a:pt x="23033" y="2347"/>
                  </a:lnTo>
                  <a:lnTo>
                    <a:pt x="23707" y="2347"/>
                  </a:lnTo>
                  <a:lnTo>
                    <a:pt x="23707" y="2233"/>
                  </a:lnTo>
                  <a:lnTo>
                    <a:pt x="23033" y="2233"/>
                  </a:lnTo>
                  <a:lnTo>
                    <a:pt x="23033" y="950"/>
                  </a:lnTo>
                  <a:lnTo>
                    <a:pt x="23707" y="950"/>
                  </a:lnTo>
                  <a:lnTo>
                    <a:pt x="23707" y="837"/>
                  </a:lnTo>
                  <a:lnTo>
                    <a:pt x="23033" y="837"/>
                  </a:lnTo>
                  <a:lnTo>
                    <a:pt x="23033" y="29"/>
                  </a:lnTo>
                  <a:cubicBezTo>
                    <a:pt x="23005" y="48"/>
                    <a:pt x="22967" y="58"/>
                    <a:pt x="22929" y="77"/>
                  </a:cubicBezTo>
                  <a:lnTo>
                    <a:pt x="22929" y="837"/>
                  </a:lnTo>
                  <a:lnTo>
                    <a:pt x="21637" y="837"/>
                  </a:lnTo>
                  <a:lnTo>
                    <a:pt x="21637" y="732"/>
                  </a:lnTo>
                  <a:cubicBezTo>
                    <a:pt x="21608" y="732"/>
                    <a:pt x="21570" y="732"/>
                    <a:pt x="21532" y="742"/>
                  </a:cubicBezTo>
                  <a:lnTo>
                    <a:pt x="21532" y="837"/>
                  </a:lnTo>
                  <a:lnTo>
                    <a:pt x="20241" y="837"/>
                  </a:lnTo>
                  <a:lnTo>
                    <a:pt x="20241" y="751"/>
                  </a:lnTo>
                  <a:lnTo>
                    <a:pt x="20136" y="751"/>
                  </a:lnTo>
                  <a:lnTo>
                    <a:pt x="20136" y="837"/>
                  </a:lnTo>
                  <a:lnTo>
                    <a:pt x="18844" y="837"/>
                  </a:lnTo>
                  <a:lnTo>
                    <a:pt x="18844" y="751"/>
                  </a:lnTo>
                  <a:lnTo>
                    <a:pt x="18740" y="751"/>
                  </a:lnTo>
                  <a:lnTo>
                    <a:pt x="18740" y="837"/>
                  </a:lnTo>
                  <a:lnTo>
                    <a:pt x="17315" y="837"/>
                  </a:lnTo>
                  <a:lnTo>
                    <a:pt x="17315" y="751"/>
                  </a:lnTo>
                  <a:lnTo>
                    <a:pt x="17201" y="751"/>
                  </a:lnTo>
                  <a:lnTo>
                    <a:pt x="17201" y="837"/>
                  </a:lnTo>
                  <a:lnTo>
                    <a:pt x="16052" y="837"/>
                  </a:lnTo>
                  <a:lnTo>
                    <a:pt x="16052" y="742"/>
                  </a:lnTo>
                  <a:lnTo>
                    <a:pt x="15947" y="742"/>
                  </a:lnTo>
                  <a:lnTo>
                    <a:pt x="15947" y="837"/>
                  </a:lnTo>
                  <a:lnTo>
                    <a:pt x="14656" y="837"/>
                  </a:lnTo>
                  <a:lnTo>
                    <a:pt x="14656" y="723"/>
                  </a:lnTo>
                  <a:cubicBezTo>
                    <a:pt x="14627" y="723"/>
                    <a:pt x="14589" y="723"/>
                    <a:pt x="14551" y="713"/>
                  </a:cubicBezTo>
                  <a:lnTo>
                    <a:pt x="14551" y="837"/>
                  </a:lnTo>
                  <a:lnTo>
                    <a:pt x="13288" y="837"/>
                  </a:lnTo>
                  <a:lnTo>
                    <a:pt x="13288" y="723"/>
                  </a:lnTo>
                  <a:cubicBezTo>
                    <a:pt x="13250" y="732"/>
                    <a:pt x="13222" y="751"/>
                    <a:pt x="13184" y="761"/>
                  </a:cubicBezTo>
                  <a:lnTo>
                    <a:pt x="13184" y="837"/>
                  </a:lnTo>
                  <a:lnTo>
                    <a:pt x="11892" y="837"/>
                  </a:lnTo>
                  <a:lnTo>
                    <a:pt x="11892" y="295"/>
                  </a:lnTo>
                  <a:cubicBezTo>
                    <a:pt x="11879" y="295"/>
                    <a:pt x="11871" y="291"/>
                    <a:pt x="11861" y="291"/>
                  </a:cubicBezTo>
                  <a:cubicBezTo>
                    <a:pt x="11856" y="291"/>
                    <a:pt x="11851" y="292"/>
                    <a:pt x="11844" y="295"/>
                  </a:cubicBezTo>
                  <a:cubicBezTo>
                    <a:pt x="11830" y="281"/>
                    <a:pt x="11816" y="272"/>
                    <a:pt x="11803" y="272"/>
                  </a:cubicBezTo>
                  <a:cubicBezTo>
                    <a:pt x="11797" y="272"/>
                    <a:pt x="11792" y="274"/>
                    <a:pt x="11787" y="276"/>
                  </a:cubicBezTo>
                  <a:lnTo>
                    <a:pt x="11787" y="837"/>
                  </a:lnTo>
                  <a:lnTo>
                    <a:pt x="11122" y="837"/>
                  </a:lnTo>
                  <a:cubicBezTo>
                    <a:pt x="11093" y="848"/>
                    <a:pt x="11056" y="856"/>
                    <a:pt x="11019" y="856"/>
                  </a:cubicBezTo>
                  <a:cubicBezTo>
                    <a:pt x="10996" y="856"/>
                    <a:pt x="10973" y="853"/>
                    <a:pt x="10951" y="846"/>
                  </a:cubicBezTo>
                  <a:cubicBezTo>
                    <a:pt x="10942" y="846"/>
                    <a:pt x="10932" y="846"/>
                    <a:pt x="10923" y="837"/>
                  </a:cubicBezTo>
                  <a:lnTo>
                    <a:pt x="10496" y="837"/>
                  </a:lnTo>
                  <a:lnTo>
                    <a:pt x="10496" y="656"/>
                  </a:lnTo>
                  <a:cubicBezTo>
                    <a:pt x="10458" y="675"/>
                    <a:pt x="10420" y="704"/>
                    <a:pt x="10391" y="723"/>
                  </a:cubicBezTo>
                  <a:lnTo>
                    <a:pt x="10391" y="837"/>
                  </a:lnTo>
                  <a:lnTo>
                    <a:pt x="9099" y="837"/>
                  </a:lnTo>
                  <a:lnTo>
                    <a:pt x="9099" y="48"/>
                  </a:lnTo>
                  <a:cubicBezTo>
                    <a:pt x="9061" y="39"/>
                    <a:pt x="9033" y="39"/>
                    <a:pt x="8995" y="29"/>
                  </a:cubicBezTo>
                  <a:lnTo>
                    <a:pt x="8995" y="837"/>
                  </a:lnTo>
                  <a:lnTo>
                    <a:pt x="7703" y="837"/>
                  </a:lnTo>
                  <a:lnTo>
                    <a:pt x="7703" y="29"/>
                  </a:lnTo>
                  <a:cubicBezTo>
                    <a:pt x="7675" y="67"/>
                    <a:pt x="7646" y="115"/>
                    <a:pt x="7608" y="153"/>
                  </a:cubicBezTo>
                  <a:lnTo>
                    <a:pt x="7599" y="153"/>
                  </a:lnTo>
                  <a:lnTo>
                    <a:pt x="7599" y="837"/>
                  </a:lnTo>
                  <a:lnTo>
                    <a:pt x="6307" y="837"/>
                  </a:lnTo>
                  <a:lnTo>
                    <a:pt x="6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6"/>
          <p:cNvGrpSpPr/>
          <p:nvPr/>
        </p:nvGrpSpPr>
        <p:grpSpPr>
          <a:xfrm>
            <a:off x="-182576" y="-573075"/>
            <a:ext cx="1948533" cy="1018103"/>
            <a:chOff x="3447674" y="-447450"/>
            <a:chExt cx="1948533" cy="1018103"/>
          </a:xfrm>
        </p:grpSpPr>
        <p:sp>
          <p:nvSpPr>
            <p:cNvPr id="73" name="Google Shape;73;p6"/>
            <p:cNvSpPr/>
            <p:nvPr/>
          </p:nvSpPr>
          <p:spPr>
            <a:xfrm>
              <a:off x="3447674" y="-447450"/>
              <a:ext cx="1948533" cy="1018103"/>
            </a:xfrm>
            <a:custGeom>
              <a:avLst/>
              <a:gdLst/>
              <a:ahLst/>
              <a:cxnLst/>
              <a:rect l="l" t="t" r="r" b="b"/>
              <a:pathLst>
                <a:path w="14913" h="7792"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5749"/>
                  </a:lnTo>
                  <a:cubicBezTo>
                    <a:pt x="38" y="5835"/>
                    <a:pt x="86" y="5901"/>
                    <a:pt x="171" y="5911"/>
                  </a:cubicBezTo>
                  <a:cubicBezTo>
                    <a:pt x="247" y="5911"/>
                    <a:pt x="238" y="5911"/>
                    <a:pt x="275" y="5968"/>
                  </a:cubicBezTo>
                  <a:cubicBezTo>
                    <a:pt x="313" y="6044"/>
                    <a:pt x="342" y="6072"/>
                    <a:pt x="418" y="6110"/>
                  </a:cubicBezTo>
                  <a:cubicBezTo>
                    <a:pt x="503" y="6167"/>
                    <a:pt x="503" y="6281"/>
                    <a:pt x="589" y="6338"/>
                  </a:cubicBezTo>
                  <a:cubicBezTo>
                    <a:pt x="627" y="6367"/>
                    <a:pt x="665" y="6376"/>
                    <a:pt x="703" y="6376"/>
                  </a:cubicBezTo>
                  <a:lnTo>
                    <a:pt x="769" y="6376"/>
                  </a:lnTo>
                  <a:cubicBezTo>
                    <a:pt x="798" y="6376"/>
                    <a:pt x="807" y="6395"/>
                    <a:pt x="836" y="6395"/>
                  </a:cubicBezTo>
                  <a:cubicBezTo>
                    <a:pt x="864" y="6405"/>
                    <a:pt x="902" y="6405"/>
                    <a:pt x="940" y="6405"/>
                  </a:cubicBezTo>
                  <a:cubicBezTo>
                    <a:pt x="959" y="6405"/>
                    <a:pt x="978" y="6409"/>
                    <a:pt x="997" y="6409"/>
                  </a:cubicBezTo>
                  <a:cubicBezTo>
                    <a:pt x="1007" y="6409"/>
                    <a:pt x="1016" y="6408"/>
                    <a:pt x="1026" y="6405"/>
                  </a:cubicBezTo>
                  <a:cubicBezTo>
                    <a:pt x="1042" y="6405"/>
                    <a:pt x="1107" y="6384"/>
                    <a:pt x="1138" y="6384"/>
                  </a:cubicBezTo>
                  <a:cubicBezTo>
                    <a:pt x="1143" y="6384"/>
                    <a:pt x="1147" y="6384"/>
                    <a:pt x="1149" y="6386"/>
                  </a:cubicBezTo>
                  <a:cubicBezTo>
                    <a:pt x="1187" y="6386"/>
                    <a:pt x="1197" y="6405"/>
                    <a:pt x="1225" y="6433"/>
                  </a:cubicBezTo>
                  <a:cubicBezTo>
                    <a:pt x="1292" y="6500"/>
                    <a:pt x="1377" y="6509"/>
                    <a:pt x="1472" y="6509"/>
                  </a:cubicBezTo>
                  <a:cubicBezTo>
                    <a:pt x="1624" y="6509"/>
                    <a:pt x="1795" y="6462"/>
                    <a:pt x="1919" y="6376"/>
                  </a:cubicBezTo>
                  <a:cubicBezTo>
                    <a:pt x="2033" y="6300"/>
                    <a:pt x="2099" y="6158"/>
                    <a:pt x="2223" y="6110"/>
                  </a:cubicBezTo>
                  <a:cubicBezTo>
                    <a:pt x="2356" y="6063"/>
                    <a:pt x="2517" y="6063"/>
                    <a:pt x="2650" y="6015"/>
                  </a:cubicBezTo>
                  <a:cubicBezTo>
                    <a:pt x="2755" y="5987"/>
                    <a:pt x="2707" y="5901"/>
                    <a:pt x="2783" y="5844"/>
                  </a:cubicBezTo>
                  <a:cubicBezTo>
                    <a:pt x="2815" y="5818"/>
                    <a:pt x="2861" y="5812"/>
                    <a:pt x="2911" y="5812"/>
                  </a:cubicBezTo>
                  <a:cubicBezTo>
                    <a:pt x="2950" y="5812"/>
                    <a:pt x="2992" y="5816"/>
                    <a:pt x="3030" y="5816"/>
                  </a:cubicBezTo>
                  <a:cubicBezTo>
                    <a:pt x="3106" y="5816"/>
                    <a:pt x="3248" y="5835"/>
                    <a:pt x="3305" y="5892"/>
                  </a:cubicBezTo>
                  <a:cubicBezTo>
                    <a:pt x="3343" y="5930"/>
                    <a:pt x="3334" y="5996"/>
                    <a:pt x="3372" y="6044"/>
                  </a:cubicBezTo>
                  <a:cubicBezTo>
                    <a:pt x="3410" y="6091"/>
                    <a:pt x="3495" y="6110"/>
                    <a:pt x="3562" y="6110"/>
                  </a:cubicBezTo>
                  <a:cubicBezTo>
                    <a:pt x="3576" y="6112"/>
                    <a:pt x="3590" y="6113"/>
                    <a:pt x="3604" y="6113"/>
                  </a:cubicBezTo>
                  <a:cubicBezTo>
                    <a:pt x="3642" y="6113"/>
                    <a:pt x="3681" y="6108"/>
                    <a:pt x="3719" y="6108"/>
                  </a:cubicBezTo>
                  <a:cubicBezTo>
                    <a:pt x="3733" y="6108"/>
                    <a:pt x="3747" y="6108"/>
                    <a:pt x="3761" y="6110"/>
                  </a:cubicBezTo>
                  <a:cubicBezTo>
                    <a:pt x="3809" y="6122"/>
                    <a:pt x="3823" y="6134"/>
                    <a:pt x="3841" y="6134"/>
                  </a:cubicBezTo>
                  <a:cubicBezTo>
                    <a:pt x="3852" y="6134"/>
                    <a:pt x="3864" y="6130"/>
                    <a:pt x="3885" y="6120"/>
                  </a:cubicBezTo>
                  <a:cubicBezTo>
                    <a:pt x="4027" y="6053"/>
                    <a:pt x="4141" y="5968"/>
                    <a:pt x="4255" y="5873"/>
                  </a:cubicBezTo>
                  <a:cubicBezTo>
                    <a:pt x="4331" y="5806"/>
                    <a:pt x="4455" y="5787"/>
                    <a:pt x="4550" y="5749"/>
                  </a:cubicBezTo>
                  <a:cubicBezTo>
                    <a:pt x="4607" y="5730"/>
                    <a:pt x="4645" y="5692"/>
                    <a:pt x="4702" y="5673"/>
                  </a:cubicBezTo>
                  <a:cubicBezTo>
                    <a:pt x="4778" y="5635"/>
                    <a:pt x="4825" y="5607"/>
                    <a:pt x="4882" y="5550"/>
                  </a:cubicBezTo>
                  <a:cubicBezTo>
                    <a:pt x="4977" y="5464"/>
                    <a:pt x="5120" y="5407"/>
                    <a:pt x="5243" y="5351"/>
                  </a:cubicBezTo>
                  <a:cubicBezTo>
                    <a:pt x="5329" y="5313"/>
                    <a:pt x="5423" y="5284"/>
                    <a:pt x="5499" y="5227"/>
                  </a:cubicBezTo>
                  <a:cubicBezTo>
                    <a:pt x="5594" y="5151"/>
                    <a:pt x="5670" y="5113"/>
                    <a:pt x="5784" y="5113"/>
                  </a:cubicBezTo>
                  <a:cubicBezTo>
                    <a:pt x="5873" y="5113"/>
                    <a:pt x="5989" y="5125"/>
                    <a:pt x="6105" y="5125"/>
                  </a:cubicBezTo>
                  <a:cubicBezTo>
                    <a:pt x="6262" y="5125"/>
                    <a:pt x="6419" y="5103"/>
                    <a:pt x="6506" y="4999"/>
                  </a:cubicBezTo>
                  <a:cubicBezTo>
                    <a:pt x="6535" y="4961"/>
                    <a:pt x="6535" y="4952"/>
                    <a:pt x="6582" y="4933"/>
                  </a:cubicBezTo>
                  <a:cubicBezTo>
                    <a:pt x="6604" y="4929"/>
                    <a:pt x="6631" y="4928"/>
                    <a:pt x="6659" y="4928"/>
                  </a:cubicBezTo>
                  <a:cubicBezTo>
                    <a:pt x="6714" y="4928"/>
                    <a:pt x="6775" y="4933"/>
                    <a:pt x="6820" y="4933"/>
                  </a:cubicBezTo>
                  <a:cubicBezTo>
                    <a:pt x="6943" y="4942"/>
                    <a:pt x="7124" y="4971"/>
                    <a:pt x="7228" y="5028"/>
                  </a:cubicBezTo>
                  <a:cubicBezTo>
                    <a:pt x="7380" y="5104"/>
                    <a:pt x="7523" y="5151"/>
                    <a:pt x="7646" y="5265"/>
                  </a:cubicBezTo>
                  <a:cubicBezTo>
                    <a:pt x="7760" y="5360"/>
                    <a:pt x="7798" y="5512"/>
                    <a:pt x="7922" y="5597"/>
                  </a:cubicBezTo>
                  <a:cubicBezTo>
                    <a:pt x="7978" y="5645"/>
                    <a:pt x="8045" y="5635"/>
                    <a:pt x="8092" y="5683"/>
                  </a:cubicBezTo>
                  <a:cubicBezTo>
                    <a:pt x="8159" y="5749"/>
                    <a:pt x="8178" y="5835"/>
                    <a:pt x="8225" y="5901"/>
                  </a:cubicBezTo>
                  <a:cubicBezTo>
                    <a:pt x="8273" y="5968"/>
                    <a:pt x="8301" y="5958"/>
                    <a:pt x="8368" y="5968"/>
                  </a:cubicBezTo>
                  <a:cubicBezTo>
                    <a:pt x="8463" y="5968"/>
                    <a:pt x="8548" y="5996"/>
                    <a:pt x="8605" y="6072"/>
                  </a:cubicBezTo>
                  <a:cubicBezTo>
                    <a:pt x="8672" y="6139"/>
                    <a:pt x="8681" y="6215"/>
                    <a:pt x="8710" y="6300"/>
                  </a:cubicBezTo>
                  <a:cubicBezTo>
                    <a:pt x="8729" y="6357"/>
                    <a:pt x="8767" y="6405"/>
                    <a:pt x="8805" y="6452"/>
                  </a:cubicBezTo>
                  <a:cubicBezTo>
                    <a:pt x="8843" y="6519"/>
                    <a:pt x="8862" y="6604"/>
                    <a:pt x="8919" y="6671"/>
                  </a:cubicBezTo>
                  <a:cubicBezTo>
                    <a:pt x="9014" y="6775"/>
                    <a:pt x="9137" y="6766"/>
                    <a:pt x="9213" y="6899"/>
                  </a:cubicBezTo>
                  <a:cubicBezTo>
                    <a:pt x="9251" y="6956"/>
                    <a:pt x="9299" y="6984"/>
                    <a:pt x="9346" y="7041"/>
                  </a:cubicBezTo>
                  <a:cubicBezTo>
                    <a:pt x="9375" y="7089"/>
                    <a:pt x="9413" y="7165"/>
                    <a:pt x="9422" y="7231"/>
                  </a:cubicBezTo>
                  <a:cubicBezTo>
                    <a:pt x="9451" y="7345"/>
                    <a:pt x="9375" y="7526"/>
                    <a:pt x="9489" y="7592"/>
                  </a:cubicBezTo>
                  <a:cubicBezTo>
                    <a:pt x="9584" y="7649"/>
                    <a:pt x="9688" y="7706"/>
                    <a:pt x="9783" y="7754"/>
                  </a:cubicBezTo>
                  <a:cubicBezTo>
                    <a:pt x="9827" y="7779"/>
                    <a:pt x="9884" y="7792"/>
                    <a:pt x="9940" y="7792"/>
                  </a:cubicBezTo>
                  <a:cubicBezTo>
                    <a:pt x="9968" y="7792"/>
                    <a:pt x="9995" y="7788"/>
                    <a:pt x="10021" y="7782"/>
                  </a:cubicBezTo>
                  <a:cubicBezTo>
                    <a:pt x="10116" y="7754"/>
                    <a:pt x="10173" y="7678"/>
                    <a:pt x="10258" y="7630"/>
                  </a:cubicBezTo>
                  <a:cubicBezTo>
                    <a:pt x="10287" y="7612"/>
                    <a:pt x="10319" y="7608"/>
                    <a:pt x="10352" y="7608"/>
                  </a:cubicBezTo>
                  <a:cubicBezTo>
                    <a:pt x="10383" y="7608"/>
                    <a:pt x="10415" y="7611"/>
                    <a:pt x="10448" y="7611"/>
                  </a:cubicBezTo>
                  <a:cubicBezTo>
                    <a:pt x="10473" y="7611"/>
                    <a:pt x="10498" y="7609"/>
                    <a:pt x="10524" y="7602"/>
                  </a:cubicBezTo>
                  <a:cubicBezTo>
                    <a:pt x="10666" y="7564"/>
                    <a:pt x="10742" y="7497"/>
                    <a:pt x="10837" y="7374"/>
                  </a:cubicBezTo>
                  <a:cubicBezTo>
                    <a:pt x="10894" y="7288"/>
                    <a:pt x="10970" y="7212"/>
                    <a:pt x="11046" y="7146"/>
                  </a:cubicBezTo>
                  <a:cubicBezTo>
                    <a:pt x="11122" y="7089"/>
                    <a:pt x="11179" y="7022"/>
                    <a:pt x="11246" y="6965"/>
                  </a:cubicBezTo>
                  <a:cubicBezTo>
                    <a:pt x="11303" y="6918"/>
                    <a:pt x="11360" y="6889"/>
                    <a:pt x="11407" y="6842"/>
                  </a:cubicBezTo>
                  <a:cubicBezTo>
                    <a:pt x="11474" y="6775"/>
                    <a:pt x="11474" y="6728"/>
                    <a:pt x="11483" y="6652"/>
                  </a:cubicBezTo>
                  <a:cubicBezTo>
                    <a:pt x="11512" y="6519"/>
                    <a:pt x="11730" y="6433"/>
                    <a:pt x="11844" y="6386"/>
                  </a:cubicBezTo>
                  <a:cubicBezTo>
                    <a:pt x="11996" y="6310"/>
                    <a:pt x="12177" y="6319"/>
                    <a:pt x="12338" y="6291"/>
                  </a:cubicBezTo>
                  <a:cubicBezTo>
                    <a:pt x="12490" y="6253"/>
                    <a:pt x="12519" y="6101"/>
                    <a:pt x="12604" y="5987"/>
                  </a:cubicBezTo>
                  <a:cubicBezTo>
                    <a:pt x="12699" y="5863"/>
                    <a:pt x="12804" y="5692"/>
                    <a:pt x="12956" y="5626"/>
                  </a:cubicBezTo>
                  <a:cubicBezTo>
                    <a:pt x="13050" y="5588"/>
                    <a:pt x="13107" y="5550"/>
                    <a:pt x="13174" y="5483"/>
                  </a:cubicBezTo>
                  <a:cubicBezTo>
                    <a:pt x="13288" y="5379"/>
                    <a:pt x="13440" y="5303"/>
                    <a:pt x="13582" y="5265"/>
                  </a:cubicBezTo>
                  <a:cubicBezTo>
                    <a:pt x="13772" y="5208"/>
                    <a:pt x="13934" y="5142"/>
                    <a:pt x="14105" y="5047"/>
                  </a:cubicBezTo>
                  <a:cubicBezTo>
                    <a:pt x="14200" y="4990"/>
                    <a:pt x="14295" y="4971"/>
                    <a:pt x="14399" y="4942"/>
                  </a:cubicBezTo>
                  <a:cubicBezTo>
                    <a:pt x="14513" y="4904"/>
                    <a:pt x="14608" y="4847"/>
                    <a:pt x="14722" y="4809"/>
                  </a:cubicBezTo>
                  <a:cubicBezTo>
                    <a:pt x="14808" y="4781"/>
                    <a:pt x="14855" y="4752"/>
                    <a:pt x="14884" y="4695"/>
                  </a:cubicBezTo>
                  <a:cubicBezTo>
                    <a:pt x="14893" y="4667"/>
                    <a:pt x="14893" y="4638"/>
                    <a:pt x="14893" y="4591"/>
                  </a:cubicBezTo>
                  <a:cubicBezTo>
                    <a:pt x="14893" y="4515"/>
                    <a:pt x="14912" y="4429"/>
                    <a:pt x="14903" y="4344"/>
                  </a:cubicBezTo>
                  <a:cubicBezTo>
                    <a:pt x="14893" y="4258"/>
                    <a:pt x="14836" y="4268"/>
                    <a:pt x="14789" y="4201"/>
                  </a:cubicBezTo>
                  <a:cubicBezTo>
                    <a:pt x="14770" y="4182"/>
                    <a:pt x="14770" y="4144"/>
                    <a:pt x="14741" y="4125"/>
                  </a:cubicBezTo>
                  <a:cubicBezTo>
                    <a:pt x="14722" y="4097"/>
                    <a:pt x="14675" y="4078"/>
                    <a:pt x="14656" y="4059"/>
                  </a:cubicBezTo>
                  <a:cubicBezTo>
                    <a:pt x="14589" y="3964"/>
                    <a:pt x="14675" y="3850"/>
                    <a:pt x="14665" y="3745"/>
                  </a:cubicBezTo>
                  <a:cubicBezTo>
                    <a:pt x="14656" y="3641"/>
                    <a:pt x="14599" y="3641"/>
                    <a:pt x="14523" y="3612"/>
                  </a:cubicBezTo>
                  <a:cubicBezTo>
                    <a:pt x="14447" y="3574"/>
                    <a:pt x="14418" y="3527"/>
                    <a:pt x="14352" y="3479"/>
                  </a:cubicBezTo>
                  <a:cubicBezTo>
                    <a:pt x="14285" y="3422"/>
                    <a:pt x="14171" y="3413"/>
                    <a:pt x="14133" y="3308"/>
                  </a:cubicBezTo>
                  <a:cubicBezTo>
                    <a:pt x="14095" y="3194"/>
                    <a:pt x="14162" y="3042"/>
                    <a:pt x="14162" y="2919"/>
                  </a:cubicBezTo>
                  <a:cubicBezTo>
                    <a:pt x="14162" y="2795"/>
                    <a:pt x="14162" y="2672"/>
                    <a:pt x="14143" y="2549"/>
                  </a:cubicBezTo>
                  <a:cubicBezTo>
                    <a:pt x="14133" y="2501"/>
                    <a:pt x="14133" y="2454"/>
                    <a:pt x="14133" y="2406"/>
                  </a:cubicBezTo>
                  <a:cubicBezTo>
                    <a:pt x="14133" y="2302"/>
                    <a:pt x="14200" y="2226"/>
                    <a:pt x="14200" y="2121"/>
                  </a:cubicBezTo>
                  <a:cubicBezTo>
                    <a:pt x="14190" y="2093"/>
                    <a:pt x="14171" y="2055"/>
                    <a:pt x="14171" y="2026"/>
                  </a:cubicBezTo>
                  <a:cubicBezTo>
                    <a:pt x="14162" y="1979"/>
                    <a:pt x="14171" y="1922"/>
                    <a:pt x="14162" y="1874"/>
                  </a:cubicBezTo>
                  <a:cubicBezTo>
                    <a:pt x="14133" y="1808"/>
                    <a:pt x="14057" y="1760"/>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06" y="1656"/>
                    <a:pt x="13411" y="1684"/>
                  </a:cubicBezTo>
                  <a:cubicBezTo>
                    <a:pt x="13355" y="1703"/>
                    <a:pt x="13304" y="1721"/>
                    <a:pt x="13250" y="1721"/>
                  </a:cubicBezTo>
                  <a:cubicBezTo>
                    <a:pt x="13222" y="1721"/>
                    <a:pt x="13194" y="1716"/>
                    <a:pt x="13164" y="1703"/>
                  </a:cubicBezTo>
                  <a:cubicBezTo>
                    <a:pt x="13060" y="1656"/>
                    <a:pt x="12956" y="1599"/>
                    <a:pt x="12842" y="1561"/>
                  </a:cubicBezTo>
                  <a:cubicBezTo>
                    <a:pt x="12766" y="1523"/>
                    <a:pt x="12652" y="1523"/>
                    <a:pt x="12576"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293" y="1209"/>
                  </a:cubicBezTo>
                  <a:cubicBezTo>
                    <a:pt x="11202" y="1218"/>
                    <a:pt x="11088"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3447674" y="124970"/>
              <a:ext cx="1944743" cy="445681"/>
            </a:xfrm>
            <a:custGeom>
              <a:avLst/>
              <a:gdLst/>
              <a:ahLst/>
              <a:cxnLst/>
              <a:rect l="l" t="t" r="r" b="b"/>
              <a:pathLst>
                <a:path w="14884" h="3411" extrusionOk="0">
                  <a:moveTo>
                    <a:pt x="6981" y="1"/>
                  </a:moveTo>
                  <a:cubicBezTo>
                    <a:pt x="6820" y="20"/>
                    <a:pt x="6677" y="96"/>
                    <a:pt x="6544" y="181"/>
                  </a:cubicBezTo>
                  <a:cubicBezTo>
                    <a:pt x="6402" y="276"/>
                    <a:pt x="6240" y="238"/>
                    <a:pt x="6098" y="286"/>
                  </a:cubicBezTo>
                  <a:cubicBezTo>
                    <a:pt x="5927" y="333"/>
                    <a:pt x="5765" y="438"/>
                    <a:pt x="5613" y="523"/>
                  </a:cubicBezTo>
                  <a:cubicBezTo>
                    <a:pt x="5547" y="552"/>
                    <a:pt x="5490" y="599"/>
                    <a:pt x="5423" y="628"/>
                  </a:cubicBezTo>
                  <a:cubicBezTo>
                    <a:pt x="5319" y="675"/>
                    <a:pt x="5224" y="704"/>
                    <a:pt x="5129" y="742"/>
                  </a:cubicBezTo>
                  <a:cubicBezTo>
                    <a:pt x="4958" y="808"/>
                    <a:pt x="4778" y="865"/>
                    <a:pt x="4597" y="875"/>
                  </a:cubicBezTo>
                  <a:cubicBezTo>
                    <a:pt x="4521" y="884"/>
                    <a:pt x="4455" y="903"/>
                    <a:pt x="4379" y="903"/>
                  </a:cubicBezTo>
                  <a:cubicBezTo>
                    <a:pt x="4366" y="900"/>
                    <a:pt x="4355" y="899"/>
                    <a:pt x="4344" y="899"/>
                  </a:cubicBezTo>
                  <a:cubicBezTo>
                    <a:pt x="4315" y="899"/>
                    <a:pt x="4290" y="908"/>
                    <a:pt x="4255" y="922"/>
                  </a:cubicBezTo>
                  <a:cubicBezTo>
                    <a:pt x="4208" y="951"/>
                    <a:pt x="4160" y="970"/>
                    <a:pt x="4103" y="989"/>
                  </a:cubicBezTo>
                  <a:cubicBezTo>
                    <a:pt x="4065" y="1007"/>
                    <a:pt x="4037" y="1045"/>
                    <a:pt x="3989" y="1055"/>
                  </a:cubicBezTo>
                  <a:cubicBezTo>
                    <a:pt x="3977" y="1058"/>
                    <a:pt x="3963" y="1059"/>
                    <a:pt x="3950" y="1059"/>
                  </a:cubicBezTo>
                  <a:cubicBezTo>
                    <a:pt x="3913" y="1059"/>
                    <a:pt x="3875" y="1050"/>
                    <a:pt x="3847" y="1036"/>
                  </a:cubicBezTo>
                  <a:cubicBezTo>
                    <a:pt x="3790" y="998"/>
                    <a:pt x="3733" y="960"/>
                    <a:pt x="3704" y="903"/>
                  </a:cubicBezTo>
                  <a:cubicBezTo>
                    <a:pt x="3685" y="846"/>
                    <a:pt x="3676" y="780"/>
                    <a:pt x="3647" y="732"/>
                  </a:cubicBezTo>
                  <a:cubicBezTo>
                    <a:pt x="3628" y="704"/>
                    <a:pt x="3590" y="685"/>
                    <a:pt x="3571" y="656"/>
                  </a:cubicBezTo>
                  <a:cubicBezTo>
                    <a:pt x="3543" y="628"/>
                    <a:pt x="3533" y="580"/>
                    <a:pt x="3505" y="561"/>
                  </a:cubicBezTo>
                  <a:cubicBezTo>
                    <a:pt x="3495" y="552"/>
                    <a:pt x="3448" y="523"/>
                    <a:pt x="3429" y="523"/>
                  </a:cubicBezTo>
                  <a:cubicBezTo>
                    <a:pt x="3400" y="523"/>
                    <a:pt x="3410" y="533"/>
                    <a:pt x="3381" y="533"/>
                  </a:cubicBezTo>
                  <a:cubicBezTo>
                    <a:pt x="3296" y="552"/>
                    <a:pt x="3144" y="590"/>
                    <a:pt x="3096" y="666"/>
                  </a:cubicBezTo>
                  <a:cubicBezTo>
                    <a:pt x="3068" y="713"/>
                    <a:pt x="3106" y="723"/>
                    <a:pt x="3106" y="761"/>
                  </a:cubicBezTo>
                  <a:cubicBezTo>
                    <a:pt x="3106" y="799"/>
                    <a:pt x="3087" y="837"/>
                    <a:pt x="3058" y="865"/>
                  </a:cubicBezTo>
                  <a:cubicBezTo>
                    <a:pt x="3030" y="903"/>
                    <a:pt x="2992" y="884"/>
                    <a:pt x="2944" y="894"/>
                  </a:cubicBezTo>
                  <a:cubicBezTo>
                    <a:pt x="2906" y="903"/>
                    <a:pt x="2868" y="913"/>
                    <a:pt x="2830" y="922"/>
                  </a:cubicBezTo>
                  <a:cubicBezTo>
                    <a:pt x="2793" y="932"/>
                    <a:pt x="2736" y="970"/>
                    <a:pt x="2698" y="989"/>
                  </a:cubicBezTo>
                  <a:cubicBezTo>
                    <a:pt x="2660" y="1007"/>
                    <a:pt x="2631" y="1026"/>
                    <a:pt x="2593" y="1055"/>
                  </a:cubicBezTo>
                  <a:cubicBezTo>
                    <a:pt x="2536" y="1093"/>
                    <a:pt x="2498" y="1140"/>
                    <a:pt x="2451" y="1188"/>
                  </a:cubicBezTo>
                  <a:cubicBezTo>
                    <a:pt x="2413" y="1235"/>
                    <a:pt x="2375" y="1273"/>
                    <a:pt x="2337" y="1321"/>
                  </a:cubicBezTo>
                  <a:cubicBezTo>
                    <a:pt x="2280" y="1387"/>
                    <a:pt x="2194" y="1435"/>
                    <a:pt x="2118" y="1482"/>
                  </a:cubicBezTo>
                  <a:cubicBezTo>
                    <a:pt x="2071" y="1520"/>
                    <a:pt x="2033" y="1549"/>
                    <a:pt x="1976" y="1568"/>
                  </a:cubicBezTo>
                  <a:cubicBezTo>
                    <a:pt x="1928" y="1577"/>
                    <a:pt x="1881" y="1577"/>
                    <a:pt x="1833" y="1587"/>
                  </a:cubicBezTo>
                  <a:cubicBezTo>
                    <a:pt x="1738" y="1606"/>
                    <a:pt x="1653" y="1644"/>
                    <a:pt x="1558" y="1653"/>
                  </a:cubicBezTo>
                  <a:cubicBezTo>
                    <a:pt x="1511" y="1657"/>
                    <a:pt x="1463" y="1660"/>
                    <a:pt x="1417" y="1660"/>
                  </a:cubicBezTo>
                  <a:cubicBezTo>
                    <a:pt x="1351" y="1660"/>
                    <a:pt x="1287" y="1655"/>
                    <a:pt x="1225" y="1644"/>
                  </a:cubicBezTo>
                  <a:cubicBezTo>
                    <a:pt x="1149" y="1625"/>
                    <a:pt x="1083" y="1615"/>
                    <a:pt x="997" y="1615"/>
                  </a:cubicBezTo>
                  <a:cubicBezTo>
                    <a:pt x="950" y="1615"/>
                    <a:pt x="912" y="1615"/>
                    <a:pt x="864" y="1596"/>
                  </a:cubicBezTo>
                  <a:cubicBezTo>
                    <a:pt x="855" y="1587"/>
                    <a:pt x="836" y="1577"/>
                    <a:pt x="826" y="1568"/>
                  </a:cubicBezTo>
                  <a:cubicBezTo>
                    <a:pt x="813" y="1565"/>
                    <a:pt x="799" y="1563"/>
                    <a:pt x="786" y="1563"/>
                  </a:cubicBezTo>
                  <a:cubicBezTo>
                    <a:pt x="740" y="1563"/>
                    <a:pt x="693" y="1577"/>
                    <a:pt x="650" y="1577"/>
                  </a:cubicBezTo>
                  <a:cubicBezTo>
                    <a:pt x="632" y="1577"/>
                    <a:pt x="615" y="1575"/>
                    <a:pt x="598" y="1568"/>
                  </a:cubicBezTo>
                  <a:cubicBezTo>
                    <a:pt x="532" y="1539"/>
                    <a:pt x="513" y="1473"/>
                    <a:pt x="484" y="1416"/>
                  </a:cubicBezTo>
                  <a:cubicBezTo>
                    <a:pt x="456" y="1349"/>
                    <a:pt x="408" y="1292"/>
                    <a:pt x="370" y="1235"/>
                  </a:cubicBezTo>
                  <a:cubicBezTo>
                    <a:pt x="351" y="1178"/>
                    <a:pt x="323" y="1131"/>
                    <a:pt x="266" y="1102"/>
                  </a:cubicBezTo>
                  <a:cubicBezTo>
                    <a:pt x="238" y="1083"/>
                    <a:pt x="200" y="1083"/>
                    <a:pt x="171" y="1074"/>
                  </a:cubicBezTo>
                  <a:cubicBezTo>
                    <a:pt x="124" y="1045"/>
                    <a:pt x="86" y="998"/>
                    <a:pt x="38" y="970"/>
                  </a:cubicBezTo>
                  <a:cubicBezTo>
                    <a:pt x="29" y="960"/>
                    <a:pt x="19" y="960"/>
                    <a:pt x="0" y="960"/>
                  </a:cubicBezTo>
                  <a:lnTo>
                    <a:pt x="0" y="1368"/>
                  </a:lnTo>
                  <a:cubicBezTo>
                    <a:pt x="38" y="1454"/>
                    <a:pt x="86" y="1520"/>
                    <a:pt x="171" y="1530"/>
                  </a:cubicBezTo>
                  <a:cubicBezTo>
                    <a:pt x="247" y="1530"/>
                    <a:pt x="238" y="1530"/>
                    <a:pt x="275" y="1587"/>
                  </a:cubicBezTo>
                  <a:cubicBezTo>
                    <a:pt x="313" y="1663"/>
                    <a:pt x="342" y="1691"/>
                    <a:pt x="418" y="1729"/>
                  </a:cubicBezTo>
                  <a:cubicBezTo>
                    <a:pt x="503" y="1786"/>
                    <a:pt x="503" y="1900"/>
                    <a:pt x="589" y="1957"/>
                  </a:cubicBezTo>
                  <a:cubicBezTo>
                    <a:pt x="627" y="1986"/>
                    <a:pt x="665" y="1995"/>
                    <a:pt x="703" y="1995"/>
                  </a:cubicBezTo>
                  <a:lnTo>
                    <a:pt x="769" y="1995"/>
                  </a:lnTo>
                  <a:cubicBezTo>
                    <a:pt x="798" y="2005"/>
                    <a:pt x="807" y="2014"/>
                    <a:pt x="836" y="2024"/>
                  </a:cubicBezTo>
                  <a:lnTo>
                    <a:pt x="940" y="2024"/>
                  </a:lnTo>
                  <a:cubicBezTo>
                    <a:pt x="959" y="2024"/>
                    <a:pt x="978" y="2028"/>
                    <a:pt x="997" y="2028"/>
                  </a:cubicBezTo>
                  <a:cubicBezTo>
                    <a:pt x="1007" y="2028"/>
                    <a:pt x="1016" y="2027"/>
                    <a:pt x="1026" y="2024"/>
                  </a:cubicBezTo>
                  <a:cubicBezTo>
                    <a:pt x="1042" y="2024"/>
                    <a:pt x="1107" y="2003"/>
                    <a:pt x="1138" y="2003"/>
                  </a:cubicBezTo>
                  <a:cubicBezTo>
                    <a:pt x="1143" y="2003"/>
                    <a:pt x="1147" y="2003"/>
                    <a:pt x="1149" y="2005"/>
                  </a:cubicBezTo>
                  <a:cubicBezTo>
                    <a:pt x="1187" y="2005"/>
                    <a:pt x="1197" y="2024"/>
                    <a:pt x="1225" y="2052"/>
                  </a:cubicBezTo>
                  <a:cubicBezTo>
                    <a:pt x="1292" y="2119"/>
                    <a:pt x="1377" y="2128"/>
                    <a:pt x="1472" y="2128"/>
                  </a:cubicBezTo>
                  <a:cubicBezTo>
                    <a:pt x="1624" y="2128"/>
                    <a:pt x="1795" y="2081"/>
                    <a:pt x="1919" y="1995"/>
                  </a:cubicBezTo>
                  <a:cubicBezTo>
                    <a:pt x="2033" y="1919"/>
                    <a:pt x="2099" y="1777"/>
                    <a:pt x="2223" y="1729"/>
                  </a:cubicBezTo>
                  <a:cubicBezTo>
                    <a:pt x="2356" y="1682"/>
                    <a:pt x="2517" y="1682"/>
                    <a:pt x="2650" y="1634"/>
                  </a:cubicBezTo>
                  <a:cubicBezTo>
                    <a:pt x="2755" y="1606"/>
                    <a:pt x="2707" y="1530"/>
                    <a:pt x="2783" y="1463"/>
                  </a:cubicBezTo>
                  <a:cubicBezTo>
                    <a:pt x="2812" y="1440"/>
                    <a:pt x="2852" y="1435"/>
                    <a:pt x="2896" y="1435"/>
                  </a:cubicBezTo>
                  <a:cubicBezTo>
                    <a:pt x="2925" y="1435"/>
                    <a:pt x="2956" y="1437"/>
                    <a:pt x="2986" y="1437"/>
                  </a:cubicBezTo>
                  <a:cubicBezTo>
                    <a:pt x="3001" y="1437"/>
                    <a:pt x="3016" y="1437"/>
                    <a:pt x="3030" y="1435"/>
                  </a:cubicBezTo>
                  <a:cubicBezTo>
                    <a:pt x="3106" y="1435"/>
                    <a:pt x="3248" y="1454"/>
                    <a:pt x="3305" y="1511"/>
                  </a:cubicBezTo>
                  <a:cubicBezTo>
                    <a:pt x="3343" y="1549"/>
                    <a:pt x="3334" y="1615"/>
                    <a:pt x="3372" y="1663"/>
                  </a:cubicBezTo>
                  <a:cubicBezTo>
                    <a:pt x="3410" y="1710"/>
                    <a:pt x="3495" y="1729"/>
                    <a:pt x="3562" y="1729"/>
                  </a:cubicBezTo>
                  <a:cubicBezTo>
                    <a:pt x="3577" y="1732"/>
                    <a:pt x="3592" y="1732"/>
                    <a:pt x="3607" y="1732"/>
                  </a:cubicBezTo>
                  <a:cubicBezTo>
                    <a:pt x="3634" y="1732"/>
                    <a:pt x="3661" y="1730"/>
                    <a:pt x="3688" y="1730"/>
                  </a:cubicBezTo>
                  <a:cubicBezTo>
                    <a:pt x="3712" y="1730"/>
                    <a:pt x="3737" y="1732"/>
                    <a:pt x="3761" y="1739"/>
                  </a:cubicBezTo>
                  <a:cubicBezTo>
                    <a:pt x="3807" y="1745"/>
                    <a:pt x="3822" y="1754"/>
                    <a:pt x="3839" y="1754"/>
                  </a:cubicBezTo>
                  <a:cubicBezTo>
                    <a:pt x="3850" y="1754"/>
                    <a:pt x="3862" y="1750"/>
                    <a:pt x="3885" y="1739"/>
                  </a:cubicBezTo>
                  <a:cubicBezTo>
                    <a:pt x="4027" y="1682"/>
                    <a:pt x="4141" y="1587"/>
                    <a:pt x="4255" y="1492"/>
                  </a:cubicBezTo>
                  <a:cubicBezTo>
                    <a:pt x="4331" y="1425"/>
                    <a:pt x="4455" y="1406"/>
                    <a:pt x="4550" y="1368"/>
                  </a:cubicBezTo>
                  <a:cubicBezTo>
                    <a:pt x="4607" y="1349"/>
                    <a:pt x="4645" y="1311"/>
                    <a:pt x="4702" y="1292"/>
                  </a:cubicBezTo>
                  <a:cubicBezTo>
                    <a:pt x="4778" y="1264"/>
                    <a:pt x="4825" y="1226"/>
                    <a:pt x="4882" y="1178"/>
                  </a:cubicBezTo>
                  <a:cubicBezTo>
                    <a:pt x="4977" y="1083"/>
                    <a:pt x="5120" y="1026"/>
                    <a:pt x="5243" y="970"/>
                  </a:cubicBezTo>
                  <a:cubicBezTo>
                    <a:pt x="5329" y="932"/>
                    <a:pt x="5423" y="903"/>
                    <a:pt x="5499" y="846"/>
                  </a:cubicBezTo>
                  <a:cubicBezTo>
                    <a:pt x="5594" y="770"/>
                    <a:pt x="5670" y="732"/>
                    <a:pt x="5784" y="732"/>
                  </a:cubicBezTo>
                  <a:cubicBezTo>
                    <a:pt x="5876" y="732"/>
                    <a:pt x="5996" y="745"/>
                    <a:pt x="6116" y="745"/>
                  </a:cubicBezTo>
                  <a:cubicBezTo>
                    <a:pt x="6269" y="745"/>
                    <a:pt x="6421" y="724"/>
                    <a:pt x="6506" y="628"/>
                  </a:cubicBezTo>
                  <a:cubicBezTo>
                    <a:pt x="6535" y="580"/>
                    <a:pt x="6535" y="571"/>
                    <a:pt x="6582" y="552"/>
                  </a:cubicBezTo>
                  <a:cubicBezTo>
                    <a:pt x="6604" y="548"/>
                    <a:pt x="6631" y="547"/>
                    <a:pt x="6659" y="547"/>
                  </a:cubicBezTo>
                  <a:cubicBezTo>
                    <a:pt x="6714" y="547"/>
                    <a:pt x="6775" y="552"/>
                    <a:pt x="6820" y="552"/>
                  </a:cubicBezTo>
                  <a:cubicBezTo>
                    <a:pt x="6943" y="561"/>
                    <a:pt x="7124" y="590"/>
                    <a:pt x="7228" y="647"/>
                  </a:cubicBezTo>
                  <a:cubicBezTo>
                    <a:pt x="7380" y="723"/>
                    <a:pt x="7523" y="770"/>
                    <a:pt x="7646" y="884"/>
                  </a:cubicBezTo>
                  <a:cubicBezTo>
                    <a:pt x="7760" y="979"/>
                    <a:pt x="7798" y="1131"/>
                    <a:pt x="7922" y="1216"/>
                  </a:cubicBezTo>
                  <a:cubicBezTo>
                    <a:pt x="7978" y="1264"/>
                    <a:pt x="8045" y="1254"/>
                    <a:pt x="8092" y="1302"/>
                  </a:cubicBezTo>
                  <a:cubicBezTo>
                    <a:pt x="8159" y="1368"/>
                    <a:pt x="8178" y="1454"/>
                    <a:pt x="8225" y="1520"/>
                  </a:cubicBezTo>
                  <a:cubicBezTo>
                    <a:pt x="8273" y="1587"/>
                    <a:pt x="8301" y="1577"/>
                    <a:pt x="8368" y="1587"/>
                  </a:cubicBezTo>
                  <a:cubicBezTo>
                    <a:pt x="8463" y="1587"/>
                    <a:pt x="8548" y="1615"/>
                    <a:pt x="8605" y="1691"/>
                  </a:cubicBezTo>
                  <a:cubicBezTo>
                    <a:pt x="8672" y="1758"/>
                    <a:pt x="8681" y="1834"/>
                    <a:pt x="8710" y="1919"/>
                  </a:cubicBezTo>
                  <a:cubicBezTo>
                    <a:pt x="8729" y="1976"/>
                    <a:pt x="8767" y="2024"/>
                    <a:pt x="8805" y="2071"/>
                  </a:cubicBezTo>
                  <a:cubicBezTo>
                    <a:pt x="8843" y="2138"/>
                    <a:pt x="8862" y="2223"/>
                    <a:pt x="8919" y="2290"/>
                  </a:cubicBezTo>
                  <a:cubicBezTo>
                    <a:pt x="9014" y="2394"/>
                    <a:pt x="9137" y="2385"/>
                    <a:pt x="9213" y="2518"/>
                  </a:cubicBezTo>
                  <a:cubicBezTo>
                    <a:pt x="9251" y="2575"/>
                    <a:pt x="9299" y="2603"/>
                    <a:pt x="9346" y="2660"/>
                  </a:cubicBezTo>
                  <a:cubicBezTo>
                    <a:pt x="9375" y="2708"/>
                    <a:pt x="9413" y="2784"/>
                    <a:pt x="9422" y="2850"/>
                  </a:cubicBezTo>
                  <a:cubicBezTo>
                    <a:pt x="9451" y="2964"/>
                    <a:pt x="9375" y="3145"/>
                    <a:pt x="9489" y="3211"/>
                  </a:cubicBezTo>
                  <a:cubicBezTo>
                    <a:pt x="9584" y="3268"/>
                    <a:pt x="9688" y="3325"/>
                    <a:pt x="9783" y="3373"/>
                  </a:cubicBezTo>
                  <a:cubicBezTo>
                    <a:pt x="9827" y="3398"/>
                    <a:pt x="9884" y="3411"/>
                    <a:pt x="9940" y="3411"/>
                  </a:cubicBezTo>
                  <a:cubicBezTo>
                    <a:pt x="9968" y="3411"/>
                    <a:pt x="9995" y="3407"/>
                    <a:pt x="10021" y="3401"/>
                  </a:cubicBezTo>
                  <a:cubicBezTo>
                    <a:pt x="10116" y="3373"/>
                    <a:pt x="10173" y="3297"/>
                    <a:pt x="10258" y="3249"/>
                  </a:cubicBezTo>
                  <a:cubicBezTo>
                    <a:pt x="10287" y="3231"/>
                    <a:pt x="10319" y="3227"/>
                    <a:pt x="10352" y="3227"/>
                  </a:cubicBezTo>
                  <a:cubicBezTo>
                    <a:pt x="10383" y="3227"/>
                    <a:pt x="10415" y="3230"/>
                    <a:pt x="10448" y="3230"/>
                  </a:cubicBezTo>
                  <a:cubicBezTo>
                    <a:pt x="10473" y="3230"/>
                    <a:pt x="10498" y="3228"/>
                    <a:pt x="10524" y="3221"/>
                  </a:cubicBezTo>
                  <a:cubicBezTo>
                    <a:pt x="10666" y="3183"/>
                    <a:pt x="10742" y="3116"/>
                    <a:pt x="10837" y="2993"/>
                  </a:cubicBezTo>
                  <a:cubicBezTo>
                    <a:pt x="10894" y="2907"/>
                    <a:pt x="10970" y="2831"/>
                    <a:pt x="11046" y="2765"/>
                  </a:cubicBezTo>
                  <a:cubicBezTo>
                    <a:pt x="11122" y="2708"/>
                    <a:pt x="11179" y="2641"/>
                    <a:pt x="11246" y="2584"/>
                  </a:cubicBezTo>
                  <a:cubicBezTo>
                    <a:pt x="11303" y="2537"/>
                    <a:pt x="11360" y="2508"/>
                    <a:pt x="11407" y="2461"/>
                  </a:cubicBezTo>
                  <a:cubicBezTo>
                    <a:pt x="11474" y="2394"/>
                    <a:pt x="11474" y="2347"/>
                    <a:pt x="11483" y="2271"/>
                  </a:cubicBezTo>
                  <a:cubicBezTo>
                    <a:pt x="11512" y="2138"/>
                    <a:pt x="11730" y="2052"/>
                    <a:pt x="11844" y="2005"/>
                  </a:cubicBezTo>
                  <a:cubicBezTo>
                    <a:pt x="11996" y="1929"/>
                    <a:pt x="12177" y="1938"/>
                    <a:pt x="12338" y="1910"/>
                  </a:cubicBezTo>
                  <a:cubicBezTo>
                    <a:pt x="12490" y="1872"/>
                    <a:pt x="12519" y="1720"/>
                    <a:pt x="12604" y="1606"/>
                  </a:cubicBezTo>
                  <a:cubicBezTo>
                    <a:pt x="12699" y="1482"/>
                    <a:pt x="12804" y="1311"/>
                    <a:pt x="12956" y="1245"/>
                  </a:cubicBezTo>
                  <a:cubicBezTo>
                    <a:pt x="13050" y="1207"/>
                    <a:pt x="13107" y="1169"/>
                    <a:pt x="13174" y="1102"/>
                  </a:cubicBezTo>
                  <a:cubicBezTo>
                    <a:pt x="13288" y="998"/>
                    <a:pt x="13440" y="922"/>
                    <a:pt x="13582" y="884"/>
                  </a:cubicBezTo>
                  <a:cubicBezTo>
                    <a:pt x="13772" y="827"/>
                    <a:pt x="13934" y="761"/>
                    <a:pt x="14105" y="666"/>
                  </a:cubicBezTo>
                  <a:cubicBezTo>
                    <a:pt x="14200" y="609"/>
                    <a:pt x="14295" y="590"/>
                    <a:pt x="14399" y="561"/>
                  </a:cubicBezTo>
                  <a:cubicBezTo>
                    <a:pt x="14513" y="523"/>
                    <a:pt x="14608" y="466"/>
                    <a:pt x="14722" y="428"/>
                  </a:cubicBezTo>
                  <a:cubicBezTo>
                    <a:pt x="14808" y="400"/>
                    <a:pt x="14855" y="371"/>
                    <a:pt x="14884" y="314"/>
                  </a:cubicBezTo>
                  <a:lnTo>
                    <a:pt x="14884" y="314"/>
                  </a:lnTo>
                  <a:cubicBezTo>
                    <a:pt x="14817" y="324"/>
                    <a:pt x="14751" y="333"/>
                    <a:pt x="14684" y="333"/>
                  </a:cubicBezTo>
                  <a:cubicBezTo>
                    <a:pt x="14670" y="335"/>
                    <a:pt x="14655" y="336"/>
                    <a:pt x="14642" y="336"/>
                  </a:cubicBezTo>
                  <a:cubicBezTo>
                    <a:pt x="14583" y="336"/>
                    <a:pt x="14529" y="322"/>
                    <a:pt x="14475" y="314"/>
                  </a:cubicBezTo>
                  <a:lnTo>
                    <a:pt x="14105" y="314"/>
                  </a:lnTo>
                  <a:cubicBezTo>
                    <a:pt x="13991" y="314"/>
                    <a:pt x="13934" y="362"/>
                    <a:pt x="13839" y="409"/>
                  </a:cubicBezTo>
                  <a:cubicBezTo>
                    <a:pt x="13801" y="428"/>
                    <a:pt x="13763" y="428"/>
                    <a:pt x="13715" y="447"/>
                  </a:cubicBezTo>
                  <a:cubicBezTo>
                    <a:pt x="13668" y="476"/>
                    <a:pt x="13639" y="504"/>
                    <a:pt x="13582" y="514"/>
                  </a:cubicBezTo>
                  <a:cubicBezTo>
                    <a:pt x="13497" y="533"/>
                    <a:pt x="13383" y="571"/>
                    <a:pt x="13354" y="656"/>
                  </a:cubicBezTo>
                  <a:cubicBezTo>
                    <a:pt x="13345" y="685"/>
                    <a:pt x="13354" y="723"/>
                    <a:pt x="13326" y="742"/>
                  </a:cubicBezTo>
                  <a:cubicBezTo>
                    <a:pt x="13307" y="770"/>
                    <a:pt x="13259" y="770"/>
                    <a:pt x="13221" y="789"/>
                  </a:cubicBezTo>
                  <a:cubicBezTo>
                    <a:pt x="13136" y="818"/>
                    <a:pt x="13060" y="846"/>
                    <a:pt x="12975" y="875"/>
                  </a:cubicBezTo>
                  <a:cubicBezTo>
                    <a:pt x="12908" y="894"/>
                    <a:pt x="12832" y="903"/>
                    <a:pt x="12785" y="951"/>
                  </a:cubicBezTo>
                  <a:cubicBezTo>
                    <a:pt x="12699" y="1017"/>
                    <a:pt x="12766" y="1102"/>
                    <a:pt x="12709" y="1169"/>
                  </a:cubicBezTo>
                  <a:cubicBezTo>
                    <a:pt x="12671" y="1226"/>
                    <a:pt x="12528" y="1245"/>
                    <a:pt x="12471" y="1264"/>
                  </a:cubicBezTo>
                  <a:cubicBezTo>
                    <a:pt x="12405" y="1283"/>
                    <a:pt x="12329" y="1292"/>
                    <a:pt x="12272" y="1321"/>
                  </a:cubicBezTo>
                  <a:cubicBezTo>
                    <a:pt x="12215" y="1359"/>
                    <a:pt x="12167" y="1406"/>
                    <a:pt x="12120" y="1454"/>
                  </a:cubicBezTo>
                  <a:cubicBezTo>
                    <a:pt x="12082" y="1507"/>
                    <a:pt x="12020" y="1524"/>
                    <a:pt x="11959" y="1524"/>
                  </a:cubicBezTo>
                  <a:cubicBezTo>
                    <a:pt x="11943" y="1524"/>
                    <a:pt x="11926" y="1522"/>
                    <a:pt x="11911" y="1520"/>
                  </a:cubicBezTo>
                  <a:cubicBezTo>
                    <a:pt x="11844" y="1511"/>
                    <a:pt x="11778" y="1501"/>
                    <a:pt x="11711" y="1482"/>
                  </a:cubicBezTo>
                  <a:cubicBezTo>
                    <a:pt x="11673" y="1473"/>
                    <a:pt x="11645" y="1463"/>
                    <a:pt x="11607" y="1463"/>
                  </a:cubicBezTo>
                  <a:cubicBezTo>
                    <a:pt x="11576" y="1458"/>
                    <a:pt x="11546" y="1456"/>
                    <a:pt x="11515" y="1456"/>
                  </a:cubicBezTo>
                  <a:cubicBezTo>
                    <a:pt x="11442" y="1456"/>
                    <a:pt x="11370" y="1469"/>
                    <a:pt x="11303" y="1482"/>
                  </a:cubicBezTo>
                  <a:cubicBezTo>
                    <a:pt x="11246" y="1501"/>
                    <a:pt x="11189" y="1501"/>
                    <a:pt x="11141" y="1520"/>
                  </a:cubicBezTo>
                  <a:cubicBezTo>
                    <a:pt x="11113" y="1539"/>
                    <a:pt x="11065" y="1568"/>
                    <a:pt x="11037" y="1596"/>
                  </a:cubicBezTo>
                  <a:cubicBezTo>
                    <a:pt x="10980" y="1644"/>
                    <a:pt x="10904" y="1710"/>
                    <a:pt x="10923" y="1796"/>
                  </a:cubicBezTo>
                  <a:cubicBezTo>
                    <a:pt x="10932" y="1843"/>
                    <a:pt x="10980" y="1900"/>
                    <a:pt x="10961" y="1948"/>
                  </a:cubicBezTo>
                  <a:cubicBezTo>
                    <a:pt x="10923" y="2014"/>
                    <a:pt x="10790" y="2014"/>
                    <a:pt x="10733" y="2033"/>
                  </a:cubicBezTo>
                  <a:cubicBezTo>
                    <a:pt x="10695" y="2052"/>
                    <a:pt x="10486" y="2100"/>
                    <a:pt x="10495" y="2176"/>
                  </a:cubicBezTo>
                  <a:cubicBezTo>
                    <a:pt x="10495" y="2204"/>
                    <a:pt x="10543" y="2214"/>
                    <a:pt x="10543" y="2242"/>
                  </a:cubicBezTo>
                  <a:cubicBezTo>
                    <a:pt x="10562" y="2290"/>
                    <a:pt x="10514" y="2309"/>
                    <a:pt x="10486" y="2347"/>
                  </a:cubicBezTo>
                  <a:cubicBezTo>
                    <a:pt x="10439" y="2423"/>
                    <a:pt x="10495" y="2451"/>
                    <a:pt x="10533" y="2508"/>
                  </a:cubicBezTo>
                  <a:cubicBezTo>
                    <a:pt x="10619" y="2622"/>
                    <a:pt x="10429" y="2632"/>
                    <a:pt x="10363" y="2670"/>
                  </a:cubicBezTo>
                  <a:cubicBezTo>
                    <a:pt x="10272" y="2711"/>
                    <a:pt x="10175" y="2759"/>
                    <a:pt x="10070" y="2759"/>
                  </a:cubicBezTo>
                  <a:cubicBezTo>
                    <a:pt x="10054" y="2759"/>
                    <a:pt x="10037" y="2758"/>
                    <a:pt x="10021" y="2755"/>
                  </a:cubicBezTo>
                  <a:cubicBezTo>
                    <a:pt x="9916" y="2736"/>
                    <a:pt x="9869" y="2651"/>
                    <a:pt x="9840" y="2556"/>
                  </a:cubicBezTo>
                  <a:cubicBezTo>
                    <a:pt x="9821" y="2480"/>
                    <a:pt x="9774" y="2413"/>
                    <a:pt x="9745" y="2337"/>
                  </a:cubicBezTo>
                  <a:cubicBezTo>
                    <a:pt x="9707" y="2252"/>
                    <a:pt x="9669" y="2157"/>
                    <a:pt x="9622" y="2071"/>
                  </a:cubicBezTo>
                  <a:cubicBezTo>
                    <a:pt x="9574" y="1976"/>
                    <a:pt x="9517" y="1919"/>
                    <a:pt x="9403" y="1881"/>
                  </a:cubicBezTo>
                  <a:cubicBezTo>
                    <a:pt x="9289" y="1843"/>
                    <a:pt x="9204" y="1796"/>
                    <a:pt x="9128" y="1701"/>
                  </a:cubicBezTo>
                  <a:cubicBezTo>
                    <a:pt x="9099" y="1653"/>
                    <a:pt x="9071" y="1615"/>
                    <a:pt x="9061" y="1558"/>
                  </a:cubicBezTo>
                  <a:cubicBezTo>
                    <a:pt x="9042" y="1511"/>
                    <a:pt x="9052" y="1454"/>
                    <a:pt x="9042" y="1416"/>
                  </a:cubicBezTo>
                  <a:cubicBezTo>
                    <a:pt x="9026" y="1374"/>
                    <a:pt x="8996" y="1362"/>
                    <a:pt x="8962" y="1362"/>
                  </a:cubicBezTo>
                  <a:cubicBezTo>
                    <a:pt x="8918" y="1362"/>
                    <a:pt x="8866" y="1382"/>
                    <a:pt x="8824" y="1387"/>
                  </a:cubicBezTo>
                  <a:cubicBezTo>
                    <a:pt x="8812" y="1388"/>
                    <a:pt x="8799" y="1389"/>
                    <a:pt x="8785" y="1389"/>
                  </a:cubicBezTo>
                  <a:cubicBezTo>
                    <a:pt x="8653" y="1389"/>
                    <a:pt x="8476" y="1343"/>
                    <a:pt x="8510" y="1188"/>
                  </a:cubicBezTo>
                  <a:cubicBezTo>
                    <a:pt x="8539" y="1064"/>
                    <a:pt x="8615" y="979"/>
                    <a:pt x="8529" y="865"/>
                  </a:cubicBezTo>
                  <a:cubicBezTo>
                    <a:pt x="8453" y="770"/>
                    <a:pt x="8358" y="685"/>
                    <a:pt x="8282" y="590"/>
                  </a:cubicBezTo>
                  <a:cubicBezTo>
                    <a:pt x="8244" y="542"/>
                    <a:pt x="8216" y="485"/>
                    <a:pt x="8168" y="447"/>
                  </a:cubicBezTo>
                  <a:cubicBezTo>
                    <a:pt x="8111" y="409"/>
                    <a:pt x="8035" y="371"/>
                    <a:pt x="7969" y="343"/>
                  </a:cubicBezTo>
                  <a:cubicBezTo>
                    <a:pt x="7855" y="286"/>
                    <a:pt x="7741" y="238"/>
                    <a:pt x="7637" y="181"/>
                  </a:cubicBezTo>
                  <a:cubicBezTo>
                    <a:pt x="7561" y="143"/>
                    <a:pt x="7494" y="77"/>
                    <a:pt x="7418" y="48"/>
                  </a:cubicBezTo>
                  <a:cubicBezTo>
                    <a:pt x="7361" y="29"/>
                    <a:pt x="7323" y="29"/>
                    <a:pt x="7257" y="29"/>
                  </a:cubicBezTo>
                  <a:cubicBezTo>
                    <a:pt x="7219" y="29"/>
                    <a:pt x="7181" y="10"/>
                    <a:pt x="7133" y="10"/>
                  </a:cubicBezTo>
                  <a:cubicBezTo>
                    <a:pt x="7086" y="1"/>
                    <a:pt x="7029" y="1"/>
                    <a:pt x="6981"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pic>
        <p:nvPicPr>
          <p:cNvPr id="76" name="Google Shape;76;p7"/>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77" name="Google Shape;77;p7"/>
          <p:cNvGrpSpPr/>
          <p:nvPr/>
        </p:nvGrpSpPr>
        <p:grpSpPr>
          <a:xfrm>
            <a:off x="-143271" y="-327500"/>
            <a:ext cx="9349394" cy="5524729"/>
            <a:chOff x="917874" y="394678"/>
            <a:chExt cx="6968319" cy="4271478"/>
          </a:xfrm>
        </p:grpSpPr>
        <p:sp>
          <p:nvSpPr>
            <p:cNvPr id="78" name="Google Shape;78;p7"/>
            <p:cNvSpPr/>
            <p:nvPr/>
          </p:nvSpPr>
          <p:spPr>
            <a:xfrm>
              <a:off x="917874" y="394678"/>
              <a:ext cx="6968318" cy="4271428"/>
            </a:xfrm>
            <a:custGeom>
              <a:avLst/>
              <a:gdLst/>
              <a:ahLst/>
              <a:cxnLst/>
              <a:rect l="l" t="t" r="r" b="b"/>
              <a:pathLst>
                <a:path w="34812" h="21339" extrusionOk="0">
                  <a:moveTo>
                    <a:pt x="3961" y="0"/>
                  </a:moveTo>
                  <a:cubicBezTo>
                    <a:pt x="3771" y="0"/>
                    <a:pt x="3591" y="48"/>
                    <a:pt x="3401" y="48"/>
                  </a:cubicBezTo>
                  <a:lnTo>
                    <a:pt x="2385" y="48"/>
                  </a:lnTo>
                  <a:cubicBezTo>
                    <a:pt x="2271" y="48"/>
                    <a:pt x="2144" y="35"/>
                    <a:pt x="2022" y="35"/>
                  </a:cubicBezTo>
                  <a:cubicBezTo>
                    <a:pt x="1960" y="35"/>
                    <a:pt x="1900" y="38"/>
                    <a:pt x="1843" y="48"/>
                  </a:cubicBezTo>
                  <a:cubicBezTo>
                    <a:pt x="1701" y="67"/>
                    <a:pt x="1568" y="133"/>
                    <a:pt x="1425" y="181"/>
                  </a:cubicBezTo>
                  <a:cubicBezTo>
                    <a:pt x="1302" y="228"/>
                    <a:pt x="1197" y="323"/>
                    <a:pt x="1084" y="371"/>
                  </a:cubicBezTo>
                  <a:cubicBezTo>
                    <a:pt x="989" y="418"/>
                    <a:pt x="884" y="447"/>
                    <a:pt x="780" y="475"/>
                  </a:cubicBezTo>
                  <a:cubicBezTo>
                    <a:pt x="723" y="504"/>
                    <a:pt x="675" y="532"/>
                    <a:pt x="618" y="551"/>
                  </a:cubicBezTo>
                  <a:cubicBezTo>
                    <a:pt x="606" y="556"/>
                    <a:pt x="596" y="557"/>
                    <a:pt x="587" y="557"/>
                  </a:cubicBezTo>
                  <a:cubicBezTo>
                    <a:pt x="578" y="557"/>
                    <a:pt x="571" y="556"/>
                    <a:pt x="563" y="556"/>
                  </a:cubicBezTo>
                  <a:cubicBezTo>
                    <a:pt x="549" y="556"/>
                    <a:pt x="537" y="561"/>
                    <a:pt x="523" y="589"/>
                  </a:cubicBezTo>
                  <a:cubicBezTo>
                    <a:pt x="495" y="580"/>
                    <a:pt x="476" y="570"/>
                    <a:pt x="447" y="551"/>
                  </a:cubicBezTo>
                  <a:cubicBezTo>
                    <a:pt x="447" y="608"/>
                    <a:pt x="428" y="713"/>
                    <a:pt x="409" y="808"/>
                  </a:cubicBezTo>
                  <a:cubicBezTo>
                    <a:pt x="381" y="912"/>
                    <a:pt x="362" y="1007"/>
                    <a:pt x="362" y="1055"/>
                  </a:cubicBezTo>
                  <a:cubicBezTo>
                    <a:pt x="362" y="1178"/>
                    <a:pt x="333" y="1264"/>
                    <a:pt x="314" y="1387"/>
                  </a:cubicBezTo>
                  <a:cubicBezTo>
                    <a:pt x="276" y="1539"/>
                    <a:pt x="276" y="1653"/>
                    <a:pt x="314" y="1805"/>
                  </a:cubicBezTo>
                  <a:cubicBezTo>
                    <a:pt x="352" y="2005"/>
                    <a:pt x="305" y="2214"/>
                    <a:pt x="267" y="2413"/>
                  </a:cubicBezTo>
                  <a:cubicBezTo>
                    <a:pt x="238" y="2574"/>
                    <a:pt x="172" y="2755"/>
                    <a:pt x="191" y="2926"/>
                  </a:cubicBezTo>
                  <a:cubicBezTo>
                    <a:pt x="210" y="3059"/>
                    <a:pt x="286" y="3173"/>
                    <a:pt x="314" y="3306"/>
                  </a:cubicBezTo>
                  <a:cubicBezTo>
                    <a:pt x="371" y="3553"/>
                    <a:pt x="248" y="16470"/>
                    <a:pt x="238" y="16717"/>
                  </a:cubicBezTo>
                  <a:cubicBezTo>
                    <a:pt x="238" y="16803"/>
                    <a:pt x="200" y="16879"/>
                    <a:pt x="181" y="16964"/>
                  </a:cubicBezTo>
                  <a:cubicBezTo>
                    <a:pt x="153" y="17078"/>
                    <a:pt x="181" y="17135"/>
                    <a:pt x="200" y="17259"/>
                  </a:cubicBezTo>
                  <a:cubicBezTo>
                    <a:pt x="210" y="17354"/>
                    <a:pt x="238" y="17449"/>
                    <a:pt x="238" y="17553"/>
                  </a:cubicBezTo>
                  <a:cubicBezTo>
                    <a:pt x="238" y="17753"/>
                    <a:pt x="134" y="17943"/>
                    <a:pt x="105" y="18142"/>
                  </a:cubicBezTo>
                  <a:cubicBezTo>
                    <a:pt x="96" y="18228"/>
                    <a:pt x="86" y="18399"/>
                    <a:pt x="115" y="18484"/>
                  </a:cubicBezTo>
                  <a:cubicBezTo>
                    <a:pt x="153" y="18588"/>
                    <a:pt x="248" y="18617"/>
                    <a:pt x="238" y="18750"/>
                  </a:cubicBezTo>
                  <a:cubicBezTo>
                    <a:pt x="229" y="18902"/>
                    <a:pt x="86" y="18997"/>
                    <a:pt x="67" y="19149"/>
                  </a:cubicBezTo>
                  <a:cubicBezTo>
                    <a:pt x="67" y="19149"/>
                    <a:pt x="67" y="19158"/>
                    <a:pt x="67" y="19158"/>
                  </a:cubicBezTo>
                  <a:cubicBezTo>
                    <a:pt x="58" y="19196"/>
                    <a:pt x="77" y="19244"/>
                    <a:pt x="67" y="19282"/>
                  </a:cubicBezTo>
                  <a:cubicBezTo>
                    <a:pt x="58" y="19329"/>
                    <a:pt x="10" y="19348"/>
                    <a:pt x="1" y="19405"/>
                  </a:cubicBezTo>
                  <a:cubicBezTo>
                    <a:pt x="30" y="19414"/>
                    <a:pt x="73" y="19416"/>
                    <a:pt x="121" y="19416"/>
                  </a:cubicBezTo>
                  <a:cubicBezTo>
                    <a:pt x="146" y="19416"/>
                    <a:pt x="171" y="19415"/>
                    <a:pt x="198" y="19415"/>
                  </a:cubicBezTo>
                  <a:cubicBezTo>
                    <a:pt x="338" y="19415"/>
                    <a:pt x="489" y="19427"/>
                    <a:pt x="495" y="19567"/>
                  </a:cubicBezTo>
                  <a:cubicBezTo>
                    <a:pt x="561" y="19586"/>
                    <a:pt x="618" y="19586"/>
                    <a:pt x="685" y="19614"/>
                  </a:cubicBezTo>
                  <a:cubicBezTo>
                    <a:pt x="704" y="19624"/>
                    <a:pt x="751" y="19652"/>
                    <a:pt x="770" y="19662"/>
                  </a:cubicBezTo>
                  <a:cubicBezTo>
                    <a:pt x="779" y="19663"/>
                    <a:pt x="788" y="19664"/>
                    <a:pt x="796" y="19664"/>
                  </a:cubicBezTo>
                  <a:cubicBezTo>
                    <a:pt x="922" y="19664"/>
                    <a:pt x="1053" y="19544"/>
                    <a:pt x="1159" y="19491"/>
                  </a:cubicBezTo>
                  <a:cubicBezTo>
                    <a:pt x="1182" y="19476"/>
                    <a:pt x="1233" y="19444"/>
                    <a:pt x="1277" y="19444"/>
                  </a:cubicBezTo>
                  <a:cubicBezTo>
                    <a:pt x="1289" y="19444"/>
                    <a:pt x="1301" y="19447"/>
                    <a:pt x="1311" y="19453"/>
                  </a:cubicBezTo>
                  <a:cubicBezTo>
                    <a:pt x="1349" y="19481"/>
                    <a:pt x="1321" y="19510"/>
                    <a:pt x="1330" y="19557"/>
                  </a:cubicBezTo>
                  <a:cubicBezTo>
                    <a:pt x="1371" y="19662"/>
                    <a:pt x="1447" y="19699"/>
                    <a:pt x="1533" y="19699"/>
                  </a:cubicBezTo>
                  <a:cubicBezTo>
                    <a:pt x="1587" y="19699"/>
                    <a:pt x="1646" y="19684"/>
                    <a:pt x="1701" y="19662"/>
                  </a:cubicBezTo>
                  <a:cubicBezTo>
                    <a:pt x="1778" y="19633"/>
                    <a:pt x="1847" y="19620"/>
                    <a:pt x="1915" y="19620"/>
                  </a:cubicBezTo>
                  <a:cubicBezTo>
                    <a:pt x="2004" y="19620"/>
                    <a:pt x="2092" y="19643"/>
                    <a:pt x="2195" y="19681"/>
                  </a:cubicBezTo>
                  <a:cubicBezTo>
                    <a:pt x="2518" y="19804"/>
                    <a:pt x="2888" y="19766"/>
                    <a:pt x="3211" y="19909"/>
                  </a:cubicBezTo>
                  <a:cubicBezTo>
                    <a:pt x="3344" y="19975"/>
                    <a:pt x="3316" y="20042"/>
                    <a:pt x="3316" y="20175"/>
                  </a:cubicBezTo>
                  <a:cubicBezTo>
                    <a:pt x="3306" y="20298"/>
                    <a:pt x="3325" y="20384"/>
                    <a:pt x="3420" y="20469"/>
                  </a:cubicBezTo>
                  <a:cubicBezTo>
                    <a:pt x="3555" y="20582"/>
                    <a:pt x="3720" y="20593"/>
                    <a:pt x="3886" y="20593"/>
                  </a:cubicBezTo>
                  <a:cubicBezTo>
                    <a:pt x="3930" y="20593"/>
                    <a:pt x="3974" y="20593"/>
                    <a:pt x="4018" y="20593"/>
                  </a:cubicBezTo>
                  <a:cubicBezTo>
                    <a:pt x="4220" y="20593"/>
                    <a:pt x="4434" y="20576"/>
                    <a:pt x="4648" y="20576"/>
                  </a:cubicBezTo>
                  <a:cubicBezTo>
                    <a:pt x="4797" y="20576"/>
                    <a:pt x="4947" y="20584"/>
                    <a:pt x="5092" y="20612"/>
                  </a:cubicBezTo>
                  <a:cubicBezTo>
                    <a:pt x="5196" y="20640"/>
                    <a:pt x="5320" y="20659"/>
                    <a:pt x="5424" y="20697"/>
                  </a:cubicBezTo>
                  <a:cubicBezTo>
                    <a:pt x="5481" y="20716"/>
                    <a:pt x="5529" y="20754"/>
                    <a:pt x="5576" y="20754"/>
                  </a:cubicBezTo>
                  <a:cubicBezTo>
                    <a:pt x="5590" y="20757"/>
                    <a:pt x="5604" y="20758"/>
                    <a:pt x="5618" y="20758"/>
                  </a:cubicBezTo>
                  <a:cubicBezTo>
                    <a:pt x="5731" y="20758"/>
                    <a:pt x="5839" y="20674"/>
                    <a:pt x="5952" y="20674"/>
                  </a:cubicBezTo>
                  <a:cubicBezTo>
                    <a:pt x="5966" y="20674"/>
                    <a:pt x="5980" y="20675"/>
                    <a:pt x="5994" y="20678"/>
                  </a:cubicBezTo>
                  <a:cubicBezTo>
                    <a:pt x="6108" y="20697"/>
                    <a:pt x="6089" y="20802"/>
                    <a:pt x="6165" y="20840"/>
                  </a:cubicBezTo>
                  <a:cubicBezTo>
                    <a:pt x="6178" y="20846"/>
                    <a:pt x="6193" y="20849"/>
                    <a:pt x="6209" y="20849"/>
                  </a:cubicBezTo>
                  <a:cubicBezTo>
                    <a:pt x="6306" y="20849"/>
                    <a:pt x="6442" y="20738"/>
                    <a:pt x="6507" y="20697"/>
                  </a:cubicBezTo>
                  <a:cubicBezTo>
                    <a:pt x="6602" y="20631"/>
                    <a:pt x="6697" y="20574"/>
                    <a:pt x="6820" y="20545"/>
                  </a:cubicBezTo>
                  <a:cubicBezTo>
                    <a:pt x="6925" y="20516"/>
                    <a:pt x="7032" y="20503"/>
                    <a:pt x="7139" y="20503"/>
                  </a:cubicBezTo>
                  <a:cubicBezTo>
                    <a:pt x="7491" y="20503"/>
                    <a:pt x="7847" y="20645"/>
                    <a:pt x="8131" y="20849"/>
                  </a:cubicBezTo>
                  <a:cubicBezTo>
                    <a:pt x="8217" y="20906"/>
                    <a:pt x="8321" y="20992"/>
                    <a:pt x="8416" y="21039"/>
                  </a:cubicBezTo>
                  <a:cubicBezTo>
                    <a:pt x="8511" y="21087"/>
                    <a:pt x="8625" y="21087"/>
                    <a:pt x="8730" y="21106"/>
                  </a:cubicBezTo>
                  <a:cubicBezTo>
                    <a:pt x="8900" y="21144"/>
                    <a:pt x="9079" y="21153"/>
                    <a:pt x="9258" y="21153"/>
                  </a:cubicBezTo>
                  <a:cubicBezTo>
                    <a:pt x="9437" y="21153"/>
                    <a:pt x="9618" y="21144"/>
                    <a:pt x="9793" y="21144"/>
                  </a:cubicBezTo>
                  <a:cubicBezTo>
                    <a:pt x="9814" y="21143"/>
                    <a:pt x="9835" y="21143"/>
                    <a:pt x="9855" y="21143"/>
                  </a:cubicBezTo>
                  <a:cubicBezTo>
                    <a:pt x="10231" y="21143"/>
                    <a:pt x="10583" y="21222"/>
                    <a:pt x="10962" y="21267"/>
                  </a:cubicBezTo>
                  <a:cubicBezTo>
                    <a:pt x="11047" y="21276"/>
                    <a:pt x="11123" y="21295"/>
                    <a:pt x="11209" y="21324"/>
                  </a:cubicBezTo>
                  <a:cubicBezTo>
                    <a:pt x="11247" y="21334"/>
                    <a:pt x="11283" y="21339"/>
                    <a:pt x="11318" y="21339"/>
                  </a:cubicBezTo>
                  <a:cubicBezTo>
                    <a:pt x="11380" y="21339"/>
                    <a:pt x="11440" y="21326"/>
                    <a:pt x="11512" y="21314"/>
                  </a:cubicBezTo>
                  <a:cubicBezTo>
                    <a:pt x="11693" y="21295"/>
                    <a:pt x="11873" y="21314"/>
                    <a:pt x="12054" y="21276"/>
                  </a:cubicBezTo>
                  <a:cubicBezTo>
                    <a:pt x="12158" y="21257"/>
                    <a:pt x="12272" y="21229"/>
                    <a:pt x="12377" y="21219"/>
                  </a:cubicBezTo>
                  <a:cubicBezTo>
                    <a:pt x="12586" y="21210"/>
                    <a:pt x="12785" y="21210"/>
                    <a:pt x="12994" y="21191"/>
                  </a:cubicBezTo>
                  <a:cubicBezTo>
                    <a:pt x="13107" y="21179"/>
                    <a:pt x="13222" y="21171"/>
                    <a:pt x="13336" y="21171"/>
                  </a:cubicBezTo>
                  <a:cubicBezTo>
                    <a:pt x="13499" y="21171"/>
                    <a:pt x="13660" y="21188"/>
                    <a:pt x="13811" y="21238"/>
                  </a:cubicBezTo>
                  <a:cubicBezTo>
                    <a:pt x="13835" y="21246"/>
                    <a:pt x="13858" y="21249"/>
                    <a:pt x="13881" y="21249"/>
                  </a:cubicBezTo>
                  <a:cubicBezTo>
                    <a:pt x="13976" y="21249"/>
                    <a:pt x="14063" y="21195"/>
                    <a:pt x="14162" y="21172"/>
                  </a:cubicBezTo>
                  <a:cubicBezTo>
                    <a:pt x="14457" y="21096"/>
                    <a:pt x="14694" y="20916"/>
                    <a:pt x="14960" y="20792"/>
                  </a:cubicBezTo>
                  <a:cubicBezTo>
                    <a:pt x="15074" y="20735"/>
                    <a:pt x="15188" y="20707"/>
                    <a:pt x="15302" y="20640"/>
                  </a:cubicBezTo>
                  <a:cubicBezTo>
                    <a:pt x="15388" y="20593"/>
                    <a:pt x="15445" y="20526"/>
                    <a:pt x="15511" y="20450"/>
                  </a:cubicBezTo>
                  <a:cubicBezTo>
                    <a:pt x="15620" y="20332"/>
                    <a:pt x="15730" y="20126"/>
                    <a:pt x="15906" y="20126"/>
                  </a:cubicBezTo>
                  <a:cubicBezTo>
                    <a:pt x="15914" y="20126"/>
                    <a:pt x="15921" y="20126"/>
                    <a:pt x="15929" y="20127"/>
                  </a:cubicBezTo>
                  <a:cubicBezTo>
                    <a:pt x="16043" y="20137"/>
                    <a:pt x="16138" y="20194"/>
                    <a:pt x="16243" y="20203"/>
                  </a:cubicBezTo>
                  <a:cubicBezTo>
                    <a:pt x="16277" y="20210"/>
                    <a:pt x="16311" y="20212"/>
                    <a:pt x="16345" y="20212"/>
                  </a:cubicBezTo>
                  <a:cubicBezTo>
                    <a:pt x="16388" y="20212"/>
                    <a:pt x="16430" y="20209"/>
                    <a:pt x="16471" y="20209"/>
                  </a:cubicBezTo>
                  <a:cubicBezTo>
                    <a:pt x="16534" y="20209"/>
                    <a:pt x="16594" y="20216"/>
                    <a:pt x="16651" y="20251"/>
                  </a:cubicBezTo>
                  <a:cubicBezTo>
                    <a:pt x="16736" y="20308"/>
                    <a:pt x="16803" y="20384"/>
                    <a:pt x="16907" y="20422"/>
                  </a:cubicBezTo>
                  <a:cubicBezTo>
                    <a:pt x="17088" y="20488"/>
                    <a:pt x="17287" y="20507"/>
                    <a:pt x="17477" y="20574"/>
                  </a:cubicBezTo>
                  <a:cubicBezTo>
                    <a:pt x="17639" y="20621"/>
                    <a:pt x="17639" y="20716"/>
                    <a:pt x="17658" y="20859"/>
                  </a:cubicBezTo>
                  <a:cubicBezTo>
                    <a:pt x="17677" y="20992"/>
                    <a:pt x="17838" y="21068"/>
                    <a:pt x="17952" y="21115"/>
                  </a:cubicBezTo>
                  <a:cubicBezTo>
                    <a:pt x="18019" y="21144"/>
                    <a:pt x="18085" y="21181"/>
                    <a:pt x="18152" y="21181"/>
                  </a:cubicBezTo>
                  <a:cubicBezTo>
                    <a:pt x="18160" y="21183"/>
                    <a:pt x="18169" y="21183"/>
                    <a:pt x="18177" y="21183"/>
                  </a:cubicBezTo>
                  <a:cubicBezTo>
                    <a:pt x="18248" y="21183"/>
                    <a:pt x="18332" y="21152"/>
                    <a:pt x="18408" y="21144"/>
                  </a:cubicBezTo>
                  <a:cubicBezTo>
                    <a:pt x="18636" y="21115"/>
                    <a:pt x="18864" y="21087"/>
                    <a:pt x="19092" y="21049"/>
                  </a:cubicBezTo>
                  <a:cubicBezTo>
                    <a:pt x="19339" y="21011"/>
                    <a:pt x="19586" y="20935"/>
                    <a:pt x="19833" y="20906"/>
                  </a:cubicBezTo>
                  <a:cubicBezTo>
                    <a:pt x="19871" y="20899"/>
                    <a:pt x="19908" y="20896"/>
                    <a:pt x="19945" y="20896"/>
                  </a:cubicBezTo>
                  <a:cubicBezTo>
                    <a:pt x="20117" y="20896"/>
                    <a:pt x="20273" y="20967"/>
                    <a:pt x="20422" y="21077"/>
                  </a:cubicBezTo>
                  <a:cubicBezTo>
                    <a:pt x="20495" y="21132"/>
                    <a:pt x="20537" y="21164"/>
                    <a:pt x="20591" y="21164"/>
                  </a:cubicBezTo>
                  <a:cubicBezTo>
                    <a:pt x="20620" y="21164"/>
                    <a:pt x="20653" y="21154"/>
                    <a:pt x="20697" y="21134"/>
                  </a:cubicBezTo>
                  <a:cubicBezTo>
                    <a:pt x="20792" y="21087"/>
                    <a:pt x="20897" y="21049"/>
                    <a:pt x="21001" y="21011"/>
                  </a:cubicBezTo>
                  <a:cubicBezTo>
                    <a:pt x="21201" y="20954"/>
                    <a:pt x="21391" y="20878"/>
                    <a:pt x="21590" y="20811"/>
                  </a:cubicBezTo>
                  <a:cubicBezTo>
                    <a:pt x="21751" y="20754"/>
                    <a:pt x="21884" y="20773"/>
                    <a:pt x="22046" y="20754"/>
                  </a:cubicBezTo>
                  <a:cubicBezTo>
                    <a:pt x="22293" y="20735"/>
                    <a:pt x="22530" y="20716"/>
                    <a:pt x="22777" y="20716"/>
                  </a:cubicBezTo>
                  <a:cubicBezTo>
                    <a:pt x="22939" y="20716"/>
                    <a:pt x="23053" y="20678"/>
                    <a:pt x="23205" y="20640"/>
                  </a:cubicBezTo>
                  <a:cubicBezTo>
                    <a:pt x="23404" y="20583"/>
                    <a:pt x="23613" y="20545"/>
                    <a:pt x="23775" y="20422"/>
                  </a:cubicBezTo>
                  <a:cubicBezTo>
                    <a:pt x="23965" y="20289"/>
                    <a:pt x="24145" y="20184"/>
                    <a:pt x="24382" y="20137"/>
                  </a:cubicBezTo>
                  <a:cubicBezTo>
                    <a:pt x="24454" y="20122"/>
                    <a:pt x="24531" y="20113"/>
                    <a:pt x="24607" y="20113"/>
                  </a:cubicBezTo>
                  <a:cubicBezTo>
                    <a:pt x="24774" y="20113"/>
                    <a:pt x="24943" y="20153"/>
                    <a:pt x="25066" y="20251"/>
                  </a:cubicBezTo>
                  <a:cubicBezTo>
                    <a:pt x="25190" y="20355"/>
                    <a:pt x="25304" y="20422"/>
                    <a:pt x="25465" y="20460"/>
                  </a:cubicBezTo>
                  <a:cubicBezTo>
                    <a:pt x="25502" y="20465"/>
                    <a:pt x="25539" y="20466"/>
                    <a:pt x="25575" y="20466"/>
                  </a:cubicBezTo>
                  <a:cubicBezTo>
                    <a:pt x="25657" y="20466"/>
                    <a:pt x="25737" y="20458"/>
                    <a:pt x="25819" y="20458"/>
                  </a:cubicBezTo>
                  <a:cubicBezTo>
                    <a:pt x="25840" y="20458"/>
                    <a:pt x="25862" y="20458"/>
                    <a:pt x="25883" y="20460"/>
                  </a:cubicBezTo>
                  <a:cubicBezTo>
                    <a:pt x="26035" y="20479"/>
                    <a:pt x="26168" y="20545"/>
                    <a:pt x="26244" y="20678"/>
                  </a:cubicBezTo>
                  <a:cubicBezTo>
                    <a:pt x="26311" y="20792"/>
                    <a:pt x="26320" y="20802"/>
                    <a:pt x="26463" y="20802"/>
                  </a:cubicBezTo>
                  <a:cubicBezTo>
                    <a:pt x="26627" y="20802"/>
                    <a:pt x="26785" y="20756"/>
                    <a:pt x="26947" y="20756"/>
                  </a:cubicBezTo>
                  <a:cubicBezTo>
                    <a:pt x="26981" y="20756"/>
                    <a:pt x="27016" y="20759"/>
                    <a:pt x="27051" y="20764"/>
                  </a:cubicBezTo>
                  <a:cubicBezTo>
                    <a:pt x="27146" y="20773"/>
                    <a:pt x="27175" y="20840"/>
                    <a:pt x="27251" y="20878"/>
                  </a:cubicBezTo>
                  <a:cubicBezTo>
                    <a:pt x="27277" y="20893"/>
                    <a:pt x="27313" y="20897"/>
                    <a:pt x="27351" y="20897"/>
                  </a:cubicBezTo>
                  <a:cubicBezTo>
                    <a:pt x="27409" y="20897"/>
                    <a:pt x="27471" y="20887"/>
                    <a:pt x="27517" y="20887"/>
                  </a:cubicBezTo>
                  <a:cubicBezTo>
                    <a:pt x="27574" y="20887"/>
                    <a:pt x="27635" y="20883"/>
                    <a:pt x="27698" y="20883"/>
                  </a:cubicBezTo>
                  <a:cubicBezTo>
                    <a:pt x="27729" y="20883"/>
                    <a:pt x="27761" y="20884"/>
                    <a:pt x="27792" y="20887"/>
                  </a:cubicBezTo>
                  <a:cubicBezTo>
                    <a:pt x="27887" y="20887"/>
                    <a:pt x="27925" y="20935"/>
                    <a:pt x="28001" y="20992"/>
                  </a:cubicBezTo>
                  <a:cubicBezTo>
                    <a:pt x="28087" y="21058"/>
                    <a:pt x="28172" y="21058"/>
                    <a:pt x="28267" y="21077"/>
                  </a:cubicBezTo>
                  <a:cubicBezTo>
                    <a:pt x="28328" y="21091"/>
                    <a:pt x="28390" y="21093"/>
                    <a:pt x="28452" y="21093"/>
                  </a:cubicBezTo>
                  <a:cubicBezTo>
                    <a:pt x="28493" y="21093"/>
                    <a:pt x="28534" y="21092"/>
                    <a:pt x="28575" y="21092"/>
                  </a:cubicBezTo>
                  <a:cubicBezTo>
                    <a:pt x="28645" y="21092"/>
                    <a:pt x="28714" y="21096"/>
                    <a:pt x="28780" y="21115"/>
                  </a:cubicBezTo>
                  <a:cubicBezTo>
                    <a:pt x="28875" y="21144"/>
                    <a:pt x="28980" y="21210"/>
                    <a:pt x="29075" y="21219"/>
                  </a:cubicBezTo>
                  <a:cubicBezTo>
                    <a:pt x="29095" y="21223"/>
                    <a:pt x="29115" y="21224"/>
                    <a:pt x="29136" y="21224"/>
                  </a:cubicBezTo>
                  <a:cubicBezTo>
                    <a:pt x="29292" y="21224"/>
                    <a:pt x="29464" y="21138"/>
                    <a:pt x="29606" y="21096"/>
                  </a:cubicBezTo>
                  <a:cubicBezTo>
                    <a:pt x="29758" y="21049"/>
                    <a:pt x="29929" y="20973"/>
                    <a:pt x="30091" y="20973"/>
                  </a:cubicBezTo>
                  <a:cubicBezTo>
                    <a:pt x="30123" y="20970"/>
                    <a:pt x="30153" y="20969"/>
                    <a:pt x="30183" y="20969"/>
                  </a:cubicBezTo>
                  <a:cubicBezTo>
                    <a:pt x="30285" y="20969"/>
                    <a:pt x="30377" y="20983"/>
                    <a:pt x="30480" y="21020"/>
                  </a:cubicBezTo>
                  <a:cubicBezTo>
                    <a:pt x="30566" y="21049"/>
                    <a:pt x="30642" y="21115"/>
                    <a:pt x="30718" y="21134"/>
                  </a:cubicBezTo>
                  <a:cubicBezTo>
                    <a:pt x="30739" y="21141"/>
                    <a:pt x="30760" y="21144"/>
                    <a:pt x="30780" y="21144"/>
                  </a:cubicBezTo>
                  <a:cubicBezTo>
                    <a:pt x="30841" y="21144"/>
                    <a:pt x="30898" y="21117"/>
                    <a:pt x="30955" y="21096"/>
                  </a:cubicBezTo>
                  <a:cubicBezTo>
                    <a:pt x="31041" y="21077"/>
                    <a:pt x="31145" y="21020"/>
                    <a:pt x="31221" y="20973"/>
                  </a:cubicBezTo>
                  <a:cubicBezTo>
                    <a:pt x="31468" y="20821"/>
                    <a:pt x="31658" y="20612"/>
                    <a:pt x="31971" y="20593"/>
                  </a:cubicBezTo>
                  <a:cubicBezTo>
                    <a:pt x="31986" y="20592"/>
                    <a:pt x="32000" y="20591"/>
                    <a:pt x="32015" y="20591"/>
                  </a:cubicBezTo>
                  <a:cubicBezTo>
                    <a:pt x="32274" y="20591"/>
                    <a:pt x="32518" y="20746"/>
                    <a:pt x="32788" y="20764"/>
                  </a:cubicBezTo>
                  <a:cubicBezTo>
                    <a:pt x="32822" y="20765"/>
                    <a:pt x="32854" y="20766"/>
                    <a:pt x="32887" y="20766"/>
                  </a:cubicBezTo>
                  <a:cubicBezTo>
                    <a:pt x="33048" y="20766"/>
                    <a:pt x="33200" y="20746"/>
                    <a:pt x="33358" y="20707"/>
                  </a:cubicBezTo>
                  <a:cubicBezTo>
                    <a:pt x="33438" y="20691"/>
                    <a:pt x="33485" y="20634"/>
                    <a:pt x="33560" y="20634"/>
                  </a:cubicBezTo>
                  <a:cubicBezTo>
                    <a:pt x="33574" y="20634"/>
                    <a:pt x="33589" y="20636"/>
                    <a:pt x="33605" y="20640"/>
                  </a:cubicBezTo>
                  <a:cubicBezTo>
                    <a:pt x="33672" y="20659"/>
                    <a:pt x="33710" y="20716"/>
                    <a:pt x="33786" y="20716"/>
                  </a:cubicBezTo>
                  <a:cubicBezTo>
                    <a:pt x="33790" y="20716"/>
                    <a:pt x="33795" y="20716"/>
                    <a:pt x="33799" y="20716"/>
                  </a:cubicBezTo>
                  <a:cubicBezTo>
                    <a:pt x="33948" y="20716"/>
                    <a:pt x="34083" y="20587"/>
                    <a:pt x="34236" y="20587"/>
                  </a:cubicBezTo>
                  <a:cubicBezTo>
                    <a:pt x="34253" y="20587"/>
                    <a:pt x="34271" y="20589"/>
                    <a:pt x="34289" y="20593"/>
                  </a:cubicBezTo>
                  <a:cubicBezTo>
                    <a:pt x="34393" y="20612"/>
                    <a:pt x="34536" y="20707"/>
                    <a:pt x="34631" y="20764"/>
                  </a:cubicBezTo>
                  <a:cubicBezTo>
                    <a:pt x="34688" y="20792"/>
                    <a:pt x="34735" y="20868"/>
                    <a:pt x="34792" y="20887"/>
                  </a:cubicBezTo>
                  <a:lnTo>
                    <a:pt x="34792" y="599"/>
                  </a:lnTo>
                  <a:cubicBezTo>
                    <a:pt x="34792" y="589"/>
                    <a:pt x="34792" y="580"/>
                    <a:pt x="34792" y="561"/>
                  </a:cubicBezTo>
                  <a:cubicBezTo>
                    <a:pt x="34792" y="494"/>
                    <a:pt x="34783" y="409"/>
                    <a:pt x="34802" y="352"/>
                  </a:cubicBezTo>
                  <a:cubicBezTo>
                    <a:pt x="34811" y="352"/>
                    <a:pt x="34754" y="342"/>
                    <a:pt x="34754" y="342"/>
                  </a:cubicBezTo>
                  <a:cubicBezTo>
                    <a:pt x="34691" y="342"/>
                    <a:pt x="34624" y="338"/>
                    <a:pt x="34557" y="338"/>
                  </a:cubicBezTo>
                  <a:cubicBezTo>
                    <a:pt x="34524" y="338"/>
                    <a:pt x="34492" y="339"/>
                    <a:pt x="34460" y="342"/>
                  </a:cubicBezTo>
                  <a:cubicBezTo>
                    <a:pt x="34298" y="361"/>
                    <a:pt x="34042" y="418"/>
                    <a:pt x="33909" y="513"/>
                  </a:cubicBezTo>
                  <a:cubicBezTo>
                    <a:pt x="33862" y="551"/>
                    <a:pt x="33843" y="608"/>
                    <a:pt x="33786" y="637"/>
                  </a:cubicBezTo>
                  <a:cubicBezTo>
                    <a:pt x="33757" y="649"/>
                    <a:pt x="33716" y="654"/>
                    <a:pt x="33671" y="654"/>
                  </a:cubicBezTo>
                  <a:cubicBezTo>
                    <a:pt x="33580" y="654"/>
                    <a:pt x="33472" y="637"/>
                    <a:pt x="33415" y="637"/>
                  </a:cubicBezTo>
                  <a:cubicBezTo>
                    <a:pt x="33362" y="637"/>
                    <a:pt x="33307" y="634"/>
                    <a:pt x="33253" y="634"/>
                  </a:cubicBezTo>
                  <a:cubicBezTo>
                    <a:pt x="33171" y="634"/>
                    <a:pt x="33090" y="641"/>
                    <a:pt x="33016" y="675"/>
                  </a:cubicBezTo>
                  <a:cubicBezTo>
                    <a:pt x="32950" y="713"/>
                    <a:pt x="32940" y="770"/>
                    <a:pt x="32893" y="798"/>
                  </a:cubicBezTo>
                  <a:cubicBezTo>
                    <a:pt x="32872" y="811"/>
                    <a:pt x="32849" y="814"/>
                    <a:pt x="32824" y="814"/>
                  </a:cubicBezTo>
                  <a:cubicBezTo>
                    <a:pt x="32792" y="814"/>
                    <a:pt x="32758" y="808"/>
                    <a:pt x="32731" y="808"/>
                  </a:cubicBezTo>
                  <a:cubicBezTo>
                    <a:pt x="32655" y="808"/>
                    <a:pt x="32598" y="827"/>
                    <a:pt x="32522" y="836"/>
                  </a:cubicBezTo>
                  <a:cubicBezTo>
                    <a:pt x="32399" y="865"/>
                    <a:pt x="32285" y="846"/>
                    <a:pt x="32161" y="874"/>
                  </a:cubicBezTo>
                  <a:cubicBezTo>
                    <a:pt x="32085" y="884"/>
                    <a:pt x="32009" y="912"/>
                    <a:pt x="31933" y="922"/>
                  </a:cubicBezTo>
                  <a:cubicBezTo>
                    <a:pt x="31725" y="960"/>
                    <a:pt x="31497" y="979"/>
                    <a:pt x="31278" y="979"/>
                  </a:cubicBezTo>
                  <a:cubicBezTo>
                    <a:pt x="31196" y="979"/>
                    <a:pt x="31113" y="970"/>
                    <a:pt x="31031" y="970"/>
                  </a:cubicBezTo>
                  <a:cubicBezTo>
                    <a:pt x="30990" y="970"/>
                    <a:pt x="30949" y="972"/>
                    <a:pt x="30908" y="979"/>
                  </a:cubicBezTo>
                  <a:cubicBezTo>
                    <a:pt x="30756" y="1007"/>
                    <a:pt x="30604" y="1055"/>
                    <a:pt x="30537" y="1197"/>
                  </a:cubicBezTo>
                  <a:cubicBezTo>
                    <a:pt x="30518" y="1235"/>
                    <a:pt x="30499" y="1321"/>
                    <a:pt x="30452" y="1349"/>
                  </a:cubicBezTo>
                  <a:cubicBezTo>
                    <a:pt x="30347" y="1435"/>
                    <a:pt x="30119" y="1397"/>
                    <a:pt x="29986" y="1416"/>
                  </a:cubicBezTo>
                  <a:cubicBezTo>
                    <a:pt x="29770" y="1452"/>
                    <a:pt x="29571" y="1530"/>
                    <a:pt x="29357" y="1530"/>
                  </a:cubicBezTo>
                  <a:cubicBezTo>
                    <a:pt x="29345" y="1530"/>
                    <a:pt x="29333" y="1530"/>
                    <a:pt x="29321" y="1530"/>
                  </a:cubicBezTo>
                  <a:cubicBezTo>
                    <a:pt x="29188" y="1520"/>
                    <a:pt x="29046" y="1473"/>
                    <a:pt x="28913" y="1454"/>
                  </a:cubicBezTo>
                  <a:cubicBezTo>
                    <a:pt x="28818" y="1438"/>
                    <a:pt x="28723" y="1434"/>
                    <a:pt x="28628" y="1434"/>
                  </a:cubicBezTo>
                  <a:cubicBezTo>
                    <a:pt x="28486" y="1434"/>
                    <a:pt x="28343" y="1444"/>
                    <a:pt x="28201" y="1444"/>
                  </a:cubicBezTo>
                  <a:cubicBezTo>
                    <a:pt x="27935" y="1444"/>
                    <a:pt x="27716" y="1463"/>
                    <a:pt x="27460" y="1539"/>
                  </a:cubicBezTo>
                  <a:cubicBezTo>
                    <a:pt x="27222" y="1596"/>
                    <a:pt x="26852" y="1682"/>
                    <a:pt x="26671" y="1862"/>
                  </a:cubicBezTo>
                  <a:cubicBezTo>
                    <a:pt x="26501" y="2033"/>
                    <a:pt x="26349" y="2043"/>
                    <a:pt x="26102" y="2062"/>
                  </a:cubicBezTo>
                  <a:cubicBezTo>
                    <a:pt x="25902" y="2081"/>
                    <a:pt x="25712" y="2090"/>
                    <a:pt x="25513" y="2109"/>
                  </a:cubicBezTo>
                  <a:cubicBezTo>
                    <a:pt x="25190" y="2157"/>
                    <a:pt x="24895" y="2252"/>
                    <a:pt x="24591" y="2375"/>
                  </a:cubicBezTo>
                  <a:cubicBezTo>
                    <a:pt x="24468" y="2422"/>
                    <a:pt x="24335" y="2460"/>
                    <a:pt x="24202" y="2489"/>
                  </a:cubicBezTo>
                  <a:cubicBezTo>
                    <a:pt x="24159" y="2495"/>
                    <a:pt x="24115" y="2498"/>
                    <a:pt x="24070" y="2498"/>
                  </a:cubicBezTo>
                  <a:cubicBezTo>
                    <a:pt x="23909" y="2498"/>
                    <a:pt x="23743" y="2464"/>
                    <a:pt x="23594" y="2441"/>
                  </a:cubicBezTo>
                  <a:cubicBezTo>
                    <a:pt x="23394" y="2415"/>
                    <a:pt x="23193" y="2409"/>
                    <a:pt x="22993" y="2409"/>
                  </a:cubicBezTo>
                  <a:cubicBezTo>
                    <a:pt x="22832" y="2409"/>
                    <a:pt x="22672" y="2413"/>
                    <a:pt x="22511" y="2413"/>
                  </a:cubicBezTo>
                  <a:cubicBezTo>
                    <a:pt x="22496" y="2413"/>
                    <a:pt x="22482" y="2412"/>
                    <a:pt x="22467" y="2412"/>
                  </a:cubicBezTo>
                  <a:cubicBezTo>
                    <a:pt x="22190" y="2412"/>
                    <a:pt x="21937" y="2496"/>
                    <a:pt x="21685" y="2622"/>
                  </a:cubicBezTo>
                  <a:cubicBezTo>
                    <a:pt x="21544" y="2688"/>
                    <a:pt x="21382" y="2791"/>
                    <a:pt x="21223" y="2791"/>
                  </a:cubicBezTo>
                  <a:cubicBezTo>
                    <a:pt x="21200" y="2791"/>
                    <a:pt x="21176" y="2788"/>
                    <a:pt x="21153" y="2783"/>
                  </a:cubicBezTo>
                  <a:cubicBezTo>
                    <a:pt x="21096" y="2774"/>
                    <a:pt x="21049" y="2745"/>
                    <a:pt x="21001" y="2736"/>
                  </a:cubicBezTo>
                  <a:cubicBezTo>
                    <a:pt x="20878" y="2698"/>
                    <a:pt x="20735" y="2698"/>
                    <a:pt x="20602" y="2698"/>
                  </a:cubicBezTo>
                  <a:cubicBezTo>
                    <a:pt x="20270" y="2707"/>
                    <a:pt x="19975" y="2821"/>
                    <a:pt x="19643" y="2869"/>
                  </a:cubicBezTo>
                  <a:cubicBezTo>
                    <a:pt x="19585" y="2877"/>
                    <a:pt x="19528" y="2880"/>
                    <a:pt x="19472" y="2880"/>
                  </a:cubicBezTo>
                  <a:cubicBezTo>
                    <a:pt x="19250" y="2880"/>
                    <a:pt x="19036" y="2827"/>
                    <a:pt x="18817" y="2774"/>
                  </a:cubicBezTo>
                  <a:cubicBezTo>
                    <a:pt x="18760" y="2764"/>
                    <a:pt x="18760" y="2745"/>
                    <a:pt x="18693" y="2745"/>
                  </a:cubicBezTo>
                  <a:cubicBezTo>
                    <a:pt x="18636" y="2745"/>
                    <a:pt x="18570" y="2764"/>
                    <a:pt x="18522" y="2774"/>
                  </a:cubicBezTo>
                  <a:cubicBezTo>
                    <a:pt x="18339" y="2818"/>
                    <a:pt x="18150" y="2890"/>
                    <a:pt x="17964" y="2890"/>
                  </a:cubicBezTo>
                  <a:cubicBezTo>
                    <a:pt x="17909" y="2890"/>
                    <a:pt x="17854" y="2884"/>
                    <a:pt x="17800" y="2869"/>
                  </a:cubicBezTo>
                  <a:cubicBezTo>
                    <a:pt x="17724" y="2850"/>
                    <a:pt x="17667" y="2793"/>
                    <a:pt x="17620" y="2755"/>
                  </a:cubicBezTo>
                  <a:cubicBezTo>
                    <a:pt x="17487" y="2679"/>
                    <a:pt x="17354" y="2622"/>
                    <a:pt x="17211" y="2574"/>
                  </a:cubicBezTo>
                  <a:cubicBezTo>
                    <a:pt x="17069" y="2527"/>
                    <a:pt x="16898" y="2479"/>
                    <a:pt x="16793" y="2366"/>
                  </a:cubicBezTo>
                  <a:cubicBezTo>
                    <a:pt x="16736" y="2318"/>
                    <a:pt x="16708" y="2233"/>
                    <a:pt x="16651" y="2195"/>
                  </a:cubicBezTo>
                  <a:cubicBezTo>
                    <a:pt x="16556" y="2128"/>
                    <a:pt x="16347" y="2109"/>
                    <a:pt x="16233" y="2081"/>
                  </a:cubicBezTo>
                  <a:cubicBezTo>
                    <a:pt x="15977" y="2014"/>
                    <a:pt x="15720" y="1957"/>
                    <a:pt x="15464" y="1900"/>
                  </a:cubicBezTo>
                  <a:cubicBezTo>
                    <a:pt x="15448" y="1898"/>
                    <a:pt x="15435" y="1898"/>
                    <a:pt x="15423" y="1898"/>
                  </a:cubicBezTo>
                  <a:cubicBezTo>
                    <a:pt x="15411" y="1898"/>
                    <a:pt x="15400" y="1898"/>
                    <a:pt x="15391" y="1898"/>
                  </a:cubicBezTo>
                  <a:cubicBezTo>
                    <a:pt x="15362" y="1898"/>
                    <a:pt x="15343" y="1893"/>
                    <a:pt x="15302" y="1853"/>
                  </a:cubicBezTo>
                  <a:cubicBezTo>
                    <a:pt x="15245" y="1805"/>
                    <a:pt x="15207" y="1710"/>
                    <a:pt x="15141" y="1653"/>
                  </a:cubicBezTo>
                  <a:cubicBezTo>
                    <a:pt x="15096" y="1618"/>
                    <a:pt x="15060" y="1609"/>
                    <a:pt x="15022" y="1609"/>
                  </a:cubicBezTo>
                  <a:cubicBezTo>
                    <a:pt x="14986" y="1609"/>
                    <a:pt x="14948" y="1616"/>
                    <a:pt x="14900" y="1616"/>
                  </a:cubicBezTo>
                  <a:cubicBezTo>
                    <a:pt x="14889" y="1616"/>
                    <a:pt x="14878" y="1616"/>
                    <a:pt x="14865" y="1615"/>
                  </a:cubicBezTo>
                  <a:cubicBezTo>
                    <a:pt x="14598" y="1591"/>
                    <a:pt x="14324" y="1470"/>
                    <a:pt x="14049" y="1470"/>
                  </a:cubicBezTo>
                  <a:cubicBezTo>
                    <a:pt x="14002" y="1470"/>
                    <a:pt x="13954" y="1474"/>
                    <a:pt x="13906" y="1482"/>
                  </a:cubicBezTo>
                  <a:cubicBezTo>
                    <a:pt x="13849" y="1501"/>
                    <a:pt x="13802" y="1539"/>
                    <a:pt x="13745" y="1558"/>
                  </a:cubicBezTo>
                  <a:cubicBezTo>
                    <a:pt x="13697" y="1577"/>
                    <a:pt x="13659" y="1568"/>
                    <a:pt x="13621" y="1577"/>
                  </a:cubicBezTo>
                  <a:cubicBezTo>
                    <a:pt x="13564" y="1587"/>
                    <a:pt x="13469" y="1634"/>
                    <a:pt x="13422" y="1653"/>
                  </a:cubicBezTo>
                  <a:cubicBezTo>
                    <a:pt x="13279" y="1701"/>
                    <a:pt x="13127" y="1710"/>
                    <a:pt x="12985" y="1758"/>
                  </a:cubicBezTo>
                  <a:cubicBezTo>
                    <a:pt x="12752" y="1829"/>
                    <a:pt x="12578" y="1901"/>
                    <a:pt x="12344" y="1901"/>
                  </a:cubicBezTo>
                  <a:cubicBezTo>
                    <a:pt x="12330" y="1901"/>
                    <a:pt x="12315" y="1901"/>
                    <a:pt x="12301" y="1900"/>
                  </a:cubicBezTo>
                  <a:cubicBezTo>
                    <a:pt x="12266" y="1900"/>
                    <a:pt x="12232" y="1900"/>
                    <a:pt x="12199" y="1900"/>
                  </a:cubicBezTo>
                  <a:cubicBezTo>
                    <a:pt x="12048" y="1900"/>
                    <a:pt x="11907" y="1894"/>
                    <a:pt x="11759" y="1824"/>
                  </a:cubicBezTo>
                  <a:cubicBezTo>
                    <a:pt x="11503" y="1701"/>
                    <a:pt x="11247" y="1606"/>
                    <a:pt x="11038" y="1397"/>
                  </a:cubicBezTo>
                  <a:cubicBezTo>
                    <a:pt x="10914" y="1273"/>
                    <a:pt x="10772" y="1159"/>
                    <a:pt x="10620" y="1064"/>
                  </a:cubicBezTo>
                  <a:cubicBezTo>
                    <a:pt x="10534" y="1007"/>
                    <a:pt x="10439" y="979"/>
                    <a:pt x="10363" y="922"/>
                  </a:cubicBezTo>
                  <a:cubicBezTo>
                    <a:pt x="10316" y="893"/>
                    <a:pt x="10297" y="855"/>
                    <a:pt x="10230" y="846"/>
                  </a:cubicBezTo>
                  <a:cubicBezTo>
                    <a:pt x="10223" y="845"/>
                    <a:pt x="10216" y="845"/>
                    <a:pt x="10209" y="845"/>
                  </a:cubicBezTo>
                  <a:cubicBezTo>
                    <a:pt x="10135" y="845"/>
                    <a:pt x="10042" y="884"/>
                    <a:pt x="9964" y="884"/>
                  </a:cubicBezTo>
                  <a:cubicBezTo>
                    <a:pt x="9915" y="890"/>
                    <a:pt x="9863" y="896"/>
                    <a:pt x="9811" y="896"/>
                  </a:cubicBezTo>
                  <a:cubicBezTo>
                    <a:pt x="9713" y="896"/>
                    <a:pt x="9618" y="876"/>
                    <a:pt x="9556" y="808"/>
                  </a:cubicBezTo>
                  <a:cubicBezTo>
                    <a:pt x="9508" y="741"/>
                    <a:pt x="9537" y="732"/>
                    <a:pt x="9432" y="722"/>
                  </a:cubicBezTo>
                  <a:cubicBezTo>
                    <a:pt x="9204" y="703"/>
                    <a:pt x="8976" y="675"/>
                    <a:pt x="8758" y="627"/>
                  </a:cubicBezTo>
                  <a:cubicBezTo>
                    <a:pt x="8683" y="611"/>
                    <a:pt x="8609" y="599"/>
                    <a:pt x="8538" y="599"/>
                  </a:cubicBezTo>
                  <a:cubicBezTo>
                    <a:pt x="8447" y="599"/>
                    <a:pt x="8359" y="617"/>
                    <a:pt x="8274" y="665"/>
                  </a:cubicBezTo>
                  <a:cubicBezTo>
                    <a:pt x="8207" y="694"/>
                    <a:pt x="8169" y="741"/>
                    <a:pt x="8093" y="770"/>
                  </a:cubicBezTo>
                  <a:cubicBezTo>
                    <a:pt x="7903" y="855"/>
                    <a:pt x="7628" y="779"/>
                    <a:pt x="7438" y="922"/>
                  </a:cubicBezTo>
                  <a:cubicBezTo>
                    <a:pt x="7409" y="941"/>
                    <a:pt x="7400" y="988"/>
                    <a:pt x="7371" y="1007"/>
                  </a:cubicBezTo>
                  <a:cubicBezTo>
                    <a:pt x="7362" y="1017"/>
                    <a:pt x="7314" y="1017"/>
                    <a:pt x="7295" y="1026"/>
                  </a:cubicBezTo>
                  <a:cubicBezTo>
                    <a:pt x="7226" y="1052"/>
                    <a:pt x="7156" y="1056"/>
                    <a:pt x="7081" y="1056"/>
                  </a:cubicBezTo>
                  <a:cubicBezTo>
                    <a:pt x="7043" y="1056"/>
                    <a:pt x="7004" y="1055"/>
                    <a:pt x="6963" y="1055"/>
                  </a:cubicBezTo>
                  <a:cubicBezTo>
                    <a:pt x="6949" y="1056"/>
                    <a:pt x="6935" y="1057"/>
                    <a:pt x="6922" y="1057"/>
                  </a:cubicBezTo>
                  <a:cubicBezTo>
                    <a:pt x="6840" y="1057"/>
                    <a:pt x="6779" y="1033"/>
                    <a:pt x="6697" y="1017"/>
                  </a:cubicBezTo>
                  <a:cubicBezTo>
                    <a:pt x="6662" y="1010"/>
                    <a:pt x="6625" y="1008"/>
                    <a:pt x="6587" y="1008"/>
                  </a:cubicBezTo>
                  <a:cubicBezTo>
                    <a:pt x="6512" y="1008"/>
                    <a:pt x="6434" y="1017"/>
                    <a:pt x="6364" y="1017"/>
                  </a:cubicBezTo>
                  <a:cubicBezTo>
                    <a:pt x="6241" y="1017"/>
                    <a:pt x="6051" y="1017"/>
                    <a:pt x="5928" y="969"/>
                  </a:cubicBezTo>
                  <a:cubicBezTo>
                    <a:pt x="5871" y="941"/>
                    <a:pt x="5814" y="874"/>
                    <a:pt x="5766" y="827"/>
                  </a:cubicBezTo>
                  <a:cubicBezTo>
                    <a:pt x="5643" y="722"/>
                    <a:pt x="5472" y="694"/>
                    <a:pt x="5339" y="608"/>
                  </a:cubicBezTo>
                  <a:cubicBezTo>
                    <a:pt x="5215" y="523"/>
                    <a:pt x="5120" y="447"/>
                    <a:pt x="4978" y="428"/>
                  </a:cubicBezTo>
                  <a:cubicBezTo>
                    <a:pt x="4759" y="399"/>
                    <a:pt x="4645" y="219"/>
                    <a:pt x="4455" y="133"/>
                  </a:cubicBezTo>
                  <a:cubicBezTo>
                    <a:pt x="4294" y="48"/>
                    <a:pt x="4142" y="0"/>
                    <a:pt x="39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917874" y="4132102"/>
              <a:ext cx="6964515" cy="534054"/>
            </a:xfrm>
            <a:custGeom>
              <a:avLst/>
              <a:gdLst/>
              <a:ahLst/>
              <a:cxnLst/>
              <a:rect l="l" t="t" r="r" b="b"/>
              <a:pathLst>
                <a:path w="34793" h="2668" extrusionOk="0">
                  <a:moveTo>
                    <a:pt x="2897" y="0"/>
                  </a:moveTo>
                  <a:cubicBezTo>
                    <a:pt x="2884" y="0"/>
                    <a:pt x="2875" y="14"/>
                    <a:pt x="2860" y="22"/>
                  </a:cubicBezTo>
                  <a:cubicBezTo>
                    <a:pt x="2831" y="22"/>
                    <a:pt x="2793" y="22"/>
                    <a:pt x="2765" y="31"/>
                  </a:cubicBezTo>
                  <a:cubicBezTo>
                    <a:pt x="2698" y="41"/>
                    <a:pt x="2641" y="60"/>
                    <a:pt x="2603" y="107"/>
                  </a:cubicBezTo>
                  <a:cubicBezTo>
                    <a:pt x="2575" y="145"/>
                    <a:pt x="2565" y="183"/>
                    <a:pt x="2527" y="212"/>
                  </a:cubicBezTo>
                  <a:cubicBezTo>
                    <a:pt x="2480" y="269"/>
                    <a:pt x="2356" y="278"/>
                    <a:pt x="2290" y="278"/>
                  </a:cubicBezTo>
                  <a:cubicBezTo>
                    <a:pt x="2233" y="278"/>
                    <a:pt x="2185" y="250"/>
                    <a:pt x="2138" y="250"/>
                  </a:cubicBezTo>
                  <a:cubicBezTo>
                    <a:pt x="2124" y="245"/>
                    <a:pt x="2107" y="245"/>
                    <a:pt x="2090" y="245"/>
                  </a:cubicBezTo>
                  <a:cubicBezTo>
                    <a:pt x="2074" y="245"/>
                    <a:pt x="2057" y="245"/>
                    <a:pt x="2043" y="240"/>
                  </a:cubicBezTo>
                  <a:cubicBezTo>
                    <a:pt x="1976" y="231"/>
                    <a:pt x="1900" y="212"/>
                    <a:pt x="1862" y="164"/>
                  </a:cubicBezTo>
                  <a:cubicBezTo>
                    <a:pt x="1805" y="98"/>
                    <a:pt x="1777" y="69"/>
                    <a:pt x="1710" y="31"/>
                  </a:cubicBezTo>
                  <a:cubicBezTo>
                    <a:pt x="1682" y="15"/>
                    <a:pt x="1659" y="10"/>
                    <a:pt x="1637" y="10"/>
                  </a:cubicBezTo>
                  <a:cubicBezTo>
                    <a:pt x="1607" y="10"/>
                    <a:pt x="1578" y="20"/>
                    <a:pt x="1539" y="31"/>
                  </a:cubicBezTo>
                  <a:cubicBezTo>
                    <a:pt x="1482" y="41"/>
                    <a:pt x="1416" y="60"/>
                    <a:pt x="1368" y="88"/>
                  </a:cubicBezTo>
                  <a:cubicBezTo>
                    <a:pt x="1302" y="117"/>
                    <a:pt x="1245" y="164"/>
                    <a:pt x="1188" y="202"/>
                  </a:cubicBezTo>
                  <a:cubicBezTo>
                    <a:pt x="1131" y="240"/>
                    <a:pt x="1065" y="259"/>
                    <a:pt x="1008" y="288"/>
                  </a:cubicBezTo>
                  <a:cubicBezTo>
                    <a:pt x="970" y="307"/>
                    <a:pt x="932" y="326"/>
                    <a:pt x="894" y="345"/>
                  </a:cubicBezTo>
                  <a:cubicBezTo>
                    <a:pt x="856" y="364"/>
                    <a:pt x="818" y="383"/>
                    <a:pt x="780" y="402"/>
                  </a:cubicBezTo>
                  <a:cubicBezTo>
                    <a:pt x="723" y="430"/>
                    <a:pt x="675" y="440"/>
                    <a:pt x="618" y="459"/>
                  </a:cubicBezTo>
                  <a:cubicBezTo>
                    <a:pt x="585" y="468"/>
                    <a:pt x="566" y="473"/>
                    <a:pt x="548" y="473"/>
                  </a:cubicBezTo>
                  <a:cubicBezTo>
                    <a:pt x="530" y="473"/>
                    <a:pt x="514" y="468"/>
                    <a:pt x="485" y="459"/>
                  </a:cubicBezTo>
                  <a:cubicBezTo>
                    <a:pt x="428" y="440"/>
                    <a:pt x="371" y="430"/>
                    <a:pt x="314" y="421"/>
                  </a:cubicBezTo>
                  <a:cubicBezTo>
                    <a:pt x="283" y="413"/>
                    <a:pt x="271" y="399"/>
                    <a:pt x="243" y="399"/>
                  </a:cubicBezTo>
                  <a:cubicBezTo>
                    <a:pt x="236" y="399"/>
                    <a:pt x="228" y="400"/>
                    <a:pt x="219" y="402"/>
                  </a:cubicBezTo>
                  <a:cubicBezTo>
                    <a:pt x="200" y="402"/>
                    <a:pt x="181" y="421"/>
                    <a:pt x="162" y="430"/>
                  </a:cubicBezTo>
                  <a:cubicBezTo>
                    <a:pt x="124" y="440"/>
                    <a:pt x="96" y="459"/>
                    <a:pt x="67" y="478"/>
                  </a:cubicBezTo>
                  <a:cubicBezTo>
                    <a:pt x="67" y="478"/>
                    <a:pt x="67" y="487"/>
                    <a:pt x="67" y="487"/>
                  </a:cubicBezTo>
                  <a:cubicBezTo>
                    <a:pt x="58" y="525"/>
                    <a:pt x="77" y="573"/>
                    <a:pt x="67" y="611"/>
                  </a:cubicBezTo>
                  <a:cubicBezTo>
                    <a:pt x="58" y="658"/>
                    <a:pt x="10" y="677"/>
                    <a:pt x="1" y="734"/>
                  </a:cubicBezTo>
                  <a:cubicBezTo>
                    <a:pt x="30" y="743"/>
                    <a:pt x="73" y="745"/>
                    <a:pt x="121" y="745"/>
                  </a:cubicBezTo>
                  <a:cubicBezTo>
                    <a:pt x="146" y="745"/>
                    <a:pt x="171" y="744"/>
                    <a:pt x="198" y="744"/>
                  </a:cubicBezTo>
                  <a:cubicBezTo>
                    <a:pt x="338" y="744"/>
                    <a:pt x="489" y="756"/>
                    <a:pt x="495" y="896"/>
                  </a:cubicBezTo>
                  <a:cubicBezTo>
                    <a:pt x="561" y="915"/>
                    <a:pt x="618" y="915"/>
                    <a:pt x="685" y="943"/>
                  </a:cubicBezTo>
                  <a:cubicBezTo>
                    <a:pt x="704" y="953"/>
                    <a:pt x="751" y="981"/>
                    <a:pt x="770" y="991"/>
                  </a:cubicBezTo>
                  <a:cubicBezTo>
                    <a:pt x="779" y="992"/>
                    <a:pt x="789" y="993"/>
                    <a:pt x="798" y="993"/>
                  </a:cubicBezTo>
                  <a:cubicBezTo>
                    <a:pt x="923" y="993"/>
                    <a:pt x="1054" y="882"/>
                    <a:pt x="1159" y="820"/>
                  </a:cubicBezTo>
                  <a:cubicBezTo>
                    <a:pt x="1182" y="805"/>
                    <a:pt x="1233" y="773"/>
                    <a:pt x="1277" y="773"/>
                  </a:cubicBezTo>
                  <a:cubicBezTo>
                    <a:pt x="1289" y="773"/>
                    <a:pt x="1301" y="776"/>
                    <a:pt x="1311" y="782"/>
                  </a:cubicBezTo>
                  <a:cubicBezTo>
                    <a:pt x="1349" y="810"/>
                    <a:pt x="1321" y="839"/>
                    <a:pt x="1330" y="886"/>
                  </a:cubicBezTo>
                  <a:cubicBezTo>
                    <a:pt x="1371" y="991"/>
                    <a:pt x="1447" y="1028"/>
                    <a:pt x="1533" y="1028"/>
                  </a:cubicBezTo>
                  <a:cubicBezTo>
                    <a:pt x="1587" y="1028"/>
                    <a:pt x="1646" y="1013"/>
                    <a:pt x="1701" y="991"/>
                  </a:cubicBezTo>
                  <a:cubicBezTo>
                    <a:pt x="1778" y="962"/>
                    <a:pt x="1847" y="949"/>
                    <a:pt x="1915" y="949"/>
                  </a:cubicBezTo>
                  <a:cubicBezTo>
                    <a:pt x="2004" y="949"/>
                    <a:pt x="2092" y="972"/>
                    <a:pt x="2195" y="1010"/>
                  </a:cubicBezTo>
                  <a:cubicBezTo>
                    <a:pt x="2518" y="1133"/>
                    <a:pt x="2888" y="1095"/>
                    <a:pt x="3211" y="1247"/>
                  </a:cubicBezTo>
                  <a:cubicBezTo>
                    <a:pt x="3344" y="1304"/>
                    <a:pt x="3316" y="1371"/>
                    <a:pt x="3316" y="1504"/>
                  </a:cubicBezTo>
                  <a:cubicBezTo>
                    <a:pt x="3306" y="1627"/>
                    <a:pt x="3325" y="1713"/>
                    <a:pt x="3420" y="1798"/>
                  </a:cubicBezTo>
                  <a:cubicBezTo>
                    <a:pt x="3555" y="1911"/>
                    <a:pt x="3720" y="1922"/>
                    <a:pt x="3886" y="1922"/>
                  </a:cubicBezTo>
                  <a:cubicBezTo>
                    <a:pt x="3930" y="1922"/>
                    <a:pt x="3974" y="1922"/>
                    <a:pt x="4018" y="1922"/>
                  </a:cubicBezTo>
                  <a:cubicBezTo>
                    <a:pt x="4220" y="1922"/>
                    <a:pt x="4434" y="1905"/>
                    <a:pt x="4648" y="1905"/>
                  </a:cubicBezTo>
                  <a:cubicBezTo>
                    <a:pt x="4797" y="1905"/>
                    <a:pt x="4947" y="1913"/>
                    <a:pt x="5092" y="1941"/>
                  </a:cubicBezTo>
                  <a:cubicBezTo>
                    <a:pt x="5196" y="1969"/>
                    <a:pt x="5320" y="1988"/>
                    <a:pt x="5424" y="2026"/>
                  </a:cubicBezTo>
                  <a:cubicBezTo>
                    <a:pt x="5481" y="2045"/>
                    <a:pt x="5529" y="2083"/>
                    <a:pt x="5576" y="2083"/>
                  </a:cubicBezTo>
                  <a:cubicBezTo>
                    <a:pt x="5590" y="2086"/>
                    <a:pt x="5604" y="2087"/>
                    <a:pt x="5618" y="2087"/>
                  </a:cubicBezTo>
                  <a:cubicBezTo>
                    <a:pt x="5731" y="2087"/>
                    <a:pt x="5839" y="2003"/>
                    <a:pt x="5952" y="2003"/>
                  </a:cubicBezTo>
                  <a:cubicBezTo>
                    <a:pt x="5966" y="2003"/>
                    <a:pt x="5980" y="2004"/>
                    <a:pt x="5994" y="2007"/>
                  </a:cubicBezTo>
                  <a:cubicBezTo>
                    <a:pt x="6108" y="2036"/>
                    <a:pt x="6089" y="2131"/>
                    <a:pt x="6165" y="2169"/>
                  </a:cubicBezTo>
                  <a:cubicBezTo>
                    <a:pt x="6178" y="2175"/>
                    <a:pt x="6193" y="2178"/>
                    <a:pt x="6209" y="2178"/>
                  </a:cubicBezTo>
                  <a:cubicBezTo>
                    <a:pt x="6306" y="2178"/>
                    <a:pt x="6442" y="2068"/>
                    <a:pt x="6507" y="2036"/>
                  </a:cubicBezTo>
                  <a:cubicBezTo>
                    <a:pt x="6602" y="1969"/>
                    <a:pt x="6697" y="1903"/>
                    <a:pt x="6820" y="1874"/>
                  </a:cubicBezTo>
                  <a:cubicBezTo>
                    <a:pt x="6925" y="1845"/>
                    <a:pt x="7032" y="1832"/>
                    <a:pt x="7139" y="1832"/>
                  </a:cubicBezTo>
                  <a:cubicBezTo>
                    <a:pt x="7491" y="1832"/>
                    <a:pt x="7847" y="1974"/>
                    <a:pt x="8131" y="2178"/>
                  </a:cubicBezTo>
                  <a:cubicBezTo>
                    <a:pt x="8217" y="2235"/>
                    <a:pt x="8321" y="2321"/>
                    <a:pt x="8416" y="2368"/>
                  </a:cubicBezTo>
                  <a:cubicBezTo>
                    <a:pt x="8511" y="2416"/>
                    <a:pt x="8625" y="2416"/>
                    <a:pt x="8730" y="2435"/>
                  </a:cubicBezTo>
                  <a:cubicBezTo>
                    <a:pt x="8900" y="2473"/>
                    <a:pt x="9079" y="2482"/>
                    <a:pt x="9258" y="2482"/>
                  </a:cubicBezTo>
                  <a:cubicBezTo>
                    <a:pt x="9437" y="2482"/>
                    <a:pt x="9618" y="2473"/>
                    <a:pt x="9793" y="2473"/>
                  </a:cubicBezTo>
                  <a:cubicBezTo>
                    <a:pt x="9814" y="2472"/>
                    <a:pt x="9835" y="2472"/>
                    <a:pt x="9855" y="2472"/>
                  </a:cubicBezTo>
                  <a:cubicBezTo>
                    <a:pt x="10231" y="2472"/>
                    <a:pt x="10583" y="2551"/>
                    <a:pt x="10962" y="2596"/>
                  </a:cubicBezTo>
                  <a:cubicBezTo>
                    <a:pt x="11047" y="2605"/>
                    <a:pt x="11123" y="2624"/>
                    <a:pt x="11209" y="2653"/>
                  </a:cubicBezTo>
                  <a:cubicBezTo>
                    <a:pt x="11247" y="2663"/>
                    <a:pt x="11283" y="2668"/>
                    <a:pt x="11318" y="2668"/>
                  </a:cubicBezTo>
                  <a:cubicBezTo>
                    <a:pt x="11380" y="2668"/>
                    <a:pt x="11440" y="2655"/>
                    <a:pt x="11512" y="2643"/>
                  </a:cubicBezTo>
                  <a:cubicBezTo>
                    <a:pt x="11693" y="2624"/>
                    <a:pt x="11873" y="2643"/>
                    <a:pt x="12054" y="2605"/>
                  </a:cubicBezTo>
                  <a:cubicBezTo>
                    <a:pt x="12158" y="2586"/>
                    <a:pt x="12272" y="2558"/>
                    <a:pt x="12377" y="2548"/>
                  </a:cubicBezTo>
                  <a:cubicBezTo>
                    <a:pt x="12586" y="2539"/>
                    <a:pt x="12785" y="2539"/>
                    <a:pt x="12994" y="2520"/>
                  </a:cubicBezTo>
                  <a:cubicBezTo>
                    <a:pt x="13107" y="2508"/>
                    <a:pt x="13222" y="2500"/>
                    <a:pt x="13336" y="2500"/>
                  </a:cubicBezTo>
                  <a:cubicBezTo>
                    <a:pt x="13499" y="2500"/>
                    <a:pt x="13660" y="2517"/>
                    <a:pt x="13811" y="2567"/>
                  </a:cubicBezTo>
                  <a:cubicBezTo>
                    <a:pt x="13835" y="2575"/>
                    <a:pt x="13858" y="2578"/>
                    <a:pt x="13881" y="2578"/>
                  </a:cubicBezTo>
                  <a:cubicBezTo>
                    <a:pt x="13976" y="2578"/>
                    <a:pt x="14063" y="2524"/>
                    <a:pt x="14162" y="2501"/>
                  </a:cubicBezTo>
                  <a:cubicBezTo>
                    <a:pt x="14457" y="2425"/>
                    <a:pt x="14694" y="2245"/>
                    <a:pt x="14960" y="2121"/>
                  </a:cubicBezTo>
                  <a:cubicBezTo>
                    <a:pt x="15074" y="2064"/>
                    <a:pt x="15188" y="2036"/>
                    <a:pt x="15302" y="1969"/>
                  </a:cubicBezTo>
                  <a:cubicBezTo>
                    <a:pt x="15388" y="1922"/>
                    <a:pt x="15445" y="1855"/>
                    <a:pt x="15511" y="1779"/>
                  </a:cubicBezTo>
                  <a:cubicBezTo>
                    <a:pt x="15620" y="1661"/>
                    <a:pt x="15730" y="1455"/>
                    <a:pt x="15906" y="1455"/>
                  </a:cubicBezTo>
                  <a:cubicBezTo>
                    <a:pt x="15914" y="1455"/>
                    <a:pt x="15921" y="1455"/>
                    <a:pt x="15929" y="1456"/>
                  </a:cubicBezTo>
                  <a:cubicBezTo>
                    <a:pt x="16043" y="1466"/>
                    <a:pt x="16138" y="1523"/>
                    <a:pt x="16243" y="1532"/>
                  </a:cubicBezTo>
                  <a:cubicBezTo>
                    <a:pt x="16277" y="1539"/>
                    <a:pt x="16311" y="1541"/>
                    <a:pt x="16345" y="1541"/>
                  </a:cubicBezTo>
                  <a:cubicBezTo>
                    <a:pt x="16388" y="1541"/>
                    <a:pt x="16430" y="1538"/>
                    <a:pt x="16471" y="1538"/>
                  </a:cubicBezTo>
                  <a:cubicBezTo>
                    <a:pt x="16534" y="1538"/>
                    <a:pt x="16594" y="1545"/>
                    <a:pt x="16651" y="1580"/>
                  </a:cubicBezTo>
                  <a:cubicBezTo>
                    <a:pt x="16736" y="1637"/>
                    <a:pt x="16803" y="1713"/>
                    <a:pt x="16907" y="1751"/>
                  </a:cubicBezTo>
                  <a:cubicBezTo>
                    <a:pt x="17088" y="1817"/>
                    <a:pt x="17287" y="1836"/>
                    <a:pt x="17477" y="1903"/>
                  </a:cubicBezTo>
                  <a:cubicBezTo>
                    <a:pt x="17639" y="1950"/>
                    <a:pt x="17639" y="2045"/>
                    <a:pt x="17658" y="2188"/>
                  </a:cubicBezTo>
                  <a:cubicBezTo>
                    <a:pt x="17677" y="2321"/>
                    <a:pt x="17838" y="2397"/>
                    <a:pt x="17952" y="2444"/>
                  </a:cubicBezTo>
                  <a:cubicBezTo>
                    <a:pt x="18019" y="2473"/>
                    <a:pt x="18085" y="2510"/>
                    <a:pt x="18152" y="2510"/>
                  </a:cubicBezTo>
                  <a:cubicBezTo>
                    <a:pt x="18160" y="2512"/>
                    <a:pt x="18169" y="2512"/>
                    <a:pt x="18177" y="2512"/>
                  </a:cubicBezTo>
                  <a:cubicBezTo>
                    <a:pt x="18248" y="2512"/>
                    <a:pt x="18332" y="2481"/>
                    <a:pt x="18408" y="2473"/>
                  </a:cubicBezTo>
                  <a:cubicBezTo>
                    <a:pt x="18636" y="2444"/>
                    <a:pt x="18864" y="2416"/>
                    <a:pt x="19092" y="2378"/>
                  </a:cubicBezTo>
                  <a:cubicBezTo>
                    <a:pt x="19339" y="2340"/>
                    <a:pt x="19586" y="2273"/>
                    <a:pt x="19833" y="2235"/>
                  </a:cubicBezTo>
                  <a:cubicBezTo>
                    <a:pt x="19866" y="2231"/>
                    <a:pt x="19899" y="2229"/>
                    <a:pt x="19932" y="2229"/>
                  </a:cubicBezTo>
                  <a:cubicBezTo>
                    <a:pt x="20109" y="2229"/>
                    <a:pt x="20269" y="2293"/>
                    <a:pt x="20422" y="2406"/>
                  </a:cubicBezTo>
                  <a:cubicBezTo>
                    <a:pt x="20495" y="2461"/>
                    <a:pt x="20537" y="2493"/>
                    <a:pt x="20591" y="2493"/>
                  </a:cubicBezTo>
                  <a:cubicBezTo>
                    <a:pt x="20620" y="2493"/>
                    <a:pt x="20653" y="2483"/>
                    <a:pt x="20697" y="2463"/>
                  </a:cubicBezTo>
                  <a:cubicBezTo>
                    <a:pt x="20792" y="2416"/>
                    <a:pt x="20897" y="2378"/>
                    <a:pt x="21001" y="2340"/>
                  </a:cubicBezTo>
                  <a:cubicBezTo>
                    <a:pt x="21201" y="2283"/>
                    <a:pt x="21391" y="2207"/>
                    <a:pt x="21590" y="2140"/>
                  </a:cubicBezTo>
                  <a:cubicBezTo>
                    <a:pt x="21751" y="2083"/>
                    <a:pt x="21884" y="2102"/>
                    <a:pt x="22046" y="2083"/>
                  </a:cubicBezTo>
                  <a:cubicBezTo>
                    <a:pt x="22293" y="2064"/>
                    <a:pt x="22530" y="2045"/>
                    <a:pt x="22777" y="2045"/>
                  </a:cubicBezTo>
                  <a:cubicBezTo>
                    <a:pt x="22939" y="2045"/>
                    <a:pt x="23053" y="2007"/>
                    <a:pt x="23205" y="1969"/>
                  </a:cubicBezTo>
                  <a:cubicBezTo>
                    <a:pt x="23404" y="1912"/>
                    <a:pt x="23613" y="1874"/>
                    <a:pt x="23775" y="1751"/>
                  </a:cubicBezTo>
                  <a:cubicBezTo>
                    <a:pt x="23965" y="1618"/>
                    <a:pt x="24145" y="1513"/>
                    <a:pt x="24382" y="1466"/>
                  </a:cubicBezTo>
                  <a:cubicBezTo>
                    <a:pt x="24454" y="1451"/>
                    <a:pt x="24531" y="1442"/>
                    <a:pt x="24607" y="1442"/>
                  </a:cubicBezTo>
                  <a:cubicBezTo>
                    <a:pt x="24774" y="1442"/>
                    <a:pt x="24943" y="1482"/>
                    <a:pt x="25066" y="1580"/>
                  </a:cubicBezTo>
                  <a:cubicBezTo>
                    <a:pt x="25190" y="1684"/>
                    <a:pt x="25304" y="1760"/>
                    <a:pt x="25465" y="1789"/>
                  </a:cubicBezTo>
                  <a:cubicBezTo>
                    <a:pt x="25502" y="1794"/>
                    <a:pt x="25539" y="1795"/>
                    <a:pt x="25575" y="1795"/>
                  </a:cubicBezTo>
                  <a:cubicBezTo>
                    <a:pt x="25657" y="1795"/>
                    <a:pt x="25737" y="1787"/>
                    <a:pt x="25819" y="1787"/>
                  </a:cubicBezTo>
                  <a:cubicBezTo>
                    <a:pt x="25840" y="1787"/>
                    <a:pt x="25862" y="1787"/>
                    <a:pt x="25883" y="1789"/>
                  </a:cubicBezTo>
                  <a:cubicBezTo>
                    <a:pt x="26035" y="1808"/>
                    <a:pt x="26168" y="1874"/>
                    <a:pt x="26244" y="2007"/>
                  </a:cubicBezTo>
                  <a:cubicBezTo>
                    <a:pt x="26301" y="2105"/>
                    <a:pt x="26316" y="2133"/>
                    <a:pt x="26409" y="2133"/>
                  </a:cubicBezTo>
                  <a:cubicBezTo>
                    <a:pt x="26425" y="2133"/>
                    <a:pt x="26442" y="2132"/>
                    <a:pt x="26463" y="2131"/>
                  </a:cubicBezTo>
                  <a:cubicBezTo>
                    <a:pt x="26627" y="2131"/>
                    <a:pt x="26785" y="2085"/>
                    <a:pt x="26947" y="2085"/>
                  </a:cubicBezTo>
                  <a:cubicBezTo>
                    <a:pt x="26981" y="2085"/>
                    <a:pt x="27016" y="2088"/>
                    <a:pt x="27051" y="2093"/>
                  </a:cubicBezTo>
                  <a:cubicBezTo>
                    <a:pt x="27146" y="2102"/>
                    <a:pt x="27175" y="2169"/>
                    <a:pt x="27251" y="2207"/>
                  </a:cubicBezTo>
                  <a:cubicBezTo>
                    <a:pt x="27277" y="2222"/>
                    <a:pt x="27313" y="2226"/>
                    <a:pt x="27351" y="2226"/>
                  </a:cubicBezTo>
                  <a:cubicBezTo>
                    <a:pt x="27409" y="2226"/>
                    <a:pt x="27471" y="2216"/>
                    <a:pt x="27517" y="2216"/>
                  </a:cubicBezTo>
                  <a:lnTo>
                    <a:pt x="27792" y="2216"/>
                  </a:lnTo>
                  <a:cubicBezTo>
                    <a:pt x="27887" y="2226"/>
                    <a:pt x="27925" y="2264"/>
                    <a:pt x="28001" y="2321"/>
                  </a:cubicBezTo>
                  <a:cubicBezTo>
                    <a:pt x="28087" y="2387"/>
                    <a:pt x="28172" y="2387"/>
                    <a:pt x="28267" y="2406"/>
                  </a:cubicBezTo>
                  <a:cubicBezTo>
                    <a:pt x="28353" y="2425"/>
                    <a:pt x="28441" y="2425"/>
                    <a:pt x="28527" y="2425"/>
                  </a:cubicBezTo>
                  <a:cubicBezTo>
                    <a:pt x="28614" y="2425"/>
                    <a:pt x="28699" y="2425"/>
                    <a:pt x="28780" y="2444"/>
                  </a:cubicBezTo>
                  <a:cubicBezTo>
                    <a:pt x="28875" y="2473"/>
                    <a:pt x="28980" y="2539"/>
                    <a:pt x="29075" y="2548"/>
                  </a:cubicBezTo>
                  <a:cubicBezTo>
                    <a:pt x="29095" y="2552"/>
                    <a:pt x="29115" y="2553"/>
                    <a:pt x="29136" y="2553"/>
                  </a:cubicBezTo>
                  <a:cubicBezTo>
                    <a:pt x="29292" y="2553"/>
                    <a:pt x="29464" y="2467"/>
                    <a:pt x="29606" y="2425"/>
                  </a:cubicBezTo>
                  <a:cubicBezTo>
                    <a:pt x="29758" y="2378"/>
                    <a:pt x="29929" y="2302"/>
                    <a:pt x="30091" y="2302"/>
                  </a:cubicBezTo>
                  <a:cubicBezTo>
                    <a:pt x="30123" y="2299"/>
                    <a:pt x="30153" y="2298"/>
                    <a:pt x="30183" y="2298"/>
                  </a:cubicBezTo>
                  <a:cubicBezTo>
                    <a:pt x="30285" y="2298"/>
                    <a:pt x="30377" y="2312"/>
                    <a:pt x="30480" y="2349"/>
                  </a:cubicBezTo>
                  <a:cubicBezTo>
                    <a:pt x="30566" y="2378"/>
                    <a:pt x="30642" y="2444"/>
                    <a:pt x="30718" y="2463"/>
                  </a:cubicBezTo>
                  <a:cubicBezTo>
                    <a:pt x="30739" y="2470"/>
                    <a:pt x="30760" y="2473"/>
                    <a:pt x="30780" y="2473"/>
                  </a:cubicBezTo>
                  <a:cubicBezTo>
                    <a:pt x="30841" y="2473"/>
                    <a:pt x="30898" y="2446"/>
                    <a:pt x="30955" y="2425"/>
                  </a:cubicBezTo>
                  <a:cubicBezTo>
                    <a:pt x="31041" y="2406"/>
                    <a:pt x="31145" y="2349"/>
                    <a:pt x="31221" y="2302"/>
                  </a:cubicBezTo>
                  <a:cubicBezTo>
                    <a:pt x="31468" y="2150"/>
                    <a:pt x="31658" y="1941"/>
                    <a:pt x="31971" y="1922"/>
                  </a:cubicBezTo>
                  <a:cubicBezTo>
                    <a:pt x="31986" y="1921"/>
                    <a:pt x="32000" y="1920"/>
                    <a:pt x="32015" y="1920"/>
                  </a:cubicBezTo>
                  <a:cubicBezTo>
                    <a:pt x="32274" y="1920"/>
                    <a:pt x="32518" y="2075"/>
                    <a:pt x="32788" y="2093"/>
                  </a:cubicBezTo>
                  <a:cubicBezTo>
                    <a:pt x="32822" y="2094"/>
                    <a:pt x="32854" y="2095"/>
                    <a:pt x="32887" y="2095"/>
                  </a:cubicBezTo>
                  <a:cubicBezTo>
                    <a:pt x="33048" y="2095"/>
                    <a:pt x="33200" y="2075"/>
                    <a:pt x="33358" y="2036"/>
                  </a:cubicBezTo>
                  <a:cubicBezTo>
                    <a:pt x="33438" y="2020"/>
                    <a:pt x="33485" y="1963"/>
                    <a:pt x="33560" y="1963"/>
                  </a:cubicBezTo>
                  <a:cubicBezTo>
                    <a:pt x="33574" y="1963"/>
                    <a:pt x="33589" y="1965"/>
                    <a:pt x="33605" y="1969"/>
                  </a:cubicBezTo>
                  <a:cubicBezTo>
                    <a:pt x="33672" y="1988"/>
                    <a:pt x="33710" y="2045"/>
                    <a:pt x="33786" y="2045"/>
                  </a:cubicBezTo>
                  <a:cubicBezTo>
                    <a:pt x="33790" y="2045"/>
                    <a:pt x="33795" y="2045"/>
                    <a:pt x="33799" y="2045"/>
                  </a:cubicBezTo>
                  <a:cubicBezTo>
                    <a:pt x="33948" y="2045"/>
                    <a:pt x="34083" y="1916"/>
                    <a:pt x="34236" y="1916"/>
                  </a:cubicBezTo>
                  <a:cubicBezTo>
                    <a:pt x="34253" y="1916"/>
                    <a:pt x="34271" y="1918"/>
                    <a:pt x="34289" y="1922"/>
                  </a:cubicBezTo>
                  <a:cubicBezTo>
                    <a:pt x="34393" y="1941"/>
                    <a:pt x="34536" y="2036"/>
                    <a:pt x="34631" y="2093"/>
                  </a:cubicBezTo>
                  <a:cubicBezTo>
                    <a:pt x="34688" y="2121"/>
                    <a:pt x="34735" y="2207"/>
                    <a:pt x="34792" y="2216"/>
                  </a:cubicBezTo>
                  <a:lnTo>
                    <a:pt x="34792" y="1456"/>
                  </a:lnTo>
                  <a:cubicBezTo>
                    <a:pt x="34749" y="1451"/>
                    <a:pt x="34706" y="1449"/>
                    <a:pt x="34662" y="1449"/>
                  </a:cubicBezTo>
                  <a:cubicBezTo>
                    <a:pt x="34544" y="1449"/>
                    <a:pt x="34424" y="1466"/>
                    <a:pt x="34298" y="1494"/>
                  </a:cubicBezTo>
                  <a:cubicBezTo>
                    <a:pt x="34156" y="1532"/>
                    <a:pt x="34023" y="1561"/>
                    <a:pt x="33881" y="1580"/>
                  </a:cubicBezTo>
                  <a:cubicBezTo>
                    <a:pt x="33691" y="1608"/>
                    <a:pt x="33539" y="1741"/>
                    <a:pt x="33358" y="1779"/>
                  </a:cubicBezTo>
                  <a:cubicBezTo>
                    <a:pt x="33264" y="1803"/>
                    <a:pt x="33152" y="1819"/>
                    <a:pt x="33044" y="1819"/>
                  </a:cubicBezTo>
                  <a:cubicBezTo>
                    <a:pt x="32978" y="1819"/>
                    <a:pt x="32913" y="1813"/>
                    <a:pt x="32855" y="1798"/>
                  </a:cubicBezTo>
                  <a:cubicBezTo>
                    <a:pt x="32798" y="1779"/>
                    <a:pt x="32731" y="1741"/>
                    <a:pt x="32665" y="1732"/>
                  </a:cubicBezTo>
                  <a:cubicBezTo>
                    <a:pt x="32560" y="1722"/>
                    <a:pt x="32465" y="1722"/>
                    <a:pt x="32361" y="1703"/>
                  </a:cubicBezTo>
                  <a:cubicBezTo>
                    <a:pt x="32266" y="1684"/>
                    <a:pt x="32218" y="1608"/>
                    <a:pt x="32123" y="1599"/>
                  </a:cubicBezTo>
                  <a:cubicBezTo>
                    <a:pt x="31933" y="1599"/>
                    <a:pt x="31762" y="1732"/>
                    <a:pt x="31573" y="1741"/>
                  </a:cubicBezTo>
                  <a:cubicBezTo>
                    <a:pt x="31516" y="1741"/>
                    <a:pt x="31468" y="1713"/>
                    <a:pt x="31411" y="1713"/>
                  </a:cubicBezTo>
                  <a:cubicBezTo>
                    <a:pt x="31326" y="1703"/>
                    <a:pt x="31335" y="1637"/>
                    <a:pt x="31278" y="1580"/>
                  </a:cubicBezTo>
                  <a:cubicBezTo>
                    <a:pt x="31202" y="1494"/>
                    <a:pt x="30993" y="1494"/>
                    <a:pt x="30889" y="1475"/>
                  </a:cubicBezTo>
                  <a:cubicBezTo>
                    <a:pt x="30841" y="1475"/>
                    <a:pt x="30784" y="1466"/>
                    <a:pt x="30737" y="1447"/>
                  </a:cubicBezTo>
                  <a:cubicBezTo>
                    <a:pt x="30708" y="1437"/>
                    <a:pt x="30699" y="1409"/>
                    <a:pt x="30670" y="1399"/>
                  </a:cubicBezTo>
                  <a:cubicBezTo>
                    <a:pt x="30623" y="1380"/>
                    <a:pt x="30585" y="1380"/>
                    <a:pt x="30547" y="1361"/>
                  </a:cubicBezTo>
                  <a:cubicBezTo>
                    <a:pt x="30499" y="1342"/>
                    <a:pt x="30490" y="1342"/>
                    <a:pt x="30442" y="1342"/>
                  </a:cubicBezTo>
                  <a:cubicBezTo>
                    <a:pt x="30393" y="1342"/>
                    <a:pt x="30333" y="1334"/>
                    <a:pt x="30277" y="1334"/>
                  </a:cubicBezTo>
                  <a:cubicBezTo>
                    <a:pt x="30214" y="1334"/>
                    <a:pt x="30155" y="1344"/>
                    <a:pt x="30119" y="1390"/>
                  </a:cubicBezTo>
                  <a:cubicBezTo>
                    <a:pt x="30100" y="1409"/>
                    <a:pt x="30100" y="1447"/>
                    <a:pt x="30072" y="1475"/>
                  </a:cubicBezTo>
                  <a:cubicBezTo>
                    <a:pt x="30053" y="1504"/>
                    <a:pt x="30053" y="1485"/>
                    <a:pt x="30015" y="1504"/>
                  </a:cubicBezTo>
                  <a:cubicBezTo>
                    <a:pt x="29882" y="1551"/>
                    <a:pt x="29739" y="1608"/>
                    <a:pt x="29597" y="1627"/>
                  </a:cubicBezTo>
                  <a:cubicBezTo>
                    <a:pt x="29577" y="1630"/>
                    <a:pt x="29555" y="1631"/>
                    <a:pt x="29533" y="1631"/>
                  </a:cubicBezTo>
                  <a:cubicBezTo>
                    <a:pt x="29483" y="1631"/>
                    <a:pt x="29429" y="1626"/>
                    <a:pt x="29377" y="1626"/>
                  </a:cubicBezTo>
                  <a:cubicBezTo>
                    <a:pt x="29310" y="1626"/>
                    <a:pt x="29247" y="1635"/>
                    <a:pt x="29198" y="1675"/>
                  </a:cubicBezTo>
                  <a:cubicBezTo>
                    <a:pt x="29160" y="1713"/>
                    <a:pt x="29160" y="1770"/>
                    <a:pt x="29122" y="1808"/>
                  </a:cubicBezTo>
                  <a:cubicBezTo>
                    <a:pt x="29075" y="1855"/>
                    <a:pt x="28942" y="1874"/>
                    <a:pt x="28885" y="1884"/>
                  </a:cubicBezTo>
                  <a:cubicBezTo>
                    <a:pt x="28872" y="1886"/>
                    <a:pt x="28860" y="1887"/>
                    <a:pt x="28848" y="1887"/>
                  </a:cubicBezTo>
                  <a:cubicBezTo>
                    <a:pt x="28816" y="1887"/>
                    <a:pt x="28786" y="1879"/>
                    <a:pt x="28752" y="1865"/>
                  </a:cubicBezTo>
                  <a:cubicBezTo>
                    <a:pt x="28666" y="1827"/>
                    <a:pt x="28590" y="1789"/>
                    <a:pt x="28495" y="1789"/>
                  </a:cubicBezTo>
                  <a:cubicBezTo>
                    <a:pt x="28467" y="1784"/>
                    <a:pt x="28441" y="1784"/>
                    <a:pt x="28414" y="1784"/>
                  </a:cubicBezTo>
                  <a:cubicBezTo>
                    <a:pt x="28388" y="1784"/>
                    <a:pt x="28362" y="1784"/>
                    <a:pt x="28334" y="1779"/>
                  </a:cubicBezTo>
                  <a:cubicBezTo>
                    <a:pt x="28229" y="1760"/>
                    <a:pt x="28125" y="1722"/>
                    <a:pt x="28020" y="1684"/>
                  </a:cubicBezTo>
                  <a:cubicBezTo>
                    <a:pt x="28002" y="1679"/>
                    <a:pt x="27985" y="1677"/>
                    <a:pt x="27968" y="1677"/>
                  </a:cubicBezTo>
                  <a:cubicBezTo>
                    <a:pt x="27926" y="1677"/>
                    <a:pt x="27888" y="1692"/>
                    <a:pt x="27840" y="1713"/>
                  </a:cubicBezTo>
                  <a:cubicBezTo>
                    <a:pt x="27789" y="1728"/>
                    <a:pt x="27739" y="1738"/>
                    <a:pt x="27692" y="1738"/>
                  </a:cubicBezTo>
                  <a:cubicBezTo>
                    <a:pt x="27625" y="1738"/>
                    <a:pt x="27563" y="1719"/>
                    <a:pt x="27507" y="1675"/>
                  </a:cubicBezTo>
                  <a:cubicBezTo>
                    <a:pt x="27469" y="1637"/>
                    <a:pt x="27422" y="1570"/>
                    <a:pt x="27374" y="1551"/>
                  </a:cubicBezTo>
                  <a:cubicBezTo>
                    <a:pt x="27362" y="1548"/>
                    <a:pt x="27349" y="1547"/>
                    <a:pt x="27336" y="1547"/>
                  </a:cubicBezTo>
                  <a:cubicBezTo>
                    <a:pt x="27311" y="1547"/>
                    <a:pt x="27286" y="1551"/>
                    <a:pt x="27260" y="1551"/>
                  </a:cubicBezTo>
                  <a:cubicBezTo>
                    <a:pt x="27165" y="1551"/>
                    <a:pt x="27118" y="1570"/>
                    <a:pt x="27032" y="1599"/>
                  </a:cubicBezTo>
                  <a:cubicBezTo>
                    <a:pt x="26931" y="1622"/>
                    <a:pt x="26803" y="1684"/>
                    <a:pt x="26698" y="1684"/>
                  </a:cubicBezTo>
                  <a:cubicBezTo>
                    <a:pt x="26675" y="1684"/>
                    <a:pt x="26654" y="1681"/>
                    <a:pt x="26634" y="1675"/>
                  </a:cubicBezTo>
                  <a:cubicBezTo>
                    <a:pt x="26548" y="1656"/>
                    <a:pt x="26444" y="1589"/>
                    <a:pt x="26377" y="1532"/>
                  </a:cubicBezTo>
                  <a:cubicBezTo>
                    <a:pt x="26292" y="1466"/>
                    <a:pt x="26254" y="1447"/>
                    <a:pt x="26140" y="1447"/>
                  </a:cubicBezTo>
                  <a:cubicBezTo>
                    <a:pt x="26064" y="1447"/>
                    <a:pt x="26007" y="1447"/>
                    <a:pt x="25940" y="1466"/>
                  </a:cubicBezTo>
                  <a:cubicBezTo>
                    <a:pt x="25900" y="1472"/>
                    <a:pt x="25836" y="1479"/>
                    <a:pt x="25778" y="1479"/>
                  </a:cubicBezTo>
                  <a:cubicBezTo>
                    <a:pt x="25754" y="1479"/>
                    <a:pt x="25732" y="1478"/>
                    <a:pt x="25712" y="1475"/>
                  </a:cubicBezTo>
                  <a:cubicBezTo>
                    <a:pt x="25684" y="1466"/>
                    <a:pt x="25665" y="1447"/>
                    <a:pt x="25636" y="1447"/>
                  </a:cubicBezTo>
                  <a:cubicBezTo>
                    <a:pt x="25622" y="1442"/>
                    <a:pt x="25610" y="1442"/>
                    <a:pt x="25598" y="1442"/>
                  </a:cubicBezTo>
                  <a:cubicBezTo>
                    <a:pt x="25586" y="1442"/>
                    <a:pt x="25574" y="1442"/>
                    <a:pt x="25560" y="1437"/>
                  </a:cubicBezTo>
                  <a:cubicBezTo>
                    <a:pt x="25546" y="1352"/>
                    <a:pt x="25521" y="1341"/>
                    <a:pt x="25465" y="1341"/>
                  </a:cubicBezTo>
                  <a:cubicBezTo>
                    <a:pt x="25447" y="1341"/>
                    <a:pt x="25425" y="1342"/>
                    <a:pt x="25399" y="1342"/>
                  </a:cubicBezTo>
                  <a:cubicBezTo>
                    <a:pt x="25294" y="1333"/>
                    <a:pt x="25209" y="1285"/>
                    <a:pt x="25114" y="1266"/>
                  </a:cubicBezTo>
                  <a:cubicBezTo>
                    <a:pt x="25103" y="1264"/>
                    <a:pt x="25092" y="1263"/>
                    <a:pt x="25082" y="1263"/>
                  </a:cubicBezTo>
                  <a:cubicBezTo>
                    <a:pt x="25063" y="1263"/>
                    <a:pt x="25044" y="1266"/>
                    <a:pt x="25026" y="1266"/>
                  </a:cubicBezTo>
                  <a:cubicBezTo>
                    <a:pt x="25010" y="1266"/>
                    <a:pt x="24995" y="1264"/>
                    <a:pt x="24981" y="1257"/>
                  </a:cubicBezTo>
                  <a:cubicBezTo>
                    <a:pt x="24971" y="1238"/>
                    <a:pt x="24962" y="1228"/>
                    <a:pt x="24952" y="1209"/>
                  </a:cubicBezTo>
                  <a:cubicBezTo>
                    <a:pt x="24933" y="1200"/>
                    <a:pt x="24914" y="1200"/>
                    <a:pt x="24895" y="1190"/>
                  </a:cubicBezTo>
                  <a:cubicBezTo>
                    <a:pt x="24857" y="1162"/>
                    <a:pt x="24848" y="1190"/>
                    <a:pt x="24848" y="1133"/>
                  </a:cubicBezTo>
                  <a:cubicBezTo>
                    <a:pt x="24848" y="1095"/>
                    <a:pt x="24857" y="1086"/>
                    <a:pt x="24867" y="1057"/>
                  </a:cubicBezTo>
                  <a:cubicBezTo>
                    <a:pt x="24860" y="1055"/>
                    <a:pt x="24853" y="1054"/>
                    <a:pt x="24845" y="1054"/>
                  </a:cubicBezTo>
                  <a:cubicBezTo>
                    <a:pt x="24831" y="1054"/>
                    <a:pt x="24815" y="1057"/>
                    <a:pt x="24800" y="1057"/>
                  </a:cubicBezTo>
                  <a:cubicBezTo>
                    <a:pt x="24786" y="1057"/>
                    <a:pt x="24773" y="1055"/>
                    <a:pt x="24762" y="1048"/>
                  </a:cubicBezTo>
                  <a:cubicBezTo>
                    <a:pt x="24734" y="1038"/>
                    <a:pt x="24743" y="1010"/>
                    <a:pt x="24715" y="991"/>
                  </a:cubicBezTo>
                  <a:cubicBezTo>
                    <a:pt x="24690" y="969"/>
                    <a:pt x="24651" y="961"/>
                    <a:pt x="24609" y="961"/>
                  </a:cubicBezTo>
                  <a:cubicBezTo>
                    <a:pt x="24540" y="961"/>
                    <a:pt x="24462" y="983"/>
                    <a:pt x="24420" y="1000"/>
                  </a:cubicBezTo>
                  <a:cubicBezTo>
                    <a:pt x="24268" y="1067"/>
                    <a:pt x="24126" y="1152"/>
                    <a:pt x="23984" y="1228"/>
                  </a:cubicBezTo>
                  <a:cubicBezTo>
                    <a:pt x="23870" y="1285"/>
                    <a:pt x="23737" y="1314"/>
                    <a:pt x="23632" y="1390"/>
                  </a:cubicBezTo>
                  <a:cubicBezTo>
                    <a:pt x="23585" y="1418"/>
                    <a:pt x="23547" y="1466"/>
                    <a:pt x="23499" y="1494"/>
                  </a:cubicBezTo>
                  <a:cubicBezTo>
                    <a:pt x="23433" y="1561"/>
                    <a:pt x="23309" y="1618"/>
                    <a:pt x="23214" y="1637"/>
                  </a:cubicBezTo>
                  <a:cubicBezTo>
                    <a:pt x="23197" y="1642"/>
                    <a:pt x="23178" y="1645"/>
                    <a:pt x="23159" y="1645"/>
                  </a:cubicBezTo>
                  <a:cubicBezTo>
                    <a:pt x="23108" y="1645"/>
                    <a:pt x="23060" y="1621"/>
                    <a:pt x="23053" y="1551"/>
                  </a:cubicBezTo>
                  <a:cubicBezTo>
                    <a:pt x="23015" y="1570"/>
                    <a:pt x="22996" y="1570"/>
                    <a:pt x="22939" y="1580"/>
                  </a:cubicBezTo>
                  <a:cubicBezTo>
                    <a:pt x="22920" y="1580"/>
                    <a:pt x="22901" y="1608"/>
                    <a:pt x="22882" y="1608"/>
                  </a:cubicBezTo>
                  <a:cubicBezTo>
                    <a:pt x="22853" y="1608"/>
                    <a:pt x="22834" y="1589"/>
                    <a:pt x="22815" y="1580"/>
                  </a:cubicBezTo>
                  <a:cubicBezTo>
                    <a:pt x="22720" y="1551"/>
                    <a:pt x="22644" y="1523"/>
                    <a:pt x="22568" y="1475"/>
                  </a:cubicBezTo>
                  <a:cubicBezTo>
                    <a:pt x="22511" y="1447"/>
                    <a:pt x="22492" y="1437"/>
                    <a:pt x="22454" y="1399"/>
                  </a:cubicBezTo>
                  <a:cubicBezTo>
                    <a:pt x="22426" y="1352"/>
                    <a:pt x="22350" y="1285"/>
                    <a:pt x="22302" y="1266"/>
                  </a:cubicBezTo>
                  <a:cubicBezTo>
                    <a:pt x="22289" y="1262"/>
                    <a:pt x="22271" y="1260"/>
                    <a:pt x="22252" y="1260"/>
                  </a:cubicBezTo>
                  <a:cubicBezTo>
                    <a:pt x="22190" y="1260"/>
                    <a:pt x="22108" y="1278"/>
                    <a:pt x="22065" y="1285"/>
                  </a:cubicBezTo>
                  <a:cubicBezTo>
                    <a:pt x="22027" y="1295"/>
                    <a:pt x="21989" y="1323"/>
                    <a:pt x="21951" y="1333"/>
                  </a:cubicBezTo>
                  <a:cubicBezTo>
                    <a:pt x="21884" y="1371"/>
                    <a:pt x="21837" y="1399"/>
                    <a:pt x="21761" y="1437"/>
                  </a:cubicBezTo>
                  <a:cubicBezTo>
                    <a:pt x="21666" y="1475"/>
                    <a:pt x="21542" y="1551"/>
                    <a:pt x="21571" y="1665"/>
                  </a:cubicBezTo>
                  <a:cubicBezTo>
                    <a:pt x="21580" y="1703"/>
                    <a:pt x="21618" y="1732"/>
                    <a:pt x="21590" y="1770"/>
                  </a:cubicBezTo>
                  <a:cubicBezTo>
                    <a:pt x="21571" y="1817"/>
                    <a:pt x="21505" y="1836"/>
                    <a:pt x="21467" y="1865"/>
                  </a:cubicBezTo>
                  <a:cubicBezTo>
                    <a:pt x="21391" y="1903"/>
                    <a:pt x="21296" y="1969"/>
                    <a:pt x="21201" y="1998"/>
                  </a:cubicBezTo>
                  <a:cubicBezTo>
                    <a:pt x="21106" y="2036"/>
                    <a:pt x="21011" y="2055"/>
                    <a:pt x="20916" y="2093"/>
                  </a:cubicBezTo>
                  <a:cubicBezTo>
                    <a:pt x="20889" y="2099"/>
                    <a:pt x="20862" y="2106"/>
                    <a:pt x="20838" y="2106"/>
                  </a:cubicBezTo>
                  <a:cubicBezTo>
                    <a:pt x="20829" y="2106"/>
                    <a:pt x="20819" y="2105"/>
                    <a:pt x="20811" y="2102"/>
                  </a:cubicBezTo>
                  <a:cubicBezTo>
                    <a:pt x="20745" y="2093"/>
                    <a:pt x="20707" y="2055"/>
                    <a:pt x="20650" y="2055"/>
                  </a:cubicBezTo>
                  <a:cubicBezTo>
                    <a:pt x="20615" y="2051"/>
                    <a:pt x="20580" y="2050"/>
                    <a:pt x="20545" y="2050"/>
                  </a:cubicBezTo>
                  <a:cubicBezTo>
                    <a:pt x="20474" y="2050"/>
                    <a:pt x="20403" y="2055"/>
                    <a:pt x="20327" y="2055"/>
                  </a:cubicBezTo>
                  <a:cubicBezTo>
                    <a:pt x="20298" y="2055"/>
                    <a:pt x="20270" y="2055"/>
                    <a:pt x="20241" y="2036"/>
                  </a:cubicBezTo>
                  <a:cubicBezTo>
                    <a:pt x="20203" y="2007"/>
                    <a:pt x="20184" y="1931"/>
                    <a:pt x="20165" y="1893"/>
                  </a:cubicBezTo>
                  <a:cubicBezTo>
                    <a:pt x="20118" y="1808"/>
                    <a:pt x="20080" y="1770"/>
                    <a:pt x="19975" y="1760"/>
                  </a:cubicBezTo>
                  <a:cubicBezTo>
                    <a:pt x="19918" y="1760"/>
                    <a:pt x="19852" y="1741"/>
                    <a:pt x="19795" y="1732"/>
                  </a:cubicBezTo>
                  <a:cubicBezTo>
                    <a:pt x="19719" y="1732"/>
                    <a:pt x="19709" y="1770"/>
                    <a:pt x="19662" y="1798"/>
                  </a:cubicBezTo>
                  <a:cubicBezTo>
                    <a:pt x="19636" y="1815"/>
                    <a:pt x="19606" y="1820"/>
                    <a:pt x="19574" y="1820"/>
                  </a:cubicBezTo>
                  <a:cubicBezTo>
                    <a:pt x="19528" y="1820"/>
                    <a:pt x="19479" y="1810"/>
                    <a:pt x="19434" y="1810"/>
                  </a:cubicBezTo>
                  <a:cubicBezTo>
                    <a:pt x="19407" y="1810"/>
                    <a:pt x="19381" y="1814"/>
                    <a:pt x="19358" y="1827"/>
                  </a:cubicBezTo>
                  <a:cubicBezTo>
                    <a:pt x="19320" y="1855"/>
                    <a:pt x="19320" y="1893"/>
                    <a:pt x="19263" y="1912"/>
                  </a:cubicBezTo>
                  <a:cubicBezTo>
                    <a:pt x="19215" y="1931"/>
                    <a:pt x="19168" y="1941"/>
                    <a:pt x="19120" y="1950"/>
                  </a:cubicBezTo>
                  <a:cubicBezTo>
                    <a:pt x="19094" y="1955"/>
                    <a:pt x="19063" y="1958"/>
                    <a:pt x="19029" y="1958"/>
                  </a:cubicBezTo>
                  <a:cubicBezTo>
                    <a:pt x="18929" y="1958"/>
                    <a:pt x="18812" y="1931"/>
                    <a:pt x="18769" y="1846"/>
                  </a:cubicBezTo>
                  <a:cubicBezTo>
                    <a:pt x="18731" y="1789"/>
                    <a:pt x="18779" y="1751"/>
                    <a:pt x="18779" y="1703"/>
                  </a:cubicBezTo>
                  <a:cubicBezTo>
                    <a:pt x="18788" y="1646"/>
                    <a:pt x="18750" y="1637"/>
                    <a:pt x="18712" y="1599"/>
                  </a:cubicBezTo>
                  <a:cubicBezTo>
                    <a:pt x="18598" y="1523"/>
                    <a:pt x="18503" y="1466"/>
                    <a:pt x="18465" y="1342"/>
                  </a:cubicBezTo>
                  <a:cubicBezTo>
                    <a:pt x="18446" y="1304"/>
                    <a:pt x="18437" y="1266"/>
                    <a:pt x="18418" y="1228"/>
                  </a:cubicBezTo>
                  <a:cubicBezTo>
                    <a:pt x="18380" y="1181"/>
                    <a:pt x="18323" y="1162"/>
                    <a:pt x="18275" y="1124"/>
                  </a:cubicBezTo>
                  <a:cubicBezTo>
                    <a:pt x="18123" y="1010"/>
                    <a:pt x="17905" y="991"/>
                    <a:pt x="17724" y="981"/>
                  </a:cubicBezTo>
                  <a:cubicBezTo>
                    <a:pt x="17710" y="980"/>
                    <a:pt x="17697" y="979"/>
                    <a:pt x="17684" y="979"/>
                  </a:cubicBezTo>
                  <a:cubicBezTo>
                    <a:pt x="17601" y="979"/>
                    <a:pt x="17541" y="1004"/>
                    <a:pt x="17458" y="1029"/>
                  </a:cubicBezTo>
                  <a:cubicBezTo>
                    <a:pt x="17332" y="1059"/>
                    <a:pt x="17191" y="1077"/>
                    <a:pt x="17053" y="1077"/>
                  </a:cubicBezTo>
                  <a:cubicBezTo>
                    <a:pt x="16973" y="1077"/>
                    <a:pt x="16895" y="1071"/>
                    <a:pt x="16822" y="1057"/>
                  </a:cubicBezTo>
                  <a:cubicBezTo>
                    <a:pt x="16784" y="1048"/>
                    <a:pt x="16765" y="1067"/>
                    <a:pt x="16736" y="1029"/>
                  </a:cubicBezTo>
                  <a:cubicBezTo>
                    <a:pt x="16698" y="981"/>
                    <a:pt x="16689" y="934"/>
                    <a:pt x="16651" y="886"/>
                  </a:cubicBezTo>
                  <a:cubicBezTo>
                    <a:pt x="16599" y="852"/>
                    <a:pt x="16531" y="809"/>
                    <a:pt x="16469" y="809"/>
                  </a:cubicBezTo>
                  <a:cubicBezTo>
                    <a:pt x="16463" y="809"/>
                    <a:pt x="16457" y="809"/>
                    <a:pt x="16451" y="810"/>
                  </a:cubicBezTo>
                  <a:cubicBezTo>
                    <a:pt x="16357" y="810"/>
                    <a:pt x="16271" y="848"/>
                    <a:pt x="16186" y="867"/>
                  </a:cubicBezTo>
                  <a:cubicBezTo>
                    <a:pt x="16072" y="896"/>
                    <a:pt x="15948" y="924"/>
                    <a:pt x="15844" y="981"/>
                  </a:cubicBezTo>
                  <a:cubicBezTo>
                    <a:pt x="15787" y="1010"/>
                    <a:pt x="15758" y="1057"/>
                    <a:pt x="15720" y="1105"/>
                  </a:cubicBezTo>
                  <a:cubicBezTo>
                    <a:pt x="15654" y="1181"/>
                    <a:pt x="15559" y="1257"/>
                    <a:pt x="15511" y="1352"/>
                  </a:cubicBezTo>
                  <a:cubicBezTo>
                    <a:pt x="15492" y="1390"/>
                    <a:pt x="15492" y="1437"/>
                    <a:pt x="15473" y="1475"/>
                  </a:cubicBezTo>
                  <a:cubicBezTo>
                    <a:pt x="15445" y="1589"/>
                    <a:pt x="15331" y="1665"/>
                    <a:pt x="15245" y="1713"/>
                  </a:cubicBezTo>
                  <a:cubicBezTo>
                    <a:pt x="15112" y="1779"/>
                    <a:pt x="15027" y="1884"/>
                    <a:pt x="14884" y="1931"/>
                  </a:cubicBezTo>
                  <a:cubicBezTo>
                    <a:pt x="14751" y="1988"/>
                    <a:pt x="14609" y="2007"/>
                    <a:pt x="14466" y="2036"/>
                  </a:cubicBezTo>
                  <a:cubicBezTo>
                    <a:pt x="14324" y="2074"/>
                    <a:pt x="14181" y="2150"/>
                    <a:pt x="14039" y="2159"/>
                  </a:cubicBezTo>
                  <a:cubicBezTo>
                    <a:pt x="13934" y="2159"/>
                    <a:pt x="13830" y="2131"/>
                    <a:pt x="13726" y="2131"/>
                  </a:cubicBezTo>
                  <a:lnTo>
                    <a:pt x="13441" y="2131"/>
                  </a:lnTo>
                  <a:cubicBezTo>
                    <a:pt x="13241" y="2140"/>
                    <a:pt x="13051" y="2188"/>
                    <a:pt x="12852" y="2188"/>
                  </a:cubicBezTo>
                  <a:cubicBezTo>
                    <a:pt x="12791" y="2188"/>
                    <a:pt x="12730" y="2186"/>
                    <a:pt x="12669" y="2186"/>
                  </a:cubicBezTo>
                  <a:cubicBezTo>
                    <a:pt x="12577" y="2186"/>
                    <a:pt x="12483" y="2189"/>
                    <a:pt x="12386" y="2207"/>
                  </a:cubicBezTo>
                  <a:cubicBezTo>
                    <a:pt x="12253" y="2226"/>
                    <a:pt x="12130" y="2254"/>
                    <a:pt x="11997" y="2292"/>
                  </a:cubicBezTo>
                  <a:cubicBezTo>
                    <a:pt x="11940" y="2321"/>
                    <a:pt x="11873" y="2349"/>
                    <a:pt x="11807" y="2359"/>
                  </a:cubicBezTo>
                  <a:cubicBezTo>
                    <a:pt x="11737" y="2372"/>
                    <a:pt x="11661" y="2379"/>
                    <a:pt x="11583" y="2379"/>
                  </a:cubicBezTo>
                  <a:cubicBezTo>
                    <a:pt x="11449" y="2379"/>
                    <a:pt x="11310" y="2360"/>
                    <a:pt x="11190" y="2330"/>
                  </a:cubicBezTo>
                  <a:cubicBezTo>
                    <a:pt x="11095" y="2311"/>
                    <a:pt x="11038" y="2273"/>
                    <a:pt x="10962" y="2235"/>
                  </a:cubicBezTo>
                  <a:cubicBezTo>
                    <a:pt x="10913" y="2213"/>
                    <a:pt x="10862" y="2205"/>
                    <a:pt x="10811" y="2205"/>
                  </a:cubicBezTo>
                  <a:cubicBezTo>
                    <a:pt x="10753" y="2205"/>
                    <a:pt x="10694" y="2215"/>
                    <a:pt x="10639" y="2226"/>
                  </a:cubicBezTo>
                  <a:cubicBezTo>
                    <a:pt x="10504" y="2246"/>
                    <a:pt x="10361" y="2294"/>
                    <a:pt x="10218" y="2294"/>
                  </a:cubicBezTo>
                  <a:cubicBezTo>
                    <a:pt x="10158" y="2294"/>
                    <a:pt x="10099" y="2286"/>
                    <a:pt x="10040" y="2264"/>
                  </a:cubicBezTo>
                  <a:cubicBezTo>
                    <a:pt x="9926" y="2216"/>
                    <a:pt x="9812" y="2140"/>
                    <a:pt x="9689" y="2093"/>
                  </a:cubicBezTo>
                  <a:cubicBezTo>
                    <a:pt x="9664" y="2076"/>
                    <a:pt x="9633" y="2053"/>
                    <a:pt x="9600" y="2053"/>
                  </a:cubicBezTo>
                  <a:cubicBezTo>
                    <a:pt x="9595" y="2053"/>
                    <a:pt x="9590" y="2053"/>
                    <a:pt x="9584" y="2055"/>
                  </a:cubicBezTo>
                  <a:cubicBezTo>
                    <a:pt x="9546" y="2055"/>
                    <a:pt x="9518" y="2112"/>
                    <a:pt x="9470" y="2131"/>
                  </a:cubicBezTo>
                  <a:cubicBezTo>
                    <a:pt x="9451" y="2137"/>
                    <a:pt x="9429" y="2139"/>
                    <a:pt x="9406" y="2139"/>
                  </a:cubicBezTo>
                  <a:cubicBezTo>
                    <a:pt x="9360" y="2139"/>
                    <a:pt x="9309" y="2131"/>
                    <a:pt x="9271" y="2131"/>
                  </a:cubicBezTo>
                  <a:cubicBezTo>
                    <a:pt x="9176" y="2131"/>
                    <a:pt x="9100" y="2131"/>
                    <a:pt x="9024" y="2074"/>
                  </a:cubicBezTo>
                  <a:cubicBezTo>
                    <a:pt x="8872" y="1960"/>
                    <a:pt x="8711" y="1903"/>
                    <a:pt x="8540" y="1827"/>
                  </a:cubicBezTo>
                  <a:cubicBezTo>
                    <a:pt x="8435" y="1770"/>
                    <a:pt x="8407" y="1713"/>
                    <a:pt x="8369" y="1599"/>
                  </a:cubicBezTo>
                  <a:cubicBezTo>
                    <a:pt x="8340" y="1532"/>
                    <a:pt x="8302" y="1475"/>
                    <a:pt x="8245" y="1428"/>
                  </a:cubicBezTo>
                  <a:cubicBezTo>
                    <a:pt x="8198" y="1380"/>
                    <a:pt x="8131" y="1361"/>
                    <a:pt x="8074" y="1314"/>
                  </a:cubicBezTo>
                  <a:cubicBezTo>
                    <a:pt x="8008" y="1257"/>
                    <a:pt x="7970" y="1190"/>
                    <a:pt x="7894" y="1143"/>
                  </a:cubicBezTo>
                  <a:cubicBezTo>
                    <a:pt x="7827" y="1105"/>
                    <a:pt x="7789" y="1076"/>
                    <a:pt x="7732" y="1019"/>
                  </a:cubicBezTo>
                  <a:cubicBezTo>
                    <a:pt x="7675" y="962"/>
                    <a:pt x="7637" y="934"/>
                    <a:pt x="7552" y="924"/>
                  </a:cubicBezTo>
                  <a:cubicBezTo>
                    <a:pt x="7525" y="920"/>
                    <a:pt x="7501" y="918"/>
                    <a:pt x="7478" y="918"/>
                  </a:cubicBezTo>
                  <a:cubicBezTo>
                    <a:pt x="7394" y="918"/>
                    <a:pt x="7330" y="944"/>
                    <a:pt x="7248" y="981"/>
                  </a:cubicBezTo>
                  <a:cubicBezTo>
                    <a:pt x="7086" y="1057"/>
                    <a:pt x="6896" y="1076"/>
                    <a:pt x="6725" y="1133"/>
                  </a:cubicBezTo>
                  <a:cubicBezTo>
                    <a:pt x="6573" y="1181"/>
                    <a:pt x="6440" y="1314"/>
                    <a:pt x="6307" y="1399"/>
                  </a:cubicBezTo>
                  <a:cubicBezTo>
                    <a:pt x="6288" y="1409"/>
                    <a:pt x="6231" y="1456"/>
                    <a:pt x="6212" y="1466"/>
                  </a:cubicBezTo>
                  <a:cubicBezTo>
                    <a:pt x="6184" y="1466"/>
                    <a:pt x="6175" y="1456"/>
                    <a:pt x="6146" y="1447"/>
                  </a:cubicBezTo>
                  <a:cubicBezTo>
                    <a:pt x="6139" y="1446"/>
                    <a:pt x="6132" y="1445"/>
                    <a:pt x="6126" y="1445"/>
                  </a:cubicBezTo>
                  <a:cubicBezTo>
                    <a:pt x="6070" y="1445"/>
                    <a:pt x="6029" y="1480"/>
                    <a:pt x="6004" y="1523"/>
                  </a:cubicBezTo>
                  <a:cubicBezTo>
                    <a:pt x="5947" y="1599"/>
                    <a:pt x="5918" y="1608"/>
                    <a:pt x="5814" y="1608"/>
                  </a:cubicBezTo>
                  <a:cubicBezTo>
                    <a:pt x="5719" y="1608"/>
                    <a:pt x="5595" y="1580"/>
                    <a:pt x="5500" y="1542"/>
                  </a:cubicBezTo>
                  <a:cubicBezTo>
                    <a:pt x="5426" y="1505"/>
                    <a:pt x="5360" y="1475"/>
                    <a:pt x="5286" y="1475"/>
                  </a:cubicBezTo>
                  <a:cubicBezTo>
                    <a:pt x="5246" y="1475"/>
                    <a:pt x="5205" y="1484"/>
                    <a:pt x="5158" y="1504"/>
                  </a:cubicBezTo>
                  <a:cubicBezTo>
                    <a:pt x="5073" y="1542"/>
                    <a:pt x="4987" y="1580"/>
                    <a:pt x="4902" y="1618"/>
                  </a:cubicBezTo>
                  <a:cubicBezTo>
                    <a:pt x="4851" y="1643"/>
                    <a:pt x="4808" y="1651"/>
                    <a:pt x="4766" y="1651"/>
                  </a:cubicBezTo>
                  <a:cubicBezTo>
                    <a:pt x="4713" y="1651"/>
                    <a:pt x="4661" y="1638"/>
                    <a:pt x="4598" y="1627"/>
                  </a:cubicBezTo>
                  <a:cubicBezTo>
                    <a:pt x="4541" y="1627"/>
                    <a:pt x="4484" y="1637"/>
                    <a:pt x="4427" y="1637"/>
                  </a:cubicBezTo>
                  <a:cubicBezTo>
                    <a:pt x="4370" y="1627"/>
                    <a:pt x="4341" y="1580"/>
                    <a:pt x="4284" y="1551"/>
                  </a:cubicBezTo>
                  <a:cubicBezTo>
                    <a:pt x="4218" y="1532"/>
                    <a:pt x="4113" y="1532"/>
                    <a:pt x="4066" y="1494"/>
                  </a:cubicBezTo>
                  <a:cubicBezTo>
                    <a:pt x="4047" y="1485"/>
                    <a:pt x="4047" y="1456"/>
                    <a:pt x="4028" y="1447"/>
                  </a:cubicBezTo>
                  <a:cubicBezTo>
                    <a:pt x="4018" y="1428"/>
                    <a:pt x="3999" y="1428"/>
                    <a:pt x="3980" y="1418"/>
                  </a:cubicBezTo>
                  <a:cubicBezTo>
                    <a:pt x="3952" y="1399"/>
                    <a:pt x="3923" y="1371"/>
                    <a:pt x="3895" y="1352"/>
                  </a:cubicBezTo>
                  <a:cubicBezTo>
                    <a:pt x="3847" y="1304"/>
                    <a:pt x="3847" y="1285"/>
                    <a:pt x="3838" y="1228"/>
                  </a:cubicBezTo>
                  <a:cubicBezTo>
                    <a:pt x="3819" y="1152"/>
                    <a:pt x="3809" y="1057"/>
                    <a:pt x="3828" y="972"/>
                  </a:cubicBezTo>
                  <a:cubicBezTo>
                    <a:pt x="3847" y="886"/>
                    <a:pt x="3847" y="848"/>
                    <a:pt x="3828" y="772"/>
                  </a:cubicBezTo>
                  <a:cubicBezTo>
                    <a:pt x="3800" y="706"/>
                    <a:pt x="3781" y="649"/>
                    <a:pt x="3752" y="582"/>
                  </a:cubicBezTo>
                  <a:cubicBezTo>
                    <a:pt x="3714" y="506"/>
                    <a:pt x="3714" y="430"/>
                    <a:pt x="3667" y="364"/>
                  </a:cubicBezTo>
                  <a:cubicBezTo>
                    <a:pt x="3639" y="316"/>
                    <a:pt x="3629" y="278"/>
                    <a:pt x="3572" y="269"/>
                  </a:cubicBezTo>
                  <a:cubicBezTo>
                    <a:pt x="3556" y="266"/>
                    <a:pt x="3540" y="265"/>
                    <a:pt x="3525" y="265"/>
                  </a:cubicBezTo>
                  <a:cubicBezTo>
                    <a:pt x="3493" y="265"/>
                    <a:pt x="3461" y="269"/>
                    <a:pt x="3430" y="269"/>
                  </a:cubicBezTo>
                  <a:cubicBezTo>
                    <a:pt x="3382" y="269"/>
                    <a:pt x="3335" y="240"/>
                    <a:pt x="3287" y="240"/>
                  </a:cubicBezTo>
                  <a:cubicBezTo>
                    <a:pt x="3272" y="240"/>
                    <a:pt x="3258" y="242"/>
                    <a:pt x="3245" y="242"/>
                  </a:cubicBezTo>
                  <a:cubicBezTo>
                    <a:pt x="3225" y="242"/>
                    <a:pt x="3205" y="239"/>
                    <a:pt x="3183" y="221"/>
                  </a:cubicBezTo>
                  <a:cubicBezTo>
                    <a:pt x="3164" y="202"/>
                    <a:pt x="3173" y="183"/>
                    <a:pt x="3164" y="164"/>
                  </a:cubicBezTo>
                  <a:cubicBezTo>
                    <a:pt x="3145" y="155"/>
                    <a:pt x="3126" y="145"/>
                    <a:pt x="3116" y="136"/>
                  </a:cubicBezTo>
                  <a:cubicBezTo>
                    <a:pt x="3097" y="126"/>
                    <a:pt x="3078" y="98"/>
                    <a:pt x="3059" y="98"/>
                  </a:cubicBezTo>
                  <a:cubicBezTo>
                    <a:pt x="3031" y="79"/>
                    <a:pt x="3012" y="88"/>
                    <a:pt x="2983" y="79"/>
                  </a:cubicBezTo>
                  <a:cubicBezTo>
                    <a:pt x="2945" y="69"/>
                    <a:pt x="2945" y="50"/>
                    <a:pt x="2926" y="31"/>
                  </a:cubicBezTo>
                  <a:cubicBezTo>
                    <a:pt x="2907" y="12"/>
                    <a:pt x="2945" y="12"/>
                    <a:pt x="2907" y="3"/>
                  </a:cubicBezTo>
                  <a:cubicBezTo>
                    <a:pt x="2904" y="1"/>
                    <a:pt x="2900" y="0"/>
                    <a:pt x="2897" y="0"/>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997743" y="394678"/>
              <a:ext cx="6888450" cy="699794"/>
            </a:xfrm>
            <a:custGeom>
              <a:avLst/>
              <a:gdLst/>
              <a:ahLst/>
              <a:cxnLst/>
              <a:rect l="l" t="t" r="r" b="b"/>
              <a:pathLst>
                <a:path w="34413" h="3496" extrusionOk="0">
                  <a:moveTo>
                    <a:pt x="3562" y="0"/>
                  </a:moveTo>
                  <a:cubicBezTo>
                    <a:pt x="3363" y="0"/>
                    <a:pt x="3183" y="48"/>
                    <a:pt x="2993" y="48"/>
                  </a:cubicBezTo>
                  <a:lnTo>
                    <a:pt x="1986" y="48"/>
                  </a:lnTo>
                  <a:cubicBezTo>
                    <a:pt x="1865" y="48"/>
                    <a:pt x="1737" y="35"/>
                    <a:pt x="1614" y="35"/>
                  </a:cubicBezTo>
                  <a:cubicBezTo>
                    <a:pt x="1552" y="35"/>
                    <a:pt x="1492" y="38"/>
                    <a:pt x="1435" y="48"/>
                  </a:cubicBezTo>
                  <a:cubicBezTo>
                    <a:pt x="1292" y="67"/>
                    <a:pt x="1159" y="133"/>
                    <a:pt x="1017" y="181"/>
                  </a:cubicBezTo>
                  <a:cubicBezTo>
                    <a:pt x="903" y="228"/>
                    <a:pt x="798" y="323"/>
                    <a:pt x="675" y="371"/>
                  </a:cubicBezTo>
                  <a:cubicBezTo>
                    <a:pt x="580" y="418"/>
                    <a:pt x="476" y="447"/>
                    <a:pt x="381" y="475"/>
                  </a:cubicBezTo>
                  <a:cubicBezTo>
                    <a:pt x="314" y="494"/>
                    <a:pt x="267" y="532"/>
                    <a:pt x="210" y="551"/>
                  </a:cubicBezTo>
                  <a:cubicBezTo>
                    <a:pt x="200" y="556"/>
                    <a:pt x="191" y="557"/>
                    <a:pt x="183" y="557"/>
                  </a:cubicBezTo>
                  <a:cubicBezTo>
                    <a:pt x="174" y="557"/>
                    <a:pt x="166" y="556"/>
                    <a:pt x="159" y="556"/>
                  </a:cubicBezTo>
                  <a:cubicBezTo>
                    <a:pt x="143" y="556"/>
                    <a:pt x="129" y="561"/>
                    <a:pt x="115" y="589"/>
                  </a:cubicBezTo>
                  <a:cubicBezTo>
                    <a:pt x="96" y="580"/>
                    <a:pt x="67" y="570"/>
                    <a:pt x="39" y="551"/>
                  </a:cubicBezTo>
                  <a:cubicBezTo>
                    <a:pt x="39" y="608"/>
                    <a:pt x="20" y="713"/>
                    <a:pt x="1" y="808"/>
                  </a:cubicBezTo>
                  <a:cubicBezTo>
                    <a:pt x="29" y="798"/>
                    <a:pt x="58" y="798"/>
                    <a:pt x="86" y="798"/>
                  </a:cubicBezTo>
                  <a:cubicBezTo>
                    <a:pt x="200" y="798"/>
                    <a:pt x="333" y="779"/>
                    <a:pt x="438" y="741"/>
                  </a:cubicBezTo>
                  <a:cubicBezTo>
                    <a:pt x="495" y="722"/>
                    <a:pt x="542" y="703"/>
                    <a:pt x="580" y="665"/>
                  </a:cubicBezTo>
                  <a:cubicBezTo>
                    <a:pt x="647" y="599"/>
                    <a:pt x="713" y="570"/>
                    <a:pt x="798" y="551"/>
                  </a:cubicBezTo>
                  <a:cubicBezTo>
                    <a:pt x="903" y="532"/>
                    <a:pt x="998" y="494"/>
                    <a:pt x="1083" y="437"/>
                  </a:cubicBezTo>
                  <a:cubicBezTo>
                    <a:pt x="1169" y="390"/>
                    <a:pt x="1254" y="314"/>
                    <a:pt x="1349" y="285"/>
                  </a:cubicBezTo>
                  <a:cubicBezTo>
                    <a:pt x="1416" y="276"/>
                    <a:pt x="1492" y="257"/>
                    <a:pt x="1558" y="257"/>
                  </a:cubicBezTo>
                  <a:cubicBezTo>
                    <a:pt x="1634" y="257"/>
                    <a:pt x="1710" y="228"/>
                    <a:pt x="1786" y="219"/>
                  </a:cubicBezTo>
                  <a:cubicBezTo>
                    <a:pt x="1824" y="219"/>
                    <a:pt x="1853" y="209"/>
                    <a:pt x="1900" y="209"/>
                  </a:cubicBezTo>
                  <a:cubicBezTo>
                    <a:pt x="1908" y="208"/>
                    <a:pt x="1915" y="207"/>
                    <a:pt x="1923" y="207"/>
                  </a:cubicBezTo>
                  <a:cubicBezTo>
                    <a:pt x="1953" y="207"/>
                    <a:pt x="1984" y="219"/>
                    <a:pt x="2014" y="219"/>
                  </a:cubicBezTo>
                  <a:cubicBezTo>
                    <a:pt x="2128" y="238"/>
                    <a:pt x="2233" y="276"/>
                    <a:pt x="2347" y="295"/>
                  </a:cubicBezTo>
                  <a:cubicBezTo>
                    <a:pt x="2423" y="304"/>
                    <a:pt x="2461" y="304"/>
                    <a:pt x="2527" y="361"/>
                  </a:cubicBezTo>
                  <a:cubicBezTo>
                    <a:pt x="2575" y="409"/>
                    <a:pt x="2613" y="456"/>
                    <a:pt x="2670" y="504"/>
                  </a:cubicBezTo>
                  <a:cubicBezTo>
                    <a:pt x="2717" y="532"/>
                    <a:pt x="2774" y="561"/>
                    <a:pt x="2831" y="580"/>
                  </a:cubicBezTo>
                  <a:cubicBezTo>
                    <a:pt x="2898" y="599"/>
                    <a:pt x="2964" y="589"/>
                    <a:pt x="3031" y="618"/>
                  </a:cubicBezTo>
                  <a:cubicBezTo>
                    <a:pt x="3154" y="656"/>
                    <a:pt x="3240" y="751"/>
                    <a:pt x="3315" y="855"/>
                  </a:cubicBezTo>
                  <a:cubicBezTo>
                    <a:pt x="3344" y="893"/>
                    <a:pt x="3382" y="941"/>
                    <a:pt x="3420" y="988"/>
                  </a:cubicBezTo>
                  <a:cubicBezTo>
                    <a:pt x="3458" y="1026"/>
                    <a:pt x="3496" y="1064"/>
                    <a:pt x="3505" y="1121"/>
                  </a:cubicBezTo>
                  <a:cubicBezTo>
                    <a:pt x="3524" y="1197"/>
                    <a:pt x="3505" y="1264"/>
                    <a:pt x="3562" y="1321"/>
                  </a:cubicBezTo>
                  <a:cubicBezTo>
                    <a:pt x="3657" y="1406"/>
                    <a:pt x="3752" y="1406"/>
                    <a:pt x="3876" y="1416"/>
                  </a:cubicBezTo>
                  <a:cubicBezTo>
                    <a:pt x="3914" y="1425"/>
                    <a:pt x="3961" y="1425"/>
                    <a:pt x="3999" y="1435"/>
                  </a:cubicBezTo>
                  <a:cubicBezTo>
                    <a:pt x="4018" y="1444"/>
                    <a:pt x="4056" y="1463"/>
                    <a:pt x="4075" y="1463"/>
                  </a:cubicBezTo>
                  <a:cubicBezTo>
                    <a:pt x="4077" y="1464"/>
                    <a:pt x="4080" y="1465"/>
                    <a:pt x="4083" y="1465"/>
                  </a:cubicBezTo>
                  <a:cubicBezTo>
                    <a:pt x="4104" y="1465"/>
                    <a:pt x="4143" y="1435"/>
                    <a:pt x="4151" y="1435"/>
                  </a:cubicBezTo>
                  <a:cubicBezTo>
                    <a:pt x="4227" y="1387"/>
                    <a:pt x="4313" y="1349"/>
                    <a:pt x="4389" y="1302"/>
                  </a:cubicBezTo>
                  <a:cubicBezTo>
                    <a:pt x="4493" y="1245"/>
                    <a:pt x="4579" y="1178"/>
                    <a:pt x="4702" y="1159"/>
                  </a:cubicBezTo>
                  <a:cubicBezTo>
                    <a:pt x="4778" y="1150"/>
                    <a:pt x="4864" y="1121"/>
                    <a:pt x="4940" y="1093"/>
                  </a:cubicBezTo>
                  <a:cubicBezTo>
                    <a:pt x="4989" y="1074"/>
                    <a:pt x="5023" y="1060"/>
                    <a:pt x="5063" y="1060"/>
                  </a:cubicBezTo>
                  <a:cubicBezTo>
                    <a:pt x="5085" y="1060"/>
                    <a:pt x="5109" y="1064"/>
                    <a:pt x="5139" y="1074"/>
                  </a:cubicBezTo>
                  <a:cubicBezTo>
                    <a:pt x="5158" y="1083"/>
                    <a:pt x="5177" y="1093"/>
                    <a:pt x="5196" y="1093"/>
                  </a:cubicBezTo>
                  <a:cubicBezTo>
                    <a:pt x="5220" y="1097"/>
                    <a:pt x="5244" y="1097"/>
                    <a:pt x="5267" y="1097"/>
                  </a:cubicBezTo>
                  <a:cubicBezTo>
                    <a:pt x="5291" y="1097"/>
                    <a:pt x="5315" y="1097"/>
                    <a:pt x="5339" y="1102"/>
                  </a:cubicBezTo>
                  <a:cubicBezTo>
                    <a:pt x="5372" y="1109"/>
                    <a:pt x="5396" y="1116"/>
                    <a:pt x="5424" y="1116"/>
                  </a:cubicBezTo>
                  <a:cubicBezTo>
                    <a:pt x="5436" y="1116"/>
                    <a:pt x="5448" y="1115"/>
                    <a:pt x="5462" y="1112"/>
                  </a:cubicBezTo>
                  <a:cubicBezTo>
                    <a:pt x="5496" y="1105"/>
                    <a:pt x="5529" y="1098"/>
                    <a:pt x="5566" y="1098"/>
                  </a:cubicBezTo>
                  <a:cubicBezTo>
                    <a:pt x="5581" y="1098"/>
                    <a:pt x="5597" y="1099"/>
                    <a:pt x="5614" y="1102"/>
                  </a:cubicBezTo>
                  <a:cubicBezTo>
                    <a:pt x="5671" y="1102"/>
                    <a:pt x="5728" y="1131"/>
                    <a:pt x="5766" y="1169"/>
                  </a:cubicBezTo>
                  <a:cubicBezTo>
                    <a:pt x="5813" y="1207"/>
                    <a:pt x="5823" y="1226"/>
                    <a:pt x="5880" y="1245"/>
                  </a:cubicBezTo>
                  <a:cubicBezTo>
                    <a:pt x="5937" y="1254"/>
                    <a:pt x="5984" y="1264"/>
                    <a:pt x="6041" y="1264"/>
                  </a:cubicBezTo>
                  <a:cubicBezTo>
                    <a:pt x="6052" y="1265"/>
                    <a:pt x="6063" y="1266"/>
                    <a:pt x="6074" y="1266"/>
                  </a:cubicBezTo>
                  <a:cubicBezTo>
                    <a:pt x="6139" y="1266"/>
                    <a:pt x="6206" y="1245"/>
                    <a:pt x="6279" y="1245"/>
                  </a:cubicBezTo>
                  <a:cubicBezTo>
                    <a:pt x="6298" y="1245"/>
                    <a:pt x="6326" y="1254"/>
                    <a:pt x="6355" y="1264"/>
                  </a:cubicBezTo>
                  <a:cubicBezTo>
                    <a:pt x="6402" y="1264"/>
                    <a:pt x="6459" y="1245"/>
                    <a:pt x="6516" y="1245"/>
                  </a:cubicBezTo>
                  <a:cubicBezTo>
                    <a:pt x="6533" y="1243"/>
                    <a:pt x="6550" y="1243"/>
                    <a:pt x="6567" y="1243"/>
                  </a:cubicBezTo>
                  <a:cubicBezTo>
                    <a:pt x="6673" y="1243"/>
                    <a:pt x="6779" y="1266"/>
                    <a:pt x="6877" y="1283"/>
                  </a:cubicBezTo>
                  <a:cubicBezTo>
                    <a:pt x="6949" y="1288"/>
                    <a:pt x="7017" y="1294"/>
                    <a:pt x="7083" y="1294"/>
                  </a:cubicBezTo>
                  <a:cubicBezTo>
                    <a:pt x="7132" y="1294"/>
                    <a:pt x="7181" y="1291"/>
                    <a:pt x="7229" y="1283"/>
                  </a:cubicBezTo>
                  <a:cubicBezTo>
                    <a:pt x="7362" y="1254"/>
                    <a:pt x="7485" y="1226"/>
                    <a:pt x="7618" y="1207"/>
                  </a:cubicBezTo>
                  <a:cubicBezTo>
                    <a:pt x="7658" y="1197"/>
                    <a:pt x="7696" y="1193"/>
                    <a:pt x="7735" y="1193"/>
                  </a:cubicBezTo>
                  <a:cubicBezTo>
                    <a:pt x="7806" y="1193"/>
                    <a:pt x="7876" y="1207"/>
                    <a:pt x="7951" y="1226"/>
                  </a:cubicBezTo>
                  <a:cubicBezTo>
                    <a:pt x="8055" y="1254"/>
                    <a:pt x="8122" y="1311"/>
                    <a:pt x="8198" y="1378"/>
                  </a:cubicBezTo>
                  <a:cubicBezTo>
                    <a:pt x="8274" y="1454"/>
                    <a:pt x="8321" y="1539"/>
                    <a:pt x="8387" y="1615"/>
                  </a:cubicBezTo>
                  <a:cubicBezTo>
                    <a:pt x="8463" y="1691"/>
                    <a:pt x="8463" y="1796"/>
                    <a:pt x="8549" y="1862"/>
                  </a:cubicBezTo>
                  <a:cubicBezTo>
                    <a:pt x="8634" y="1929"/>
                    <a:pt x="8739" y="1919"/>
                    <a:pt x="8824" y="1995"/>
                  </a:cubicBezTo>
                  <a:cubicBezTo>
                    <a:pt x="8881" y="2043"/>
                    <a:pt x="8929" y="2119"/>
                    <a:pt x="8986" y="2157"/>
                  </a:cubicBezTo>
                  <a:cubicBezTo>
                    <a:pt x="9019" y="2177"/>
                    <a:pt x="9055" y="2185"/>
                    <a:pt x="9093" y="2185"/>
                  </a:cubicBezTo>
                  <a:cubicBezTo>
                    <a:pt x="9176" y="2185"/>
                    <a:pt x="9266" y="2148"/>
                    <a:pt x="9337" y="2128"/>
                  </a:cubicBezTo>
                  <a:cubicBezTo>
                    <a:pt x="9489" y="2081"/>
                    <a:pt x="9641" y="2052"/>
                    <a:pt x="9793" y="2014"/>
                  </a:cubicBezTo>
                  <a:cubicBezTo>
                    <a:pt x="9869" y="1995"/>
                    <a:pt x="9936" y="1957"/>
                    <a:pt x="10002" y="1910"/>
                  </a:cubicBezTo>
                  <a:cubicBezTo>
                    <a:pt x="10045" y="1876"/>
                    <a:pt x="10078" y="1867"/>
                    <a:pt x="10114" y="1867"/>
                  </a:cubicBezTo>
                  <a:cubicBezTo>
                    <a:pt x="10149" y="1867"/>
                    <a:pt x="10187" y="1876"/>
                    <a:pt x="10240" y="1881"/>
                  </a:cubicBezTo>
                  <a:cubicBezTo>
                    <a:pt x="10268" y="1881"/>
                    <a:pt x="10297" y="1891"/>
                    <a:pt x="10335" y="1900"/>
                  </a:cubicBezTo>
                  <a:cubicBezTo>
                    <a:pt x="10401" y="1910"/>
                    <a:pt x="10477" y="1919"/>
                    <a:pt x="10534" y="1948"/>
                  </a:cubicBezTo>
                  <a:cubicBezTo>
                    <a:pt x="10630" y="1991"/>
                    <a:pt x="10710" y="2083"/>
                    <a:pt x="10818" y="2083"/>
                  </a:cubicBezTo>
                  <a:cubicBezTo>
                    <a:pt x="10828" y="2083"/>
                    <a:pt x="10837" y="2082"/>
                    <a:pt x="10848" y="2081"/>
                  </a:cubicBezTo>
                  <a:cubicBezTo>
                    <a:pt x="10877" y="2076"/>
                    <a:pt x="10905" y="2072"/>
                    <a:pt x="10933" y="2072"/>
                  </a:cubicBezTo>
                  <a:cubicBezTo>
                    <a:pt x="10967" y="2072"/>
                    <a:pt x="11001" y="2079"/>
                    <a:pt x="11037" y="2100"/>
                  </a:cubicBezTo>
                  <a:cubicBezTo>
                    <a:pt x="11066" y="2119"/>
                    <a:pt x="11085" y="2147"/>
                    <a:pt x="11113" y="2157"/>
                  </a:cubicBezTo>
                  <a:cubicBezTo>
                    <a:pt x="11161" y="2185"/>
                    <a:pt x="11208" y="2195"/>
                    <a:pt x="11265" y="2195"/>
                  </a:cubicBezTo>
                  <a:cubicBezTo>
                    <a:pt x="11276" y="2196"/>
                    <a:pt x="11286" y="2196"/>
                    <a:pt x="11297" y="2196"/>
                  </a:cubicBezTo>
                  <a:cubicBezTo>
                    <a:pt x="11381" y="2196"/>
                    <a:pt x="11467" y="2165"/>
                    <a:pt x="11560" y="2157"/>
                  </a:cubicBezTo>
                  <a:cubicBezTo>
                    <a:pt x="11636" y="2157"/>
                    <a:pt x="11712" y="2157"/>
                    <a:pt x="11788" y="2147"/>
                  </a:cubicBezTo>
                  <a:cubicBezTo>
                    <a:pt x="11812" y="2143"/>
                    <a:pt x="11835" y="2141"/>
                    <a:pt x="11858" y="2141"/>
                  </a:cubicBezTo>
                  <a:cubicBezTo>
                    <a:pt x="11933" y="2141"/>
                    <a:pt x="12002" y="2161"/>
                    <a:pt x="12082" y="2176"/>
                  </a:cubicBezTo>
                  <a:cubicBezTo>
                    <a:pt x="12092" y="2176"/>
                    <a:pt x="12101" y="2177"/>
                    <a:pt x="12111" y="2177"/>
                  </a:cubicBezTo>
                  <a:cubicBezTo>
                    <a:pt x="12207" y="2177"/>
                    <a:pt x="12310" y="2137"/>
                    <a:pt x="12405" y="2128"/>
                  </a:cubicBezTo>
                  <a:cubicBezTo>
                    <a:pt x="12438" y="2123"/>
                    <a:pt x="12474" y="2123"/>
                    <a:pt x="12510" y="2123"/>
                  </a:cubicBezTo>
                  <a:cubicBezTo>
                    <a:pt x="12545" y="2123"/>
                    <a:pt x="12581" y="2123"/>
                    <a:pt x="12614" y="2119"/>
                  </a:cubicBezTo>
                  <a:cubicBezTo>
                    <a:pt x="12662" y="2119"/>
                    <a:pt x="12709" y="2100"/>
                    <a:pt x="12757" y="2081"/>
                  </a:cubicBezTo>
                  <a:cubicBezTo>
                    <a:pt x="12814" y="2071"/>
                    <a:pt x="12861" y="2062"/>
                    <a:pt x="12909" y="2043"/>
                  </a:cubicBezTo>
                  <a:cubicBezTo>
                    <a:pt x="12975" y="2033"/>
                    <a:pt x="13032" y="1995"/>
                    <a:pt x="13089" y="1986"/>
                  </a:cubicBezTo>
                  <a:cubicBezTo>
                    <a:pt x="13137" y="1971"/>
                    <a:pt x="13186" y="1969"/>
                    <a:pt x="13236" y="1969"/>
                  </a:cubicBezTo>
                  <a:cubicBezTo>
                    <a:pt x="13261" y="1969"/>
                    <a:pt x="13286" y="1970"/>
                    <a:pt x="13311" y="1970"/>
                  </a:cubicBezTo>
                  <a:cubicBezTo>
                    <a:pt x="13335" y="1970"/>
                    <a:pt x="13360" y="1969"/>
                    <a:pt x="13384" y="1967"/>
                  </a:cubicBezTo>
                  <a:cubicBezTo>
                    <a:pt x="13497" y="1967"/>
                    <a:pt x="13611" y="1986"/>
                    <a:pt x="13716" y="2043"/>
                  </a:cubicBezTo>
                  <a:cubicBezTo>
                    <a:pt x="13763" y="2062"/>
                    <a:pt x="13811" y="2100"/>
                    <a:pt x="13849" y="2138"/>
                  </a:cubicBezTo>
                  <a:cubicBezTo>
                    <a:pt x="13887" y="2157"/>
                    <a:pt x="13925" y="2176"/>
                    <a:pt x="13944" y="2214"/>
                  </a:cubicBezTo>
                  <a:cubicBezTo>
                    <a:pt x="13963" y="2252"/>
                    <a:pt x="13963" y="2299"/>
                    <a:pt x="13982" y="2328"/>
                  </a:cubicBezTo>
                  <a:cubicBezTo>
                    <a:pt x="14020" y="2394"/>
                    <a:pt x="14077" y="2470"/>
                    <a:pt x="14134" y="2527"/>
                  </a:cubicBezTo>
                  <a:cubicBezTo>
                    <a:pt x="14210" y="2603"/>
                    <a:pt x="14324" y="2650"/>
                    <a:pt x="14428" y="2679"/>
                  </a:cubicBezTo>
                  <a:cubicBezTo>
                    <a:pt x="14514" y="2698"/>
                    <a:pt x="14604" y="2703"/>
                    <a:pt x="14695" y="2703"/>
                  </a:cubicBezTo>
                  <a:cubicBezTo>
                    <a:pt x="14787" y="2703"/>
                    <a:pt x="14879" y="2698"/>
                    <a:pt x="14970" y="2698"/>
                  </a:cubicBezTo>
                  <a:cubicBezTo>
                    <a:pt x="15036" y="2698"/>
                    <a:pt x="15093" y="2679"/>
                    <a:pt x="15150" y="2660"/>
                  </a:cubicBezTo>
                  <a:cubicBezTo>
                    <a:pt x="15163" y="2660"/>
                    <a:pt x="15180" y="2664"/>
                    <a:pt x="15195" y="2664"/>
                  </a:cubicBezTo>
                  <a:cubicBezTo>
                    <a:pt x="15203" y="2664"/>
                    <a:pt x="15210" y="2663"/>
                    <a:pt x="15217" y="2660"/>
                  </a:cubicBezTo>
                  <a:cubicBezTo>
                    <a:pt x="15245" y="2650"/>
                    <a:pt x="15255" y="2641"/>
                    <a:pt x="15283" y="2641"/>
                  </a:cubicBezTo>
                  <a:cubicBezTo>
                    <a:pt x="15340" y="2641"/>
                    <a:pt x="15397" y="2637"/>
                    <a:pt x="15451" y="2637"/>
                  </a:cubicBezTo>
                  <a:cubicBezTo>
                    <a:pt x="15478" y="2637"/>
                    <a:pt x="15505" y="2638"/>
                    <a:pt x="15530" y="2641"/>
                  </a:cubicBezTo>
                  <a:cubicBezTo>
                    <a:pt x="15606" y="2660"/>
                    <a:pt x="15673" y="2698"/>
                    <a:pt x="15739" y="2717"/>
                  </a:cubicBezTo>
                  <a:cubicBezTo>
                    <a:pt x="15746" y="2718"/>
                    <a:pt x="15754" y="2718"/>
                    <a:pt x="15761" y="2718"/>
                  </a:cubicBezTo>
                  <a:cubicBezTo>
                    <a:pt x="15822" y="2718"/>
                    <a:pt x="15888" y="2687"/>
                    <a:pt x="15939" y="2679"/>
                  </a:cubicBezTo>
                  <a:cubicBezTo>
                    <a:pt x="15962" y="2676"/>
                    <a:pt x="15981" y="2674"/>
                    <a:pt x="15997" y="2674"/>
                  </a:cubicBezTo>
                  <a:cubicBezTo>
                    <a:pt x="16040" y="2674"/>
                    <a:pt x="16063" y="2688"/>
                    <a:pt x="16090" y="2736"/>
                  </a:cubicBezTo>
                  <a:cubicBezTo>
                    <a:pt x="16157" y="2831"/>
                    <a:pt x="16290" y="2821"/>
                    <a:pt x="16394" y="2831"/>
                  </a:cubicBezTo>
                  <a:cubicBezTo>
                    <a:pt x="16527" y="2850"/>
                    <a:pt x="16670" y="2897"/>
                    <a:pt x="16784" y="2973"/>
                  </a:cubicBezTo>
                  <a:cubicBezTo>
                    <a:pt x="16831" y="3011"/>
                    <a:pt x="16860" y="3059"/>
                    <a:pt x="16898" y="3097"/>
                  </a:cubicBezTo>
                  <a:cubicBezTo>
                    <a:pt x="16945" y="3144"/>
                    <a:pt x="17012" y="3182"/>
                    <a:pt x="17078" y="3211"/>
                  </a:cubicBezTo>
                  <a:cubicBezTo>
                    <a:pt x="17173" y="3258"/>
                    <a:pt x="17268" y="3277"/>
                    <a:pt x="17373" y="3296"/>
                  </a:cubicBezTo>
                  <a:cubicBezTo>
                    <a:pt x="17396" y="3303"/>
                    <a:pt x="17418" y="3305"/>
                    <a:pt x="17440" y="3305"/>
                  </a:cubicBezTo>
                  <a:cubicBezTo>
                    <a:pt x="17516" y="3305"/>
                    <a:pt x="17586" y="3273"/>
                    <a:pt x="17667" y="3258"/>
                  </a:cubicBezTo>
                  <a:cubicBezTo>
                    <a:pt x="17676" y="3257"/>
                    <a:pt x="17684" y="3257"/>
                    <a:pt x="17692" y="3257"/>
                  </a:cubicBezTo>
                  <a:cubicBezTo>
                    <a:pt x="17756" y="3257"/>
                    <a:pt x="17808" y="3288"/>
                    <a:pt x="17876" y="3296"/>
                  </a:cubicBezTo>
                  <a:cubicBezTo>
                    <a:pt x="17911" y="3308"/>
                    <a:pt x="17957" y="3316"/>
                    <a:pt x="18003" y="3316"/>
                  </a:cubicBezTo>
                  <a:cubicBezTo>
                    <a:pt x="18032" y="3316"/>
                    <a:pt x="18060" y="3313"/>
                    <a:pt x="18085" y="3306"/>
                  </a:cubicBezTo>
                  <a:cubicBezTo>
                    <a:pt x="18142" y="3287"/>
                    <a:pt x="18190" y="3277"/>
                    <a:pt x="18266" y="3277"/>
                  </a:cubicBezTo>
                  <a:cubicBezTo>
                    <a:pt x="18292" y="3277"/>
                    <a:pt x="18323" y="3279"/>
                    <a:pt x="18355" y="3279"/>
                  </a:cubicBezTo>
                  <a:cubicBezTo>
                    <a:pt x="18403" y="3279"/>
                    <a:pt x="18454" y="3275"/>
                    <a:pt x="18494" y="3258"/>
                  </a:cubicBezTo>
                  <a:cubicBezTo>
                    <a:pt x="18541" y="3230"/>
                    <a:pt x="18598" y="3201"/>
                    <a:pt x="18655" y="3201"/>
                  </a:cubicBezTo>
                  <a:lnTo>
                    <a:pt x="18712" y="3201"/>
                  </a:lnTo>
                  <a:cubicBezTo>
                    <a:pt x="18715" y="3202"/>
                    <a:pt x="18718" y="3202"/>
                    <a:pt x="18722" y="3202"/>
                  </a:cubicBezTo>
                  <a:cubicBezTo>
                    <a:pt x="18760" y="3202"/>
                    <a:pt x="18836" y="3169"/>
                    <a:pt x="18869" y="3169"/>
                  </a:cubicBezTo>
                  <a:cubicBezTo>
                    <a:pt x="18875" y="3169"/>
                    <a:pt x="18880" y="3170"/>
                    <a:pt x="18883" y="3173"/>
                  </a:cubicBezTo>
                  <a:cubicBezTo>
                    <a:pt x="18896" y="3170"/>
                    <a:pt x="18908" y="3168"/>
                    <a:pt x="18919" y="3168"/>
                  </a:cubicBezTo>
                  <a:cubicBezTo>
                    <a:pt x="18970" y="3168"/>
                    <a:pt x="19009" y="3193"/>
                    <a:pt x="19062" y="3193"/>
                  </a:cubicBezTo>
                  <a:cubicBezTo>
                    <a:pt x="19069" y="3193"/>
                    <a:pt x="19075" y="3193"/>
                    <a:pt x="19082" y="3192"/>
                  </a:cubicBezTo>
                  <a:cubicBezTo>
                    <a:pt x="19130" y="3192"/>
                    <a:pt x="19158" y="3154"/>
                    <a:pt x="19206" y="3144"/>
                  </a:cubicBezTo>
                  <a:cubicBezTo>
                    <a:pt x="19215" y="3143"/>
                    <a:pt x="19223" y="3142"/>
                    <a:pt x="19232" y="3142"/>
                  </a:cubicBezTo>
                  <a:cubicBezTo>
                    <a:pt x="19271" y="3142"/>
                    <a:pt x="19310" y="3157"/>
                    <a:pt x="19348" y="3173"/>
                  </a:cubicBezTo>
                  <a:cubicBezTo>
                    <a:pt x="19396" y="3192"/>
                    <a:pt x="19453" y="3192"/>
                    <a:pt x="19500" y="3211"/>
                  </a:cubicBezTo>
                  <a:cubicBezTo>
                    <a:pt x="19548" y="3220"/>
                    <a:pt x="19586" y="3239"/>
                    <a:pt x="19633" y="3258"/>
                  </a:cubicBezTo>
                  <a:cubicBezTo>
                    <a:pt x="19648" y="3263"/>
                    <a:pt x="19667" y="3263"/>
                    <a:pt x="19686" y="3263"/>
                  </a:cubicBezTo>
                  <a:cubicBezTo>
                    <a:pt x="19705" y="3263"/>
                    <a:pt x="19724" y="3263"/>
                    <a:pt x="19738" y="3268"/>
                  </a:cubicBezTo>
                  <a:cubicBezTo>
                    <a:pt x="19785" y="3277"/>
                    <a:pt x="19785" y="3306"/>
                    <a:pt x="19814" y="3334"/>
                  </a:cubicBezTo>
                  <a:cubicBezTo>
                    <a:pt x="19852" y="3372"/>
                    <a:pt x="19890" y="3401"/>
                    <a:pt x="19937" y="3429"/>
                  </a:cubicBezTo>
                  <a:cubicBezTo>
                    <a:pt x="19985" y="3448"/>
                    <a:pt x="20061" y="3496"/>
                    <a:pt x="20118" y="3496"/>
                  </a:cubicBezTo>
                  <a:cubicBezTo>
                    <a:pt x="20156" y="3486"/>
                    <a:pt x="20203" y="3467"/>
                    <a:pt x="20251" y="3458"/>
                  </a:cubicBezTo>
                  <a:cubicBezTo>
                    <a:pt x="20384" y="3429"/>
                    <a:pt x="20564" y="3382"/>
                    <a:pt x="20659" y="3287"/>
                  </a:cubicBezTo>
                  <a:cubicBezTo>
                    <a:pt x="20726" y="3230"/>
                    <a:pt x="20754" y="3154"/>
                    <a:pt x="20811" y="3106"/>
                  </a:cubicBezTo>
                  <a:cubicBezTo>
                    <a:pt x="20878" y="3049"/>
                    <a:pt x="20944" y="3059"/>
                    <a:pt x="21001" y="3011"/>
                  </a:cubicBezTo>
                  <a:cubicBezTo>
                    <a:pt x="21087" y="2935"/>
                    <a:pt x="21153" y="2916"/>
                    <a:pt x="21257" y="2888"/>
                  </a:cubicBezTo>
                  <a:cubicBezTo>
                    <a:pt x="21333" y="2869"/>
                    <a:pt x="21400" y="2821"/>
                    <a:pt x="21466" y="2802"/>
                  </a:cubicBezTo>
                  <a:cubicBezTo>
                    <a:pt x="21490" y="2793"/>
                    <a:pt x="21514" y="2791"/>
                    <a:pt x="21538" y="2791"/>
                  </a:cubicBezTo>
                  <a:cubicBezTo>
                    <a:pt x="21561" y="2791"/>
                    <a:pt x="21585" y="2793"/>
                    <a:pt x="21609" y="2793"/>
                  </a:cubicBezTo>
                  <a:cubicBezTo>
                    <a:pt x="21666" y="2793"/>
                    <a:pt x="21704" y="2764"/>
                    <a:pt x="21761" y="2764"/>
                  </a:cubicBezTo>
                  <a:cubicBezTo>
                    <a:pt x="21781" y="2761"/>
                    <a:pt x="21802" y="2760"/>
                    <a:pt x="21823" y="2760"/>
                  </a:cubicBezTo>
                  <a:cubicBezTo>
                    <a:pt x="21926" y="2760"/>
                    <a:pt x="22030" y="2793"/>
                    <a:pt x="22141" y="2793"/>
                  </a:cubicBezTo>
                  <a:cubicBezTo>
                    <a:pt x="22255" y="2793"/>
                    <a:pt x="22331" y="2831"/>
                    <a:pt x="22435" y="2850"/>
                  </a:cubicBezTo>
                  <a:cubicBezTo>
                    <a:pt x="22578" y="2878"/>
                    <a:pt x="22720" y="2888"/>
                    <a:pt x="22863" y="2888"/>
                  </a:cubicBezTo>
                  <a:cubicBezTo>
                    <a:pt x="22929" y="2888"/>
                    <a:pt x="23053" y="2926"/>
                    <a:pt x="23100" y="2973"/>
                  </a:cubicBezTo>
                  <a:cubicBezTo>
                    <a:pt x="23119" y="2983"/>
                    <a:pt x="23129" y="3021"/>
                    <a:pt x="23148" y="3040"/>
                  </a:cubicBezTo>
                  <a:cubicBezTo>
                    <a:pt x="23167" y="3068"/>
                    <a:pt x="23195" y="3087"/>
                    <a:pt x="23214" y="3116"/>
                  </a:cubicBezTo>
                  <a:cubicBezTo>
                    <a:pt x="23249" y="3144"/>
                    <a:pt x="23285" y="3154"/>
                    <a:pt x="23322" y="3154"/>
                  </a:cubicBezTo>
                  <a:cubicBezTo>
                    <a:pt x="23386" y="3154"/>
                    <a:pt x="23452" y="3124"/>
                    <a:pt x="23518" y="3106"/>
                  </a:cubicBezTo>
                  <a:cubicBezTo>
                    <a:pt x="23661" y="3059"/>
                    <a:pt x="23793" y="2983"/>
                    <a:pt x="23907" y="2888"/>
                  </a:cubicBezTo>
                  <a:cubicBezTo>
                    <a:pt x="24012" y="2802"/>
                    <a:pt x="24135" y="2745"/>
                    <a:pt x="24240" y="2650"/>
                  </a:cubicBezTo>
                  <a:cubicBezTo>
                    <a:pt x="24325" y="2565"/>
                    <a:pt x="24449" y="2517"/>
                    <a:pt x="24563" y="2489"/>
                  </a:cubicBezTo>
                  <a:cubicBezTo>
                    <a:pt x="24615" y="2479"/>
                    <a:pt x="24663" y="2477"/>
                    <a:pt x="24710" y="2477"/>
                  </a:cubicBezTo>
                  <a:cubicBezTo>
                    <a:pt x="24758" y="2477"/>
                    <a:pt x="24805" y="2479"/>
                    <a:pt x="24857" y="2479"/>
                  </a:cubicBezTo>
                  <a:cubicBezTo>
                    <a:pt x="24923" y="2472"/>
                    <a:pt x="24984" y="2442"/>
                    <a:pt x="25052" y="2442"/>
                  </a:cubicBezTo>
                  <a:cubicBezTo>
                    <a:pt x="25072" y="2442"/>
                    <a:pt x="25092" y="2445"/>
                    <a:pt x="25114" y="2451"/>
                  </a:cubicBezTo>
                  <a:cubicBezTo>
                    <a:pt x="25187" y="2468"/>
                    <a:pt x="25280" y="2484"/>
                    <a:pt x="25372" y="2484"/>
                  </a:cubicBezTo>
                  <a:cubicBezTo>
                    <a:pt x="25483" y="2484"/>
                    <a:pt x="25592" y="2461"/>
                    <a:pt x="25665" y="2394"/>
                  </a:cubicBezTo>
                  <a:cubicBezTo>
                    <a:pt x="25712" y="2347"/>
                    <a:pt x="25712" y="2337"/>
                    <a:pt x="25760" y="2318"/>
                  </a:cubicBezTo>
                  <a:cubicBezTo>
                    <a:pt x="25798" y="2299"/>
                    <a:pt x="25855" y="2290"/>
                    <a:pt x="25893" y="2280"/>
                  </a:cubicBezTo>
                  <a:cubicBezTo>
                    <a:pt x="25978" y="2280"/>
                    <a:pt x="26083" y="2280"/>
                    <a:pt x="26159" y="2290"/>
                  </a:cubicBezTo>
                  <a:cubicBezTo>
                    <a:pt x="26184" y="2295"/>
                    <a:pt x="26207" y="2298"/>
                    <a:pt x="26229" y="2298"/>
                  </a:cubicBezTo>
                  <a:cubicBezTo>
                    <a:pt x="26315" y="2298"/>
                    <a:pt x="26380" y="2259"/>
                    <a:pt x="26462" y="2214"/>
                  </a:cubicBezTo>
                  <a:cubicBezTo>
                    <a:pt x="26557" y="2147"/>
                    <a:pt x="26652" y="2128"/>
                    <a:pt x="26757" y="2100"/>
                  </a:cubicBezTo>
                  <a:cubicBezTo>
                    <a:pt x="26798" y="2093"/>
                    <a:pt x="26840" y="2087"/>
                    <a:pt x="26880" y="2087"/>
                  </a:cubicBezTo>
                  <a:cubicBezTo>
                    <a:pt x="26953" y="2087"/>
                    <a:pt x="27022" y="2105"/>
                    <a:pt x="27070" y="2166"/>
                  </a:cubicBezTo>
                  <a:cubicBezTo>
                    <a:pt x="27137" y="2252"/>
                    <a:pt x="27184" y="2318"/>
                    <a:pt x="27270" y="2375"/>
                  </a:cubicBezTo>
                  <a:cubicBezTo>
                    <a:pt x="27346" y="2441"/>
                    <a:pt x="27374" y="2555"/>
                    <a:pt x="27460" y="2612"/>
                  </a:cubicBezTo>
                  <a:cubicBezTo>
                    <a:pt x="27486" y="2630"/>
                    <a:pt x="27511" y="2635"/>
                    <a:pt x="27537" y="2635"/>
                  </a:cubicBezTo>
                  <a:cubicBezTo>
                    <a:pt x="27568" y="2635"/>
                    <a:pt x="27600" y="2627"/>
                    <a:pt x="27631" y="2622"/>
                  </a:cubicBezTo>
                  <a:cubicBezTo>
                    <a:pt x="27773" y="2584"/>
                    <a:pt x="27916" y="2546"/>
                    <a:pt x="28058" y="2498"/>
                  </a:cubicBezTo>
                  <a:cubicBezTo>
                    <a:pt x="28144" y="2470"/>
                    <a:pt x="28201" y="2422"/>
                    <a:pt x="28277" y="2375"/>
                  </a:cubicBezTo>
                  <a:cubicBezTo>
                    <a:pt x="28343" y="2337"/>
                    <a:pt x="28353" y="2318"/>
                    <a:pt x="28400" y="2271"/>
                  </a:cubicBezTo>
                  <a:cubicBezTo>
                    <a:pt x="28467" y="2185"/>
                    <a:pt x="28571" y="2157"/>
                    <a:pt x="28676" y="2128"/>
                  </a:cubicBezTo>
                  <a:cubicBezTo>
                    <a:pt x="28780" y="2100"/>
                    <a:pt x="28875" y="2052"/>
                    <a:pt x="28979" y="2024"/>
                  </a:cubicBezTo>
                  <a:cubicBezTo>
                    <a:pt x="29038" y="2010"/>
                    <a:pt x="29092" y="2004"/>
                    <a:pt x="29143" y="2004"/>
                  </a:cubicBezTo>
                  <a:cubicBezTo>
                    <a:pt x="29272" y="2004"/>
                    <a:pt x="29384" y="2042"/>
                    <a:pt x="29521" y="2090"/>
                  </a:cubicBezTo>
                  <a:cubicBezTo>
                    <a:pt x="29730" y="2157"/>
                    <a:pt x="29958" y="2252"/>
                    <a:pt x="30176" y="2271"/>
                  </a:cubicBezTo>
                  <a:cubicBezTo>
                    <a:pt x="30191" y="2272"/>
                    <a:pt x="30205" y="2272"/>
                    <a:pt x="30219" y="2272"/>
                  </a:cubicBezTo>
                  <a:cubicBezTo>
                    <a:pt x="30334" y="2272"/>
                    <a:pt x="30438" y="2240"/>
                    <a:pt x="30556" y="2223"/>
                  </a:cubicBezTo>
                  <a:cubicBezTo>
                    <a:pt x="30578" y="2220"/>
                    <a:pt x="30600" y="2219"/>
                    <a:pt x="30623" y="2219"/>
                  </a:cubicBezTo>
                  <a:cubicBezTo>
                    <a:pt x="30667" y="2219"/>
                    <a:pt x="30711" y="2223"/>
                    <a:pt x="30756" y="2223"/>
                  </a:cubicBezTo>
                  <a:cubicBezTo>
                    <a:pt x="30917" y="2214"/>
                    <a:pt x="31098" y="2185"/>
                    <a:pt x="31250" y="2147"/>
                  </a:cubicBezTo>
                  <a:cubicBezTo>
                    <a:pt x="31335" y="2119"/>
                    <a:pt x="31420" y="2081"/>
                    <a:pt x="31496" y="2033"/>
                  </a:cubicBezTo>
                  <a:cubicBezTo>
                    <a:pt x="31563" y="1986"/>
                    <a:pt x="31648" y="1957"/>
                    <a:pt x="31705" y="1900"/>
                  </a:cubicBezTo>
                  <a:cubicBezTo>
                    <a:pt x="31772" y="1853"/>
                    <a:pt x="31848" y="1758"/>
                    <a:pt x="31876" y="1682"/>
                  </a:cubicBezTo>
                  <a:cubicBezTo>
                    <a:pt x="31905" y="1625"/>
                    <a:pt x="31914" y="1577"/>
                    <a:pt x="31962" y="1530"/>
                  </a:cubicBezTo>
                  <a:cubicBezTo>
                    <a:pt x="32038" y="1444"/>
                    <a:pt x="32133" y="1378"/>
                    <a:pt x="32247" y="1368"/>
                  </a:cubicBezTo>
                  <a:cubicBezTo>
                    <a:pt x="32218" y="1359"/>
                    <a:pt x="32218" y="1340"/>
                    <a:pt x="32199" y="1330"/>
                  </a:cubicBezTo>
                  <a:cubicBezTo>
                    <a:pt x="32228" y="1245"/>
                    <a:pt x="32399" y="1226"/>
                    <a:pt x="32465" y="1207"/>
                  </a:cubicBezTo>
                  <a:cubicBezTo>
                    <a:pt x="32541" y="1188"/>
                    <a:pt x="32598" y="1159"/>
                    <a:pt x="32665" y="1140"/>
                  </a:cubicBezTo>
                  <a:cubicBezTo>
                    <a:pt x="32836" y="1093"/>
                    <a:pt x="33007" y="1045"/>
                    <a:pt x="33187" y="1026"/>
                  </a:cubicBezTo>
                  <a:cubicBezTo>
                    <a:pt x="33263" y="1017"/>
                    <a:pt x="33406" y="998"/>
                    <a:pt x="33482" y="950"/>
                  </a:cubicBezTo>
                  <a:cubicBezTo>
                    <a:pt x="33539" y="903"/>
                    <a:pt x="33539" y="855"/>
                    <a:pt x="33615" y="817"/>
                  </a:cubicBezTo>
                  <a:cubicBezTo>
                    <a:pt x="33776" y="751"/>
                    <a:pt x="33975" y="798"/>
                    <a:pt x="34137" y="732"/>
                  </a:cubicBezTo>
                  <a:cubicBezTo>
                    <a:pt x="34222" y="694"/>
                    <a:pt x="34289" y="627"/>
                    <a:pt x="34374" y="580"/>
                  </a:cubicBezTo>
                  <a:cubicBezTo>
                    <a:pt x="34384" y="570"/>
                    <a:pt x="34384" y="570"/>
                    <a:pt x="34393" y="561"/>
                  </a:cubicBezTo>
                  <a:cubicBezTo>
                    <a:pt x="34393" y="494"/>
                    <a:pt x="34384" y="409"/>
                    <a:pt x="34403" y="352"/>
                  </a:cubicBezTo>
                  <a:cubicBezTo>
                    <a:pt x="34412" y="352"/>
                    <a:pt x="34355" y="342"/>
                    <a:pt x="34355" y="342"/>
                  </a:cubicBezTo>
                  <a:cubicBezTo>
                    <a:pt x="34292" y="342"/>
                    <a:pt x="34220" y="338"/>
                    <a:pt x="34154" y="338"/>
                  </a:cubicBezTo>
                  <a:cubicBezTo>
                    <a:pt x="34121" y="338"/>
                    <a:pt x="34089" y="339"/>
                    <a:pt x="34061" y="342"/>
                  </a:cubicBezTo>
                  <a:cubicBezTo>
                    <a:pt x="33899" y="361"/>
                    <a:pt x="33634" y="418"/>
                    <a:pt x="33510" y="513"/>
                  </a:cubicBezTo>
                  <a:cubicBezTo>
                    <a:pt x="33463" y="551"/>
                    <a:pt x="33434" y="608"/>
                    <a:pt x="33377" y="637"/>
                  </a:cubicBezTo>
                  <a:cubicBezTo>
                    <a:pt x="33349" y="649"/>
                    <a:pt x="33307" y="654"/>
                    <a:pt x="33262" y="654"/>
                  </a:cubicBezTo>
                  <a:cubicBezTo>
                    <a:pt x="33172" y="654"/>
                    <a:pt x="33067" y="637"/>
                    <a:pt x="33016" y="637"/>
                  </a:cubicBezTo>
                  <a:cubicBezTo>
                    <a:pt x="32963" y="637"/>
                    <a:pt x="32907" y="634"/>
                    <a:pt x="32851" y="634"/>
                  </a:cubicBezTo>
                  <a:cubicBezTo>
                    <a:pt x="32768" y="634"/>
                    <a:pt x="32686" y="641"/>
                    <a:pt x="32617" y="675"/>
                  </a:cubicBezTo>
                  <a:cubicBezTo>
                    <a:pt x="32551" y="713"/>
                    <a:pt x="32532" y="770"/>
                    <a:pt x="32484" y="798"/>
                  </a:cubicBezTo>
                  <a:cubicBezTo>
                    <a:pt x="32468" y="811"/>
                    <a:pt x="32445" y="814"/>
                    <a:pt x="32420" y="814"/>
                  </a:cubicBezTo>
                  <a:cubicBezTo>
                    <a:pt x="32386" y="814"/>
                    <a:pt x="32350" y="808"/>
                    <a:pt x="32323" y="808"/>
                  </a:cubicBezTo>
                  <a:cubicBezTo>
                    <a:pt x="32247" y="808"/>
                    <a:pt x="32190" y="827"/>
                    <a:pt x="32114" y="836"/>
                  </a:cubicBezTo>
                  <a:cubicBezTo>
                    <a:pt x="32000" y="865"/>
                    <a:pt x="31876" y="846"/>
                    <a:pt x="31753" y="865"/>
                  </a:cubicBezTo>
                  <a:cubicBezTo>
                    <a:pt x="31677" y="884"/>
                    <a:pt x="31601" y="912"/>
                    <a:pt x="31525" y="922"/>
                  </a:cubicBezTo>
                  <a:cubicBezTo>
                    <a:pt x="31316" y="960"/>
                    <a:pt x="31088" y="979"/>
                    <a:pt x="30879" y="979"/>
                  </a:cubicBezTo>
                  <a:cubicBezTo>
                    <a:pt x="30797" y="979"/>
                    <a:pt x="30710" y="970"/>
                    <a:pt x="30625" y="970"/>
                  </a:cubicBezTo>
                  <a:cubicBezTo>
                    <a:pt x="30583" y="970"/>
                    <a:pt x="30540" y="972"/>
                    <a:pt x="30499" y="979"/>
                  </a:cubicBezTo>
                  <a:cubicBezTo>
                    <a:pt x="30347" y="1007"/>
                    <a:pt x="30195" y="1055"/>
                    <a:pt x="30129" y="1197"/>
                  </a:cubicBezTo>
                  <a:cubicBezTo>
                    <a:pt x="30110" y="1235"/>
                    <a:pt x="30091" y="1321"/>
                    <a:pt x="30053" y="1349"/>
                  </a:cubicBezTo>
                  <a:cubicBezTo>
                    <a:pt x="29939" y="1435"/>
                    <a:pt x="29711" y="1397"/>
                    <a:pt x="29578" y="1416"/>
                  </a:cubicBezTo>
                  <a:cubicBezTo>
                    <a:pt x="29362" y="1452"/>
                    <a:pt x="29171" y="1530"/>
                    <a:pt x="28950" y="1530"/>
                  </a:cubicBezTo>
                  <a:cubicBezTo>
                    <a:pt x="28938" y="1530"/>
                    <a:pt x="28925" y="1530"/>
                    <a:pt x="28913" y="1530"/>
                  </a:cubicBezTo>
                  <a:cubicBezTo>
                    <a:pt x="28780" y="1520"/>
                    <a:pt x="28638" y="1473"/>
                    <a:pt x="28505" y="1454"/>
                  </a:cubicBezTo>
                  <a:cubicBezTo>
                    <a:pt x="28413" y="1438"/>
                    <a:pt x="28319" y="1434"/>
                    <a:pt x="28224" y="1434"/>
                  </a:cubicBezTo>
                  <a:cubicBezTo>
                    <a:pt x="28082" y="1434"/>
                    <a:pt x="27938" y="1444"/>
                    <a:pt x="27802" y="1444"/>
                  </a:cubicBezTo>
                  <a:cubicBezTo>
                    <a:pt x="27767" y="1443"/>
                    <a:pt x="27734" y="1442"/>
                    <a:pt x="27701" y="1442"/>
                  </a:cubicBezTo>
                  <a:cubicBezTo>
                    <a:pt x="27473" y="1442"/>
                    <a:pt x="27284" y="1471"/>
                    <a:pt x="27051" y="1530"/>
                  </a:cubicBezTo>
                  <a:cubicBezTo>
                    <a:pt x="26814" y="1596"/>
                    <a:pt x="26443" y="1682"/>
                    <a:pt x="26263" y="1862"/>
                  </a:cubicBezTo>
                  <a:cubicBezTo>
                    <a:pt x="26092" y="2033"/>
                    <a:pt x="25940" y="2043"/>
                    <a:pt x="25703" y="2062"/>
                  </a:cubicBezTo>
                  <a:cubicBezTo>
                    <a:pt x="25503" y="2081"/>
                    <a:pt x="25304" y="2090"/>
                    <a:pt x="25114" y="2109"/>
                  </a:cubicBezTo>
                  <a:cubicBezTo>
                    <a:pt x="24781" y="2157"/>
                    <a:pt x="24487" y="2252"/>
                    <a:pt x="24183" y="2375"/>
                  </a:cubicBezTo>
                  <a:cubicBezTo>
                    <a:pt x="24059" y="2422"/>
                    <a:pt x="23926" y="2460"/>
                    <a:pt x="23793" y="2489"/>
                  </a:cubicBezTo>
                  <a:cubicBezTo>
                    <a:pt x="23752" y="2495"/>
                    <a:pt x="23710" y="2498"/>
                    <a:pt x="23666" y="2498"/>
                  </a:cubicBezTo>
                  <a:cubicBezTo>
                    <a:pt x="23510" y="2498"/>
                    <a:pt x="23342" y="2464"/>
                    <a:pt x="23186" y="2441"/>
                  </a:cubicBezTo>
                  <a:cubicBezTo>
                    <a:pt x="22990" y="2415"/>
                    <a:pt x="22792" y="2409"/>
                    <a:pt x="22593" y="2409"/>
                  </a:cubicBezTo>
                  <a:cubicBezTo>
                    <a:pt x="22433" y="2409"/>
                    <a:pt x="22273" y="2413"/>
                    <a:pt x="22112" y="2413"/>
                  </a:cubicBezTo>
                  <a:cubicBezTo>
                    <a:pt x="22097" y="2413"/>
                    <a:pt x="22082" y="2412"/>
                    <a:pt x="22066" y="2412"/>
                  </a:cubicBezTo>
                  <a:cubicBezTo>
                    <a:pt x="21781" y="2412"/>
                    <a:pt x="21529" y="2496"/>
                    <a:pt x="21276" y="2622"/>
                  </a:cubicBezTo>
                  <a:cubicBezTo>
                    <a:pt x="21136" y="2688"/>
                    <a:pt x="20981" y="2791"/>
                    <a:pt x="20817" y="2791"/>
                  </a:cubicBezTo>
                  <a:cubicBezTo>
                    <a:pt x="20793" y="2791"/>
                    <a:pt x="20769" y="2788"/>
                    <a:pt x="20745" y="2783"/>
                  </a:cubicBezTo>
                  <a:cubicBezTo>
                    <a:pt x="20697" y="2774"/>
                    <a:pt x="20650" y="2745"/>
                    <a:pt x="20602" y="2736"/>
                  </a:cubicBezTo>
                  <a:cubicBezTo>
                    <a:pt x="20469" y="2698"/>
                    <a:pt x="20336" y="2698"/>
                    <a:pt x="20203" y="2698"/>
                  </a:cubicBezTo>
                  <a:cubicBezTo>
                    <a:pt x="19861" y="2707"/>
                    <a:pt x="19567" y="2821"/>
                    <a:pt x="19234" y="2869"/>
                  </a:cubicBezTo>
                  <a:cubicBezTo>
                    <a:pt x="19177" y="2877"/>
                    <a:pt x="19120" y="2880"/>
                    <a:pt x="19064" y="2880"/>
                  </a:cubicBezTo>
                  <a:cubicBezTo>
                    <a:pt x="18841" y="2880"/>
                    <a:pt x="18628" y="2827"/>
                    <a:pt x="18408" y="2774"/>
                  </a:cubicBezTo>
                  <a:cubicBezTo>
                    <a:pt x="18361" y="2764"/>
                    <a:pt x="18361" y="2745"/>
                    <a:pt x="18285" y="2745"/>
                  </a:cubicBezTo>
                  <a:cubicBezTo>
                    <a:pt x="18228" y="2745"/>
                    <a:pt x="18171" y="2764"/>
                    <a:pt x="18114" y="2774"/>
                  </a:cubicBezTo>
                  <a:cubicBezTo>
                    <a:pt x="17937" y="2818"/>
                    <a:pt x="17750" y="2890"/>
                    <a:pt x="17560" y="2890"/>
                  </a:cubicBezTo>
                  <a:cubicBezTo>
                    <a:pt x="17504" y="2890"/>
                    <a:pt x="17448" y="2884"/>
                    <a:pt x="17392" y="2869"/>
                  </a:cubicBezTo>
                  <a:cubicBezTo>
                    <a:pt x="17325" y="2850"/>
                    <a:pt x="17268" y="2793"/>
                    <a:pt x="17211" y="2755"/>
                  </a:cubicBezTo>
                  <a:cubicBezTo>
                    <a:pt x="17088" y="2679"/>
                    <a:pt x="16945" y="2622"/>
                    <a:pt x="16803" y="2574"/>
                  </a:cubicBezTo>
                  <a:cubicBezTo>
                    <a:pt x="16660" y="2527"/>
                    <a:pt x="16499" y="2479"/>
                    <a:pt x="16385" y="2366"/>
                  </a:cubicBezTo>
                  <a:cubicBezTo>
                    <a:pt x="16337" y="2318"/>
                    <a:pt x="16309" y="2233"/>
                    <a:pt x="16252" y="2195"/>
                  </a:cubicBezTo>
                  <a:cubicBezTo>
                    <a:pt x="16147" y="2128"/>
                    <a:pt x="15948" y="2109"/>
                    <a:pt x="15834" y="2081"/>
                  </a:cubicBezTo>
                  <a:cubicBezTo>
                    <a:pt x="15568" y="2014"/>
                    <a:pt x="15312" y="1957"/>
                    <a:pt x="15055" y="1900"/>
                  </a:cubicBezTo>
                  <a:cubicBezTo>
                    <a:pt x="15041" y="1898"/>
                    <a:pt x="15029" y="1898"/>
                    <a:pt x="15019" y="1898"/>
                  </a:cubicBezTo>
                  <a:cubicBezTo>
                    <a:pt x="15008" y="1898"/>
                    <a:pt x="14998" y="1898"/>
                    <a:pt x="14989" y="1898"/>
                  </a:cubicBezTo>
                  <a:cubicBezTo>
                    <a:pt x="14962" y="1898"/>
                    <a:pt x="14940" y="1893"/>
                    <a:pt x="14894" y="1853"/>
                  </a:cubicBezTo>
                  <a:cubicBezTo>
                    <a:pt x="14837" y="1805"/>
                    <a:pt x="14808" y="1710"/>
                    <a:pt x="14732" y="1653"/>
                  </a:cubicBezTo>
                  <a:cubicBezTo>
                    <a:pt x="14692" y="1618"/>
                    <a:pt x="14657" y="1609"/>
                    <a:pt x="14618" y="1609"/>
                  </a:cubicBezTo>
                  <a:cubicBezTo>
                    <a:pt x="14582" y="1609"/>
                    <a:pt x="14544" y="1616"/>
                    <a:pt x="14499" y="1616"/>
                  </a:cubicBezTo>
                  <a:cubicBezTo>
                    <a:pt x="14488" y="1616"/>
                    <a:pt x="14478" y="1616"/>
                    <a:pt x="14466" y="1615"/>
                  </a:cubicBezTo>
                  <a:cubicBezTo>
                    <a:pt x="14203" y="1591"/>
                    <a:pt x="13933" y="1467"/>
                    <a:pt x="13663" y="1467"/>
                  </a:cubicBezTo>
                  <a:cubicBezTo>
                    <a:pt x="13611" y="1467"/>
                    <a:pt x="13559" y="1471"/>
                    <a:pt x="13507" y="1482"/>
                  </a:cubicBezTo>
                  <a:cubicBezTo>
                    <a:pt x="13441" y="1501"/>
                    <a:pt x="13393" y="1539"/>
                    <a:pt x="13336" y="1558"/>
                  </a:cubicBezTo>
                  <a:cubicBezTo>
                    <a:pt x="13298" y="1577"/>
                    <a:pt x="13260" y="1568"/>
                    <a:pt x="13213" y="1577"/>
                  </a:cubicBezTo>
                  <a:cubicBezTo>
                    <a:pt x="13156" y="1587"/>
                    <a:pt x="13070" y="1634"/>
                    <a:pt x="13013" y="1653"/>
                  </a:cubicBezTo>
                  <a:cubicBezTo>
                    <a:pt x="12871" y="1701"/>
                    <a:pt x="12719" y="1710"/>
                    <a:pt x="12576" y="1758"/>
                  </a:cubicBezTo>
                  <a:cubicBezTo>
                    <a:pt x="12343" y="1829"/>
                    <a:pt x="12178" y="1901"/>
                    <a:pt x="11937" y="1901"/>
                  </a:cubicBezTo>
                  <a:cubicBezTo>
                    <a:pt x="11922" y="1901"/>
                    <a:pt x="11908" y="1901"/>
                    <a:pt x="11892" y="1900"/>
                  </a:cubicBezTo>
                  <a:cubicBezTo>
                    <a:pt x="11858" y="1900"/>
                    <a:pt x="11824" y="1900"/>
                    <a:pt x="11790" y="1900"/>
                  </a:cubicBezTo>
                  <a:cubicBezTo>
                    <a:pt x="11640" y="1900"/>
                    <a:pt x="11499" y="1894"/>
                    <a:pt x="11351" y="1824"/>
                  </a:cubicBezTo>
                  <a:cubicBezTo>
                    <a:pt x="11094" y="1701"/>
                    <a:pt x="10838" y="1606"/>
                    <a:pt x="10629" y="1397"/>
                  </a:cubicBezTo>
                  <a:cubicBezTo>
                    <a:pt x="10506" y="1273"/>
                    <a:pt x="10363" y="1159"/>
                    <a:pt x="10211" y="1064"/>
                  </a:cubicBezTo>
                  <a:cubicBezTo>
                    <a:pt x="10126" y="1007"/>
                    <a:pt x="10040" y="979"/>
                    <a:pt x="9955" y="922"/>
                  </a:cubicBezTo>
                  <a:cubicBezTo>
                    <a:pt x="9907" y="893"/>
                    <a:pt x="9888" y="855"/>
                    <a:pt x="9831" y="846"/>
                  </a:cubicBezTo>
                  <a:cubicBezTo>
                    <a:pt x="9823" y="845"/>
                    <a:pt x="9816" y="845"/>
                    <a:pt x="9807" y="845"/>
                  </a:cubicBezTo>
                  <a:cubicBezTo>
                    <a:pt x="9727" y="845"/>
                    <a:pt x="9633" y="884"/>
                    <a:pt x="9556" y="884"/>
                  </a:cubicBezTo>
                  <a:cubicBezTo>
                    <a:pt x="9507" y="890"/>
                    <a:pt x="9454" y="896"/>
                    <a:pt x="9403" y="896"/>
                  </a:cubicBezTo>
                  <a:cubicBezTo>
                    <a:pt x="9305" y="896"/>
                    <a:pt x="9213" y="876"/>
                    <a:pt x="9157" y="808"/>
                  </a:cubicBezTo>
                  <a:cubicBezTo>
                    <a:pt x="9100" y="741"/>
                    <a:pt x="9128" y="732"/>
                    <a:pt x="9024" y="722"/>
                  </a:cubicBezTo>
                  <a:cubicBezTo>
                    <a:pt x="8796" y="703"/>
                    <a:pt x="8568" y="675"/>
                    <a:pt x="8350" y="627"/>
                  </a:cubicBezTo>
                  <a:cubicBezTo>
                    <a:pt x="8278" y="611"/>
                    <a:pt x="8207" y="599"/>
                    <a:pt x="8137" y="599"/>
                  </a:cubicBezTo>
                  <a:cubicBezTo>
                    <a:pt x="8048" y="599"/>
                    <a:pt x="7960" y="617"/>
                    <a:pt x="7875" y="665"/>
                  </a:cubicBezTo>
                  <a:cubicBezTo>
                    <a:pt x="7808" y="694"/>
                    <a:pt x="7761" y="741"/>
                    <a:pt x="7694" y="770"/>
                  </a:cubicBezTo>
                  <a:cubicBezTo>
                    <a:pt x="7504" y="855"/>
                    <a:pt x="7229" y="779"/>
                    <a:pt x="7039" y="922"/>
                  </a:cubicBezTo>
                  <a:cubicBezTo>
                    <a:pt x="7001" y="941"/>
                    <a:pt x="6991" y="979"/>
                    <a:pt x="6963" y="1007"/>
                  </a:cubicBezTo>
                  <a:cubicBezTo>
                    <a:pt x="6953" y="1017"/>
                    <a:pt x="6906" y="1017"/>
                    <a:pt x="6887" y="1026"/>
                  </a:cubicBezTo>
                  <a:cubicBezTo>
                    <a:pt x="6817" y="1052"/>
                    <a:pt x="6747" y="1056"/>
                    <a:pt x="6672" y="1056"/>
                  </a:cubicBezTo>
                  <a:cubicBezTo>
                    <a:pt x="6635" y="1056"/>
                    <a:pt x="6596" y="1055"/>
                    <a:pt x="6554" y="1055"/>
                  </a:cubicBezTo>
                  <a:cubicBezTo>
                    <a:pt x="6450" y="1055"/>
                    <a:pt x="6383" y="1036"/>
                    <a:pt x="6288" y="1017"/>
                  </a:cubicBezTo>
                  <a:cubicBezTo>
                    <a:pt x="6257" y="1010"/>
                    <a:pt x="6221" y="1008"/>
                    <a:pt x="6184" y="1008"/>
                  </a:cubicBezTo>
                  <a:cubicBezTo>
                    <a:pt x="6109" y="1008"/>
                    <a:pt x="6029" y="1017"/>
                    <a:pt x="5965" y="1017"/>
                  </a:cubicBezTo>
                  <a:cubicBezTo>
                    <a:pt x="5832" y="1017"/>
                    <a:pt x="5652" y="1017"/>
                    <a:pt x="5529" y="969"/>
                  </a:cubicBezTo>
                  <a:cubicBezTo>
                    <a:pt x="5462" y="941"/>
                    <a:pt x="5415" y="874"/>
                    <a:pt x="5358" y="827"/>
                  </a:cubicBezTo>
                  <a:cubicBezTo>
                    <a:pt x="5234" y="722"/>
                    <a:pt x="5073" y="694"/>
                    <a:pt x="4940" y="608"/>
                  </a:cubicBezTo>
                  <a:cubicBezTo>
                    <a:pt x="4816" y="513"/>
                    <a:pt x="4712" y="437"/>
                    <a:pt x="4569" y="428"/>
                  </a:cubicBezTo>
                  <a:cubicBezTo>
                    <a:pt x="4351" y="399"/>
                    <a:pt x="4237" y="219"/>
                    <a:pt x="4047" y="124"/>
                  </a:cubicBezTo>
                  <a:cubicBezTo>
                    <a:pt x="3895" y="48"/>
                    <a:pt x="3733" y="0"/>
                    <a:pt x="3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7"/>
          <p:cNvSpPr/>
          <p:nvPr/>
        </p:nvSpPr>
        <p:spPr>
          <a:xfrm rot="4124023">
            <a:off x="-996608" y="2918913"/>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7483363" y="3279045"/>
            <a:ext cx="2776736" cy="2401549"/>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500"/>
              <a:buNone/>
              <a:defRPr sz="3000">
                <a:solidFill>
                  <a:schemeClr val="dk2"/>
                </a:solidFill>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84" name="Google Shape;84;p7"/>
          <p:cNvSpPr txBox="1">
            <a:spLocks noGrp="1"/>
          </p:cNvSpPr>
          <p:nvPr>
            <p:ph type="body" idx="1"/>
          </p:nvPr>
        </p:nvSpPr>
        <p:spPr>
          <a:xfrm>
            <a:off x="720000" y="1152475"/>
            <a:ext cx="7531800" cy="3416400"/>
          </a:xfrm>
          <a:prstGeom prst="rect">
            <a:avLst/>
          </a:prstGeom>
          <a:noFill/>
          <a:ln>
            <a:noFill/>
          </a:ln>
        </p:spPr>
        <p:txBody>
          <a:bodyPr spcFirstLastPara="1" wrap="square" lIns="91425" tIns="91425" rIns="91425" bIns="91425" anchor="t" anchorCtr="0">
            <a:noAutofit/>
          </a:bodyPr>
          <a:lstStyle>
            <a:lvl1pPr marL="457200" lvl="0" indent="-279400" algn="l" rtl="0">
              <a:spcBef>
                <a:spcPts val="0"/>
              </a:spcBef>
              <a:spcAft>
                <a:spcPts val="0"/>
              </a:spcAft>
              <a:buSzPts val="800"/>
              <a:buFont typeface="Nunito Light"/>
              <a:buChar char="●"/>
              <a:defRPr sz="1400"/>
            </a:lvl1pPr>
            <a:lvl2pPr marL="914400" lvl="1" indent="-304800" algn="l" rtl="0">
              <a:spcBef>
                <a:spcPts val="0"/>
              </a:spcBef>
              <a:spcAft>
                <a:spcPts val="0"/>
              </a:spcAft>
              <a:buSzPts val="1200"/>
              <a:buFont typeface="Nunito Light"/>
              <a:buChar char="○"/>
              <a:defRPr/>
            </a:lvl2pPr>
            <a:lvl3pPr marL="1371600" lvl="2" indent="-304800" algn="l" rtl="0">
              <a:lnSpc>
                <a:spcPct val="115000"/>
              </a:lnSpc>
              <a:spcBef>
                <a:spcPts val="0"/>
              </a:spcBef>
              <a:spcAft>
                <a:spcPts val="0"/>
              </a:spcAft>
              <a:buSzPts val="1200"/>
              <a:buFont typeface="Nunito Light"/>
              <a:buChar char="■"/>
              <a:defRPr/>
            </a:lvl3pPr>
            <a:lvl4pPr marL="1828800" lvl="3" indent="-304800" algn="l" rtl="0">
              <a:lnSpc>
                <a:spcPct val="115000"/>
              </a:lnSpc>
              <a:spcBef>
                <a:spcPts val="0"/>
              </a:spcBef>
              <a:spcAft>
                <a:spcPts val="0"/>
              </a:spcAft>
              <a:buSzPts val="1200"/>
              <a:buFont typeface="Nunito Light"/>
              <a:buChar char="●"/>
              <a:defRPr/>
            </a:lvl4pPr>
            <a:lvl5pPr marL="2286000" lvl="4" indent="-304800" algn="l" rtl="0">
              <a:lnSpc>
                <a:spcPct val="115000"/>
              </a:lnSpc>
              <a:spcBef>
                <a:spcPts val="0"/>
              </a:spcBef>
              <a:spcAft>
                <a:spcPts val="0"/>
              </a:spcAft>
              <a:buSzPts val="1200"/>
              <a:buFont typeface="Nunito Light"/>
              <a:buChar char="○"/>
              <a:defRPr/>
            </a:lvl5pPr>
            <a:lvl6pPr marL="2743200" lvl="5" indent="-304800" algn="l" rtl="0">
              <a:lnSpc>
                <a:spcPct val="115000"/>
              </a:lnSpc>
              <a:spcBef>
                <a:spcPts val="0"/>
              </a:spcBef>
              <a:spcAft>
                <a:spcPts val="0"/>
              </a:spcAft>
              <a:buSzPts val="1200"/>
              <a:buFont typeface="Nunito Light"/>
              <a:buChar char="■"/>
              <a:defRPr/>
            </a:lvl6pPr>
            <a:lvl7pPr marL="3200400" lvl="6" indent="-304800" algn="l" rtl="0">
              <a:lnSpc>
                <a:spcPct val="115000"/>
              </a:lnSpc>
              <a:spcBef>
                <a:spcPts val="0"/>
              </a:spcBef>
              <a:spcAft>
                <a:spcPts val="0"/>
              </a:spcAft>
              <a:buSzPts val="1200"/>
              <a:buFont typeface="Nunito Light"/>
              <a:buChar char="●"/>
              <a:defRPr/>
            </a:lvl7pPr>
            <a:lvl8pPr marL="3657600" lvl="7" indent="-304800" algn="l" rtl="0">
              <a:lnSpc>
                <a:spcPct val="115000"/>
              </a:lnSpc>
              <a:spcBef>
                <a:spcPts val="0"/>
              </a:spcBef>
              <a:spcAft>
                <a:spcPts val="0"/>
              </a:spcAft>
              <a:buSzPts val="1200"/>
              <a:buFont typeface="Nunito Light"/>
              <a:buChar char="○"/>
              <a:defRPr/>
            </a:lvl8pPr>
            <a:lvl9pPr marL="4114800" lvl="8" indent="-304800" algn="l" rtl="0">
              <a:lnSpc>
                <a:spcPct val="115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0"/>
        <p:cNvGrpSpPr/>
        <p:nvPr/>
      </p:nvGrpSpPr>
      <p:grpSpPr>
        <a:xfrm>
          <a:off x="0" y="0"/>
          <a:ext cx="0" cy="0"/>
          <a:chOff x="0" y="0"/>
          <a:chExt cx="0" cy="0"/>
        </a:xfrm>
      </p:grpSpPr>
      <p:pic>
        <p:nvPicPr>
          <p:cNvPr id="121" name="Google Shape;121;p13"/>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22" name="Google Shape;122;p13"/>
          <p:cNvGrpSpPr/>
          <p:nvPr/>
        </p:nvGrpSpPr>
        <p:grpSpPr>
          <a:xfrm rot="10800000">
            <a:off x="534395" y="1170134"/>
            <a:ext cx="8153289" cy="4974122"/>
            <a:chOff x="750100" y="1211625"/>
            <a:chExt cx="6235785" cy="3804300"/>
          </a:xfrm>
        </p:grpSpPr>
        <p:sp>
          <p:nvSpPr>
            <p:cNvPr id="123" name="Google Shape;123;p13"/>
            <p:cNvSpPr/>
            <p:nvPr/>
          </p:nvSpPr>
          <p:spPr>
            <a:xfrm>
              <a:off x="821919" y="1211625"/>
              <a:ext cx="6111315" cy="3804300"/>
            </a:xfrm>
            <a:custGeom>
              <a:avLst/>
              <a:gdLst/>
              <a:ahLst/>
              <a:cxnLst/>
              <a:rect l="l" t="t" r="r" b="b"/>
              <a:pathLst>
                <a:path w="45269" h="28180" extrusionOk="0">
                  <a:moveTo>
                    <a:pt x="4721" y="1"/>
                  </a:moveTo>
                  <a:cubicBezTo>
                    <a:pt x="4465" y="1"/>
                    <a:pt x="4227" y="58"/>
                    <a:pt x="3980" y="58"/>
                  </a:cubicBezTo>
                  <a:lnTo>
                    <a:pt x="2641" y="58"/>
                  </a:lnTo>
                  <a:cubicBezTo>
                    <a:pt x="2489" y="58"/>
                    <a:pt x="2320" y="45"/>
                    <a:pt x="2157" y="45"/>
                  </a:cubicBezTo>
                  <a:cubicBezTo>
                    <a:pt x="2075" y="45"/>
                    <a:pt x="1995" y="48"/>
                    <a:pt x="1919" y="58"/>
                  </a:cubicBezTo>
                  <a:cubicBezTo>
                    <a:pt x="1796" y="77"/>
                    <a:pt x="1663" y="124"/>
                    <a:pt x="1539" y="172"/>
                  </a:cubicBezTo>
                  <a:cubicBezTo>
                    <a:pt x="1558" y="257"/>
                    <a:pt x="1568" y="343"/>
                    <a:pt x="1549" y="419"/>
                  </a:cubicBezTo>
                  <a:cubicBezTo>
                    <a:pt x="1530" y="552"/>
                    <a:pt x="1511" y="646"/>
                    <a:pt x="1520" y="779"/>
                  </a:cubicBezTo>
                  <a:cubicBezTo>
                    <a:pt x="1530" y="941"/>
                    <a:pt x="1530" y="1083"/>
                    <a:pt x="1587" y="1216"/>
                  </a:cubicBezTo>
                  <a:cubicBezTo>
                    <a:pt x="1596" y="1235"/>
                    <a:pt x="1606" y="1302"/>
                    <a:pt x="1615" y="1311"/>
                  </a:cubicBezTo>
                  <a:cubicBezTo>
                    <a:pt x="1653" y="1349"/>
                    <a:pt x="1710" y="1359"/>
                    <a:pt x="1739" y="1397"/>
                  </a:cubicBezTo>
                  <a:cubicBezTo>
                    <a:pt x="1948" y="1634"/>
                    <a:pt x="1862" y="2005"/>
                    <a:pt x="1995" y="2252"/>
                  </a:cubicBezTo>
                  <a:cubicBezTo>
                    <a:pt x="2043" y="2337"/>
                    <a:pt x="2100" y="2394"/>
                    <a:pt x="2157" y="2480"/>
                  </a:cubicBezTo>
                  <a:cubicBezTo>
                    <a:pt x="2280" y="2670"/>
                    <a:pt x="2280" y="2888"/>
                    <a:pt x="2242" y="3107"/>
                  </a:cubicBezTo>
                  <a:cubicBezTo>
                    <a:pt x="2195" y="3401"/>
                    <a:pt x="2185" y="3705"/>
                    <a:pt x="2176" y="4009"/>
                  </a:cubicBezTo>
                  <a:cubicBezTo>
                    <a:pt x="2176" y="4142"/>
                    <a:pt x="2157" y="4113"/>
                    <a:pt x="2081" y="4189"/>
                  </a:cubicBezTo>
                  <a:cubicBezTo>
                    <a:pt x="1948" y="4313"/>
                    <a:pt x="1976" y="4531"/>
                    <a:pt x="2005" y="4721"/>
                  </a:cubicBezTo>
                  <a:cubicBezTo>
                    <a:pt x="2024" y="4835"/>
                    <a:pt x="2090" y="4968"/>
                    <a:pt x="2090" y="5073"/>
                  </a:cubicBezTo>
                  <a:cubicBezTo>
                    <a:pt x="2081" y="5158"/>
                    <a:pt x="2033" y="5187"/>
                    <a:pt x="1995" y="5253"/>
                  </a:cubicBezTo>
                  <a:cubicBezTo>
                    <a:pt x="1929" y="5367"/>
                    <a:pt x="1891" y="5491"/>
                    <a:pt x="1834" y="5605"/>
                  </a:cubicBezTo>
                  <a:cubicBezTo>
                    <a:pt x="1720" y="5814"/>
                    <a:pt x="1587" y="6003"/>
                    <a:pt x="1425" y="6184"/>
                  </a:cubicBezTo>
                  <a:cubicBezTo>
                    <a:pt x="1169" y="6478"/>
                    <a:pt x="1074" y="6820"/>
                    <a:pt x="931" y="7172"/>
                  </a:cubicBezTo>
                  <a:cubicBezTo>
                    <a:pt x="836" y="7419"/>
                    <a:pt x="855" y="7637"/>
                    <a:pt x="865" y="7894"/>
                  </a:cubicBezTo>
                  <a:cubicBezTo>
                    <a:pt x="884" y="8236"/>
                    <a:pt x="1007" y="8464"/>
                    <a:pt x="1121" y="8777"/>
                  </a:cubicBezTo>
                  <a:cubicBezTo>
                    <a:pt x="1197" y="8957"/>
                    <a:pt x="1226" y="9157"/>
                    <a:pt x="1302" y="9347"/>
                  </a:cubicBezTo>
                  <a:cubicBezTo>
                    <a:pt x="1330" y="9413"/>
                    <a:pt x="1397" y="9518"/>
                    <a:pt x="1425" y="9603"/>
                  </a:cubicBezTo>
                  <a:cubicBezTo>
                    <a:pt x="1435" y="9651"/>
                    <a:pt x="1425" y="9708"/>
                    <a:pt x="1454" y="9755"/>
                  </a:cubicBezTo>
                  <a:cubicBezTo>
                    <a:pt x="1482" y="9831"/>
                    <a:pt x="1539" y="9888"/>
                    <a:pt x="1558" y="9974"/>
                  </a:cubicBezTo>
                  <a:cubicBezTo>
                    <a:pt x="1672" y="10392"/>
                    <a:pt x="1492" y="10829"/>
                    <a:pt x="1482" y="11247"/>
                  </a:cubicBezTo>
                  <a:cubicBezTo>
                    <a:pt x="1473" y="11408"/>
                    <a:pt x="1530" y="11484"/>
                    <a:pt x="1444" y="11617"/>
                  </a:cubicBezTo>
                  <a:cubicBezTo>
                    <a:pt x="1378" y="11702"/>
                    <a:pt x="1254" y="11759"/>
                    <a:pt x="1188" y="11845"/>
                  </a:cubicBezTo>
                  <a:cubicBezTo>
                    <a:pt x="1121" y="11940"/>
                    <a:pt x="1159" y="11949"/>
                    <a:pt x="1150" y="12054"/>
                  </a:cubicBezTo>
                  <a:cubicBezTo>
                    <a:pt x="1102" y="12396"/>
                    <a:pt x="1036" y="12747"/>
                    <a:pt x="979" y="13089"/>
                  </a:cubicBezTo>
                  <a:cubicBezTo>
                    <a:pt x="950" y="13251"/>
                    <a:pt x="950" y="13517"/>
                    <a:pt x="865" y="13650"/>
                  </a:cubicBezTo>
                  <a:cubicBezTo>
                    <a:pt x="817" y="13735"/>
                    <a:pt x="713" y="13783"/>
                    <a:pt x="646" y="13849"/>
                  </a:cubicBezTo>
                  <a:cubicBezTo>
                    <a:pt x="513" y="14001"/>
                    <a:pt x="456" y="14229"/>
                    <a:pt x="409" y="14419"/>
                  </a:cubicBezTo>
                  <a:cubicBezTo>
                    <a:pt x="352" y="14618"/>
                    <a:pt x="305" y="14799"/>
                    <a:pt x="200" y="14970"/>
                  </a:cubicBezTo>
                  <a:cubicBezTo>
                    <a:pt x="162" y="15046"/>
                    <a:pt x="96" y="15131"/>
                    <a:pt x="77" y="15217"/>
                  </a:cubicBezTo>
                  <a:cubicBezTo>
                    <a:pt x="1" y="15549"/>
                    <a:pt x="172" y="15863"/>
                    <a:pt x="257" y="16167"/>
                  </a:cubicBezTo>
                  <a:cubicBezTo>
                    <a:pt x="276" y="16233"/>
                    <a:pt x="314" y="16319"/>
                    <a:pt x="314" y="16385"/>
                  </a:cubicBezTo>
                  <a:cubicBezTo>
                    <a:pt x="324" y="16480"/>
                    <a:pt x="295" y="16480"/>
                    <a:pt x="286" y="16556"/>
                  </a:cubicBezTo>
                  <a:cubicBezTo>
                    <a:pt x="229" y="16917"/>
                    <a:pt x="153" y="17278"/>
                    <a:pt x="238" y="17648"/>
                  </a:cubicBezTo>
                  <a:cubicBezTo>
                    <a:pt x="333" y="18085"/>
                    <a:pt x="504" y="18465"/>
                    <a:pt x="542" y="18902"/>
                  </a:cubicBezTo>
                  <a:cubicBezTo>
                    <a:pt x="551" y="19083"/>
                    <a:pt x="570" y="19263"/>
                    <a:pt x="532" y="19434"/>
                  </a:cubicBezTo>
                  <a:cubicBezTo>
                    <a:pt x="513" y="19500"/>
                    <a:pt x="485" y="19567"/>
                    <a:pt x="475" y="19633"/>
                  </a:cubicBezTo>
                  <a:cubicBezTo>
                    <a:pt x="447" y="19880"/>
                    <a:pt x="618" y="20118"/>
                    <a:pt x="741" y="20317"/>
                  </a:cubicBezTo>
                  <a:cubicBezTo>
                    <a:pt x="931" y="20659"/>
                    <a:pt x="1064" y="21001"/>
                    <a:pt x="1093" y="21400"/>
                  </a:cubicBezTo>
                  <a:cubicBezTo>
                    <a:pt x="1112" y="21875"/>
                    <a:pt x="1178" y="22350"/>
                    <a:pt x="1140" y="22825"/>
                  </a:cubicBezTo>
                  <a:cubicBezTo>
                    <a:pt x="1121" y="23081"/>
                    <a:pt x="1074" y="23376"/>
                    <a:pt x="1131" y="23632"/>
                  </a:cubicBezTo>
                  <a:cubicBezTo>
                    <a:pt x="1178" y="23794"/>
                    <a:pt x="1245" y="23974"/>
                    <a:pt x="1321" y="24126"/>
                  </a:cubicBezTo>
                  <a:cubicBezTo>
                    <a:pt x="1501" y="24516"/>
                    <a:pt x="1653" y="24895"/>
                    <a:pt x="1739" y="25323"/>
                  </a:cubicBezTo>
                  <a:cubicBezTo>
                    <a:pt x="1786" y="25532"/>
                    <a:pt x="1805" y="25731"/>
                    <a:pt x="1834" y="25931"/>
                  </a:cubicBezTo>
                  <a:cubicBezTo>
                    <a:pt x="1897" y="25915"/>
                    <a:pt x="1957" y="25908"/>
                    <a:pt x="2017" y="25908"/>
                  </a:cubicBezTo>
                  <a:cubicBezTo>
                    <a:pt x="2136" y="25908"/>
                    <a:pt x="2252" y="25937"/>
                    <a:pt x="2385" y="25988"/>
                  </a:cubicBezTo>
                  <a:cubicBezTo>
                    <a:pt x="2812" y="26149"/>
                    <a:pt x="3296" y="26102"/>
                    <a:pt x="3724" y="26301"/>
                  </a:cubicBezTo>
                  <a:cubicBezTo>
                    <a:pt x="3904" y="26377"/>
                    <a:pt x="3876" y="26463"/>
                    <a:pt x="3866" y="26634"/>
                  </a:cubicBezTo>
                  <a:cubicBezTo>
                    <a:pt x="3857" y="26805"/>
                    <a:pt x="3876" y="26909"/>
                    <a:pt x="4009" y="27023"/>
                  </a:cubicBezTo>
                  <a:cubicBezTo>
                    <a:pt x="4199" y="27181"/>
                    <a:pt x="4428" y="27195"/>
                    <a:pt x="4659" y="27195"/>
                  </a:cubicBezTo>
                  <a:cubicBezTo>
                    <a:pt x="4705" y="27195"/>
                    <a:pt x="4751" y="27194"/>
                    <a:pt x="4797" y="27194"/>
                  </a:cubicBezTo>
                  <a:cubicBezTo>
                    <a:pt x="5058" y="27194"/>
                    <a:pt x="5334" y="27175"/>
                    <a:pt x="5608" y="27175"/>
                  </a:cubicBezTo>
                  <a:cubicBezTo>
                    <a:pt x="5813" y="27175"/>
                    <a:pt x="6017" y="27186"/>
                    <a:pt x="6212" y="27223"/>
                  </a:cubicBezTo>
                  <a:cubicBezTo>
                    <a:pt x="6355" y="27251"/>
                    <a:pt x="6507" y="27289"/>
                    <a:pt x="6659" y="27327"/>
                  </a:cubicBezTo>
                  <a:cubicBezTo>
                    <a:pt x="6725" y="27356"/>
                    <a:pt x="6792" y="27403"/>
                    <a:pt x="6858" y="27413"/>
                  </a:cubicBezTo>
                  <a:cubicBezTo>
                    <a:pt x="6872" y="27415"/>
                    <a:pt x="6885" y="27416"/>
                    <a:pt x="6898" y="27416"/>
                  </a:cubicBezTo>
                  <a:cubicBezTo>
                    <a:pt x="7044" y="27416"/>
                    <a:pt x="7191" y="27300"/>
                    <a:pt x="7343" y="27300"/>
                  </a:cubicBezTo>
                  <a:cubicBezTo>
                    <a:pt x="7365" y="27300"/>
                    <a:pt x="7387" y="27302"/>
                    <a:pt x="7409" y="27308"/>
                  </a:cubicBezTo>
                  <a:cubicBezTo>
                    <a:pt x="7552" y="27337"/>
                    <a:pt x="7533" y="27479"/>
                    <a:pt x="7637" y="27526"/>
                  </a:cubicBezTo>
                  <a:cubicBezTo>
                    <a:pt x="7653" y="27534"/>
                    <a:pt x="7670" y="27537"/>
                    <a:pt x="7689" y="27537"/>
                  </a:cubicBezTo>
                  <a:cubicBezTo>
                    <a:pt x="7814" y="27537"/>
                    <a:pt x="7991" y="27386"/>
                    <a:pt x="8074" y="27337"/>
                  </a:cubicBezTo>
                  <a:cubicBezTo>
                    <a:pt x="8216" y="27251"/>
                    <a:pt x="8340" y="27166"/>
                    <a:pt x="8492" y="27128"/>
                  </a:cubicBezTo>
                  <a:cubicBezTo>
                    <a:pt x="8630" y="27090"/>
                    <a:pt x="8770" y="27073"/>
                    <a:pt x="8911" y="27073"/>
                  </a:cubicBezTo>
                  <a:cubicBezTo>
                    <a:pt x="9379" y="27073"/>
                    <a:pt x="9848" y="27263"/>
                    <a:pt x="10221" y="27526"/>
                  </a:cubicBezTo>
                  <a:cubicBezTo>
                    <a:pt x="10344" y="27612"/>
                    <a:pt x="10477" y="27716"/>
                    <a:pt x="10610" y="27783"/>
                  </a:cubicBezTo>
                  <a:cubicBezTo>
                    <a:pt x="10733" y="27840"/>
                    <a:pt x="10885" y="27849"/>
                    <a:pt x="11018" y="27878"/>
                  </a:cubicBezTo>
                  <a:cubicBezTo>
                    <a:pt x="11226" y="27921"/>
                    <a:pt x="11439" y="27933"/>
                    <a:pt x="11653" y="27933"/>
                  </a:cubicBezTo>
                  <a:cubicBezTo>
                    <a:pt x="11911" y="27933"/>
                    <a:pt x="12170" y="27916"/>
                    <a:pt x="12424" y="27916"/>
                  </a:cubicBezTo>
                  <a:cubicBezTo>
                    <a:pt x="12956" y="27916"/>
                    <a:pt x="13450" y="28020"/>
                    <a:pt x="13963" y="28087"/>
                  </a:cubicBezTo>
                  <a:cubicBezTo>
                    <a:pt x="14077" y="28096"/>
                    <a:pt x="14181" y="28125"/>
                    <a:pt x="14295" y="28153"/>
                  </a:cubicBezTo>
                  <a:cubicBezTo>
                    <a:pt x="14353" y="28173"/>
                    <a:pt x="14404" y="28179"/>
                    <a:pt x="14455" y="28179"/>
                  </a:cubicBezTo>
                  <a:cubicBezTo>
                    <a:pt x="14530" y="28179"/>
                    <a:pt x="14604" y="28165"/>
                    <a:pt x="14694" y="28153"/>
                  </a:cubicBezTo>
                  <a:cubicBezTo>
                    <a:pt x="14932" y="28115"/>
                    <a:pt x="15169" y="28144"/>
                    <a:pt x="15407" y="28096"/>
                  </a:cubicBezTo>
                  <a:cubicBezTo>
                    <a:pt x="15549" y="28068"/>
                    <a:pt x="15692" y="28030"/>
                    <a:pt x="15843" y="28020"/>
                  </a:cubicBezTo>
                  <a:cubicBezTo>
                    <a:pt x="16119" y="28011"/>
                    <a:pt x="16385" y="28011"/>
                    <a:pt x="16651" y="27982"/>
                  </a:cubicBezTo>
                  <a:cubicBezTo>
                    <a:pt x="16799" y="27967"/>
                    <a:pt x="16947" y="27957"/>
                    <a:pt x="17094" y="27957"/>
                  </a:cubicBezTo>
                  <a:cubicBezTo>
                    <a:pt x="17313" y="27957"/>
                    <a:pt x="17528" y="27981"/>
                    <a:pt x="17734" y="28049"/>
                  </a:cubicBezTo>
                  <a:cubicBezTo>
                    <a:pt x="17764" y="28058"/>
                    <a:pt x="17794" y="28062"/>
                    <a:pt x="17823" y="28062"/>
                  </a:cubicBezTo>
                  <a:cubicBezTo>
                    <a:pt x="17947" y="28062"/>
                    <a:pt x="18059" y="27992"/>
                    <a:pt x="18190" y="27954"/>
                  </a:cubicBezTo>
                  <a:cubicBezTo>
                    <a:pt x="18579" y="27868"/>
                    <a:pt x="18892" y="27621"/>
                    <a:pt x="19253" y="27460"/>
                  </a:cubicBezTo>
                  <a:cubicBezTo>
                    <a:pt x="19405" y="27384"/>
                    <a:pt x="19557" y="27337"/>
                    <a:pt x="19700" y="27261"/>
                  </a:cubicBezTo>
                  <a:cubicBezTo>
                    <a:pt x="19814" y="27204"/>
                    <a:pt x="19890" y="27109"/>
                    <a:pt x="19975" y="27014"/>
                  </a:cubicBezTo>
                  <a:cubicBezTo>
                    <a:pt x="20131" y="26848"/>
                    <a:pt x="20270" y="26576"/>
                    <a:pt x="20511" y="26576"/>
                  </a:cubicBezTo>
                  <a:cubicBezTo>
                    <a:pt x="20519" y="26576"/>
                    <a:pt x="20527" y="26576"/>
                    <a:pt x="20536" y="26577"/>
                  </a:cubicBezTo>
                  <a:cubicBezTo>
                    <a:pt x="20678" y="26586"/>
                    <a:pt x="20802" y="26662"/>
                    <a:pt x="20953" y="26681"/>
                  </a:cubicBezTo>
                  <a:cubicBezTo>
                    <a:pt x="20997" y="26690"/>
                    <a:pt x="21042" y="26693"/>
                    <a:pt x="21086" y="26693"/>
                  </a:cubicBezTo>
                  <a:cubicBezTo>
                    <a:pt x="21139" y="26693"/>
                    <a:pt x="21192" y="26689"/>
                    <a:pt x="21243" y="26689"/>
                  </a:cubicBezTo>
                  <a:cubicBezTo>
                    <a:pt x="21328" y="26689"/>
                    <a:pt x="21410" y="26699"/>
                    <a:pt x="21485" y="26748"/>
                  </a:cubicBezTo>
                  <a:cubicBezTo>
                    <a:pt x="21599" y="26824"/>
                    <a:pt x="21685" y="26919"/>
                    <a:pt x="21818" y="26966"/>
                  </a:cubicBezTo>
                  <a:cubicBezTo>
                    <a:pt x="22065" y="27052"/>
                    <a:pt x="22331" y="27080"/>
                    <a:pt x="22568" y="27166"/>
                  </a:cubicBezTo>
                  <a:cubicBezTo>
                    <a:pt x="22787" y="27232"/>
                    <a:pt x="22796" y="27356"/>
                    <a:pt x="22815" y="27555"/>
                  </a:cubicBezTo>
                  <a:cubicBezTo>
                    <a:pt x="22834" y="27726"/>
                    <a:pt x="23053" y="27821"/>
                    <a:pt x="23205" y="27887"/>
                  </a:cubicBezTo>
                  <a:cubicBezTo>
                    <a:pt x="23290" y="27925"/>
                    <a:pt x="23376" y="27973"/>
                    <a:pt x="23461" y="27982"/>
                  </a:cubicBezTo>
                  <a:cubicBezTo>
                    <a:pt x="23575" y="27982"/>
                    <a:pt x="23689" y="27935"/>
                    <a:pt x="23803" y="27925"/>
                  </a:cubicBezTo>
                  <a:cubicBezTo>
                    <a:pt x="24107" y="27887"/>
                    <a:pt x="24411" y="27849"/>
                    <a:pt x="24715" y="27802"/>
                  </a:cubicBezTo>
                  <a:cubicBezTo>
                    <a:pt x="25038" y="27754"/>
                    <a:pt x="25361" y="27650"/>
                    <a:pt x="25693" y="27602"/>
                  </a:cubicBezTo>
                  <a:cubicBezTo>
                    <a:pt x="25735" y="27597"/>
                    <a:pt x="25776" y="27594"/>
                    <a:pt x="25817" y="27594"/>
                  </a:cubicBezTo>
                  <a:cubicBezTo>
                    <a:pt x="26053" y="27594"/>
                    <a:pt x="26269" y="27686"/>
                    <a:pt x="26472" y="27840"/>
                  </a:cubicBezTo>
                  <a:cubicBezTo>
                    <a:pt x="26563" y="27907"/>
                    <a:pt x="26615" y="27946"/>
                    <a:pt x="26686" y="27946"/>
                  </a:cubicBezTo>
                  <a:cubicBezTo>
                    <a:pt x="26726" y="27946"/>
                    <a:pt x="26771" y="27934"/>
                    <a:pt x="26833" y="27906"/>
                  </a:cubicBezTo>
                  <a:cubicBezTo>
                    <a:pt x="26956" y="27840"/>
                    <a:pt x="27089" y="27792"/>
                    <a:pt x="27232" y="27754"/>
                  </a:cubicBezTo>
                  <a:cubicBezTo>
                    <a:pt x="27488" y="27669"/>
                    <a:pt x="27745" y="27574"/>
                    <a:pt x="28011" y="27479"/>
                  </a:cubicBezTo>
                  <a:cubicBezTo>
                    <a:pt x="28220" y="27413"/>
                    <a:pt x="28400" y="27432"/>
                    <a:pt x="28609" y="27413"/>
                  </a:cubicBezTo>
                  <a:cubicBezTo>
                    <a:pt x="28897" y="27388"/>
                    <a:pt x="29163" y="27363"/>
                    <a:pt x="29446" y="27363"/>
                  </a:cubicBezTo>
                  <a:cubicBezTo>
                    <a:pt x="29489" y="27363"/>
                    <a:pt x="29533" y="27364"/>
                    <a:pt x="29578" y="27365"/>
                  </a:cubicBezTo>
                  <a:cubicBezTo>
                    <a:pt x="29787" y="27365"/>
                    <a:pt x="29939" y="27308"/>
                    <a:pt x="30138" y="27251"/>
                  </a:cubicBezTo>
                  <a:cubicBezTo>
                    <a:pt x="30404" y="27185"/>
                    <a:pt x="30680" y="27137"/>
                    <a:pt x="30898" y="26976"/>
                  </a:cubicBezTo>
                  <a:cubicBezTo>
                    <a:pt x="31145" y="26786"/>
                    <a:pt x="31382" y="26653"/>
                    <a:pt x="31696" y="26596"/>
                  </a:cubicBezTo>
                  <a:cubicBezTo>
                    <a:pt x="31796" y="26574"/>
                    <a:pt x="31902" y="26561"/>
                    <a:pt x="32008" y="26561"/>
                  </a:cubicBezTo>
                  <a:cubicBezTo>
                    <a:pt x="32224" y="26561"/>
                    <a:pt x="32439" y="26614"/>
                    <a:pt x="32598" y="26748"/>
                  </a:cubicBezTo>
                  <a:cubicBezTo>
                    <a:pt x="32760" y="26881"/>
                    <a:pt x="32921" y="26976"/>
                    <a:pt x="33130" y="27014"/>
                  </a:cubicBezTo>
                  <a:cubicBezTo>
                    <a:pt x="33185" y="27025"/>
                    <a:pt x="33240" y="27029"/>
                    <a:pt x="33295" y="27029"/>
                  </a:cubicBezTo>
                  <a:cubicBezTo>
                    <a:pt x="33388" y="27029"/>
                    <a:pt x="33481" y="27018"/>
                    <a:pt x="33574" y="27018"/>
                  </a:cubicBezTo>
                  <a:cubicBezTo>
                    <a:pt x="33607" y="27018"/>
                    <a:pt x="33639" y="27020"/>
                    <a:pt x="33671" y="27023"/>
                  </a:cubicBezTo>
                  <a:cubicBezTo>
                    <a:pt x="33880" y="27052"/>
                    <a:pt x="34051" y="27137"/>
                    <a:pt x="34156" y="27308"/>
                  </a:cubicBezTo>
                  <a:cubicBezTo>
                    <a:pt x="34238" y="27440"/>
                    <a:pt x="34256" y="27472"/>
                    <a:pt x="34383" y="27472"/>
                  </a:cubicBezTo>
                  <a:cubicBezTo>
                    <a:pt x="34403" y="27472"/>
                    <a:pt x="34425" y="27471"/>
                    <a:pt x="34450" y="27470"/>
                  </a:cubicBezTo>
                  <a:cubicBezTo>
                    <a:pt x="34670" y="27470"/>
                    <a:pt x="34890" y="27407"/>
                    <a:pt x="35110" y="27407"/>
                  </a:cubicBezTo>
                  <a:cubicBezTo>
                    <a:pt x="35146" y="27407"/>
                    <a:pt x="35183" y="27408"/>
                    <a:pt x="35220" y="27413"/>
                  </a:cubicBezTo>
                  <a:cubicBezTo>
                    <a:pt x="35353" y="27432"/>
                    <a:pt x="35381" y="27517"/>
                    <a:pt x="35486" y="27574"/>
                  </a:cubicBezTo>
                  <a:cubicBezTo>
                    <a:pt x="35519" y="27592"/>
                    <a:pt x="35563" y="27598"/>
                    <a:pt x="35610" y="27598"/>
                  </a:cubicBezTo>
                  <a:cubicBezTo>
                    <a:pt x="35687" y="27598"/>
                    <a:pt x="35773" y="27583"/>
                    <a:pt x="35837" y="27583"/>
                  </a:cubicBezTo>
                  <a:cubicBezTo>
                    <a:pt x="35913" y="27583"/>
                    <a:pt x="35993" y="27579"/>
                    <a:pt x="36075" y="27579"/>
                  </a:cubicBezTo>
                  <a:cubicBezTo>
                    <a:pt x="36116" y="27579"/>
                    <a:pt x="36157" y="27580"/>
                    <a:pt x="36198" y="27583"/>
                  </a:cubicBezTo>
                  <a:cubicBezTo>
                    <a:pt x="36331" y="27593"/>
                    <a:pt x="36378" y="27640"/>
                    <a:pt x="36473" y="27726"/>
                  </a:cubicBezTo>
                  <a:cubicBezTo>
                    <a:pt x="36587" y="27811"/>
                    <a:pt x="36701" y="27811"/>
                    <a:pt x="36834" y="27840"/>
                  </a:cubicBezTo>
                  <a:cubicBezTo>
                    <a:pt x="36922" y="27855"/>
                    <a:pt x="37012" y="27857"/>
                    <a:pt x="37103" y="27857"/>
                  </a:cubicBezTo>
                  <a:cubicBezTo>
                    <a:pt x="37126" y="27857"/>
                    <a:pt x="37149" y="27857"/>
                    <a:pt x="37172" y="27857"/>
                  </a:cubicBezTo>
                  <a:cubicBezTo>
                    <a:pt x="37286" y="27857"/>
                    <a:pt x="37400" y="27859"/>
                    <a:pt x="37509" y="27887"/>
                  </a:cubicBezTo>
                  <a:cubicBezTo>
                    <a:pt x="37632" y="27925"/>
                    <a:pt x="37765" y="28011"/>
                    <a:pt x="37898" y="28030"/>
                  </a:cubicBezTo>
                  <a:cubicBezTo>
                    <a:pt x="37922" y="28034"/>
                    <a:pt x="37946" y="28036"/>
                    <a:pt x="37971" y="28036"/>
                  </a:cubicBezTo>
                  <a:cubicBezTo>
                    <a:pt x="38174" y="28036"/>
                    <a:pt x="38405" y="27910"/>
                    <a:pt x="38592" y="27859"/>
                  </a:cubicBezTo>
                  <a:cubicBezTo>
                    <a:pt x="38800" y="27802"/>
                    <a:pt x="39019" y="27697"/>
                    <a:pt x="39237" y="27697"/>
                  </a:cubicBezTo>
                  <a:cubicBezTo>
                    <a:pt x="39278" y="27695"/>
                    <a:pt x="39317" y="27694"/>
                    <a:pt x="39355" y="27694"/>
                  </a:cubicBezTo>
                  <a:cubicBezTo>
                    <a:pt x="39494" y="27694"/>
                    <a:pt x="39618" y="27710"/>
                    <a:pt x="39760" y="27754"/>
                  </a:cubicBezTo>
                  <a:cubicBezTo>
                    <a:pt x="39864" y="27792"/>
                    <a:pt x="39959" y="27887"/>
                    <a:pt x="40064" y="27916"/>
                  </a:cubicBezTo>
                  <a:cubicBezTo>
                    <a:pt x="40088" y="27922"/>
                    <a:pt x="40113" y="27925"/>
                    <a:pt x="40137" y="27925"/>
                  </a:cubicBezTo>
                  <a:cubicBezTo>
                    <a:pt x="40223" y="27925"/>
                    <a:pt x="40303" y="27891"/>
                    <a:pt x="40377" y="27868"/>
                  </a:cubicBezTo>
                  <a:cubicBezTo>
                    <a:pt x="40491" y="27830"/>
                    <a:pt x="40624" y="27764"/>
                    <a:pt x="40729" y="27697"/>
                  </a:cubicBezTo>
                  <a:cubicBezTo>
                    <a:pt x="41052" y="27498"/>
                    <a:pt x="41308" y="27213"/>
                    <a:pt x="41716" y="27194"/>
                  </a:cubicBezTo>
                  <a:cubicBezTo>
                    <a:pt x="41731" y="27193"/>
                    <a:pt x="41746" y="27193"/>
                    <a:pt x="41761" y="27193"/>
                  </a:cubicBezTo>
                  <a:cubicBezTo>
                    <a:pt x="42114" y="27193"/>
                    <a:pt x="42443" y="27404"/>
                    <a:pt x="42790" y="27422"/>
                  </a:cubicBezTo>
                  <a:cubicBezTo>
                    <a:pt x="42823" y="27423"/>
                    <a:pt x="42857" y="27424"/>
                    <a:pt x="42890" y="27424"/>
                  </a:cubicBezTo>
                  <a:cubicBezTo>
                    <a:pt x="43118" y="27424"/>
                    <a:pt x="43334" y="27396"/>
                    <a:pt x="43550" y="27346"/>
                  </a:cubicBezTo>
                  <a:cubicBezTo>
                    <a:pt x="43664" y="27322"/>
                    <a:pt x="43722" y="27255"/>
                    <a:pt x="43821" y="27255"/>
                  </a:cubicBezTo>
                  <a:cubicBezTo>
                    <a:pt x="43837" y="27255"/>
                    <a:pt x="43854" y="27257"/>
                    <a:pt x="43872" y="27261"/>
                  </a:cubicBezTo>
                  <a:cubicBezTo>
                    <a:pt x="43958" y="27289"/>
                    <a:pt x="44005" y="27356"/>
                    <a:pt x="44110" y="27365"/>
                  </a:cubicBezTo>
                  <a:cubicBezTo>
                    <a:pt x="44115" y="27365"/>
                    <a:pt x="44120" y="27365"/>
                    <a:pt x="44125" y="27365"/>
                  </a:cubicBezTo>
                  <a:cubicBezTo>
                    <a:pt x="44337" y="27365"/>
                    <a:pt x="44520" y="27190"/>
                    <a:pt x="44728" y="27190"/>
                  </a:cubicBezTo>
                  <a:cubicBezTo>
                    <a:pt x="44746" y="27190"/>
                    <a:pt x="44765" y="27191"/>
                    <a:pt x="44784" y="27194"/>
                  </a:cubicBezTo>
                  <a:cubicBezTo>
                    <a:pt x="44917" y="27213"/>
                    <a:pt x="45107" y="27346"/>
                    <a:pt x="45231" y="27422"/>
                  </a:cubicBezTo>
                  <a:cubicBezTo>
                    <a:pt x="45240" y="27432"/>
                    <a:pt x="45259" y="27441"/>
                    <a:pt x="45269" y="27451"/>
                  </a:cubicBezTo>
                  <a:cubicBezTo>
                    <a:pt x="45240" y="27327"/>
                    <a:pt x="45193" y="27223"/>
                    <a:pt x="45117" y="27109"/>
                  </a:cubicBezTo>
                  <a:cubicBezTo>
                    <a:pt x="45012" y="26976"/>
                    <a:pt x="44946" y="26881"/>
                    <a:pt x="44974" y="26710"/>
                  </a:cubicBezTo>
                  <a:cubicBezTo>
                    <a:pt x="44984" y="26615"/>
                    <a:pt x="44984" y="26472"/>
                    <a:pt x="44965" y="26368"/>
                  </a:cubicBezTo>
                  <a:cubicBezTo>
                    <a:pt x="44955" y="26320"/>
                    <a:pt x="44927" y="26244"/>
                    <a:pt x="44908" y="26197"/>
                  </a:cubicBezTo>
                  <a:cubicBezTo>
                    <a:pt x="44870" y="26130"/>
                    <a:pt x="44860" y="26130"/>
                    <a:pt x="44794" y="26073"/>
                  </a:cubicBezTo>
                  <a:cubicBezTo>
                    <a:pt x="44623" y="25912"/>
                    <a:pt x="44632" y="25570"/>
                    <a:pt x="44670" y="25351"/>
                  </a:cubicBezTo>
                  <a:cubicBezTo>
                    <a:pt x="44699" y="25218"/>
                    <a:pt x="44632" y="25133"/>
                    <a:pt x="44613" y="25019"/>
                  </a:cubicBezTo>
                  <a:cubicBezTo>
                    <a:pt x="44604" y="24886"/>
                    <a:pt x="44613" y="24763"/>
                    <a:pt x="44575" y="24630"/>
                  </a:cubicBezTo>
                  <a:cubicBezTo>
                    <a:pt x="44528" y="24478"/>
                    <a:pt x="44461" y="24326"/>
                    <a:pt x="44338" y="24212"/>
                  </a:cubicBezTo>
                  <a:cubicBezTo>
                    <a:pt x="44205" y="24088"/>
                    <a:pt x="44119" y="23936"/>
                    <a:pt x="43996" y="23803"/>
                  </a:cubicBezTo>
                  <a:cubicBezTo>
                    <a:pt x="43863" y="23661"/>
                    <a:pt x="43749" y="23490"/>
                    <a:pt x="43673" y="23309"/>
                  </a:cubicBezTo>
                  <a:cubicBezTo>
                    <a:pt x="43626" y="23167"/>
                    <a:pt x="43540" y="23043"/>
                    <a:pt x="43645" y="22910"/>
                  </a:cubicBezTo>
                  <a:cubicBezTo>
                    <a:pt x="43664" y="22882"/>
                    <a:pt x="43702" y="22844"/>
                    <a:pt x="43730" y="22815"/>
                  </a:cubicBezTo>
                  <a:cubicBezTo>
                    <a:pt x="43749" y="22787"/>
                    <a:pt x="43797" y="22768"/>
                    <a:pt x="43815" y="22749"/>
                  </a:cubicBezTo>
                  <a:cubicBezTo>
                    <a:pt x="43872" y="22682"/>
                    <a:pt x="43910" y="22521"/>
                    <a:pt x="43901" y="22426"/>
                  </a:cubicBezTo>
                  <a:cubicBezTo>
                    <a:pt x="43901" y="22236"/>
                    <a:pt x="43891" y="22056"/>
                    <a:pt x="43920" y="21866"/>
                  </a:cubicBezTo>
                  <a:cubicBezTo>
                    <a:pt x="43939" y="21714"/>
                    <a:pt x="43977" y="21609"/>
                    <a:pt x="43967" y="21467"/>
                  </a:cubicBezTo>
                  <a:cubicBezTo>
                    <a:pt x="43948" y="21296"/>
                    <a:pt x="44015" y="21125"/>
                    <a:pt x="43977" y="20963"/>
                  </a:cubicBezTo>
                  <a:cubicBezTo>
                    <a:pt x="43967" y="20887"/>
                    <a:pt x="43929" y="20840"/>
                    <a:pt x="43920" y="20773"/>
                  </a:cubicBezTo>
                  <a:cubicBezTo>
                    <a:pt x="43910" y="20707"/>
                    <a:pt x="43920" y="20640"/>
                    <a:pt x="43901" y="20574"/>
                  </a:cubicBezTo>
                  <a:cubicBezTo>
                    <a:pt x="43863" y="20488"/>
                    <a:pt x="43797" y="20412"/>
                    <a:pt x="43768" y="20308"/>
                  </a:cubicBezTo>
                  <a:cubicBezTo>
                    <a:pt x="43721" y="20175"/>
                    <a:pt x="43692" y="20089"/>
                    <a:pt x="43588" y="19985"/>
                  </a:cubicBezTo>
                  <a:cubicBezTo>
                    <a:pt x="43512" y="19918"/>
                    <a:pt x="43521" y="19823"/>
                    <a:pt x="43445" y="19747"/>
                  </a:cubicBezTo>
                  <a:cubicBezTo>
                    <a:pt x="43369" y="19671"/>
                    <a:pt x="43265" y="19633"/>
                    <a:pt x="43189" y="19567"/>
                  </a:cubicBezTo>
                  <a:cubicBezTo>
                    <a:pt x="43046" y="19443"/>
                    <a:pt x="42980" y="19206"/>
                    <a:pt x="42932" y="19026"/>
                  </a:cubicBezTo>
                  <a:cubicBezTo>
                    <a:pt x="42913" y="18978"/>
                    <a:pt x="42875" y="18912"/>
                    <a:pt x="42866" y="18855"/>
                  </a:cubicBezTo>
                  <a:cubicBezTo>
                    <a:pt x="42856" y="18788"/>
                    <a:pt x="42913" y="18684"/>
                    <a:pt x="42942" y="18617"/>
                  </a:cubicBezTo>
                  <a:cubicBezTo>
                    <a:pt x="42970" y="18551"/>
                    <a:pt x="42999" y="18494"/>
                    <a:pt x="43056" y="18446"/>
                  </a:cubicBezTo>
                  <a:cubicBezTo>
                    <a:pt x="43094" y="18408"/>
                    <a:pt x="43122" y="18399"/>
                    <a:pt x="43132" y="18351"/>
                  </a:cubicBezTo>
                  <a:cubicBezTo>
                    <a:pt x="43141" y="18304"/>
                    <a:pt x="43132" y="18247"/>
                    <a:pt x="43141" y="18199"/>
                  </a:cubicBezTo>
                  <a:cubicBezTo>
                    <a:pt x="43151" y="18142"/>
                    <a:pt x="43179" y="18085"/>
                    <a:pt x="43189" y="18028"/>
                  </a:cubicBezTo>
                  <a:cubicBezTo>
                    <a:pt x="43208" y="17952"/>
                    <a:pt x="43198" y="17886"/>
                    <a:pt x="43227" y="17819"/>
                  </a:cubicBezTo>
                  <a:cubicBezTo>
                    <a:pt x="43246" y="17753"/>
                    <a:pt x="43274" y="17696"/>
                    <a:pt x="43246" y="17620"/>
                  </a:cubicBezTo>
                  <a:cubicBezTo>
                    <a:pt x="43227" y="17563"/>
                    <a:pt x="43179" y="17525"/>
                    <a:pt x="43170" y="17468"/>
                  </a:cubicBezTo>
                  <a:cubicBezTo>
                    <a:pt x="43160" y="17373"/>
                    <a:pt x="43217" y="17306"/>
                    <a:pt x="43179" y="17211"/>
                  </a:cubicBezTo>
                  <a:cubicBezTo>
                    <a:pt x="43208" y="17173"/>
                    <a:pt x="43122" y="17031"/>
                    <a:pt x="43132" y="16993"/>
                  </a:cubicBezTo>
                  <a:cubicBezTo>
                    <a:pt x="43132" y="16964"/>
                    <a:pt x="43132" y="16945"/>
                    <a:pt x="43132" y="16907"/>
                  </a:cubicBezTo>
                  <a:cubicBezTo>
                    <a:pt x="43122" y="16831"/>
                    <a:pt x="43084" y="16765"/>
                    <a:pt x="43037" y="16699"/>
                  </a:cubicBezTo>
                  <a:cubicBezTo>
                    <a:pt x="42989" y="16613"/>
                    <a:pt x="43008" y="16490"/>
                    <a:pt x="42999" y="16395"/>
                  </a:cubicBezTo>
                  <a:cubicBezTo>
                    <a:pt x="42989" y="16309"/>
                    <a:pt x="42961" y="16243"/>
                    <a:pt x="42942" y="16167"/>
                  </a:cubicBezTo>
                  <a:cubicBezTo>
                    <a:pt x="42913" y="16081"/>
                    <a:pt x="42923" y="15967"/>
                    <a:pt x="42932" y="15891"/>
                  </a:cubicBezTo>
                  <a:cubicBezTo>
                    <a:pt x="42951" y="15787"/>
                    <a:pt x="42989" y="15720"/>
                    <a:pt x="42970" y="15616"/>
                  </a:cubicBezTo>
                  <a:cubicBezTo>
                    <a:pt x="42932" y="15483"/>
                    <a:pt x="42866" y="15369"/>
                    <a:pt x="42885" y="15226"/>
                  </a:cubicBezTo>
                  <a:cubicBezTo>
                    <a:pt x="42913" y="15084"/>
                    <a:pt x="42923" y="14960"/>
                    <a:pt x="42970" y="14827"/>
                  </a:cubicBezTo>
                  <a:cubicBezTo>
                    <a:pt x="43008" y="14751"/>
                    <a:pt x="43056" y="14656"/>
                    <a:pt x="43113" y="14590"/>
                  </a:cubicBezTo>
                  <a:cubicBezTo>
                    <a:pt x="43160" y="14533"/>
                    <a:pt x="43227" y="14485"/>
                    <a:pt x="43265" y="14419"/>
                  </a:cubicBezTo>
                  <a:cubicBezTo>
                    <a:pt x="43360" y="14267"/>
                    <a:pt x="43407" y="14077"/>
                    <a:pt x="43417" y="13897"/>
                  </a:cubicBezTo>
                  <a:cubicBezTo>
                    <a:pt x="43426" y="13754"/>
                    <a:pt x="43398" y="13583"/>
                    <a:pt x="43521" y="13498"/>
                  </a:cubicBezTo>
                  <a:cubicBezTo>
                    <a:pt x="43607" y="13431"/>
                    <a:pt x="43597" y="13403"/>
                    <a:pt x="43578" y="13289"/>
                  </a:cubicBezTo>
                  <a:cubicBezTo>
                    <a:pt x="43559" y="13213"/>
                    <a:pt x="43502" y="13118"/>
                    <a:pt x="43521" y="13023"/>
                  </a:cubicBezTo>
                  <a:cubicBezTo>
                    <a:pt x="43531" y="12937"/>
                    <a:pt x="43578" y="12842"/>
                    <a:pt x="43588" y="12747"/>
                  </a:cubicBezTo>
                  <a:cubicBezTo>
                    <a:pt x="43607" y="12652"/>
                    <a:pt x="43588" y="12529"/>
                    <a:pt x="43578" y="12424"/>
                  </a:cubicBezTo>
                  <a:cubicBezTo>
                    <a:pt x="43569" y="12386"/>
                    <a:pt x="43550" y="12367"/>
                    <a:pt x="43540" y="12329"/>
                  </a:cubicBezTo>
                  <a:cubicBezTo>
                    <a:pt x="43540" y="12301"/>
                    <a:pt x="43540" y="12272"/>
                    <a:pt x="43531" y="12253"/>
                  </a:cubicBezTo>
                  <a:cubicBezTo>
                    <a:pt x="43512" y="12168"/>
                    <a:pt x="43483" y="12101"/>
                    <a:pt x="43474" y="12006"/>
                  </a:cubicBezTo>
                  <a:cubicBezTo>
                    <a:pt x="43464" y="11769"/>
                    <a:pt x="43417" y="11531"/>
                    <a:pt x="43455" y="11294"/>
                  </a:cubicBezTo>
                  <a:cubicBezTo>
                    <a:pt x="43474" y="11152"/>
                    <a:pt x="43531" y="11000"/>
                    <a:pt x="43626" y="10895"/>
                  </a:cubicBezTo>
                  <a:cubicBezTo>
                    <a:pt x="43692" y="10819"/>
                    <a:pt x="43787" y="10734"/>
                    <a:pt x="43872" y="10677"/>
                  </a:cubicBezTo>
                  <a:cubicBezTo>
                    <a:pt x="43920" y="10658"/>
                    <a:pt x="43977" y="10648"/>
                    <a:pt x="44015" y="10620"/>
                  </a:cubicBezTo>
                  <a:cubicBezTo>
                    <a:pt x="44062" y="10591"/>
                    <a:pt x="44091" y="10544"/>
                    <a:pt x="44119" y="10496"/>
                  </a:cubicBezTo>
                  <a:cubicBezTo>
                    <a:pt x="44157" y="10430"/>
                    <a:pt x="44205" y="10373"/>
                    <a:pt x="44233" y="10306"/>
                  </a:cubicBezTo>
                  <a:cubicBezTo>
                    <a:pt x="44290" y="10164"/>
                    <a:pt x="44309" y="10012"/>
                    <a:pt x="44290" y="9860"/>
                  </a:cubicBezTo>
                  <a:cubicBezTo>
                    <a:pt x="44281" y="9736"/>
                    <a:pt x="44290" y="9603"/>
                    <a:pt x="44252" y="9480"/>
                  </a:cubicBezTo>
                  <a:cubicBezTo>
                    <a:pt x="44224" y="9394"/>
                    <a:pt x="44176" y="9328"/>
                    <a:pt x="44148" y="9242"/>
                  </a:cubicBezTo>
                  <a:cubicBezTo>
                    <a:pt x="44129" y="9176"/>
                    <a:pt x="44110" y="9109"/>
                    <a:pt x="44091" y="9043"/>
                  </a:cubicBezTo>
                  <a:cubicBezTo>
                    <a:pt x="44072" y="8986"/>
                    <a:pt x="44034" y="8929"/>
                    <a:pt x="44034" y="8862"/>
                  </a:cubicBezTo>
                  <a:cubicBezTo>
                    <a:pt x="44015" y="8767"/>
                    <a:pt x="44024" y="8673"/>
                    <a:pt x="44005" y="8587"/>
                  </a:cubicBezTo>
                  <a:cubicBezTo>
                    <a:pt x="43986" y="8454"/>
                    <a:pt x="43910" y="8293"/>
                    <a:pt x="43910" y="8160"/>
                  </a:cubicBezTo>
                  <a:cubicBezTo>
                    <a:pt x="43920" y="8027"/>
                    <a:pt x="43958" y="7903"/>
                    <a:pt x="43929" y="7770"/>
                  </a:cubicBezTo>
                  <a:cubicBezTo>
                    <a:pt x="43910" y="7666"/>
                    <a:pt x="43901" y="7571"/>
                    <a:pt x="43891" y="7466"/>
                  </a:cubicBezTo>
                  <a:cubicBezTo>
                    <a:pt x="43872" y="7343"/>
                    <a:pt x="43815" y="7219"/>
                    <a:pt x="43815" y="7086"/>
                  </a:cubicBezTo>
                  <a:cubicBezTo>
                    <a:pt x="43806" y="7010"/>
                    <a:pt x="43815" y="6944"/>
                    <a:pt x="43853" y="6887"/>
                  </a:cubicBezTo>
                  <a:cubicBezTo>
                    <a:pt x="43863" y="6839"/>
                    <a:pt x="43901" y="6820"/>
                    <a:pt x="43920" y="6782"/>
                  </a:cubicBezTo>
                  <a:cubicBezTo>
                    <a:pt x="43958" y="6697"/>
                    <a:pt x="43948" y="6611"/>
                    <a:pt x="43929" y="6535"/>
                  </a:cubicBezTo>
                  <a:cubicBezTo>
                    <a:pt x="43891" y="6364"/>
                    <a:pt x="44024" y="6250"/>
                    <a:pt x="44081" y="6108"/>
                  </a:cubicBezTo>
                  <a:cubicBezTo>
                    <a:pt x="44110" y="6022"/>
                    <a:pt x="44119" y="5928"/>
                    <a:pt x="44129" y="5833"/>
                  </a:cubicBezTo>
                  <a:cubicBezTo>
                    <a:pt x="44129" y="5795"/>
                    <a:pt x="44138" y="5747"/>
                    <a:pt x="44138" y="5709"/>
                  </a:cubicBezTo>
                  <a:cubicBezTo>
                    <a:pt x="44148" y="5567"/>
                    <a:pt x="44176" y="5510"/>
                    <a:pt x="44081" y="5396"/>
                  </a:cubicBezTo>
                  <a:cubicBezTo>
                    <a:pt x="44005" y="5310"/>
                    <a:pt x="43958" y="5234"/>
                    <a:pt x="43929" y="5130"/>
                  </a:cubicBezTo>
                  <a:cubicBezTo>
                    <a:pt x="43863" y="4930"/>
                    <a:pt x="43806" y="4731"/>
                    <a:pt x="43740" y="4541"/>
                  </a:cubicBezTo>
                  <a:cubicBezTo>
                    <a:pt x="43692" y="4408"/>
                    <a:pt x="43588" y="4227"/>
                    <a:pt x="43673" y="4085"/>
                  </a:cubicBezTo>
                  <a:cubicBezTo>
                    <a:pt x="43721" y="3999"/>
                    <a:pt x="43815" y="3933"/>
                    <a:pt x="43872" y="3857"/>
                  </a:cubicBezTo>
                  <a:cubicBezTo>
                    <a:pt x="43958" y="3733"/>
                    <a:pt x="43939" y="3591"/>
                    <a:pt x="44015" y="3477"/>
                  </a:cubicBezTo>
                  <a:cubicBezTo>
                    <a:pt x="44100" y="3353"/>
                    <a:pt x="44243" y="3344"/>
                    <a:pt x="44338" y="3249"/>
                  </a:cubicBezTo>
                  <a:cubicBezTo>
                    <a:pt x="44423" y="3154"/>
                    <a:pt x="44537" y="3078"/>
                    <a:pt x="44623" y="2974"/>
                  </a:cubicBezTo>
                  <a:cubicBezTo>
                    <a:pt x="44708" y="2869"/>
                    <a:pt x="44784" y="2774"/>
                    <a:pt x="44803" y="2632"/>
                  </a:cubicBezTo>
                  <a:cubicBezTo>
                    <a:pt x="44832" y="2489"/>
                    <a:pt x="44841" y="2337"/>
                    <a:pt x="44803" y="2195"/>
                  </a:cubicBezTo>
                  <a:cubicBezTo>
                    <a:pt x="44765" y="2024"/>
                    <a:pt x="44718" y="1853"/>
                    <a:pt x="44670" y="1682"/>
                  </a:cubicBezTo>
                  <a:cubicBezTo>
                    <a:pt x="44632" y="1539"/>
                    <a:pt x="44632" y="1387"/>
                    <a:pt x="44642" y="1226"/>
                  </a:cubicBezTo>
                  <a:cubicBezTo>
                    <a:pt x="44651" y="1064"/>
                    <a:pt x="44670" y="912"/>
                    <a:pt x="44651" y="751"/>
                  </a:cubicBezTo>
                  <a:cubicBezTo>
                    <a:pt x="44651" y="675"/>
                    <a:pt x="44613" y="599"/>
                    <a:pt x="44623" y="523"/>
                  </a:cubicBezTo>
                  <a:lnTo>
                    <a:pt x="44623" y="523"/>
                  </a:lnTo>
                  <a:cubicBezTo>
                    <a:pt x="44490" y="561"/>
                    <a:pt x="44357" y="609"/>
                    <a:pt x="44271" y="665"/>
                  </a:cubicBezTo>
                  <a:cubicBezTo>
                    <a:pt x="44205" y="713"/>
                    <a:pt x="44176" y="789"/>
                    <a:pt x="44100" y="827"/>
                  </a:cubicBezTo>
                  <a:cubicBezTo>
                    <a:pt x="44058" y="848"/>
                    <a:pt x="43994" y="855"/>
                    <a:pt x="43925" y="855"/>
                  </a:cubicBezTo>
                  <a:cubicBezTo>
                    <a:pt x="43810" y="855"/>
                    <a:pt x="43681" y="836"/>
                    <a:pt x="43616" y="836"/>
                  </a:cubicBezTo>
                  <a:cubicBezTo>
                    <a:pt x="43548" y="836"/>
                    <a:pt x="43476" y="832"/>
                    <a:pt x="43405" y="832"/>
                  </a:cubicBezTo>
                  <a:cubicBezTo>
                    <a:pt x="43298" y="832"/>
                    <a:pt x="43191" y="842"/>
                    <a:pt x="43094" y="893"/>
                  </a:cubicBezTo>
                  <a:cubicBezTo>
                    <a:pt x="43008" y="931"/>
                    <a:pt x="42980" y="1017"/>
                    <a:pt x="42923" y="1055"/>
                  </a:cubicBezTo>
                  <a:cubicBezTo>
                    <a:pt x="42904" y="1064"/>
                    <a:pt x="42880" y="1068"/>
                    <a:pt x="42855" y="1068"/>
                  </a:cubicBezTo>
                  <a:cubicBezTo>
                    <a:pt x="42806" y="1068"/>
                    <a:pt x="42749" y="1055"/>
                    <a:pt x="42704" y="1055"/>
                  </a:cubicBezTo>
                  <a:cubicBezTo>
                    <a:pt x="42609" y="1064"/>
                    <a:pt x="42533" y="1083"/>
                    <a:pt x="42438" y="1102"/>
                  </a:cubicBezTo>
                  <a:cubicBezTo>
                    <a:pt x="42277" y="1140"/>
                    <a:pt x="42115" y="1112"/>
                    <a:pt x="41954" y="1140"/>
                  </a:cubicBezTo>
                  <a:cubicBezTo>
                    <a:pt x="41859" y="1159"/>
                    <a:pt x="41754" y="1197"/>
                    <a:pt x="41659" y="1216"/>
                  </a:cubicBezTo>
                  <a:cubicBezTo>
                    <a:pt x="41374" y="1264"/>
                    <a:pt x="41080" y="1283"/>
                    <a:pt x="40795" y="1283"/>
                  </a:cubicBezTo>
                  <a:cubicBezTo>
                    <a:pt x="40703" y="1283"/>
                    <a:pt x="40607" y="1277"/>
                    <a:pt x="40513" y="1277"/>
                  </a:cubicBezTo>
                  <a:cubicBezTo>
                    <a:pt x="40441" y="1277"/>
                    <a:pt x="40370" y="1280"/>
                    <a:pt x="40301" y="1292"/>
                  </a:cubicBezTo>
                  <a:cubicBezTo>
                    <a:pt x="40102" y="1330"/>
                    <a:pt x="39902" y="1387"/>
                    <a:pt x="39807" y="1577"/>
                  </a:cubicBezTo>
                  <a:cubicBezTo>
                    <a:pt x="39788" y="1625"/>
                    <a:pt x="39760" y="1739"/>
                    <a:pt x="39703" y="1786"/>
                  </a:cubicBezTo>
                  <a:cubicBezTo>
                    <a:pt x="39560" y="1891"/>
                    <a:pt x="39256" y="1843"/>
                    <a:pt x="39085" y="1872"/>
                  </a:cubicBezTo>
                  <a:cubicBezTo>
                    <a:pt x="38805" y="1916"/>
                    <a:pt x="38556" y="2016"/>
                    <a:pt x="38273" y="2016"/>
                  </a:cubicBezTo>
                  <a:cubicBezTo>
                    <a:pt x="38249" y="2016"/>
                    <a:pt x="38226" y="2016"/>
                    <a:pt x="38202" y="2014"/>
                  </a:cubicBezTo>
                  <a:cubicBezTo>
                    <a:pt x="38031" y="2005"/>
                    <a:pt x="37851" y="1938"/>
                    <a:pt x="37661" y="1910"/>
                  </a:cubicBezTo>
                  <a:cubicBezTo>
                    <a:pt x="37547" y="1891"/>
                    <a:pt x="37430" y="1886"/>
                    <a:pt x="37310" y="1886"/>
                  </a:cubicBezTo>
                  <a:cubicBezTo>
                    <a:pt x="37119" y="1886"/>
                    <a:pt x="36923" y="1900"/>
                    <a:pt x="36730" y="1900"/>
                  </a:cubicBezTo>
                  <a:cubicBezTo>
                    <a:pt x="36378" y="1900"/>
                    <a:pt x="36094" y="1929"/>
                    <a:pt x="35752" y="2024"/>
                  </a:cubicBezTo>
                  <a:cubicBezTo>
                    <a:pt x="35438" y="2109"/>
                    <a:pt x="34954" y="2223"/>
                    <a:pt x="34707" y="2461"/>
                  </a:cubicBezTo>
                  <a:cubicBezTo>
                    <a:pt x="34488" y="2679"/>
                    <a:pt x="34289" y="2698"/>
                    <a:pt x="33966" y="2727"/>
                  </a:cubicBezTo>
                  <a:cubicBezTo>
                    <a:pt x="33700" y="2746"/>
                    <a:pt x="33444" y="2755"/>
                    <a:pt x="33187" y="2784"/>
                  </a:cubicBezTo>
                  <a:cubicBezTo>
                    <a:pt x="32750" y="2850"/>
                    <a:pt x="32370" y="2974"/>
                    <a:pt x="31962" y="3126"/>
                  </a:cubicBezTo>
                  <a:cubicBezTo>
                    <a:pt x="31800" y="3192"/>
                    <a:pt x="31620" y="3249"/>
                    <a:pt x="31449" y="3278"/>
                  </a:cubicBezTo>
                  <a:cubicBezTo>
                    <a:pt x="31386" y="3289"/>
                    <a:pt x="31321" y="3294"/>
                    <a:pt x="31255" y="3294"/>
                  </a:cubicBezTo>
                  <a:cubicBezTo>
                    <a:pt x="31053" y="3294"/>
                    <a:pt x="30842" y="3249"/>
                    <a:pt x="30642" y="3221"/>
                  </a:cubicBezTo>
                  <a:cubicBezTo>
                    <a:pt x="30391" y="3185"/>
                    <a:pt x="30138" y="3176"/>
                    <a:pt x="29883" y="3176"/>
                  </a:cubicBezTo>
                  <a:cubicBezTo>
                    <a:pt x="29665" y="3176"/>
                    <a:pt x="29446" y="3183"/>
                    <a:pt x="29226" y="3183"/>
                  </a:cubicBezTo>
                  <a:cubicBezTo>
                    <a:pt x="29211" y="3182"/>
                    <a:pt x="29195" y="3182"/>
                    <a:pt x="29180" y="3182"/>
                  </a:cubicBezTo>
                  <a:cubicBezTo>
                    <a:pt x="28800" y="3182"/>
                    <a:pt x="28462" y="3294"/>
                    <a:pt x="28125" y="3458"/>
                  </a:cubicBezTo>
                  <a:cubicBezTo>
                    <a:pt x="27941" y="3550"/>
                    <a:pt x="27729" y="3685"/>
                    <a:pt x="27513" y="3685"/>
                  </a:cubicBezTo>
                  <a:cubicBezTo>
                    <a:pt x="27483" y="3685"/>
                    <a:pt x="27452" y="3682"/>
                    <a:pt x="27422" y="3676"/>
                  </a:cubicBezTo>
                  <a:cubicBezTo>
                    <a:pt x="27355" y="3667"/>
                    <a:pt x="27289" y="3629"/>
                    <a:pt x="27232" y="3610"/>
                  </a:cubicBezTo>
                  <a:cubicBezTo>
                    <a:pt x="27061" y="3562"/>
                    <a:pt x="26880" y="3562"/>
                    <a:pt x="26700" y="3562"/>
                  </a:cubicBezTo>
                  <a:cubicBezTo>
                    <a:pt x="26253" y="3572"/>
                    <a:pt x="25864" y="3724"/>
                    <a:pt x="25427" y="3790"/>
                  </a:cubicBezTo>
                  <a:cubicBezTo>
                    <a:pt x="25354" y="3800"/>
                    <a:pt x="25281" y="3804"/>
                    <a:pt x="25208" y="3804"/>
                  </a:cubicBezTo>
                  <a:cubicBezTo>
                    <a:pt x="24914" y="3804"/>
                    <a:pt x="24624" y="3735"/>
                    <a:pt x="24335" y="3667"/>
                  </a:cubicBezTo>
                  <a:cubicBezTo>
                    <a:pt x="24277" y="3651"/>
                    <a:pt x="24270" y="3627"/>
                    <a:pt x="24207" y="3627"/>
                  </a:cubicBezTo>
                  <a:cubicBezTo>
                    <a:pt x="24198" y="3627"/>
                    <a:pt x="24186" y="3628"/>
                    <a:pt x="24173" y="3629"/>
                  </a:cubicBezTo>
                  <a:cubicBezTo>
                    <a:pt x="24097" y="3629"/>
                    <a:pt x="24021" y="3657"/>
                    <a:pt x="23945" y="3667"/>
                  </a:cubicBezTo>
                  <a:cubicBezTo>
                    <a:pt x="23708" y="3719"/>
                    <a:pt x="23454" y="3817"/>
                    <a:pt x="23200" y="3817"/>
                  </a:cubicBezTo>
                  <a:cubicBezTo>
                    <a:pt x="23128" y="3817"/>
                    <a:pt x="23057" y="3809"/>
                    <a:pt x="22986" y="3790"/>
                  </a:cubicBezTo>
                  <a:cubicBezTo>
                    <a:pt x="22901" y="3762"/>
                    <a:pt x="22825" y="3695"/>
                    <a:pt x="22749" y="3648"/>
                  </a:cubicBezTo>
                  <a:cubicBezTo>
                    <a:pt x="22587" y="3534"/>
                    <a:pt x="22407" y="3467"/>
                    <a:pt x="22217" y="3410"/>
                  </a:cubicBezTo>
                  <a:cubicBezTo>
                    <a:pt x="22027" y="3344"/>
                    <a:pt x="21808" y="3278"/>
                    <a:pt x="21656" y="3126"/>
                  </a:cubicBezTo>
                  <a:cubicBezTo>
                    <a:pt x="21599" y="3059"/>
                    <a:pt x="21552" y="2955"/>
                    <a:pt x="21476" y="2898"/>
                  </a:cubicBezTo>
                  <a:cubicBezTo>
                    <a:pt x="21352" y="2803"/>
                    <a:pt x="21086" y="2784"/>
                    <a:pt x="20934" y="2746"/>
                  </a:cubicBezTo>
                  <a:cubicBezTo>
                    <a:pt x="20593" y="2660"/>
                    <a:pt x="20251" y="2575"/>
                    <a:pt x="19909" y="2508"/>
                  </a:cubicBezTo>
                  <a:cubicBezTo>
                    <a:pt x="19874" y="2502"/>
                    <a:pt x="19849" y="2502"/>
                    <a:pt x="19827" y="2502"/>
                  </a:cubicBezTo>
                  <a:cubicBezTo>
                    <a:pt x="19783" y="2502"/>
                    <a:pt x="19754" y="2502"/>
                    <a:pt x="19690" y="2451"/>
                  </a:cubicBezTo>
                  <a:cubicBezTo>
                    <a:pt x="19614" y="2385"/>
                    <a:pt x="19576" y="2261"/>
                    <a:pt x="19481" y="2185"/>
                  </a:cubicBezTo>
                  <a:cubicBezTo>
                    <a:pt x="19416" y="2135"/>
                    <a:pt x="19361" y="2125"/>
                    <a:pt x="19301" y="2125"/>
                  </a:cubicBezTo>
                  <a:cubicBezTo>
                    <a:pt x="19260" y="2125"/>
                    <a:pt x="19216" y="2130"/>
                    <a:pt x="19165" y="2130"/>
                  </a:cubicBezTo>
                  <a:cubicBezTo>
                    <a:pt x="19150" y="2130"/>
                    <a:pt x="19136" y="2129"/>
                    <a:pt x="19120" y="2128"/>
                  </a:cubicBezTo>
                  <a:cubicBezTo>
                    <a:pt x="18778" y="2096"/>
                    <a:pt x="18422" y="1938"/>
                    <a:pt x="18064" y="1938"/>
                  </a:cubicBezTo>
                  <a:cubicBezTo>
                    <a:pt x="17995" y="1938"/>
                    <a:pt x="17926" y="1943"/>
                    <a:pt x="17857" y="1957"/>
                  </a:cubicBezTo>
                  <a:cubicBezTo>
                    <a:pt x="17772" y="1976"/>
                    <a:pt x="17715" y="2024"/>
                    <a:pt x="17629" y="2052"/>
                  </a:cubicBezTo>
                  <a:cubicBezTo>
                    <a:pt x="17582" y="2071"/>
                    <a:pt x="17534" y="2062"/>
                    <a:pt x="17477" y="2071"/>
                  </a:cubicBezTo>
                  <a:cubicBezTo>
                    <a:pt x="17392" y="2090"/>
                    <a:pt x="17278" y="2157"/>
                    <a:pt x="17211" y="2176"/>
                  </a:cubicBezTo>
                  <a:cubicBezTo>
                    <a:pt x="17021" y="2242"/>
                    <a:pt x="16822" y="2252"/>
                    <a:pt x="16632" y="2309"/>
                  </a:cubicBezTo>
                  <a:cubicBezTo>
                    <a:pt x="16323" y="2409"/>
                    <a:pt x="16092" y="2509"/>
                    <a:pt x="15781" y="2509"/>
                  </a:cubicBezTo>
                  <a:cubicBezTo>
                    <a:pt x="15767" y="2509"/>
                    <a:pt x="15753" y="2509"/>
                    <a:pt x="15739" y="2508"/>
                  </a:cubicBezTo>
                  <a:cubicBezTo>
                    <a:pt x="15702" y="2508"/>
                    <a:pt x="15666" y="2508"/>
                    <a:pt x="15631" y="2508"/>
                  </a:cubicBezTo>
                  <a:cubicBezTo>
                    <a:pt x="15417" y="2508"/>
                    <a:pt x="15221" y="2501"/>
                    <a:pt x="15017" y="2404"/>
                  </a:cubicBezTo>
                  <a:cubicBezTo>
                    <a:pt x="14675" y="2233"/>
                    <a:pt x="14333" y="2119"/>
                    <a:pt x="14067" y="1843"/>
                  </a:cubicBezTo>
                  <a:cubicBezTo>
                    <a:pt x="13896" y="1672"/>
                    <a:pt x="13716" y="1520"/>
                    <a:pt x="13507" y="1397"/>
                  </a:cubicBezTo>
                  <a:cubicBezTo>
                    <a:pt x="13402" y="1330"/>
                    <a:pt x="13279" y="1283"/>
                    <a:pt x="13175" y="1216"/>
                  </a:cubicBezTo>
                  <a:cubicBezTo>
                    <a:pt x="13108" y="1178"/>
                    <a:pt x="13089" y="1121"/>
                    <a:pt x="13004" y="1112"/>
                  </a:cubicBezTo>
                  <a:cubicBezTo>
                    <a:pt x="12989" y="1110"/>
                    <a:pt x="12975" y="1109"/>
                    <a:pt x="12960" y="1109"/>
                  </a:cubicBezTo>
                  <a:cubicBezTo>
                    <a:pt x="12857" y="1109"/>
                    <a:pt x="12742" y="1161"/>
                    <a:pt x="12643" y="1169"/>
                  </a:cubicBezTo>
                  <a:cubicBezTo>
                    <a:pt x="12583" y="1175"/>
                    <a:pt x="12521" y="1180"/>
                    <a:pt x="12460" y="1180"/>
                  </a:cubicBezTo>
                  <a:cubicBezTo>
                    <a:pt x="12325" y="1180"/>
                    <a:pt x="12196" y="1156"/>
                    <a:pt x="12111" y="1064"/>
                  </a:cubicBezTo>
                  <a:cubicBezTo>
                    <a:pt x="12044" y="979"/>
                    <a:pt x="12073" y="960"/>
                    <a:pt x="11940" y="950"/>
                  </a:cubicBezTo>
                  <a:cubicBezTo>
                    <a:pt x="11645" y="922"/>
                    <a:pt x="11341" y="893"/>
                    <a:pt x="11047" y="827"/>
                  </a:cubicBezTo>
                  <a:cubicBezTo>
                    <a:pt x="10950" y="802"/>
                    <a:pt x="10855" y="786"/>
                    <a:pt x="10762" y="786"/>
                  </a:cubicBezTo>
                  <a:cubicBezTo>
                    <a:pt x="10645" y="786"/>
                    <a:pt x="10531" y="811"/>
                    <a:pt x="10420" y="874"/>
                  </a:cubicBezTo>
                  <a:cubicBezTo>
                    <a:pt x="10325" y="922"/>
                    <a:pt x="10268" y="979"/>
                    <a:pt x="10183" y="1017"/>
                  </a:cubicBezTo>
                  <a:cubicBezTo>
                    <a:pt x="9926" y="1131"/>
                    <a:pt x="9565" y="1026"/>
                    <a:pt x="9318" y="1207"/>
                  </a:cubicBezTo>
                  <a:cubicBezTo>
                    <a:pt x="9271" y="1245"/>
                    <a:pt x="9261" y="1292"/>
                    <a:pt x="9223" y="1330"/>
                  </a:cubicBezTo>
                  <a:cubicBezTo>
                    <a:pt x="9204" y="1340"/>
                    <a:pt x="9138" y="1340"/>
                    <a:pt x="9119" y="1349"/>
                  </a:cubicBezTo>
                  <a:cubicBezTo>
                    <a:pt x="9019" y="1392"/>
                    <a:pt x="8914" y="1397"/>
                    <a:pt x="8800" y="1397"/>
                  </a:cubicBezTo>
                  <a:cubicBezTo>
                    <a:pt x="8761" y="1397"/>
                    <a:pt x="8722" y="1397"/>
                    <a:pt x="8682" y="1397"/>
                  </a:cubicBezTo>
                  <a:cubicBezTo>
                    <a:pt x="8549" y="1397"/>
                    <a:pt x="8454" y="1359"/>
                    <a:pt x="8321" y="1340"/>
                  </a:cubicBezTo>
                  <a:cubicBezTo>
                    <a:pt x="8280" y="1330"/>
                    <a:pt x="8233" y="1327"/>
                    <a:pt x="8185" y="1327"/>
                  </a:cubicBezTo>
                  <a:cubicBezTo>
                    <a:pt x="8088" y="1327"/>
                    <a:pt x="7982" y="1340"/>
                    <a:pt x="7894" y="1340"/>
                  </a:cubicBezTo>
                  <a:cubicBezTo>
                    <a:pt x="7723" y="1340"/>
                    <a:pt x="7485" y="1340"/>
                    <a:pt x="7314" y="1273"/>
                  </a:cubicBezTo>
                  <a:cubicBezTo>
                    <a:pt x="7238" y="1235"/>
                    <a:pt x="7172" y="1150"/>
                    <a:pt x="7096" y="1093"/>
                  </a:cubicBezTo>
                  <a:cubicBezTo>
                    <a:pt x="6934" y="960"/>
                    <a:pt x="6716" y="922"/>
                    <a:pt x="6545" y="798"/>
                  </a:cubicBezTo>
                  <a:cubicBezTo>
                    <a:pt x="6374" y="684"/>
                    <a:pt x="6250" y="580"/>
                    <a:pt x="6060" y="561"/>
                  </a:cubicBezTo>
                  <a:cubicBezTo>
                    <a:pt x="5775" y="533"/>
                    <a:pt x="5614" y="286"/>
                    <a:pt x="5377" y="172"/>
                  </a:cubicBezTo>
                  <a:cubicBezTo>
                    <a:pt x="5158" y="67"/>
                    <a:pt x="4949" y="1"/>
                    <a:pt x="4721"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50100" y="1211625"/>
              <a:ext cx="6235785" cy="3804300"/>
            </a:xfrm>
            <a:custGeom>
              <a:avLst/>
              <a:gdLst/>
              <a:ahLst/>
              <a:cxnLst/>
              <a:rect l="l" t="t" r="r" b="b"/>
              <a:pathLst>
                <a:path w="46191" h="28180" extrusionOk="0">
                  <a:moveTo>
                    <a:pt x="3082" y="264"/>
                  </a:moveTo>
                  <a:cubicBezTo>
                    <a:pt x="3128" y="264"/>
                    <a:pt x="3173" y="278"/>
                    <a:pt x="3211" y="286"/>
                  </a:cubicBezTo>
                  <a:cubicBezTo>
                    <a:pt x="3354" y="295"/>
                    <a:pt x="3496" y="352"/>
                    <a:pt x="3648" y="371"/>
                  </a:cubicBezTo>
                  <a:cubicBezTo>
                    <a:pt x="3752" y="390"/>
                    <a:pt x="3800" y="390"/>
                    <a:pt x="3885" y="466"/>
                  </a:cubicBezTo>
                  <a:cubicBezTo>
                    <a:pt x="3952" y="533"/>
                    <a:pt x="3999" y="599"/>
                    <a:pt x="4075" y="646"/>
                  </a:cubicBezTo>
                  <a:cubicBezTo>
                    <a:pt x="4142" y="694"/>
                    <a:pt x="4208" y="732"/>
                    <a:pt x="4294" y="751"/>
                  </a:cubicBezTo>
                  <a:cubicBezTo>
                    <a:pt x="4379" y="779"/>
                    <a:pt x="4465" y="770"/>
                    <a:pt x="4550" y="798"/>
                  </a:cubicBezTo>
                  <a:cubicBezTo>
                    <a:pt x="4712" y="855"/>
                    <a:pt x="4826" y="988"/>
                    <a:pt x="4921" y="1112"/>
                  </a:cubicBezTo>
                  <a:cubicBezTo>
                    <a:pt x="4968" y="1178"/>
                    <a:pt x="5016" y="1235"/>
                    <a:pt x="5063" y="1292"/>
                  </a:cubicBezTo>
                  <a:cubicBezTo>
                    <a:pt x="5111" y="1349"/>
                    <a:pt x="5158" y="1397"/>
                    <a:pt x="5177" y="1463"/>
                  </a:cubicBezTo>
                  <a:cubicBezTo>
                    <a:pt x="5196" y="1568"/>
                    <a:pt x="5177" y="1653"/>
                    <a:pt x="5263" y="1729"/>
                  </a:cubicBezTo>
                  <a:cubicBezTo>
                    <a:pt x="5377" y="1853"/>
                    <a:pt x="5510" y="1843"/>
                    <a:pt x="5671" y="1862"/>
                  </a:cubicBezTo>
                  <a:cubicBezTo>
                    <a:pt x="5719" y="1872"/>
                    <a:pt x="5776" y="1881"/>
                    <a:pt x="5833" y="1891"/>
                  </a:cubicBezTo>
                  <a:cubicBezTo>
                    <a:pt x="5861" y="1891"/>
                    <a:pt x="5909" y="1929"/>
                    <a:pt x="5928" y="1929"/>
                  </a:cubicBezTo>
                  <a:cubicBezTo>
                    <a:pt x="5956" y="1929"/>
                    <a:pt x="6023" y="1881"/>
                    <a:pt x="6032" y="1881"/>
                  </a:cubicBezTo>
                  <a:cubicBezTo>
                    <a:pt x="6136" y="1824"/>
                    <a:pt x="6241" y="1777"/>
                    <a:pt x="6345" y="1710"/>
                  </a:cubicBezTo>
                  <a:cubicBezTo>
                    <a:pt x="6478" y="1634"/>
                    <a:pt x="6602" y="1539"/>
                    <a:pt x="6763" y="1520"/>
                  </a:cubicBezTo>
                  <a:cubicBezTo>
                    <a:pt x="6868" y="1501"/>
                    <a:pt x="6972" y="1473"/>
                    <a:pt x="7067" y="1435"/>
                  </a:cubicBezTo>
                  <a:cubicBezTo>
                    <a:pt x="7137" y="1410"/>
                    <a:pt x="7181" y="1393"/>
                    <a:pt x="7237" y="1393"/>
                  </a:cubicBezTo>
                  <a:cubicBezTo>
                    <a:pt x="7265" y="1393"/>
                    <a:pt x="7295" y="1397"/>
                    <a:pt x="7333" y="1406"/>
                  </a:cubicBezTo>
                  <a:cubicBezTo>
                    <a:pt x="7352" y="1416"/>
                    <a:pt x="7390" y="1425"/>
                    <a:pt x="7409" y="1435"/>
                  </a:cubicBezTo>
                  <a:cubicBezTo>
                    <a:pt x="7442" y="1440"/>
                    <a:pt x="7476" y="1440"/>
                    <a:pt x="7508" y="1440"/>
                  </a:cubicBezTo>
                  <a:cubicBezTo>
                    <a:pt x="7540" y="1440"/>
                    <a:pt x="7571" y="1440"/>
                    <a:pt x="7599" y="1444"/>
                  </a:cubicBezTo>
                  <a:cubicBezTo>
                    <a:pt x="7646" y="1451"/>
                    <a:pt x="7674" y="1458"/>
                    <a:pt x="7710" y="1458"/>
                  </a:cubicBezTo>
                  <a:cubicBezTo>
                    <a:pt x="7725" y="1458"/>
                    <a:pt x="7741" y="1457"/>
                    <a:pt x="7761" y="1454"/>
                  </a:cubicBezTo>
                  <a:cubicBezTo>
                    <a:pt x="7814" y="1446"/>
                    <a:pt x="7868" y="1432"/>
                    <a:pt x="7922" y="1432"/>
                  </a:cubicBezTo>
                  <a:cubicBezTo>
                    <a:pt x="7935" y="1432"/>
                    <a:pt x="7947" y="1433"/>
                    <a:pt x="7960" y="1435"/>
                  </a:cubicBezTo>
                  <a:cubicBezTo>
                    <a:pt x="8036" y="1444"/>
                    <a:pt x="8112" y="1482"/>
                    <a:pt x="8169" y="1539"/>
                  </a:cubicBezTo>
                  <a:cubicBezTo>
                    <a:pt x="8226" y="1587"/>
                    <a:pt x="8245" y="1615"/>
                    <a:pt x="8321" y="1625"/>
                  </a:cubicBezTo>
                  <a:cubicBezTo>
                    <a:pt x="8388" y="1644"/>
                    <a:pt x="8454" y="1653"/>
                    <a:pt x="8521" y="1663"/>
                  </a:cubicBezTo>
                  <a:cubicBezTo>
                    <a:pt x="8613" y="1663"/>
                    <a:pt x="8706" y="1633"/>
                    <a:pt x="8799" y="1633"/>
                  </a:cubicBezTo>
                  <a:cubicBezTo>
                    <a:pt x="8811" y="1633"/>
                    <a:pt x="8822" y="1633"/>
                    <a:pt x="8834" y="1634"/>
                  </a:cubicBezTo>
                  <a:cubicBezTo>
                    <a:pt x="8872" y="1634"/>
                    <a:pt x="8900" y="1653"/>
                    <a:pt x="8938" y="1653"/>
                  </a:cubicBezTo>
                  <a:cubicBezTo>
                    <a:pt x="8948" y="1655"/>
                    <a:pt x="8958" y="1655"/>
                    <a:pt x="8967" y="1655"/>
                  </a:cubicBezTo>
                  <a:cubicBezTo>
                    <a:pt x="9027" y="1655"/>
                    <a:pt x="9092" y="1634"/>
                    <a:pt x="9157" y="1634"/>
                  </a:cubicBezTo>
                  <a:cubicBezTo>
                    <a:pt x="9180" y="1633"/>
                    <a:pt x="9202" y="1632"/>
                    <a:pt x="9225" y="1632"/>
                  </a:cubicBezTo>
                  <a:cubicBezTo>
                    <a:pt x="9369" y="1632"/>
                    <a:pt x="9501" y="1657"/>
                    <a:pt x="9641" y="1682"/>
                  </a:cubicBezTo>
                  <a:cubicBezTo>
                    <a:pt x="9734" y="1688"/>
                    <a:pt x="9826" y="1697"/>
                    <a:pt x="9918" y="1697"/>
                  </a:cubicBezTo>
                  <a:cubicBezTo>
                    <a:pt x="9978" y="1697"/>
                    <a:pt x="10038" y="1693"/>
                    <a:pt x="10097" y="1682"/>
                  </a:cubicBezTo>
                  <a:cubicBezTo>
                    <a:pt x="10268" y="1644"/>
                    <a:pt x="10439" y="1606"/>
                    <a:pt x="10610" y="1577"/>
                  </a:cubicBezTo>
                  <a:cubicBezTo>
                    <a:pt x="10652" y="1569"/>
                    <a:pt x="10694" y="1566"/>
                    <a:pt x="10737" y="1566"/>
                  </a:cubicBezTo>
                  <a:cubicBezTo>
                    <a:pt x="10841" y="1566"/>
                    <a:pt x="10946" y="1586"/>
                    <a:pt x="11047" y="1606"/>
                  </a:cubicBezTo>
                  <a:cubicBezTo>
                    <a:pt x="11180" y="1644"/>
                    <a:pt x="11275" y="1720"/>
                    <a:pt x="11370" y="1815"/>
                  </a:cubicBezTo>
                  <a:cubicBezTo>
                    <a:pt x="11474" y="1910"/>
                    <a:pt x="11541" y="2024"/>
                    <a:pt x="11636" y="2119"/>
                  </a:cubicBezTo>
                  <a:cubicBezTo>
                    <a:pt x="11721" y="2223"/>
                    <a:pt x="11721" y="2366"/>
                    <a:pt x="11835" y="2451"/>
                  </a:cubicBezTo>
                  <a:cubicBezTo>
                    <a:pt x="11949" y="2537"/>
                    <a:pt x="12092" y="2527"/>
                    <a:pt x="12206" y="2622"/>
                  </a:cubicBezTo>
                  <a:cubicBezTo>
                    <a:pt x="12282" y="2679"/>
                    <a:pt x="12339" y="2784"/>
                    <a:pt x="12424" y="2831"/>
                  </a:cubicBezTo>
                  <a:cubicBezTo>
                    <a:pt x="12466" y="2861"/>
                    <a:pt x="12513" y="2872"/>
                    <a:pt x="12563" y="2872"/>
                  </a:cubicBezTo>
                  <a:cubicBezTo>
                    <a:pt x="12671" y="2872"/>
                    <a:pt x="12789" y="2819"/>
                    <a:pt x="12880" y="2793"/>
                  </a:cubicBezTo>
                  <a:cubicBezTo>
                    <a:pt x="13080" y="2736"/>
                    <a:pt x="13279" y="2698"/>
                    <a:pt x="13479" y="2651"/>
                  </a:cubicBezTo>
                  <a:cubicBezTo>
                    <a:pt x="13583" y="2622"/>
                    <a:pt x="13669" y="2575"/>
                    <a:pt x="13754" y="2508"/>
                  </a:cubicBezTo>
                  <a:cubicBezTo>
                    <a:pt x="13816" y="2465"/>
                    <a:pt x="13861" y="2454"/>
                    <a:pt x="13907" y="2454"/>
                  </a:cubicBezTo>
                  <a:cubicBezTo>
                    <a:pt x="13953" y="2454"/>
                    <a:pt x="14001" y="2465"/>
                    <a:pt x="14067" y="2470"/>
                  </a:cubicBezTo>
                  <a:cubicBezTo>
                    <a:pt x="14115" y="2480"/>
                    <a:pt x="14153" y="2489"/>
                    <a:pt x="14200" y="2499"/>
                  </a:cubicBezTo>
                  <a:cubicBezTo>
                    <a:pt x="14286" y="2508"/>
                    <a:pt x="14381" y="2527"/>
                    <a:pt x="14466" y="2556"/>
                  </a:cubicBezTo>
                  <a:cubicBezTo>
                    <a:pt x="14596" y="2616"/>
                    <a:pt x="14694" y="2740"/>
                    <a:pt x="14833" y="2740"/>
                  </a:cubicBezTo>
                  <a:cubicBezTo>
                    <a:pt x="14846" y="2740"/>
                    <a:pt x="14860" y="2739"/>
                    <a:pt x="14875" y="2736"/>
                  </a:cubicBezTo>
                  <a:cubicBezTo>
                    <a:pt x="14910" y="2732"/>
                    <a:pt x="14945" y="2728"/>
                    <a:pt x="14979" y="2728"/>
                  </a:cubicBezTo>
                  <a:cubicBezTo>
                    <a:pt x="15028" y="2728"/>
                    <a:pt x="15077" y="2736"/>
                    <a:pt x="15122" y="2765"/>
                  </a:cubicBezTo>
                  <a:cubicBezTo>
                    <a:pt x="15160" y="2784"/>
                    <a:pt x="15188" y="2822"/>
                    <a:pt x="15226" y="2841"/>
                  </a:cubicBezTo>
                  <a:cubicBezTo>
                    <a:pt x="15283" y="2879"/>
                    <a:pt x="15350" y="2888"/>
                    <a:pt x="15426" y="2898"/>
                  </a:cubicBezTo>
                  <a:cubicBezTo>
                    <a:pt x="15559" y="2898"/>
                    <a:pt x="15682" y="2850"/>
                    <a:pt x="15815" y="2841"/>
                  </a:cubicBezTo>
                  <a:cubicBezTo>
                    <a:pt x="15920" y="2831"/>
                    <a:pt x="16015" y="2831"/>
                    <a:pt x="16119" y="2822"/>
                  </a:cubicBezTo>
                  <a:cubicBezTo>
                    <a:pt x="16141" y="2818"/>
                    <a:pt x="16162" y="2817"/>
                    <a:pt x="16184" y="2817"/>
                  </a:cubicBezTo>
                  <a:cubicBezTo>
                    <a:pt x="16293" y="2817"/>
                    <a:pt x="16397" y="2852"/>
                    <a:pt x="16508" y="2860"/>
                  </a:cubicBezTo>
                  <a:cubicBezTo>
                    <a:pt x="16525" y="2862"/>
                    <a:pt x="16541" y="2863"/>
                    <a:pt x="16558" y="2863"/>
                  </a:cubicBezTo>
                  <a:cubicBezTo>
                    <a:pt x="16679" y="2863"/>
                    <a:pt x="16811" y="2810"/>
                    <a:pt x="16936" y="2793"/>
                  </a:cubicBezTo>
                  <a:cubicBezTo>
                    <a:pt x="16954" y="2791"/>
                    <a:pt x="16972" y="2790"/>
                    <a:pt x="16991" y="2790"/>
                  </a:cubicBezTo>
                  <a:cubicBezTo>
                    <a:pt x="17043" y="2790"/>
                    <a:pt x="17097" y="2796"/>
                    <a:pt x="17151" y="2796"/>
                  </a:cubicBezTo>
                  <a:cubicBezTo>
                    <a:pt x="17171" y="2796"/>
                    <a:pt x="17191" y="2795"/>
                    <a:pt x="17211" y="2793"/>
                  </a:cubicBezTo>
                  <a:cubicBezTo>
                    <a:pt x="17278" y="2784"/>
                    <a:pt x="17335" y="2765"/>
                    <a:pt x="17401" y="2746"/>
                  </a:cubicBezTo>
                  <a:cubicBezTo>
                    <a:pt x="17468" y="2727"/>
                    <a:pt x="17534" y="2708"/>
                    <a:pt x="17601" y="2698"/>
                  </a:cubicBezTo>
                  <a:cubicBezTo>
                    <a:pt x="17686" y="2670"/>
                    <a:pt x="17762" y="2632"/>
                    <a:pt x="17838" y="2613"/>
                  </a:cubicBezTo>
                  <a:cubicBezTo>
                    <a:pt x="17912" y="2596"/>
                    <a:pt x="17990" y="2592"/>
                    <a:pt x="18069" y="2592"/>
                  </a:cubicBezTo>
                  <a:cubicBezTo>
                    <a:pt x="18121" y="2592"/>
                    <a:pt x="18174" y="2594"/>
                    <a:pt x="18228" y="2594"/>
                  </a:cubicBezTo>
                  <a:cubicBezTo>
                    <a:pt x="18380" y="2594"/>
                    <a:pt x="18532" y="2622"/>
                    <a:pt x="18665" y="2689"/>
                  </a:cubicBezTo>
                  <a:cubicBezTo>
                    <a:pt x="18731" y="2717"/>
                    <a:pt x="18788" y="2765"/>
                    <a:pt x="18845" y="2812"/>
                  </a:cubicBezTo>
                  <a:cubicBezTo>
                    <a:pt x="18892" y="2841"/>
                    <a:pt x="18930" y="2869"/>
                    <a:pt x="18959" y="2917"/>
                  </a:cubicBezTo>
                  <a:cubicBezTo>
                    <a:pt x="18987" y="2964"/>
                    <a:pt x="18997" y="3021"/>
                    <a:pt x="19016" y="3069"/>
                  </a:cubicBezTo>
                  <a:cubicBezTo>
                    <a:pt x="19063" y="3164"/>
                    <a:pt x="19139" y="3259"/>
                    <a:pt x="19215" y="3325"/>
                  </a:cubicBezTo>
                  <a:cubicBezTo>
                    <a:pt x="19320" y="3429"/>
                    <a:pt x="19462" y="3496"/>
                    <a:pt x="19605" y="3524"/>
                  </a:cubicBezTo>
                  <a:cubicBezTo>
                    <a:pt x="19719" y="3553"/>
                    <a:pt x="19838" y="3560"/>
                    <a:pt x="19957" y="3560"/>
                  </a:cubicBezTo>
                  <a:cubicBezTo>
                    <a:pt x="20077" y="3560"/>
                    <a:pt x="20198" y="3553"/>
                    <a:pt x="20317" y="3553"/>
                  </a:cubicBezTo>
                  <a:cubicBezTo>
                    <a:pt x="20403" y="3553"/>
                    <a:pt x="20479" y="3524"/>
                    <a:pt x="20564" y="3505"/>
                  </a:cubicBezTo>
                  <a:cubicBezTo>
                    <a:pt x="20577" y="3505"/>
                    <a:pt x="20598" y="3510"/>
                    <a:pt x="20616" y="3510"/>
                  </a:cubicBezTo>
                  <a:cubicBezTo>
                    <a:pt x="20625" y="3510"/>
                    <a:pt x="20634" y="3509"/>
                    <a:pt x="20640" y="3505"/>
                  </a:cubicBezTo>
                  <a:cubicBezTo>
                    <a:pt x="20678" y="3496"/>
                    <a:pt x="20697" y="3477"/>
                    <a:pt x="20735" y="3477"/>
                  </a:cubicBezTo>
                  <a:cubicBezTo>
                    <a:pt x="20787" y="3477"/>
                    <a:pt x="20844" y="3475"/>
                    <a:pt x="20901" y="3475"/>
                  </a:cubicBezTo>
                  <a:cubicBezTo>
                    <a:pt x="20958" y="3475"/>
                    <a:pt x="21015" y="3477"/>
                    <a:pt x="21068" y="3486"/>
                  </a:cubicBezTo>
                  <a:cubicBezTo>
                    <a:pt x="21153" y="3505"/>
                    <a:pt x="21248" y="3553"/>
                    <a:pt x="21334" y="3572"/>
                  </a:cubicBezTo>
                  <a:cubicBezTo>
                    <a:pt x="21348" y="3575"/>
                    <a:pt x="21362" y="3576"/>
                    <a:pt x="21377" y="3576"/>
                  </a:cubicBezTo>
                  <a:cubicBezTo>
                    <a:pt x="21452" y="3576"/>
                    <a:pt x="21536" y="3542"/>
                    <a:pt x="21599" y="3534"/>
                  </a:cubicBezTo>
                  <a:cubicBezTo>
                    <a:pt x="21636" y="3528"/>
                    <a:pt x="21664" y="3524"/>
                    <a:pt x="21686" y="3524"/>
                  </a:cubicBezTo>
                  <a:cubicBezTo>
                    <a:pt x="21735" y="3524"/>
                    <a:pt x="21760" y="3542"/>
                    <a:pt x="21799" y="3600"/>
                  </a:cubicBezTo>
                  <a:cubicBezTo>
                    <a:pt x="21884" y="3733"/>
                    <a:pt x="22055" y="3714"/>
                    <a:pt x="22198" y="3733"/>
                  </a:cubicBezTo>
                  <a:cubicBezTo>
                    <a:pt x="22378" y="3752"/>
                    <a:pt x="22559" y="3809"/>
                    <a:pt x="22711" y="3923"/>
                  </a:cubicBezTo>
                  <a:cubicBezTo>
                    <a:pt x="22777" y="3971"/>
                    <a:pt x="22815" y="4028"/>
                    <a:pt x="22863" y="4085"/>
                  </a:cubicBezTo>
                  <a:cubicBezTo>
                    <a:pt x="22929" y="4151"/>
                    <a:pt x="23015" y="4199"/>
                    <a:pt x="23100" y="4237"/>
                  </a:cubicBezTo>
                  <a:cubicBezTo>
                    <a:pt x="23224" y="4303"/>
                    <a:pt x="23357" y="4322"/>
                    <a:pt x="23490" y="4351"/>
                  </a:cubicBezTo>
                  <a:cubicBezTo>
                    <a:pt x="23517" y="4356"/>
                    <a:pt x="23543" y="4359"/>
                    <a:pt x="23568" y="4359"/>
                  </a:cubicBezTo>
                  <a:cubicBezTo>
                    <a:pt x="23676" y="4359"/>
                    <a:pt x="23771" y="4317"/>
                    <a:pt x="23879" y="4294"/>
                  </a:cubicBezTo>
                  <a:cubicBezTo>
                    <a:pt x="23896" y="4291"/>
                    <a:pt x="23911" y="4289"/>
                    <a:pt x="23926" y="4289"/>
                  </a:cubicBezTo>
                  <a:cubicBezTo>
                    <a:pt x="24006" y="4289"/>
                    <a:pt x="24067" y="4327"/>
                    <a:pt x="24154" y="4351"/>
                  </a:cubicBezTo>
                  <a:cubicBezTo>
                    <a:pt x="24207" y="4363"/>
                    <a:pt x="24267" y="4371"/>
                    <a:pt x="24326" y="4371"/>
                  </a:cubicBezTo>
                  <a:cubicBezTo>
                    <a:pt x="24362" y="4371"/>
                    <a:pt x="24397" y="4368"/>
                    <a:pt x="24430" y="4360"/>
                  </a:cubicBezTo>
                  <a:cubicBezTo>
                    <a:pt x="24515" y="4341"/>
                    <a:pt x="24572" y="4313"/>
                    <a:pt x="24667" y="4313"/>
                  </a:cubicBezTo>
                  <a:cubicBezTo>
                    <a:pt x="24719" y="4313"/>
                    <a:pt x="24779" y="4321"/>
                    <a:pt x="24837" y="4321"/>
                  </a:cubicBezTo>
                  <a:cubicBezTo>
                    <a:pt x="24886" y="4321"/>
                    <a:pt x="24932" y="4315"/>
                    <a:pt x="24971" y="4294"/>
                  </a:cubicBezTo>
                  <a:cubicBezTo>
                    <a:pt x="25038" y="4256"/>
                    <a:pt x="25104" y="4227"/>
                    <a:pt x="25190" y="4218"/>
                  </a:cubicBezTo>
                  <a:cubicBezTo>
                    <a:pt x="25218" y="4218"/>
                    <a:pt x="25237" y="4218"/>
                    <a:pt x="25266" y="4227"/>
                  </a:cubicBezTo>
                  <a:cubicBezTo>
                    <a:pt x="25296" y="4227"/>
                    <a:pt x="25399" y="4179"/>
                    <a:pt x="25454" y="4179"/>
                  </a:cubicBezTo>
                  <a:cubicBezTo>
                    <a:pt x="25468" y="4179"/>
                    <a:pt x="25478" y="4182"/>
                    <a:pt x="25484" y="4189"/>
                  </a:cubicBezTo>
                  <a:cubicBezTo>
                    <a:pt x="25505" y="4184"/>
                    <a:pt x="25525" y="4181"/>
                    <a:pt x="25543" y="4181"/>
                  </a:cubicBezTo>
                  <a:cubicBezTo>
                    <a:pt x="25606" y="4181"/>
                    <a:pt x="25655" y="4209"/>
                    <a:pt x="25719" y="4209"/>
                  </a:cubicBezTo>
                  <a:cubicBezTo>
                    <a:pt x="25726" y="4209"/>
                    <a:pt x="25733" y="4209"/>
                    <a:pt x="25741" y="4208"/>
                  </a:cubicBezTo>
                  <a:cubicBezTo>
                    <a:pt x="25807" y="4208"/>
                    <a:pt x="25845" y="4161"/>
                    <a:pt x="25902" y="4142"/>
                  </a:cubicBezTo>
                  <a:cubicBezTo>
                    <a:pt x="25912" y="4141"/>
                    <a:pt x="25922" y="4140"/>
                    <a:pt x="25932" y="4140"/>
                  </a:cubicBezTo>
                  <a:cubicBezTo>
                    <a:pt x="25994" y="4140"/>
                    <a:pt x="26044" y="4165"/>
                    <a:pt x="26102" y="4189"/>
                  </a:cubicBezTo>
                  <a:cubicBezTo>
                    <a:pt x="26168" y="4218"/>
                    <a:pt x="26235" y="4218"/>
                    <a:pt x="26301" y="4227"/>
                  </a:cubicBezTo>
                  <a:cubicBezTo>
                    <a:pt x="26358" y="4246"/>
                    <a:pt x="26415" y="4275"/>
                    <a:pt x="26472" y="4294"/>
                  </a:cubicBezTo>
                  <a:cubicBezTo>
                    <a:pt x="26519" y="4303"/>
                    <a:pt x="26576" y="4294"/>
                    <a:pt x="26624" y="4313"/>
                  </a:cubicBezTo>
                  <a:cubicBezTo>
                    <a:pt x="26671" y="4322"/>
                    <a:pt x="26681" y="4360"/>
                    <a:pt x="26709" y="4398"/>
                  </a:cubicBezTo>
                  <a:cubicBezTo>
                    <a:pt x="26757" y="4455"/>
                    <a:pt x="26814" y="4484"/>
                    <a:pt x="26880" y="4522"/>
                  </a:cubicBezTo>
                  <a:cubicBezTo>
                    <a:pt x="26934" y="4548"/>
                    <a:pt x="27028" y="4608"/>
                    <a:pt x="27095" y="4608"/>
                  </a:cubicBezTo>
                  <a:cubicBezTo>
                    <a:pt x="27099" y="4608"/>
                    <a:pt x="27104" y="4608"/>
                    <a:pt x="27108" y="4607"/>
                  </a:cubicBezTo>
                  <a:cubicBezTo>
                    <a:pt x="27165" y="4607"/>
                    <a:pt x="27232" y="4569"/>
                    <a:pt x="27289" y="4560"/>
                  </a:cubicBezTo>
                  <a:cubicBezTo>
                    <a:pt x="27460" y="4522"/>
                    <a:pt x="27707" y="4465"/>
                    <a:pt x="27830" y="4332"/>
                  </a:cubicBezTo>
                  <a:cubicBezTo>
                    <a:pt x="27906" y="4256"/>
                    <a:pt x="27954" y="4161"/>
                    <a:pt x="28030" y="4094"/>
                  </a:cubicBezTo>
                  <a:cubicBezTo>
                    <a:pt x="28115" y="4018"/>
                    <a:pt x="28210" y="4037"/>
                    <a:pt x="28286" y="3961"/>
                  </a:cubicBezTo>
                  <a:cubicBezTo>
                    <a:pt x="28391" y="3866"/>
                    <a:pt x="28486" y="3847"/>
                    <a:pt x="28619" y="3809"/>
                  </a:cubicBezTo>
                  <a:cubicBezTo>
                    <a:pt x="28723" y="3781"/>
                    <a:pt x="28809" y="3714"/>
                    <a:pt x="28894" y="3695"/>
                  </a:cubicBezTo>
                  <a:cubicBezTo>
                    <a:pt x="28927" y="3686"/>
                    <a:pt x="28961" y="3684"/>
                    <a:pt x="28994" y="3684"/>
                  </a:cubicBezTo>
                  <a:cubicBezTo>
                    <a:pt x="29027" y="3684"/>
                    <a:pt x="29060" y="3686"/>
                    <a:pt x="29093" y="3686"/>
                  </a:cubicBezTo>
                  <a:cubicBezTo>
                    <a:pt x="29160" y="3676"/>
                    <a:pt x="29217" y="3648"/>
                    <a:pt x="29283" y="3638"/>
                  </a:cubicBezTo>
                  <a:cubicBezTo>
                    <a:pt x="29310" y="3634"/>
                    <a:pt x="29337" y="3632"/>
                    <a:pt x="29364" y="3632"/>
                  </a:cubicBezTo>
                  <a:cubicBezTo>
                    <a:pt x="29506" y="3632"/>
                    <a:pt x="29643" y="3686"/>
                    <a:pt x="29787" y="3686"/>
                  </a:cubicBezTo>
                  <a:cubicBezTo>
                    <a:pt x="29798" y="3685"/>
                    <a:pt x="29810" y="3685"/>
                    <a:pt x="29821" y="3685"/>
                  </a:cubicBezTo>
                  <a:cubicBezTo>
                    <a:pt x="29954" y="3685"/>
                    <a:pt x="30045" y="3735"/>
                    <a:pt x="30176" y="3752"/>
                  </a:cubicBezTo>
                  <a:cubicBezTo>
                    <a:pt x="30366" y="3790"/>
                    <a:pt x="30547" y="3800"/>
                    <a:pt x="30737" y="3809"/>
                  </a:cubicBezTo>
                  <a:cubicBezTo>
                    <a:pt x="30832" y="3809"/>
                    <a:pt x="30993" y="3857"/>
                    <a:pt x="31060" y="3914"/>
                  </a:cubicBezTo>
                  <a:cubicBezTo>
                    <a:pt x="31079" y="3933"/>
                    <a:pt x="31098" y="3980"/>
                    <a:pt x="31117" y="4009"/>
                  </a:cubicBezTo>
                  <a:cubicBezTo>
                    <a:pt x="31145" y="4037"/>
                    <a:pt x="31183" y="4075"/>
                    <a:pt x="31212" y="4104"/>
                  </a:cubicBezTo>
                  <a:cubicBezTo>
                    <a:pt x="31258" y="4143"/>
                    <a:pt x="31304" y="4157"/>
                    <a:pt x="31352" y="4157"/>
                  </a:cubicBezTo>
                  <a:cubicBezTo>
                    <a:pt x="31431" y="4157"/>
                    <a:pt x="31515" y="4118"/>
                    <a:pt x="31610" y="4094"/>
                  </a:cubicBezTo>
                  <a:cubicBezTo>
                    <a:pt x="31800" y="4037"/>
                    <a:pt x="31971" y="3933"/>
                    <a:pt x="32123" y="3809"/>
                  </a:cubicBezTo>
                  <a:cubicBezTo>
                    <a:pt x="32266" y="3695"/>
                    <a:pt x="32418" y="3619"/>
                    <a:pt x="32551" y="3496"/>
                  </a:cubicBezTo>
                  <a:cubicBezTo>
                    <a:pt x="32674" y="3382"/>
                    <a:pt x="32826" y="3325"/>
                    <a:pt x="32988" y="3287"/>
                  </a:cubicBezTo>
                  <a:cubicBezTo>
                    <a:pt x="33054" y="3268"/>
                    <a:pt x="33118" y="3263"/>
                    <a:pt x="33181" y="3263"/>
                  </a:cubicBezTo>
                  <a:cubicBezTo>
                    <a:pt x="33244" y="3263"/>
                    <a:pt x="33306" y="3268"/>
                    <a:pt x="33368" y="3268"/>
                  </a:cubicBezTo>
                  <a:cubicBezTo>
                    <a:pt x="33467" y="3260"/>
                    <a:pt x="33541" y="3222"/>
                    <a:pt x="33636" y="3222"/>
                  </a:cubicBezTo>
                  <a:cubicBezTo>
                    <a:pt x="33659" y="3222"/>
                    <a:pt x="33683" y="3224"/>
                    <a:pt x="33710" y="3230"/>
                  </a:cubicBezTo>
                  <a:cubicBezTo>
                    <a:pt x="33802" y="3255"/>
                    <a:pt x="33921" y="3275"/>
                    <a:pt x="34040" y="3275"/>
                  </a:cubicBezTo>
                  <a:cubicBezTo>
                    <a:pt x="34190" y="3275"/>
                    <a:pt x="34340" y="3244"/>
                    <a:pt x="34441" y="3154"/>
                  </a:cubicBezTo>
                  <a:cubicBezTo>
                    <a:pt x="34507" y="3097"/>
                    <a:pt x="34498" y="3078"/>
                    <a:pt x="34564" y="3050"/>
                  </a:cubicBezTo>
                  <a:cubicBezTo>
                    <a:pt x="34612" y="3031"/>
                    <a:pt x="34688" y="3012"/>
                    <a:pt x="34745" y="3012"/>
                  </a:cubicBezTo>
                  <a:cubicBezTo>
                    <a:pt x="34788" y="3008"/>
                    <a:pt x="34836" y="3005"/>
                    <a:pt x="34885" y="3005"/>
                  </a:cubicBezTo>
                  <a:cubicBezTo>
                    <a:pt x="34955" y="3005"/>
                    <a:pt x="35026" y="3010"/>
                    <a:pt x="35087" y="3021"/>
                  </a:cubicBezTo>
                  <a:cubicBezTo>
                    <a:pt x="35119" y="3029"/>
                    <a:pt x="35148" y="3032"/>
                    <a:pt x="35177" y="3032"/>
                  </a:cubicBezTo>
                  <a:cubicBezTo>
                    <a:pt x="35291" y="3032"/>
                    <a:pt x="35379" y="2976"/>
                    <a:pt x="35486" y="2907"/>
                  </a:cubicBezTo>
                  <a:cubicBezTo>
                    <a:pt x="35619" y="2831"/>
                    <a:pt x="35742" y="2803"/>
                    <a:pt x="35885" y="2765"/>
                  </a:cubicBezTo>
                  <a:cubicBezTo>
                    <a:pt x="35939" y="2754"/>
                    <a:pt x="35995" y="2747"/>
                    <a:pt x="36049" y="2747"/>
                  </a:cubicBezTo>
                  <a:cubicBezTo>
                    <a:pt x="36144" y="2747"/>
                    <a:pt x="36232" y="2771"/>
                    <a:pt x="36293" y="2850"/>
                  </a:cubicBezTo>
                  <a:cubicBezTo>
                    <a:pt x="36388" y="2964"/>
                    <a:pt x="36455" y="3050"/>
                    <a:pt x="36559" y="3135"/>
                  </a:cubicBezTo>
                  <a:cubicBezTo>
                    <a:pt x="36664" y="3221"/>
                    <a:pt x="36701" y="3372"/>
                    <a:pt x="36806" y="3448"/>
                  </a:cubicBezTo>
                  <a:cubicBezTo>
                    <a:pt x="36837" y="3468"/>
                    <a:pt x="36867" y="3474"/>
                    <a:pt x="36899" y="3474"/>
                  </a:cubicBezTo>
                  <a:cubicBezTo>
                    <a:pt x="36945" y="3474"/>
                    <a:pt x="36993" y="3460"/>
                    <a:pt x="37043" y="3448"/>
                  </a:cubicBezTo>
                  <a:cubicBezTo>
                    <a:pt x="37233" y="3410"/>
                    <a:pt x="37423" y="3353"/>
                    <a:pt x="37604" y="3297"/>
                  </a:cubicBezTo>
                  <a:cubicBezTo>
                    <a:pt x="37718" y="3259"/>
                    <a:pt x="37794" y="3202"/>
                    <a:pt x="37898" y="3135"/>
                  </a:cubicBezTo>
                  <a:cubicBezTo>
                    <a:pt x="37974" y="3088"/>
                    <a:pt x="37993" y="3059"/>
                    <a:pt x="38050" y="2993"/>
                  </a:cubicBezTo>
                  <a:cubicBezTo>
                    <a:pt x="38136" y="2888"/>
                    <a:pt x="38288" y="2841"/>
                    <a:pt x="38411" y="2803"/>
                  </a:cubicBezTo>
                  <a:cubicBezTo>
                    <a:pt x="38554" y="2765"/>
                    <a:pt x="38687" y="2698"/>
                    <a:pt x="38829" y="2670"/>
                  </a:cubicBezTo>
                  <a:cubicBezTo>
                    <a:pt x="38911" y="2646"/>
                    <a:pt x="38986" y="2636"/>
                    <a:pt x="39057" y="2636"/>
                  </a:cubicBezTo>
                  <a:cubicBezTo>
                    <a:pt x="39218" y="2636"/>
                    <a:pt x="39364" y="2686"/>
                    <a:pt x="39541" y="2746"/>
                  </a:cubicBezTo>
                  <a:cubicBezTo>
                    <a:pt x="39817" y="2841"/>
                    <a:pt x="40111" y="2964"/>
                    <a:pt x="40396" y="2993"/>
                  </a:cubicBezTo>
                  <a:cubicBezTo>
                    <a:pt x="40412" y="2993"/>
                    <a:pt x="40428" y="2994"/>
                    <a:pt x="40444" y="2994"/>
                  </a:cubicBezTo>
                  <a:cubicBezTo>
                    <a:pt x="40604" y="2994"/>
                    <a:pt x="40744" y="2953"/>
                    <a:pt x="40900" y="2936"/>
                  </a:cubicBezTo>
                  <a:cubicBezTo>
                    <a:pt x="40935" y="2929"/>
                    <a:pt x="40969" y="2927"/>
                    <a:pt x="41002" y="2927"/>
                  </a:cubicBezTo>
                  <a:cubicBezTo>
                    <a:pt x="41039" y="2927"/>
                    <a:pt x="41075" y="2929"/>
                    <a:pt x="41112" y="2929"/>
                  </a:cubicBezTo>
                  <a:cubicBezTo>
                    <a:pt x="41133" y="2929"/>
                    <a:pt x="41154" y="2928"/>
                    <a:pt x="41175" y="2926"/>
                  </a:cubicBezTo>
                  <a:cubicBezTo>
                    <a:pt x="41375" y="2926"/>
                    <a:pt x="41622" y="2888"/>
                    <a:pt x="41821" y="2822"/>
                  </a:cubicBezTo>
                  <a:cubicBezTo>
                    <a:pt x="41935" y="2784"/>
                    <a:pt x="42049" y="2746"/>
                    <a:pt x="42153" y="2679"/>
                  </a:cubicBezTo>
                  <a:cubicBezTo>
                    <a:pt x="42239" y="2622"/>
                    <a:pt x="42353" y="2575"/>
                    <a:pt x="42429" y="2508"/>
                  </a:cubicBezTo>
                  <a:cubicBezTo>
                    <a:pt x="42514" y="2442"/>
                    <a:pt x="42609" y="2309"/>
                    <a:pt x="42657" y="2223"/>
                  </a:cubicBezTo>
                  <a:cubicBezTo>
                    <a:pt x="42695" y="2138"/>
                    <a:pt x="42704" y="2071"/>
                    <a:pt x="42771" y="2005"/>
                  </a:cubicBezTo>
                  <a:cubicBezTo>
                    <a:pt x="42866" y="1891"/>
                    <a:pt x="42989" y="1815"/>
                    <a:pt x="43141" y="1796"/>
                  </a:cubicBezTo>
                  <a:cubicBezTo>
                    <a:pt x="43113" y="1786"/>
                    <a:pt x="43103" y="1758"/>
                    <a:pt x="43075" y="1748"/>
                  </a:cubicBezTo>
                  <a:cubicBezTo>
                    <a:pt x="43122" y="1634"/>
                    <a:pt x="43341" y="1615"/>
                    <a:pt x="43436" y="1587"/>
                  </a:cubicBezTo>
                  <a:cubicBezTo>
                    <a:pt x="43521" y="1558"/>
                    <a:pt x="43607" y="1530"/>
                    <a:pt x="43692" y="1501"/>
                  </a:cubicBezTo>
                  <a:cubicBezTo>
                    <a:pt x="43920" y="1435"/>
                    <a:pt x="44148" y="1378"/>
                    <a:pt x="44376" y="1349"/>
                  </a:cubicBezTo>
                  <a:cubicBezTo>
                    <a:pt x="44480" y="1330"/>
                    <a:pt x="44670" y="1311"/>
                    <a:pt x="44765" y="1245"/>
                  </a:cubicBezTo>
                  <a:cubicBezTo>
                    <a:pt x="44841" y="1188"/>
                    <a:pt x="44851" y="1121"/>
                    <a:pt x="44946" y="1074"/>
                  </a:cubicBezTo>
                  <a:cubicBezTo>
                    <a:pt x="45022" y="1045"/>
                    <a:pt x="45107" y="1036"/>
                    <a:pt x="45193" y="1026"/>
                  </a:cubicBezTo>
                  <a:lnTo>
                    <a:pt x="45193" y="1026"/>
                  </a:lnTo>
                  <a:cubicBezTo>
                    <a:pt x="45183" y="1093"/>
                    <a:pt x="45174" y="1159"/>
                    <a:pt x="45174" y="1226"/>
                  </a:cubicBezTo>
                  <a:cubicBezTo>
                    <a:pt x="45164" y="1378"/>
                    <a:pt x="45164" y="1539"/>
                    <a:pt x="45202" y="1682"/>
                  </a:cubicBezTo>
                  <a:cubicBezTo>
                    <a:pt x="45250" y="1853"/>
                    <a:pt x="45297" y="2024"/>
                    <a:pt x="45335" y="2185"/>
                  </a:cubicBezTo>
                  <a:cubicBezTo>
                    <a:pt x="45373" y="2337"/>
                    <a:pt x="45354" y="2489"/>
                    <a:pt x="45335" y="2632"/>
                  </a:cubicBezTo>
                  <a:cubicBezTo>
                    <a:pt x="45316" y="2774"/>
                    <a:pt x="45240" y="2869"/>
                    <a:pt x="45155" y="2974"/>
                  </a:cubicBezTo>
                  <a:cubicBezTo>
                    <a:pt x="45069" y="3078"/>
                    <a:pt x="44955" y="3154"/>
                    <a:pt x="44860" y="3249"/>
                  </a:cubicBezTo>
                  <a:cubicBezTo>
                    <a:pt x="44765" y="3344"/>
                    <a:pt x="44623" y="3353"/>
                    <a:pt x="44547" y="3477"/>
                  </a:cubicBezTo>
                  <a:cubicBezTo>
                    <a:pt x="44471" y="3591"/>
                    <a:pt x="44490" y="3733"/>
                    <a:pt x="44404" y="3857"/>
                  </a:cubicBezTo>
                  <a:cubicBezTo>
                    <a:pt x="44338" y="3933"/>
                    <a:pt x="44243" y="3999"/>
                    <a:pt x="44196" y="4085"/>
                  </a:cubicBezTo>
                  <a:cubicBezTo>
                    <a:pt x="44120" y="4218"/>
                    <a:pt x="44215" y="4408"/>
                    <a:pt x="44262" y="4541"/>
                  </a:cubicBezTo>
                  <a:cubicBezTo>
                    <a:pt x="44338" y="4731"/>
                    <a:pt x="44385" y="4930"/>
                    <a:pt x="44452" y="5130"/>
                  </a:cubicBezTo>
                  <a:cubicBezTo>
                    <a:pt x="44490" y="5234"/>
                    <a:pt x="44537" y="5310"/>
                    <a:pt x="44604" y="5396"/>
                  </a:cubicBezTo>
                  <a:cubicBezTo>
                    <a:pt x="44708" y="5510"/>
                    <a:pt x="44670" y="5567"/>
                    <a:pt x="44670" y="5709"/>
                  </a:cubicBezTo>
                  <a:cubicBezTo>
                    <a:pt x="44670" y="5747"/>
                    <a:pt x="44651" y="5795"/>
                    <a:pt x="44651" y="5833"/>
                  </a:cubicBezTo>
                  <a:cubicBezTo>
                    <a:pt x="44651" y="5928"/>
                    <a:pt x="44642" y="6022"/>
                    <a:pt x="44604" y="6108"/>
                  </a:cubicBezTo>
                  <a:cubicBezTo>
                    <a:pt x="44556" y="6250"/>
                    <a:pt x="44423" y="6364"/>
                    <a:pt x="44461" y="6535"/>
                  </a:cubicBezTo>
                  <a:cubicBezTo>
                    <a:pt x="44480" y="6611"/>
                    <a:pt x="44490" y="6697"/>
                    <a:pt x="44442" y="6782"/>
                  </a:cubicBezTo>
                  <a:cubicBezTo>
                    <a:pt x="44423" y="6820"/>
                    <a:pt x="44395" y="6839"/>
                    <a:pt x="44376" y="6877"/>
                  </a:cubicBezTo>
                  <a:cubicBezTo>
                    <a:pt x="44347" y="6944"/>
                    <a:pt x="44338" y="7010"/>
                    <a:pt x="44338" y="7086"/>
                  </a:cubicBezTo>
                  <a:cubicBezTo>
                    <a:pt x="44347" y="7219"/>
                    <a:pt x="44404" y="7333"/>
                    <a:pt x="44414" y="7466"/>
                  </a:cubicBezTo>
                  <a:cubicBezTo>
                    <a:pt x="44423" y="7571"/>
                    <a:pt x="44433" y="7666"/>
                    <a:pt x="44452" y="7770"/>
                  </a:cubicBezTo>
                  <a:cubicBezTo>
                    <a:pt x="44480" y="7903"/>
                    <a:pt x="44452" y="8027"/>
                    <a:pt x="44442" y="8160"/>
                  </a:cubicBezTo>
                  <a:cubicBezTo>
                    <a:pt x="44433" y="8293"/>
                    <a:pt x="44509" y="8454"/>
                    <a:pt x="44537" y="8587"/>
                  </a:cubicBezTo>
                  <a:cubicBezTo>
                    <a:pt x="44547" y="8673"/>
                    <a:pt x="44547" y="8767"/>
                    <a:pt x="44556" y="8862"/>
                  </a:cubicBezTo>
                  <a:cubicBezTo>
                    <a:pt x="44566" y="8929"/>
                    <a:pt x="44594" y="8986"/>
                    <a:pt x="44613" y="9043"/>
                  </a:cubicBezTo>
                  <a:cubicBezTo>
                    <a:pt x="44642" y="9109"/>
                    <a:pt x="44661" y="9176"/>
                    <a:pt x="44680" y="9242"/>
                  </a:cubicBezTo>
                  <a:cubicBezTo>
                    <a:pt x="44708" y="9328"/>
                    <a:pt x="44756" y="9394"/>
                    <a:pt x="44775" y="9480"/>
                  </a:cubicBezTo>
                  <a:cubicBezTo>
                    <a:pt x="44813" y="9603"/>
                    <a:pt x="44813" y="9736"/>
                    <a:pt x="44822" y="9860"/>
                  </a:cubicBezTo>
                  <a:cubicBezTo>
                    <a:pt x="44832" y="10012"/>
                    <a:pt x="44813" y="10164"/>
                    <a:pt x="44756" y="10306"/>
                  </a:cubicBezTo>
                  <a:cubicBezTo>
                    <a:pt x="44727" y="10373"/>
                    <a:pt x="44689" y="10430"/>
                    <a:pt x="44642" y="10496"/>
                  </a:cubicBezTo>
                  <a:cubicBezTo>
                    <a:pt x="44613" y="10534"/>
                    <a:pt x="44594" y="10591"/>
                    <a:pt x="44547" y="10620"/>
                  </a:cubicBezTo>
                  <a:cubicBezTo>
                    <a:pt x="44499" y="10648"/>
                    <a:pt x="44442" y="10658"/>
                    <a:pt x="44395" y="10677"/>
                  </a:cubicBezTo>
                  <a:cubicBezTo>
                    <a:pt x="44310" y="10734"/>
                    <a:pt x="44224" y="10819"/>
                    <a:pt x="44158" y="10895"/>
                  </a:cubicBezTo>
                  <a:cubicBezTo>
                    <a:pt x="44063" y="11000"/>
                    <a:pt x="44006" y="11152"/>
                    <a:pt x="43987" y="11294"/>
                  </a:cubicBezTo>
                  <a:cubicBezTo>
                    <a:pt x="43949" y="11531"/>
                    <a:pt x="43987" y="11778"/>
                    <a:pt x="43996" y="12006"/>
                  </a:cubicBezTo>
                  <a:cubicBezTo>
                    <a:pt x="44006" y="12101"/>
                    <a:pt x="44044" y="12168"/>
                    <a:pt x="44063" y="12253"/>
                  </a:cubicBezTo>
                  <a:cubicBezTo>
                    <a:pt x="44063" y="12272"/>
                    <a:pt x="44063" y="12310"/>
                    <a:pt x="44072" y="12329"/>
                  </a:cubicBezTo>
                  <a:cubicBezTo>
                    <a:pt x="44082" y="12367"/>
                    <a:pt x="44101" y="12377"/>
                    <a:pt x="44101" y="12424"/>
                  </a:cubicBezTo>
                  <a:cubicBezTo>
                    <a:pt x="44110" y="12529"/>
                    <a:pt x="44129" y="12643"/>
                    <a:pt x="44120" y="12747"/>
                  </a:cubicBezTo>
                  <a:cubicBezTo>
                    <a:pt x="44110" y="12842"/>
                    <a:pt x="44063" y="12937"/>
                    <a:pt x="44044" y="13023"/>
                  </a:cubicBezTo>
                  <a:cubicBezTo>
                    <a:pt x="44034" y="13118"/>
                    <a:pt x="44091" y="13213"/>
                    <a:pt x="44110" y="13289"/>
                  </a:cubicBezTo>
                  <a:cubicBezTo>
                    <a:pt x="44129" y="13403"/>
                    <a:pt x="44129" y="13431"/>
                    <a:pt x="44053" y="13498"/>
                  </a:cubicBezTo>
                  <a:cubicBezTo>
                    <a:pt x="43930" y="13583"/>
                    <a:pt x="43958" y="13754"/>
                    <a:pt x="43949" y="13897"/>
                  </a:cubicBezTo>
                  <a:cubicBezTo>
                    <a:pt x="43939" y="14077"/>
                    <a:pt x="43892" y="14257"/>
                    <a:pt x="43787" y="14419"/>
                  </a:cubicBezTo>
                  <a:cubicBezTo>
                    <a:pt x="43749" y="14485"/>
                    <a:pt x="43692" y="14523"/>
                    <a:pt x="43635" y="14590"/>
                  </a:cubicBezTo>
                  <a:cubicBezTo>
                    <a:pt x="43578" y="14656"/>
                    <a:pt x="43531" y="14742"/>
                    <a:pt x="43502" y="14827"/>
                  </a:cubicBezTo>
                  <a:cubicBezTo>
                    <a:pt x="43445" y="14960"/>
                    <a:pt x="43436" y="15084"/>
                    <a:pt x="43417" y="15226"/>
                  </a:cubicBezTo>
                  <a:cubicBezTo>
                    <a:pt x="43398" y="15369"/>
                    <a:pt x="43464" y="15473"/>
                    <a:pt x="43493" y="15616"/>
                  </a:cubicBezTo>
                  <a:cubicBezTo>
                    <a:pt x="43521" y="15720"/>
                    <a:pt x="43474" y="15787"/>
                    <a:pt x="43455" y="15891"/>
                  </a:cubicBezTo>
                  <a:cubicBezTo>
                    <a:pt x="43445" y="15967"/>
                    <a:pt x="43436" y="16081"/>
                    <a:pt x="43464" y="16167"/>
                  </a:cubicBezTo>
                  <a:cubicBezTo>
                    <a:pt x="43493" y="16243"/>
                    <a:pt x="43521" y="16309"/>
                    <a:pt x="43521" y="16395"/>
                  </a:cubicBezTo>
                  <a:cubicBezTo>
                    <a:pt x="43531" y="16490"/>
                    <a:pt x="43512" y="16613"/>
                    <a:pt x="43569" y="16699"/>
                  </a:cubicBezTo>
                  <a:cubicBezTo>
                    <a:pt x="43607" y="16765"/>
                    <a:pt x="43645" y="16831"/>
                    <a:pt x="43654" y="16907"/>
                  </a:cubicBezTo>
                  <a:cubicBezTo>
                    <a:pt x="43664" y="16936"/>
                    <a:pt x="43664" y="16964"/>
                    <a:pt x="43654" y="16993"/>
                  </a:cubicBezTo>
                  <a:cubicBezTo>
                    <a:pt x="43654" y="17031"/>
                    <a:pt x="43740" y="17173"/>
                    <a:pt x="43711" y="17211"/>
                  </a:cubicBezTo>
                  <a:cubicBezTo>
                    <a:pt x="43740" y="17306"/>
                    <a:pt x="43692" y="17373"/>
                    <a:pt x="43702" y="17468"/>
                  </a:cubicBezTo>
                  <a:cubicBezTo>
                    <a:pt x="43702" y="17525"/>
                    <a:pt x="43759" y="17563"/>
                    <a:pt x="43778" y="17620"/>
                  </a:cubicBezTo>
                  <a:cubicBezTo>
                    <a:pt x="43797" y="17696"/>
                    <a:pt x="43768" y="17753"/>
                    <a:pt x="43749" y="17819"/>
                  </a:cubicBezTo>
                  <a:cubicBezTo>
                    <a:pt x="43730" y="17886"/>
                    <a:pt x="43730" y="17952"/>
                    <a:pt x="43721" y="18028"/>
                  </a:cubicBezTo>
                  <a:cubicBezTo>
                    <a:pt x="43711" y="18085"/>
                    <a:pt x="43683" y="18142"/>
                    <a:pt x="43673" y="18199"/>
                  </a:cubicBezTo>
                  <a:cubicBezTo>
                    <a:pt x="43664" y="18247"/>
                    <a:pt x="43673" y="18304"/>
                    <a:pt x="43664" y="18342"/>
                  </a:cubicBezTo>
                  <a:cubicBezTo>
                    <a:pt x="43654" y="18399"/>
                    <a:pt x="43616" y="18408"/>
                    <a:pt x="43578" y="18446"/>
                  </a:cubicBezTo>
                  <a:cubicBezTo>
                    <a:pt x="43531" y="18494"/>
                    <a:pt x="43493" y="18551"/>
                    <a:pt x="43464" y="18617"/>
                  </a:cubicBezTo>
                  <a:cubicBezTo>
                    <a:pt x="43436" y="18684"/>
                    <a:pt x="43388" y="18788"/>
                    <a:pt x="43398" y="18855"/>
                  </a:cubicBezTo>
                  <a:cubicBezTo>
                    <a:pt x="43407" y="18912"/>
                    <a:pt x="43436" y="18969"/>
                    <a:pt x="43455" y="19026"/>
                  </a:cubicBezTo>
                  <a:cubicBezTo>
                    <a:pt x="43512" y="19206"/>
                    <a:pt x="43578" y="19443"/>
                    <a:pt x="43721" y="19557"/>
                  </a:cubicBezTo>
                  <a:cubicBezTo>
                    <a:pt x="43797" y="19633"/>
                    <a:pt x="43901" y="19671"/>
                    <a:pt x="43968" y="19738"/>
                  </a:cubicBezTo>
                  <a:cubicBezTo>
                    <a:pt x="44053" y="19823"/>
                    <a:pt x="44044" y="19918"/>
                    <a:pt x="44110" y="19985"/>
                  </a:cubicBezTo>
                  <a:cubicBezTo>
                    <a:pt x="44215" y="20089"/>
                    <a:pt x="44243" y="20175"/>
                    <a:pt x="44291" y="20308"/>
                  </a:cubicBezTo>
                  <a:cubicBezTo>
                    <a:pt x="44329" y="20412"/>
                    <a:pt x="44395" y="20488"/>
                    <a:pt x="44423" y="20574"/>
                  </a:cubicBezTo>
                  <a:cubicBezTo>
                    <a:pt x="44452" y="20640"/>
                    <a:pt x="44442" y="20707"/>
                    <a:pt x="44442" y="20773"/>
                  </a:cubicBezTo>
                  <a:cubicBezTo>
                    <a:pt x="44452" y="20840"/>
                    <a:pt x="44490" y="20887"/>
                    <a:pt x="44509" y="20954"/>
                  </a:cubicBezTo>
                  <a:cubicBezTo>
                    <a:pt x="44537" y="21125"/>
                    <a:pt x="44480" y="21296"/>
                    <a:pt x="44490" y="21467"/>
                  </a:cubicBezTo>
                  <a:cubicBezTo>
                    <a:pt x="44509" y="21609"/>
                    <a:pt x="44461" y="21714"/>
                    <a:pt x="44442" y="21866"/>
                  </a:cubicBezTo>
                  <a:cubicBezTo>
                    <a:pt x="44423" y="22056"/>
                    <a:pt x="44423" y="22236"/>
                    <a:pt x="44433" y="22426"/>
                  </a:cubicBezTo>
                  <a:cubicBezTo>
                    <a:pt x="44433" y="22521"/>
                    <a:pt x="44404" y="22682"/>
                    <a:pt x="44347" y="22749"/>
                  </a:cubicBezTo>
                  <a:cubicBezTo>
                    <a:pt x="44329" y="22768"/>
                    <a:pt x="44281" y="22787"/>
                    <a:pt x="44253" y="22815"/>
                  </a:cubicBezTo>
                  <a:cubicBezTo>
                    <a:pt x="44224" y="22844"/>
                    <a:pt x="44196" y="22882"/>
                    <a:pt x="44167" y="22910"/>
                  </a:cubicBezTo>
                  <a:cubicBezTo>
                    <a:pt x="44072" y="23043"/>
                    <a:pt x="44148" y="23167"/>
                    <a:pt x="44205" y="23309"/>
                  </a:cubicBezTo>
                  <a:cubicBezTo>
                    <a:pt x="44272" y="23490"/>
                    <a:pt x="44385" y="23661"/>
                    <a:pt x="44518" y="23803"/>
                  </a:cubicBezTo>
                  <a:cubicBezTo>
                    <a:pt x="44642" y="23936"/>
                    <a:pt x="44737" y="24088"/>
                    <a:pt x="44860" y="24212"/>
                  </a:cubicBezTo>
                  <a:cubicBezTo>
                    <a:pt x="44984" y="24326"/>
                    <a:pt x="45050" y="24478"/>
                    <a:pt x="45098" y="24630"/>
                  </a:cubicBezTo>
                  <a:cubicBezTo>
                    <a:pt x="45145" y="24763"/>
                    <a:pt x="45126" y="24886"/>
                    <a:pt x="45145" y="25019"/>
                  </a:cubicBezTo>
                  <a:cubicBezTo>
                    <a:pt x="45164" y="25133"/>
                    <a:pt x="45221" y="25218"/>
                    <a:pt x="45202" y="25351"/>
                  </a:cubicBezTo>
                  <a:cubicBezTo>
                    <a:pt x="45155" y="25570"/>
                    <a:pt x="45155" y="25912"/>
                    <a:pt x="45326" y="26073"/>
                  </a:cubicBezTo>
                  <a:cubicBezTo>
                    <a:pt x="45383" y="26130"/>
                    <a:pt x="45402" y="26130"/>
                    <a:pt x="45430" y="26197"/>
                  </a:cubicBezTo>
                  <a:cubicBezTo>
                    <a:pt x="45459" y="26235"/>
                    <a:pt x="45478" y="26320"/>
                    <a:pt x="45487" y="26368"/>
                  </a:cubicBezTo>
                  <a:cubicBezTo>
                    <a:pt x="45506" y="26434"/>
                    <a:pt x="45506" y="26520"/>
                    <a:pt x="45506" y="26596"/>
                  </a:cubicBezTo>
                  <a:cubicBezTo>
                    <a:pt x="45440" y="26605"/>
                    <a:pt x="45373" y="26624"/>
                    <a:pt x="45307" y="26634"/>
                  </a:cubicBezTo>
                  <a:cubicBezTo>
                    <a:pt x="45117" y="26681"/>
                    <a:pt x="44936" y="26719"/>
                    <a:pt x="44746" y="26748"/>
                  </a:cubicBezTo>
                  <a:cubicBezTo>
                    <a:pt x="44499" y="26776"/>
                    <a:pt x="44300" y="26957"/>
                    <a:pt x="44063" y="27014"/>
                  </a:cubicBezTo>
                  <a:cubicBezTo>
                    <a:pt x="43942" y="27042"/>
                    <a:pt x="43800" y="27064"/>
                    <a:pt x="43660" y="27064"/>
                  </a:cubicBezTo>
                  <a:cubicBezTo>
                    <a:pt x="43570" y="27064"/>
                    <a:pt x="43480" y="27055"/>
                    <a:pt x="43398" y="27033"/>
                  </a:cubicBezTo>
                  <a:cubicBezTo>
                    <a:pt x="43312" y="27004"/>
                    <a:pt x="43236" y="26957"/>
                    <a:pt x="43151" y="26947"/>
                  </a:cubicBezTo>
                  <a:cubicBezTo>
                    <a:pt x="43008" y="26938"/>
                    <a:pt x="42885" y="26938"/>
                    <a:pt x="42742" y="26909"/>
                  </a:cubicBezTo>
                  <a:cubicBezTo>
                    <a:pt x="42628" y="26890"/>
                    <a:pt x="42552" y="26776"/>
                    <a:pt x="42429" y="26776"/>
                  </a:cubicBezTo>
                  <a:cubicBezTo>
                    <a:pt x="42422" y="26776"/>
                    <a:pt x="42416" y="26776"/>
                    <a:pt x="42409" y="26776"/>
                  </a:cubicBezTo>
                  <a:cubicBezTo>
                    <a:pt x="42170" y="26776"/>
                    <a:pt x="41947" y="26938"/>
                    <a:pt x="41707" y="26957"/>
                  </a:cubicBezTo>
                  <a:cubicBezTo>
                    <a:pt x="41622" y="26957"/>
                    <a:pt x="41574" y="26928"/>
                    <a:pt x="41489" y="26919"/>
                  </a:cubicBezTo>
                  <a:cubicBezTo>
                    <a:pt x="41375" y="26909"/>
                    <a:pt x="41384" y="26824"/>
                    <a:pt x="41318" y="26748"/>
                  </a:cubicBezTo>
                  <a:cubicBezTo>
                    <a:pt x="41223" y="26634"/>
                    <a:pt x="40938" y="26634"/>
                    <a:pt x="40805" y="26615"/>
                  </a:cubicBezTo>
                  <a:cubicBezTo>
                    <a:pt x="40738" y="26605"/>
                    <a:pt x="40662" y="26596"/>
                    <a:pt x="40605" y="26567"/>
                  </a:cubicBezTo>
                  <a:cubicBezTo>
                    <a:pt x="40567" y="26558"/>
                    <a:pt x="40548" y="26520"/>
                    <a:pt x="40510" y="26510"/>
                  </a:cubicBezTo>
                  <a:cubicBezTo>
                    <a:pt x="40463" y="26482"/>
                    <a:pt x="40406" y="26482"/>
                    <a:pt x="40349" y="26453"/>
                  </a:cubicBezTo>
                  <a:cubicBezTo>
                    <a:pt x="40292" y="26434"/>
                    <a:pt x="40273" y="26434"/>
                    <a:pt x="40216" y="26434"/>
                  </a:cubicBezTo>
                  <a:cubicBezTo>
                    <a:pt x="40152" y="26430"/>
                    <a:pt x="40071" y="26416"/>
                    <a:pt x="39994" y="26416"/>
                  </a:cubicBezTo>
                  <a:cubicBezTo>
                    <a:pt x="39911" y="26416"/>
                    <a:pt x="39833" y="26432"/>
                    <a:pt x="39788" y="26491"/>
                  </a:cubicBezTo>
                  <a:cubicBezTo>
                    <a:pt x="39769" y="26520"/>
                    <a:pt x="39760" y="26577"/>
                    <a:pt x="39731" y="26605"/>
                  </a:cubicBezTo>
                  <a:cubicBezTo>
                    <a:pt x="39693" y="26653"/>
                    <a:pt x="39703" y="26624"/>
                    <a:pt x="39655" y="26643"/>
                  </a:cubicBezTo>
                  <a:cubicBezTo>
                    <a:pt x="39475" y="26710"/>
                    <a:pt x="39285" y="26776"/>
                    <a:pt x="39095" y="26805"/>
                  </a:cubicBezTo>
                  <a:cubicBezTo>
                    <a:pt x="39065" y="26810"/>
                    <a:pt x="39033" y="26812"/>
                    <a:pt x="39000" y="26812"/>
                  </a:cubicBezTo>
                  <a:cubicBezTo>
                    <a:pt x="38938" y="26812"/>
                    <a:pt x="38873" y="26806"/>
                    <a:pt x="38809" y="26806"/>
                  </a:cubicBezTo>
                  <a:cubicBezTo>
                    <a:pt x="38720" y="26806"/>
                    <a:pt x="38636" y="26817"/>
                    <a:pt x="38573" y="26871"/>
                  </a:cubicBezTo>
                  <a:cubicBezTo>
                    <a:pt x="38525" y="26919"/>
                    <a:pt x="38516" y="27004"/>
                    <a:pt x="38468" y="27052"/>
                  </a:cubicBezTo>
                  <a:cubicBezTo>
                    <a:pt x="38411" y="27109"/>
                    <a:pt x="38240" y="27137"/>
                    <a:pt x="38164" y="27156"/>
                  </a:cubicBezTo>
                  <a:cubicBezTo>
                    <a:pt x="38151" y="27158"/>
                    <a:pt x="38138" y="27159"/>
                    <a:pt x="38127" y="27159"/>
                  </a:cubicBezTo>
                  <a:cubicBezTo>
                    <a:pt x="38074" y="27159"/>
                    <a:pt x="38038" y="27142"/>
                    <a:pt x="37984" y="27118"/>
                  </a:cubicBezTo>
                  <a:cubicBezTo>
                    <a:pt x="37879" y="27071"/>
                    <a:pt x="37765" y="27023"/>
                    <a:pt x="37642" y="27023"/>
                  </a:cubicBezTo>
                  <a:cubicBezTo>
                    <a:pt x="37625" y="27021"/>
                    <a:pt x="37608" y="27020"/>
                    <a:pt x="37593" y="27020"/>
                  </a:cubicBezTo>
                  <a:cubicBezTo>
                    <a:pt x="37565" y="27020"/>
                    <a:pt x="37538" y="27022"/>
                    <a:pt x="37511" y="27022"/>
                  </a:cubicBezTo>
                  <a:cubicBezTo>
                    <a:pt x="37486" y="27022"/>
                    <a:pt x="37461" y="27021"/>
                    <a:pt x="37433" y="27014"/>
                  </a:cubicBezTo>
                  <a:cubicBezTo>
                    <a:pt x="37300" y="26985"/>
                    <a:pt x="37148" y="26938"/>
                    <a:pt x="37024" y="26890"/>
                  </a:cubicBezTo>
                  <a:cubicBezTo>
                    <a:pt x="36993" y="26877"/>
                    <a:pt x="36965" y="26872"/>
                    <a:pt x="36939" y="26872"/>
                  </a:cubicBezTo>
                  <a:cubicBezTo>
                    <a:pt x="36887" y="26872"/>
                    <a:pt x="36841" y="26893"/>
                    <a:pt x="36777" y="26919"/>
                  </a:cubicBezTo>
                  <a:cubicBezTo>
                    <a:pt x="36711" y="26942"/>
                    <a:pt x="36645" y="26956"/>
                    <a:pt x="36583" y="26956"/>
                  </a:cubicBezTo>
                  <a:cubicBezTo>
                    <a:pt x="36495" y="26956"/>
                    <a:pt x="36413" y="26928"/>
                    <a:pt x="36341" y="26862"/>
                  </a:cubicBezTo>
                  <a:cubicBezTo>
                    <a:pt x="36293" y="26824"/>
                    <a:pt x="36227" y="26729"/>
                    <a:pt x="36160" y="26710"/>
                  </a:cubicBezTo>
                  <a:cubicBezTo>
                    <a:pt x="36144" y="26706"/>
                    <a:pt x="36128" y="26705"/>
                    <a:pt x="36113" y="26705"/>
                  </a:cubicBezTo>
                  <a:cubicBezTo>
                    <a:pt x="36081" y="26705"/>
                    <a:pt x="36049" y="26710"/>
                    <a:pt x="36018" y="26710"/>
                  </a:cubicBezTo>
                  <a:cubicBezTo>
                    <a:pt x="35894" y="26710"/>
                    <a:pt x="35818" y="26738"/>
                    <a:pt x="35704" y="26767"/>
                  </a:cubicBezTo>
                  <a:cubicBezTo>
                    <a:pt x="35575" y="26807"/>
                    <a:pt x="35404" y="26889"/>
                    <a:pt x="35257" y="26889"/>
                  </a:cubicBezTo>
                  <a:cubicBezTo>
                    <a:pt x="35231" y="26889"/>
                    <a:pt x="35206" y="26886"/>
                    <a:pt x="35182" y="26881"/>
                  </a:cubicBezTo>
                  <a:cubicBezTo>
                    <a:pt x="35077" y="26852"/>
                    <a:pt x="34944" y="26757"/>
                    <a:pt x="34849" y="26691"/>
                  </a:cubicBezTo>
                  <a:cubicBezTo>
                    <a:pt x="34735" y="26596"/>
                    <a:pt x="34688" y="26567"/>
                    <a:pt x="34536" y="26567"/>
                  </a:cubicBezTo>
                  <a:cubicBezTo>
                    <a:pt x="34441" y="26567"/>
                    <a:pt x="34365" y="26577"/>
                    <a:pt x="34279" y="26596"/>
                  </a:cubicBezTo>
                  <a:cubicBezTo>
                    <a:pt x="34227" y="26607"/>
                    <a:pt x="34152" y="26616"/>
                    <a:pt x="34083" y="26616"/>
                  </a:cubicBezTo>
                  <a:cubicBezTo>
                    <a:pt x="34040" y="26616"/>
                    <a:pt x="33999" y="26612"/>
                    <a:pt x="33966" y="26605"/>
                  </a:cubicBezTo>
                  <a:cubicBezTo>
                    <a:pt x="33928" y="26596"/>
                    <a:pt x="33909" y="26577"/>
                    <a:pt x="33862" y="26567"/>
                  </a:cubicBezTo>
                  <a:cubicBezTo>
                    <a:pt x="33856" y="26565"/>
                    <a:pt x="33850" y="26564"/>
                    <a:pt x="33843" y="26564"/>
                  </a:cubicBezTo>
                  <a:cubicBezTo>
                    <a:pt x="33827" y="26564"/>
                    <a:pt x="33809" y="26570"/>
                    <a:pt x="33789" y="26570"/>
                  </a:cubicBezTo>
                  <a:cubicBezTo>
                    <a:pt x="33782" y="26570"/>
                    <a:pt x="33775" y="26569"/>
                    <a:pt x="33767" y="26567"/>
                  </a:cubicBezTo>
                  <a:cubicBezTo>
                    <a:pt x="33748" y="26415"/>
                    <a:pt x="33691" y="26444"/>
                    <a:pt x="33558" y="26434"/>
                  </a:cubicBezTo>
                  <a:cubicBezTo>
                    <a:pt x="33425" y="26425"/>
                    <a:pt x="33301" y="26349"/>
                    <a:pt x="33178" y="26330"/>
                  </a:cubicBezTo>
                  <a:cubicBezTo>
                    <a:pt x="33165" y="26328"/>
                    <a:pt x="33151" y="26327"/>
                    <a:pt x="33138" y="26327"/>
                  </a:cubicBezTo>
                  <a:cubicBezTo>
                    <a:pt x="33114" y="26327"/>
                    <a:pt x="33089" y="26329"/>
                    <a:pt x="33066" y="26329"/>
                  </a:cubicBezTo>
                  <a:cubicBezTo>
                    <a:pt x="33044" y="26329"/>
                    <a:pt x="33024" y="26327"/>
                    <a:pt x="33007" y="26320"/>
                  </a:cubicBezTo>
                  <a:cubicBezTo>
                    <a:pt x="32997" y="26301"/>
                    <a:pt x="32988" y="26282"/>
                    <a:pt x="32969" y="26263"/>
                  </a:cubicBezTo>
                  <a:cubicBezTo>
                    <a:pt x="32940" y="26254"/>
                    <a:pt x="32921" y="26244"/>
                    <a:pt x="32893" y="26235"/>
                  </a:cubicBezTo>
                  <a:cubicBezTo>
                    <a:pt x="32836" y="26197"/>
                    <a:pt x="32826" y="26235"/>
                    <a:pt x="32826" y="26149"/>
                  </a:cubicBezTo>
                  <a:cubicBezTo>
                    <a:pt x="32826" y="26102"/>
                    <a:pt x="32845" y="26092"/>
                    <a:pt x="32855" y="26054"/>
                  </a:cubicBezTo>
                  <a:cubicBezTo>
                    <a:pt x="32847" y="26052"/>
                    <a:pt x="32838" y="26052"/>
                    <a:pt x="32828" y="26052"/>
                  </a:cubicBezTo>
                  <a:cubicBezTo>
                    <a:pt x="32803" y="26052"/>
                    <a:pt x="32774" y="26057"/>
                    <a:pt x="32748" y="26057"/>
                  </a:cubicBezTo>
                  <a:cubicBezTo>
                    <a:pt x="32739" y="26057"/>
                    <a:pt x="32730" y="26056"/>
                    <a:pt x="32722" y="26054"/>
                  </a:cubicBezTo>
                  <a:cubicBezTo>
                    <a:pt x="32674" y="26035"/>
                    <a:pt x="32693" y="25997"/>
                    <a:pt x="32655" y="25969"/>
                  </a:cubicBezTo>
                  <a:cubicBezTo>
                    <a:pt x="32625" y="25941"/>
                    <a:pt x="32578" y="25931"/>
                    <a:pt x="32526" y="25931"/>
                  </a:cubicBezTo>
                  <a:cubicBezTo>
                    <a:pt x="32434" y="25931"/>
                    <a:pt x="32327" y="25963"/>
                    <a:pt x="32266" y="25988"/>
                  </a:cubicBezTo>
                  <a:cubicBezTo>
                    <a:pt x="32066" y="26073"/>
                    <a:pt x="31876" y="26187"/>
                    <a:pt x="31686" y="26282"/>
                  </a:cubicBezTo>
                  <a:cubicBezTo>
                    <a:pt x="31535" y="26358"/>
                    <a:pt x="31364" y="26396"/>
                    <a:pt x="31231" y="26491"/>
                  </a:cubicBezTo>
                  <a:cubicBezTo>
                    <a:pt x="31164" y="26539"/>
                    <a:pt x="31107" y="26586"/>
                    <a:pt x="31050" y="26634"/>
                  </a:cubicBezTo>
                  <a:cubicBezTo>
                    <a:pt x="30955" y="26719"/>
                    <a:pt x="30794" y="26786"/>
                    <a:pt x="30680" y="26824"/>
                  </a:cubicBezTo>
                  <a:cubicBezTo>
                    <a:pt x="30657" y="26828"/>
                    <a:pt x="30632" y="26831"/>
                    <a:pt x="30609" y="26831"/>
                  </a:cubicBezTo>
                  <a:cubicBezTo>
                    <a:pt x="30535" y="26831"/>
                    <a:pt x="30468" y="26803"/>
                    <a:pt x="30461" y="26710"/>
                  </a:cubicBezTo>
                  <a:cubicBezTo>
                    <a:pt x="30404" y="26738"/>
                    <a:pt x="30376" y="26729"/>
                    <a:pt x="30309" y="26748"/>
                  </a:cubicBezTo>
                  <a:cubicBezTo>
                    <a:pt x="30281" y="26748"/>
                    <a:pt x="30262" y="26776"/>
                    <a:pt x="30224" y="26776"/>
                  </a:cubicBezTo>
                  <a:cubicBezTo>
                    <a:pt x="30205" y="26776"/>
                    <a:pt x="30167" y="26757"/>
                    <a:pt x="30138" y="26748"/>
                  </a:cubicBezTo>
                  <a:cubicBezTo>
                    <a:pt x="30024" y="26710"/>
                    <a:pt x="29920" y="26672"/>
                    <a:pt x="29815" y="26615"/>
                  </a:cubicBezTo>
                  <a:cubicBezTo>
                    <a:pt x="29739" y="26577"/>
                    <a:pt x="29720" y="26558"/>
                    <a:pt x="29663" y="26501"/>
                  </a:cubicBezTo>
                  <a:cubicBezTo>
                    <a:pt x="29625" y="26444"/>
                    <a:pt x="29530" y="26349"/>
                    <a:pt x="29464" y="26330"/>
                  </a:cubicBezTo>
                  <a:cubicBezTo>
                    <a:pt x="29447" y="26322"/>
                    <a:pt x="29423" y="26319"/>
                    <a:pt x="29395" y="26319"/>
                  </a:cubicBezTo>
                  <a:cubicBezTo>
                    <a:pt x="29316" y="26319"/>
                    <a:pt x="29207" y="26344"/>
                    <a:pt x="29150" y="26358"/>
                  </a:cubicBezTo>
                  <a:cubicBezTo>
                    <a:pt x="29103" y="26368"/>
                    <a:pt x="29055" y="26396"/>
                    <a:pt x="29008" y="26425"/>
                  </a:cubicBezTo>
                  <a:cubicBezTo>
                    <a:pt x="28923" y="26463"/>
                    <a:pt x="28847" y="26510"/>
                    <a:pt x="28761" y="26548"/>
                  </a:cubicBezTo>
                  <a:cubicBezTo>
                    <a:pt x="28628" y="26605"/>
                    <a:pt x="28467" y="26700"/>
                    <a:pt x="28495" y="26862"/>
                  </a:cubicBezTo>
                  <a:cubicBezTo>
                    <a:pt x="28505" y="26900"/>
                    <a:pt x="28552" y="26938"/>
                    <a:pt x="28533" y="26995"/>
                  </a:cubicBezTo>
                  <a:cubicBezTo>
                    <a:pt x="28505" y="27052"/>
                    <a:pt x="28410" y="27080"/>
                    <a:pt x="28353" y="27118"/>
                  </a:cubicBezTo>
                  <a:cubicBezTo>
                    <a:pt x="28258" y="27175"/>
                    <a:pt x="28134" y="27251"/>
                    <a:pt x="28011" y="27299"/>
                  </a:cubicBezTo>
                  <a:cubicBezTo>
                    <a:pt x="27887" y="27337"/>
                    <a:pt x="27754" y="27375"/>
                    <a:pt x="27631" y="27413"/>
                  </a:cubicBezTo>
                  <a:cubicBezTo>
                    <a:pt x="27583" y="27432"/>
                    <a:pt x="27536" y="27441"/>
                    <a:pt x="27488" y="27441"/>
                  </a:cubicBezTo>
                  <a:cubicBezTo>
                    <a:pt x="27412" y="27422"/>
                    <a:pt x="27365" y="27375"/>
                    <a:pt x="27279" y="27365"/>
                  </a:cubicBezTo>
                  <a:cubicBezTo>
                    <a:pt x="27232" y="27362"/>
                    <a:pt x="27185" y="27361"/>
                    <a:pt x="27139" y="27361"/>
                  </a:cubicBezTo>
                  <a:cubicBezTo>
                    <a:pt x="27047" y="27361"/>
                    <a:pt x="26956" y="27365"/>
                    <a:pt x="26861" y="27365"/>
                  </a:cubicBezTo>
                  <a:cubicBezTo>
                    <a:pt x="26842" y="27365"/>
                    <a:pt x="26826" y="27367"/>
                    <a:pt x="26812" y="27367"/>
                  </a:cubicBezTo>
                  <a:cubicBezTo>
                    <a:pt x="26790" y="27367"/>
                    <a:pt x="26770" y="27363"/>
                    <a:pt x="26747" y="27346"/>
                  </a:cubicBezTo>
                  <a:cubicBezTo>
                    <a:pt x="26690" y="27308"/>
                    <a:pt x="26671" y="27213"/>
                    <a:pt x="26633" y="27156"/>
                  </a:cubicBezTo>
                  <a:cubicBezTo>
                    <a:pt x="26576" y="27042"/>
                    <a:pt x="26529" y="26985"/>
                    <a:pt x="26396" y="26985"/>
                  </a:cubicBezTo>
                  <a:cubicBezTo>
                    <a:pt x="26320" y="26976"/>
                    <a:pt x="26235" y="26947"/>
                    <a:pt x="26149" y="26947"/>
                  </a:cubicBezTo>
                  <a:cubicBezTo>
                    <a:pt x="26054" y="26947"/>
                    <a:pt x="26045" y="26995"/>
                    <a:pt x="25978" y="27033"/>
                  </a:cubicBezTo>
                  <a:cubicBezTo>
                    <a:pt x="25944" y="27055"/>
                    <a:pt x="25905" y="27062"/>
                    <a:pt x="25863" y="27062"/>
                  </a:cubicBezTo>
                  <a:cubicBezTo>
                    <a:pt x="25802" y="27062"/>
                    <a:pt x="25736" y="27047"/>
                    <a:pt x="25677" y="27047"/>
                  </a:cubicBezTo>
                  <a:cubicBezTo>
                    <a:pt x="25641" y="27047"/>
                    <a:pt x="25607" y="27053"/>
                    <a:pt x="25579" y="27071"/>
                  </a:cubicBezTo>
                  <a:cubicBezTo>
                    <a:pt x="25522" y="27109"/>
                    <a:pt x="25532" y="27156"/>
                    <a:pt x="25446" y="27185"/>
                  </a:cubicBezTo>
                  <a:cubicBezTo>
                    <a:pt x="25389" y="27204"/>
                    <a:pt x="25323" y="27223"/>
                    <a:pt x="25266" y="27232"/>
                  </a:cubicBezTo>
                  <a:cubicBezTo>
                    <a:pt x="25233" y="27236"/>
                    <a:pt x="25195" y="27239"/>
                    <a:pt x="25155" y="27239"/>
                  </a:cubicBezTo>
                  <a:cubicBezTo>
                    <a:pt x="25019" y="27239"/>
                    <a:pt x="24857" y="27207"/>
                    <a:pt x="24791" y="27090"/>
                  </a:cubicBezTo>
                  <a:cubicBezTo>
                    <a:pt x="24753" y="27014"/>
                    <a:pt x="24810" y="26976"/>
                    <a:pt x="24819" y="26909"/>
                  </a:cubicBezTo>
                  <a:cubicBezTo>
                    <a:pt x="24819" y="26833"/>
                    <a:pt x="24781" y="26814"/>
                    <a:pt x="24724" y="26767"/>
                  </a:cubicBezTo>
                  <a:cubicBezTo>
                    <a:pt x="24572" y="26672"/>
                    <a:pt x="24458" y="26596"/>
                    <a:pt x="24392" y="26425"/>
                  </a:cubicBezTo>
                  <a:cubicBezTo>
                    <a:pt x="24382" y="26377"/>
                    <a:pt x="24363" y="26330"/>
                    <a:pt x="24335" y="26282"/>
                  </a:cubicBezTo>
                  <a:cubicBezTo>
                    <a:pt x="24287" y="26206"/>
                    <a:pt x="24211" y="26187"/>
                    <a:pt x="24145" y="26130"/>
                  </a:cubicBezTo>
                  <a:cubicBezTo>
                    <a:pt x="23955" y="25988"/>
                    <a:pt x="23661" y="25969"/>
                    <a:pt x="23414" y="25950"/>
                  </a:cubicBezTo>
                  <a:cubicBezTo>
                    <a:pt x="23399" y="25949"/>
                    <a:pt x="23386" y="25948"/>
                    <a:pt x="23372" y="25948"/>
                  </a:cubicBezTo>
                  <a:cubicBezTo>
                    <a:pt x="23262" y="25948"/>
                    <a:pt x="23182" y="25981"/>
                    <a:pt x="23072" y="26007"/>
                  </a:cubicBezTo>
                  <a:cubicBezTo>
                    <a:pt x="22903" y="26050"/>
                    <a:pt x="22710" y="26074"/>
                    <a:pt x="22522" y="26074"/>
                  </a:cubicBezTo>
                  <a:cubicBezTo>
                    <a:pt x="22424" y="26074"/>
                    <a:pt x="22327" y="26067"/>
                    <a:pt x="22236" y="26054"/>
                  </a:cubicBezTo>
                  <a:cubicBezTo>
                    <a:pt x="22179" y="26045"/>
                    <a:pt x="22160" y="26064"/>
                    <a:pt x="22122" y="26007"/>
                  </a:cubicBezTo>
                  <a:cubicBezTo>
                    <a:pt x="22065" y="25950"/>
                    <a:pt x="22065" y="25883"/>
                    <a:pt x="21998" y="25826"/>
                  </a:cubicBezTo>
                  <a:cubicBezTo>
                    <a:pt x="21937" y="25774"/>
                    <a:pt x="21851" y="25721"/>
                    <a:pt x="21763" y="25721"/>
                  </a:cubicBezTo>
                  <a:cubicBezTo>
                    <a:pt x="21756" y="25721"/>
                    <a:pt x="21749" y="25721"/>
                    <a:pt x="21742" y="25722"/>
                  </a:cubicBezTo>
                  <a:cubicBezTo>
                    <a:pt x="21618" y="25731"/>
                    <a:pt x="21504" y="25779"/>
                    <a:pt x="21390" y="25807"/>
                  </a:cubicBezTo>
                  <a:cubicBezTo>
                    <a:pt x="21239" y="25836"/>
                    <a:pt x="21077" y="25874"/>
                    <a:pt x="20935" y="25940"/>
                  </a:cubicBezTo>
                  <a:cubicBezTo>
                    <a:pt x="20868" y="25978"/>
                    <a:pt x="20830" y="26045"/>
                    <a:pt x="20773" y="26111"/>
                  </a:cubicBezTo>
                  <a:cubicBezTo>
                    <a:pt x="20688" y="26206"/>
                    <a:pt x="20564" y="26311"/>
                    <a:pt x="20498" y="26434"/>
                  </a:cubicBezTo>
                  <a:cubicBezTo>
                    <a:pt x="20479" y="26491"/>
                    <a:pt x="20469" y="26548"/>
                    <a:pt x="20450" y="26605"/>
                  </a:cubicBezTo>
                  <a:cubicBezTo>
                    <a:pt x="20412" y="26748"/>
                    <a:pt x="20270" y="26852"/>
                    <a:pt x="20146" y="26919"/>
                  </a:cubicBezTo>
                  <a:cubicBezTo>
                    <a:pt x="19975" y="27014"/>
                    <a:pt x="19852" y="27137"/>
                    <a:pt x="19671" y="27213"/>
                  </a:cubicBezTo>
                  <a:cubicBezTo>
                    <a:pt x="19491" y="27280"/>
                    <a:pt x="19310" y="27308"/>
                    <a:pt x="19120" y="27346"/>
                  </a:cubicBezTo>
                  <a:cubicBezTo>
                    <a:pt x="18930" y="27394"/>
                    <a:pt x="18741" y="27498"/>
                    <a:pt x="18551" y="27498"/>
                  </a:cubicBezTo>
                  <a:cubicBezTo>
                    <a:pt x="18535" y="27499"/>
                    <a:pt x="18519" y="27500"/>
                    <a:pt x="18503" y="27500"/>
                  </a:cubicBezTo>
                  <a:cubicBezTo>
                    <a:pt x="18378" y="27500"/>
                    <a:pt x="18259" y="27470"/>
                    <a:pt x="18133" y="27470"/>
                  </a:cubicBezTo>
                  <a:cubicBezTo>
                    <a:pt x="18050" y="27470"/>
                    <a:pt x="17968" y="27465"/>
                    <a:pt x="17886" y="27465"/>
                  </a:cubicBezTo>
                  <a:cubicBezTo>
                    <a:pt x="17845" y="27465"/>
                    <a:pt x="17803" y="27466"/>
                    <a:pt x="17762" y="27470"/>
                  </a:cubicBezTo>
                  <a:cubicBezTo>
                    <a:pt x="17523" y="27478"/>
                    <a:pt x="17283" y="27537"/>
                    <a:pt x="17044" y="27537"/>
                  </a:cubicBezTo>
                  <a:cubicBezTo>
                    <a:pt x="17027" y="27537"/>
                    <a:pt x="17010" y="27537"/>
                    <a:pt x="16993" y="27536"/>
                  </a:cubicBezTo>
                  <a:cubicBezTo>
                    <a:pt x="16784" y="27536"/>
                    <a:pt x="16584" y="27536"/>
                    <a:pt x="16375" y="27564"/>
                  </a:cubicBezTo>
                  <a:cubicBezTo>
                    <a:pt x="16195" y="27593"/>
                    <a:pt x="16024" y="27631"/>
                    <a:pt x="15853" y="27688"/>
                  </a:cubicBezTo>
                  <a:cubicBezTo>
                    <a:pt x="15777" y="27716"/>
                    <a:pt x="15692" y="27754"/>
                    <a:pt x="15606" y="27773"/>
                  </a:cubicBezTo>
                  <a:cubicBezTo>
                    <a:pt x="15519" y="27790"/>
                    <a:pt x="15425" y="27797"/>
                    <a:pt x="15330" y="27797"/>
                  </a:cubicBezTo>
                  <a:cubicBezTo>
                    <a:pt x="15148" y="27797"/>
                    <a:pt x="14958" y="27770"/>
                    <a:pt x="14789" y="27726"/>
                  </a:cubicBezTo>
                  <a:cubicBezTo>
                    <a:pt x="14666" y="27697"/>
                    <a:pt x="14590" y="27659"/>
                    <a:pt x="14485" y="27602"/>
                  </a:cubicBezTo>
                  <a:cubicBezTo>
                    <a:pt x="14433" y="27574"/>
                    <a:pt x="14374" y="27565"/>
                    <a:pt x="14313" y="27565"/>
                  </a:cubicBezTo>
                  <a:cubicBezTo>
                    <a:pt x="14230" y="27565"/>
                    <a:pt x="14144" y="27582"/>
                    <a:pt x="14067" y="27593"/>
                  </a:cubicBezTo>
                  <a:cubicBezTo>
                    <a:pt x="13887" y="27620"/>
                    <a:pt x="13697" y="27679"/>
                    <a:pt x="13511" y="27679"/>
                  </a:cubicBezTo>
                  <a:cubicBezTo>
                    <a:pt x="13433" y="27679"/>
                    <a:pt x="13355" y="27669"/>
                    <a:pt x="13279" y="27640"/>
                  </a:cubicBezTo>
                  <a:cubicBezTo>
                    <a:pt x="13127" y="27583"/>
                    <a:pt x="12975" y="27479"/>
                    <a:pt x="12814" y="27413"/>
                  </a:cubicBezTo>
                  <a:cubicBezTo>
                    <a:pt x="12780" y="27396"/>
                    <a:pt x="12731" y="27364"/>
                    <a:pt x="12687" y="27364"/>
                  </a:cubicBezTo>
                  <a:cubicBezTo>
                    <a:pt x="12682" y="27364"/>
                    <a:pt x="12676" y="27364"/>
                    <a:pt x="12671" y="27365"/>
                  </a:cubicBezTo>
                  <a:cubicBezTo>
                    <a:pt x="12624" y="27375"/>
                    <a:pt x="12586" y="27441"/>
                    <a:pt x="12529" y="27460"/>
                  </a:cubicBezTo>
                  <a:cubicBezTo>
                    <a:pt x="12496" y="27472"/>
                    <a:pt x="12457" y="27476"/>
                    <a:pt x="12415" y="27476"/>
                  </a:cubicBezTo>
                  <a:cubicBezTo>
                    <a:pt x="12360" y="27476"/>
                    <a:pt x="12302" y="27470"/>
                    <a:pt x="12253" y="27470"/>
                  </a:cubicBezTo>
                  <a:cubicBezTo>
                    <a:pt x="12139" y="27470"/>
                    <a:pt x="12035" y="27470"/>
                    <a:pt x="11930" y="27394"/>
                  </a:cubicBezTo>
                  <a:cubicBezTo>
                    <a:pt x="11740" y="27251"/>
                    <a:pt x="11512" y="27175"/>
                    <a:pt x="11303" y="27061"/>
                  </a:cubicBezTo>
                  <a:cubicBezTo>
                    <a:pt x="11161" y="26985"/>
                    <a:pt x="11123" y="26909"/>
                    <a:pt x="11066" y="26767"/>
                  </a:cubicBezTo>
                  <a:cubicBezTo>
                    <a:pt x="11028" y="26681"/>
                    <a:pt x="10981" y="26596"/>
                    <a:pt x="10914" y="26539"/>
                  </a:cubicBezTo>
                  <a:cubicBezTo>
                    <a:pt x="10838" y="26482"/>
                    <a:pt x="10753" y="26444"/>
                    <a:pt x="10686" y="26387"/>
                  </a:cubicBezTo>
                  <a:cubicBezTo>
                    <a:pt x="10591" y="26311"/>
                    <a:pt x="10544" y="26225"/>
                    <a:pt x="10439" y="26168"/>
                  </a:cubicBezTo>
                  <a:cubicBezTo>
                    <a:pt x="10354" y="26121"/>
                    <a:pt x="10297" y="26073"/>
                    <a:pt x="10230" y="25997"/>
                  </a:cubicBezTo>
                  <a:cubicBezTo>
                    <a:pt x="10164" y="25921"/>
                    <a:pt x="10107" y="25893"/>
                    <a:pt x="9993" y="25874"/>
                  </a:cubicBezTo>
                  <a:cubicBezTo>
                    <a:pt x="9957" y="25870"/>
                    <a:pt x="9925" y="25868"/>
                    <a:pt x="9895" y="25868"/>
                  </a:cubicBezTo>
                  <a:cubicBezTo>
                    <a:pt x="9780" y="25868"/>
                    <a:pt x="9699" y="25895"/>
                    <a:pt x="9594" y="25940"/>
                  </a:cubicBezTo>
                  <a:cubicBezTo>
                    <a:pt x="9375" y="26045"/>
                    <a:pt x="9128" y="26073"/>
                    <a:pt x="8891" y="26149"/>
                  </a:cubicBezTo>
                  <a:cubicBezTo>
                    <a:pt x="8691" y="26216"/>
                    <a:pt x="8521" y="26387"/>
                    <a:pt x="8350" y="26501"/>
                  </a:cubicBezTo>
                  <a:cubicBezTo>
                    <a:pt x="8321" y="26520"/>
                    <a:pt x="8255" y="26577"/>
                    <a:pt x="8217" y="26586"/>
                  </a:cubicBezTo>
                  <a:cubicBezTo>
                    <a:pt x="8211" y="26588"/>
                    <a:pt x="8206" y="26589"/>
                    <a:pt x="8202" y="26589"/>
                  </a:cubicBezTo>
                  <a:cubicBezTo>
                    <a:pt x="8183" y="26589"/>
                    <a:pt x="8170" y="26575"/>
                    <a:pt x="8131" y="26567"/>
                  </a:cubicBezTo>
                  <a:cubicBezTo>
                    <a:pt x="8120" y="26565"/>
                    <a:pt x="8109" y="26563"/>
                    <a:pt x="8099" y="26563"/>
                  </a:cubicBezTo>
                  <a:cubicBezTo>
                    <a:pt x="8031" y="26563"/>
                    <a:pt x="7982" y="26614"/>
                    <a:pt x="7941" y="26672"/>
                  </a:cubicBezTo>
                  <a:cubicBezTo>
                    <a:pt x="7875" y="26776"/>
                    <a:pt x="7837" y="26776"/>
                    <a:pt x="7704" y="26776"/>
                  </a:cubicBezTo>
                  <a:cubicBezTo>
                    <a:pt x="7571" y="26767"/>
                    <a:pt x="7409" y="26738"/>
                    <a:pt x="7286" y="26691"/>
                  </a:cubicBezTo>
                  <a:cubicBezTo>
                    <a:pt x="7178" y="26640"/>
                    <a:pt x="7092" y="26602"/>
                    <a:pt x="6995" y="26602"/>
                  </a:cubicBezTo>
                  <a:cubicBezTo>
                    <a:pt x="6947" y="26602"/>
                    <a:pt x="6896" y="26611"/>
                    <a:pt x="6839" y="26634"/>
                  </a:cubicBezTo>
                  <a:cubicBezTo>
                    <a:pt x="6716" y="26681"/>
                    <a:pt x="6611" y="26738"/>
                    <a:pt x="6488" y="26795"/>
                  </a:cubicBezTo>
                  <a:cubicBezTo>
                    <a:pt x="6423" y="26823"/>
                    <a:pt x="6369" y="26833"/>
                    <a:pt x="6316" y="26833"/>
                  </a:cubicBezTo>
                  <a:cubicBezTo>
                    <a:pt x="6245" y="26833"/>
                    <a:pt x="6176" y="26816"/>
                    <a:pt x="6089" y="26805"/>
                  </a:cubicBezTo>
                  <a:cubicBezTo>
                    <a:pt x="6073" y="26803"/>
                    <a:pt x="6057" y="26802"/>
                    <a:pt x="6041" y="26802"/>
                  </a:cubicBezTo>
                  <a:cubicBezTo>
                    <a:pt x="5997" y="26802"/>
                    <a:pt x="5953" y="26807"/>
                    <a:pt x="5909" y="26807"/>
                  </a:cubicBezTo>
                  <a:cubicBezTo>
                    <a:pt x="5893" y="26807"/>
                    <a:pt x="5877" y="26807"/>
                    <a:pt x="5861" y="26805"/>
                  </a:cubicBezTo>
                  <a:cubicBezTo>
                    <a:pt x="5785" y="26805"/>
                    <a:pt x="5747" y="26738"/>
                    <a:pt x="5671" y="26700"/>
                  </a:cubicBezTo>
                  <a:cubicBezTo>
                    <a:pt x="5595" y="26672"/>
                    <a:pt x="5453" y="26681"/>
                    <a:pt x="5386" y="26624"/>
                  </a:cubicBezTo>
                  <a:cubicBezTo>
                    <a:pt x="5367" y="26615"/>
                    <a:pt x="5358" y="26577"/>
                    <a:pt x="5348" y="26567"/>
                  </a:cubicBezTo>
                  <a:cubicBezTo>
                    <a:pt x="5320" y="26539"/>
                    <a:pt x="5301" y="26539"/>
                    <a:pt x="5272" y="26520"/>
                  </a:cubicBezTo>
                  <a:cubicBezTo>
                    <a:pt x="5234" y="26491"/>
                    <a:pt x="5206" y="26463"/>
                    <a:pt x="5168" y="26434"/>
                  </a:cubicBezTo>
                  <a:cubicBezTo>
                    <a:pt x="5101" y="26377"/>
                    <a:pt x="5101" y="26358"/>
                    <a:pt x="5082" y="26273"/>
                  </a:cubicBezTo>
                  <a:cubicBezTo>
                    <a:pt x="5054" y="26168"/>
                    <a:pt x="5054" y="26045"/>
                    <a:pt x="5073" y="25940"/>
                  </a:cubicBezTo>
                  <a:cubicBezTo>
                    <a:pt x="5092" y="25826"/>
                    <a:pt x="5101" y="25779"/>
                    <a:pt x="5073" y="25684"/>
                  </a:cubicBezTo>
                  <a:cubicBezTo>
                    <a:pt x="5044" y="25589"/>
                    <a:pt x="5016" y="25513"/>
                    <a:pt x="4978" y="25427"/>
                  </a:cubicBezTo>
                  <a:cubicBezTo>
                    <a:pt x="4930" y="25323"/>
                    <a:pt x="4921" y="25228"/>
                    <a:pt x="4864" y="25133"/>
                  </a:cubicBezTo>
                  <a:cubicBezTo>
                    <a:pt x="4826" y="25076"/>
                    <a:pt x="4807" y="25019"/>
                    <a:pt x="4731" y="25009"/>
                  </a:cubicBezTo>
                  <a:cubicBezTo>
                    <a:pt x="4712" y="25003"/>
                    <a:pt x="4692" y="25001"/>
                    <a:pt x="4671" y="25001"/>
                  </a:cubicBezTo>
                  <a:cubicBezTo>
                    <a:pt x="4629" y="25001"/>
                    <a:pt x="4585" y="25009"/>
                    <a:pt x="4541" y="25009"/>
                  </a:cubicBezTo>
                  <a:cubicBezTo>
                    <a:pt x="4484" y="25000"/>
                    <a:pt x="4427" y="24971"/>
                    <a:pt x="4360" y="24971"/>
                  </a:cubicBezTo>
                  <a:cubicBezTo>
                    <a:pt x="4351" y="24970"/>
                    <a:pt x="4342" y="24969"/>
                    <a:pt x="4333" y="24969"/>
                  </a:cubicBezTo>
                  <a:cubicBezTo>
                    <a:pt x="4316" y="24969"/>
                    <a:pt x="4301" y="24971"/>
                    <a:pt x="4286" y="24971"/>
                  </a:cubicBezTo>
                  <a:cubicBezTo>
                    <a:pt x="4263" y="24971"/>
                    <a:pt x="4242" y="24967"/>
                    <a:pt x="4218" y="24943"/>
                  </a:cubicBezTo>
                  <a:cubicBezTo>
                    <a:pt x="4199" y="24924"/>
                    <a:pt x="4208" y="24895"/>
                    <a:pt x="4189" y="24876"/>
                  </a:cubicBezTo>
                  <a:cubicBezTo>
                    <a:pt x="4170" y="24848"/>
                    <a:pt x="4151" y="24848"/>
                    <a:pt x="4132" y="24829"/>
                  </a:cubicBezTo>
                  <a:cubicBezTo>
                    <a:pt x="4113" y="24819"/>
                    <a:pt x="4075" y="24791"/>
                    <a:pt x="4056" y="24782"/>
                  </a:cubicBezTo>
                  <a:cubicBezTo>
                    <a:pt x="4028" y="24763"/>
                    <a:pt x="3990" y="24772"/>
                    <a:pt x="3952" y="24753"/>
                  </a:cubicBezTo>
                  <a:cubicBezTo>
                    <a:pt x="3904" y="24744"/>
                    <a:pt x="3914" y="24715"/>
                    <a:pt x="3885" y="24696"/>
                  </a:cubicBezTo>
                  <a:cubicBezTo>
                    <a:pt x="3857" y="24668"/>
                    <a:pt x="3904" y="24668"/>
                    <a:pt x="3857" y="24658"/>
                  </a:cubicBezTo>
                  <a:cubicBezTo>
                    <a:pt x="3854" y="24657"/>
                    <a:pt x="3851" y="24656"/>
                    <a:pt x="3848" y="24656"/>
                  </a:cubicBezTo>
                  <a:cubicBezTo>
                    <a:pt x="3830" y="24656"/>
                    <a:pt x="3808" y="24677"/>
                    <a:pt x="3800" y="24677"/>
                  </a:cubicBezTo>
                  <a:cubicBezTo>
                    <a:pt x="3752" y="24687"/>
                    <a:pt x="3714" y="24687"/>
                    <a:pt x="3667" y="24696"/>
                  </a:cubicBezTo>
                  <a:cubicBezTo>
                    <a:pt x="3572" y="24706"/>
                    <a:pt x="3505" y="24734"/>
                    <a:pt x="3449" y="24801"/>
                  </a:cubicBezTo>
                  <a:cubicBezTo>
                    <a:pt x="3411" y="24838"/>
                    <a:pt x="3401" y="24895"/>
                    <a:pt x="3363" y="24933"/>
                  </a:cubicBezTo>
                  <a:cubicBezTo>
                    <a:pt x="3299" y="24998"/>
                    <a:pt x="3173" y="25021"/>
                    <a:pt x="3079" y="25021"/>
                  </a:cubicBezTo>
                  <a:cubicBezTo>
                    <a:pt x="3062" y="25021"/>
                    <a:pt x="3045" y="25020"/>
                    <a:pt x="3031" y="25019"/>
                  </a:cubicBezTo>
                  <a:cubicBezTo>
                    <a:pt x="2964" y="25019"/>
                    <a:pt x="2907" y="24990"/>
                    <a:pt x="2841" y="24981"/>
                  </a:cubicBezTo>
                  <a:cubicBezTo>
                    <a:pt x="2822" y="24976"/>
                    <a:pt x="2800" y="24976"/>
                    <a:pt x="2779" y="24976"/>
                  </a:cubicBezTo>
                  <a:cubicBezTo>
                    <a:pt x="2758" y="24976"/>
                    <a:pt x="2736" y="24976"/>
                    <a:pt x="2717" y="24971"/>
                  </a:cubicBezTo>
                  <a:cubicBezTo>
                    <a:pt x="2632" y="24962"/>
                    <a:pt x="2527" y="24933"/>
                    <a:pt x="2470" y="24867"/>
                  </a:cubicBezTo>
                  <a:cubicBezTo>
                    <a:pt x="2404" y="24782"/>
                    <a:pt x="2366" y="24744"/>
                    <a:pt x="2271" y="24696"/>
                  </a:cubicBezTo>
                  <a:cubicBezTo>
                    <a:pt x="2237" y="24677"/>
                    <a:pt x="2209" y="24670"/>
                    <a:pt x="2179" y="24670"/>
                  </a:cubicBezTo>
                  <a:cubicBezTo>
                    <a:pt x="2150" y="24670"/>
                    <a:pt x="2119" y="24677"/>
                    <a:pt x="2081" y="24687"/>
                  </a:cubicBezTo>
                  <a:cubicBezTo>
                    <a:pt x="2014" y="24497"/>
                    <a:pt x="1929" y="24316"/>
                    <a:pt x="1843" y="24126"/>
                  </a:cubicBezTo>
                  <a:cubicBezTo>
                    <a:pt x="1777" y="23965"/>
                    <a:pt x="1701" y="23794"/>
                    <a:pt x="1663" y="23623"/>
                  </a:cubicBezTo>
                  <a:cubicBezTo>
                    <a:pt x="1606" y="23366"/>
                    <a:pt x="1644" y="23081"/>
                    <a:pt x="1663" y="22815"/>
                  </a:cubicBezTo>
                  <a:cubicBezTo>
                    <a:pt x="1701" y="22340"/>
                    <a:pt x="1644" y="21866"/>
                    <a:pt x="1615" y="21391"/>
                  </a:cubicBezTo>
                  <a:cubicBezTo>
                    <a:pt x="1596" y="21001"/>
                    <a:pt x="1463" y="20659"/>
                    <a:pt x="1264" y="20317"/>
                  </a:cubicBezTo>
                  <a:cubicBezTo>
                    <a:pt x="1150" y="20118"/>
                    <a:pt x="969" y="19880"/>
                    <a:pt x="998" y="19633"/>
                  </a:cubicBezTo>
                  <a:cubicBezTo>
                    <a:pt x="1007" y="19567"/>
                    <a:pt x="1036" y="19500"/>
                    <a:pt x="1055" y="19434"/>
                  </a:cubicBezTo>
                  <a:cubicBezTo>
                    <a:pt x="1093" y="19254"/>
                    <a:pt x="1083" y="19083"/>
                    <a:pt x="1064" y="18902"/>
                  </a:cubicBezTo>
                  <a:cubicBezTo>
                    <a:pt x="1026" y="18456"/>
                    <a:pt x="856" y="18076"/>
                    <a:pt x="761" y="17648"/>
                  </a:cubicBezTo>
                  <a:cubicBezTo>
                    <a:pt x="685" y="17278"/>
                    <a:pt x="751" y="16917"/>
                    <a:pt x="808" y="16547"/>
                  </a:cubicBezTo>
                  <a:cubicBezTo>
                    <a:pt x="818" y="16480"/>
                    <a:pt x="856" y="16480"/>
                    <a:pt x="846" y="16385"/>
                  </a:cubicBezTo>
                  <a:cubicBezTo>
                    <a:pt x="837" y="16309"/>
                    <a:pt x="808" y="16233"/>
                    <a:pt x="789" y="16157"/>
                  </a:cubicBezTo>
                  <a:cubicBezTo>
                    <a:pt x="694" y="15863"/>
                    <a:pt x="533" y="15540"/>
                    <a:pt x="599" y="15217"/>
                  </a:cubicBezTo>
                  <a:cubicBezTo>
                    <a:pt x="618" y="15122"/>
                    <a:pt x="685" y="15046"/>
                    <a:pt x="732" y="14970"/>
                  </a:cubicBezTo>
                  <a:cubicBezTo>
                    <a:pt x="827" y="14789"/>
                    <a:pt x="884" y="14609"/>
                    <a:pt x="932" y="14419"/>
                  </a:cubicBezTo>
                  <a:cubicBezTo>
                    <a:pt x="979" y="14229"/>
                    <a:pt x="1036" y="14001"/>
                    <a:pt x="1178" y="13840"/>
                  </a:cubicBezTo>
                  <a:cubicBezTo>
                    <a:pt x="1235" y="13773"/>
                    <a:pt x="1340" y="13726"/>
                    <a:pt x="1387" y="13650"/>
                  </a:cubicBezTo>
                  <a:cubicBezTo>
                    <a:pt x="1473" y="13517"/>
                    <a:pt x="1473" y="13241"/>
                    <a:pt x="1501" y="13089"/>
                  </a:cubicBezTo>
                  <a:cubicBezTo>
                    <a:pt x="1568" y="12747"/>
                    <a:pt x="1625" y="12396"/>
                    <a:pt x="1672" y="12054"/>
                  </a:cubicBezTo>
                  <a:cubicBezTo>
                    <a:pt x="1682" y="11949"/>
                    <a:pt x="1644" y="11930"/>
                    <a:pt x="1720" y="11835"/>
                  </a:cubicBezTo>
                  <a:cubicBezTo>
                    <a:pt x="1786" y="11750"/>
                    <a:pt x="1900" y="11702"/>
                    <a:pt x="1967" y="11607"/>
                  </a:cubicBezTo>
                  <a:cubicBezTo>
                    <a:pt x="2062" y="11484"/>
                    <a:pt x="2005" y="11398"/>
                    <a:pt x="2005" y="11247"/>
                  </a:cubicBezTo>
                  <a:cubicBezTo>
                    <a:pt x="2014" y="10829"/>
                    <a:pt x="2204" y="10392"/>
                    <a:pt x="2090" y="9974"/>
                  </a:cubicBezTo>
                  <a:cubicBezTo>
                    <a:pt x="2062" y="9888"/>
                    <a:pt x="2014" y="9831"/>
                    <a:pt x="1976" y="9755"/>
                  </a:cubicBezTo>
                  <a:cubicBezTo>
                    <a:pt x="1957" y="9698"/>
                    <a:pt x="1967" y="9651"/>
                    <a:pt x="1948" y="9594"/>
                  </a:cubicBezTo>
                  <a:cubicBezTo>
                    <a:pt x="1919" y="9518"/>
                    <a:pt x="1853" y="9404"/>
                    <a:pt x="1824" y="9337"/>
                  </a:cubicBezTo>
                  <a:cubicBezTo>
                    <a:pt x="1758" y="9157"/>
                    <a:pt x="1720" y="8957"/>
                    <a:pt x="1653" y="8767"/>
                  </a:cubicBezTo>
                  <a:cubicBezTo>
                    <a:pt x="1530" y="8454"/>
                    <a:pt x="1416" y="8226"/>
                    <a:pt x="1397" y="7894"/>
                  </a:cubicBezTo>
                  <a:cubicBezTo>
                    <a:pt x="1378" y="7637"/>
                    <a:pt x="1359" y="7409"/>
                    <a:pt x="1463" y="7172"/>
                  </a:cubicBezTo>
                  <a:cubicBezTo>
                    <a:pt x="1606" y="6820"/>
                    <a:pt x="1691" y="6469"/>
                    <a:pt x="1957" y="6184"/>
                  </a:cubicBezTo>
                  <a:cubicBezTo>
                    <a:pt x="2119" y="6003"/>
                    <a:pt x="2252" y="5804"/>
                    <a:pt x="2366" y="5595"/>
                  </a:cubicBezTo>
                  <a:cubicBezTo>
                    <a:pt x="2423" y="5481"/>
                    <a:pt x="2461" y="5358"/>
                    <a:pt x="2518" y="5253"/>
                  </a:cubicBezTo>
                  <a:cubicBezTo>
                    <a:pt x="2556" y="5177"/>
                    <a:pt x="2613" y="5158"/>
                    <a:pt x="2613" y="5073"/>
                  </a:cubicBezTo>
                  <a:cubicBezTo>
                    <a:pt x="2622" y="4959"/>
                    <a:pt x="2556" y="4835"/>
                    <a:pt x="2537" y="4721"/>
                  </a:cubicBezTo>
                  <a:cubicBezTo>
                    <a:pt x="2499" y="4531"/>
                    <a:pt x="2470" y="4313"/>
                    <a:pt x="2603" y="4180"/>
                  </a:cubicBezTo>
                  <a:cubicBezTo>
                    <a:pt x="2679" y="4104"/>
                    <a:pt x="2698" y="4142"/>
                    <a:pt x="2708" y="3999"/>
                  </a:cubicBezTo>
                  <a:cubicBezTo>
                    <a:pt x="2708" y="3705"/>
                    <a:pt x="2717" y="3401"/>
                    <a:pt x="2774" y="3107"/>
                  </a:cubicBezTo>
                  <a:cubicBezTo>
                    <a:pt x="2812" y="2879"/>
                    <a:pt x="2803" y="2670"/>
                    <a:pt x="2679" y="2480"/>
                  </a:cubicBezTo>
                  <a:cubicBezTo>
                    <a:pt x="2632" y="2394"/>
                    <a:pt x="2565" y="2337"/>
                    <a:pt x="2518" y="2252"/>
                  </a:cubicBezTo>
                  <a:cubicBezTo>
                    <a:pt x="2394" y="2005"/>
                    <a:pt x="2470" y="1634"/>
                    <a:pt x="2271" y="1397"/>
                  </a:cubicBezTo>
                  <a:cubicBezTo>
                    <a:pt x="2242" y="1359"/>
                    <a:pt x="2185" y="1349"/>
                    <a:pt x="2147" y="1311"/>
                  </a:cubicBezTo>
                  <a:cubicBezTo>
                    <a:pt x="2138" y="1292"/>
                    <a:pt x="2128" y="1235"/>
                    <a:pt x="2119" y="1216"/>
                  </a:cubicBezTo>
                  <a:cubicBezTo>
                    <a:pt x="2052" y="1083"/>
                    <a:pt x="2052" y="941"/>
                    <a:pt x="2043" y="779"/>
                  </a:cubicBezTo>
                  <a:cubicBezTo>
                    <a:pt x="2043" y="675"/>
                    <a:pt x="2052" y="599"/>
                    <a:pt x="2062" y="514"/>
                  </a:cubicBezTo>
                  <a:cubicBezTo>
                    <a:pt x="2157" y="457"/>
                    <a:pt x="2242" y="400"/>
                    <a:pt x="2337" y="371"/>
                  </a:cubicBezTo>
                  <a:cubicBezTo>
                    <a:pt x="2423" y="352"/>
                    <a:pt x="2518" y="333"/>
                    <a:pt x="2603" y="333"/>
                  </a:cubicBezTo>
                  <a:cubicBezTo>
                    <a:pt x="2708" y="333"/>
                    <a:pt x="2803" y="286"/>
                    <a:pt x="2907" y="286"/>
                  </a:cubicBezTo>
                  <a:cubicBezTo>
                    <a:pt x="2964" y="276"/>
                    <a:pt x="3002" y="267"/>
                    <a:pt x="3050" y="267"/>
                  </a:cubicBezTo>
                  <a:cubicBezTo>
                    <a:pt x="3060" y="265"/>
                    <a:pt x="3071" y="264"/>
                    <a:pt x="3082" y="264"/>
                  </a:cubicBezTo>
                  <a:close/>
                  <a:moveTo>
                    <a:pt x="5253" y="1"/>
                  </a:moveTo>
                  <a:cubicBezTo>
                    <a:pt x="4997" y="1"/>
                    <a:pt x="4759" y="58"/>
                    <a:pt x="4503" y="58"/>
                  </a:cubicBezTo>
                  <a:lnTo>
                    <a:pt x="3164" y="58"/>
                  </a:lnTo>
                  <a:cubicBezTo>
                    <a:pt x="3012" y="58"/>
                    <a:pt x="2843" y="45"/>
                    <a:pt x="2680" y="45"/>
                  </a:cubicBezTo>
                  <a:cubicBezTo>
                    <a:pt x="2598" y="45"/>
                    <a:pt x="2518" y="48"/>
                    <a:pt x="2442" y="58"/>
                  </a:cubicBezTo>
                  <a:cubicBezTo>
                    <a:pt x="2318" y="77"/>
                    <a:pt x="2195" y="124"/>
                    <a:pt x="2071" y="172"/>
                  </a:cubicBezTo>
                  <a:cubicBezTo>
                    <a:pt x="2014" y="191"/>
                    <a:pt x="1957" y="219"/>
                    <a:pt x="1900" y="238"/>
                  </a:cubicBezTo>
                  <a:cubicBezTo>
                    <a:pt x="1853" y="257"/>
                    <a:pt x="1805" y="286"/>
                    <a:pt x="1758" y="305"/>
                  </a:cubicBezTo>
                  <a:cubicBezTo>
                    <a:pt x="1767" y="343"/>
                    <a:pt x="1777" y="390"/>
                    <a:pt x="1777" y="428"/>
                  </a:cubicBezTo>
                  <a:cubicBezTo>
                    <a:pt x="1786" y="466"/>
                    <a:pt x="1767" y="495"/>
                    <a:pt x="1767" y="533"/>
                  </a:cubicBezTo>
                  <a:cubicBezTo>
                    <a:pt x="1758" y="580"/>
                    <a:pt x="1777" y="628"/>
                    <a:pt x="1786" y="665"/>
                  </a:cubicBezTo>
                  <a:cubicBezTo>
                    <a:pt x="1796" y="694"/>
                    <a:pt x="1796" y="722"/>
                    <a:pt x="1796" y="751"/>
                  </a:cubicBezTo>
                  <a:cubicBezTo>
                    <a:pt x="1815" y="912"/>
                    <a:pt x="1796" y="1064"/>
                    <a:pt x="1786" y="1235"/>
                  </a:cubicBezTo>
                  <a:cubicBezTo>
                    <a:pt x="1777" y="1387"/>
                    <a:pt x="1777" y="1539"/>
                    <a:pt x="1815" y="1691"/>
                  </a:cubicBezTo>
                  <a:cubicBezTo>
                    <a:pt x="1862" y="1853"/>
                    <a:pt x="1910" y="2024"/>
                    <a:pt x="1948" y="2195"/>
                  </a:cubicBezTo>
                  <a:cubicBezTo>
                    <a:pt x="1986" y="2337"/>
                    <a:pt x="1976" y="2489"/>
                    <a:pt x="1948" y="2632"/>
                  </a:cubicBezTo>
                  <a:cubicBezTo>
                    <a:pt x="1929" y="2774"/>
                    <a:pt x="1853" y="2869"/>
                    <a:pt x="1767" y="2974"/>
                  </a:cubicBezTo>
                  <a:cubicBezTo>
                    <a:pt x="1682" y="3078"/>
                    <a:pt x="1577" y="3154"/>
                    <a:pt x="1482" y="3249"/>
                  </a:cubicBezTo>
                  <a:cubicBezTo>
                    <a:pt x="1387" y="3344"/>
                    <a:pt x="1245" y="3363"/>
                    <a:pt x="1159" y="3477"/>
                  </a:cubicBezTo>
                  <a:cubicBezTo>
                    <a:pt x="1083" y="3591"/>
                    <a:pt x="1102" y="3743"/>
                    <a:pt x="1017" y="3857"/>
                  </a:cubicBezTo>
                  <a:cubicBezTo>
                    <a:pt x="960" y="3933"/>
                    <a:pt x="865" y="3999"/>
                    <a:pt x="818" y="4085"/>
                  </a:cubicBezTo>
                  <a:cubicBezTo>
                    <a:pt x="732" y="4227"/>
                    <a:pt x="837" y="4408"/>
                    <a:pt x="884" y="4541"/>
                  </a:cubicBezTo>
                  <a:cubicBezTo>
                    <a:pt x="950" y="4731"/>
                    <a:pt x="1007" y="4930"/>
                    <a:pt x="1074" y="5130"/>
                  </a:cubicBezTo>
                  <a:cubicBezTo>
                    <a:pt x="1102" y="5234"/>
                    <a:pt x="1150" y="5310"/>
                    <a:pt x="1226" y="5396"/>
                  </a:cubicBezTo>
                  <a:cubicBezTo>
                    <a:pt x="1321" y="5510"/>
                    <a:pt x="1292" y="5567"/>
                    <a:pt x="1283" y="5709"/>
                  </a:cubicBezTo>
                  <a:cubicBezTo>
                    <a:pt x="1283" y="5757"/>
                    <a:pt x="1273" y="5795"/>
                    <a:pt x="1273" y="5833"/>
                  </a:cubicBezTo>
                  <a:cubicBezTo>
                    <a:pt x="1264" y="5928"/>
                    <a:pt x="1254" y="6022"/>
                    <a:pt x="1226" y="6108"/>
                  </a:cubicBezTo>
                  <a:cubicBezTo>
                    <a:pt x="1169" y="6250"/>
                    <a:pt x="1036" y="6364"/>
                    <a:pt x="1074" y="6535"/>
                  </a:cubicBezTo>
                  <a:cubicBezTo>
                    <a:pt x="1093" y="6621"/>
                    <a:pt x="1102" y="6697"/>
                    <a:pt x="1064" y="6782"/>
                  </a:cubicBezTo>
                  <a:cubicBezTo>
                    <a:pt x="1045" y="6820"/>
                    <a:pt x="1017" y="6839"/>
                    <a:pt x="998" y="6887"/>
                  </a:cubicBezTo>
                  <a:cubicBezTo>
                    <a:pt x="960" y="6953"/>
                    <a:pt x="950" y="7020"/>
                    <a:pt x="960" y="7086"/>
                  </a:cubicBezTo>
                  <a:cubicBezTo>
                    <a:pt x="960" y="7219"/>
                    <a:pt x="1017" y="7343"/>
                    <a:pt x="1036" y="7476"/>
                  </a:cubicBezTo>
                  <a:cubicBezTo>
                    <a:pt x="1045" y="7571"/>
                    <a:pt x="1055" y="7666"/>
                    <a:pt x="1074" y="7770"/>
                  </a:cubicBezTo>
                  <a:cubicBezTo>
                    <a:pt x="1102" y="7913"/>
                    <a:pt x="1064" y="8027"/>
                    <a:pt x="1055" y="8160"/>
                  </a:cubicBezTo>
                  <a:cubicBezTo>
                    <a:pt x="1055" y="8302"/>
                    <a:pt x="1131" y="8454"/>
                    <a:pt x="1150" y="8587"/>
                  </a:cubicBezTo>
                  <a:cubicBezTo>
                    <a:pt x="1169" y="8682"/>
                    <a:pt x="1159" y="8767"/>
                    <a:pt x="1178" y="8862"/>
                  </a:cubicBezTo>
                  <a:cubicBezTo>
                    <a:pt x="1178" y="8929"/>
                    <a:pt x="1216" y="8986"/>
                    <a:pt x="1235" y="9043"/>
                  </a:cubicBezTo>
                  <a:cubicBezTo>
                    <a:pt x="1254" y="9109"/>
                    <a:pt x="1273" y="9185"/>
                    <a:pt x="1292" y="9252"/>
                  </a:cubicBezTo>
                  <a:cubicBezTo>
                    <a:pt x="1321" y="9328"/>
                    <a:pt x="1368" y="9404"/>
                    <a:pt x="1397" y="9480"/>
                  </a:cubicBezTo>
                  <a:cubicBezTo>
                    <a:pt x="1435" y="9603"/>
                    <a:pt x="1425" y="9736"/>
                    <a:pt x="1435" y="9860"/>
                  </a:cubicBezTo>
                  <a:cubicBezTo>
                    <a:pt x="1444" y="10012"/>
                    <a:pt x="1435" y="10164"/>
                    <a:pt x="1378" y="10306"/>
                  </a:cubicBezTo>
                  <a:cubicBezTo>
                    <a:pt x="1349" y="10373"/>
                    <a:pt x="1302" y="10430"/>
                    <a:pt x="1264" y="10496"/>
                  </a:cubicBezTo>
                  <a:cubicBezTo>
                    <a:pt x="1235" y="10544"/>
                    <a:pt x="1207" y="10591"/>
                    <a:pt x="1159" y="10620"/>
                  </a:cubicBezTo>
                  <a:cubicBezTo>
                    <a:pt x="1121" y="10648"/>
                    <a:pt x="1064" y="10658"/>
                    <a:pt x="1017" y="10686"/>
                  </a:cubicBezTo>
                  <a:cubicBezTo>
                    <a:pt x="932" y="10734"/>
                    <a:pt x="837" y="10819"/>
                    <a:pt x="770" y="10895"/>
                  </a:cubicBezTo>
                  <a:cubicBezTo>
                    <a:pt x="675" y="11000"/>
                    <a:pt x="618" y="11161"/>
                    <a:pt x="599" y="11294"/>
                  </a:cubicBezTo>
                  <a:cubicBezTo>
                    <a:pt x="561" y="11531"/>
                    <a:pt x="609" y="11778"/>
                    <a:pt x="618" y="12016"/>
                  </a:cubicBezTo>
                  <a:cubicBezTo>
                    <a:pt x="628" y="12101"/>
                    <a:pt x="656" y="12168"/>
                    <a:pt x="675" y="12253"/>
                  </a:cubicBezTo>
                  <a:cubicBezTo>
                    <a:pt x="685" y="12282"/>
                    <a:pt x="685" y="12310"/>
                    <a:pt x="685" y="12329"/>
                  </a:cubicBezTo>
                  <a:cubicBezTo>
                    <a:pt x="694" y="12367"/>
                    <a:pt x="713" y="12386"/>
                    <a:pt x="723" y="12424"/>
                  </a:cubicBezTo>
                  <a:cubicBezTo>
                    <a:pt x="732" y="12529"/>
                    <a:pt x="751" y="12652"/>
                    <a:pt x="732" y="12757"/>
                  </a:cubicBezTo>
                  <a:cubicBezTo>
                    <a:pt x="723" y="12842"/>
                    <a:pt x="675" y="12937"/>
                    <a:pt x="666" y="13032"/>
                  </a:cubicBezTo>
                  <a:cubicBezTo>
                    <a:pt x="647" y="13118"/>
                    <a:pt x="704" y="13213"/>
                    <a:pt x="723" y="13298"/>
                  </a:cubicBezTo>
                  <a:cubicBezTo>
                    <a:pt x="742" y="13403"/>
                    <a:pt x="751" y="13431"/>
                    <a:pt x="666" y="13498"/>
                  </a:cubicBezTo>
                  <a:cubicBezTo>
                    <a:pt x="542" y="13593"/>
                    <a:pt x="571" y="13764"/>
                    <a:pt x="561" y="13897"/>
                  </a:cubicBezTo>
                  <a:cubicBezTo>
                    <a:pt x="552" y="14077"/>
                    <a:pt x="504" y="14267"/>
                    <a:pt x="409" y="14419"/>
                  </a:cubicBezTo>
                  <a:cubicBezTo>
                    <a:pt x="371" y="14495"/>
                    <a:pt x="305" y="14533"/>
                    <a:pt x="257" y="14590"/>
                  </a:cubicBezTo>
                  <a:cubicBezTo>
                    <a:pt x="200" y="14656"/>
                    <a:pt x="153" y="14751"/>
                    <a:pt x="115" y="14837"/>
                  </a:cubicBezTo>
                  <a:cubicBezTo>
                    <a:pt x="67" y="14960"/>
                    <a:pt x="58" y="15093"/>
                    <a:pt x="29" y="15226"/>
                  </a:cubicBezTo>
                  <a:cubicBezTo>
                    <a:pt x="10" y="15369"/>
                    <a:pt x="77" y="15483"/>
                    <a:pt x="115" y="15616"/>
                  </a:cubicBezTo>
                  <a:cubicBezTo>
                    <a:pt x="134" y="15720"/>
                    <a:pt x="96" y="15787"/>
                    <a:pt x="77" y="15891"/>
                  </a:cubicBezTo>
                  <a:cubicBezTo>
                    <a:pt x="67" y="15977"/>
                    <a:pt x="58" y="16081"/>
                    <a:pt x="86" y="16167"/>
                  </a:cubicBezTo>
                  <a:cubicBezTo>
                    <a:pt x="105" y="16252"/>
                    <a:pt x="134" y="16309"/>
                    <a:pt x="143" y="16395"/>
                  </a:cubicBezTo>
                  <a:cubicBezTo>
                    <a:pt x="143" y="16499"/>
                    <a:pt x="134" y="16623"/>
                    <a:pt x="181" y="16699"/>
                  </a:cubicBezTo>
                  <a:cubicBezTo>
                    <a:pt x="229" y="16765"/>
                    <a:pt x="267" y="16831"/>
                    <a:pt x="276" y="16917"/>
                  </a:cubicBezTo>
                  <a:cubicBezTo>
                    <a:pt x="276" y="16945"/>
                    <a:pt x="276" y="16964"/>
                    <a:pt x="276" y="16993"/>
                  </a:cubicBezTo>
                  <a:cubicBezTo>
                    <a:pt x="267" y="17031"/>
                    <a:pt x="352" y="17173"/>
                    <a:pt x="324" y="17211"/>
                  </a:cubicBezTo>
                  <a:cubicBezTo>
                    <a:pt x="362" y="17306"/>
                    <a:pt x="305" y="17373"/>
                    <a:pt x="314" y="17468"/>
                  </a:cubicBezTo>
                  <a:cubicBezTo>
                    <a:pt x="324" y="17534"/>
                    <a:pt x="371" y="17572"/>
                    <a:pt x="390" y="17629"/>
                  </a:cubicBezTo>
                  <a:cubicBezTo>
                    <a:pt x="419" y="17696"/>
                    <a:pt x="390" y="17753"/>
                    <a:pt x="371" y="17819"/>
                  </a:cubicBezTo>
                  <a:cubicBezTo>
                    <a:pt x="343" y="17895"/>
                    <a:pt x="352" y="17962"/>
                    <a:pt x="333" y="18028"/>
                  </a:cubicBezTo>
                  <a:cubicBezTo>
                    <a:pt x="324" y="18085"/>
                    <a:pt x="295" y="18142"/>
                    <a:pt x="286" y="18199"/>
                  </a:cubicBezTo>
                  <a:cubicBezTo>
                    <a:pt x="276" y="18247"/>
                    <a:pt x="286" y="18304"/>
                    <a:pt x="276" y="18351"/>
                  </a:cubicBezTo>
                  <a:cubicBezTo>
                    <a:pt x="267" y="18399"/>
                    <a:pt x="238" y="18408"/>
                    <a:pt x="200" y="18446"/>
                  </a:cubicBezTo>
                  <a:cubicBezTo>
                    <a:pt x="143" y="18494"/>
                    <a:pt x="115" y="18551"/>
                    <a:pt x="86" y="18617"/>
                  </a:cubicBezTo>
                  <a:cubicBezTo>
                    <a:pt x="58" y="18684"/>
                    <a:pt x="1" y="18788"/>
                    <a:pt x="10" y="18864"/>
                  </a:cubicBezTo>
                  <a:cubicBezTo>
                    <a:pt x="20" y="18921"/>
                    <a:pt x="58" y="18978"/>
                    <a:pt x="77" y="19035"/>
                  </a:cubicBezTo>
                  <a:cubicBezTo>
                    <a:pt x="124" y="19206"/>
                    <a:pt x="191" y="19443"/>
                    <a:pt x="333" y="19567"/>
                  </a:cubicBezTo>
                  <a:cubicBezTo>
                    <a:pt x="409" y="19633"/>
                    <a:pt x="514" y="19671"/>
                    <a:pt x="590" y="19747"/>
                  </a:cubicBezTo>
                  <a:cubicBezTo>
                    <a:pt x="666" y="19823"/>
                    <a:pt x="656" y="19918"/>
                    <a:pt x="732" y="19985"/>
                  </a:cubicBezTo>
                  <a:cubicBezTo>
                    <a:pt x="837" y="20089"/>
                    <a:pt x="865" y="20175"/>
                    <a:pt x="913" y="20317"/>
                  </a:cubicBezTo>
                  <a:cubicBezTo>
                    <a:pt x="941" y="20412"/>
                    <a:pt x="1007" y="20488"/>
                    <a:pt x="1045" y="20574"/>
                  </a:cubicBezTo>
                  <a:cubicBezTo>
                    <a:pt x="1064" y="20640"/>
                    <a:pt x="1055" y="20707"/>
                    <a:pt x="1064" y="20773"/>
                  </a:cubicBezTo>
                  <a:cubicBezTo>
                    <a:pt x="1074" y="20840"/>
                    <a:pt x="1112" y="20897"/>
                    <a:pt x="1121" y="20963"/>
                  </a:cubicBezTo>
                  <a:cubicBezTo>
                    <a:pt x="1159" y="21125"/>
                    <a:pt x="1093" y="21296"/>
                    <a:pt x="1112" y="21467"/>
                  </a:cubicBezTo>
                  <a:cubicBezTo>
                    <a:pt x="1121" y="21609"/>
                    <a:pt x="1083" y="21723"/>
                    <a:pt x="1064" y="21866"/>
                  </a:cubicBezTo>
                  <a:cubicBezTo>
                    <a:pt x="1036" y="22056"/>
                    <a:pt x="1045" y="22236"/>
                    <a:pt x="1045" y="22426"/>
                  </a:cubicBezTo>
                  <a:cubicBezTo>
                    <a:pt x="1055" y="22521"/>
                    <a:pt x="1017" y="22682"/>
                    <a:pt x="960" y="22749"/>
                  </a:cubicBezTo>
                  <a:cubicBezTo>
                    <a:pt x="941" y="22768"/>
                    <a:pt x="894" y="22796"/>
                    <a:pt x="875" y="22815"/>
                  </a:cubicBezTo>
                  <a:cubicBezTo>
                    <a:pt x="846" y="22844"/>
                    <a:pt x="808" y="22882"/>
                    <a:pt x="789" y="22910"/>
                  </a:cubicBezTo>
                  <a:cubicBezTo>
                    <a:pt x="685" y="23043"/>
                    <a:pt x="770" y="23167"/>
                    <a:pt x="818" y="23309"/>
                  </a:cubicBezTo>
                  <a:cubicBezTo>
                    <a:pt x="894" y="23499"/>
                    <a:pt x="1007" y="23661"/>
                    <a:pt x="1140" y="23803"/>
                  </a:cubicBezTo>
                  <a:cubicBezTo>
                    <a:pt x="1264" y="23936"/>
                    <a:pt x="1349" y="24088"/>
                    <a:pt x="1482" y="24212"/>
                  </a:cubicBezTo>
                  <a:cubicBezTo>
                    <a:pt x="1606" y="24326"/>
                    <a:pt x="1672" y="24478"/>
                    <a:pt x="1720" y="24639"/>
                  </a:cubicBezTo>
                  <a:cubicBezTo>
                    <a:pt x="1739" y="24696"/>
                    <a:pt x="1748" y="24753"/>
                    <a:pt x="1748" y="24810"/>
                  </a:cubicBezTo>
                  <a:cubicBezTo>
                    <a:pt x="1758" y="24876"/>
                    <a:pt x="1758" y="24943"/>
                    <a:pt x="1767" y="25019"/>
                  </a:cubicBezTo>
                  <a:cubicBezTo>
                    <a:pt x="1777" y="25133"/>
                    <a:pt x="1843" y="25218"/>
                    <a:pt x="1815" y="25351"/>
                  </a:cubicBezTo>
                  <a:cubicBezTo>
                    <a:pt x="1786" y="25522"/>
                    <a:pt x="1777" y="25769"/>
                    <a:pt x="1862" y="25950"/>
                  </a:cubicBezTo>
                  <a:cubicBezTo>
                    <a:pt x="1913" y="25996"/>
                    <a:pt x="1974" y="26013"/>
                    <a:pt x="2041" y="26013"/>
                  </a:cubicBezTo>
                  <a:cubicBezTo>
                    <a:pt x="2112" y="26013"/>
                    <a:pt x="2188" y="25993"/>
                    <a:pt x="2261" y="25969"/>
                  </a:cubicBezTo>
                  <a:cubicBezTo>
                    <a:pt x="2299" y="25950"/>
                    <a:pt x="2328" y="25940"/>
                    <a:pt x="2356" y="25940"/>
                  </a:cubicBezTo>
                  <a:cubicBezTo>
                    <a:pt x="2429" y="25920"/>
                    <a:pt x="2495" y="25910"/>
                    <a:pt x="2559" y="25910"/>
                  </a:cubicBezTo>
                  <a:cubicBezTo>
                    <a:pt x="2673" y="25910"/>
                    <a:pt x="2783" y="25939"/>
                    <a:pt x="2917" y="25988"/>
                  </a:cubicBezTo>
                  <a:cubicBezTo>
                    <a:pt x="3344" y="26149"/>
                    <a:pt x="3828" y="26102"/>
                    <a:pt x="4246" y="26301"/>
                  </a:cubicBezTo>
                  <a:cubicBezTo>
                    <a:pt x="4427" y="26377"/>
                    <a:pt x="4398" y="26472"/>
                    <a:pt x="4389" y="26643"/>
                  </a:cubicBezTo>
                  <a:cubicBezTo>
                    <a:pt x="4389" y="26805"/>
                    <a:pt x="4398" y="26919"/>
                    <a:pt x="4531" y="27023"/>
                  </a:cubicBezTo>
                  <a:cubicBezTo>
                    <a:pt x="4721" y="27181"/>
                    <a:pt x="4951" y="27195"/>
                    <a:pt x="5181" y="27195"/>
                  </a:cubicBezTo>
                  <a:cubicBezTo>
                    <a:pt x="5228" y="27195"/>
                    <a:pt x="5274" y="27194"/>
                    <a:pt x="5320" y="27194"/>
                  </a:cubicBezTo>
                  <a:cubicBezTo>
                    <a:pt x="5580" y="27194"/>
                    <a:pt x="5856" y="27175"/>
                    <a:pt x="6130" y="27175"/>
                  </a:cubicBezTo>
                  <a:cubicBezTo>
                    <a:pt x="6335" y="27175"/>
                    <a:pt x="6539" y="27186"/>
                    <a:pt x="6735" y="27223"/>
                  </a:cubicBezTo>
                  <a:cubicBezTo>
                    <a:pt x="6887" y="27251"/>
                    <a:pt x="7039" y="27289"/>
                    <a:pt x="7181" y="27337"/>
                  </a:cubicBezTo>
                  <a:cubicBezTo>
                    <a:pt x="7248" y="27356"/>
                    <a:pt x="7314" y="27403"/>
                    <a:pt x="7381" y="27413"/>
                  </a:cubicBezTo>
                  <a:cubicBezTo>
                    <a:pt x="7395" y="27415"/>
                    <a:pt x="7409" y="27416"/>
                    <a:pt x="7423" y="27416"/>
                  </a:cubicBezTo>
                  <a:cubicBezTo>
                    <a:pt x="7574" y="27416"/>
                    <a:pt x="7715" y="27300"/>
                    <a:pt x="7865" y="27300"/>
                  </a:cubicBezTo>
                  <a:cubicBezTo>
                    <a:pt x="7887" y="27300"/>
                    <a:pt x="7909" y="27302"/>
                    <a:pt x="7932" y="27308"/>
                  </a:cubicBezTo>
                  <a:cubicBezTo>
                    <a:pt x="8084" y="27337"/>
                    <a:pt x="8055" y="27479"/>
                    <a:pt x="8160" y="27526"/>
                  </a:cubicBezTo>
                  <a:cubicBezTo>
                    <a:pt x="8175" y="27534"/>
                    <a:pt x="8193" y="27537"/>
                    <a:pt x="8212" y="27537"/>
                  </a:cubicBezTo>
                  <a:cubicBezTo>
                    <a:pt x="8339" y="27537"/>
                    <a:pt x="8523" y="27386"/>
                    <a:pt x="8606" y="27337"/>
                  </a:cubicBezTo>
                  <a:cubicBezTo>
                    <a:pt x="8739" y="27251"/>
                    <a:pt x="8862" y="27175"/>
                    <a:pt x="9014" y="27128"/>
                  </a:cubicBezTo>
                  <a:cubicBezTo>
                    <a:pt x="9152" y="27090"/>
                    <a:pt x="9293" y="27073"/>
                    <a:pt x="9433" y="27073"/>
                  </a:cubicBezTo>
                  <a:cubicBezTo>
                    <a:pt x="9902" y="27073"/>
                    <a:pt x="10372" y="27263"/>
                    <a:pt x="10753" y="27526"/>
                  </a:cubicBezTo>
                  <a:cubicBezTo>
                    <a:pt x="10867" y="27612"/>
                    <a:pt x="11000" y="27716"/>
                    <a:pt x="11133" y="27783"/>
                  </a:cubicBezTo>
                  <a:cubicBezTo>
                    <a:pt x="11256" y="27840"/>
                    <a:pt x="11408" y="27849"/>
                    <a:pt x="11541" y="27878"/>
                  </a:cubicBezTo>
                  <a:cubicBezTo>
                    <a:pt x="11748" y="27921"/>
                    <a:pt x="11963" y="27933"/>
                    <a:pt x="12179" y="27933"/>
                  </a:cubicBezTo>
                  <a:cubicBezTo>
                    <a:pt x="12438" y="27933"/>
                    <a:pt x="12698" y="27916"/>
                    <a:pt x="12947" y="27916"/>
                  </a:cubicBezTo>
                  <a:cubicBezTo>
                    <a:pt x="13479" y="27916"/>
                    <a:pt x="13972" y="28030"/>
                    <a:pt x="14495" y="28087"/>
                  </a:cubicBezTo>
                  <a:cubicBezTo>
                    <a:pt x="14599" y="28096"/>
                    <a:pt x="14704" y="28125"/>
                    <a:pt x="14818" y="28153"/>
                  </a:cubicBezTo>
                  <a:cubicBezTo>
                    <a:pt x="14875" y="28173"/>
                    <a:pt x="14927" y="28179"/>
                    <a:pt x="14978" y="28179"/>
                  </a:cubicBezTo>
                  <a:cubicBezTo>
                    <a:pt x="15053" y="28179"/>
                    <a:pt x="15126" y="28165"/>
                    <a:pt x="15217" y="28153"/>
                  </a:cubicBezTo>
                  <a:cubicBezTo>
                    <a:pt x="15454" y="28125"/>
                    <a:pt x="15692" y="28144"/>
                    <a:pt x="15939" y="28096"/>
                  </a:cubicBezTo>
                  <a:cubicBezTo>
                    <a:pt x="16081" y="28068"/>
                    <a:pt x="16224" y="28030"/>
                    <a:pt x="16366" y="28030"/>
                  </a:cubicBezTo>
                  <a:cubicBezTo>
                    <a:pt x="16641" y="28011"/>
                    <a:pt x="16907" y="28011"/>
                    <a:pt x="17183" y="27982"/>
                  </a:cubicBezTo>
                  <a:cubicBezTo>
                    <a:pt x="17327" y="27967"/>
                    <a:pt x="17473" y="27957"/>
                    <a:pt x="17619" y="27957"/>
                  </a:cubicBezTo>
                  <a:cubicBezTo>
                    <a:pt x="17837" y="27957"/>
                    <a:pt x="18055" y="27981"/>
                    <a:pt x="18266" y="28049"/>
                  </a:cubicBezTo>
                  <a:cubicBezTo>
                    <a:pt x="18295" y="28058"/>
                    <a:pt x="18324" y="28062"/>
                    <a:pt x="18353" y="28062"/>
                  </a:cubicBezTo>
                  <a:cubicBezTo>
                    <a:pt x="18473" y="28062"/>
                    <a:pt x="18591" y="27994"/>
                    <a:pt x="18722" y="27963"/>
                  </a:cubicBezTo>
                  <a:cubicBezTo>
                    <a:pt x="19111" y="27868"/>
                    <a:pt x="19424" y="27621"/>
                    <a:pt x="19785" y="27460"/>
                  </a:cubicBezTo>
                  <a:cubicBezTo>
                    <a:pt x="19928" y="27384"/>
                    <a:pt x="20080" y="27337"/>
                    <a:pt x="20222" y="27261"/>
                  </a:cubicBezTo>
                  <a:cubicBezTo>
                    <a:pt x="20346" y="27204"/>
                    <a:pt x="20412" y="27109"/>
                    <a:pt x="20507" y="27014"/>
                  </a:cubicBezTo>
                  <a:cubicBezTo>
                    <a:pt x="20654" y="26848"/>
                    <a:pt x="20792" y="26576"/>
                    <a:pt x="21034" y="26576"/>
                  </a:cubicBezTo>
                  <a:cubicBezTo>
                    <a:pt x="21042" y="26576"/>
                    <a:pt x="21050" y="26576"/>
                    <a:pt x="21058" y="26577"/>
                  </a:cubicBezTo>
                  <a:cubicBezTo>
                    <a:pt x="21201" y="26586"/>
                    <a:pt x="21334" y="26662"/>
                    <a:pt x="21476" y="26691"/>
                  </a:cubicBezTo>
                  <a:cubicBezTo>
                    <a:pt x="21509" y="26696"/>
                    <a:pt x="21542" y="26698"/>
                    <a:pt x="21575" y="26698"/>
                  </a:cubicBezTo>
                  <a:cubicBezTo>
                    <a:pt x="21643" y="26698"/>
                    <a:pt x="21711" y="26690"/>
                    <a:pt x="21777" y="26690"/>
                  </a:cubicBezTo>
                  <a:cubicBezTo>
                    <a:pt x="21858" y="26690"/>
                    <a:pt x="21936" y="26701"/>
                    <a:pt x="22008" y="26748"/>
                  </a:cubicBezTo>
                  <a:cubicBezTo>
                    <a:pt x="22122" y="26824"/>
                    <a:pt x="22207" y="26919"/>
                    <a:pt x="22350" y="26966"/>
                  </a:cubicBezTo>
                  <a:cubicBezTo>
                    <a:pt x="22587" y="27061"/>
                    <a:pt x="22853" y="27080"/>
                    <a:pt x="23100" y="27166"/>
                  </a:cubicBezTo>
                  <a:cubicBezTo>
                    <a:pt x="23309" y="27232"/>
                    <a:pt x="23319" y="27356"/>
                    <a:pt x="23347" y="27555"/>
                  </a:cubicBezTo>
                  <a:cubicBezTo>
                    <a:pt x="23366" y="27726"/>
                    <a:pt x="23585" y="27821"/>
                    <a:pt x="23727" y="27887"/>
                  </a:cubicBezTo>
                  <a:cubicBezTo>
                    <a:pt x="23813" y="27925"/>
                    <a:pt x="23898" y="27973"/>
                    <a:pt x="23983" y="27982"/>
                  </a:cubicBezTo>
                  <a:cubicBezTo>
                    <a:pt x="23992" y="27983"/>
                    <a:pt x="24001" y="27983"/>
                    <a:pt x="24010" y="27983"/>
                  </a:cubicBezTo>
                  <a:cubicBezTo>
                    <a:pt x="24116" y="27983"/>
                    <a:pt x="24229" y="27934"/>
                    <a:pt x="24325" y="27925"/>
                  </a:cubicBezTo>
                  <a:cubicBezTo>
                    <a:pt x="24639" y="27887"/>
                    <a:pt x="24933" y="27849"/>
                    <a:pt x="25237" y="27802"/>
                  </a:cubicBezTo>
                  <a:cubicBezTo>
                    <a:pt x="25570" y="27754"/>
                    <a:pt x="25893" y="27659"/>
                    <a:pt x="26216" y="27612"/>
                  </a:cubicBezTo>
                  <a:cubicBezTo>
                    <a:pt x="26264" y="27604"/>
                    <a:pt x="26311" y="27600"/>
                    <a:pt x="26357" y="27600"/>
                  </a:cubicBezTo>
                  <a:cubicBezTo>
                    <a:pt x="26591" y="27600"/>
                    <a:pt x="26796" y="27697"/>
                    <a:pt x="26994" y="27840"/>
                  </a:cubicBezTo>
                  <a:cubicBezTo>
                    <a:pt x="27092" y="27907"/>
                    <a:pt x="27142" y="27946"/>
                    <a:pt x="27211" y="27946"/>
                  </a:cubicBezTo>
                  <a:cubicBezTo>
                    <a:pt x="27249" y="27946"/>
                    <a:pt x="27294" y="27934"/>
                    <a:pt x="27355" y="27906"/>
                  </a:cubicBezTo>
                  <a:cubicBezTo>
                    <a:pt x="27488" y="27840"/>
                    <a:pt x="27621" y="27792"/>
                    <a:pt x="27754" y="27754"/>
                  </a:cubicBezTo>
                  <a:cubicBezTo>
                    <a:pt x="28020" y="27669"/>
                    <a:pt x="28277" y="27574"/>
                    <a:pt x="28533" y="27489"/>
                  </a:cubicBezTo>
                  <a:cubicBezTo>
                    <a:pt x="28742" y="27413"/>
                    <a:pt x="28923" y="27432"/>
                    <a:pt x="29141" y="27413"/>
                  </a:cubicBezTo>
                  <a:cubicBezTo>
                    <a:pt x="29421" y="27388"/>
                    <a:pt x="29693" y="27363"/>
                    <a:pt x="29971" y="27363"/>
                  </a:cubicBezTo>
                  <a:cubicBezTo>
                    <a:pt x="30014" y="27363"/>
                    <a:pt x="30057" y="27364"/>
                    <a:pt x="30100" y="27365"/>
                  </a:cubicBezTo>
                  <a:cubicBezTo>
                    <a:pt x="30309" y="27365"/>
                    <a:pt x="30471" y="27308"/>
                    <a:pt x="30670" y="27261"/>
                  </a:cubicBezTo>
                  <a:cubicBezTo>
                    <a:pt x="30927" y="27194"/>
                    <a:pt x="31212" y="27137"/>
                    <a:pt x="31421" y="26976"/>
                  </a:cubicBezTo>
                  <a:cubicBezTo>
                    <a:pt x="31667" y="26786"/>
                    <a:pt x="31905" y="26662"/>
                    <a:pt x="32218" y="26596"/>
                  </a:cubicBezTo>
                  <a:cubicBezTo>
                    <a:pt x="32318" y="26574"/>
                    <a:pt x="32424" y="26561"/>
                    <a:pt x="32530" y="26561"/>
                  </a:cubicBezTo>
                  <a:cubicBezTo>
                    <a:pt x="32746" y="26561"/>
                    <a:pt x="32961" y="26614"/>
                    <a:pt x="33121" y="26748"/>
                  </a:cubicBezTo>
                  <a:cubicBezTo>
                    <a:pt x="33292" y="26881"/>
                    <a:pt x="33444" y="26976"/>
                    <a:pt x="33653" y="27014"/>
                  </a:cubicBezTo>
                  <a:cubicBezTo>
                    <a:pt x="33708" y="27025"/>
                    <a:pt x="33763" y="27029"/>
                    <a:pt x="33820" y="27029"/>
                  </a:cubicBezTo>
                  <a:cubicBezTo>
                    <a:pt x="33915" y="27029"/>
                    <a:pt x="34011" y="27018"/>
                    <a:pt x="34105" y="27018"/>
                  </a:cubicBezTo>
                  <a:cubicBezTo>
                    <a:pt x="34138" y="27018"/>
                    <a:pt x="34171" y="27020"/>
                    <a:pt x="34203" y="27023"/>
                  </a:cubicBezTo>
                  <a:cubicBezTo>
                    <a:pt x="34403" y="27052"/>
                    <a:pt x="34583" y="27137"/>
                    <a:pt x="34688" y="27308"/>
                  </a:cubicBezTo>
                  <a:cubicBezTo>
                    <a:pt x="34773" y="27470"/>
                    <a:pt x="34792" y="27479"/>
                    <a:pt x="34973" y="27479"/>
                  </a:cubicBezTo>
                  <a:cubicBezTo>
                    <a:pt x="35193" y="27471"/>
                    <a:pt x="35413" y="27407"/>
                    <a:pt x="35633" y="27407"/>
                  </a:cubicBezTo>
                  <a:cubicBezTo>
                    <a:pt x="35669" y="27407"/>
                    <a:pt x="35706" y="27408"/>
                    <a:pt x="35742" y="27413"/>
                  </a:cubicBezTo>
                  <a:cubicBezTo>
                    <a:pt x="35875" y="27432"/>
                    <a:pt x="35904" y="27526"/>
                    <a:pt x="36008" y="27574"/>
                  </a:cubicBezTo>
                  <a:cubicBezTo>
                    <a:pt x="36041" y="27592"/>
                    <a:pt x="36087" y="27598"/>
                    <a:pt x="36136" y="27598"/>
                  </a:cubicBezTo>
                  <a:cubicBezTo>
                    <a:pt x="36214" y="27598"/>
                    <a:pt x="36301" y="27583"/>
                    <a:pt x="36360" y="27583"/>
                  </a:cubicBezTo>
                  <a:lnTo>
                    <a:pt x="36720" y="27583"/>
                  </a:lnTo>
                  <a:cubicBezTo>
                    <a:pt x="36853" y="27593"/>
                    <a:pt x="36901" y="27650"/>
                    <a:pt x="36996" y="27726"/>
                  </a:cubicBezTo>
                  <a:cubicBezTo>
                    <a:pt x="37110" y="27811"/>
                    <a:pt x="37224" y="27811"/>
                    <a:pt x="37357" y="27840"/>
                  </a:cubicBezTo>
                  <a:cubicBezTo>
                    <a:pt x="37448" y="27855"/>
                    <a:pt x="37539" y="27857"/>
                    <a:pt x="37630" y="27857"/>
                  </a:cubicBezTo>
                  <a:cubicBezTo>
                    <a:pt x="37652" y="27857"/>
                    <a:pt x="37675" y="27857"/>
                    <a:pt x="37698" y="27857"/>
                  </a:cubicBezTo>
                  <a:cubicBezTo>
                    <a:pt x="37810" y="27857"/>
                    <a:pt x="37922" y="27859"/>
                    <a:pt x="38031" y="27887"/>
                  </a:cubicBezTo>
                  <a:cubicBezTo>
                    <a:pt x="38164" y="27925"/>
                    <a:pt x="38297" y="28011"/>
                    <a:pt x="38421" y="28030"/>
                  </a:cubicBezTo>
                  <a:cubicBezTo>
                    <a:pt x="38444" y="28034"/>
                    <a:pt x="38469" y="28036"/>
                    <a:pt x="38494" y="28036"/>
                  </a:cubicBezTo>
                  <a:cubicBezTo>
                    <a:pt x="38698" y="28036"/>
                    <a:pt x="38936" y="27910"/>
                    <a:pt x="39114" y="27859"/>
                  </a:cubicBezTo>
                  <a:cubicBezTo>
                    <a:pt x="39323" y="27802"/>
                    <a:pt x="39541" y="27697"/>
                    <a:pt x="39760" y="27697"/>
                  </a:cubicBezTo>
                  <a:cubicBezTo>
                    <a:pt x="39799" y="27695"/>
                    <a:pt x="39837" y="27694"/>
                    <a:pt x="39874" y="27694"/>
                  </a:cubicBezTo>
                  <a:cubicBezTo>
                    <a:pt x="40014" y="27694"/>
                    <a:pt x="40139" y="27711"/>
                    <a:pt x="40282" y="27764"/>
                  </a:cubicBezTo>
                  <a:cubicBezTo>
                    <a:pt x="40396" y="27792"/>
                    <a:pt x="40482" y="27887"/>
                    <a:pt x="40596" y="27916"/>
                  </a:cubicBezTo>
                  <a:cubicBezTo>
                    <a:pt x="40618" y="27922"/>
                    <a:pt x="40641" y="27925"/>
                    <a:pt x="40664" y="27925"/>
                  </a:cubicBezTo>
                  <a:cubicBezTo>
                    <a:pt x="40745" y="27925"/>
                    <a:pt x="40825" y="27891"/>
                    <a:pt x="40900" y="27868"/>
                  </a:cubicBezTo>
                  <a:cubicBezTo>
                    <a:pt x="41023" y="27830"/>
                    <a:pt x="41147" y="27764"/>
                    <a:pt x="41261" y="27697"/>
                  </a:cubicBezTo>
                  <a:cubicBezTo>
                    <a:pt x="41584" y="27498"/>
                    <a:pt x="41830" y="27213"/>
                    <a:pt x="42239" y="27194"/>
                  </a:cubicBezTo>
                  <a:cubicBezTo>
                    <a:pt x="42254" y="27193"/>
                    <a:pt x="42268" y="27193"/>
                    <a:pt x="42283" y="27193"/>
                  </a:cubicBezTo>
                  <a:cubicBezTo>
                    <a:pt x="42637" y="27193"/>
                    <a:pt x="42966" y="27404"/>
                    <a:pt x="43322" y="27422"/>
                  </a:cubicBezTo>
                  <a:cubicBezTo>
                    <a:pt x="43377" y="27426"/>
                    <a:pt x="43431" y="27428"/>
                    <a:pt x="43485" y="27428"/>
                  </a:cubicBezTo>
                  <a:cubicBezTo>
                    <a:pt x="43688" y="27428"/>
                    <a:pt x="43879" y="27401"/>
                    <a:pt x="44082" y="27356"/>
                  </a:cubicBezTo>
                  <a:cubicBezTo>
                    <a:pt x="44185" y="27332"/>
                    <a:pt x="44248" y="27261"/>
                    <a:pt x="44344" y="27261"/>
                  </a:cubicBezTo>
                  <a:cubicBezTo>
                    <a:pt x="44363" y="27261"/>
                    <a:pt x="44383" y="27264"/>
                    <a:pt x="44404" y="27270"/>
                  </a:cubicBezTo>
                  <a:cubicBezTo>
                    <a:pt x="44490" y="27289"/>
                    <a:pt x="44537" y="27365"/>
                    <a:pt x="44632" y="27365"/>
                  </a:cubicBezTo>
                  <a:cubicBezTo>
                    <a:pt x="44642" y="27366"/>
                    <a:pt x="44651" y="27366"/>
                    <a:pt x="44661" y="27366"/>
                  </a:cubicBezTo>
                  <a:cubicBezTo>
                    <a:pt x="44868" y="27366"/>
                    <a:pt x="45048" y="27190"/>
                    <a:pt x="45252" y="27190"/>
                  </a:cubicBezTo>
                  <a:cubicBezTo>
                    <a:pt x="45270" y="27190"/>
                    <a:pt x="45288" y="27191"/>
                    <a:pt x="45307" y="27194"/>
                  </a:cubicBezTo>
                  <a:cubicBezTo>
                    <a:pt x="45449" y="27223"/>
                    <a:pt x="45639" y="27346"/>
                    <a:pt x="45753" y="27422"/>
                  </a:cubicBezTo>
                  <a:cubicBezTo>
                    <a:pt x="45772" y="27432"/>
                    <a:pt x="45782" y="27441"/>
                    <a:pt x="45801" y="27451"/>
                  </a:cubicBezTo>
                  <a:cubicBezTo>
                    <a:pt x="45858" y="27507"/>
                    <a:pt x="45905" y="27574"/>
                    <a:pt x="45972" y="27593"/>
                  </a:cubicBezTo>
                  <a:lnTo>
                    <a:pt x="45972" y="26710"/>
                  </a:lnTo>
                  <a:lnTo>
                    <a:pt x="45972" y="26586"/>
                  </a:lnTo>
                  <a:lnTo>
                    <a:pt x="45896" y="26586"/>
                  </a:lnTo>
                  <a:cubicBezTo>
                    <a:pt x="45829" y="26453"/>
                    <a:pt x="45801" y="26301"/>
                    <a:pt x="45772" y="26102"/>
                  </a:cubicBezTo>
                  <a:cubicBezTo>
                    <a:pt x="45734" y="25845"/>
                    <a:pt x="45706" y="25589"/>
                    <a:pt x="45658" y="25332"/>
                  </a:cubicBezTo>
                  <a:cubicBezTo>
                    <a:pt x="45563" y="24905"/>
                    <a:pt x="45411" y="24525"/>
                    <a:pt x="45231" y="24136"/>
                  </a:cubicBezTo>
                  <a:cubicBezTo>
                    <a:pt x="45164" y="23984"/>
                    <a:pt x="45088" y="23803"/>
                    <a:pt x="45050" y="23632"/>
                  </a:cubicBezTo>
                  <a:cubicBezTo>
                    <a:pt x="44993" y="23376"/>
                    <a:pt x="45031" y="23091"/>
                    <a:pt x="45050" y="22825"/>
                  </a:cubicBezTo>
                  <a:cubicBezTo>
                    <a:pt x="45088" y="22359"/>
                    <a:pt x="45031" y="21885"/>
                    <a:pt x="45003" y="21410"/>
                  </a:cubicBezTo>
                  <a:cubicBezTo>
                    <a:pt x="44984" y="21011"/>
                    <a:pt x="44851" y="20669"/>
                    <a:pt x="44651" y="20327"/>
                  </a:cubicBezTo>
                  <a:cubicBezTo>
                    <a:pt x="44537" y="20127"/>
                    <a:pt x="44357" y="19890"/>
                    <a:pt x="44385" y="19643"/>
                  </a:cubicBezTo>
                  <a:cubicBezTo>
                    <a:pt x="44395" y="19576"/>
                    <a:pt x="44423" y="19510"/>
                    <a:pt x="44442" y="19443"/>
                  </a:cubicBezTo>
                  <a:cubicBezTo>
                    <a:pt x="44480" y="19273"/>
                    <a:pt x="44471" y="19092"/>
                    <a:pt x="44452" y="18912"/>
                  </a:cubicBezTo>
                  <a:cubicBezTo>
                    <a:pt x="44414" y="18475"/>
                    <a:pt x="44243" y="18095"/>
                    <a:pt x="44148" y="17658"/>
                  </a:cubicBezTo>
                  <a:cubicBezTo>
                    <a:pt x="44072" y="17287"/>
                    <a:pt x="44139" y="16926"/>
                    <a:pt x="44196" y="16556"/>
                  </a:cubicBezTo>
                  <a:cubicBezTo>
                    <a:pt x="44205" y="16490"/>
                    <a:pt x="44243" y="16490"/>
                    <a:pt x="44234" y="16395"/>
                  </a:cubicBezTo>
                  <a:cubicBezTo>
                    <a:pt x="44224" y="16328"/>
                    <a:pt x="44196" y="16243"/>
                    <a:pt x="44177" y="16176"/>
                  </a:cubicBezTo>
                  <a:cubicBezTo>
                    <a:pt x="44082" y="15872"/>
                    <a:pt x="43920" y="15559"/>
                    <a:pt x="43987" y="15226"/>
                  </a:cubicBezTo>
                  <a:cubicBezTo>
                    <a:pt x="44006" y="15141"/>
                    <a:pt x="44072" y="15055"/>
                    <a:pt x="44120" y="14979"/>
                  </a:cubicBezTo>
                  <a:cubicBezTo>
                    <a:pt x="44215" y="14808"/>
                    <a:pt x="44272" y="14618"/>
                    <a:pt x="44319" y="14428"/>
                  </a:cubicBezTo>
                  <a:cubicBezTo>
                    <a:pt x="44366" y="14238"/>
                    <a:pt x="44423" y="14011"/>
                    <a:pt x="44566" y="13859"/>
                  </a:cubicBezTo>
                  <a:cubicBezTo>
                    <a:pt x="44623" y="13783"/>
                    <a:pt x="44727" y="13735"/>
                    <a:pt x="44775" y="13659"/>
                  </a:cubicBezTo>
                  <a:cubicBezTo>
                    <a:pt x="44860" y="13526"/>
                    <a:pt x="44860" y="13260"/>
                    <a:pt x="44889" y="13099"/>
                  </a:cubicBezTo>
                  <a:cubicBezTo>
                    <a:pt x="44955" y="12757"/>
                    <a:pt x="45012" y="12405"/>
                    <a:pt x="45060" y="12063"/>
                  </a:cubicBezTo>
                  <a:cubicBezTo>
                    <a:pt x="45069" y="11959"/>
                    <a:pt x="45031" y="11949"/>
                    <a:pt x="45107" y="11845"/>
                  </a:cubicBezTo>
                  <a:cubicBezTo>
                    <a:pt x="45174" y="11769"/>
                    <a:pt x="45288" y="11712"/>
                    <a:pt x="45354" y="11617"/>
                  </a:cubicBezTo>
                  <a:cubicBezTo>
                    <a:pt x="45449" y="11493"/>
                    <a:pt x="45392" y="11408"/>
                    <a:pt x="45392" y="11256"/>
                  </a:cubicBezTo>
                  <a:cubicBezTo>
                    <a:pt x="45402" y="10838"/>
                    <a:pt x="45592" y="10401"/>
                    <a:pt x="45478" y="9983"/>
                  </a:cubicBezTo>
                  <a:cubicBezTo>
                    <a:pt x="45449" y="9898"/>
                    <a:pt x="45402" y="9841"/>
                    <a:pt x="45364" y="9765"/>
                  </a:cubicBezTo>
                  <a:cubicBezTo>
                    <a:pt x="45345" y="9717"/>
                    <a:pt x="45354" y="9660"/>
                    <a:pt x="45335" y="9613"/>
                  </a:cubicBezTo>
                  <a:cubicBezTo>
                    <a:pt x="45307" y="9527"/>
                    <a:pt x="45240" y="9423"/>
                    <a:pt x="45212" y="9356"/>
                  </a:cubicBezTo>
                  <a:cubicBezTo>
                    <a:pt x="45145" y="9166"/>
                    <a:pt x="45107" y="8967"/>
                    <a:pt x="45041" y="8786"/>
                  </a:cubicBezTo>
                  <a:cubicBezTo>
                    <a:pt x="44917" y="8473"/>
                    <a:pt x="44803" y="8245"/>
                    <a:pt x="44784" y="7903"/>
                  </a:cubicBezTo>
                  <a:cubicBezTo>
                    <a:pt x="44765" y="7647"/>
                    <a:pt x="44746" y="7428"/>
                    <a:pt x="44851" y="7181"/>
                  </a:cubicBezTo>
                  <a:cubicBezTo>
                    <a:pt x="44993" y="6830"/>
                    <a:pt x="45079" y="6478"/>
                    <a:pt x="45345" y="6193"/>
                  </a:cubicBezTo>
                  <a:cubicBezTo>
                    <a:pt x="45506" y="6013"/>
                    <a:pt x="45639" y="5823"/>
                    <a:pt x="45753" y="5605"/>
                  </a:cubicBezTo>
                  <a:cubicBezTo>
                    <a:pt x="45810" y="5500"/>
                    <a:pt x="45848" y="5367"/>
                    <a:pt x="45905" y="5263"/>
                  </a:cubicBezTo>
                  <a:cubicBezTo>
                    <a:pt x="45943" y="5196"/>
                    <a:pt x="46000" y="5168"/>
                    <a:pt x="46000" y="5082"/>
                  </a:cubicBezTo>
                  <a:cubicBezTo>
                    <a:pt x="46010" y="4978"/>
                    <a:pt x="45943" y="4845"/>
                    <a:pt x="45924" y="4731"/>
                  </a:cubicBezTo>
                  <a:cubicBezTo>
                    <a:pt x="45886" y="4541"/>
                    <a:pt x="45858" y="4322"/>
                    <a:pt x="45991" y="4189"/>
                  </a:cubicBezTo>
                  <a:cubicBezTo>
                    <a:pt x="46067" y="4123"/>
                    <a:pt x="46086" y="4151"/>
                    <a:pt x="46095" y="4009"/>
                  </a:cubicBezTo>
                  <a:cubicBezTo>
                    <a:pt x="46095" y="3714"/>
                    <a:pt x="46105" y="3410"/>
                    <a:pt x="46162" y="3116"/>
                  </a:cubicBezTo>
                  <a:cubicBezTo>
                    <a:pt x="46190" y="2888"/>
                    <a:pt x="46190" y="2679"/>
                    <a:pt x="46067" y="2480"/>
                  </a:cubicBezTo>
                  <a:cubicBezTo>
                    <a:pt x="46010" y="2394"/>
                    <a:pt x="45953" y="2337"/>
                    <a:pt x="45905" y="2252"/>
                  </a:cubicBezTo>
                  <a:cubicBezTo>
                    <a:pt x="45782" y="2014"/>
                    <a:pt x="45858" y="1644"/>
                    <a:pt x="45649" y="1406"/>
                  </a:cubicBezTo>
                  <a:cubicBezTo>
                    <a:pt x="45620" y="1359"/>
                    <a:pt x="45563" y="1349"/>
                    <a:pt x="45525" y="1311"/>
                  </a:cubicBezTo>
                  <a:cubicBezTo>
                    <a:pt x="45516" y="1302"/>
                    <a:pt x="45516" y="1235"/>
                    <a:pt x="45497" y="1216"/>
                  </a:cubicBezTo>
                  <a:cubicBezTo>
                    <a:pt x="45468" y="1150"/>
                    <a:pt x="45449" y="1083"/>
                    <a:pt x="45440" y="1007"/>
                  </a:cubicBezTo>
                  <a:cubicBezTo>
                    <a:pt x="45440" y="941"/>
                    <a:pt x="45430" y="865"/>
                    <a:pt x="45430" y="789"/>
                  </a:cubicBezTo>
                  <a:cubicBezTo>
                    <a:pt x="45421" y="656"/>
                    <a:pt x="45440" y="571"/>
                    <a:pt x="45459" y="457"/>
                  </a:cubicBezTo>
                  <a:lnTo>
                    <a:pt x="45459" y="457"/>
                  </a:lnTo>
                  <a:cubicBezTo>
                    <a:pt x="45364" y="476"/>
                    <a:pt x="45250" y="495"/>
                    <a:pt x="45145" y="523"/>
                  </a:cubicBezTo>
                  <a:cubicBezTo>
                    <a:pt x="45012" y="561"/>
                    <a:pt x="44889" y="609"/>
                    <a:pt x="44803" y="675"/>
                  </a:cubicBezTo>
                  <a:cubicBezTo>
                    <a:pt x="44737" y="722"/>
                    <a:pt x="44699" y="798"/>
                    <a:pt x="44623" y="827"/>
                  </a:cubicBezTo>
                  <a:cubicBezTo>
                    <a:pt x="44584" y="848"/>
                    <a:pt x="44521" y="855"/>
                    <a:pt x="44452" y="855"/>
                  </a:cubicBezTo>
                  <a:cubicBezTo>
                    <a:pt x="44337" y="855"/>
                    <a:pt x="44207" y="836"/>
                    <a:pt x="44148" y="836"/>
                  </a:cubicBezTo>
                  <a:cubicBezTo>
                    <a:pt x="44076" y="836"/>
                    <a:pt x="44002" y="832"/>
                    <a:pt x="43929" y="832"/>
                  </a:cubicBezTo>
                  <a:cubicBezTo>
                    <a:pt x="43820" y="832"/>
                    <a:pt x="43713" y="842"/>
                    <a:pt x="43616" y="893"/>
                  </a:cubicBezTo>
                  <a:cubicBezTo>
                    <a:pt x="43531" y="931"/>
                    <a:pt x="43512" y="1017"/>
                    <a:pt x="43445" y="1055"/>
                  </a:cubicBezTo>
                  <a:cubicBezTo>
                    <a:pt x="43422" y="1070"/>
                    <a:pt x="43394" y="1075"/>
                    <a:pt x="43363" y="1075"/>
                  </a:cubicBezTo>
                  <a:cubicBezTo>
                    <a:pt x="43318" y="1075"/>
                    <a:pt x="43270" y="1064"/>
                    <a:pt x="43236" y="1064"/>
                  </a:cubicBezTo>
                  <a:cubicBezTo>
                    <a:pt x="43141" y="1064"/>
                    <a:pt x="43056" y="1093"/>
                    <a:pt x="42961" y="1112"/>
                  </a:cubicBezTo>
                  <a:cubicBezTo>
                    <a:pt x="42809" y="1140"/>
                    <a:pt x="42647" y="1121"/>
                    <a:pt x="42486" y="1150"/>
                  </a:cubicBezTo>
                  <a:cubicBezTo>
                    <a:pt x="42381" y="1159"/>
                    <a:pt x="42286" y="1197"/>
                    <a:pt x="42182" y="1216"/>
                  </a:cubicBezTo>
                  <a:cubicBezTo>
                    <a:pt x="41906" y="1264"/>
                    <a:pt x="41603" y="1283"/>
                    <a:pt x="41327" y="1292"/>
                  </a:cubicBezTo>
                  <a:cubicBezTo>
                    <a:pt x="41219" y="1292"/>
                    <a:pt x="41108" y="1284"/>
                    <a:pt x="40997" y="1284"/>
                  </a:cubicBezTo>
                  <a:cubicBezTo>
                    <a:pt x="40942" y="1284"/>
                    <a:pt x="40887" y="1286"/>
                    <a:pt x="40833" y="1292"/>
                  </a:cubicBezTo>
                  <a:cubicBezTo>
                    <a:pt x="40634" y="1330"/>
                    <a:pt x="40425" y="1387"/>
                    <a:pt x="40339" y="1577"/>
                  </a:cubicBezTo>
                  <a:cubicBezTo>
                    <a:pt x="40311" y="1625"/>
                    <a:pt x="40292" y="1748"/>
                    <a:pt x="40235" y="1786"/>
                  </a:cubicBezTo>
                  <a:cubicBezTo>
                    <a:pt x="40140" y="1862"/>
                    <a:pt x="39973" y="1862"/>
                    <a:pt x="39819" y="1862"/>
                  </a:cubicBezTo>
                  <a:lnTo>
                    <a:pt x="39819" y="1862"/>
                  </a:lnTo>
                  <a:cubicBezTo>
                    <a:pt x="39742" y="1862"/>
                    <a:pt x="39668" y="1862"/>
                    <a:pt x="39608" y="1872"/>
                  </a:cubicBezTo>
                  <a:cubicBezTo>
                    <a:pt x="39336" y="1916"/>
                    <a:pt x="39080" y="2016"/>
                    <a:pt x="38803" y="2016"/>
                  </a:cubicBezTo>
                  <a:cubicBezTo>
                    <a:pt x="38780" y="2016"/>
                    <a:pt x="38757" y="2016"/>
                    <a:pt x="38734" y="2014"/>
                  </a:cubicBezTo>
                  <a:cubicBezTo>
                    <a:pt x="38554" y="2005"/>
                    <a:pt x="38373" y="1938"/>
                    <a:pt x="38193" y="1919"/>
                  </a:cubicBezTo>
                  <a:cubicBezTo>
                    <a:pt x="38055" y="1898"/>
                    <a:pt x="37912" y="1892"/>
                    <a:pt x="37770" y="1892"/>
                  </a:cubicBezTo>
                  <a:cubicBezTo>
                    <a:pt x="37599" y="1892"/>
                    <a:pt x="37428" y="1900"/>
                    <a:pt x="37262" y="1900"/>
                  </a:cubicBezTo>
                  <a:cubicBezTo>
                    <a:pt x="36901" y="1900"/>
                    <a:pt x="36626" y="1929"/>
                    <a:pt x="36274" y="2024"/>
                  </a:cubicBezTo>
                  <a:cubicBezTo>
                    <a:pt x="35961" y="2109"/>
                    <a:pt x="35476" y="2223"/>
                    <a:pt x="35239" y="2461"/>
                  </a:cubicBezTo>
                  <a:cubicBezTo>
                    <a:pt x="35011" y="2679"/>
                    <a:pt x="34811" y="2698"/>
                    <a:pt x="34488" y="2727"/>
                  </a:cubicBezTo>
                  <a:cubicBezTo>
                    <a:pt x="34232" y="2746"/>
                    <a:pt x="33976" y="2755"/>
                    <a:pt x="33710" y="2793"/>
                  </a:cubicBezTo>
                  <a:cubicBezTo>
                    <a:pt x="33282" y="2850"/>
                    <a:pt x="32893" y="2974"/>
                    <a:pt x="32494" y="3135"/>
                  </a:cubicBezTo>
                  <a:cubicBezTo>
                    <a:pt x="32332" y="3192"/>
                    <a:pt x="32152" y="3259"/>
                    <a:pt x="31981" y="3287"/>
                  </a:cubicBezTo>
                  <a:cubicBezTo>
                    <a:pt x="31919" y="3296"/>
                    <a:pt x="31856" y="3300"/>
                    <a:pt x="31793" y="3300"/>
                  </a:cubicBezTo>
                  <a:cubicBezTo>
                    <a:pt x="31584" y="3300"/>
                    <a:pt x="31370" y="3259"/>
                    <a:pt x="31174" y="3230"/>
                  </a:cubicBezTo>
                  <a:cubicBezTo>
                    <a:pt x="30882" y="3189"/>
                    <a:pt x="30591" y="3184"/>
                    <a:pt x="30300" y="3184"/>
                  </a:cubicBezTo>
                  <a:cubicBezTo>
                    <a:pt x="30204" y="3184"/>
                    <a:pt x="30108" y="3185"/>
                    <a:pt x="30012" y="3185"/>
                  </a:cubicBezTo>
                  <a:cubicBezTo>
                    <a:pt x="29924" y="3185"/>
                    <a:pt x="29837" y="3184"/>
                    <a:pt x="29749" y="3183"/>
                  </a:cubicBezTo>
                  <a:cubicBezTo>
                    <a:pt x="29359" y="3183"/>
                    <a:pt x="28999" y="3287"/>
                    <a:pt x="28647" y="3458"/>
                  </a:cubicBezTo>
                  <a:cubicBezTo>
                    <a:pt x="28459" y="3552"/>
                    <a:pt x="28241" y="3692"/>
                    <a:pt x="28020" y="3692"/>
                  </a:cubicBezTo>
                  <a:cubicBezTo>
                    <a:pt x="27995" y="3692"/>
                    <a:pt x="27969" y="3690"/>
                    <a:pt x="27944" y="3686"/>
                  </a:cubicBezTo>
                  <a:cubicBezTo>
                    <a:pt x="27887" y="3667"/>
                    <a:pt x="27821" y="3638"/>
                    <a:pt x="27754" y="3619"/>
                  </a:cubicBezTo>
                  <a:cubicBezTo>
                    <a:pt x="27633" y="3579"/>
                    <a:pt x="27507" y="3567"/>
                    <a:pt x="27382" y="3567"/>
                  </a:cubicBezTo>
                  <a:cubicBezTo>
                    <a:pt x="27332" y="3567"/>
                    <a:pt x="27281" y="3569"/>
                    <a:pt x="27232" y="3572"/>
                  </a:cubicBezTo>
                  <a:cubicBezTo>
                    <a:pt x="26785" y="3581"/>
                    <a:pt x="26396" y="3724"/>
                    <a:pt x="25959" y="3790"/>
                  </a:cubicBezTo>
                  <a:cubicBezTo>
                    <a:pt x="25879" y="3802"/>
                    <a:pt x="25800" y="3808"/>
                    <a:pt x="25722" y="3808"/>
                  </a:cubicBezTo>
                  <a:cubicBezTo>
                    <a:pt x="25430" y="3808"/>
                    <a:pt x="25152" y="3734"/>
                    <a:pt x="24867" y="3667"/>
                  </a:cubicBezTo>
                  <a:cubicBezTo>
                    <a:pt x="24791" y="3657"/>
                    <a:pt x="24791" y="3629"/>
                    <a:pt x="24705" y="3629"/>
                  </a:cubicBezTo>
                  <a:cubicBezTo>
                    <a:pt x="24629" y="3629"/>
                    <a:pt x="24544" y="3657"/>
                    <a:pt x="24477" y="3667"/>
                  </a:cubicBezTo>
                  <a:cubicBezTo>
                    <a:pt x="24238" y="3725"/>
                    <a:pt x="23993" y="3822"/>
                    <a:pt x="23746" y="3822"/>
                  </a:cubicBezTo>
                  <a:cubicBezTo>
                    <a:pt x="23670" y="3822"/>
                    <a:pt x="23594" y="3813"/>
                    <a:pt x="23518" y="3790"/>
                  </a:cubicBezTo>
                  <a:cubicBezTo>
                    <a:pt x="23433" y="3771"/>
                    <a:pt x="23357" y="3695"/>
                    <a:pt x="23281" y="3648"/>
                  </a:cubicBezTo>
                  <a:cubicBezTo>
                    <a:pt x="23110" y="3534"/>
                    <a:pt x="22929" y="3467"/>
                    <a:pt x="22749" y="3410"/>
                  </a:cubicBezTo>
                  <a:cubicBezTo>
                    <a:pt x="22559" y="3344"/>
                    <a:pt x="22331" y="3278"/>
                    <a:pt x="22188" y="3126"/>
                  </a:cubicBezTo>
                  <a:cubicBezTo>
                    <a:pt x="22122" y="3059"/>
                    <a:pt x="22084" y="2955"/>
                    <a:pt x="22008" y="2898"/>
                  </a:cubicBezTo>
                  <a:cubicBezTo>
                    <a:pt x="21875" y="2803"/>
                    <a:pt x="21609" y="2784"/>
                    <a:pt x="21457" y="2746"/>
                  </a:cubicBezTo>
                  <a:cubicBezTo>
                    <a:pt x="21115" y="2660"/>
                    <a:pt x="20773" y="2584"/>
                    <a:pt x="20431" y="2508"/>
                  </a:cubicBezTo>
                  <a:cubicBezTo>
                    <a:pt x="20396" y="2502"/>
                    <a:pt x="20372" y="2502"/>
                    <a:pt x="20352" y="2502"/>
                  </a:cubicBezTo>
                  <a:cubicBezTo>
                    <a:pt x="20311" y="2502"/>
                    <a:pt x="20286" y="2502"/>
                    <a:pt x="20222" y="2451"/>
                  </a:cubicBezTo>
                  <a:cubicBezTo>
                    <a:pt x="20146" y="2385"/>
                    <a:pt x="20099" y="2261"/>
                    <a:pt x="20013" y="2185"/>
                  </a:cubicBezTo>
                  <a:cubicBezTo>
                    <a:pt x="19948" y="2135"/>
                    <a:pt x="19893" y="2125"/>
                    <a:pt x="19833" y="2125"/>
                  </a:cubicBezTo>
                  <a:cubicBezTo>
                    <a:pt x="19792" y="2125"/>
                    <a:pt x="19748" y="2130"/>
                    <a:pt x="19697" y="2130"/>
                  </a:cubicBezTo>
                  <a:cubicBezTo>
                    <a:pt x="19682" y="2130"/>
                    <a:pt x="19668" y="2129"/>
                    <a:pt x="19652" y="2128"/>
                  </a:cubicBezTo>
                  <a:cubicBezTo>
                    <a:pt x="19302" y="2096"/>
                    <a:pt x="18945" y="1938"/>
                    <a:pt x="18586" y="1938"/>
                  </a:cubicBezTo>
                  <a:cubicBezTo>
                    <a:pt x="18518" y="1938"/>
                    <a:pt x="18449" y="1943"/>
                    <a:pt x="18380" y="1957"/>
                  </a:cubicBezTo>
                  <a:cubicBezTo>
                    <a:pt x="18294" y="1976"/>
                    <a:pt x="18237" y="2033"/>
                    <a:pt x="18161" y="2052"/>
                  </a:cubicBezTo>
                  <a:cubicBezTo>
                    <a:pt x="18104" y="2071"/>
                    <a:pt x="18057" y="2062"/>
                    <a:pt x="18000" y="2071"/>
                  </a:cubicBezTo>
                  <a:cubicBezTo>
                    <a:pt x="17924" y="2090"/>
                    <a:pt x="17810" y="2157"/>
                    <a:pt x="17734" y="2176"/>
                  </a:cubicBezTo>
                  <a:cubicBezTo>
                    <a:pt x="17544" y="2242"/>
                    <a:pt x="17344" y="2261"/>
                    <a:pt x="17154" y="2318"/>
                  </a:cubicBezTo>
                  <a:cubicBezTo>
                    <a:pt x="16841" y="2413"/>
                    <a:pt x="16603" y="2518"/>
                    <a:pt x="16262" y="2518"/>
                  </a:cubicBezTo>
                  <a:cubicBezTo>
                    <a:pt x="16005" y="2508"/>
                    <a:pt x="15787" y="2518"/>
                    <a:pt x="15549" y="2404"/>
                  </a:cubicBezTo>
                  <a:cubicBezTo>
                    <a:pt x="15207" y="2233"/>
                    <a:pt x="14865" y="2119"/>
                    <a:pt x="14590" y="1843"/>
                  </a:cubicBezTo>
                  <a:cubicBezTo>
                    <a:pt x="14428" y="1672"/>
                    <a:pt x="14238" y="1520"/>
                    <a:pt x="14039" y="1397"/>
                  </a:cubicBezTo>
                  <a:cubicBezTo>
                    <a:pt x="13925" y="1330"/>
                    <a:pt x="13811" y="1283"/>
                    <a:pt x="13707" y="1216"/>
                  </a:cubicBezTo>
                  <a:cubicBezTo>
                    <a:pt x="13640" y="1178"/>
                    <a:pt x="13612" y="1121"/>
                    <a:pt x="13526" y="1112"/>
                  </a:cubicBezTo>
                  <a:cubicBezTo>
                    <a:pt x="13518" y="1111"/>
                    <a:pt x="13510" y="1111"/>
                    <a:pt x="13502" y="1111"/>
                  </a:cubicBezTo>
                  <a:cubicBezTo>
                    <a:pt x="13401" y="1111"/>
                    <a:pt x="13280" y="1160"/>
                    <a:pt x="13175" y="1169"/>
                  </a:cubicBezTo>
                  <a:cubicBezTo>
                    <a:pt x="13109" y="1175"/>
                    <a:pt x="13041" y="1182"/>
                    <a:pt x="12974" y="1182"/>
                  </a:cubicBezTo>
                  <a:cubicBezTo>
                    <a:pt x="12846" y="1182"/>
                    <a:pt x="12724" y="1158"/>
                    <a:pt x="12643" y="1064"/>
                  </a:cubicBezTo>
                  <a:cubicBezTo>
                    <a:pt x="12567" y="979"/>
                    <a:pt x="12605" y="960"/>
                    <a:pt x="12472" y="950"/>
                  </a:cubicBezTo>
                  <a:cubicBezTo>
                    <a:pt x="12168" y="931"/>
                    <a:pt x="11864" y="893"/>
                    <a:pt x="11579" y="827"/>
                  </a:cubicBezTo>
                  <a:cubicBezTo>
                    <a:pt x="11486" y="803"/>
                    <a:pt x="11395" y="789"/>
                    <a:pt x="11305" y="789"/>
                  </a:cubicBezTo>
                  <a:cubicBezTo>
                    <a:pt x="11183" y="789"/>
                    <a:pt x="11063" y="814"/>
                    <a:pt x="10943" y="874"/>
                  </a:cubicBezTo>
                  <a:cubicBezTo>
                    <a:pt x="10857" y="922"/>
                    <a:pt x="10800" y="979"/>
                    <a:pt x="10705" y="1017"/>
                  </a:cubicBezTo>
                  <a:cubicBezTo>
                    <a:pt x="10458" y="1131"/>
                    <a:pt x="10088" y="1026"/>
                    <a:pt x="9841" y="1216"/>
                  </a:cubicBezTo>
                  <a:cubicBezTo>
                    <a:pt x="9803" y="1245"/>
                    <a:pt x="9784" y="1292"/>
                    <a:pt x="9746" y="1330"/>
                  </a:cubicBezTo>
                  <a:cubicBezTo>
                    <a:pt x="9727" y="1340"/>
                    <a:pt x="9670" y="1340"/>
                    <a:pt x="9641" y="1349"/>
                  </a:cubicBezTo>
                  <a:cubicBezTo>
                    <a:pt x="9542" y="1392"/>
                    <a:pt x="9436" y="1397"/>
                    <a:pt x="9326" y="1397"/>
                  </a:cubicBezTo>
                  <a:cubicBezTo>
                    <a:pt x="9289" y="1397"/>
                    <a:pt x="9252" y="1397"/>
                    <a:pt x="9214" y="1397"/>
                  </a:cubicBezTo>
                  <a:cubicBezTo>
                    <a:pt x="9071" y="1397"/>
                    <a:pt x="8986" y="1368"/>
                    <a:pt x="8853" y="1340"/>
                  </a:cubicBezTo>
                  <a:cubicBezTo>
                    <a:pt x="8809" y="1330"/>
                    <a:pt x="8760" y="1327"/>
                    <a:pt x="8710" y="1327"/>
                  </a:cubicBezTo>
                  <a:cubicBezTo>
                    <a:pt x="8611" y="1327"/>
                    <a:pt x="8508" y="1340"/>
                    <a:pt x="8426" y="1340"/>
                  </a:cubicBezTo>
                  <a:cubicBezTo>
                    <a:pt x="8255" y="1340"/>
                    <a:pt x="8008" y="1340"/>
                    <a:pt x="7846" y="1273"/>
                  </a:cubicBezTo>
                  <a:cubicBezTo>
                    <a:pt x="7761" y="1235"/>
                    <a:pt x="7694" y="1150"/>
                    <a:pt x="7628" y="1093"/>
                  </a:cubicBezTo>
                  <a:cubicBezTo>
                    <a:pt x="7466" y="960"/>
                    <a:pt x="7248" y="922"/>
                    <a:pt x="7067" y="798"/>
                  </a:cubicBezTo>
                  <a:cubicBezTo>
                    <a:pt x="6906" y="684"/>
                    <a:pt x="6773" y="580"/>
                    <a:pt x="6583" y="561"/>
                  </a:cubicBezTo>
                  <a:cubicBezTo>
                    <a:pt x="6298" y="533"/>
                    <a:pt x="6146" y="295"/>
                    <a:pt x="5899" y="172"/>
                  </a:cubicBezTo>
                  <a:cubicBezTo>
                    <a:pt x="5690" y="67"/>
                    <a:pt x="5481" y="1"/>
                    <a:pt x="5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3"/>
          <p:cNvSpPr txBox="1">
            <a:spLocks noGrp="1"/>
          </p:cNvSpPr>
          <p:nvPr>
            <p:ph type="subTitle" idx="1"/>
          </p:nvPr>
        </p:nvSpPr>
        <p:spPr>
          <a:xfrm>
            <a:off x="1715675" y="2758125"/>
            <a:ext cx="2730900" cy="48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subTitle" idx="2"/>
          </p:nvPr>
        </p:nvSpPr>
        <p:spPr>
          <a:xfrm>
            <a:off x="4639475" y="2758125"/>
            <a:ext cx="2730900" cy="48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7" name="Google Shape;127;p13"/>
          <p:cNvSpPr txBox="1">
            <a:spLocks noGrp="1"/>
          </p:cNvSpPr>
          <p:nvPr>
            <p:ph type="subTitle" idx="3"/>
          </p:nvPr>
        </p:nvSpPr>
        <p:spPr>
          <a:xfrm>
            <a:off x="1715677" y="4487225"/>
            <a:ext cx="2730900" cy="48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subTitle" idx="4"/>
          </p:nvPr>
        </p:nvSpPr>
        <p:spPr>
          <a:xfrm>
            <a:off x="4639503" y="4487225"/>
            <a:ext cx="2730900" cy="48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sp>
        <p:nvSpPr>
          <p:cNvPr id="130" name="Google Shape;130;p13"/>
          <p:cNvSpPr txBox="1">
            <a:spLocks noGrp="1"/>
          </p:cNvSpPr>
          <p:nvPr>
            <p:ph type="subTitle" idx="5"/>
          </p:nvPr>
        </p:nvSpPr>
        <p:spPr>
          <a:xfrm>
            <a:off x="1715675" y="2309626"/>
            <a:ext cx="2730900" cy="4485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500">
                <a:latin typeface="Judson"/>
                <a:ea typeface="Judson"/>
                <a:cs typeface="Judson"/>
                <a:sym typeface="Judson"/>
              </a:defRPr>
            </a:lvl1pPr>
            <a:lvl2pPr lvl="1"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1" name="Google Shape;131;p13"/>
          <p:cNvSpPr txBox="1">
            <a:spLocks noGrp="1"/>
          </p:cNvSpPr>
          <p:nvPr>
            <p:ph type="subTitle" idx="6"/>
          </p:nvPr>
        </p:nvSpPr>
        <p:spPr>
          <a:xfrm>
            <a:off x="4639540" y="2309626"/>
            <a:ext cx="2730900" cy="4485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2" name="Google Shape;132;p13"/>
          <p:cNvSpPr txBox="1">
            <a:spLocks noGrp="1"/>
          </p:cNvSpPr>
          <p:nvPr>
            <p:ph type="subTitle" idx="7"/>
          </p:nvPr>
        </p:nvSpPr>
        <p:spPr>
          <a:xfrm>
            <a:off x="1715677" y="4036827"/>
            <a:ext cx="2730900" cy="4485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3" name="Google Shape;133;p13"/>
          <p:cNvSpPr txBox="1">
            <a:spLocks noGrp="1"/>
          </p:cNvSpPr>
          <p:nvPr>
            <p:ph type="subTitle" idx="8"/>
          </p:nvPr>
        </p:nvSpPr>
        <p:spPr>
          <a:xfrm>
            <a:off x="4639563" y="4036827"/>
            <a:ext cx="2730900" cy="448500"/>
          </a:xfrm>
          <a:prstGeom prst="rect">
            <a:avLst/>
          </a:prstGeom>
          <a:solidFill>
            <a:schemeClr val="lt2"/>
          </a:solid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200">
                <a:latin typeface="Judson"/>
                <a:ea typeface="Judson"/>
                <a:cs typeface="Judson"/>
                <a:sym typeface="Judson"/>
              </a:defRPr>
            </a:lvl1pPr>
            <a:lvl2pPr lvl="1"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34" name="Google Shape;134;p13"/>
          <p:cNvGrpSpPr/>
          <p:nvPr/>
        </p:nvGrpSpPr>
        <p:grpSpPr>
          <a:xfrm rot="2563593">
            <a:off x="7973226" y="1251778"/>
            <a:ext cx="3375959" cy="2164157"/>
            <a:chOff x="5053675" y="1862200"/>
            <a:chExt cx="3375960" cy="2164157"/>
          </a:xfrm>
        </p:grpSpPr>
        <p:sp>
          <p:nvSpPr>
            <p:cNvPr id="135" name="Google Shape;135;p13"/>
            <p:cNvSpPr/>
            <p:nvPr/>
          </p:nvSpPr>
          <p:spPr>
            <a:xfrm>
              <a:off x="5053675" y="1862200"/>
              <a:ext cx="3375960" cy="2164157"/>
            </a:xfrm>
            <a:custGeom>
              <a:avLst/>
              <a:gdLst/>
              <a:ahLst/>
              <a:cxnLst/>
              <a:rect l="l" t="t" r="r" b="b"/>
              <a:pathLst>
                <a:path w="23708" h="15198" extrusionOk="0">
                  <a:moveTo>
                    <a:pt x="7361" y="0"/>
                  </a:moveTo>
                  <a:cubicBezTo>
                    <a:pt x="7323" y="57"/>
                    <a:pt x="7238" y="95"/>
                    <a:pt x="7152" y="105"/>
                  </a:cubicBezTo>
                  <a:cubicBezTo>
                    <a:pt x="7127" y="76"/>
                    <a:pt x="7085" y="63"/>
                    <a:pt x="7037" y="63"/>
                  </a:cubicBezTo>
                  <a:cubicBezTo>
                    <a:pt x="6944" y="63"/>
                    <a:pt x="6829" y="112"/>
                    <a:pt x="6772" y="181"/>
                  </a:cubicBezTo>
                  <a:cubicBezTo>
                    <a:pt x="6755" y="158"/>
                    <a:pt x="6740" y="150"/>
                    <a:pt x="6727" y="150"/>
                  </a:cubicBezTo>
                  <a:cubicBezTo>
                    <a:pt x="6678" y="150"/>
                    <a:pt x="6647" y="259"/>
                    <a:pt x="6594" y="259"/>
                  </a:cubicBezTo>
                  <a:cubicBezTo>
                    <a:pt x="6580" y="259"/>
                    <a:pt x="6563" y="250"/>
                    <a:pt x="6544" y="228"/>
                  </a:cubicBezTo>
                  <a:lnTo>
                    <a:pt x="6544" y="228"/>
                  </a:lnTo>
                  <a:cubicBezTo>
                    <a:pt x="6563" y="333"/>
                    <a:pt x="6449" y="428"/>
                    <a:pt x="6326" y="475"/>
                  </a:cubicBezTo>
                  <a:cubicBezTo>
                    <a:pt x="6202" y="532"/>
                    <a:pt x="6050" y="561"/>
                    <a:pt x="5946" y="627"/>
                  </a:cubicBezTo>
                  <a:cubicBezTo>
                    <a:pt x="5870" y="684"/>
                    <a:pt x="5822" y="760"/>
                    <a:pt x="5756" y="817"/>
                  </a:cubicBezTo>
                  <a:cubicBezTo>
                    <a:pt x="5588" y="960"/>
                    <a:pt x="5390" y="985"/>
                    <a:pt x="5175" y="985"/>
                  </a:cubicBezTo>
                  <a:cubicBezTo>
                    <a:pt x="5058" y="985"/>
                    <a:pt x="4935" y="977"/>
                    <a:pt x="4810" y="977"/>
                  </a:cubicBezTo>
                  <a:cubicBezTo>
                    <a:pt x="4737" y="977"/>
                    <a:pt x="4662" y="980"/>
                    <a:pt x="4588" y="988"/>
                  </a:cubicBezTo>
                  <a:cubicBezTo>
                    <a:pt x="4436" y="969"/>
                    <a:pt x="4284" y="960"/>
                    <a:pt x="4132" y="941"/>
                  </a:cubicBezTo>
                  <a:cubicBezTo>
                    <a:pt x="4075" y="1045"/>
                    <a:pt x="3951" y="1131"/>
                    <a:pt x="3809" y="1159"/>
                  </a:cubicBezTo>
                  <a:cubicBezTo>
                    <a:pt x="3742" y="1178"/>
                    <a:pt x="3657" y="1188"/>
                    <a:pt x="3600" y="1226"/>
                  </a:cubicBezTo>
                  <a:cubicBezTo>
                    <a:pt x="3498" y="1300"/>
                    <a:pt x="2817" y="1482"/>
                    <a:pt x="2678" y="1482"/>
                  </a:cubicBezTo>
                  <a:cubicBezTo>
                    <a:pt x="2675" y="1482"/>
                    <a:pt x="2672" y="1482"/>
                    <a:pt x="2669" y="1482"/>
                  </a:cubicBezTo>
                  <a:cubicBezTo>
                    <a:pt x="2666" y="1482"/>
                    <a:pt x="2662" y="1481"/>
                    <a:pt x="2657" y="1481"/>
                  </a:cubicBezTo>
                  <a:cubicBezTo>
                    <a:pt x="2540" y="1481"/>
                    <a:pt x="2109" y="1596"/>
                    <a:pt x="2109" y="1596"/>
                  </a:cubicBezTo>
                  <a:cubicBezTo>
                    <a:pt x="1900" y="1501"/>
                    <a:pt x="1700" y="1415"/>
                    <a:pt x="1491" y="1330"/>
                  </a:cubicBezTo>
                  <a:cubicBezTo>
                    <a:pt x="1282" y="1434"/>
                    <a:pt x="1140" y="1596"/>
                    <a:pt x="1092" y="1776"/>
                  </a:cubicBezTo>
                  <a:cubicBezTo>
                    <a:pt x="1168" y="1729"/>
                    <a:pt x="1263" y="1691"/>
                    <a:pt x="1368" y="1691"/>
                  </a:cubicBezTo>
                  <a:cubicBezTo>
                    <a:pt x="1643" y="1691"/>
                    <a:pt x="1862" y="1909"/>
                    <a:pt x="1862" y="2175"/>
                  </a:cubicBezTo>
                  <a:cubicBezTo>
                    <a:pt x="1862" y="2441"/>
                    <a:pt x="1643" y="2650"/>
                    <a:pt x="1368" y="2650"/>
                  </a:cubicBezTo>
                  <a:cubicBezTo>
                    <a:pt x="1140" y="2650"/>
                    <a:pt x="940" y="2498"/>
                    <a:pt x="893" y="2280"/>
                  </a:cubicBezTo>
                  <a:cubicBezTo>
                    <a:pt x="893" y="2280"/>
                    <a:pt x="715" y="2297"/>
                    <a:pt x="505" y="2297"/>
                  </a:cubicBezTo>
                  <a:cubicBezTo>
                    <a:pt x="331" y="2297"/>
                    <a:pt x="134" y="2285"/>
                    <a:pt x="0" y="2242"/>
                  </a:cubicBezTo>
                  <a:lnTo>
                    <a:pt x="0" y="3724"/>
                  </a:lnTo>
                  <a:cubicBezTo>
                    <a:pt x="26" y="3722"/>
                    <a:pt x="53" y="3722"/>
                    <a:pt x="79" y="3722"/>
                  </a:cubicBezTo>
                  <a:cubicBezTo>
                    <a:pt x="476" y="3722"/>
                    <a:pt x="893" y="3847"/>
                    <a:pt x="893" y="3847"/>
                  </a:cubicBezTo>
                  <a:cubicBezTo>
                    <a:pt x="940" y="3629"/>
                    <a:pt x="1140" y="3477"/>
                    <a:pt x="1368" y="3477"/>
                  </a:cubicBezTo>
                  <a:cubicBezTo>
                    <a:pt x="1643" y="3477"/>
                    <a:pt x="1862" y="3686"/>
                    <a:pt x="1862" y="3952"/>
                  </a:cubicBezTo>
                  <a:cubicBezTo>
                    <a:pt x="1862" y="4217"/>
                    <a:pt x="1643" y="4436"/>
                    <a:pt x="1368" y="4436"/>
                  </a:cubicBezTo>
                  <a:cubicBezTo>
                    <a:pt x="1140" y="4436"/>
                    <a:pt x="940" y="4274"/>
                    <a:pt x="893" y="4066"/>
                  </a:cubicBezTo>
                  <a:cubicBezTo>
                    <a:pt x="893" y="4066"/>
                    <a:pt x="368" y="3932"/>
                    <a:pt x="33" y="3932"/>
                  </a:cubicBezTo>
                  <a:cubicBezTo>
                    <a:pt x="22" y="3932"/>
                    <a:pt x="11" y="3932"/>
                    <a:pt x="0" y="3933"/>
                  </a:cubicBezTo>
                  <a:lnTo>
                    <a:pt x="0" y="5642"/>
                  </a:lnTo>
                  <a:cubicBezTo>
                    <a:pt x="86" y="5649"/>
                    <a:pt x="179" y="5651"/>
                    <a:pt x="273" y="5651"/>
                  </a:cubicBezTo>
                  <a:cubicBezTo>
                    <a:pt x="584" y="5651"/>
                    <a:pt x="893" y="5623"/>
                    <a:pt x="893" y="5623"/>
                  </a:cubicBezTo>
                  <a:cubicBezTo>
                    <a:pt x="940" y="5414"/>
                    <a:pt x="1140" y="5253"/>
                    <a:pt x="1368" y="5253"/>
                  </a:cubicBezTo>
                  <a:cubicBezTo>
                    <a:pt x="1643" y="5253"/>
                    <a:pt x="1862" y="5471"/>
                    <a:pt x="1862" y="5737"/>
                  </a:cubicBezTo>
                  <a:cubicBezTo>
                    <a:pt x="1862" y="6003"/>
                    <a:pt x="1643" y="6212"/>
                    <a:pt x="1368" y="6212"/>
                  </a:cubicBezTo>
                  <a:cubicBezTo>
                    <a:pt x="1140" y="6212"/>
                    <a:pt x="940" y="6060"/>
                    <a:pt x="893" y="5842"/>
                  </a:cubicBezTo>
                  <a:cubicBezTo>
                    <a:pt x="893" y="5842"/>
                    <a:pt x="644" y="5833"/>
                    <a:pt x="379" y="5833"/>
                  </a:cubicBezTo>
                  <a:cubicBezTo>
                    <a:pt x="247" y="5833"/>
                    <a:pt x="111" y="5835"/>
                    <a:pt x="0" y="5842"/>
                  </a:cubicBezTo>
                  <a:lnTo>
                    <a:pt x="0" y="7333"/>
                  </a:lnTo>
                  <a:cubicBezTo>
                    <a:pt x="265" y="7401"/>
                    <a:pt x="607" y="7410"/>
                    <a:pt x="781" y="7410"/>
                  </a:cubicBezTo>
                  <a:cubicBezTo>
                    <a:pt x="850" y="7410"/>
                    <a:pt x="893" y="7409"/>
                    <a:pt x="893" y="7409"/>
                  </a:cubicBezTo>
                  <a:cubicBezTo>
                    <a:pt x="940" y="7200"/>
                    <a:pt x="1140" y="7038"/>
                    <a:pt x="1368" y="7038"/>
                  </a:cubicBezTo>
                  <a:cubicBezTo>
                    <a:pt x="1643" y="7038"/>
                    <a:pt x="1862" y="7247"/>
                    <a:pt x="1862" y="7513"/>
                  </a:cubicBezTo>
                  <a:cubicBezTo>
                    <a:pt x="1862" y="7779"/>
                    <a:pt x="1643" y="7998"/>
                    <a:pt x="1368" y="7998"/>
                  </a:cubicBezTo>
                  <a:cubicBezTo>
                    <a:pt x="1140" y="7998"/>
                    <a:pt x="940" y="7836"/>
                    <a:pt x="893" y="7627"/>
                  </a:cubicBezTo>
                  <a:cubicBezTo>
                    <a:pt x="893" y="7627"/>
                    <a:pt x="715" y="7644"/>
                    <a:pt x="505" y="7644"/>
                  </a:cubicBezTo>
                  <a:cubicBezTo>
                    <a:pt x="331" y="7644"/>
                    <a:pt x="134" y="7633"/>
                    <a:pt x="0" y="7589"/>
                  </a:cubicBezTo>
                  <a:lnTo>
                    <a:pt x="0" y="9242"/>
                  </a:lnTo>
                  <a:cubicBezTo>
                    <a:pt x="399" y="9204"/>
                    <a:pt x="893" y="9195"/>
                    <a:pt x="893" y="9195"/>
                  </a:cubicBezTo>
                  <a:cubicBezTo>
                    <a:pt x="940" y="8976"/>
                    <a:pt x="1140" y="8815"/>
                    <a:pt x="1368" y="8815"/>
                  </a:cubicBezTo>
                  <a:cubicBezTo>
                    <a:pt x="1643" y="8815"/>
                    <a:pt x="1862" y="9033"/>
                    <a:pt x="1862" y="9299"/>
                  </a:cubicBezTo>
                  <a:cubicBezTo>
                    <a:pt x="1862" y="9565"/>
                    <a:pt x="1643" y="9783"/>
                    <a:pt x="1368" y="9783"/>
                  </a:cubicBezTo>
                  <a:cubicBezTo>
                    <a:pt x="1140" y="9783"/>
                    <a:pt x="940" y="9622"/>
                    <a:pt x="893" y="9413"/>
                  </a:cubicBezTo>
                  <a:cubicBezTo>
                    <a:pt x="893" y="9413"/>
                    <a:pt x="323" y="9451"/>
                    <a:pt x="0" y="9470"/>
                  </a:cubicBezTo>
                  <a:lnTo>
                    <a:pt x="0" y="10904"/>
                  </a:lnTo>
                  <a:cubicBezTo>
                    <a:pt x="257" y="10963"/>
                    <a:pt x="586" y="10973"/>
                    <a:pt x="764" y="10973"/>
                  </a:cubicBezTo>
                  <a:cubicBezTo>
                    <a:pt x="843" y="10973"/>
                    <a:pt x="893" y="10971"/>
                    <a:pt x="893" y="10971"/>
                  </a:cubicBezTo>
                  <a:cubicBezTo>
                    <a:pt x="940" y="10762"/>
                    <a:pt x="1140" y="10600"/>
                    <a:pt x="1368" y="10600"/>
                  </a:cubicBezTo>
                  <a:cubicBezTo>
                    <a:pt x="1643" y="10600"/>
                    <a:pt x="1862" y="10819"/>
                    <a:pt x="1862" y="11085"/>
                  </a:cubicBezTo>
                  <a:cubicBezTo>
                    <a:pt x="1862" y="11351"/>
                    <a:pt x="1643" y="11560"/>
                    <a:pt x="1368" y="11560"/>
                  </a:cubicBezTo>
                  <a:cubicBezTo>
                    <a:pt x="1140" y="11560"/>
                    <a:pt x="940" y="11408"/>
                    <a:pt x="893" y="11189"/>
                  </a:cubicBezTo>
                  <a:cubicBezTo>
                    <a:pt x="893" y="11189"/>
                    <a:pt x="715" y="11206"/>
                    <a:pt x="505" y="11206"/>
                  </a:cubicBezTo>
                  <a:cubicBezTo>
                    <a:pt x="331" y="11206"/>
                    <a:pt x="134" y="11194"/>
                    <a:pt x="0" y="11151"/>
                  </a:cubicBezTo>
                  <a:lnTo>
                    <a:pt x="0" y="12756"/>
                  </a:lnTo>
                  <a:cubicBezTo>
                    <a:pt x="127" y="12775"/>
                    <a:pt x="268" y="12782"/>
                    <a:pt x="400" y="12782"/>
                  </a:cubicBezTo>
                  <a:cubicBezTo>
                    <a:pt x="665" y="12782"/>
                    <a:pt x="893" y="12756"/>
                    <a:pt x="893" y="12756"/>
                  </a:cubicBezTo>
                  <a:cubicBezTo>
                    <a:pt x="940" y="12538"/>
                    <a:pt x="1140" y="12386"/>
                    <a:pt x="1368" y="12386"/>
                  </a:cubicBezTo>
                  <a:cubicBezTo>
                    <a:pt x="1643" y="12386"/>
                    <a:pt x="1862" y="12595"/>
                    <a:pt x="1862" y="12861"/>
                  </a:cubicBezTo>
                  <a:cubicBezTo>
                    <a:pt x="1862" y="13127"/>
                    <a:pt x="1643" y="13345"/>
                    <a:pt x="1368" y="13345"/>
                  </a:cubicBezTo>
                  <a:cubicBezTo>
                    <a:pt x="1140" y="13345"/>
                    <a:pt x="940" y="13184"/>
                    <a:pt x="893" y="12975"/>
                  </a:cubicBezTo>
                  <a:cubicBezTo>
                    <a:pt x="893" y="12975"/>
                    <a:pt x="314" y="12965"/>
                    <a:pt x="0" y="12956"/>
                  </a:cubicBezTo>
                  <a:lnTo>
                    <a:pt x="0" y="14466"/>
                  </a:lnTo>
                  <a:cubicBezTo>
                    <a:pt x="257" y="14525"/>
                    <a:pt x="586" y="14534"/>
                    <a:pt x="764" y="14534"/>
                  </a:cubicBezTo>
                  <a:cubicBezTo>
                    <a:pt x="843" y="14534"/>
                    <a:pt x="893" y="14533"/>
                    <a:pt x="893" y="14533"/>
                  </a:cubicBezTo>
                  <a:cubicBezTo>
                    <a:pt x="940" y="14324"/>
                    <a:pt x="1140" y="14162"/>
                    <a:pt x="1368" y="14162"/>
                  </a:cubicBezTo>
                  <a:cubicBezTo>
                    <a:pt x="1643" y="14162"/>
                    <a:pt x="1862" y="14381"/>
                    <a:pt x="1862" y="14647"/>
                  </a:cubicBezTo>
                  <a:cubicBezTo>
                    <a:pt x="1862" y="14912"/>
                    <a:pt x="1643" y="15131"/>
                    <a:pt x="1368" y="15131"/>
                  </a:cubicBezTo>
                  <a:cubicBezTo>
                    <a:pt x="1140" y="15131"/>
                    <a:pt x="940" y="14969"/>
                    <a:pt x="893" y="14751"/>
                  </a:cubicBezTo>
                  <a:cubicBezTo>
                    <a:pt x="893" y="14751"/>
                    <a:pt x="715" y="14768"/>
                    <a:pt x="505" y="14768"/>
                  </a:cubicBezTo>
                  <a:cubicBezTo>
                    <a:pt x="331" y="14768"/>
                    <a:pt x="134" y="14756"/>
                    <a:pt x="0" y="14713"/>
                  </a:cubicBezTo>
                  <a:lnTo>
                    <a:pt x="0" y="15197"/>
                  </a:lnTo>
                  <a:lnTo>
                    <a:pt x="11436" y="15197"/>
                  </a:lnTo>
                  <a:cubicBezTo>
                    <a:pt x="12120" y="14476"/>
                    <a:pt x="12728" y="13820"/>
                    <a:pt x="14608" y="12623"/>
                  </a:cubicBezTo>
                  <a:cubicBezTo>
                    <a:pt x="19158" y="11845"/>
                    <a:pt x="21333" y="10686"/>
                    <a:pt x="23707" y="7922"/>
                  </a:cubicBezTo>
                  <a:lnTo>
                    <a:pt x="23707" y="228"/>
                  </a:lnTo>
                  <a:cubicBezTo>
                    <a:pt x="23413" y="295"/>
                    <a:pt x="23090" y="523"/>
                    <a:pt x="22796" y="608"/>
                  </a:cubicBezTo>
                  <a:lnTo>
                    <a:pt x="21998" y="1207"/>
                  </a:lnTo>
                  <a:cubicBezTo>
                    <a:pt x="21933" y="1226"/>
                    <a:pt x="20544" y="1239"/>
                    <a:pt x="18906" y="1239"/>
                  </a:cubicBezTo>
                  <a:cubicBezTo>
                    <a:pt x="16472" y="1239"/>
                    <a:pt x="13489" y="1210"/>
                    <a:pt x="13478" y="1131"/>
                  </a:cubicBezTo>
                  <a:cubicBezTo>
                    <a:pt x="13374" y="1169"/>
                    <a:pt x="13269" y="1216"/>
                    <a:pt x="13174" y="1254"/>
                  </a:cubicBezTo>
                  <a:cubicBezTo>
                    <a:pt x="13101" y="1181"/>
                    <a:pt x="12975" y="1143"/>
                    <a:pt x="12849" y="1143"/>
                  </a:cubicBezTo>
                  <a:cubicBezTo>
                    <a:pt x="12744" y="1143"/>
                    <a:pt x="12639" y="1169"/>
                    <a:pt x="12566" y="1226"/>
                  </a:cubicBezTo>
                  <a:cubicBezTo>
                    <a:pt x="12557" y="1233"/>
                    <a:pt x="12545" y="1236"/>
                    <a:pt x="12533" y="1236"/>
                  </a:cubicBezTo>
                  <a:cubicBezTo>
                    <a:pt x="12384" y="1236"/>
                    <a:pt x="12030" y="778"/>
                    <a:pt x="11858" y="778"/>
                  </a:cubicBezTo>
                  <a:cubicBezTo>
                    <a:pt x="11853" y="778"/>
                    <a:pt x="11849" y="778"/>
                    <a:pt x="11844" y="779"/>
                  </a:cubicBezTo>
                  <a:cubicBezTo>
                    <a:pt x="11830" y="767"/>
                    <a:pt x="11814" y="761"/>
                    <a:pt x="11796" y="761"/>
                  </a:cubicBezTo>
                  <a:cubicBezTo>
                    <a:pt x="11641" y="761"/>
                    <a:pt x="11377" y="1201"/>
                    <a:pt x="11189" y="1235"/>
                  </a:cubicBezTo>
                  <a:cubicBezTo>
                    <a:pt x="11196" y="1300"/>
                    <a:pt x="11115" y="1343"/>
                    <a:pt x="11030" y="1343"/>
                  </a:cubicBezTo>
                  <a:cubicBezTo>
                    <a:pt x="11003" y="1343"/>
                    <a:pt x="10976" y="1339"/>
                    <a:pt x="10951" y="1330"/>
                  </a:cubicBezTo>
                  <a:cubicBezTo>
                    <a:pt x="10861" y="1303"/>
                    <a:pt x="10667" y="1129"/>
                    <a:pt x="10559" y="1129"/>
                  </a:cubicBezTo>
                  <a:cubicBezTo>
                    <a:pt x="10553" y="1129"/>
                    <a:pt x="10548" y="1130"/>
                    <a:pt x="10543" y="1131"/>
                  </a:cubicBezTo>
                  <a:cubicBezTo>
                    <a:pt x="10458" y="1140"/>
                    <a:pt x="10410" y="1197"/>
                    <a:pt x="10344" y="1235"/>
                  </a:cubicBezTo>
                  <a:cubicBezTo>
                    <a:pt x="10333" y="1242"/>
                    <a:pt x="10323" y="1245"/>
                    <a:pt x="10313" y="1245"/>
                  </a:cubicBezTo>
                  <a:cubicBezTo>
                    <a:pt x="10181" y="1245"/>
                    <a:pt x="10048" y="707"/>
                    <a:pt x="9907" y="637"/>
                  </a:cubicBezTo>
                  <a:cubicBezTo>
                    <a:pt x="9907" y="637"/>
                    <a:pt x="8478" y="436"/>
                    <a:pt x="8103" y="436"/>
                  </a:cubicBezTo>
                  <a:cubicBezTo>
                    <a:pt x="8055" y="436"/>
                    <a:pt x="8024" y="439"/>
                    <a:pt x="8017" y="447"/>
                  </a:cubicBezTo>
                  <a:cubicBezTo>
                    <a:pt x="8007" y="412"/>
                    <a:pt x="7958" y="396"/>
                    <a:pt x="7905" y="396"/>
                  </a:cubicBezTo>
                  <a:cubicBezTo>
                    <a:pt x="7855" y="396"/>
                    <a:pt x="7802" y="410"/>
                    <a:pt x="7770" y="437"/>
                  </a:cubicBezTo>
                  <a:cubicBezTo>
                    <a:pt x="7694" y="494"/>
                    <a:pt x="7675" y="580"/>
                    <a:pt x="7608" y="637"/>
                  </a:cubicBezTo>
                  <a:cubicBezTo>
                    <a:pt x="7605" y="639"/>
                    <a:pt x="7602" y="640"/>
                    <a:pt x="7599" y="640"/>
                  </a:cubicBezTo>
                  <a:cubicBezTo>
                    <a:pt x="7529" y="640"/>
                    <a:pt x="7388" y="64"/>
                    <a:pt x="7361"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5053675" y="2431646"/>
              <a:ext cx="137983" cy="234101"/>
            </a:xfrm>
            <a:custGeom>
              <a:avLst/>
              <a:gdLst/>
              <a:ahLst/>
              <a:cxnLst/>
              <a:rect l="l" t="t" r="r" b="b"/>
              <a:pathLst>
                <a:path w="969" h="1644" extrusionOk="0">
                  <a:moveTo>
                    <a:pt x="618" y="0"/>
                  </a:moveTo>
                  <a:lnTo>
                    <a:pt x="618" y="114"/>
                  </a:lnTo>
                  <a:lnTo>
                    <a:pt x="0" y="114"/>
                  </a:lnTo>
                  <a:lnTo>
                    <a:pt x="0" y="228"/>
                  </a:lnTo>
                  <a:lnTo>
                    <a:pt x="618" y="228"/>
                  </a:lnTo>
                  <a:lnTo>
                    <a:pt x="618" y="1510"/>
                  </a:lnTo>
                  <a:lnTo>
                    <a:pt x="0" y="1510"/>
                  </a:lnTo>
                  <a:lnTo>
                    <a:pt x="0" y="1624"/>
                  </a:lnTo>
                  <a:lnTo>
                    <a:pt x="618" y="1624"/>
                  </a:lnTo>
                  <a:lnTo>
                    <a:pt x="618" y="1643"/>
                  </a:lnTo>
                  <a:cubicBezTo>
                    <a:pt x="655" y="1643"/>
                    <a:pt x="693" y="1643"/>
                    <a:pt x="722" y="1634"/>
                  </a:cubicBezTo>
                  <a:lnTo>
                    <a:pt x="722" y="1615"/>
                  </a:lnTo>
                  <a:lnTo>
                    <a:pt x="893" y="1615"/>
                  </a:lnTo>
                  <a:cubicBezTo>
                    <a:pt x="902" y="1577"/>
                    <a:pt x="921" y="1548"/>
                    <a:pt x="940" y="1510"/>
                  </a:cubicBezTo>
                  <a:lnTo>
                    <a:pt x="722" y="1510"/>
                  </a:lnTo>
                  <a:lnTo>
                    <a:pt x="722" y="218"/>
                  </a:lnTo>
                  <a:lnTo>
                    <a:pt x="969" y="218"/>
                  </a:lnTo>
                  <a:cubicBezTo>
                    <a:pt x="940" y="190"/>
                    <a:pt x="921" y="152"/>
                    <a:pt x="912" y="114"/>
                  </a:cubicBezTo>
                  <a:lnTo>
                    <a:pt x="722" y="114"/>
                  </a:lnTo>
                  <a:lnTo>
                    <a:pt x="722" y="29"/>
                  </a:lnTo>
                  <a:cubicBezTo>
                    <a:pt x="693" y="19"/>
                    <a:pt x="655" y="10"/>
                    <a:pt x="618" y="0"/>
                  </a:cubicBez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244345" y="2051588"/>
              <a:ext cx="55535" cy="14952"/>
            </a:xfrm>
            <a:custGeom>
              <a:avLst/>
              <a:gdLst/>
              <a:ahLst/>
              <a:cxnLst/>
              <a:rect l="l" t="t" r="r" b="b"/>
              <a:pathLst>
                <a:path w="390" h="105" extrusionOk="0">
                  <a:moveTo>
                    <a:pt x="152" y="0"/>
                  </a:moveTo>
                  <a:cubicBezTo>
                    <a:pt x="95" y="29"/>
                    <a:pt x="48" y="57"/>
                    <a:pt x="0" y="104"/>
                  </a:cubicBezTo>
                  <a:lnTo>
                    <a:pt x="390" y="104"/>
                  </a:lnTo>
                  <a:cubicBezTo>
                    <a:pt x="314" y="67"/>
                    <a:pt x="228" y="29"/>
                    <a:pt x="152" y="0"/>
                  </a:cubicBez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053675" y="3456762"/>
              <a:ext cx="150229" cy="224703"/>
            </a:xfrm>
            <a:custGeom>
              <a:avLst/>
              <a:gdLst/>
              <a:ahLst/>
              <a:cxnLst/>
              <a:rect l="l" t="t" r="r" b="b"/>
              <a:pathLst>
                <a:path w="1055" h="1578" extrusionOk="0">
                  <a:moveTo>
                    <a:pt x="618" y="1"/>
                  </a:moveTo>
                  <a:lnTo>
                    <a:pt x="618" y="39"/>
                  </a:lnTo>
                  <a:lnTo>
                    <a:pt x="0" y="39"/>
                  </a:lnTo>
                  <a:lnTo>
                    <a:pt x="0" y="143"/>
                  </a:lnTo>
                  <a:lnTo>
                    <a:pt x="618" y="143"/>
                  </a:lnTo>
                  <a:lnTo>
                    <a:pt x="618" y="1292"/>
                  </a:lnTo>
                  <a:lnTo>
                    <a:pt x="0" y="1292"/>
                  </a:lnTo>
                  <a:lnTo>
                    <a:pt x="0" y="1406"/>
                  </a:lnTo>
                  <a:lnTo>
                    <a:pt x="618" y="1406"/>
                  </a:lnTo>
                  <a:lnTo>
                    <a:pt x="618" y="1577"/>
                  </a:lnTo>
                  <a:cubicBezTo>
                    <a:pt x="655" y="1568"/>
                    <a:pt x="693" y="1568"/>
                    <a:pt x="722" y="1568"/>
                  </a:cubicBezTo>
                  <a:lnTo>
                    <a:pt x="722" y="1406"/>
                  </a:lnTo>
                  <a:lnTo>
                    <a:pt x="959" y="1406"/>
                  </a:lnTo>
                  <a:cubicBezTo>
                    <a:pt x="988" y="1359"/>
                    <a:pt x="1016" y="1321"/>
                    <a:pt x="1054" y="1292"/>
                  </a:cubicBezTo>
                  <a:lnTo>
                    <a:pt x="722" y="1292"/>
                  </a:lnTo>
                  <a:lnTo>
                    <a:pt x="722" y="143"/>
                  </a:lnTo>
                  <a:lnTo>
                    <a:pt x="959" y="143"/>
                  </a:lnTo>
                  <a:cubicBezTo>
                    <a:pt x="940" y="115"/>
                    <a:pt x="921" y="77"/>
                    <a:pt x="912" y="39"/>
                  </a:cubicBezTo>
                  <a:lnTo>
                    <a:pt x="722" y="39"/>
                  </a:lnTo>
                  <a:lnTo>
                    <a:pt x="722" y="1"/>
                  </a:ln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053675" y="1931120"/>
              <a:ext cx="3375960" cy="2093813"/>
            </a:xfrm>
            <a:custGeom>
              <a:avLst/>
              <a:gdLst/>
              <a:ahLst/>
              <a:cxnLst/>
              <a:rect l="l" t="t" r="r" b="b"/>
              <a:pathLst>
                <a:path w="23708" h="14704" extrusionOk="0">
                  <a:moveTo>
                    <a:pt x="4806" y="950"/>
                  </a:moveTo>
                  <a:lnTo>
                    <a:pt x="4806" y="2233"/>
                  </a:lnTo>
                  <a:lnTo>
                    <a:pt x="3381" y="2233"/>
                  </a:lnTo>
                  <a:lnTo>
                    <a:pt x="3381" y="950"/>
                  </a:lnTo>
                  <a:close/>
                  <a:moveTo>
                    <a:pt x="6202" y="950"/>
                  </a:moveTo>
                  <a:lnTo>
                    <a:pt x="6202" y="2233"/>
                  </a:lnTo>
                  <a:lnTo>
                    <a:pt x="4911" y="2233"/>
                  </a:lnTo>
                  <a:lnTo>
                    <a:pt x="4911" y="950"/>
                  </a:lnTo>
                  <a:close/>
                  <a:moveTo>
                    <a:pt x="7599" y="950"/>
                  </a:moveTo>
                  <a:lnTo>
                    <a:pt x="7599" y="2233"/>
                  </a:lnTo>
                  <a:lnTo>
                    <a:pt x="6307" y="2233"/>
                  </a:lnTo>
                  <a:lnTo>
                    <a:pt x="6307" y="950"/>
                  </a:lnTo>
                  <a:close/>
                  <a:moveTo>
                    <a:pt x="8995" y="950"/>
                  </a:moveTo>
                  <a:lnTo>
                    <a:pt x="8995" y="2233"/>
                  </a:lnTo>
                  <a:lnTo>
                    <a:pt x="7703" y="2233"/>
                  </a:lnTo>
                  <a:lnTo>
                    <a:pt x="7703" y="950"/>
                  </a:lnTo>
                  <a:close/>
                  <a:moveTo>
                    <a:pt x="10391" y="950"/>
                  </a:moveTo>
                  <a:lnTo>
                    <a:pt x="10391" y="2233"/>
                  </a:lnTo>
                  <a:lnTo>
                    <a:pt x="9099" y="2233"/>
                  </a:lnTo>
                  <a:lnTo>
                    <a:pt x="9099" y="950"/>
                  </a:lnTo>
                  <a:close/>
                  <a:moveTo>
                    <a:pt x="11787" y="950"/>
                  </a:moveTo>
                  <a:lnTo>
                    <a:pt x="11787" y="2233"/>
                  </a:lnTo>
                  <a:lnTo>
                    <a:pt x="10496" y="2233"/>
                  </a:lnTo>
                  <a:lnTo>
                    <a:pt x="10496" y="950"/>
                  </a:lnTo>
                  <a:close/>
                  <a:moveTo>
                    <a:pt x="13184" y="950"/>
                  </a:moveTo>
                  <a:lnTo>
                    <a:pt x="13184" y="2233"/>
                  </a:lnTo>
                  <a:lnTo>
                    <a:pt x="11892" y="2233"/>
                  </a:lnTo>
                  <a:lnTo>
                    <a:pt x="11892" y="950"/>
                  </a:lnTo>
                  <a:close/>
                  <a:moveTo>
                    <a:pt x="14551" y="950"/>
                  </a:moveTo>
                  <a:lnTo>
                    <a:pt x="14551" y="2233"/>
                  </a:lnTo>
                  <a:lnTo>
                    <a:pt x="13288" y="2233"/>
                  </a:lnTo>
                  <a:lnTo>
                    <a:pt x="13288" y="950"/>
                  </a:lnTo>
                  <a:close/>
                  <a:moveTo>
                    <a:pt x="15947" y="950"/>
                  </a:moveTo>
                  <a:lnTo>
                    <a:pt x="15947" y="2233"/>
                  </a:lnTo>
                  <a:lnTo>
                    <a:pt x="14656" y="2233"/>
                  </a:lnTo>
                  <a:lnTo>
                    <a:pt x="14656" y="950"/>
                  </a:lnTo>
                  <a:close/>
                  <a:moveTo>
                    <a:pt x="17201" y="950"/>
                  </a:moveTo>
                  <a:lnTo>
                    <a:pt x="17201" y="2233"/>
                  </a:lnTo>
                  <a:lnTo>
                    <a:pt x="16052" y="2233"/>
                  </a:lnTo>
                  <a:lnTo>
                    <a:pt x="16052" y="950"/>
                  </a:lnTo>
                  <a:close/>
                  <a:moveTo>
                    <a:pt x="18740" y="950"/>
                  </a:moveTo>
                  <a:lnTo>
                    <a:pt x="18740" y="2233"/>
                  </a:lnTo>
                  <a:lnTo>
                    <a:pt x="17315" y="2233"/>
                  </a:lnTo>
                  <a:lnTo>
                    <a:pt x="17315" y="950"/>
                  </a:lnTo>
                  <a:close/>
                  <a:moveTo>
                    <a:pt x="20136" y="950"/>
                  </a:moveTo>
                  <a:lnTo>
                    <a:pt x="20136" y="2233"/>
                  </a:lnTo>
                  <a:lnTo>
                    <a:pt x="18854" y="2233"/>
                  </a:lnTo>
                  <a:lnTo>
                    <a:pt x="18854" y="950"/>
                  </a:lnTo>
                  <a:close/>
                  <a:moveTo>
                    <a:pt x="21532" y="950"/>
                  </a:moveTo>
                  <a:lnTo>
                    <a:pt x="21532" y="2233"/>
                  </a:lnTo>
                  <a:lnTo>
                    <a:pt x="20250" y="2233"/>
                  </a:lnTo>
                  <a:lnTo>
                    <a:pt x="20250" y="950"/>
                  </a:lnTo>
                  <a:close/>
                  <a:moveTo>
                    <a:pt x="22929" y="950"/>
                  </a:moveTo>
                  <a:lnTo>
                    <a:pt x="22929" y="2233"/>
                  </a:lnTo>
                  <a:lnTo>
                    <a:pt x="21646" y="2233"/>
                  </a:lnTo>
                  <a:lnTo>
                    <a:pt x="21646" y="950"/>
                  </a:lnTo>
                  <a:close/>
                  <a:moveTo>
                    <a:pt x="3267" y="2347"/>
                  </a:moveTo>
                  <a:lnTo>
                    <a:pt x="3267" y="3629"/>
                  </a:lnTo>
                  <a:lnTo>
                    <a:pt x="2118" y="3629"/>
                  </a:lnTo>
                  <a:lnTo>
                    <a:pt x="2118" y="2347"/>
                  </a:lnTo>
                  <a:close/>
                  <a:moveTo>
                    <a:pt x="4806" y="2347"/>
                  </a:moveTo>
                  <a:lnTo>
                    <a:pt x="4806" y="3629"/>
                  </a:lnTo>
                  <a:lnTo>
                    <a:pt x="3381" y="3629"/>
                  </a:lnTo>
                  <a:lnTo>
                    <a:pt x="3381" y="2347"/>
                  </a:lnTo>
                  <a:close/>
                  <a:moveTo>
                    <a:pt x="6202" y="2347"/>
                  </a:moveTo>
                  <a:lnTo>
                    <a:pt x="6202" y="3629"/>
                  </a:lnTo>
                  <a:lnTo>
                    <a:pt x="4911" y="3629"/>
                  </a:lnTo>
                  <a:lnTo>
                    <a:pt x="4911" y="2347"/>
                  </a:lnTo>
                  <a:close/>
                  <a:moveTo>
                    <a:pt x="7599" y="2347"/>
                  </a:moveTo>
                  <a:lnTo>
                    <a:pt x="7599" y="3629"/>
                  </a:lnTo>
                  <a:lnTo>
                    <a:pt x="6307" y="3629"/>
                  </a:lnTo>
                  <a:lnTo>
                    <a:pt x="6307" y="2347"/>
                  </a:lnTo>
                  <a:close/>
                  <a:moveTo>
                    <a:pt x="8995" y="2347"/>
                  </a:moveTo>
                  <a:lnTo>
                    <a:pt x="8995" y="3629"/>
                  </a:lnTo>
                  <a:lnTo>
                    <a:pt x="7703" y="3629"/>
                  </a:lnTo>
                  <a:lnTo>
                    <a:pt x="7703" y="2347"/>
                  </a:lnTo>
                  <a:close/>
                  <a:moveTo>
                    <a:pt x="10391" y="2347"/>
                  </a:moveTo>
                  <a:lnTo>
                    <a:pt x="10391" y="3629"/>
                  </a:lnTo>
                  <a:lnTo>
                    <a:pt x="9099" y="3629"/>
                  </a:lnTo>
                  <a:lnTo>
                    <a:pt x="9099" y="2347"/>
                  </a:lnTo>
                  <a:close/>
                  <a:moveTo>
                    <a:pt x="11787" y="2347"/>
                  </a:moveTo>
                  <a:lnTo>
                    <a:pt x="11787" y="3629"/>
                  </a:lnTo>
                  <a:lnTo>
                    <a:pt x="10496" y="3629"/>
                  </a:lnTo>
                  <a:lnTo>
                    <a:pt x="10496" y="2347"/>
                  </a:lnTo>
                  <a:close/>
                  <a:moveTo>
                    <a:pt x="13184" y="2347"/>
                  </a:moveTo>
                  <a:lnTo>
                    <a:pt x="13184" y="3629"/>
                  </a:lnTo>
                  <a:lnTo>
                    <a:pt x="11892" y="3629"/>
                  </a:lnTo>
                  <a:lnTo>
                    <a:pt x="11892" y="2347"/>
                  </a:lnTo>
                  <a:close/>
                  <a:moveTo>
                    <a:pt x="14551" y="2347"/>
                  </a:moveTo>
                  <a:lnTo>
                    <a:pt x="14551" y="3629"/>
                  </a:lnTo>
                  <a:lnTo>
                    <a:pt x="13288" y="3629"/>
                  </a:lnTo>
                  <a:lnTo>
                    <a:pt x="13288" y="2347"/>
                  </a:lnTo>
                  <a:close/>
                  <a:moveTo>
                    <a:pt x="15947" y="2347"/>
                  </a:moveTo>
                  <a:lnTo>
                    <a:pt x="15947" y="3629"/>
                  </a:lnTo>
                  <a:lnTo>
                    <a:pt x="14656" y="3629"/>
                  </a:lnTo>
                  <a:lnTo>
                    <a:pt x="14656" y="2347"/>
                  </a:lnTo>
                  <a:close/>
                  <a:moveTo>
                    <a:pt x="17201" y="2347"/>
                  </a:moveTo>
                  <a:lnTo>
                    <a:pt x="17201" y="3629"/>
                  </a:lnTo>
                  <a:lnTo>
                    <a:pt x="16052" y="3629"/>
                  </a:lnTo>
                  <a:lnTo>
                    <a:pt x="16052" y="2347"/>
                  </a:lnTo>
                  <a:close/>
                  <a:moveTo>
                    <a:pt x="18740" y="2347"/>
                  </a:moveTo>
                  <a:lnTo>
                    <a:pt x="18740" y="3629"/>
                  </a:lnTo>
                  <a:lnTo>
                    <a:pt x="17315" y="3629"/>
                  </a:lnTo>
                  <a:lnTo>
                    <a:pt x="17315" y="2347"/>
                  </a:lnTo>
                  <a:close/>
                  <a:moveTo>
                    <a:pt x="20136" y="2347"/>
                  </a:moveTo>
                  <a:lnTo>
                    <a:pt x="20136" y="3629"/>
                  </a:lnTo>
                  <a:lnTo>
                    <a:pt x="18854" y="3629"/>
                  </a:lnTo>
                  <a:lnTo>
                    <a:pt x="18854" y="2347"/>
                  </a:lnTo>
                  <a:close/>
                  <a:moveTo>
                    <a:pt x="21532" y="2347"/>
                  </a:moveTo>
                  <a:lnTo>
                    <a:pt x="21532" y="3629"/>
                  </a:lnTo>
                  <a:lnTo>
                    <a:pt x="20250" y="3629"/>
                  </a:lnTo>
                  <a:lnTo>
                    <a:pt x="20250" y="2347"/>
                  </a:lnTo>
                  <a:close/>
                  <a:moveTo>
                    <a:pt x="22929" y="2347"/>
                  </a:moveTo>
                  <a:lnTo>
                    <a:pt x="22929" y="3629"/>
                  </a:lnTo>
                  <a:lnTo>
                    <a:pt x="21646" y="3629"/>
                  </a:lnTo>
                  <a:lnTo>
                    <a:pt x="21646" y="2347"/>
                  </a:lnTo>
                  <a:close/>
                  <a:moveTo>
                    <a:pt x="3267" y="3743"/>
                  </a:moveTo>
                  <a:lnTo>
                    <a:pt x="3267" y="5025"/>
                  </a:lnTo>
                  <a:lnTo>
                    <a:pt x="2118" y="5025"/>
                  </a:lnTo>
                  <a:lnTo>
                    <a:pt x="2118" y="3743"/>
                  </a:lnTo>
                  <a:close/>
                  <a:moveTo>
                    <a:pt x="4806" y="3743"/>
                  </a:moveTo>
                  <a:lnTo>
                    <a:pt x="4806" y="5025"/>
                  </a:lnTo>
                  <a:lnTo>
                    <a:pt x="3381" y="5025"/>
                  </a:lnTo>
                  <a:lnTo>
                    <a:pt x="3381" y="3743"/>
                  </a:lnTo>
                  <a:close/>
                  <a:moveTo>
                    <a:pt x="6202" y="3743"/>
                  </a:moveTo>
                  <a:lnTo>
                    <a:pt x="6202" y="5025"/>
                  </a:lnTo>
                  <a:lnTo>
                    <a:pt x="4911" y="5025"/>
                  </a:lnTo>
                  <a:lnTo>
                    <a:pt x="4911" y="3743"/>
                  </a:lnTo>
                  <a:close/>
                  <a:moveTo>
                    <a:pt x="7599" y="3743"/>
                  </a:moveTo>
                  <a:lnTo>
                    <a:pt x="7599" y="5025"/>
                  </a:lnTo>
                  <a:lnTo>
                    <a:pt x="6307" y="5025"/>
                  </a:lnTo>
                  <a:lnTo>
                    <a:pt x="6307" y="3743"/>
                  </a:lnTo>
                  <a:close/>
                  <a:moveTo>
                    <a:pt x="8995" y="3743"/>
                  </a:moveTo>
                  <a:lnTo>
                    <a:pt x="8995" y="5025"/>
                  </a:lnTo>
                  <a:lnTo>
                    <a:pt x="7703" y="5025"/>
                  </a:lnTo>
                  <a:lnTo>
                    <a:pt x="7703" y="3743"/>
                  </a:lnTo>
                  <a:close/>
                  <a:moveTo>
                    <a:pt x="10391" y="3743"/>
                  </a:moveTo>
                  <a:lnTo>
                    <a:pt x="10391" y="5025"/>
                  </a:lnTo>
                  <a:lnTo>
                    <a:pt x="9099" y="5025"/>
                  </a:lnTo>
                  <a:lnTo>
                    <a:pt x="9099" y="3743"/>
                  </a:lnTo>
                  <a:close/>
                  <a:moveTo>
                    <a:pt x="11787" y="3743"/>
                  </a:moveTo>
                  <a:lnTo>
                    <a:pt x="11787" y="5025"/>
                  </a:lnTo>
                  <a:lnTo>
                    <a:pt x="10496" y="5025"/>
                  </a:lnTo>
                  <a:lnTo>
                    <a:pt x="10496" y="3743"/>
                  </a:lnTo>
                  <a:close/>
                  <a:moveTo>
                    <a:pt x="13184" y="3743"/>
                  </a:moveTo>
                  <a:lnTo>
                    <a:pt x="13184" y="5025"/>
                  </a:lnTo>
                  <a:lnTo>
                    <a:pt x="11892" y="5025"/>
                  </a:lnTo>
                  <a:lnTo>
                    <a:pt x="11892" y="3743"/>
                  </a:lnTo>
                  <a:close/>
                  <a:moveTo>
                    <a:pt x="14551" y="3743"/>
                  </a:moveTo>
                  <a:lnTo>
                    <a:pt x="14551" y="5025"/>
                  </a:lnTo>
                  <a:lnTo>
                    <a:pt x="13288" y="5025"/>
                  </a:lnTo>
                  <a:lnTo>
                    <a:pt x="13288" y="3743"/>
                  </a:lnTo>
                  <a:close/>
                  <a:moveTo>
                    <a:pt x="15947" y="3743"/>
                  </a:moveTo>
                  <a:lnTo>
                    <a:pt x="15947" y="5025"/>
                  </a:lnTo>
                  <a:lnTo>
                    <a:pt x="14656" y="5025"/>
                  </a:lnTo>
                  <a:lnTo>
                    <a:pt x="14656" y="3743"/>
                  </a:lnTo>
                  <a:close/>
                  <a:moveTo>
                    <a:pt x="17201" y="3743"/>
                  </a:moveTo>
                  <a:lnTo>
                    <a:pt x="17201" y="5025"/>
                  </a:lnTo>
                  <a:lnTo>
                    <a:pt x="16052" y="5025"/>
                  </a:lnTo>
                  <a:lnTo>
                    <a:pt x="16052" y="3743"/>
                  </a:lnTo>
                  <a:close/>
                  <a:moveTo>
                    <a:pt x="18740" y="3743"/>
                  </a:moveTo>
                  <a:lnTo>
                    <a:pt x="18740" y="5025"/>
                  </a:lnTo>
                  <a:lnTo>
                    <a:pt x="17315" y="5025"/>
                  </a:lnTo>
                  <a:lnTo>
                    <a:pt x="17315" y="3743"/>
                  </a:lnTo>
                  <a:close/>
                  <a:moveTo>
                    <a:pt x="20136" y="3743"/>
                  </a:moveTo>
                  <a:lnTo>
                    <a:pt x="20136" y="5025"/>
                  </a:lnTo>
                  <a:lnTo>
                    <a:pt x="18854" y="5025"/>
                  </a:lnTo>
                  <a:lnTo>
                    <a:pt x="18854" y="3743"/>
                  </a:lnTo>
                  <a:close/>
                  <a:moveTo>
                    <a:pt x="21532" y="3743"/>
                  </a:moveTo>
                  <a:lnTo>
                    <a:pt x="21532" y="5025"/>
                  </a:lnTo>
                  <a:lnTo>
                    <a:pt x="20250" y="5025"/>
                  </a:lnTo>
                  <a:lnTo>
                    <a:pt x="20250" y="3743"/>
                  </a:lnTo>
                  <a:close/>
                  <a:moveTo>
                    <a:pt x="22929" y="3743"/>
                  </a:moveTo>
                  <a:lnTo>
                    <a:pt x="22929" y="5025"/>
                  </a:lnTo>
                  <a:lnTo>
                    <a:pt x="21646" y="5025"/>
                  </a:lnTo>
                  <a:lnTo>
                    <a:pt x="21646" y="3743"/>
                  </a:lnTo>
                  <a:close/>
                  <a:moveTo>
                    <a:pt x="3267" y="5139"/>
                  </a:moveTo>
                  <a:lnTo>
                    <a:pt x="3267" y="6421"/>
                  </a:lnTo>
                  <a:lnTo>
                    <a:pt x="2118" y="6421"/>
                  </a:lnTo>
                  <a:lnTo>
                    <a:pt x="2118" y="5139"/>
                  </a:lnTo>
                  <a:close/>
                  <a:moveTo>
                    <a:pt x="4806" y="5139"/>
                  </a:moveTo>
                  <a:lnTo>
                    <a:pt x="4806" y="6421"/>
                  </a:lnTo>
                  <a:lnTo>
                    <a:pt x="3381" y="6421"/>
                  </a:lnTo>
                  <a:lnTo>
                    <a:pt x="3381" y="5139"/>
                  </a:lnTo>
                  <a:close/>
                  <a:moveTo>
                    <a:pt x="6202" y="5139"/>
                  </a:moveTo>
                  <a:lnTo>
                    <a:pt x="6202" y="6421"/>
                  </a:lnTo>
                  <a:lnTo>
                    <a:pt x="4911" y="6421"/>
                  </a:lnTo>
                  <a:lnTo>
                    <a:pt x="4911" y="5139"/>
                  </a:lnTo>
                  <a:close/>
                  <a:moveTo>
                    <a:pt x="7599" y="5139"/>
                  </a:moveTo>
                  <a:lnTo>
                    <a:pt x="7599" y="6421"/>
                  </a:lnTo>
                  <a:lnTo>
                    <a:pt x="6307" y="6421"/>
                  </a:lnTo>
                  <a:lnTo>
                    <a:pt x="6307" y="5139"/>
                  </a:lnTo>
                  <a:close/>
                  <a:moveTo>
                    <a:pt x="8995" y="5139"/>
                  </a:moveTo>
                  <a:lnTo>
                    <a:pt x="8995" y="6421"/>
                  </a:lnTo>
                  <a:lnTo>
                    <a:pt x="7703" y="6421"/>
                  </a:lnTo>
                  <a:lnTo>
                    <a:pt x="7703" y="5139"/>
                  </a:lnTo>
                  <a:close/>
                  <a:moveTo>
                    <a:pt x="10391" y="5139"/>
                  </a:moveTo>
                  <a:lnTo>
                    <a:pt x="10391" y="6421"/>
                  </a:lnTo>
                  <a:lnTo>
                    <a:pt x="9099" y="6421"/>
                  </a:lnTo>
                  <a:lnTo>
                    <a:pt x="9099" y="5139"/>
                  </a:lnTo>
                  <a:close/>
                  <a:moveTo>
                    <a:pt x="11787" y="5139"/>
                  </a:moveTo>
                  <a:lnTo>
                    <a:pt x="11787" y="6421"/>
                  </a:lnTo>
                  <a:lnTo>
                    <a:pt x="10496" y="6421"/>
                  </a:lnTo>
                  <a:lnTo>
                    <a:pt x="10496" y="5139"/>
                  </a:lnTo>
                  <a:close/>
                  <a:moveTo>
                    <a:pt x="13184" y="5139"/>
                  </a:moveTo>
                  <a:lnTo>
                    <a:pt x="13184" y="6421"/>
                  </a:lnTo>
                  <a:lnTo>
                    <a:pt x="11892" y="6421"/>
                  </a:lnTo>
                  <a:lnTo>
                    <a:pt x="11892" y="5139"/>
                  </a:lnTo>
                  <a:close/>
                  <a:moveTo>
                    <a:pt x="14551" y="5139"/>
                  </a:moveTo>
                  <a:lnTo>
                    <a:pt x="14551" y="6421"/>
                  </a:lnTo>
                  <a:lnTo>
                    <a:pt x="13288" y="6421"/>
                  </a:lnTo>
                  <a:lnTo>
                    <a:pt x="13288" y="5139"/>
                  </a:lnTo>
                  <a:close/>
                  <a:moveTo>
                    <a:pt x="15947" y="5139"/>
                  </a:moveTo>
                  <a:lnTo>
                    <a:pt x="15947" y="6421"/>
                  </a:lnTo>
                  <a:lnTo>
                    <a:pt x="14656" y="6421"/>
                  </a:lnTo>
                  <a:lnTo>
                    <a:pt x="14656" y="5139"/>
                  </a:lnTo>
                  <a:close/>
                  <a:moveTo>
                    <a:pt x="17201" y="5139"/>
                  </a:moveTo>
                  <a:lnTo>
                    <a:pt x="17201" y="6421"/>
                  </a:lnTo>
                  <a:lnTo>
                    <a:pt x="16052" y="6421"/>
                  </a:lnTo>
                  <a:lnTo>
                    <a:pt x="16052" y="5139"/>
                  </a:lnTo>
                  <a:close/>
                  <a:moveTo>
                    <a:pt x="18740" y="5139"/>
                  </a:moveTo>
                  <a:lnTo>
                    <a:pt x="18740" y="6421"/>
                  </a:lnTo>
                  <a:lnTo>
                    <a:pt x="17315" y="6421"/>
                  </a:lnTo>
                  <a:lnTo>
                    <a:pt x="17315" y="5139"/>
                  </a:lnTo>
                  <a:close/>
                  <a:moveTo>
                    <a:pt x="20136" y="5139"/>
                  </a:moveTo>
                  <a:lnTo>
                    <a:pt x="20136" y="6421"/>
                  </a:lnTo>
                  <a:lnTo>
                    <a:pt x="18854" y="6421"/>
                  </a:lnTo>
                  <a:lnTo>
                    <a:pt x="18854" y="5139"/>
                  </a:lnTo>
                  <a:close/>
                  <a:moveTo>
                    <a:pt x="21532" y="5139"/>
                  </a:moveTo>
                  <a:lnTo>
                    <a:pt x="21532" y="6421"/>
                  </a:lnTo>
                  <a:lnTo>
                    <a:pt x="20250" y="6421"/>
                  </a:lnTo>
                  <a:lnTo>
                    <a:pt x="20250" y="5139"/>
                  </a:lnTo>
                  <a:close/>
                  <a:moveTo>
                    <a:pt x="22929" y="5139"/>
                  </a:moveTo>
                  <a:lnTo>
                    <a:pt x="22929" y="6421"/>
                  </a:lnTo>
                  <a:lnTo>
                    <a:pt x="21646" y="6421"/>
                  </a:lnTo>
                  <a:lnTo>
                    <a:pt x="21646" y="5139"/>
                  </a:lnTo>
                  <a:close/>
                  <a:moveTo>
                    <a:pt x="3267" y="6535"/>
                  </a:moveTo>
                  <a:lnTo>
                    <a:pt x="3267" y="7818"/>
                  </a:lnTo>
                  <a:lnTo>
                    <a:pt x="2118" y="7818"/>
                  </a:lnTo>
                  <a:lnTo>
                    <a:pt x="2118" y="6535"/>
                  </a:lnTo>
                  <a:close/>
                  <a:moveTo>
                    <a:pt x="4806" y="6535"/>
                  </a:moveTo>
                  <a:lnTo>
                    <a:pt x="4806" y="7818"/>
                  </a:lnTo>
                  <a:lnTo>
                    <a:pt x="3381" y="7818"/>
                  </a:lnTo>
                  <a:lnTo>
                    <a:pt x="3381" y="6535"/>
                  </a:lnTo>
                  <a:close/>
                  <a:moveTo>
                    <a:pt x="6202" y="6535"/>
                  </a:moveTo>
                  <a:lnTo>
                    <a:pt x="6202" y="7818"/>
                  </a:lnTo>
                  <a:lnTo>
                    <a:pt x="4911" y="7818"/>
                  </a:lnTo>
                  <a:lnTo>
                    <a:pt x="4911" y="6535"/>
                  </a:lnTo>
                  <a:close/>
                  <a:moveTo>
                    <a:pt x="7599" y="6535"/>
                  </a:moveTo>
                  <a:lnTo>
                    <a:pt x="7599" y="7818"/>
                  </a:lnTo>
                  <a:lnTo>
                    <a:pt x="6307" y="7818"/>
                  </a:lnTo>
                  <a:lnTo>
                    <a:pt x="6307" y="6535"/>
                  </a:lnTo>
                  <a:close/>
                  <a:moveTo>
                    <a:pt x="8995" y="6535"/>
                  </a:moveTo>
                  <a:lnTo>
                    <a:pt x="8995" y="7818"/>
                  </a:lnTo>
                  <a:lnTo>
                    <a:pt x="7703" y="7818"/>
                  </a:lnTo>
                  <a:lnTo>
                    <a:pt x="7703" y="6535"/>
                  </a:lnTo>
                  <a:close/>
                  <a:moveTo>
                    <a:pt x="10391" y="6535"/>
                  </a:moveTo>
                  <a:lnTo>
                    <a:pt x="10391" y="7818"/>
                  </a:lnTo>
                  <a:lnTo>
                    <a:pt x="9099" y="7818"/>
                  </a:lnTo>
                  <a:lnTo>
                    <a:pt x="9099" y="6535"/>
                  </a:lnTo>
                  <a:close/>
                  <a:moveTo>
                    <a:pt x="11787" y="6535"/>
                  </a:moveTo>
                  <a:lnTo>
                    <a:pt x="11787" y="7818"/>
                  </a:lnTo>
                  <a:lnTo>
                    <a:pt x="10496" y="7818"/>
                  </a:lnTo>
                  <a:lnTo>
                    <a:pt x="10496" y="6535"/>
                  </a:lnTo>
                  <a:close/>
                  <a:moveTo>
                    <a:pt x="13184" y="6535"/>
                  </a:moveTo>
                  <a:lnTo>
                    <a:pt x="13184" y="7818"/>
                  </a:lnTo>
                  <a:lnTo>
                    <a:pt x="11892" y="7818"/>
                  </a:lnTo>
                  <a:lnTo>
                    <a:pt x="11892" y="6535"/>
                  </a:lnTo>
                  <a:close/>
                  <a:moveTo>
                    <a:pt x="14551" y="6535"/>
                  </a:moveTo>
                  <a:lnTo>
                    <a:pt x="14551" y="7818"/>
                  </a:lnTo>
                  <a:lnTo>
                    <a:pt x="13288" y="7818"/>
                  </a:lnTo>
                  <a:lnTo>
                    <a:pt x="13288" y="6535"/>
                  </a:lnTo>
                  <a:close/>
                  <a:moveTo>
                    <a:pt x="15947" y="6535"/>
                  </a:moveTo>
                  <a:lnTo>
                    <a:pt x="15947" y="7818"/>
                  </a:lnTo>
                  <a:lnTo>
                    <a:pt x="14656" y="7818"/>
                  </a:lnTo>
                  <a:lnTo>
                    <a:pt x="14656" y="6535"/>
                  </a:lnTo>
                  <a:close/>
                  <a:moveTo>
                    <a:pt x="17201" y="6535"/>
                  </a:moveTo>
                  <a:lnTo>
                    <a:pt x="17201" y="7818"/>
                  </a:lnTo>
                  <a:lnTo>
                    <a:pt x="16052" y="7818"/>
                  </a:lnTo>
                  <a:lnTo>
                    <a:pt x="16052" y="6535"/>
                  </a:lnTo>
                  <a:close/>
                  <a:moveTo>
                    <a:pt x="18740" y="6535"/>
                  </a:moveTo>
                  <a:lnTo>
                    <a:pt x="18740" y="7818"/>
                  </a:lnTo>
                  <a:lnTo>
                    <a:pt x="17315" y="7818"/>
                  </a:lnTo>
                  <a:lnTo>
                    <a:pt x="17315" y="6535"/>
                  </a:lnTo>
                  <a:close/>
                  <a:moveTo>
                    <a:pt x="20136" y="6535"/>
                  </a:moveTo>
                  <a:lnTo>
                    <a:pt x="20136" y="7818"/>
                  </a:lnTo>
                  <a:lnTo>
                    <a:pt x="18854" y="7818"/>
                  </a:lnTo>
                  <a:lnTo>
                    <a:pt x="18854" y="6535"/>
                  </a:lnTo>
                  <a:close/>
                  <a:moveTo>
                    <a:pt x="21532" y="6535"/>
                  </a:moveTo>
                  <a:lnTo>
                    <a:pt x="21532" y="7818"/>
                  </a:lnTo>
                  <a:lnTo>
                    <a:pt x="20250" y="7818"/>
                  </a:lnTo>
                  <a:lnTo>
                    <a:pt x="20250" y="6535"/>
                  </a:lnTo>
                  <a:close/>
                  <a:moveTo>
                    <a:pt x="22929" y="6535"/>
                  </a:moveTo>
                  <a:lnTo>
                    <a:pt x="22929" y="7818"/>
                  </a:lnTo>
                  <a:lnTo>
                    <a:pt x="21646" y="7818"/>
                  </a:lnTo>
                  <a:lnTo>
                    <a:pt x="21646" y="6535"/>
                  </a:lnTo>
                  <a:close/>
                  <a:moveTo>
                    <a:pt x="3267" y="7932"/>
                  </a:moveTo>
                  <a:lnTo>
                    <a:pt x="3267" y="9214"/>
                  </a:lnTo>
                  <a:lnTo>
                    <a:pt x="2118" y="9214"/>
                  </a:lnTo>
                  <a:lnTo>
                    <a:pt x="2118" y="7932"/>
                  </a:lnTo>
                  <a:close/>
                  <a:moveTo>
                    <a:pt x="4806" y="7932"/>
                  </a:moveTo>
                  <a:lnTo>
                    <a:pt x="4806" y="9214"/>
                  </a:lnTo>
                  <a:lnTo>
                    <a:pt x="3381" y="9214"/>
                  </a:lnTo>
                  <a:lnTo>
                    <a:pt x="3381" y="7932"/>
                  </a:lnTo>
                  <a:close/>
                  <a:moveTo>
                    <a:pt x="6202" y="7932"/>
                  </a:moveTo>
                  <a:lnTo>
                    <a:pt x="6202" y="9214"/>
                  </a:lnTo>
                  <a:lnTo>
                    <a:pt x="4911" y="9214"/>
                  </a:lnTo>
                  <a:lnTo>
                    <a:pt x="4911" y="7932"/>
                  </a:lnTo>
                  <a:close/>
                  <a:moveTo>
                    <a:pt x="7599" y="7932"/>
                  </a:moveTo>
                  <a:lnTo>
                    <a:pt x="7599" y="9214"/>
                  </a:lnTo>
                  <a:lnTo>
                    <a:pt x="6307" y="9214"/>
                  </a:lnTo>
                  <a:lnTo>
                    <a:pt x="6307" y="7932"/>
                  </a:lnTo>
                  <a:close/>
                  <a:moveTo>
                    <a:pt x="8995" y="7932"/>
                  </a:moveTo>
                  <a:lnTo>
                    <a:pt x="8995" y="9214"/>
                  </a:lnTo>
                  <a:lnTo>
                    <a:pt x="7703" y="9214"/>
                  </a:lnTo>
                  <a:lnTo>
                    <a:pt x="7703" y="7932"/>
                  </a:lnTo>
                  <a:close/>
                  <a:moveTo>
                    <a:pt x="10391" y="7932"/>
                  </a:moveTo>
                  <a:lnTo>
                    <a:pt x="10391" y="9214"/>
                  </a:lnTo>
                  <a:lnTo>
                    <a:pt x="9099" y="9214"/>
                  </a:lnTo>
                  <a:lnTo>
                    <a:pt x="9099" y="7932"/>
                  </a:lnTo>
                  <a:close/>
                  <a:moveTo>
                    <a:pt x="11787" y="7932"/>
                  </a:moveTo>
                  <a:lnTo>
                    <a:pt x="11787" y="9214"/>
                  </a:lnTo>
                  <a:lnTo>
                    <a:pt x="10496" y="9214"/>
                  </a:lnTo>
                  <a:lnTo>
                    <a:pt x="10496" y="7932"/>
                  </a:lnTo>
                  <a:close/>
                  <a:moveTo>
                    <a:pt x="13184" y="7932"/>
                  </a:moveTo>
                  <a:lnTo>
                    <a:pt x="13184" y="9214"/>
                  </a:lnTo>
                  <a:lnTo>
                    <a:pt x="11892" y="9214"/>
                  </a:lnTo>
                  <a:lnTo>
                    <a:pt x="11892" y="7932"/>
                  </a:lnTo>
                  <a:close/>
                  <a:moveTo>
                    <a:pt x="14551" y="7932"/>
                  </a:moveTo>
                  <a:lnTo>
                    <a:pt x="14551" y="9214"/>
                  </a:lnTo>
                  <a:lnTo>
                    <a:pt x="13288" y="9214"/>
                  </a:lnTo>
                  <a:lnTo>
                    <a:pt x="13288" y="7932"/>
                  </a:lnTo>
                  <a:close/>
                  <a:moveTo>
                    <a:pt x="15947" y="7932"/>
                  </a:moveTo>
                  <a:lnTo>
                    <a:pt x="15947" y="9214"/>
                  </a:lnTo>
                  <a:lnTo>
                    <a:pt x="14656" y="9214"/>
                  </a:lnTo>
                  <a:lnTo>
                    <a:pt x="14656" y="7932"/>
                  </a:lnTo>
                  <a:close/>
                  <a:moveTo>
                    <a:pt x="17201" y="7932"/>
                  </a:moveTo>
                  <a:lnTo>
                    <a:pt x="17201" y="9214"/>
                  </a:lnTo>
                  <a:lnTo>
                    <a:pt x="16052" y="9214"/>
                  </a:lnTo>
                  <a:lnTo>
                    <a:pt x="16052" y="7932"/>
                  </a:lnTo>
                  <a:close/>
                  <a:moveTo>
                    <a:pt x="18740" y="7932"/>
                  </a:moveTo>
                  <a:lnTo>
                    <a:pt x="18740" y="9214"/>
                  </a:lnTo>
                  <a:lnTo>
                    <a:pt x="17315" y="9214"/>
                  </a:lnTo>
                  <a:lnTo>
                    <a:pt x="17315" y="7932"/>
                  </a:lnTo>
                  <a:close/>
                  <a:moveTo>
                    <a:pt x="20136" y="7932"/>
                  </a:moveTo>
                  <a:lnTo>
                    <a:pt x="20136" y="9214"/>
                  </a:lnTo>
                  <a:lnTo>
                    <a:pt x="18854" y="9214"/>
                  </a:lnTo>
                  <a:lnTo>
                    <a:pt x="18854" y="7932"/>
                  </a:lnTo>
                  <a:close/>
                  <a:moveTo>
                    <a:pt x="21532" y="7932"/>
                  </a:moveTo>
                  <a:lnTo>
                    <a:pt x="21532" y="9214"/>
                  </a:lnTo>
                  <a:lnTo>
                    <a:pt x="20250" y="9214"/>
                  </a:lnTo>
                  <a:lnTo>
                    <a:pt x="20250" y="7932"/>
                  </a:lnTo>
                  <a:close/>
                  <a:moveTo>
                    <a:pt x="3267" y="9328"/>
                  </a:moveTo>
                  <a:lnTo>
                    <a:pt x="3267" y="10753"/>
                  </a:lnTo>
                  <a:lnTo>
                    <a:pt x="2118" y="10753"/>
                  </a:lnTo>
                  <a:lnTo>
                    <a:pt x="2118" y="9328"/>
                  </a:lnTo>
                  <a:close/>
                  <a:moveTo>
                    <a:pt x="4806" y="9328"/>
                  </a:moveTo>
                  <a:lnTo>
                    <a:pt x="4806" y="10753"/>
                  </a:lnTo>
                  <a:lnTo>
                    <a:pt x="3381" y="10753"/>
                  </a:lnTo>
                  <a:lnTo>
                    <a:pt x="3381" y="9328"/>
                  </a:lnTo>
                  <a:close/>
                  <a:moveTo>
                    <a:pt x="6202" y="9328"/>
                  </a:moveTo>
                  <a:lnTo>
                    <a:pt x="6202" y="10753"/>
                  </a:lnTo>
                  <a:lnTo>
                    <a:pt x="4911" y="10753"/>
                  </a:lnTo>
                  <a:lnTo>
                    <a:pt x="4911" y="9328"/>
                  </a:lnTo>
                  <a:close/>
                  <a:moveTo>
                    <a:pt x="7599" y="9328"/>
                  </a:moveTo>
                  <a:lnTo>
                    <a:pt x="7599" y="10753"/>
                  </a:lnTo>
                  <a:lnTo>
                    <a:pt x="6307" y="10753"/>
                  </a:lnTo>
                  <a:lnTo>
                    <a:pt x="6307" y="9328"/>
                  </a:lnTo>
                  <a:close/>
                  <a:moveTo>
                    <a:pt x="8995" y="9328"/>
                  </a:moveTo>
                  <a:lnTo>
                    <a:pt x="8995" y="10753"/>
                  </a:lnTo>
                  <a:lnTo>
                    <a:pt x="7703" y="10753"/>
                  </a:lnTo>
                  <a:lnTo>
                    <a:pt x="7703" y="9328"/>
                  </a:lnTo>
                  <a:close/>
                  <a:moveTo>
                    <a:pt x="10391" y="9328"/>
                  </a:moveTo>
                  <a:lnTo>
                    <a:pt x="10391" y="10753"/>
                  </a:lnTo>
                  <a:lnTo>
                    <a:pt x="9099" y="10753"/>
                  </a:lnTo>
                  <a:lnTo>
                    <a:pt x="9099" y="9328"/>
                  </a:lnTo>
                  <a:close/>
                  <a:moveTo>
                    <a:pt x="11787" y="9328"/>
                  </a:moveTo>
                  <a:lnTo>
                    <a:pt x="11787" y="10753"/>
                  </a:lnTo>
                  <a:lnTo>
                    <a:pt x="10496" y="10753"/>
                  </a:lnTo>
                  <a:lnTo>
                    <a:pt x="10496" y="9328"/>
                  </a:lnTo>
                  <a:close/>
                  <a:moveTo>
                    <a:pt x="13184" y="9328"/>
                  </a:moveTo>
                  <a:lnTo>
                    <a:pt x="13184" y="10753"/>
                  </a:lnTo>
                  <a:lnTo>
                    <a:pt x="11892" y="10753"/>
                  </a:lnTo>
                  <a:lnTo>
                    <a:pt x="11892" y="9328"/>
                  </a:lnTo>
                  <a:close/>
                  <a:moveTo>
                    <a:pt x="14551" y="9328"/>
                  </a:moveTo>
                  <a:lnTo>
                    <a:pt x="14551" y="10753"/>
                  </a:lnTo>
                  <a:lnTo>
                    <a:pt x="13288" y="10753"/>
                  </a:lnTo>
                  <a:lnTo>
                    <a:pt x="13288" y="9328"/>
                  </a:lnTo>
                  <a:close/>
                  <a:moveTo>
                    <a:pt x="15947" y="9328"/>
                  </a:moveTo>
                  <a:lnTo>
                    <a:pt x="15947" y="10753"/>
                  </a:lnTo>
                  <a:lnTo>
                    <a:pt x="14656" y="10753"/>
                  </a:lnTo>
                  <a:lnTo>
                    <a:pt x="14656" y="9328"/>
                  </a:lnTo>
                  <a:close/>
                  <a:moveTo>
                    <a:pt x="17201" y="9328"/>
                  </a:moveTo>
                  <a:lnTo>
                    <a:pt x="17201" y="10753"/>
                  </a:lnTo>
                  <a:lnTo>
                    <a:pt x="16052" y="10753"/>
                  </a:lnTo>
                  <a:lnTo>
                    <a:pt x="16052" y="9328"/>
                  </a:lnTo>
                  <a:close/>
                  <a:moveTo>
                    <a:pt x="18740" y="9328"/>
                  </a:moveTo>
                  <a:lnTo>
                    <a:pt x="18740" y="10753"/>
                  </a:lnTo>
                  <a:lnTo>
                    <a:pt x="17315" y="10753"/>
                  </a:lnTo>
                  <a:lnTo>
                    <a:pt x="17315" y="9328"/>
                  </a:lnTo>
                  <a:close/>
                  <a:moveTo>
                    <a:pt x="3267" y="10857"/>
                  </a:moveTo>
                  <a:lnTo>
                    <a:pt x="3267" y="12006"/>
                  </a:lnTo>
                  <a:lnTo>
                    <a:pt x="2118" y="12006"/>
                  </a:lnTo>
                  <a:lnTo>
                    <a:pt x="2118" y="10857"/>
                  </a:lnTo>
                  <a:close/>
                  <a:moveTo>
                    <a:pt x="4806" y="10857"/>
                  </a:moveTo>
                  <a:lnTo>
                    <a:pt x="4806" y="12006"/>
                  </a:lnTo>
                  <a:lnTo>
                    <a:pt x="3381" y="12006"/>
                  </a:lnTo>
                  <a:lnTo>
                    <a:pt x="3381" y="10857"/>
                  </a:lnTo>
                  <a:close/>
                  <a:moveTo>
                    <a:pt x="6202" y="10857"/>
                  </a:moveTo>
                  <a:lnTo>
                    <a:pt x="6202" y="12006"/>
                  </a:lnTo>
                  <a:lnTo>
                    <a:pt x="4911" y="12006"/>
                  </a:lnTo>
                  <a:lnTo>
                    <a:pt x="4911" y="10857"/>
                  </a:lnTo>
                  <a:close/>
                  <a:moveTo>
                    <a:pt x="7599" y="10857"/>
                  </a:moveTo>
                  <a:lnTo>
                    <a:pt x="7599" y="12006"/>
                  </a:lnTo>
                  <a:lnTo>
                    <a:pt x="6307" y="12006"/>
                  </a:lnTo>
                  <a:lnTo>
                    <a:pt x="6307" y="10857"/>
                  </a:lnTo>
                  <a:close/>
                  <a:moveTo>
                    <a:pt x="8995" y="10857"/>
                  </a:moveTo>
                  <a:lnTo>
                    <a:pt x="8995" y="12006"/>
                  </a:lnTo>
                  <a:lnTo>
                    <a:pt x="7703" y="12006"/>
                  </a:lnTo>
                  <a:lnTo>
                    <a:pt x="7703" y="10857"/>
                  </a:lnTo>
                  <a:close/>
                  <a:moveTo>
                    <a:pt x="10391" y="10857"/>
                  </a:moveTo>
                  <a:lnTo>
                    <a:pt x="10391" y="12006"/>
                  </a:lnTo>
                  <a:lnTo>
                    <a:pt x="9099" y="12006"/>
                  </a:lnTo>
                  <a:lnTo>
                    <a:pt x="9099" y="10857"/>
                  </a:lnTo>
                  <a:close/>
                  <a:moveTo>
                    <a:pt x="11787" y="10857"/>
                  </a:moveTo>
                  <a:lnTo>
                    <a:pt x="11787" y="12006"/>
                  </a:lnTo>
                  <a:lnTo>
                    <a:pt x="10496" y="12006"/>
                  </a:lnTo>
                  <a:lnTo>
                    <a:pt x="10496" y="10857"/>
                  </a:lnTo>
                  <a:close/>
                  <a:moveTo>
                    <a:pt x="13184" y="10857"/>
                  </a:moveTo>
                  <a:lnTo>
                    <a:pt x="13184" y="12006"/>
                  </a:lnTo>
                  <a:lnTo>
                    <a:pt x="11892" y="12006"/>
                  </a:lnTo>
                  <a:lnTo>
                    <a:pt x="11892" y="10857"/>
                  </a:lnTo>
                  <a:close/>
                  <a:moveTo>
                    <a:pt x="14551" y="10857"/>
                  </a:moveTo>
                  <a:lnTo>
                    <a:pt x="14551" y="12006"/>
                  </a:lnTo>
                  <a:lnTo>
                    <a:pt x="13288" y="12006"/>
                  </a:lnTo>
                  <a:lnTo>
                    <a:pt x="13288" y="10857"/>
                  </a:lnTo>
                  <a:close/>
                  <a:moveTo>
                    <a:pt x="3267" y="12120"/>
                  </a:moveTo>
                  <a:lnTo>
                    <a:pt x="3267" y="13403"/>
                  </a:lnTo>
                  <a:lnTo>
                    <a:pt x="2118" y="13403"/>
                  </a:lnTo>
                  <a:lnTo>
                    <a:pt x="2118" y="12120"/>
                  </a:lnTo>
                  <a:close/>
                  <a:moveTo>
                    <a:pt x="4806" y="12120"/>
                  </a:moveTo>
                  <a:lnTo>
                    <a:pt x="4806" y="13403"/>
                  </a:lnTo>
                  <a:lnTo>
                    <a:pt x="3381" y="13403"/>
                  </a:lnTo>
                  <a:lnTo>
                    <a:pt x="3381" y="12120"/>
                  </a:lnTo>
                  <a:close/>
                  <a:moveTo>
                    <a:pt x="6202" y="12120"/>
                  </a:moveTo>
                  <a:lnTo>
                    <a:pt x="6202" y="13403"/>
                  </a:lnTo>
                  <a:lnTo>
                    <a:pt x="4911" y="13403"/>
                  </a:lnTo>
                  <a:lnTo>
                    <a:pt x="4911" y="12120"/>
                  </a:lnTo>
                  <a:close/>
                  <a:moveTo>
                    <a:pt x="7599" y="12120"/>
                  </a:moveTo>
                  <a:lnTo>
                    <a:pt x="7599" y="13403"/>
                  </a:lnTo>
                  <a:lnTo>
                    <a:pt x="6307" y="13403"/>
                  </a:lnTo>
                  <a:lnTo>
                    <a:pt x="6307" y="12120"/>
                  </a:lnTo>
                  <a:close/>
                  <a:moveTo>
                    <a:pt x="8995" y="12120"/>
                  </a:moveTo>
                  <a:lnTo>
                    <a:pt x="8995" y="13403"/>
                  </a:lnTo>
                  <a:lnTo>
                    <a:pt x="7703" y="13403"/>
                  </a:lnTo>
                  <a:lnTo>
                    <a:pt x="7703" y="12120"/>
                  </a:lnTo>
                  <a:close/>
                  <a:moveTo>
                    <a:pt x="10391" y="12120"/>
                  </a:moveTo>
                  <a:lnTo>
                    <a:pt x="10391" y="13403"/>
                  </a:lnTo>
                  <a:lnTo>
                    <a:pt x="9099" y="13403"/>
                  </a:lnTo>
                  <a:lnTo>
                    <a:pt x="9099" y="12120"/>
                  </a:lnTo>
                  <a:close/>
                  <a:moveTo>
                    <a:pt x="11787" y="12120"/>
                  </a:moveTo>
                  <a:lnTo>
                    <a:pt x="11787" y="13403"/>
                  </a:lnTo>
                  <a:lnTo>
                    <a:pt x="10496" y="13403"/>
                  </a:lnTo>
                  <a:lnTo>
                    <a:pt x="10496" y="12120"/>
                  </a:lnTo>
                  <a:close/>
                  <a:moveTo>
                    <a:pt x="6307" y="1"/>
                  </a:moveTo>
                  <a:cubicBezTo>
                    <a:pt x="6278" y="10"/>
                    <a:pt x="6240" y="29"/>
                    <a:pt x="6202" y="39"/>
                  </a:cubicBezTo>
                  <a:lnTo>
                    <a:pt x="6202" y="837"/>
                  </a:lnTo>
                  <a:lnTo>
                    <a:pt x="4911" y="837"/>
                  </a:lnTo>
                  <a:lnTo>
                    <a:pt x="4911" y="495"/>
                  </a:lnTo>
                  <a:lnTo>
                    <a:pt x="4806" y="495"/>
                  </a:lnTo>
                  <a:lnTo>
                    <a:pt x="4806" y="837"/>
                  </a:lnTo>
                  <a:lnTo>
                    <a:pt x="3381" y="837"/>
                  </a:lnTo>
                  <a:lnTo>
                    <a:pt x="3381" y="827"/>
                  </a:lnTo>
                  <a:cubicBezTo>
                    <a:pt x="3248" y="865"/>
                    <a:pt x="3097" y="913"/>
                    <a:pt x="2964" y="941"/>
                  </a:cubicBezTo>
                  <a:lnTo>
                    <a:pt x="3267" y="941"/>
                  </a:lnTo>
                  <a:lnTo>
                    <a:pt x="3267" y="2233"/>
                  </a:lnTo>
                  <a:lnTo>
                    <a:pt x="2118" y="2233"/>
                  </a:lnTo>
                  <a:lnTo>
                    <a:pt x="2118" y="1102"/>
                  </a:lnTo>
                  <a:cubicBezTo>
                    <a:pt x="2118" y="1112"/>
                    <a:pt x="2109" y="1112"/>
                    <a:pt x="2109" y="1112"/>
                  </a:cubicBezTo>
                  <a:cubicBezTo>
                    <a:pt x="2080" y="1093"/>
                    <a:pt x="2042" y="1083"/>
                    <a:pt x="2014" y="1064"/>
                  </a:cubicBezTo>
                  <a:lnTo>
                    <a:pt x="2014" y="2233"/>
                  </a:lnTo>
                  <a:lnTo>
                    <a:pt x="722" y="2233"/>
                  </a:lnTo>
                  <a:lnTo>
                    <a:pt x="722" y="1805"/>
                  </a:lnTo>
                  <a:cubicBezTo>
                    <a:pt x="693" y="1805"/>
                    <a:pt x="655" y="1815"/>
                    <a:pt x="618" y="1815"/>
                  </a:cubicBezTo>
                  <a:lnTo>
                    <a:pt x="618" y="2233"/>
                  </a:lnTo>
                  <a:lnTo>
                    <a:pt x="0" y="2233"/>
                  </a:lnTo>
                  <a:lnTo>
                    <a:pt x="0" y="2347"/>
                  </a:lnTo>
                  <a:lnTo>
                    <a:pt x="618" y="2347"/>
                  </a:lnTo>
                  <a:lnTo>
                    <a:pt x="618" y="3297"/>
                  </a:lnTo>
                  <a:cubicBezTo>
                    <a:pt x="655" y="3306"/>
                    <a:pt x="693" y="3306"/>
                    <a:pt x="722" y="3316"/>
                  </a:cubicBezTo>
                  <a:lnTo>
                    <a:pt x="722" y="2347"/>
                  </a:lnTo>
                  <a:lnTo>
                    <a:pt x="2014" y="2347"/>
                  </a:lnTo>
                  <a:lnTo>
                    <a:pt x="2014" y="3629"/>
                  </a:lnTo>
                  <a:lnTo>
                    <a:pt x="1833" y="3629"/>
                  </a:lnTo>
                  <a:cubicBezTo>
                    <a:pt x="1824" y="3667"/>
                    <a:pt x="1805" y="3705"/>
                    <a:pt x="1786" y="3743"/>
                  </a:cubicBezTo>
                  <a:lnTo>
                    <a:pt x="2014" y="3743"/>
                  </a:lnTo>
                  <a:lnTo>
                    <a:pt x="2014" y="5025"/>
                  </a:lnTo>
                  <a:lnTo>
                    <a:pt x="1805" y="5025"/>
                  </a:lnTo>
                  <a:cubicBezTo>
                    <a:pt x="1824" y="5063"/>
                    <a:pt x="1843" y="5092"/>
                    <a:pt x="1852" y="5139"/>
                  </a:cubicBezTo>
                  <a:lnTo>
                    <a:pt x="2014" y="5139"/>
                  </a:lnTo>
                  <a:lnTo>
                    <a:pt x="2014" y="6421"/>
                  </a:lnTo>
                  <a:lnTo>
                    <a:pt x="722" y="6421"/>
                  </a:lnTo>
                  <a:lnTo>
                    <a:pt x="722" y="5358"/>
                  </a:lnTo>
                  <a:cubicBezTo>
                    <a:pt x="693" y="5348"/>
                    <a:pt x="655" y="5348"/>
                    <a:pt x="618" y="5348"/>
                  </a:cubicBezTo>
                  <a:lnTo>
                    <a:pt x="618" y="6421"/>
                  </a:lnTo>
                  <a:lnTo>
                    <a:pt x="0" y="6421"/>
                  </a:lnTo>
                  <a:lnTo>
                    <a:pt x="0" y="6535"/>
                  </a:lnTo>
                  <a:lnTo>
                    <a:pt x="618" y="6535"/>
                  </a:lnTo>
                  <a:lnTo>
                    <a:pt x="618" y="6925"/>
                  </a:lnTo>
                  <a:lnTo>
                    <a:pt x="722" y="6925"/>
                  </a:lnTo>
                  <a:lnTo>
                    <a:pt x="722" y="6535"/>
                  </a:lnTo>
                  <a:lnTo>
                    <a:pt x="2014" y="6535"/>
                  </a:lnTo>
                  <a:lnTo>
                    <a:pt x="2014" y="7818"/>
                  </a:lnTo>
                  <a:lnTo>
                    <a:pt x="722" y="7818"/>
                  </a:lnTo>
                  <a:lnTo>
                    <a:pt x="722" y="7153"/>
                  </a:lnTo>
                  <a:lnTo>
                    <a:pt x="618" y="7153"/>
                  </a:lnTo>
                  <a:lnTo>
                    <a:pt x="618" y="7818"/>
                  </a:lnTo>
                  <a:lnTo>
                    <a:pt x="0" y="7818"/>
                  </a:lnTo>
                  <a:lnTo>
                    <a:pt x="0" y="7922"/>
                  </a:lnTo>
                  <a:lnTo>
                    <a:pt x="618" y="7922"/>
                  </a:lnTo>
                  <a:lnTo>
                    <a:pt x="618" y="8711"/>
                  </a:lnTo>
                  <a:lnTo>
                    <a:pt x="722" y="8711"/>
                  </a:lnTo>
                  <a:lnTo>
                    <a:pt x="722" y="7922"/>
                  </a:lnTo>
                  <a:lnTo>
                    <a:pt x="2014" y="7922"/>
                  </a:lnTo>
                  <a:lnTo>
                    <a:pt x="2014" y="9214"/>
                  </a:lnTo>
                  <a:lnTo>
                    <a:pt x="1643" y="9214"/>
                  </a:lnTo>
                  <a:cubicBezTo>
                    <a:pt x="1567" y="9261"/>
                    <a:pt x="1472" y="9290"/>
                    <a:pt x="1377" y="9290"/>
                  </a:cubicBezTo>
                  <a:cubicBezTo>
                    <a:pt x="1273" y="9290"/>
                    <a:pt x="1187" y="9261"/>
                    <a:pt x="1111" y="9214"/>
                  </a:cubicBezTo>
                  <a:lnTo>
                    <a:pt x="722" y="9214"/>
                  </a:lnTo>
                  <a:lnTo>
                    <a:pt x="722" y="8929"/>
                  </a:lnTo>
                  <a:cubicBezTo>
                    <a:pt x="693" y="8929"/>
                    <a:pt x="655" y="8939"/>
                    <a:pt x="618" y="8939"/>
                  </a:cubicBezTo>
                  <a:lnTo>
                    <a:pt x="618" y="9214"/>
                  </a:lnTo>
                  <a:lnTo>
                    <a:pt x="0" y="9214"/>
                  </a:lnTo>
                  <a:lnTo>
                    <a:pt x="0" y="9318"/>
                  </a:lnTo>
                  <a:lnTo>
                    <a:pt x="618" y="9318"/>
                  </a:lnTo>
                  <a:lnTo>
                    <a:pt x="618" y="10477"/>
                  </a:lnTo>
                  <a:cubicBezTo>
                    <a:pt x="655" y="10487"/>
                    <a:pt x="693" y="10487"/>
                    <a:pt x="722" y="10487"/>
                  </a:cubicBezTo>
                  <a:lnTo>
                    <a:pt x="722" y="9318"/>
                  </a:lnTo>
                  <a:lnTo>
                    <a:pt x="2014" y="9318"/>
                  </a:lnTo>
                  <a:lnTo>
                    <a:pt x="2014" y="10743"/>
                  </a:lnTo>
                  <a:lnTo>
                    <a:pt x="1843" y="10743"/>
                  </a:lnTo>
                  <a:cubicBezTo>
                    <a:pt x="1824" y="10791"/>
                    <a:pt x="1805" y="10819"/>
                    <a:pt x="1786" y="10857"/>
                  </a:cubicBezTo>
                  <a:lnTo>
                    <a:pt x="2014" y="10857"/>
                  </a:lnTo>
                  <a:lnTo>
                    <a:pt x="2014" y="12006"/>
                  </a:lnTo>
                  <a:lnTo>
                    <a:pt x="1691" y="12006"/>
                  </a:lnTo>
                  <a:cubicBezTo>
                    <a:pt x="1729" y="12035"/>
                    <a:pt x="1767" y="12073"/>
                    <a:pt x="1786" y="12111"/>
                  </a:cubicBezTo>
                  <a:lnTo>
                    <a:pt x="2014" y="12111"/>
                  </a:lnTo>
                  <a:lnTo>
                    <a:pt x="2014" y="13403"/>
                  </a:lnTo>
                  <a:lnTo>
                    <a:pt x="722" y="13403"/>
                  </a:lnTo>
                  <a:lnTo>
                    <a:pt x="722" y="12481"/>
                  </a:lnTo>
                  <a:cubicBezTo>
                    <a:pt x="693" y="12481"/>
                    <a:pt x="655" y="12481"/>
                    <a:pt x="618" y="12472"/>
                  </a:cubicBezTo>
                  <a:lnTo>
                    <a:pt x="618" y="13403"/>
                  </a:lnTo>
                  <a:lnTo>
                    <a:pt x="0" y="13403"/>
                  </a:lnTo>
                  <a:lnTo>
                    <a:pt x="0" y="13507"/>
                  </a:lnTo>
                  <a:lnTo>
                    <a:pt x="618" y="13507"/>
                  </a:lnTo>
                  <a:lnTo>
                    <a:pt x="618" y="14039"/>
                  </a:lnTo>
                  <a:cubicBezTo>
                    <a:pt x="655" y="14049"/>
                    <a:pt x="693" y="14049"/>
                    <a:pt x="722" y="14049"/>
                  </a:cubicBezTo>
                  <a:lnTo>
                    <a:pt x="722" y="13507"/>
                  </a:lnTo>
                  <a:lnTo>
                    <a:pt x="2014" y="13507"/>
                  </a:lnTo>
                  <a:lnTo>
                    <a:pt x="2014" y="14704"/>
                  </a:lnTo>
                  <a:lnTo>
                    <a:pt x="2118" y="14704"/>
                  </a:lnTo>
                  <a:lnTo>
                    <a:pt x="2118" y="13507"/>
                  </a:lnTo>
                  <a:lnTo>
                    <a:pt x="3267" y="13507"/>
                  </a:lnTo>
                  <a:lnTo>
                    <a:pt x="3267" y="14666"/>
                  </a:lnTo>
                  <a:lnTo>
                    <a:pt x="3381" y="14666"/>
                  </a:lnTo>
                  <a:lnTo>
                    <a:pt x="3381" y="13507"/>
                  </a:lnTo>
                  <a:lnTo>
                    <a:pt x="4806" y="13507"/>
                  </a:lnTo>
                  <a:lnTo>
                    <a:pt x="4806" y="14704"/>
                  </a:lnTo>
                  <a:lnTo>
                    <a:pt x="4911" y="14704"/>
                  </a:lnTo>
                  <a:lnTo>
                    <a:pt x="4911" y="13507"/>
                  </a:lnTo>
                  <a:lnTo>
                    <a:pt x="6202" y="13507"/>
                  </a:lnTo>
                  <a:lnTo>
                    <a:pt x="6202" y="14704"/>
                  </a:lnTo>
                  <a:lnTo>
                    <a:pt x="6307" y="14704"/>
                  </a:lnTo>
                  <a:lnTo>
                    <a:pt x="6307" y="13507"/>
                  </a:lnTo>
                  <a:lnTo>
                    <a:pt x="7599" y="13507"/>
                  </a:lnTo>
                  <a:lnTo>
                    <a:pt x="7599" y="14704"/>
                  </a:lnTo>
                  <a:lnTo>
                    <a:pt x="7703" y="14704"/>
                  </a:lnTo>
                  <a:lnTo>
                    <a:pt x="7703" y="13507"/>
                  </a:lnTo>
                  <a:lnTo>
                    <a:pt x="8995" y="13507"/>
                  </a:lnTo>
                  <a:lnTo>
                    <a:pt x="8995" y="14704"/>
                  </a:lnTo>
                  <a:lnTo>
                    <a:pt x="9099" y="14704"/>
                  </a:lnTo>
                  <a:lnTo>
                    <a:pt x="9099" y="13507"/>
                  </a:lnTo>
                  <a:lnTo>
                    <a:pt x="10391" y="13507"/>
                  </a:lnTo>
                  <a:lnTo>
                    <a:pt x="10391" y="14704"/>
                  </a:lnTo>
                  <a:lnTo>
                    <a:pt x="10496" y="14704"/>
                  </a:lnTo>
                  <a:lnTo>
                    <a:pt x="10496" y="13507"/>
                  </a:lnTo>
                  <a:lnTo>
                    <a:pt x="11787" y="13507"/>
                  </a:lnTo>
                  <a:lnTo>
                    <a:pt x="11787" y="14343"/>
                  </a:lnTo>
                  <a:cubicBezTo>
                    <a:pt x="11825" y="14305"/>
                    <a:pt x="11863" y="14267"/>
                    <a:pt x="11892" y="14229"/>
                  </a:cubicBezTo>
                  <a:lnTo>
                    <a:pt x="11892" y="13507"/>
                  </a:lnTo>
                  <a:lnTo>
                    <a:pt x="12680" y="13507"/>
                  </a:lnTo>
                  <a:cubicBezTo>
                    <a:pt x="12718" y="13479"/>
                    <a:pt x="12766" y="13441"/>
                    <a:pt x="12813" y="13403"/>
                  </a:cubicBezTo>
                  <a:lnTo>
                    <a:pt x="11892" y="13403"/>
                  </a:lnTo>
                  <a:lnTo>
                    <a:pt x="11892" y="12111"/>
                  </a:lnTo>
                  <a:lnTo>
                    <a:pt x="13184" y="12111"/>
                  </a:lnTo>
                  <a:lnTo>
                    <a:pt x="13184" y="13108"/>
                  </a:lnTo>
                  <a:cubicBezTo>
                    <a:pt x="13222" y="13089"/>
                    <a:pt x="13260" y="13061"/>
                    <a:pt x="13288" y="13032"/>
                  </a:cubicBezTo>
                  <a:lnTo>
                    <a:pt x="13288" y="12111"/>
                  </a:lnTo>
                  <a:lnTo>
                    <a:pt x="14551" y="12111"/>
                  </a:lnTo>
                  <a:lnTo>
                    <a:pt x="14551" y="12168"/>
                  </a:lnTo>
                  <a:cubicBezTo>
                    <a:pt x="14570" y="12158"/>
                    <a:pt x="14589" y="12149"/>
                    <a:pt x="14608" y="12139"/>
                  </a:cubicBezTo>
                  <a:cubicBezTo>
                    <a:pt x="14627" y="12130"/>
                    <a:pt x="14646" y="12130"/>
                    <a:pt x="14665" y="12130"/>
                  </a:cubicBezTo>
                  <a:lnTo>
                    <a:pt x="14665" y="12111"/>
                  </a:lnTo>
                  <a:lnTo>
                    <a:pt x="14732" y="12111"/>
                  </a:lnTo>
                  <a:cubicBezTo>
                    <a:pt x="14941" y="12082"/>
                    <a:pt x="15140" y="12044"/>
                    <a:pt x="15330" y="12006"/>
                  </a:cubicBezTo>
                  <a:lnTo>
                    <a:pt x="14665" y="12006"/>
                  </a:lnTo>
                  <a:lnTo>
                    <a:pt x="14665" y="10857"/>
                  </a:lnTo>
                  <a:lnTo>
                    <a:pt x="15947" y="10857"/>
                  </a:lnTo>
                  <a:lnTo>
                    <a:pt x="15947" y="11883"/>
                  </a:lnTo>
                  <a:cubicBezTo>
                    <a:pt x="15985" y="11873"/>
                    <a:pt x="16023" y="11864"/>
                    <a:pt x="16061" y="11854"/>
                  </a:cubicBezTo>
                  <a:lnTo>
                    <a:pt x="16061" y="10857"/>
                  </a:lnTo>
                  <a:lnTo>
                    <a:pt x="17201" y="10857"/>
                  </a:lnTo>
                  <a:lnTo>
                    <a:pt x="17201" y="11579"/>
                  </a:lnTo>
                  <a:cubicBezTo>
                    <a:pt x="17239" y="11570"/>
                    <a:pt x="17277" y="11560"/>
                    <a:pt x="17315" y="11551"/>
                  </a:cubicBezTo>
                  <a:lnTo>
                    <a:pt x="17315" y="10857"/>
                  </a:lnTo>
                  <a:lnTo>
                    <a:pt x="18740" y="10857"/>
                  </a:lnTo>
                  <a:lnTo>
                    <a:pt x="18740" y="11085"/>
                  </a:lnTo>
                  <a:cubicBezTo>
                    <a:pt x="18778" y="11066"/>
                    <a:pt x="18816" y="11057"/>
                    <a:pt x="18844" y="11047"/>
                  </a:cubicBezTo>
                  <a:lnTo>
                    <a:pt x="18844" y="10857"/>
                  </a:lnTo>
                  <a:lnTo>
                    <a:pt x="19291" y="10857"/>
                  </a:lnTo>
                  <a:cubicBezTo>
                    <a:pt x="19376" y="10819"/>
                    <a:pt x="19452" y="10781"/>
                    <a:pt x="19538" y="10753"/>
                  </a:cubicBezTo>
                  <a:lnTo>
                    <a:pt x="18844" y="10753"/>
                  </a:lnTo>
                  <a:lnTo>
                    <a:pt x="18844" y="9328"/>
                  </a:lnTo>
                  <a:lnTo>
                    <a:pt x="20136" y="9328"/>
                  </a:lnTo>
                  <a:lnTo>
                    <a:pt x="20136" y="10449"/>
                  </a:lnTo>
                  <a:cubicBezTo>
                    <a:pt x="20174" y="10430"/>
                    <a:pt x="20212" y="10411"/>
                    <a:pt x="20241" y="10392"/>
                  </a:cubicBezTo>
                  <a:lnTo>
                    <a:pt x="20241" y="9328"/>
                  </a:lnTo>
                  <a:lnTo>
                    <a:pt x="21532" y="9328"/>
                  </a:lnTo>
                  <a:lnTo>
                    <a:pt x="21532" y="9537"/>
                  </a:lnTo>
                  <a:cubicBezTo>
                    <a:pt x="21570" y="9508"/>
                    <a:pt x="21608" y="9489"/>
                    <a:pt x="21637" y="9451"/>
                  </a:cubicBezTo>
                  <a:lnTo>
                    <a:pt x="21637" y="9328"/>
                  </a:lnTo>
                  <a:lnTo>
                    <a:pt x="21808" y="9328"/>
                  </a:lnTo>
                  <a:cubicBezTo>
                    <a:pt x="21846" y="9290"/>
                    <a:pt x="21893" y="9252"/>
                    <a:pt x="21941" y="9214"/>
                  </a:cubicBezTo>
                  <a:lnTo>
                    <a:pt x="21637" y="9214"/>
                  </a:lnTo>
                  <a:lnTo>
                    <a:pt x="21637" y="7932"/>
                  </a:lnTo>
                  <a:lnTo>
                    <a:pt x="22929" y="7932"/>
                  </a:lnTo>
                  <a:lnTo>
                    <a:pt x="22929" y="8293"/>
                  </a:lnTo>
                  <a:cubicBezTo>
                    <a:pt x="22967" y="8255"/>
                    <a:pt x="23005" y="8217"/>
                    <a:pt x="23033" y="8179"/>
                  </a:cubicBezTo>
                  <a:lnTo>
                    <a:pt x="23033" y="7932"/>
                  </a:lnTo>
                  <a:lnTo>
                    <a:pt x="23271" y="7932"/>
                  </a:lnTo>
                  <a:cubicBezTo>
                    <a:pt x="23299" y="7894"/>
                    <a:pt x="23337" y="7856"/>
                    <a:pt x="23366" y="7818"/>
                  </a:cubicBezTo>
                  <a:lnTo>
                    <a:pt x="23033" y="7818"/>
                  </a:lnTo>
                  <a:lnTo>
                    <a:pt x="23033" y="6535"/>
                  </a:lnTo>
                  <a:lnTo>
                    <a:pt x="23707" y="6535"/>
                  </a:lnTo>
                  <a:lnTo>
                    <a:pt x="23707" y="6421"/>
                  </a:lnTo>
                  <a:lnTo>
                    <a:pt x="23033" y="6421"/>
                  </a:lnTo>
                  <a:lnTo>
                    <a:pt x="23033" y="5139"/>
                  </a:lnTo>
                  <a:lnTo>
                    <a:pt x="23707" y="5139"/>
                  </a:lnTo>
                  <a:lnTo>
                    <a:pt x="23707" y="5025"/>
                  </a:lnTo>
                  <a:lnTo>
                    <a:pt x="23033" y="5025"/>
                  </a:lnTo>
                  <a:lnTo>
                    <a:pt x="23033" y="3743"/>
                  </a:lnTo>
                  <a:lnTo>
                    <a:pt x="23707" y="3743"/>
                  </a:lnTo>
                  <a:lnTo>
                    <a:pt x="23707" y="3629"/>
                  </a:lnTo>
                  <a:lnTo>
                    <a:pt x="23033" y="3629"/>
                  </a:lnTo>
                  <a:lnTo>
                    <a:pt x="23033" y="2347"/>
                  </a:lnTo>
                  <a:lnTo>
                    <a:pt x="23707" y="2347"/>
                  </a:lnTo>
                  <a:lnTo>
                    <a:pt x="23707" y="2233"/>
                  </a:lnTo>
                  <a:lnTo>
                    <a:pt x="23033" y="2233"/>
                  </a:lnTo>
                  <a:lnTo>
                    <a:pt x="23033" y="950"/>
                  </a:lnTo>
                  <a:lnTo>
                    <a:pt x="23707" y="950"/>
                  </a:lnTo>
                  <a:lnTo>
                    <a:pt x="23707" y="837"/>
                  </a:lnTo>
                  <a:lnTo>
                    <a:pt x="23033" y="837"/>
                  </a:lnTo>
                  <a:lnTo>
                    <a:pt x="23033" y="29"/>
                  </a:lnTo>
                  <a:cubicBezTo>
                    <a:pt x="23005" y="48"/>
                    <a:pt x="22967" y="58"/>
                    <a:pt x="22929" y="77"/>
                  </a:cubicBezTo>
                  <a:lnTo>
                    <a:pt x="22929" y="837"/>
                  </a:lnTo>
                  <a:lnTo>
                    <a:pt x="21637" y="837"/>
                  </a:lnTo>
                  <a:lnTo>
                    <a:pt x="21637" y="732"/>
                  </a:lnTo>
                  <a:cubicBezTo>
                    <a:pt x="21608" y="732"/>
                    <a:pt x="21570" y="732"/>
                    <a:pt x="21532" y="742"/>
                  </a:cubicBezTo>
                  <a:lnTo>
                    <a:pt x="21532" y="837"/>
                  </a:lnTo>
                  <a:lnTo>
                    <a:pt x="20241" y="837"/>
                  </a:lnTo>
                  <a:lnTo>
                    <a:pt x="20241" y="751"/>
                  </a:lnTo>
                  <a:lnTo>
                    <a:pt x="20136" y="751"/>
                  </a:lnTo>
                  <a:lnTo>
                    <a:pt x="20136" y="837"/>
                  </a:lnTo>
                  <a:lnTo>
                    <a:pt x="18844" y="837"/>
                  </a:lnTo>
                  <a:lnTo>
                    <a:pt x="18844" y="751"/>
                  </a:lnTo>
                  <a:lnTo>
                    <a:pt x="18740" y="751"/>
                  </a:lnTo>
                  <a:lnTo>
                    <a:pt x="18740" y="837"/>
                  </a:lnTo>
                  <a:lnTo>
                    <a:pt x="17315" y="837"/>
                  </a:lnTo>
                  <a:lnTo>
                    <a:pt x="17315" y="751"/>
                  </a:lnTo>
                  <a:lnTo>
                    <a:pt x="17201" y="751"/>
                  </a:lnTo>
                  <a:lnTo>
                    <a:pt x="17201" y="837"/>
                  </a:lnTo>
                  <a:lnTo>
                    <a:pt x="16052" y="837"/>
                  </a:lnTo>
                  <a:lnTo>
                    <a:pt x="16052" y="742"/>
                  </a:lnTo>
                  <a:lnTo>
                    <a:pt x="15947" y="742"/>
                  </a:lnTo>
                  <a:lnTo>
                    <a:pt x="15947" y="837"/>
                  </a:lnTo>
                  <a:lnTo>
                    <a:pt x="14656" y="837"/>
                  </a:lnTo>
                  <a:lnTo>
                    <a:pt x="14656" y="723"/>
                  </a:lnTo>
                  <a:cubicBezTo>
                    <a:pt x="14627" y="723"/>
                    <a:pt x="14589" y="723"/>
                    <a:pt x="14551" y="713"/>
                  </a:cubicBezTo>
                  <a:lnTo>
                    <a:pt x="14551" y="837"/>
                  </a:lnTo>
                  <a:lnTo>
                    <a:pt x="13288" y="837"/>
                  </a:lnTo>
                  <a:lnTo>
                    <a:pt x="13288" y="723"/>
                  </a:lnTo>
                  <a:cubicBezTo>
                    <a:pt x="13250" y="732"/>
                    <a:pt x="13222" y="751"/>
                    <a:pt x="13184" y="761"/>
                  </a:cubicBezTo>
                  <a:lnTo>
                    <a:pt x="13184" y="837"/>
                  </a:lnTo>
                  <a:lnTo>
                    <a:pt x="11892" y="837"/>
                  </a:lnTo>
                  <a:lnTo>
                    <a:pt x="11892" y="295"/>
                  </a:lnTo>
                  <a:cubicBezTo>
                    <a:pt x="11879" y="295"/>
                    <a:pt x="11871" y="291"/>
                    <a:pt x="11861" y="291"/>
                  </a:cubicBezTo>
                  <a:cubicBezTo>
                    <a:pt x="11856" y="291"/>
                    <a:pt x="11851" y="292"/>
                    <a:pt x="11844" y="295"/>
                  </a:cubicBezTo>
                  <a:cubicBezTo>
                    <a:pt x="11830" y="281"/>
                    <a:pt x="11816" y="272"/>
                    <a:pt x="11803" y="272"/>
                  </a:cubicBezTo>
                  <a:cubicBezTo>
                    <a:pt x="11797" y="272"/>
                    <a:pt x="11792" y="274"/>
                    <a:pt x="11787" y="276"/>
                  </a:cubicBezTo>
                  <a:lnTo>
                    <a:pt x="11787" y="837"/>
                  </a:lnTo>
                  <a:lnTo>
                    <a:pt x="11122" y="837"/>
                  </a:lnTo>
                  <a:cubicBezTo>
                    <a:pt x="11093" y="848"/>
                    <a:pt x="11056" y="856"/>
                    <a:pt x="11019" y="856"/>
                  </a:cubicBezTo>
                  <a:cubicBezTo>
                    <a:pt x="10996" y="856"/>
                    <a:pt x="10973" y="853"/>
                    <a:pt x="10951" y="846"/>
                  </a:cubicBezTo>
                  <a:cubicBezTo>
                    <a:pt x="10942" y="846"/>
                    <a:pt x="10932" y="846"/>
                    <a:pt x="10923" y="837"/>
                  </a:cubicBezTo>
                  <a:lnTo>
                    <a:pt x="10496" y="837"/>
                  </a:lnTo>
                  <a:lnTo>
                    <a:pt x="10496" y="656"/>
                  </a:lnTo>
                  <a:cubicBezTo>
                    <a:pt x="10458" y="675"/>
                    <a:pt x="10420" y="704"/>
                    <a:pt x="10391" y="723"/>
                  </a:cubicBezTo>
                  <a:lnTo>
                    <a:pt x="10391" y="837"/>
                  </a:lnTo>
                  <a:lnTo>
                    <a:pt x="9099" y="837"/>
                  </a:lnTo>
                  <a:lnTo>
                    <a:pt x="9099" y="48"/>
                  </a:lnTo>
                  <a:cubicBezTo>
                    <a:pt x="9061" y="39"/>
                    <a:pt x="9033" y="39"/>
                    <a:pt x="8995" y="29"/>
                  </a:cubicBezTo>
                  <a:lnTo>
                    <a:pt x="8995" y="837"/>
                  </a:lnTo>
                  <a:lnTo>
                    <a:pt x="7703" y="837"/>
                  </a:lnTo>
                  <a:lnTo>
                    <a:pt x="7703" y="29"/>
                  </a:lnTo>
                  <a:cubicBezTo>
                    <a:pt x="7675" y="67"/>
                    <a:pt x="7646" y="115"/>
                    <a:pt x="7608" y="153"/>
                  </a:cubicBezTo>
                  <a:lnTo>
                    <a:pt x="7599" y="153"/>
                  </a:lnTo>
                  <a:lnTo>
                    <a:pt x="7599" y="837"/>
                  </a:lnTo>
                  <a:lnTo>
                    <a:pt x="6307" y="837"/>
                  </a:lnTo>
                  <a:lnTo>
                    <a:pt x="6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5141534" y="3963980"/>
              <a:ext cx="14952" cy="60946"/>
            </a:xfrm>
            <a:custGeom>
              <a:avLst/>
              <a:gdLst/>
              <a:ahLst/>
              <a:cxnLst/>
              <a:rect l="l" t="t" r="r" b="b"/>
              <a:pathLst>
                <a:path w="105" h="428" extrusionOk="0">
                  <a:moveTo>
                    <a:pt x="1" y="1"/>
                  </a:moveTo>
                  <a:lnTo>
                    <a:pt x="1" y="428"/>
                  </a:lnTo>
                  <a:lnTo>
                    <a:pt x="105" y="428"/>
                  </a:lnTo>
                  <a:lnTo>
                    <a:pt x="105" y="1"/>
                  </a:ln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3"/>
          <p:cNvGrpSpPr/>
          <p:nvPr/>
        </p:nvGrpSpPr>
        <p:grpSpPr>
          <a:xfrm rot="-951939">
            <a:off x="-838892" y="3110817"/>
            <a:ext cx="1993221" cy="2685167"/>
            <a:chOff x="6561150" y="2663000"/>
            <a:chExt cx="1803151" cy="2429114"/>
          </a:xfrm>
        </p:grpSpPr>
        <p:sp>
          <p:nvSpPr>
            <p:cNvPr id="142" name="Google Shape;142;p13"/>
            <p:cNvSpPr/>
            <p:nvPr/>
          </p:nvSpPr>
          <p:spPr>
            <a:xfrm>
              <a:off x="6561150" y="2663000"/>
              <a:ext cx="1785051" cy="2429114"/>
            </a:xfrm>
            <a:custGeom>
              <a:avLst/>
              <a:gdLst/>
              <a:ahLst/>
              <a:cxnLst/>
              <a:rect l="l" t="t" r="r" b="b"/>
              <a:pathLst>
                <a:path w="20612" h="28049" extrusionOk="0">
                  <a:moveTo>
                    <a:pt x="2119" y="0"/>
                  </a:moveTo>
                  <a:cubicBezTo>
                    <a:pt x="1948" y="3144"/>
                    <a:pt x="485" y="6193"/>
                    <a:pt x="1017" y="9480"/>
                  </a:cubicBezTo>
                  <a:cubicBezTo>
                    <a:pt x="1017" y="9622"/>
                    <a:pt x="532" y="17819"/>
                    <a:pt x="10" y="20070"/>
                  </a:cubicBezTo>
                  <a:cubicBezTo>
                    <a:pt x="295" y="21153"/>
                    <a:pt x="960" y="22245"/>
                    <a:pt x="846" y="23100"/>
                  </a:cubicBezTo>
                  <a:cubicBezTo>
                    <a:pt x="893" y="23233"/>
                    <a:pt x="684" y="24050"/>
                    <a:pt x="361" y="24335"/>
                  </a:cubicBezTo>
                  <a:cubicBezTo>
                    <a:pt x="304" y="24382"/>
                    <a:pt x="247" y="24430"/>
                    <a:pt x="219" y="24506"/>
                  </a:cubicBezTo>
                  <a:cubicBezTo>
                    <a:pt x="124" y="24705"/>
                    <a:pt x="238" y="24962"/>
                    <a:pt x="352" y="25152"/>
                  </a:cubicBezTo>
                  <a:cubicBezTo>
                    <a:pt x="266" y="25247"/>
                    <a:pt x="190" y="25361"/>
                    <a:pt x="133" y="25494"/>
                  </a:cubicBezTo>
                  <a:lnTo>
                    <a:pt x="323" y="25950"/>
                  </a:lnTo>
                  <a:cubicBezTo>
                    <a:pt x="219" y="26187"/>
                    <a:pt x="114" y="26434"/>
                    <a:pt x="0" y="26672"/>
                  </a:cubicBezTo>
                  <a:cubicBezTo>
                    <a:pt x="171" y="26975"/>
                    <a:pt x="447" y="27175"/>
                    <a:pt x="732" y="27175"/>
                  </a:cubicBezTo>
                  <a:cubicBezTo>
                    <a:pt x="684" y="27289"/>
                    <a:pt x="713" y="27450"/>
                    <a:pt x="798" y="27507"/>
                  </a:cubicBezTo>
                  <a:cubicBezTo>
                    <a:pt x="817" y="27716"/>
                    <a:pt x="608" y="27574"/>
                    <a:pt x="494" y="27716"/>
                  </a:cubicBezTo>
                  <a:cubicBezTo>
                    <a:pt x="523" y="27802"/>
                    <a:pt x="551" y="27887"/>
                    <a:pt x="589" y="27973"/>
                  </a:cubicBezTo>
                  <a:cubicBezTo>
                    <a:pt x="561" y="28001"/>
                    <a:pt x="532" y="28020"/>
                    <a:pt x="513" y="28039"/>
                  </a:cubicBezTo>
                  <a:lnTo>
                    <a:pt x="2812" y="28049"/>
                  </a:lnTo>
                  <a:lnTo>
                    <a:pt x="19443" y="28049"/>
                  </a:lnTo>
                  <a:cubicBezTo>
                    <a:pt x="19481" y="28020"/>
                    <a:pt x="19519" y="28001"/>
                    <a:pt x="19548" y="27982"/>
                  </a:cubicBezTo>
                  <a:cubicBezTo>
                    <a:pt x="19700" y="27916"/>
                    <a:pt x="19842" y="27840"/>
                    <a:pt x="19994" y="27773"/>
                  </a:cubicBezTo>
                  <a:cubicBezTo>
                    <a:pt x="20051" y="27745"/>
                    <a:pt x="20117" y="27707"/>
                    <a:pt x="20136" y="27621"/>
                  </a:cubicBezTo>
                  <a:cubicBezTo>
                    <a:pt x="20184" y="27460"/>
                    <a:pt x="20004" y="27365"/>
                    <a:pt x="19918" y="27241"/>
                  </a:cubicBezTo>
                  <a:cubicBezTo>
                    <a:pt x="19785" y="27042"/>
                    <a:pt x="19890" y="26728"/>
                    <a:pt x="19880" y="26463"/>
                  </a:cubicBezTo>
                  <a:cubicBezTo>
                    <a:pt x="19871" y="26149"/>
                    <a:pt x="19709" y="25893"/>
                    <a:pt x="19624" y="25608"/>
                  </a:cubicBezTo>
                  <a:cubicBezTo>
                    <a:pt x="19510" y="25180"/>
                    <a:pt x="19576" y="24705"/>
                    <a:pt x="19671" y="24268"/>
                  </a:cubicBezTo>
                  <a:cubicBezTo>
                    <a:pt x="19548" y="23870"/>
                    <a:pt x="19880" y="23499"/>
                    <a:pt x="19975" y="23357"/>
                  </a:cubicBezTo>
                  <a:cubicBezTo>
                    <a:pt x="19994" y="23328"/>
                    <a:pt x="20013" y="23290"/>
                    <a:pt x="20013" y="23252"/>
                  </a:cubicBezTo>
                  <a:cubicBezTo>
                    <a:pt x="20098" y="22882"/>
                    <a:pt x="20004" y="22492"/>
                    <a:pt x="20023" y="22112"/>
                  </a:cubicBezTo>
                  <a:cubicBezTo>
                    <a:pt x="20051" y="21751"/>
                    <a:pt x="20184" y="21409"/>
                    <a:pt x="20383" y="21153"/>
                  </a:cubicBezTo>
                  <a:cubicBezTo>
                    <a:pt x="20450" y="21049"/>
                    <a:pt x="20535" y="20954"/>
                    <a:pt x="20573" y="20821"/>
                  </a:cubicBezTo>
                  <a:cubicBezTo>
                    <a:pt x="20611" y="20678"/>
                    <a:pt x="20592" y="20507"/>
                    <a:pt x="20516" y="20393"/>
                  </a:cubicBezTo>
                  <a:cubicBezTo>
                    <a:pt x="20440" y="20355"/>
                    <a:pt x="20374" y="20327"/>
                    <a:pt x="20298" y="20289"/>
                  </a:cubicBezTo>
                  <a:cubicBezTo>
                    <a:pt x="20516" y="19833"/>
                    <a:pt x="20374" y="19225"/>
                    <a:pt x="20212" y="18721"/>
                  </a:cubicBezTo>
                  <a:lnTo>
                    <a:pt x="18759" y="17572"/>
                  </a:lnTo>
                  <a:cubicBezTo>
                    <a:pt x="18702" y="17373"/>
                    <a:pt x="18332" y="16356"/>
                    <a:pt x="18930" y="15302"/>
                  </a:cubicBezTo>
                  <a:cubicBezTo>
                    <a:pt x="19082" y="15131"/>
                    <a:pt x="19149" y="14846"/>
                    <a:pt x="19101" y="14599"/>
                  </a:cubicBezTo>
                  <a:lnTo>
                    <a:pt x="19101" y="14599"/>
                  </a:lnTo>
                  <a:cubicBezTo>
                    <a:pt x="19097" y="14600"/>
                    <a:pt x="19092" y="14601"/>
                    <a:pt x="19087" y="14601"/>
                  </a:cubicBezTo>
                  <a:cubicBezTo>
                    <a:pt x="19001" y="14601"/>
                    <a:pt x="18951" y="14432"/>
                    <a:pt x="18978" y="14324"/>
                  </a:cubicBezTo>
                  <a:cubicBezTo>
                    <a:pt x="19016" y="14210"/>
                    <a:pt x="19253" y="13963"/>
                    <a:pt x="19234" y="13839"/>
                  </a:cubicBezTo>
                  <a:cubicBezTo>
                    <a:pt x="19215" y="13744"/>
                    <a:pt x="19149" y="13687"/>
                    <a:pt x="19101" y="13611"/>
                  </a:cubicBezTo>
                  <a:cubicBezTo>
                    <a:pt x="18987" y="13440"/>
                    <a:pt x="19728" y="13279"/>
                    <a:pt x="19833" y="13089"/>
                  </a:cubicBezTo>
                  <a:lnTo>
                    <a:pt x="19757" y="13061"/>
                  </a:lnTo>
                  <a:cubicBezTo>
                    <a:pt x="19842" y="13032"/>
                    <a:pt x="19899" y="13013"/>
                    <a:pt x="19909" y="13004"/>
                  </a:cubicBezTo>
                  <a:cubicBezTo>
                    <a:pt x="19918" y="12985"/>
                    <a:pt x="19937" y="12975"/>
                    <a:pt x="19956" y="12956"/>
                  </a:cubicBezTo>
                  <a:cubicBezTo>
                    <a:pt x="20108" y="12804"/>
                    <a:pt x="19187" y="12652"/>
                    <a:pt x="19348" y="12491"/>
                  </a:cubicBezTo>
                  <a:cubicBezTo>
                    <a:pt x="19234" y="12415"/>
                    <a:pt x="20364" y="11341"/>
                    <a:pt x="20279" y="11265"/>
                  </a:cubicBezTo>
                  <a:cubicBezTo>
                    <a:pt x="20364" y="10344"/>
                    <a:pt x="20393" y="9109"/>
                    <a:pt x="20307" y="8986"/>
                  </a:cubicBezTo>
                  <a:cubicBezTo>
                    <a:pt x="20241" y="8891"/>
                    <a:pt x="19937" y="8112"/>
                    <a:pt x="19861" y="8026"/>
                  </a:cubicBezTo>
                  <a:cubicBezTo>
                    <a:pt x="19538" y="7666"/>
                    <a:pt x="19956" y="5832"/>
                    <a:pt x="19899" y="5310"/>
                  </a:cubicBezTo>
                  <a:lnTo>
                    <a:pt x="19956" y="4769"/>
                  </a:lnTo>
                  <a:cubicBezTo>
                    <a:pt x="19833" y="4702"/>
                    <a:pt x="19728" y="4560"/>
                    <a:pt x="19690" y="4398"/>
                  </a:cubicBezTo>
                  <a:cubicBezTo>
                    <a:pt x="19662" y="4313"/>
                    <a:pt x="19652" y="4218"/>
                    <a:pt x="19614" y="4151"/>
                  </a:cubicBezTo>
                  <a:cubicBezTo>
                    <a:pt x="19519" y="4028"/>
                    <a:pt x="19348" y="4066"/>
                    <a:pt x="19253" y="3952"/>
                  </a:cubicBezTo>
                  <a:cubicBezTo>
                    <a:pt x="19246" y="3943"/>
                    <a:pt x="19235" y="3939"/>
                    <a:pt x="19221" y="3939"/>
                  </a:cubicBezTo>
                  <a:cubicBezTo>
                    <a:pt x="19145" y="3939"/>
                    <a:pt x="18984" y="4058"/>
                    <a:pt x="18911" y="4123"/>
                  </a:cubicBezTo>
                  <a:cubicBezTo>
                    <a:pt x="18921" y="4113"/>
                    <a:pt x="18940" y="4094"/>
                    <a:pt x="18968" y="4075"/>
                  </a:cubicBezTo>
                  <a:cubicBezTo>
                    <a:pt x="19025" y="4028"/>
                    <a:pt x="19082" y="3971"/>
                    <a:pt x="19111" y="3895"/>
                  </a:cubicBezTo>
                  <a:cubicBezTo>
                    <a:pt x="19206" y="3695"/>
                    <a:pt x="19006" y="2461"/>
                    <a:pt x="19006" y="2461"/>
                  </a:cubicBezTo>
                  <a:cubicBezTo>
                    <a:pt x="19111" y="2214"/>
                    <a:pt x="19215" y="1967"/>
                    <a:pt x="19320" y="1729"/>
                  </a:cubicBezTo>
                  <a:cubicBezTo>
                    <a:pt x="19158" y="1435"/>
                    <a:pt x="18892" y="1245"/>
                    <a:pt x="18617" y="1235"/>
                  </a:cubicBezTo>
                  <a:lnTo>
                    <a:pt x="18617" y="1235"/>
                  </a:lnTo>
                  <a:cubicBezTo>
                    <a:pt x="18712" y="1330"/>
                    <a:pt x="18759" y="1463"/>
                    <a:pt x="18759" y="1606"/>
                  </a:cubicBezTo>
                  <a:cubicBezTo>
                    <a:pt x="18759" y="1929"/>
                    <a:pt x="18503" y="2185"/>
                    <a:pt x="18180" y="2185"/>
                  </a:cubicBezTo>
                  <a:cubicBezTo>
                    <a:pt x="17857" y="2185"/>
                    <a:pt x="17600" y="1929"/>
                    <a:pt x="17600" y="1606"/>
                  </a:cubicBezTo>
                  <a:cubicBezTo>
                    <a:pt x="17600" y="1330"/>
                    <a:pt x="17790" y="1102"/>
                    <a:pt x="18047" y="1045"/>
                  </a:cubicBezTo>
                  <a:cubicBezTo>
                    <a:pt x="18047" y="1045"/>
                    <a:pt x="17980" y="342"/>
                    <a:pt x="18094" y="0"/>
                  </a:cubicBezTo>
                  <a:lnTo>
                    <a:pt x="16309" y="0"/>
                  </a:lnTo>
                  <a:cubicBezTo>
                    <a:pt x="16337" y="485"/>
                    <a:pt x="16157" y="1045"/>
                    <a:pt x="16157" y="1045"/>
                  </a:cubicBezTo>
                  <a:cubicBezTo>
                    <a:pt x="16413" y="1102"/>
                    <a:pt x="16613" y="1330"/>
                    <a:pt x="16613" y="1606"/>
                  </a:cubicBezTo>
                  <a:cubicBezTo>
                    <a:pt x="16613" y="1929"/>
                    <a:pt x="16347" y="2185"/>
                    <a:pt x="16033" y="2185"/>
                  </a:cubicBezTo>
                  <a:cubicBezTo>
                    <a:pt x="15710" y="2185"/>
                    <a:pt x="15444" y="1929"/>
                    <a:pt x="15444" y="1606"/>
                  </a:cubicBezTo>
                  <a:cubicBezTo>
                    <a:pt x="15444" y="1330"/>
                    <a:pt x="15644" y="1102"/>
                    <a:pt x="15900" y="1045"/>
                  </a:cubicBezTo>
                  <a:cubicBezTo>
                    <a:pt x="15900" y="1045"/>
                    <a:pt x="16071" y="390"/>
                    <a:pt x="16052" y="0"/>
                  </a:cubicBezTo>
                  <a:lnTo>
                    <a:pt x="13991" y="0"/>
                  </a:lnTo>
                  <a:cubicBezTo>
                    <a:pt x="13953" y="437"/>
                    <a:pt x="14010" y="1045"/>
                    <a:pt x="14010" y="1045"/>
                  </a:cubicBezTo>
                  <a:cubicBezTo>
                    <a:pt x="14267" y="1102"/>
                    <a:pt x="14457" y="1330"/>
                    <a:pt x="14457" y="1606"/>
                  </a:cubicBezTo>
                  <a:cubicBezTo>
                    <a:pt x="14457" y="1929"/>
                    <a:pt x="14200" y="2185"/>
                    <a:pt x="13877" y="2185"/>
                  </a:cubicBezTo>
                  <a:cubicBezTo>
                    <a:pt x="13554" y="2185"/>
                    <a:pt x="13298" y="1929"/>
                    <a:pt x="13298" y="1606"/>
                  </a:cubicBezTo>
                  <a:cubicBezTo>
                    <a:pt x="13298" y="1330"/>
                    <a:pt x="13488" y="1102"/>
                    <a:pt x="13744" y="1045"/>
                  </a:cubicBezTo>
                  <a:cubicBezTo>
                    <a:pt x="13744" y="1045"/>
                    <a:pt x="13773" y="380"/>
                    <a:pt x="13754" y="0"/>
                  </a:cubicBezTo>
                  <a:lnTo>
                    <a:pt x="11940" y="0"/>
                  </a:lnTo>
                  <a:cubicBezTo>
                    <a:pt x="11835" y="437"/>
                    <a:pt x="11854" y="1045"/>
                    <a:pt x="11854" y="1045"/>
                  </a:cubicBezTo>
                  <a:cubicBezTo>
                    <a:pt x="12111" y="1102"/>
                    <a:pt x="12301" y="1330"/>
                    <a:pt x="12301" y="1606"/>
                  </a:cubicBezTo>
                  <a:cubicBezTo>
                    <a:pt x="12301" y="1929"/>
                    <a:pt x="12044" y="2185"/>
                    <a:pt x="11721" y="2185"/>
                  </a:cubicBezTo>
                  <a:cubicBezTo>
                    <a:pt x="11408" y="2185"/>
                    <a:pt x="11142" y="1929"/>
                    <a:pt x="11142" y="1606"/>
                  </a:cubicBezTo>
                  <a:cubicBezTo>
                    <a:pt x="11142" y="1330"/>
                    <a:pt x="11332" y="1102"/>
                    <a:pt x="11588" y="1045"/>
                  </a:cubicBezTo>
                  <a:cubicBezTo>
                    <a:pt x="11588" y="1045"/>
                    <a:pt x="11531" y="342"/>
                    <a:pt x="11636" y="0"/>
                  </a:cubicBezTo>
                  <a:lnTo>
                    <a:pt x="9641" y="0"/>
                  </a:lnTo>
                  <a:cubicBezTo>
                    <a:pt x="9689" y="466"/>
                    <a:pt x="9708" y="1045"/>
                    <a:pt x="9708" y="1045"/>
                  </a:cubicBezTo>
                  <a:cubicBezTo>
                    <a:pt x="9964" y="1102"/>
                    <a:pt x="10154" y="1330"/>
                    <a:pt x="10154" y="1606"/>
                  </a:cubicBezTo>
                  <a:cubicBezTo>
                    <a:pt x="10154" y="1929"/>
                    <a:pt x="9888" y="2185"/>
                    <a:pt x="9575" y="2185"/>
                  </a:cubicBezTo>
                  <a:cubicBezTo>
                    <a:pt x="9252" y="2185"/>
                    <a:pt x="8995" y="1929"/>
                    <a:pt x="8995" y="1606"/>
                  </a:cubicBezTo>
                  <a:cubicBezTo>
                    <a:pt x="8995" y="1330"/>
                    <a:pt x="9185" y="1102"/>
                    <a:pt x="9442" y="1045"/>
                  </a:cubicBezTo>
                  <a:cubicBezTo>
                    <a:pt x="9442" y="1045"/>
                    <a:pt x="9394" y="380"/>
                    <a:pt x="9366" y="0"/>
                  </a:cubicBezTo>
                  <a:lnTo>
                    <a:pt x="7637" y="0"/>
                  </a:lnTo>
                  <a:cubicBezTo>
                    <a:pt x="7532" y="437"/>
                    <a:pt x="7551" y="1045"/>
                    <a:pt x="7551" y="1045"/>
                  </a:cubicBezTo>
                  <a:cubicBezTo>
                    <a:pt x="7808" y="1102"/>
                    <a:pt x="7998" y="1330"/>
                    <a:pt x="7998" y="1606"/>
                  </a:cubicBezTo>
                  <a:cubicBezTo>
                    <a:pt x="7998" y="1929"/>
                    <a:pt x="7741" y="2185"/>
                    <a:pt x="7418" y="2185"/>
                  </a:cubicBezTo>
                  <a:cubicBezTo>
                    <a:pt x="7096" y="2185"/>
                    <a:pt x="6839" y="1929"/>
                    <a:pt x="6839" y="1606"/>
                  </a:cubicBezTo>
                  <a:cubicBezTo>
                    <a:pt x="6839" y="1330"/>
                    <a:pt x="7029" y="1102"/>
                    <a:pt x="7285" y="1045"/>
                  </a:cubicBezTo>
                  <a:cubicBezTo>
                    <a:pt x="7285" y="1045"/>
                    <a:pt x="7219" y="342"/>
                    <a:pt x="7333" y="0"/>
                  </a:cubicBezTo>
                  <a:lnTo>
                    <a:pt x="5395" y="0"/>
                  </a:lnTo>
                  <a:cubicBezTo>
                    <a:pt x="5329" y="437"/>
                    <a:pt x="5405" y="1045"/>
                    <a:pt x="5405" y="1045"/>
                  </a:cubicBezTo>
                  <a:cubicBezTo>
                    <a:pt x="5661" y="1102"/>
                    <a:pt x="5851" y="1330"/>
                    <a:pt x="5851" y="1606"/>
                  </a:cubicBezTo>
                  <a:cubicBezTo>
                    <a:pt x="5851" y="1929"/>
                    <a:pt x="5595" y="2185"/>
                    <a:pt x="5272" y="2185"/>
                  </a:cubicBezTo>
                  <a:cubicBezTo>
                    <a:pt x="4949" y="2185"/>
                    <a:pt x="4693" y="1929"/>
                    <a:pt x="4693" y="1606"/>
                  </a:cubicBezTo>
                  <a:cubicBezTo>
                    <a:pt x="4693" y="1330"/>
                    <a:pt x="4882" y="1102"/>
                    <a:pt x="5139" y="1045"/>
                  </a:cubicBezTo>
                  <a:cubicBezTo>
                    <a:pt x="5139" y="1045"/>
                    <a:pt x="5148" y="361"/>
                    <a:pt x="5158" y="0"/>
                  </a:cubicBezTo>
                  <a:lnTo>
                    <a:pt x="3334" y="0"/>
                  </a:lnTo>
                  <a:cubicBezTo>
                    <a:pt x="3230" y="437"/>
                    <a:pt x="3249" y="1045"/>
                    <a:pt x="3249" y="1045"/>
                  </a:cubicBezTo>
                  <a:cubicBezTo>
                    <a:pt x="3505" y="1102"/>
                    <a:pt x="3695" y="1330"/>
                    <a:pt x="3695" y="1606"/>
                  </a:cubicBezTo>
                  <a:cubicBezTo>
                    <a:pt x="3695" y="1929"/>
                    <a:pt x="3439" y="2185"/>
                    <a:pt x="3116" y="2185"/>
                  </a:cubicBezTo>
                  <a:cubicBezTo>
                    <a:pt x="2793" y="2185"/>
                    <a:pt x="2536" y="1929"/>
                    <a:pt x="2536" y="1606"/>
                  </a:cubicBezTo>
                  <a:cubicBezTo>
                    <a:pt x="2536" y="1330"/>
                    <a:pt x="2726" y="1102"/>
                    <a:pt x="2983" y="1045"/>
                  </a:cubicBezTo>
                  <a:cubicBezTo>
                    <a:pt x="2983" y="1045"/>
                    <a:pt x="2916" y="342"/>
                    <a:pt x="3030"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6564441" y="2663000"/>
              <a:ext cx="1799860" cy="2429114"/>
            </a:xfrm>
            <a:custGeom>
              <a:avLst/>
              <a:gdLst/>
              <a:ahLst/>
              <a:cxnLst/>
              <a:rect l="l" t="t" r="r" b="b"/>
              <a:pathLst>
                <a:path w="20783" h="28049" extrusionOk="0">
                  <a:moveTo>
                    <a:pt x="2071" y="0"/>
                  </a:moveTo>
                  <a:cubicBezTo>
                    <a:pt x="1900" y="3144"/>
                    <a:pt x="447" y="6193"/>
                    <a:pt x="969" y="9480"/>
                  </a:cubicBezTo>
                  <a:cubicBezTo>
                    <a:pt x="969" y="9622"/>
                    <a:pt x="1273" y="10297"/>
                    <a:pt x="1273" y="10714"/>
                  </a:cubicBezTo>
                  <a:cubicBezTo>
                    <a:pt x="1416" y="12111"/>
                    <a:pt x="1112" y="12272"/>
                    <a:pt x="969" y="13535"/>
                  </a:cubicBezTo>
                  <a:cubicBezTo>
                    <a:pt x="884" y="15711"/>
                    <a:pt x="494" y="17762"/>
                    <a:pt x="48" y="19785"/>
                  </a:cubicBezTo>
                  <a:cubicBezTo>
                    <a:pt x="67" y="19861"/>
                    <a:pt x="86" y="19928"/>
                    <a:pt x="86" y="19956"/>
                  </a:cubicBezTo>
                  <a:cubicBezTo>
                    <a:pt x="0" y="21153"/>
                    <a:pt x="1530" y="21903"/>
                    <a:pt x="1368" y="23081"/>
                  </a:cubicBezTo>
                  <a:cubicBezTo>
                    <a:pt x="1416" y="23214"/>
                    <a:pt x="1454" y="23347"/>
                    <a:pt x="1492" y="23471"/>
                  </a:cubicBezTo>
                  <a:cubicBezTo>
                    <a:pt x="1169" y="23756"/>
                    <a:pt x="846" y="24040"/>
                    <a:pt x="523" y="24335"/>
                  </a:cubicBezTo>
                  <a:cubicBezTo>
                    <a:pt x="475" y="24382"/>
                    <a:pt x="418" y="24430"/>
                    <a:pt x="380" y="24506"/>
                  </a:cubicBezTo>
                  <a:cubicBezTo>
                    <a:pt x="295" y="24705"/>
                    <a:pt x="409" y="24962"/>
                    <a:pt x="523" y="25152"/>
                  </a:cubicBezTo>
                  <a:cubicBezTo>
                    <a:pt x="428" y="25247"/>
                    <a:pt x="751" y="25342"/>
                    <a:pt x="694" y="25475"/>
                  </a:cubicBezTo>
                  <a:lnTo>
                    <a:pt x="884" y="25931"/>
                  </a:lnTo>
                  <a:cubicBezTo>
                    <a:pt x="779" y="26168"/>
                    <a:pt x="665" y="26415"/>
                    <a:pt x="561" y="26653"/>
                  </a:cubicBezTo>
                  <a:cubicBezTo>
                    <a:pt x="732" y="26956"/>
                    <a:pt x="618" y="27175"/>
                    <a:pt x="903" y="27175"/>
                  </a:cubicBezTo>
                  <a:cubicBezTo>
                    <a:pt x="846" y="27289"/>
                    <a:pt x="884" y="27450"/>
                    <a:pt x="960" y="27507"/>
                  </a:cubicBezTo>
                  <a:cubicBezTo>
                    <a:pt x="988" y="27716"/>
                    <a:pt x="770" y="27574"/>
                    <a:pt x="665" y="27716"/>
                  </a:cubicBezTo>
                  <a:cubicBezTo>
                    <a:pt x="694" y="27802"/>
                    <a:pt x="722" y="27887"/>
                    <a:pt x="751" y="27973"/>
                  </a:cubicBezTo>
                  <a:cubicBezTo>
                    <a:pt x="732" y="28001"/>
                    <a:pt x="703" y="28020"/>
                    <a:pt x="684" y="28039"/>
                  </a:cubicBezTo>
                  <a:lnTo>
                    <a:pt x="2983" y="28049"/>
                  </a:lnTo>
                  <a:lnTo>
                    <a:pt x="19614" y="28049"/>
                  </a:lnTo>
                  <a:cubicBezTo>
                    <a:pt x="19652" y="28020"/>
                    <a:pt x="19681" y="28001"/>
                    <a:pt x="19719" y="27982"/>
                  </a:cubicBezTo>
                  <a:cubicBezTo>
                    <a:pt x="19861" y="27916"/>
                    <a:pt x="20013" y="27840"/>
                    <a:pt x="20155" y="27773"/>
                  </a:cubicBezTo>
                  <a:cubicBezTo>
                    <a:pt x="20222" y="27745"/>
                    <a:pt x="20288" y="27707"/>
                    <a:pt x="20307" y="27621"/>
                  </a:cubicBezTo>
                  <a:cubicBezTo>
                    <a:pt x="20345" y="27460"/>
                    <a:pt x="20174" y="27365"/>
                    <a:pt x="20089" y="27241"/>
                  </a:cubicBezTo>
                  <a:cubicBezTo>
                    <a:pt x="19956" y="27042"/>
                    <a:pt x="19842" y="26833"/>
                    <a:pt x="19833" y="26558"/>
                  </a:cubicBezTo>
                  <a:cubicBezTo>
                    <a:pt x="19823" y="26254"/>
                    <a:pt x="19510" y="26026"/>
                    <a:pt x="19424" y="25731"/>
                  </a:cubicBezTo>
                  <a:cubicBezTo>
                    <a:pt x="19310" y="25313"/>
                    <a:pt x="19377" y="24838"/>
                    <a:pt x="19472" y="24401"/>
                  </a:cubicBezTo>
                  <a:cubicBezTo>
                    <a:pt x="19291" y="24316"/>
                    <a:pt x="19491" y="24078"/>
                    <a:pt x="19329" y="23936"/>
                  </a:cubicBezTo>
                  <a:cubicBezTo>
                    <a:pt x="19408" y="23778"/>
                    <a:pt x="19551" y="23677"/>
                    <a:pt x="19692" y="23677"/>
                  </a:cubicBezTo>
                  <a:cubicBezTo>
                    <a:pt x="19704" y="23677"/>
                    <a:pt x="19716" y="23678"/>
                    <a:pt x="19728" y="23680"/>
                  </a:cubicBezTo>
                  <a:lnTo>
                    <a:pt x="19747" y="23471"/>
                  </a:lnTo>
                  <a:cubicBezTo>
                    <a:pt x="19780" y="23421"/>
                    <a:pt x="19827" y="23409"/>
                    <a:pt x="19879" y="23409"/>
                  </a:cubicBezTo>
                  <a:cubicBezTo>
                    <a:pt x="19923" y="23409"/>
                    <a:pt x="19970" y="23418"/>
                    <a:pt x="20014" y="23418"/>
                  </a:cubicBezTo>
                  <a:cubicBezTo>
                    <a:pt x="20066" y="23418"/>
                    <a:pt x="20113" y="23406"/>
                    <a:pt x="20146" y="23357"/>
                  </a:cubicBezTo>
                  <a:cubicBezTo>
                    <a:pt x="20165" y="23328"/>
                    <a:pt x="20174" y="23290"/>
                    <a:pt x="20184" y="23252"/>
                  </a:cubicBezTo>
                  <a:cubicBezTo>
                    <a:pt x="20269" y="22882"/>
                    <a:pt x="19785" y="22407"/>
                    <a:pt x="19804" y="22027"/>
                  </a:cubicBezTo>
                  <a:cubicBezTo>
                    <a:pt x="19833" y="21666"/>
                    <a:pt x="20355" y="21409"/>
                    <a:pt x="20545" y="21144"/>
                  </a:cubicBezTo>
                  <a:cubicBezTo>
                    <a:pt x="20621" y="21049"/>
                    <a:pt x="20706" y="20954"/>
                    <a:pt x="20744" y="20821"/>
                  </a:cubicBezTo>
                  <a:cubicBezTo>
                    <a:pt x="20782" y="20678"/>
                    <a:pt x="20763" y="20507"/>
                    <a:pt x="20678" y="20393"/>
                  </a:cubicBezTo>
                  <a:cubicBezTo>
                    <a:pt x="20621" y="20355"/>
                    <a:pt x="20545" y="20327"/>
                    <a:pt x="20469" y="20289"/>
                  </a:cubicBezTo>
                  <a:cubicBezTo>
                    <a:pt x="20687" y="19833"/>
                    <a:pt x="20193" y="19263"/>
                    <a:pt x="20041" y="18759"/>
                  </a:cubicBezTo>
                  <a:lnTo>
                    <a:pt x="18237" y="17781"/>
                  </a:lnTo>
                  <a:cubicBezTo>
                    <a:pt x="18180" y="17582"/>
                    <a:pt x="18170" y="17278"/>
                    <a:pt x="18322" y="17259"/>
                  </a:cubicBezTo>
                  <a:cubicBezTo>
                    <a:pt x="18275" y="17135"/>
                    <a:pt x="18227" y="17012"/>
                    <a:pt x="18180" y="16898"/>
                  </a:cubicBezTo>
                  <a:cubicBezTo>
                    <a:pt x="18341" y="16736"/>
                    <a:pt x="18360" y="16375"/>
                    <a:pt x="18218" y="16185"/>
                  </a:cubicBezTo>
                  <a:cubicBezTo>
                    <a:pt x="18104" y="16043"/>
                    <a:pt x="18788" y="15549"/>
                    <a:pt x="18759" y="15340"/>
                  </a:cubicBezTo>
                  <a:cubicBezTo>
                    <a:pt x="18902" y="15169"/>
                    <a:pt x="19320" y="14846"/>
                    <a:pt x="19272" y="14599"/>
                  </a:cubicBezTo>
                  <a:lnTo>
                    <a:pt x="19272" y="14599"/>
                  </a:lnTo>
                  <a:cubicBezTo>
                    <a:pt x="19267" y="14600"/>
                    <a:pt x="19263" y="14601"/>
                    <a:pt x="19258" y="14601"/>
                  </a:cubicBezTo>
                  <a:cubicBezTo>
                    <a:pt x="19172" y="14601"/>
                    <a:pt x="19122" y="14432"/>
                    <a:pt x="19158" y="14324"/>
                  </a:cubicBezTo>
                  <a:cubicBezTo>
                    <a:pt x="19187" y="14210"/>
                    <a:pt x="19424" y="13963"/>
                    <a:pt x="19405" y="13839"/>
                  </a:cubicBezTo>
                  <a:cubicBezTo>
                    <a:pt x="19386" y="13744"/>
                    <a:pt x="19899" y="13279"/>
                    <a:pt x="20004" y="13089"/>
                  </a:cubicBezTo>
                  <a:lnTo>
                    <a:pt x="19937" y="13061"/>
                  </a:lnTo>
                  <a:cubicBezTo>
                    <a:pt x="20013" y="13032"/>
                    <a:pt x="20070" y="13013"/>
                    <a:pt x="20079" y="13004"/>
                  </a:cubicBezTo>
                  <a:cubicBezTo>
                    <a:pt x="20089" y="12985"/>
                    <a:pt x="20108" y="12975"/>
                    <a:pt x="20127" y="12956"/>
                  </a:cubicBezTo>
                  <a:cubicBezTo>
                    <a:pt x="20279" y="12804"/>
                    <a:pt x="20307" y="10942"/>
                    <a:pt x="20222" y="10876"/>
                  </a:cubicBezTo>
                  <a:cubicBezTo>
                    <a:pt x="20307" y="10847"/>
                    <a:pt x="20298" y="10657"/>
                    <a:pt x="20231" y="10572"/>
                  </a:cubicBezTo>
                  <a:cubicBezTo>
                    <a:pt x="20165" y="10496"/>
                    <a:pt x="20250" y="9024"/>
                    <a:pt x="20193" y="8881"/>
                  </a:cubicBezTo>
                  <a:cubicBezTo>
                    <a:pt x="20127" y="8729"/>
                    <a:pt x="20089" y="8558"/>
                    <a:pt x="20004" y="8435"/>
                  </a:cubicBezTo>
                  <a:cubicBezTo>
                    <a:pt x="19937" y="8349"/>
                    <a:pt x="19852" y="8283"/>
                    <a:pt x="19776" y="8207"/>
                  </a:cubicBezTo>
                  <a:cubicBezTo>
                    <a:pt x="19462" y="7846"/>
                    <a:pt x="19633" y="5908"/>
                    <a:pt x="19576" y="5386"/>
                  </a:cubicBezTo>
                  <a:lnTo>
                    <a:pt x="19633" y="4854"/>
                  </a:lnTo>
                  <a:cubicBezTo>
                    <a:pt x="19510" y="4788"/>
                    <a:pt x="19405" y="4645"/>
                    <a:pt x="19358" y="4474"/>
                  </a:cubicBezTo>
                  <a:cubicBezTo>
                    <a:pt x="19339" y="4398"/>
                    <a:pt x="19329" y="4303"/>
                    <a:pt x="19282" y="4237"/>
                  </a:cubicBezTo>
                  <a:cubicBezTo>
                    <a:pt x="19196" y="4104"/>
                    <a:pt x="18968" y="3277"/>
                    <a:pt x="18978" y="3135"/>
                  </a:cubicBezTo>
                  <a:cubicBezTo>
                    <a:pt x="18987" y="3021"/>
                    <a:pt x="18845" y="2480"/>
                    <a:pt x="18845" y="2480"/>
                  </a:cubicBezTo>
                  <a:cubicBezTo>
                    <a:pt x="18949" y="2233"/>
                    <a:pt x="19054" y="1995"/>
                    <a:pt x="19168" y="1748"/>
                  </a:cubicBezTo>
                  <a:cubicBezTo>
                    <a:pt x="19035" y="1511"/>
                    <a:pt x="18835" y="1340"/>
                    <a:pt x="18617" y="1273"/>
                  </a:cubicBezTo>
                  <a:lnTo>
                    <a:pt x="18617" y="1273"/>
                  </a:lnTo>
                  <a:cubicBezTo>
                    <a:pt x="18683" y="1368"/>
                    <a:pt x="18721" y="1482"/>
                    <a:pt x="18721" y="1606"/>
                  </a:cubicBezTo>
                  <a:cubicBezTo>
                    <a:pt x="18721" y="1929"/>
                    <a:pt x="18465" y="2185"/>
                    <a:pt x="18142" y="2185"/>
                  </a:cubicBezTo>
                  <a:cubicBezTo>
                    <a:pt x="17819" y="2185"/>
                    <a:pt x="17562" y="1929"/>
                    <a:pt x="17562" y="1606"/>
                  </a:cubicBezTo>
                  <a:cubicBezTo>
                    <a:pt x="17562" y="1330"/>
                    <a:pt x="17752" y="1102"/>
                    <a:pt x="18009" y="1045"/>
                  </a:cubicBezTo>
                  <a:cubicBezTo>
                    <a:pt x="18009" y="1045"/>
                    <a:pt x="17942" y="342"/>
                    <a:pt x="18056" y="0"/>
                  </a:cubicBezTo>
                  <a:lnTo>
                    <a:pt x="16271" y="0"/>
                  </a:lnTo>
                  <a:cubicBezTo>
                    <a:pt x="16299" y="485"/>
                    <a:pt x="16119" y="1045"/>
                    <a:pt x="16119" y="1045"/>
                  </a:cubicBezTo>
                  <a:cubicBezTo>
                    <a:pt x="16375" y="1102"/>
                    <a:pt x="16575" y="1330"/>
                    <a:pt x="16575" y="1606"/>
                  </a:cubicBezTo>
                  <a:cubicBezTo>
                    <a:pt x="16575" y="1929"/>
                    <a:pt x="16309" y="2185"/>
                    <a:pt x="15995" y="2185"/>
                  </a:cubicBezTo>
                  <a:cubicBezTo>
                    <a:pt x="15672" y="2185"/>
                    <a:pt x="15406" y="1929"/>
                    <a:pt x="15406" y="1606"/>
                  </a:cubicBezTo>
                  <a:cubicBezTo>
                    <a:pt x="15406" y="1330"/>
                    <a:pt x="15606" y="1102"/>
                    <a:pt x="15862" y="1045"/>
                  </a:cubicBezTo>
                  <a:cubicBezTo>
                    <a:pt x="15862" y="1045"/>
                    <a:pt x="16033" y="390"/>
                    <a:pt x="16014" y="0"/>
                  </a:cubicBezTo>
                  <a:lnTo>
                    <a:pt x="13953" y="0"/>
                  </a:lnTo>
                  <a:cubicBezTo>
                    <a:pt x="13915" y="437"/>
                    <a:pt x="13972" y="1045"/>
                    <a:pt x="13972" y="1045"/>
                  </a:cubicBezTo>
                  <a:cubicBezTo>
                    <a:pt x="14229" y="1102"/>
                    <a:pt x="14419" y="1330"/>
                    <a:pt x="14419" y="1606"/>
                  </a:cubicBezTo>
                  <a:cubicBezTo>
                    <a:pt x="14419" y="1929"/>
                    <a:pt x="14162" y="2185"/>
                    <a:pt x="13839" y="2185"/>
                  </a:cubicBezTo>
                  <a:cubicBezTo>
                    <a:pt x="13516" y="2185"/>
                    <a:pt x="13260" y="1929"/>
                    <a:pt x="13260" y="1606"/>
                  </a:cubicBezTo>
                  <a:cubicBezTo>
                    <a:pt x="13260" y="1330"/>
                    <a:pt x="13450" y="1102"/>
                    <a:pt x="13706" y="1045"/>
                  </a:cubicBezTo>
                  <a:cubicBezTo>
                    <a:pt x="13706" y="1045"/>
                    <a:pt x="13735" y="380"/>
                    <a:pt x="13716" y="0"/>
                  </a:cubicBezTo>
                  <a:lnTo>
                    <a:pt x="11902" y="0"/>
                  </a:lnTo>
                  <a:cubicBezTo>
                    <a:pt x="11797" y="437"/>
                    <a:pt x="11816" y="1045"/>
                    <a:pt x="11816" y="1045"/>
                  </a:cubicBezTo>
                  <a:cubicBezTo>
                    <a:pt x="12073" y="1102"/>
                    <a:pt x="12263" y="1330"/>
                    <a:pt x="12263" y="1606"/>
                  </a:cubicBezTo>
                  <a:cubicBezTo>
                    <a:pt x="12263" y="1929"/>
                    <a:pt x="12006" y="2185"/>
                    <a:pt x="11683" y="2185"/>
                  </a:cubicBezTo>
                  <a:cubicBezTo>
                    <a:pt x="11370" y="2185"/>
                    <a:pt x="11104" y="1929"/>
                    <a:pt x="11104" y="1606"/>
                  </a:cubicBezTo>
                  <a:cubicBezTo>
                    <a:pt x="11104" y="1330"/>
                    <a:pt x="11294" y="1102"/>
                    <a:pt x="11550" y="1045"/>
                  </a:cubicBezTo>
                  <a:cubicBezTo>
                    <a:pt x="11550" y="1045"/>
                    <a:pt x="11493" y="342"/>
                    <a:pt x="11598" y="0"/>
                  </a:cubicBezTo>
                  <a:lnTo>
                    <a:pt x="9603" y="0"/>
                  </a:lnTo>
                  <a:cubicBezTo>
                    <a:pt x="9651" y="466"/>
                    <a:pt x="9670" y="1045"/>
                    <a:pt x="9670" y="1045"/>
                  </a:cubicBezTo>
                  <a:cubicBezTo>
                    <a:pt x="9926" y="1102"/>
                    <a:pt x="10116" y="1330"/>
                    <a:pt x="10116" y="1606"/>
                  </a:cubicBezTo>
                  <a:cubicBezTo>
                    <a:pt x="10116" y="1929"/>
                    <a:pt x="9850" y="2185"/>
                    <a:pt x="9537" y="2185"/>
                  </a:cubicBezTo>
                  <a:cubicBezTo>
                    <a:pt x="9214" y="2185"/>
                    <a:pt x="8957" y="1929"/>
                    <a:pt x="8957" y="1606"/>
                  </a:cubicBezTo>
                  <a:cubicBezTo>
                    <a:pt x="8957" y="1330"/>
                    <a:pt x="9147" y="1102"/>
                    <a:pt x="9404" y="1045"/>
                  </a:cubicBezTo>
                  <a:cubicBezTo>
                    <a:pt x="9404" y="1045"/>
                    <a:pt x="9356" y="380"/>
                    <a:pt x="9328" y="0"/>
                  </a:cubicBezTo>
                  <a:lnTo>
                    <a:pt x="7599" y="0"/>
                  </a:lnTo>
                  <a:cubicBezTo>
                    <a:pt x="7494" y="437"/>
                    <a:pt x="7513" y="1045"/>
                    <a:pt x="7513" y="1045"/>
                  </a:cubicBezTo>
                  <a:cubicBezTo>
                    <a:pt x="7770" y="1102"/>
                    <a:pt x="7960" y="1330"/>
                    <a:pt x="7960" y="1606"/>
                  </a:cubicBezTo>
                  <a:cubicBezTo>
                    <a:pt x="7960" y="1929"/>
                    <a:pt x="7703" y="2185"/>
                    <a:pt x="7380" y="2185"/>
                  </a:cubicBezTo>
                  <a:cubicBezTo>
                    <a:pt x="7058" y="2185"/>
                    <a:pt x="6801" y="1929"/>
                    <a:pt x="6801" y="1606"/>
                  </a:cubicBezTo>
                  <a:cubicBezTo>
                    <a:pt x="6801" y="1330"/>
                    <a:pt x="6991" y="1102"/>
                    <a:pt x="7247" y="1045"/>
                  </a:cubicBezTo>
                  <a:cubicBezTo>
                    <a:pt x="7247" y="1045"/>
                    <a:pt x="7181" y="342"/>
                    <a:pt x="7295" y="0"/>
                  </a:cubicBezTo>
                  <a:lnTo>
                    <a:pt x="5357" y="0"/>
                  </a:lnTo>
                  <a:cubicBezTo>
                    <a:pt x="5281" y="437"/>
                    <a:pt x="5357" y="1045"/>
                    <a:pt x="5357" y="1045"/>
                  </a:cubicBezTo>
                  <a:cubicBezTo>
                    <a:pt x="5614" y="1102"/>
                    <a:pt x="5804" y="1330"/>
                    <a:pt x="5804" y="1606"/>
                  </a:cubicBezTo>
                  <a:cubicBezTo>
                    <a:pt x="5804" y="1929"/>
                    <a:pt x="5547" y="2185"/>
                    <a:pt x="5224" y="2185"/>
                  </a:cubicBezTo>
                  <a:cubicBezTo>
                    <a:pt x="4911" y="2185"/>
                    <a:pt x="4645" y="1929"/>
                    <a:pt x="4645" y="1606"/>
                  </a:cubicBezTo>
                  <a:cubicBezTo>
                    <a:pt x="4645" y="1330"/>
                    <a:pt x="4835" y="1102"/>
                    <a:pt x="5091" y="1045"/>
                  </a:cubicBezTo>
                  <a:cubicBezTo>
                    <a:pt x="5091" y="1045"/>
                    <a:pt x="5110" y="361"/>
                    <a:pt x="5120" y="0"/>
                  </a:cubicBezTo>
                  <a:lnTo>
                    <a:pt x="3296" y="0"/>
                  </a:lnTo>
                  <a:cubicBezTo>
                    <a:pt x="3182" y="437"/>
                    <a:pt x="3201" y="1045"/>
                    <a:pt x="3201" y="1045"/>
                  </a:cubicBezTo>
                  <a:cubicBezTo>
                    <a:pt x="3458" y="1102"/>
                    <a:pt x="3657" y="1330"/>
                    <a:pt x="3657" y="1606"/>
                  </a:cubicBezTo>
                  <a:cubicBezTo>
                    <a:pt x="3657" y="1929"/>
                    <a:pt x="3391" y="2185"/>
                    <a:pt x="3078" y="2185"/>
                  </a:cubicBezTo>
                  <a:cubicBezTo>
                    <a:pt x="2755" y="2185"/>
                    <a:pt x="2489" y="1929"/>
                    <a:pt x="2489" y="1606"/>
                  </a:cubicBezTo>
                  <a:cubicBezTo>
                    <a:pt x="2489" y="1330"/>
                    <a:pt x="2688" y="1102"/>
                    <a:pt x="2945" y="1045"/>
                  </a:cubicBezTo>
                  <a:cubicBezTo>
                    <a:pt x="2945" y="1045"/>
                    <a:pt x="2878" y="342"/>
                    <a:pt x="2992" y="0"/>
                  </a:cubicBez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6617875" y="4510500"/>
              <a:ext cx="1711006" cy="10739"/>
            </a:xfrm>
            <a:custGeom>
              <a:avLst/>
              <a:gdLst/>
              <a:ahLst/>
              <a:cxnLst/>
              <a:rect l="l" t="t" r="r" b="b"/>
              <a:pathLst>
                <a:path w="19757" h="124" extrusionOk="0">
                  <a:moveTo>
                    <a:pt x="1" y="1"/>
                  </a:moveTo>
                  <a:lnTo>
                    <a:pt x="96" y="124"/>
                  </a:lnTo>
                  <a:lnTo>
                    <a:pt x="19605" y="124"/>
                  </a:lnTo>
                  <a:cubicBezTo>
                    <a:pt x="19662" y="86"/>
                    <a:pt x="19709" y="38"/>
                    <a:pt x="19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6683694" y="4652788"/>
              <a:ext cx="1629599" cy="11605"/>
            </a:xfrm>
            <a:custGeom>
              <a:avLst/>
              <a:gdLst/>
              <a:ahLst/>
              <a:cxnLst/>
              <a:rect l="l" t="t" r="r" b="b"/>
              <a:pathLst>
                <a:path w="18817" h="134" extrusionOk="0">
                  <a:moveTo>
                    <a:pt x="10" y="1"/>
                  </a:moveTo>
                  <a:cubicBezTo>
                    <a:pt x="10" y="39"/>
                    <a:pt x="10" y="77"/>
                    <a:pt x="1" y="115"/>
                  </a:cubicBezTo>
                  <a:cubicBezTo>
                    <a:pt x="1" y="115"/>
                    <a:pt x="10" y="124"/>
                    <a:pt x="10" y="134"/>
                  </a:cubicBezTo>
                  <a:lnTo>
                    <a:pt x="18816" y="134"/>
                  </a:lnTo>
                  <a:cubicBezTo>
                    <a:pt x="18816" y="86"/>
                    <a:pt x="18807" y="48"/>
                    <a:pt x="18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6594839" y="4796722"/>
              <a:ext cx="1652636" cy="10825"/>
            </a:xfrm>
            <a:custGeom>
              <a:avLst/>
              <a:gdLst/>
              <a:ahLst/>
              <a:cxnLst/>
              <a:rect l="l" t="t" r="r" b="b"/>
              <a:pathLst>
                <a:path w="19083" h="125" extrusionOk="0">
                  <a:moveTo>
                    <a:pt x="10" y="1"/>
                  </a:moveTo>
                  <a:cubicBezTo>
                    <a:pt x="1" y="39"/>
                    <a:pt x="10" y="86"/>
                    <a:pt x="10" y="124"/>
                  </a:cubicBezTo>
                  <a:lnTo>
                    <a:pt x="19054" y="124"/>
                  </a:lnTo>
                  <a:cubicBezTo>
                    <a:pt x="19064" y="86"/>
                    <a:pt x="19073" y="39"/>
                    <a:pt x="190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6639267" y="3372018"/>
              <a:ext cx="1648565" cy="11605"/>
            </a:xfrm>
            <a:custGeom>
              <a:avLst/>
              <a:gdLst/>
              <a:ahLst/>
              <a:cxnLst/>
              <a:rect l="l" t="t" r="r" b="b"/>
              <a:pathLst>
                <a:path w="19036" h="134" extrusionOk="0">
                  <a:moveTo>
                    <a:pt x="1" y="1"/>
                  </a:moveTo>
                  <a:cubicBezTo>
                    <a:pt x="1" y="48"/>
                    <a:pt x="1" y="86"/>
                    <a:pt x="1" y="134"/>
                  </a:cubicBezTo>
                  <a:lnTo>
                    <a:pt x="19035" y="134"/>
                  </a:lnTo>
                  <a:cubicBezTo>
                    <a:pt x="18988" y="96"/>
                    <a:pt x="18950" y="58"/>
                    <a:pt x="18912" y="20"/>
                  </a:cubicBezTo>
                  <a:cubicBezTo>
                    <a:pt x="18912" y="10"/>
                    <a:pt x="18912" y="10"/>
                    <a:pt x="18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6621166" y="4097577"/>
              <a:ext cx="1529227" cy="11605"/>
            </a:xfrm>
            <a:custGeom>
              <a:avLst/>
              <a:gdLst/>
              <a:ahLst/>
              <a:cxnLst/>
              <a:rect l="l" t="t" r="r" b="b"/>
              <a:pathLst>
                <a:path w="17658" h="134" extrusionOk="0">
                  <a:moveTo>
                    <a:pt x="20" y="0"/>
                  </a:moveTo>
                  <a:cubicBezTo>
                    <a:pt x="10" y="48"/>
                    <a:pt x="1" y="86"/>
                    <a:pt x="1" y="133"/>
                  </a:cubicBezTo>
                  <a:lnTo>
                    <a:pt x="17639" y="133"/>
                  </a:lnTo>
                  <a:cubicBezTo>
                    <a:pt x="17648" y="86"/>
                    <a:pt x="17658" y="48"/>
                    <a:pt x="17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6677978" y="3656682"/>
              <a:ext cx="1641897" cy="11605"/>
            </a:xfrm>
            <a:custGeom>
              <a:avLst/>
              <a:gdLst/>
              <a:ahLst/>
              <a:cxnLst/>
              <a:rect l="l" t="t" r="r" b="b"/>
              <a:pathLst>
                <a:path w="18959" h="134" extrusionOk="0">
                  <a:moveTo>
                    <a:pt x="0" y="0"/>
                  </a:moveTo>
                  <a:cubicBezTo>
                    <a:pt x="0" y="48"/>
                    <a:pt x="0" y="86"/>
                    <a:pt x="0" y="133"/>
                  </a:cubicBezTo>
                  <a:lnTo>
                    <a:pt x="18958" y="133"/>
                  </a:lnTo>
                  <a:lnTo>
                    <a:pt x="18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6622812" y="4939098"/>
              <a:ext cx="1656792" cy="10739"/>
            </a:xfrm>
            <a:custGeom>
              <a:avLst/>
              <a:gdLst/>
              <a:ahLst/>
              <a:cxnLst/>
              <a:rect l="l" t="t" r="r" b="b"/>
              <a:pathLst>
                <a:path w="19131" h="124" extrusionOk="0">
                  <a:moveTo>
                    <a:pt x="58" y="0"/>
                  </a:moveTo>
                  <a:lnTo>
                    <a:pt x="1" y="124"/>
                  </a:lnTo>
                  <a:lnTo>
                    <a:pt x="19130" y="124"/>
                  </a:lnTo>
                  <a:cubicBezTo>
                    <a:pt x="19111" y="76"/>
                    <a:pt x="19092" y="38"/>
                    <a:pt x="19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6598130" y="4225923"/>
              <a:ext cx="1609074" cy="10739"/>
            </a:xfrm>
            <a:custGeom>
              <a:avLst/>
              <a:gdLst/>
              <a:ahLst/>
              <a:cxnLst/>
              <a:rect l="l" t="t" r="r" b="b"/>
              <a:pathLst>
                <a:path w="18580" h="124" extrusionOk="0">
                  <a:moveTo>
                    <a:pt x="29" y="0"/>
                  </a:moveTo>
                  <a:lnTo>
                    <a:pt x="1" y="124"/>
                  </a:lnTo>
                  <a:lnTo>
                    <a:pt x="18579" y="124"/>
                  </a:lnTo>
                  <a:lnTo>
                    <a:pt x="183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6657367" y="3514393"/>
              <a:ext cx="1657572" cy="11605"/>
            </a:xfrm>
            <a:custGeom>
              <a:avLst/>
              <a:gdLst/>
              <a:ahLst/>
              <a:cxnLst/>
              <a:rect l="l" t="t" r="r" b="b"/>
              <a:pathLst>
                <a:path w="19140" h="134" extrusionOk="0">
                  <a:moveTo>
                    <a:pt x="1" y="0"/>
                  </a:moveTo>
                  <a:cubicBezTo>
                    <a:pt x="20" y="48"/>
                    <a:pt x="29" y="86"/>
                    <a:pt x="48" y="133"/>
                  </a:cubicBezTo>
                  <a:lnTo>
                    <a:pt x="19130" y="133"/>
                  </a:lnTo>
                  <a:cubicBezTo>
                    <a:pt x="19130" y="86"/>
                    <a:pt x="19139" y="48"/>
                    <a:pt x="19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6645848" y="3229729"/>
              <a:ext cx="1614790" cy="11605"/>
            </a:xfrm>
            <a:custGeom>
              <a:avLst/>
              <a:gdLst/>
              <a:ahLst/>
              <a:cxnLst/>
              <a:rect l="l" t="t" r="r" b="b"/>
              <a:pathLst>
                <a:path w="18646" h="134" extrusionOk="0">
                  <a:moveTo>
                    <a:pt x="20" y="1"/>
                  </a:moveTo>
                  <a:lnTo>
                    <a:pt x="1" y="134"/>
                  </a:lnTo>
                  <a:lnTo>
                    <a:pt x="18636" y="134"/>
                  </a:lnTo>
                  <a:cubicBezTo>
                    <a:pt x="18636" y="86"/>
                    <a:pt x="18636" y="48"/>
                    <a:pt x="186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6668106" y="3087441"/>
              <a:ext cx="1595824" cy="11605"/>
            </a:xfrm>
            <a:custGeom>
              <a:avLst/>
              <a:gdLst/>
              <a:ahLst/>
              <a:cxnLst/>
              <a:rect l="l" t="t" r="r" b="b"/>
              <a:pathLst>
                <a:path w="18427" h="134" extrusionOk="0">
                  <a:moveTo>
                    <a:pt x="29" y="1"/>
                  </a:moveTo>
                  <a:lnTo>
                    <a:pt x="0" y="134"/>
                  </a:lnTo>
                  <a:lnTo>
                    <a:pt x="18417" y="134"/>
                  </a:lnTo>
                  <a:lnTo>
                    <a:pt x="18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6640912" y="3941259"/>
              <a:ext cx="1590109" cy="11605"/>
            </a:xfrm>
            <a:custGeom>
              <a:avLst/>
              <a:gdLst/>
              <a:ahLst/>
              <a:cxnLst/>
              <a:rect l="l" t="t" r="r" b="b"/>
              <a:pathLst>
                <a:path w="18361" h="134" extrusionOk="0">
                  <a:moveTo>
                    <a:pt x="10" y="1"/>
                  </a:moveTo>
                  <a:cubicBezTo>
                    <a:pt x="10" y="48"/>
                    <a:pt x="1" y="86"/>
                    <a:pt x="1" y="134"/>
                  </a:cubicBezTo>
                  <a:lnTo>
                    <a:pt x="18294" y="134"/>
                  </a:lnTo>
                  <a:cubicBezTo>
                    <a:pt x="18323" y="86"/>
                    <a:pt x="18342" y="48"/>
                    <a:pt x="183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6652430" y="3798970"/>
              <a:ext cx="1642763" cy="11605"/>
            </a:xfrm>
            <a:custGeom>
              <a:avLst/>
              <a:gdLst/>
              <a:ahLst/>
              <a:cxnLst/>
              <a:rect l="l" t="t" r="r" b="b"/>
              <a:pathLst>
                <a:path w="18969" h="134" extrusionOk="0">
                  <a:moveTo>
                    <a:pt x="20" y="1"/>
                  </a:moveTo>
                  <a:cubicBezTo>
                    <a:pt x="10" y="39"/>
                    <a:pt x="10" y="86"/>
                    <a:pt x="1" y="134"/>
                  </a:cubicBezTo>
                  <a:lnTo>
                    <a:pt x="18874" y="134"/>
                  </a:lnTo>
                  <a:cubicBezTo>
                    <a:pt x="18912" y="77"/>
                    <a:pt x="18950" y="39"/>
                    <a:pt x="18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568511" y="4368211"/>
              <a:ext cx="1771108" cy="11605"/>
            </a:xfrm>
            <a:custGeom>
              <a:avLst/>
              <a:gdLst/>
              <a:ahLst/>
              <a:cxnLst/>
              <a:rect l="l" t="t" r="r" b="b"/>
              <a:pathLst>
                <a:path w="20451" h="134" extrusionOk="0">
                  <a:moveTo>
                    <a:pt x="29" y="0"/>
                  </a:moveTo>
                  <a:lnTo>
                    <a:pt x="1" y="95"/>
                  </a:lnTo>
                  <a:cubicBezTo>
                    <a:pt x="10" y="105"/>
                    <a:pt x="10" y="114"/>
                    <a:pt x="10" y="133"/>
                  </a:cubicBezTo>
                  <a:lnTo>
                    <a:pt x="20450" y="133"/>
                  </a:lnTo>
                  <a:cubicBezTo>
                    <a:pt x="20441" y="86"/>
                    <a:pt x="20422" y="48"/>
                    <a:pt x="204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txBox="1">
            <a:spLocks noGrp="1"/>
          </p:cNvSpPr>
          <p:nvPr>
            <p:ph type="title" idx="9" hasCustomPrompt="1"/>
          </p:nvPr>
        </p:nvSpPr>
        <p:spPr>
          <a:xfrm>
            <a:off x="1679675" y="1741575"/>
            <a:ext cx="2802900" cy="716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9600"/>
              <a:buNone/>
              <a:defRPr sz="6000"/>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
        <p:nvSpPr>
          <p:cNvPr id="159" name="Google Shape;159;p13"/>
          <p:cNvSpPr txBox="1">
            <a:spLocks noGrp="1"/>
          </p:cNvSpPr>
          <p:nvPr>
            <p:ph type="title" idx="13" hasCustomPrompt="1"/>
          </p:nvPr>
        </p:nvSpPr>
        <p:spPr>
          <a:xfrm>
            <a:off x="4603475" y="1741575"/>
            <a:ext cx="2802900" cy="716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9600"/>
              <a:buNone/>
              <a:defRPr sz="6000"/>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
        <p:nvSpPr>
          <p:cNvPr id="160" name="Google Shape;160;p13"/>
          <p:cNvSpPr txBox="1">
            <a:spLocks noGrp="1"/>
          </p:cNvSpPr>
          <p:nvPr>
            <p:ph type="title" idx="14" hasCustomPrompt="1"/>
          </p:nvPr>
        </p:nvSpPr>
        <p:spPr>
          <a:xfrm>
            <a:off x="1679675" y="3506158"/>
            <a:ext cx="2802900" cy="716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9600"/>
              <a:buNone/>
              <a:defRPr sz="6000"/>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
        <p:nvSpPr>
          <p:cNvPr id="161" name="Google Shape;161;p13"/>
          <p:cNvSpPr txBox="1">
            <a:spLocks noGrp="1"/>
          </p:cNvSpPr>
          <p:nvPr>
            <p:ph type="title" idx="15" hasCustomPrompt="1"/>
          </p:nvPr>
        </p:nvSpPr>
        <p:spPr>
          <a:xfrm>
            <a:off x="4603475" y="3506158"/>
            <a:ext cx="2802900" cy="7167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9600"/>
              <a:buNone/>
              <a:defRPr sz="6000"/>
            </a:lvl1pPr>
            <a:lvl2pPr lvl="1" algn="ctr" rtl="0">
              <a:lnSpc>
                <a:spcPct val="100000"/>
              </a:lnSpc>
              <a:spcBef>
                <a:spcPts val="0"/>
              </a:spcBef>
              <a:spcAft>
                <a:spcPts val="0"/>
              </a:spcAft>
              <a:buSzPts val="9600"/>
              <a:buNone/>
              <a:defRPr sz="9600"/>
            </a:lvl2pPr>
            <a:lvl3pPr lvl="2" algn="ctr" rtl="0">
              <a:lnSpc>
                <a:spcPct val="100000"/>
              </a:lnSpc>
              <a:spcBef>
                <a:spcPts val="0"/>
              </a:spcBef>
              <a:spcAft>
                <a:spcPts val="0"/>
              </a:spcAft>
              <a:buSzPts val="9600"/>
              <a:buNone/>
              <a:defRPr sz="9600"/>
            </a:lvl3pPr>
            <a:lvl4pPr lvl="3" algn="ctr" rtl="0">
              <a:lnSpc>
                <a:spcPct val="100000"/>
              </a:lnSpc>
              <a:spcBef>
                <a:spcPts val="0"/>
              </a:spcBef>
              <a:spcAft>
                <a:spcPts val="0"/>
              </a:spcAft>
              <a:buSzPts val="9600"/>
              <a:buNone/>
              <a:defRPr sz="9600"/>
            </a:lvl4pPr>
            <a:lvl5pPr lvl="4" algn="ctr" rtl="0">
              <a:lnSpc>
                <a:spcPct val="100000"/>
              </a:lnSpc>
              <a:spcBef>
                <a:spcPts val="0"/>
              </a:spcBef>
              <a:spcAft>
                <a:spcPts val="0"/>
              </a:spcAft>
              <a:buSzPts val="9600"/>
              <a:buNone/>
              <a:defRPr sz="9600"/>
            </a:lvl5pPr>
            <a:lvl6pPr lvl="5" algn="ctr" rtl="0">
              <a:lnSpc>
                <a:spcPct val="100000"/>
              </a:lnSpc>
              <a:spcBef>
                <a:spcPts val="0"/>
              </a:spcBef>
              <a:spcAft>
                <a:spcPts val="0"/>
              </a:spcAft>
              <a:buSzPts val="9600"/>
              <a:buNone/>
              <a:defRPr sz="9600"/>
            </a:lvl6pPr>
            <a:lvl7pPr lvl="6" algn="ctr" rtl="0">
              <a:lnSpc>
                <a:spcPct val="100000"/>
              </a:lnSpc>
              <a:spcBef>
                <a:spcPts val="0"/>
              </a:spcBef>
              <a:spcAft>
                <a:spcPts val="0"/>
              </a:spcAft>
              <a:buSzPts val="9600"/>
              <a:buNone/>
              <a:defRPr sz="9600"/>
            </a:lvl7pPr>
            <a:lvl8pPr lvl="7" algn="ctr" rtl="0">
              <a:lnSpc>
                <a:spcPct val="100000"/>
              </a:lnSpc>
              <a:spcBef>
                <a:spcPts val="0"/>
              </a:spcBef>
              <a:spcAft>
                <a:spcPts val="0"/>
              </a:spcAft>
              <a:buSzPts val="9600"/>
              <a:buNone/>
              <a:defRPr sz="9600"/>
            </a:lvl8pPr>
            <a:lvl9pPr lvl="8" algn="ctr" rtl="0">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2"/>
        <p:cNvGrpSpPr/>
        <p:nvPr/>
      </p:nvGrpSpPr>
      <p:grpSpPr>
        <a:xfrm>
          <a:off x="0" y="0"/>
          <a:ext cx="0" cy="0"/>
          <a:chOff x="0" y="0"/>
          <a:chExt cx="0" cy="0"/>
        </a:xfrm>
      </p:grpSpPr>
      <p:pic>
        <p:nvPicPr>
          <p:cNvPr id="163" name="Google Shape;163;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64" name="Google Shape;164;p14"/>
          <p:cNvSpPr txBox="1">
            <a:spLocks noGrp="1"/>
          </p:cNvSpPr>
          <p:nvPr>
            <p:ph type="title"/>
          </p:nvPr>
        </p:nvSpPr>
        <p:spPr>
          <a:xfrm>
            <a:off x="2804375" y="3508375"/>
            <a:ext cx="5395800" cy="6783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65" name="Google Shape;165;p14"/>
          <p:cNvSpPr txBox="1">
            <a:spLocks noGrp="1"/>
          </p:cNvSpPr>
          <p:nvPr>
            <p:ph type="subTitle" idx="1"/>
          </p:nvPr>
        </p:nvSpPr>
        <p:spPr>
          <a:xfrm>
            <a:off x="2804375" y="1499625"/>
            <a:ext cx="5395800" cy="19731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SzPts val="2500"/>
              <a:buNone/>
              <a:defRPr sz="3000">
                <a:solidFill>
                  <a:schemeClr val="l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66" name="Google Shape;166;p14"/>
          <p:cNvGrpSpPr/>
          <p:nvPr/>
        </p:nvGrpSpPr>
        <p:grpSpPr>
          <a:xfrm>
            <a:off x="-582525" y="3540804"/>
            <a:ext cx="3922131" cy="1686706"/>
            <a:chOff x="-634700" y="3056279"/>
            <a:chExt cx="3922131" cy="1686706"/>
          </a:xfrm>
        </p:grpSpPr>
        <p:sp>
          <p:nvSpPr>
            <p:cNvPr id="167" name="Google Shape;167;p14"/>
            <p:cNvSpPr/>
            <p:nvPr/>
          </p:nvSpPr>
          <p:spPr>
            <a:xfrm>
              <a:off x="-634700" y="3056279"/>
              <a:ext cx="3922131" cy="1686706"/>
            </a:xfrm>
            <a:custGeom>
              <a:avLst/>
              <a:gdLst/>
              <a:ahLst/>
              <a:cxnLst/>
              <a:rect l="l" t="t" r="r" b="b"/>
              <a:pathLst>
                <a:path w="35496" h="15265" extrusionOk="0">
                  <a:moveTo>
                    <a:pt x="6896" y="1"/>
                  </a:moveTo>
                  <a:lnTo>
                    <a:pt x="6811" y="39"/>
                  </a:lnTo>
                  <a:cubicBezTo>
                    <a:pt x="6706" y="96"/>
                    <a:pt x="6583" y="153"/>
                    <a:pt x="6460" y="172"/>
                  </a:cubicBezTo>
                  <a:cubicBezTo>
                    <a:pt x="6431" y="175"/>
                    <a:pt x="6404" y="176"/>
                    <a:pt x="6376" y="176"/>
                  </a:cubicBezTo>
                  <a:cubicBezTo>
                    <a:pt x="6322" y="176"/>
                    <a:pt x="6270" y="172"/>
                    <a:pt x="6213" y="172"/>
                  </a:cubicBezTo>
                  <a:cubicBezTo>
                    <a:pt x="6099" y="181"/>
                    <a:pt x="6013" y="267"/>
                    <a:pt x="5918" y="314"/>
                  </a:cubicBezTo>
                  <a:cubicBezTo>
                    <a:pt x="5814" y="371"/>
                    <a:pt x="5700" y="419"/>
                    <a:pt x="5586" y="428"/>
                  </a:cubicBezTo>
                  <a:cubicBezTo>
                    <a:pt x="5572" y="429"/>
                    <a:pt x="5558" y="430"/>
                    <a:pt x="5545" y="430"/>
                  </a:cubicBezTo>
                  <a:cubicBezTo>
                    <a:pt x="5482" y="430"/>
                    <a:pt x="5415" y="421"/>
                    <a:pt x="5352" y="421"/>
                  </a:cubicBezTo>
                  <a:cubicBezTo>
                    <a:pt x="5311" y="421"/>
                    <a:pt x="5271" y="425"/>
                    <a:pt x="5234" y="438"/>
                  </a:cubicBezTo>
                  <a:cubicBezTo>
                    <a:pt x="5168" y="466"/>
                    <a:pt x="5130" y="514"/>
                    <a:pt x="5082" y="561"/>
                  </a:cubicBezTo>
                  <a:cubicBezTo>
                    <a:pt x="5044" y="599"/>
                    <a:pt x="5025" y="609"/>
                    <a:pt x="4978" y="628"/>
                  </a:cubicBezTo>
                  <a:cubicBezTo>
                    <a:pt x="4797" y="713"/>
                    <a:pt x="4636" y="818"/>
                    <a:pt x="4427" y="846"/>
                  </a:cubicBezTo>
                  <a:cubicBezTo>
                    <a:pt x="4373" y="853"/>
                    <a:pt x="4316" y="856"/>
                    <a:pt x="4258" y="856"/>
                  </a:cubicBezTo>
                  <a:cubicBezTo>
                    <a:pt x="4152" y="856"/>
                    <a:pt x="4044" y="846"/>
                    <a:pt x="3952" y="827"/>
                  </a:cubicBezTo>
                  <a:cubicBezTo>
                    <a:pt x="3886" y="818"/>
                    <a:pt x="3819" y="789"/>
                    <a:pt x="3753" y="789"/>
                  </a:cubicBezTo>
                  <a:cubicBezTo>
                    <a:pt x="3658" y="789"/>
                    <a:pt x="3572" y="818"/>
                    <a:pt x="3487" y="837"/>
                  </a:cubicBezTo>
                  <a:cubicBezTo>
                    <a:pt x="3401" y="856"/>
                    <a:pt x="3316" y="856"/>
                    <a:pt x="3230" y="856"/>
                  </a:cubicBezTo>
                  <a:cubicBezTo>
                    <a:pt x="3145" y="846"/>
                    <a:pt x="3116" y="808"/>
                    <a:pt x="3040" y="780"/>
                  </a:cubicBezTo>
                  <a:cubicBezTo>
                    <a:pt x="3003" y="763"/>
                    <a:pt x="2963" y="759"/>
                    <a:pt x="2921" y="759"/>
                  </a:cubicBezTo>
                  <a:cubicBezTo>
                    <a:pt x="2881" y="759"/>
                    <a:pt x="2841" y="763"/>
                    <a:pt x="2802" y="763"/>
                  </a:cubicBezTo>
                  <a:cubicBezTo>
                    <a:pt x="2786" y="763"/>
                    <a:pt x="2770" y="762"/>
                    <a:pt x="2755" y="761"/>
                  </a:cubicBezTo>
                  <a:cubicBezTo>
                    <a:pt x="2670" y="761"/>
                    <a:pt x="2584" y="742"/>
                    <a:pt x="2499" y="732"/>
                  </a:cubicBezTo>
                  <a:cubicBezTo>
                    <a:pt x="2280" y="732"/>
                    <a:pt x="2043" y="808"/>
                    <a:pt x="1853" y="932"/>
                  </a:cubicBezTo>
                  <a:cubicBezTo>
                    <a:pt x="1796" y="960"/>
                    <a:pt x="1720" y="1017"/>
                    <a:pt x="1691" y="1074"/>
                  </a:cubicBezTo>
                  <a:cubicBezTo>
                    <a:pt x="1663" y="1112"/>
                    <a:pt x="1672" y="1150"/>
                    <a:pt x="1644" y="1188"/>
                  </a:cubicBezTo>
                  <a:cubicBezTo>
                    <a:pt x="1606" y="1226"/>
                    <a:pt x="1549" y="1245"/>
                    <a:pt x="1511" y="1283"/>
                  </a:cubicBezTo>
                  <a:cubicBezTo>
                    <a:pt x="1444" y="1331"/>
                    <a:pt x="1388" y="1369"/>
                    <a:pt x="1312" y="1407"/>
                  </a:cubicBezTo>
                  <a:cubicBezTo>
                    <a:pt x="1188" y="1464"/>
                    <a:pt x="1074" y="1521"/>
                    <a:pt x="951" y="1587"/>
                  </a:cubicBezTo>
                  <a:cubicBezTo>
                    <a:pt x="818" y="1654"/>
                    <a:pt x="704" y="1730"/>
                    <a:pt x="580" y="1787"/>
                  </a:cubicBezTo>
                  <a:cubicBezTo>
                    <a:pt x="533" y="1806"/>
                    <a:pt x="485" y="1806"/>
                    <a:pt x="438" y="1815"/>
                  </a:cubicBezTo>
                  <a:cubicBezTo>
                    <a:pt x="400" y="1834"/>
                    <a:pt x="362" y="1863"/>
                    <a:pt x="324" y="1882"/>
                  </a:cubicBezTo>
                  <a:cubicBezTo>
                    <a:pt x="238" y="1939"/>
                    <a:pt x="143" y="1986"/>
                    <a:pt x="58" y="2043"/>
                  </a:cubicBezTo>
                  <a:cubicBezTo>
                    <a:pt x="29" y="2052"/>
                    <a:pt x="20" y="2062"/>
                    <a:pt x="1" y="2081"/>
                  </a:cubicBezTo>
                  <a:lnTo>
                    <a:pt x="1" y="14077"/>
                  </a:lnTo>
                  <a:cubicBezTo>
                    <a:pt x="1" y="14733"/>
                    <a:pt x="533" y="15265"/>
                    <a:pt x="1188" y="15265"/>
                  </a:cubicBezTo>
                  <a:lnTo>
                    <a:pt x="34308" y="15265"/>
                  </a:lnTo>
                  <a:cubicBezTo>
                    <a:pt x="34963" y="15265"/>
                    <a:pt x="35495" y="14733"/>
                    <a:pt x="35495" y="14077"/>
                  </a:cubicBezTo>
                  <a:lnTo>
                    <a:pt x="35495" y="13070"/>
                  </a:lnTo>
                  <a:cubicBezTo>
                    <a:pt x="35391" y="13118"/>
                    <a:pt x="35286" y="13146"/>
                    <a:pt x="35182" y="13175"/>
                  </a:cubicBezTo>
                  <a:cubicBezTo>
                    <a:pt x="34878" y="13260"/>
                    <a:pt x="34565" y="13298"/>
                    <a:pt x="34251" y="13355"/>
                  </a:cubicBezTo>
                  <a:cubicBezTo>
                    <a:pt x="34123" y="13378"/>
                    <a:pt x="33991" y="13403"/>
                    <a:pt x="33862" y="13403"/>
                  </a:cubicBezTo>
                  <a:cubicBezTo>
                    <a:pt x="33771" y="13403"/>
                    <a:pt x="33682" y="13391"/>
                    <a:pt x="33596" y="13355"/>
                  </a:cubicBezTo>
                  <a:cubicBezTo>
                    <a:pt x="33330" y="13251"/>
                    <a:pt x="33159" y="12899"/>
                    <a:pt x="32855" y="12890"/>
                  </a:cubicBezTo>
                  <a:cubicBezTo>
                    <a:pt x="32710" y="12890"/>
                    <a:pt x="32568" y="12929"/>
                    <a:pt x="32432" y="12929"/>
                  </a:cubicBezTo>
                  <a:cubicBezTo>
                    <a:pt x="32346" y="12929"/>
                    <a:pt x="32262" y="12913"/>
                    <a:pt x="32180" y="12861"/>
                  </a:cubicBezTo>
                  <a:cubicBezTo>
                    <a:pt x="31958" y="12728"/>
                    <a:pt x="31718" y="12641"/>
                    <a:pt x="31460" y="12641"/>
                  </a:cubicBezTo>
                  <a:cubicBezTo>
                    <a:pt x="31388" y="12641"/>
                    <a:pt x="31315" y="12647"/>
                    <a:pt x="31240" y="12662"/>
                  </a:cubicBezTo>
                  <a:cubicBezTo>
                    <a:pt x="31003" y="12719"/>
                    <a:pt x="30860" y="12918"/>
                    <a:pt x="30604" y="12928"/>
                  </a:cubicBezTo>
                  <a:cubicBezTo>
                    <a:pt x="30590" y="12929"/>
                    <a:pt x="30577" y="12929"/>
                    <a:pt x="30564" y="12929"/>
                  </a:cubicBezTo>
                  <a:cubicBezTo>
                    <a:pt x="30450" y="12929"/>
                    <a:pt x="30357" y="12892"/>
                    <a:pt x="30271" y="12823"/>
                  </a:cubicBezTo>
                  <a:cubicBezTo>
                    <a:pt x="30224" y="12785"/>
                    <a:pt x="30186" y="12729"/>
                    <a:pt x="30129" y="12710"/>
                  </a:cubicBezTo>
                  <a:cubicBezTo>
                    <a:pt x="30100" y="12702"/>
                    <a:pt x="30068" y="12699"/>
                    <a:pt x="30033" y="12699"/>
                  </a:cubicBezTo>
                  <a:cubicBezTo>
                    <a:pt x="29941" y="12699"/>
                    <a:pt x="29834" y="12719"/>
                    <a:pt x="29758" y="12719"/>
                  </a:cubicBezTo>
                  <a:cubicBezTo>
                    <a:pt x="29568" y="12710"/>
                    <a:pt x="29445" y="12672"/>
                    <a:pt x="29341" y="12501"/>
                  </a:cubicBezTo>
                  <a:cubicBezTo>
                    <a:pt x="29331" y="12453"/>
                    <a:pt x="29312" y="12406"/>
                    <a:pt x="29284" y="12368"/>
                  </a:cubicBezTo>
                  <a:cubicBezTo>
                    <a:pt x="29246" y="12349"/>
                    <a:pt x="29217" y="12330"/>
                    <a:pt x="29198" y="12301"/>
                  </a:cubicBezTo>
                  <a:cubicBezTo>
                    <a:pt x="29160" y="12254"/>
                    <a:pt x="29122" y="12159"/>
                    <a:pt x="29065" y="12130"/>
                  </a:cubicBezTo>
                  <a:cubicBezTo>
                    <a:pt x="29042" y="12119"/>
                    <a:pt x="29017" y="12115"/>
                    <a:pt x="28992" y="12115"/>
                  </a:cubicBezTo>
                  <a:cubicBezTo>
                    <a:pt x="28862" y="12115"/>
                    <a:pt x="28708" y="12235"/>
                    <a:pt x="28581" y="12235"/>
                  </a:cubicBezTo>
                  <a:cubicBezTo>
                    <a:pt x="28565" y="12236"/>
                    <a:pt x="28551" y="12237"/>
                    <a:pt x="28538" y="12237"/>
                  </a:cubicBezTo>
                  <a:cubicBezTo>
                    <a:pt x="28475" y="12237"/>
                    <a:pt x="28443" y="12217"/>
                    <a:pt x="28372" y="12178"/>
                  </a:cubicBezTo>
                  <a:cubicBezTo>
                    <a:pt x="28322" y="12159"/>
                    <a:pt x="28309" y="12136"/>
                    <a:pt x="28282" y="12136"/>
                  </a:cubicBezTo>
                  <a:cubicBezTo>
                    <a:pt x="28267" y="12136"/>
                    <a:pt x="28249" y="12142"/>
                    <a:pt x="28220" y="12159"/>
                  </a:cubicBezTo>
                  <a:cubicBezTo>
                    <a:pt x="28134" y="12197"/>
                    <a:pt x="28096" y="12311"/>
                    <a:pt x="28001" y="12349"/>
                  </a:cubicBezTo>
                  <a:cubicBezTo>
                    <a:pt x="27984" y="12353"/>
                    <a:pt x="27965" y="12356"/>
                    <a:pt x="27946" y="12356"/>
                  </a:cubicBezTo>
                  <a:cubicBezTo>
                    <a:pt x="27855" y="12356"/>
                    <a:pt x="27756" y="12306"/>
                    <a:pt x="27669" y="12282"/>
                  </a:cubicBezTo>
                  <a:cubicBezTo>
                    <a:pt x="27649" y="12279"/>
                    <a:pt x="27629" y="12277"/>
                    <a:pt x="27609" y="12277"/>
                  </a:cubicBezTo>
                  <a:cubicBezTo>
                    <a:pt x="27468" y="12277"/>
                    <a:pt x="27341" y="12351"/>
                    <a:pt x="27205" y="12351"/>
                  </a:cubicBezTo>
                  <a:cubicBezTo>
                    <a:pt x="27192" y="12351"/>
                    <a:pt x="27179" y="12350"/>
                    <a:pt x="27165" y="12349"/>
                  </a:cubicBezTo>
                  <a:cubicBezTo>
                    <a:pt x="27042" y="12330"/>
                    <a:pt x="26994" y="12282"/>
                    <a:pt x="26909" y="12206"/>
                  </a:cubicBezTo>
                  <a:cubicBezTo>
                    <a:pt x="26881" y="12178"/>
                    <a:pt x="26805" y="12149"/>
                    <a:pt x="26786" y="12121"/>
                  </a:cubicBezTo>
                  <a:cubicBezTo>
                    <a:pt x="26738" y="12035"/>
                    <a:pt x="26805" y="11902"/>
                    <a:pt x="26786" y="11807"/>
                  </a:cubicBezTo>
                  <a:cubicBezTo>
                    <a:pt x="26757" y="11712"/>
                    <a:pt x="26662" y="11674"/>
                    <a:pt x="26605" y="11617"/>
                  </a:cubicBezTo>
                  <a:cubicBezTo>
                    <a:pt x="26529" y="11532"/>
                    <a:pt x="26510" y="11427"/>
                    <a:pt x="26463" y="11332"/>
                  </a:cubicBezTo>
                  <a:cubicBezTo>
                    <a:pt x="26406" y="11218"/>
                    <a:pt x="26282" y="11057"/>
                    <a:pt x="26178" y="10971"/>
                  </a:cubicBezTo>
                  <a:cubicBezTo>
                    <a:pt x="26113" y="10917"/>
                    <a:pt x="26035" y="10904"/>
                    <a:pt x="25954" y="10904"/>
                  </a:cubicBezTo>
                  <a:cubicBezTo>
                    <a:pt x="25880" y="10904"/>
                    <a:pt x="25804" y="10914"/>
                    <a:pt x="25731" y="10914"/>
                  </a:cubicBezTo>
                  <a:cubicBezTo>
                    <a:pt x="25446" y="10895"/>
                    <a:pt x="25161" y="10810"/>
                    <a:pt x="24867" y="10800"/>
                  </a:cubicBezTo>
                  <a:cubicBezTo>
                    <a:pt x="24563" y="10791"/>
                    <a:pt x="24278" y="10810"/>
                    <a:pt x="23984" y="10762"/>
                  </a:cubicBezTo>
                  <a:cubicBezTo>
                    <a:pt x="23689" y="10715"/>
                    <a:pt x="23585" y="10620"/>
                    <a:pt x="23376" y="10430"/>
                  </a:cubicBezTo>
                  <a:cubicBezTo>
                    <a:pt x="23238" y="10292"/>
                    <a:pt x="23088" y="10176"/>
                    <a:pt x="22920" y="10176"/>
                  </a:cubicBezTo>
                  <a:cubicBezTo>
                    <a:pt x="22868" y="10176"/>
                    <a:pt x="22814" y="10187"/>
                    <a:pt x="22758" y="10211"/>
                  </a:cubicBezTo>
                  <a:cubicBezTo>
                    <a:pt x="22492" y="10325"/>
                    <a:pt x="22255" y="10515"/>
                    <a:pt x="22027" y="10686"/>
                  </a:cubicBezTo>
                  <a:cubicBezTo>
                    <a:pt x="21898" y="10790"/>
                    <a:pt x="21784" y="10909"/>
                    <a:pt x="21622" y="10909"/>
                  </a:cubicBezTo>
                  <a:cubicBezTo>
                    <a:pt x="21606" y="10909"/>
                    <a:pt x="21589" y="10907"/>
                    <a:pt x="21571" y="10905"/>
                  </a:cubicBezTo>
                  <a:cubicBezTo>
                    <a:pt x="21343" y="10876"/>
                    <a:pt x="21096" y="10743"/>
                    <a:pt x="20897" y="10648"/>
                  </a:cubicBezTo>
                  <a:cubicBezTo>
                    <a:pt x="20716" y="10563"/>
                    <a:pt x="20517" y="10411"/>
                    <a:pt x="20393" y="10259"/>
                  </a:cubicBezTo>
                  <a:cubicBezTo>
                    <a:pt x="20308" y="10135"/>
                    <a:pt x="20260" y="10003"/>
                    <a:pt x="20194" y="9879"/>
                  </a:cubicBezTo>
                  <a:cubicBezTo>
                    <a:pt x="20032" y="9594"/>
                    <a:pt x="19880" y="9319"/>
                    <a:pt x="19709" y="9043"/>
                  </a:cubicBezTo>
                  <a:cubicBezTo>
                    <a:pt x="19595" y="8853"/>
                    <a:pt x="19424" y="8606"/>
                    <a:pt x="19206" y="8521"/>
                  </a:cubicBezTo>
                  <a:cubicBezTo>
                    <a:pt x="19102" y="8483"/>
                    <a:pt x="18969" y="8502"/>
                    <a:pt x="18855" y="8454"/>
                  </a:cubicBezTo>
                  <a:cubicBezTo>
                    <a:pt x="18788" y="8426"/>
                    <a:pt x="18741" y="8359"/>
                    <a:pt x="18674" y="8321"/>
                  </a:cubicBezTo>
                  <a:cubicBezTo>
                    <a:pt x="18475" y="8160"/>
                    <a:pt x="18228" y="8141"/>
                    <a:pt x="18085" y="7903"/>
                  </a:cubicBezTo>
                  <a:cubicBezTo>
                    <a:pt x="18000" y="7770"/>
                    <a:pt x="17971" y="7599"/>
                    <a:pt x="17914" y="7447"/>
                  </a:cubicBezTo>
                  <a:cubicBezTo>
                    <a:pt x="17753" y="7068"/>
                    <a:pt x="17411" y="6811"/>
                    <a:pt x="17211" y="6460"/>
                  </a:cubicBezTo>
                  <a:cubicBezTo>
                    <a:pt x="17069" y="6194"/>
                    <a:pt x="16993" y="5871"/>
                    <a:pt x="16784" y="5652"/>
                  </a:cubicBezTo>
                  <a:cubicBezTo>
                    <a:pt x="16699" y="5548"/>
                    <a:pt x="16575" y="5453"/>
                    <a:pt x="16452" y="5386"/>
                  </a:cubicBezTo>
                  <a:cubicBezTo>
                    <a:pt x="16319" y="5310"/>
                    <a:pt x="16195" y="5291"/>
                    <a:pt x="16091" y="5168"/>
                  </a:cubicBezTo>
                  <a:cubicBezTo>
                    <a:pt x="15891" y="4911"/>
                    <a:pt x="15796" y="4560"/>
                    <a:pt x="15616" y="4285"/>
                  </a:cubicBezTo>
                  <a:cubicBezTo>
                    <a:pt x="15521" y="4123"/>
                    <a:pt x="15426" y="3981"/>
                    <a:pt x="15255" y="3895"/>
                  </a:cubicBezTo>
                  <a:cubicBezTo>
                    <a:pt x="15141" y="3848"/>
                    <a:pt x="15017" y="3819"/>
                    <a:pt x="14894" y="3791"/>
                  </a:cubicBezTo>
                  <a:cubicBezTo>
                    <a:pt x="14599" y="3705"/>
                    <a:pt x="14305" y="3601"/>
                    <a:pt x="14039" y="3468"/>
                  </a:cubicBezTo>
                  <a:cubicBezTo>
                    <a:pt x="13878" y="3382"/>
                    <a:pt x="13754" y="3335"/>
                    <a:pt x="13574" y="3306"/>
                  </a:cubicBezTo>
                  <a:cubicBezTo>
                    <a:pt x="13441" y="3278"/>
                    <a:pt x="13308" y="3278"/>
                    <a:pt x="13175" y="3249"/>
                  </a:cubicBezTo>
                  <a:cubicBezTo>
                    <a:pt x="13023" y="3211"/>
                    <a:pt x="12966" y="3154"/>
                    <a:pt x="12842" y="3097"/>
                  </a:cubicBezTo>
                  <a:cubicBezTo>
                    <a:pt x="12679" y="3012"/>
                    <a:pt x="12466" y="2990"/>
                    <a:pt x="12274" y="2990"/>
                  </a:cubicBezTo>
                  <a:cubicBezTo>
                    <a:pt x="12231" y="2990"/>
                    <a:pt x="12189" y="2991"/>
                    <a:pt x="12149" y="2993"/>
                  </a:cubicBezTo>
                  <a:cubicBezTo>
                    <a:pt x="12079" y="2993"/>
                    <a:pt x="11997" y="3001"/>
                    <a:pt x="11919" y="3001"/>
                  </a:cubicBezTo>
                  <a:cubicBezTo>
                    <a:pt x="11880" y="3001"/>
                    <a:pt x="11842" y="2999"/>
                    <a:pt x="11807" y="2993"/>
                  </a:cubicBezTo>
                  <a:cubicBezTo>
                    <a:pt x="11759" y="2983"/>
                    <a:pt x="11693" y="2945"/>
                    <a:pt x="11645" y="2945"/>
                  </a:cubicBezTo>
                  <a:cubicBezTo>
                    <a:pt x="11465" y="2945"/>
                    <a:pt x="11294" y="3040"/>
                    <a:pt x="11133" y="3116"/>
                  </a:cubicBezTo>
                  <a:cubicBezTo>
                    <a:pt x="10971" y="3192"/>
                    <a:pt x="10781" y="3221"/>
                    <a:pt x="10610" y="3268"/>
                  </a:cubicBezTo>
                  <a:cubicBezTo>
                    <a:pt x="10525" y="3297"/>
                    <a:pt x="10449" y="3344"/>
                    <a:pt x="10354" y="3363"/>
                  </a:cubicBezTo>
                  <a:cubicBezTo>
                    <a:pt x="10319" y="3370"/>
                    <a:pt x="10282" y="3372"/>
                    <a:pt x="10244" y="3372"/>
                  </a:cubicBezTo>
                  <a:cubicBezTo>
                    <a:pt x="10169" y="3372"/>
                    <a:pt x="10091" y="3363"/>
                    <a:pt x="10021" y="3363"/>
                  </a:cubicBezTo>
                  <a:cubicBezTo>
                    <a:pt x="9964" y="3363"/>
                    <a:pt x="9904" y="3366"/>
                    <a:pt x="9844" y="3366"/>
                  </a:cubicBezTo>
                  <a:cubicBezTo>
                    <a:pt x="9753" y="3366"/>
                    <a:pt x="9660" y="3359"/>
                    <a:pt x="9575" y="3325"/>
                  </a:cubicBezTo>
                  <a:cubicBezTo>
                    <a:pt x="9309" y="3211"/>
                    <a:pt x="9100" y="3031"/>
                    <a:pt x="8806" y="2974"/>
                  </a:cubicBezTo>
                  <a:cubicBezTo>
                    <a:pt x="8673" y="2945"/>
                    <a:pt x="8530" y="2907"/>
                    <a:pt x="8397" y="2879"/>
                  </a:cubicBezTo>
                  <a:cubicBezTo>
                    <a:pt x="8385" y="2877"/>
                    <a:pt x="8372" y="2877"/>
                    <a:pt x="8359" y="2877"/>
                  </a:cubicBezTo>
                  <a:cubicBezTo>
                    <a:pt x="8297" y="2877"/>
                    <a:pt x="8231" y="2890"/>
                    <a:pt x="8169" y="2890"/>
                  </a:cubicBezTo>
                  <a:cubicBezTo>
                    <a:pt x="8156" y="2890"/>
                    <a:pt x="8144" y="2890"/>
                    <a:pt x="8131" y="2888"/>
                  </a:cubicBezTo>
                  <a:cubicBezTo>
                    <a:pt x="7913" y="2850"/>
                    <a:pt x="7789" y="2632"/>
                    <a:pt x="7685" y="2470"/>
                  </a:cubicBezTo>
                  <a:cubicBezTo>
                    <a:pt x="7580" y="2299"/>
                    <a:pt x="7599" y="2128"/>
                    <a:pt x="7599" y="1929"/>
                  </a:cubicBezTo>
                  <a:cubicBezTo>
                    <a:pt x="7599" y="1739"/>
                    <a:pt x="7580" y="1663"/>
                    <a:pt x="7485" y="1502"/>
                  </a:cubicBezTo>
                  <a:cubicBezTo>
                    <a:pt x="7438" y="1407"/>
                    <a:pt x="7438" y="1350"/>
                    <a:pt x="7438" y="1236"/>
                  </a:cubicBezTo>
                  <a:cubicBezTo>
                    <a:pt x="7438" y="1017"/>
                    <a:pt x="7447" y="808"/>
                    <a:pt x="7390" y="599"/>
                  </a:cubicBezTo>
                  <a:cubicBezTo>
                    <a:pt x="7362" y="466"/>
                    <a:pt x="7333" y="485"/>
                    <a:pt x="7229" y="428"/>
                  </a:cubicBezTo>
                  <a:cubicBezTo>
                    <a:pt x="7134" y="381"/>
                    <a:pt x="7077" y="333"/>
                    <a:pt x="7020" y="238"/>
                  </a:cubicBezTo>
                  <a:cubicBezTo>
                    <a:pt x="6972" y="172"/>
                    <a:pt x="6944" y="77"/>
                    <a:pt x="6896" y="1"/>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485642" y="3077273"/>
              <a:ext cx="3671196" cy="1519859"/>
            </a:xfrm>
            <a:custGeom>
              <a:avLst/>
              <a:gdLst/>
              <a:ahLst/>
              <a:cxnLst/>
              <a:rect l="l" t="t" r="r" b="b"/>
              <a:pathLst>
                <a:path w="33225" h="13755" extrusionOk="0">
                  <a:moveTo>
                    <a:pt x="2385" y="922"/>
                  </a:moveTo>
                  <a:lnTo>
                    <a:pt x="2385" y="1948"/>
                  </a:lnTo>
                  <a:lnTo>
                    <a:pt x="1349" y="1948"/>
                  </a:lnTo>
                  <a:lnTo>
                    <a:pt x="1349" y="922"/>
                  </a:lnTo>
                  <a:close/>
                  <a:moveTo>
                    <a:pt x="3553" y="922"/>
                  </a:moveTo>
                  <a:lnTo>
                    <a:pt x="3553" y="1948"/>
                  </a:lnTo>
                  <a:lnTo>
                    <a:pt x="2508" y="1948"/>
                  </a:lnTo>
                  <a:lnTo>
                    <a:pt x="2508" y="922"/>
                  </a:lnTo>
                  <a:close/>
                  <a:moveTo>
                    <a:pt x="4712" y="922"/>
                  </a:moveTo>
                  <a:lnTo>
                    <a:pt x="4712" y="1948"/>
                  </a:lnTo>
                  <a:lnTo>
                    <a:pt x="3667" y="1948"/>
                  </a:lnTo>
                  <a:lnTo>
                    <a:pt x="3667" y="922"/>
                  </a:lnTo>
                  <a:close/>
                  <a:moveTo>
                    <a:pt x="5870" y="922"/>
                  </a:moveTo>
                  <a:lnTo>
                    <a:pt x="5870" y="1948"/>
                  </a:lnTo>
                  <a:lnTo>
                    <a:pt x="4826" y="1948"/>
                  </a:lnTo>
                  <a:lnTo>
                    <a:pt x="4826" y="922"/>
                  </a:lnTo>
                  <a:close/>
                  <a:moveTo>
                    <a:pt x="1226" y="2081"/>
                  </a:moveTo>
                  <a:lnTo>
                    <a:pt x="1226" y="3107"/>
                  </a:lnTo>
                  <a:lnTo>
                    <a:pt x="171" y="3107"/>
                  </a:lnTo>
                  <a:lnTo>
                    <a:pt x="171" y="2081"/>
                  </a:lnTo>
                  <a:close/>
                  <a:moveTo>
                    <a:pt x="2385" y="2081"/>
                  </a:moveTo>
                  <a:lnTo>
                    <a:pt x="2385" y="3107"/>
                  </a:lnTo>
                  <a:lnTo>
                    <a:pt x="1349" y="3107"/>
                  </a:lnTo>
                  <a:lnTo>
                    <a:pt x="1349" y="2081"/>
                  </a:lnTo>
                  <a:close/>
                  <a:moveTo>
                    <a:pt x="3553" y="2081"/>
                  </a:moveTo>
                  <a:lnTo>
                    <a:pt x="3553" y="3107"/>
                  </a:lnTo>
                  <a:lnTo>
                    <a:pt x="2508" y="3107"/>
                  </a:lnTo>
                  <a:lnTo>
                    <a:pt x="2508" y="2081"/>
                  </a:lnTo>
                  <a:close/>
                  <a:moveTo>
                    <a:pt x="4712" y="2081"/>
                  </a:moveTo>
                  <a:lnTo>
                    <a:pt x="4712" y="3107"/>
                  </a:lnTo>
                  <a:lnTo>
                    <a:pt x="3667" y="3107"/>
                  </a:lnTo>
                  <a:lnTo>
                    <a:pt x="3667" y="2081"/>
                  </a:lnTo>
                  <a:close/>
                  <a:moveTo>
                    <a:pt x="5870" y="2081"/>
                  </a:moveTo>
                  <a:lnTo>
                    <a:pt x="5870" y="3107"/>
                  </a:lnTo>
                  <a:lnTo>
                    <a:pt x="4826" y="3107"/>
                  </a:lnTo>
                  <a:lnTo>
                    <a:pt x="4826" y="2081"/>
                  </a:lnTo>
                  <a:close/>
                  <a:moveTo>
                    <a:pt x="1226" y="3249"/>
                  </a:moveTo>
                  <a:lnTo>
                    <a:pt x="1226" y="4266"/>
                  </a:lnTo>
                  <a:lnTo>
                    <a:pt x="171" y="4266"/>
                  </a:lnTo>
                  <a:lnTo>
                    <a:pt x="171" y="3249"/>
                  </a:lnTo>
                  <a:close/>
                  <a:moveTo>
                    <a:pt x="2385" y="3249"/>
                  </a:moveTo>
                  <a:lnTo>
                    <a:pt x="2385" y="4266"/>
                  </a:lnTo>
                  <a:lnTo>
                    <a:pt x="1349" y="4266"/>
                  </a:lnTo>
                  <a:lnTo>
                    <a:pt x="1349" y="3249"/>
                  </a:lnTo>
                  <a:close/>
                  <a:moveTo>
                    <a:pt x="3553" y="3249"/>
                  </a:moveTo>
                  <a:lnTo>
                    <a:pt x="3553" y="4266"/>
                  </a:lnTo>
                  <a:lnTo>
                    <a:pt x="2508" y="4266"/>
                  </a:lnTo>
                  <a:lnTo>
                    <a:pt x="2508" y="3249"/>
                  </a:lnTo>
                  <a:close/>
                  <a:moveTo>
                    <a:pt x="4712" y="3249"/>
                  </a:moveTo>
                  <a:lnTo>
                    <a:pt x="4712" y="4266"/>
                  </a:lnTo>
                  <a:lnTo>
                    <a:pt x="3667" y="4266"/>
                  </a:lnTo>
                  <a:lnTo>
                    <a:pt x="3667" y="3249"/>
                  </a:lnTo>
                  <a:close/>
                  <a:moveTo>
                    <a:pt x="5870" y="3249"/>
                  </a:moveTo>
                  <a:lnTo>
                    <a:pt x="5870" y="4266"/>
                  </a:lnTo>
                  <a:lnTo>
                    <a:pt x="4826" y="4266"/>
                  </a:lnTo>
                  <a:lnTo>
                    <a:pt x="4826" y="3249"/>
                  </a:lnTo>
                  <a:close/>
                  <a:moveTo>
                    <a:pt x="7029" y="3249"/>
                  </a:moveTo>
                  <a:lnTo>
                    <a:pt x="7029" y="4266"/>
                  </a:lnTo>
                  <a:lnTo>
                    <a:pt x="5994" y="4266"/>
                  </a:lnTo>
                  <a:lnTo>
                    <a:pt x="5994" y="3249"/>
                  </a:lnTo>
                  <a:close/>
                  <a:moveTo>
                    <a:pt x="8197" y="3249"/>
                  </a:moveTo>
                  <a:lnTo>
                    <a:pt x="8197" y="4266"/>
                  </a:lnTo>
                  <a:lnTo>
                    <a:pt x="7153" y="4266"/>
                  </a:lnTo>
                  <a:lnTo>
                    <a:pt x="7153" y="3249"/>
                  </a:lnTo>
                  <a:close/>
                  <a:moveTo>
                    <a:pt x="9356" y="3249"/>
                  </a:moveTo>
                  <a:lnTo>
                    <a:pt x="9356" y="4266"/>
                  </a:lnTo>
                  <a:lnTo>
                    <a:pt x="8311" y="4266"/>
                  </a:lnTo>
                  <a:lnTo>
                    <a:pt x="8311" y="3249"/>
                  </a:lnTo>
                  <a:close/>
                  <a:moveTo>
                    <a:pt x="10515" y="3249"/>
                  </a:moveTo>
                  <a:lnTo>
                    <a:pt x="10515" y="4266"/>
                  </a:lnTo>
                  <a:lnTo>
                    <a:pt x="9470" y="4266"/>
                  </a:lnTo>
                  <a:lnTo>
                    <a:pt x="9470" y="3249"/>
                  </a:lnTo>
                  <a:close/>
                  <a:moveTo>
                    <a:pt x="11674" y="3249"/>
                  </a:moveTo>
                  <a:lnTo>
                    <a:pt x="11674" y="4266"/>
                  </a:lnTo>
                  <a:lnTo>
                    <a:pt x="10629" y="4266"/>
                  </a:lnTo>
                  <a:lnTo>
                    <a:pt x="10629" y="3249"/>
                  </a:lnTo>
                  <a:close/>
                  <a:moveTo>
                    <a:pt x="1226" y="4408"/>
                  </a:moveTo>
                  <a:lnTo>
                    <a:pt x="1226" y="5434"/>
                  </a:lnTo>
                  <a:lnTo>
                    <a:pt x="171" y="5434"/>
                  </a:lnTo>
                  <a:lnTo>
                    <a:pt x="171" y="4408"/>
                  </a:lnTo>
                  <a:close/>
                  <a:moveTo>
                    <a:pt x="2385" y="4408"/>
                  </a:moveTo>
                  <a:lnTo>
                    <a:pt x="2385" y="5434"/>
                  </a:lnTo>
                  <a:lnTo>
                    <a:pt x="1349" y="5434"/>
                  </a:lnTo>
                  <a:lnTo>
                    <a:pt x="1349" y="4408"/>
                  </a:lnTo>
                  <a:close/>
                  <a:moveTo>
                    <a:pt x="3553" y="4408"/>
                  </a:moveTo>
                  <a:lnTo>
                    <a:pt x="3553" y="5434"/>
                  </a:lnTo>
                  <a:lnTo>
                    <a:pt x="2508" y="5434"/>
                  </a:lnTo>
                  <a:lnTo>
                    <a:pt x="2508" y="4408"/>
                  </a:lnTo>
                  <a:close/>
                  <a:moveTo>
                    <a:pt x="4712" y="4408"/>
                  </a:moveTo>
                  <a:lnTo>
                    <a:pt x="4712" y="5434"/>
                  </a:lnTo>
                  <a:lnTo>
                    <a:pt x="3667" y="5434"/>
                  </a:lnTo>
                  <a:lnTo>
                    <a:pt x="3667" y="4408"/>
                  </a:lnTo>
                  <a:close/>
                  <a:moveTo>
                    <a:pt x="5870" y="4408"/>
                  </a:moveTo>
                  <a:lnTo>
                    <a:pt x="5870" y="5434"/>
                  </a:lnTo>
                  <a:lnTo>
                    <a:pt x="4826" y="5434"/>
                  </a:lnTo>
                  <a:lnTo>
                    <a:pt x="4826" y="4408"/>
                  </a:lnTo>
                  <a:close/>
                  <a:moveTo>
                    <a:pt x="7029" y="4408"/>
                  </a:moveTo>
                  <a:lnTo>
                    <a:pt x="7029" y="5434"/>
                  </a:lnTo>
                  <a:lnTo>
                    <a:pt x="5994" y="5434"/>
                  </a:lnTo>
                  <a:lnTo>
                    <a:pt x="5994" y="4408"/>
                  </a:lnTo>
                  <a:close/>
                  <a:moveTo>
                    <a:pt x="8197" y="4408"/>
                  </a:moveTo>
                  <a:lnTo>
                    <a:pt x="8197" y="5434"/>
                  </a:lnTo>
                  <a:lnTo>
                    <a:pt x="7153" y="5434"/>
                  </a:lnTo>
                  <a:lnTo>
                    <a:pt x="7153" y="4408"/>
                  </a:lnTo>
                  <a:close/>
                  <a:moveTo>
                    <a:pt x="9356" y="4408"/>
                  </a:moveTo>
                  <a:lnTo>
                    <a:pt x="9356" y="5434"/>
                  </a:lnTo>
                  <a:lnTo>
                    <a:pt x="8311" y="5434"/>
                  </a:lnTo>
                  <a:lnTo>
                    <a:pt x="8311" y="4408"/>
                  </a:lnTo>
                  <a:close/>
                  <a:moveTo>
                    <a:pt x="10515" y="4408"/>
                  </a:moveTo>
                  <a:lnTo>
                    <a:pt x="10515" y="5434"/>
                  </a:lnTo>
                  <a:lnTo>
                    <a:pt x="9470" y="5434"/>
                  </a:lnTo>
                  <a:lnTo>
                    <a:pt x="9470" y="4408"/>
                  </a:lnTo>
                  <a:close/>
                  <a:moveTo>
                    <a:pt x="11674" y="4408"/>
                  </a:moveTo>
                  <a:lnTo>
                    <a:pt x="11674" y="5434"/>
                  </a:lnTo>
                  <a:lnTo>
                    <a:pt x="10629" y="5434"/>
                  </a:lnTo>
                  <a:lnTo>
                    <a:pt x="10629" y="4408"/>
                  </a:lnTo>
                  <a:close/>
                  <a:moveTo>
                    <a:pt x="12833" y="4408"/>
                  </a:moveTo>
                  <a:lnTo>
                    <a:pt x="12833" y="5434"/>
                  </a:lnTo>
                  <a:lnTo>
                    <a:pt x="11797" y="5434"/>
                  </a:lnTo>
                  <a:lnTo>
                    <a:pt x="11797" y="4408"/>
                  </a:lnTo>
                  <a:close/>
                  <a:moveTo>
                    <a:pt x="14001" y="4408"/>
                  </a:moveTo>
                  <a:lnTo>
                    <a:pt x="14001" y="5434"/>
                  </a:lnTo>
                  <a:lnTo>
                    <a:pt x="12956" y="5434"/>
                  </a:lnTo>
                  <a:lnTo>
                    <a:pt x="12956" y="4408"/>
                  </a:lnTo>
                  <a:close/>
                  <a:moveTo>
                    <a:pt x="1226" y="5567"/>
                  </a:moveTo>
                  <a:lnTo>
                    <a:pt x="1226" y="6593"/>
                  </a:lnTo>
                  <a:lnTo>
                    <a:pt x="171" y="6593"/>
                  </a:lnTo>
                  <a:lnTo>
                    <a:pt x="171" y="5567"/>
                  </a:lnTo>
                  <a:close/>
                  <a:moveTo>
                    <a:pt x="2385" y="5567"/>
                  </a:moveTo>
                  <a:lnTo>
                    <a:pt x="2385" y="6593"/>
                  </a:lnTo>
                  <a:lnTo>
                    <a:pt x="1349" y="6593"/>
                  </a:lnTo>
                  <a:lnTo>
                    <a:pt x="1349" y="5567"/>
                  </a:lnTo>
                  <a:close/>
                  <a:moveTo>
                    <a:pt x="3553" y="5567"/>
                  </a:moveTo>
                  <a:lnTo>
                    <a:pt x="3553" y="6593"/>
                  </a:lnTo>
                  <a:lnTo>
                    <a:pt x="2508" y="6593"/>
                  </a:lnTo>
                  <a:lnTo>
                    <a:pt x="2508" y="5567"/>
                  </a:lnTo>
                  <a:close/>
                  <a:moveTo>
                    <a:pt x="4712" y="5567"/>
                  </a:moveTo>
                  <a:lnTo>
                    <a:pt x="4712" y="6593"/>
                  </a:lnTo>
                  <a:lnTo>
                    <a:pt x="3667" y="6593"/>
                  </a:lnTo>
                  <a:lnTo>
                    <a:pt x="3667" y="5567"/>
                  </a:lnTo>
                  <a:close/>
                  <a:moveTo>
                    <a:pt x="5870" y="5567"/>
                  </a:moveTo>
                  <a:lnTo>
                    <a:pt x="5870" y="6593"/>
                  </a:lnTo>
                  <a:lnTo>
                    <a:pt x="4826" y="6593"/>
                  </a:lnTo>
                  <a:lnTo>
                    <a:pt x="4826" y="5567"/>
                  </a:lnTo>
                  <a:close/>
                  <a:moveTo>
                    <a:pt x="7029" y="5567"/>
                  </a:moveTo>
                  <a:lnTo>
                    <a:pt x="7029" y="6593"/>
                  </a:lnTo>
                  <a:lnTo>
                    <a:pt x="5994" y="6593"/>
                  </a:lnTo>
                  <a:lnTo>
                    <a:pt x="5994" y="5567"/>
                  </a:lnTo>
                  <a:close/>
                  <a:moveTo>
                    <a:pt x="8197" y="5567"/>
                  </a:moveTo>
                  <a:lnTo>
                    <a:pt x="8197" y="6593"/>
                  </a:lnTo>
                  <a:lnTo>
                    <a:pt x="7153" y="6593"/>
                  </a:lnTo>
                  <a:lnTo>
                    <a:pt x="7153" y="5567"/>
                  </a:lnTo>
                  <a:close/>
                  <a:moveTo>
                    <a:pt x="9356" y="5567"/>
                  </a:moveTo>
                  <a:lnTo>
                    <a:pt x="9356" y="6593"/>
                  </a:lnTo>
                  <a:lnTo>
                    <a:pt x="8311" y="6593"/>
                  </a:lnTo>
                  <a:lnTo>
                    <a:pt x="8311" y="5567"/>
                  </a:lnTo>
                  <a:close/>
                  <a:moveTo>
                    <a:pt x="10515" y="5567"/>
                  </a:moveTo>
                  <a:lnTo>
                    <a:pt x="10515" y="6593"/>
                  </a:lnTo>
                  <a:lnTo>
                    <a:pt x="9470" y="6593"/>
                  </a:lnTo>
                  <a:lnTo>
                    <a:pt x="9470" y="5567"/>
                  </a:lnTo>
                  <a:close/>
                  <a:moveTo>
                    <a:pt x="11674" y="5567"/>
                  </a:moveTo>
                  <a:lnTo>
                    <a:pt x="11674" y="6593"/>
                  </a:lnTo>
                  <a:lnTo>
                    <a:pt x="10629" y="6593"/>
                  </a:lnTo>
                  <a:lnTo>
                    <a:pt x="10629" y="5567"/>
                  </a:lnTo>
                  <a:close/>
                  <a:moveTo>
                    <a:pt x="12833" y="5567"/>
                  </a:moveTo>
                  <a:lnTo>
                    <a:pt x="12833" y="6593"/>
                  </a:lnTo>
                  <a:lnTo>
                    <a:pt x="11797" y="6593"/>
                  </a:lnTo>
                  <a:lnTo>
                    <a:pt x="11797" y="5567"/>
                  </a:lnTo>
                  <a:close/>
                  <a:moveTo>
                    <a:pt x="14001" y="5567"/>
                  </a:moveTo>
                  <a:lnTo>
                    <a:pt x="14001" y="6593"/>
                  </a:lnTo>
                  <a:lnTo>
                    <a:pt x="12956" y="6593"/>
                  </a:lnTo>
                  <a:lnTo>
                    <a:pt x="12956" y="5567"/>
                  </a:lnTo>
                  <a:close/>
                  <a:moveTo>
                    <a:pt x="15160" y="5567"/>
                  </a:moveTo>
                  <a:lnTo>
                    <a:pt x="15160" y="6593"/>
                  </a:lnTo>
                  <a:lnTo>
                    <a:pt x="14115" y="6593"/>
                  </a:lnTo>
                  <a:lnTo>
                    <a:pt x="14115" y="5567"/>
                  </a:lnTo>
                  <a:close/>
                  <a:moveTo>
                    <a:pt x="1226" y="6726"/>
                  </a:moveTo>
                  <a:lnTo>
                    <a:pt x="1226" y="7751"/>
                  </a:lnTo>
                  <a:lnTo>
                    <a:pt x="171" y="7751"/>
                  </a:lnTo>
                  <a:lnTo>
                    <a:pt x="171" y="6726"/>
                  </a:lnTo>
                  <a:close/>
                  <a:moveTo>
                    <a:pt x="2385" y="6726"/>
                  </a:moveTo>
                  <a:lnTo>
                    <a:pt x="2385" y="7751"/>
                  </a:lnTo>
                  <a:lnTo>
                    <a:pt x="1349" y="7751"/>
                  </a:lnTo>
                  <a:lnTo>
                    <a:pt x="1349" y="6726"/>
                  </a:lnTo>
                  <a:close/>
                  <a:moveTo>
                    <a:pt x="3553" y="6726"/>
                  </a:moveTo>
                  <a:lnTo>
                    <a:pt x="3553" y="7751"/>
                  </a:lnTo>
                  <a:lnTo>
                    <a:pt x="2508" y="7751"/>
                  </a:lnTo>
                  <a:lnTo>
                    <a:pt x="2508" y="6726"/>
                  </a:lnTo>
                  <a:close/>
                  <a:moveTo>
                    <a:pt x="4712" y="6726"/>
                  </a:moveTo>
                  <a:lnTo>
                    <a:pt x="4712" y="7751"/>
                  </a:lnTo>
                  <a:lnTo>
                    <a:pt x="3667" y="7751"/>
                  </a:lnTo>
                  <a:lnTo>
                    <a:pt x="3667" y="6726"/>
                  </a:lnTo>
                  <a:close/>
                  <a:moveTo>
                    <a:pt x="5870" y="6726"/>
                  </a:moveTo>
                  <a:lnTo>
                    <a:pt x="5870" y="7751"/>
                  </a:lnTo>
                  <a:lnTo>
                    <a:pt x="4826" y="7751"/>
                  </a:lnTo>
                  <a:lnTo>
                    <a:pt x="4826" y="6726"/>
                  </a:lnTo>
                  <a:close/>
                  <a:moveTo>
                    <a:pt x="7029" y="6726"/>
                  </a:moveTo>
                  <a:lnTo>
                    <a:pt x="7029" y="7751"/>
                  </a:lnTo>
                  <a:lnTo>
                    <a:pt x="5994" y="7751"/>
                  </a:lnTo>
                  <a:lnTo>
                    <a:pt x="5994" y="6726"/>
                  </a:lnTo>
                  <a:close/>
                  <a:moveTo>
                    <a:pt x="8197" y="6726"/>
                  </a:moveTo>
                  <a:lnTo>
                    <a:pt x="8197" y="7751"/>
                  </a:lnTo>
                  <a:lnTo>
                    <a:pt x="7153" y="7751"/>
                  </a:lnTo>
                  <a:lnTo>
                    <a:pt x="7153" y="6726"/>
                  </a:lnTo>
                  <a:close/>
                  <a:moveTo>
                    <a:pt x="9356" y="6726"/>
                  </a:moveTo>
                  <a:lnTo>
                    <a:pt x="9356" y="7751"/>
                  </a:lnTo>
                  <a:lnTo>
                    <a:pt x="8311" y="7751"/>
                  </a:lnTo>
                  <a:lnTo>
                    <a:pt x="8311" y="6726"/>
                  </a:lnTo>
                  <a:close/>
                  <a:moveTo>
                    <a:pt x="10515" y="6726"/>
                  </a:moveTo>
                  <a:lnTo>
                    <a:pt x="10515" y="7751"/>
                  </a:lnTo>
                  <a:lnTo>
                    <a:pt x="9470" y="7751"/>
                  </a:lnTo>
                  <a:lnTo>
                    <a:pt x="9470" y="6726"/>
                  </a:lnTo>
                  <a:close/>
                  <a:moveTo>
                    <a:pt x="11674" y="6726"/>
                  </a:moveTo>
                  <a:lnTo>
                    <a:pt x="11674" y="7751"/>
                  </a:lnTo>
                  <a:lnTo>
                    <a:pt x="10629" y="7751"/>
                  </a:lnTo>
                  <a:lnTo>
                    <a:pt x="10629" y="6726"/>
                  </a:lnTo>
                  <a:close/>
                  <a:moveTo>
                    <a:pt x="12833" y="6726"/>
                  </a:moveTo>
                  <a:lnTo>
                    <a:pt x="12833" y="7751"/>
                  </a:lnTo>
                  <a:lnTo>
                    <a:pt x="11797" y="7751"/>
                  </a:lnTo>
                  <a:lnTo>
                    <a:pt x="11797" y="6726"/>
                  </a:lnTo>
                  <a:close/>
                  <a:moveTo>
                    <a:pt x="14001" y="6726"/>
                  </a:moveTo>
                  <a:lnTo>
                    <a:pt x="14001" y="7751"/>
                  </a:lnTo>
                  <a:lnTo>
                    <a:pt x="12956" y="7751"/>
                  </a:lnTo>
                  <a:lnTo>
                    <a:pt x="12956" y="6726"/>
                  </a:lnTo>
                  <a:close/>
                  <a:moveTo>
                    <a:pt x="15160" y="6726"/>
                  </a:moveTo>
                  <a:lnTo>
                    <a:pt x="15160" y="7751"/>
                  </a:lnTo>
                  <a:lnTo>
                    <a:pt x="14115" y="7751"/>
                  </a:lnTo>
                  <a:lnTo>
                    <a:pt x="14115" y="6726"/>
                  </a:lnTo>
                  <a:close/>
                  <a:moveTo>
                    <a:pt x="1226" y="7884"/>
                  </a:moveTo>
                  <a:lnTo>
                    <a:pt x="1226" y="8910"/>
                  </a:lnTo>
                  <a:lnTo>
                    <a:pt x="171" y="8910"/>
                  </a:lnTo>
                  <a:lnTo>
                    <a:pt x="171" y="7884"/>
                  </a:lnTo>
                  <a:close/>
                  <a:moveTo>
                    <a:pt x="2385" y="7884"/>
                  </a:moveTo>
                  <a:lnTo>
                    <a:pt x="2385" y="8910"/>
                  </a:lnTo>
                  <a:lnTo>
                    <a:pt x="1349" y="8910"/>
                  </a:lnTo>
                  <a:lnTo>
                    <a:pt x="1349" y="7884"/>
                  </a:lnTo>
                  <a:close/>
                  <a:moveTo>
                    <a:pt x="3553" y="7884"/>
                  </a:moveTo>
                  <a:lnTo>
                    <a:pt x="3553" y="8910"/>
                  </a:lnTo>
                  <a:lnTo>
                    <a:pt x="2508" y="8910"/>
                  </a:lnTo>
                  <a:lnTo>
                    <a:pt x="2508" y="7884"/>
                  </a:lnTo>
                  <a:close/>
                  <a:moveTo>
                    <a:pt x="4712" y="7884"/>
                  </a:moveTo>
                  <a:lnTo>
                    <a:pt x="4712" y="8910"/>
                  </a:lnTo>
                  <a:lnTo>
                    <a:pt x="3667" y="8910"/>
                  </a:lnTo>
                  <a:lnTo>
                    <a:pt x="3667" y="7884"/>
                  </a:lnTo>
                  <a:close/>
                  <a:moveTo>
                    <a:pt x="5870" y="7884"/>
                  </a:moveTo>
                  <a:lnTo>
                    <a:pt x="5870" y="8910"/>
                  </a:lnTo>
                  <a:lnTo>
                    <a:pt x="4826" y="8910"/>
                  </a:lnTo>
                  <a:lnTo>
                    <a:pt x="4826" y="7884"/>
                  </a:lnTo>
                  <a:close/>
                  <a:moveTo>
                    <a:pt x="7029" y="7884"/>
                  </a:moveTo>
                  <a:lnTo>
                    <a:pt x="7029" y="8910"/>
                  </a:lnTo>
                  <a:lnTo>
                    <a:pt x="5994" y="8910"/>
                  </a:lnTo>
                  <a:lnTo>
                    <a:pt x="5994" y="7884"/>
                  </a:lnTo>
                  <a:close/>
                  <a:moveTo>
                    <a:pt x="8197" y="7884"/>
                  </a:moveTo>
                  <a:lnTo>
                    <a:pt x="8197" y="8910"/>
                  </a:lnTo>
                  <a:lnTo>
                    <a:pt x="7153" y="8910"/>
                  </a:lnTo>
                  <a:lnTo>
                    <a:pt x="7153" y="7884"/>
                  </a:lnTo>
                  <a:close/>
                  <a:moveTo>
                    <a:pt x="9356" y="7884"/>
                  </a:moveTo>
                  <a:lnTo>
                    <a:pt x="9356" y="8910"/>
                  </a:lnTo>
                  <a:lnTo>
                    <a:pt x="8311" y="8910"/>
                  </a:lnTo>
                  <a:lnTo>
                    <a:pt x="8311" y="7884"/>
                  </a:lnTo>
                  <a:close/>
                  <a:moveTo>
                    <a:pt x="10515" y="7884"/>
                  </a:moveTo>
                  <a:lnTo>
                    <a:pt x="10515" y="8910"/>
                  </a:lnTo>
                  <a:lnTo>
                    <a:pt x="9470" y="8910"/>
                  </a:lnTo>
                  <a:lnTo>
                    <a:pt x="9470" y="7884"/>
                  </a:lnTo>
                  <a:close/>
                  <a:moveTo>
                    <a:pt x="11674" y="7884"/>
                  </a:moveTo>
                  <a:lnTo>
                    <a:pt x="11674" y="8910"/>
                  </a:lnTo>
                  <a:lnTo>
                    <a:pt x="10629" y="8910"/>
                  </a:lnTo>
                  <a:lnTo>
                    <a:pt x="10629" y="7884"/>
                  </a:lnTo>
                  <a:close/>
                  <a:moveTo>
                    <a:pt x="12833" y="7884"/>
                  </a:moveTo>
                  <a:lnTo>
                    <a:pt x="12833" y="8910"/>
                  </a:lnTo>
                  <a:lnTo>
                    <a:pt x="11797" y="8910"/>
                  </a:lnTo>
                  <a:lnTo>
                    <a:pt x="11797" y="7884"/>
                  </a:lnTo>
                  <a:close/>
                  <a:moveTo>
                    <a:pt x="14001" y="7884"/>
                  </a:moveTo>
                  <a:lnTo>
                    <a:pt x="14001" y="8910"/>
                  </a:lnTo>
                  <a:lnTo>
                    <a:pt x="12956" y="8910"/>
                  </a:lnTo>
                  <a:lnTo>
                    <a:pt x="12956" y="7884"/>
                  </a:lnTo>
                  <a:close/>
                  <a:moveTo>
                    <a:pt x="15160" y="7884"/>
                  </a:moveTo>
                  <a:lnTo>
                    <a:pt x="15160" y="8910"/>
                  </a:lnTo>
                  <a:lnTo>
                    <a:pt x="14115" y="8910"/>
                  </a:lnTo>
                  <a:lnTo>
                    <a:pt x="14115" y="7884"/>
                  </a:lnTo>
                  <a:close/>
                  <a:moveTo>
                    <a:pt x="16318" y="7884"/>
                  </a:moveTo>
                  <a:lnTo>
                    <a:pt x="16318" y="8910"/>
                  </a:lnTo>
                  <a:lnTo>
                    <a:pt x="15274" y="8910"/>
                  </a:lnTo>
                  <a:lnTo>
                    <a:pt x="15274" y="7884"/>
                  </a:lnTo>
                  <a:close/>
                  <a:moveTo>
                    <a:pt x="1226" y="9053"/>
                  </a:moveTo>
                  <a:lnTo>
                    <a:pt x="1226" y="10078"/>
                  </a:lnTo>
                  <a:lnTo>
                    <a:pt x="171" y="10078"/>
                  </a:lnTo>
                  <a:lnTo>
                    <a:pt x="171" y="9053"/>
                  </a:lnTo>
                  <a:close/>
                  <a:moveTo>
                    <a:pt x="2385" y="9053"/>
                  </a:moveTo>
                  <a:lnTo>
                    <a:pt x="2385" y="10078"/>
                  </a:lnTo>
                  <a:lnTo>
                    <a:pt x="1349" y="10078"/>
                  </a:lnTo>
                  <a:lnTo>
                    <a:pt x="1349" y="9053"/>
                  </a:lnTo>
                  <a:close/>
                  <a:moveTo>
                    <a:pt x="3553" y="9053"/>
                  </a:moveTo>
                  <a:lnTo>
                    <a:pt x="3553" y="10078"/>
                  </a:lnTo>
                  <a:lnTo>
                    <a:pt x="2508" y="10078"/>
                  </a:lnTo>
                  <a:lnTo>
                    <a:pt x="2508" y="9053"/>
                  </a:lnTo>
                  <a:close/>
                  <a:moveTo>
                    <a:pt x="4712" y="9053"/>
                  </a:moveTo>
                  <a:lnTo>
                    <a:pt x="4712" y="10078"/>
                  </a:lnTo>
                  <a:lnTo>
                    <a:pt x="3667" y="10078"/>
                  </a:lnTo>
                  <a:lnTo>
                    <a:pt x="3667" y="9053"/>
                  </a:lnTo>
                  <a:close/>
                  <a:moveTo>
                    <a:pt x="5870" y="9053"/>
                  </a:moveTo>
                  <a:lnTo>
                    <a:pt x="5870" y="10078"/>
                  </a:lnTo>
                  <a:lnTo>
                    <a:pt x="4826" y="10078"/>
                  </a:lnTo>
                  <a:lnTo>
                    <a:pt x="4826" y="9053"/>
                  </a:lnTo>
                  <a:close/>
                  <a:moveTo>
                    <a:pt x="7029" y="9053"/>
                  </a:moveTo>
                  <a:lnTo>
                    <a:pt x="7029" y="10078"/>
                  </a:lnTo>
                  <a:lnTo>
                    <a:pt x="5994" y="10078"/>
                  </a:lnTo>
                  <a:lnTo>
                    <a:pt x="5994" y="9053"/>
                  </a:lnTo>
                  <a:close/>
                  <a:moveTo>
                    <a:pt x="8197" y="9053"/>
                  </a:moveTo>
                  <a:lnTo>
                    <a:pt x="8197" y="10078"/>
                  </a:lnTo>
                  <a:lnTo>
                    <a:pt x="7153" y="10078"/>
                  </a:lnTo>
                  <a:lnTo>
                    <a:pt x="7153" y="9053"/>
                  </a:lnTo>
                  <a:close/>
                  <a:moveTo>
                    <a:pt x="9356" y="9053"/>
                  </a:moveTo>
                  <a:lnTo>
                    <a:pt x="9356" y="10078"/>
                  </a:lnTo>
                  <a:lnTo>
                    <a:pt x="8311" y="10078"/>
                  </a:lnTo>
                  <a:lnTo>
                    <a:pt x="8311" y="9053"/>
                  </a:lnTo>
                  <a:close/>
                  <a:moveTo>
                    <a:pt x="10515" y="9053"/>
                  </a:moveTo>
                  <a:lnTo>
                    <a:pt x="10515" y="10078"/>
                  </a:lnTo>
                  <a:lnTo>
                    <a:pt x="9470" y="10078"/>
                  </a:lnTo>
                  <a:lnTo>
                    <a:pt x="9470" y="9053"/>
                  </a:lnTo>
                  <a:close/>
                  <a:moveTo>
                    <a:pt x="11674" y="9053"/>
                  </a:moveTo>
                  <a:lnTo>
                    <a:pt x="11674" y="10078"/>
                  </a:lnTo>
                  <a:lnTo>
                    <a:pt x="10629" y="10078"/>
                  </a:lnTo>
                  <a:lnTo>
                    <a:pt x="10629" y="9053"/>
                  </a:lnTo>
                  <a:close/>
                  <a:moveTo>
                    <a:pt x="12833" y="9053"/>
                  </a:moveTo>
                  <a:lnTo>
                    <a:pt x="12833" y="10078"/>
                  </a:lnTo>
                  <a:lnTo>
                    <a:pt x="11797" y="10078"/>
                  </a:lnTo>
                  <a:lnTo>
                    <a:pt x="11797" y="9053"/>
                  </a:lnTo>
                  <a:close/>
                  <a:moveTo>
                    <a:pt x="14001" y="9053"/>
                  </a:moveTo>
                  <a:lnTo>
                    <a:pt x="14001" y="10078"/>
                  </a:lnTo>
                  <a:lnTo>
                    <a:pt x="12956" y="10078"/>
                  </a:lnTo>
                  <a:lnTo>
                    <a:pt x="12956" y="9053"/>
                  </a:lnTo>
                  <a:close/>
                  <a:moveTo>
                    <a:pt x="15160" y="9053"/>
                  </a:moveTo>
                  <a:lnTo>
                    <a:pt x="15160" y="10078"/>
                  </a:lnTo>
                  <a:lnTo>
                    <a:pt x="14115" y="10078"/>
                  </a:lnTo>
                  <a:lnTo>
                    <a:pt x="14115" y="9053"/>
                  </a:lnTo>
                  <a:close/>
                  <a:moveTo>
                    <a:pt x="16318" y="9053"/>
                  </a:moveTo>
                  <a:lnTo>
                    <a:pt x="16318" y="10078"/>
                  </a:lnTo>
                  <a:lnTo>
                    <a:pt x="15274" y="10078"/>
                  </a:lnTo>
                  <a:lnTo>
                    <a:pt x="15274" y="9053"/>
                  </a:lnTo>
                  <a:close/>
                  <a:moveTo>
                    <a:pt x="17477" y="9053"/>
                  </a:moveTo>
                  <a:lnTo>
                    <a:pt x="17477" y="10078"/>
                  </a:lnTo>
                  <a:lnTo>
                    <a:pt x="16442" y="10078"/>
                  </a:lnTo>
                  <a:lnTo>
                    <a:pt x="16442" y="9053"/>
                  </a:lnTo>
                  <a:close/>
                  <a:moveTo>
                    <a:pt x="1226" y="10211"/>
                  </a:moveTo>
                  <a:lnTo>
                    <a:pt x="1226" y="11237"/>
                  </a:lnTo>
                  <a:lnTo>
                    <a:pt x="171" y="11237"/>
                  </a:lnTo>
                  <a:lnTo>
                    <a:pt x="171" y="10211"/>
                  </a:lnTo>
                  <a:close/>
                  <a:moveTo>
                    <a:pt x="2385" y="10211"/>
                  </a:moveTo>
                  <a:lnTo>
                    <a:pt x="2385" y="11237"/>
                  </a:lnTo>
                  <a:lnTo>
                    <a:pt x="1349" y="11237"/>
                  </a:lnTo>
                  <a:lnTo>
                    <a:pt x="1349" y="10211"/>
                  </a:lnTo>
                  <a:close/>
                  <a:moveTo>
                    <a:pt x="3553" y="10211"/>
                  </a:moveTo>
                  <a:lnTo>
                    <a:pt x="3553" y="11237"/>
                  </a:lnTo>
                  <a:lnTo>
                    <a:pt x="2508" y="11237"/>
                  </a:lnTo>
                  <a:lnTo>
                    <a:pt x="2508" y="10211"/>
                  </a:lnTo>
                  <a:close/>
                  <a:moveTo>
                    <a:pt x="4712" y="10211"/>
                  </a:moveTo>
                  <a:lnTo>
                    <a:pt x="4712" y="11237"/>
                  </a:lnTo>
                  <a:lnTo>
                    <a:pt x="3667" y="11237"/>
                  </a:lnTo>
                  <a:lnTo>
                    <a:pt x="3667" y="10211"/>
                  </a:lnTo>
                  <a:close/>
                  <a:moveTo>
                    <a:pt x="5870" y="10211"/>
                  </a:moveTo>
                  <a:lnTo>
                    <a:pt x="5870" y="11237"/>
                  </a:lnTo>
                  <a:lnTo>
                    <a:pt x="4826" y="11237"/>
                  </a:lnTo>
                  <a:lnTo>
                    <a:pt x="4826" y="10211"/>
                  </a:lnTo>
                  <a:close/>
                  <a:moveTo>
                    <a:pt x="7029" y="10211"/>
                  </a:moveTo>
                  <a:lnTo>
                    <a:pt x="7029" y="11237"/>
                  </a:lnTo>
                  <a:lnTo>
                    <a:pt x="5994" y="11237"/>
                  </a:lnTo>
                  <a:lnTo>
                    <a:pt x="5994" y="10211"/>
                  </a:lnTo>
                  <a:close/>
                  <a:moveTo>
                    <a:pt x="8197" y="10211"/>
                  </a:moveTo>
                  <a:lnTo>
                    <a:pt x="8197" y="11237"/>
                  </a:lnTo>
                  <a:lnTo>
                    <a:pt x="7153" y="11237"/>
                  </a:lnTo>
                  <a:lnTo>
                    <a:pt x="7153" y="10211"/>
                  </a:lnTo>
                  <a:close/>
                  <a:moveTo>
                    <a:pt x="9356" y="10211"/>
                  </a:moveTo>
                  <a:lnTo>
                    <a:pt x="9356" y="11237"/>
                  </a:lnTo>
                  <a:lnTo>
                    <a:pt x="8311" y="11237"/>
                  </a:lnTo>
                  <a:lnTo>
                    <a:pt x="8311" y="10211"/>
                  </a:lnTo>
                  <a:close/>
                  <a:moveTo>
                    <a:pt x="10515" y="10211"/>
                  </a:moveTo>
                  <a:lnTo>
                    <a:pt x="10515" y="11237"/>
                  </a:lnTo>
                  <a:lnTo>
                    <a:pt x="9470" y="11237"/>
                  </a:lnTo>
                  <a:lnTo>
                    <a:pt x="9470" y="10211"/>
                  </a:lnTo>
                  <a:close/>
                  <a:moveTo>
                    <a:pt x="11674" y="10211"/>
                  </a:moveTo>
                  <a:lnTo>
                    <a:pt x="11674" y="11237"/>
                  </a:lnTo>
                  <a:lnTo>
                    <a:pt x="10629" y="11237"/>
                  </a:lnTo>
                  <a:lnTo>
                    <a:pt x="10629" y="10211"/>
                  </a:lnTo>
                  <a:close/>
                  <a:moveTo>
                    <a:pt x="12833" y="10211"/>
                  </a:moveTo>
                  <a:lnTo>
                    <a:pt x="12833" y="11237"/>
                  </a:lnTo>
                  <a:lnTo>
                    <a:pt x="11797" y="11237"/>
                  </a:lnTo>
                  <a:lnTo>
                    <a:pt x="11797" y="10211"/>
                  </a:lnTo>
                  <a:close/>
                  <a:moveTo>
                    <a:pt x="14001" y="10211"/>
                  </a:moveTo>
                  <a:lnTo>
                    <a:pt x="14001" y="11237"/>
                  </a:lnTo>
                  <a:lnTo>
                    <a:pt x="12956" y="11237"/>
                  </a:lnTo>
                  <a:lnTo>
                    <a:pt x="12956" y="10211"/>
                  </a:lnTo>
                  <a:close/>
                  <a:moveTo>
                    <a:pt x="15160" y="10211"/>
                  </a:moveTo>
                  <a:lnTo>
                    <a:pt x="15160" y="11237"/>
                  </a:lnTo>
                  <a:lnTo>
                    <a:pt x="14115" y="11237"/>
                  </a:lnTo>
                  <a:lnTo>
                    <a:pt x="14115" y="10211"/>
                  </a:lnTo>
                  <a:close/>
                  <a:moveTo>
                    <a:pt x="16318" y="10211"/>
                  </a:moveTo>
                  <a:lnTo>
                    <a:pt x="16318" y="11237"/>
                  </a:lnTo>
                  <a:lnTo>
                    <a:pt x="15274" y="11237"/>
                  </a:lnTo>
                  <a:lnTo>
                    <a:pt x="15274" y="10211"/>
                  </a:lnTo>
                  <a:close/>
                  <a:moveTo>
                    <a:pt x="17477" y="10211"/>
                  </a:moveTo>
                  <a:lnTo>
                    <a:pt x="17477" y="11237"/>
                  </a:lnTo>
                  <a:lnTo>
                    <a:pt x="16442" y="11237"/>
                  </a:lnTo>
                  <a:lnTo>
                    <a:pt x="16442" y="10211"/>
                  </a:lnTo>
                  <a:close/>
                  <a:moveTo>
                    <a:pt x="18645" y="10211"/>
                  </a:moveTo>
                  <a:lnTo>
                    <a:pt x="18645" y="11237"/>
                  </a:lnTo>
                  <a:lnTo>
                    <a:pt x="17601" y="11237"/>
                  </a:lnTo>
                  <a:lnTo>
                    <a:pt x="17601" y="10211"/>
                  </a:lnTo>
                  <a:close/>
                  <a:moveTo>
                    <a:pt x="1226" y="11370"/>
                  </a:moveTo>
                  <a:lnTo>
                    <a:pt x="1226" y="12396"/>
                  </a:lnTo>
                  <a:lnTo>
                    <a:pt x="171" y="12396"/>
                  </a:lnTo>
                  <a:lnTo>
                    <a:pt x="171" y="11370"/>
                  </a:lnTo>
                  <a:close/>
                  <a:moveTo>
                    <a:pt x="2385" y="11370"/>
                  </a:moveTo>
                  <a:lnTo>
                    <a:pt x="2385" y="12396"/>
                  </a:lnTo>
                  <a:lnTo>
                    <a:pt x="1349" y="12396"/>
                  </a:lnTo>
                  <a:lnTo>
                    <a:pt x="1349" y="11370"/>
                  </a:lnTo>
                  <a:close/>
                  <a:moveTo>
                    <a:pt x="3553" y="11370"/>
                  </a:moveTo>
                  <a:lnTo>
                    <a:pt x="3553" y="12396"/>
                  </a:lnTo>
                  <a:lnTo>
                    <a:pt x="2508" y="12396"/>
                  </a:lnTo>
                  <a:lnTo>
                    <a:pt x="2508" y="11370"/>
                  </a:lnTo>
                  <a:close/>
                  <a:moveTo>
                    <a:pt x="4712" y="11370"/>
                  </a:moveTo>
                  <a:lnTo>
                    <a:pt x="4712" y="12396"/>
                  </a:lnTo>
                  <a:lnTo>
                    <a:pt x="3667" y="12396"/>
                  </a:lnTo>
                  <a:lnTo>
                    <a:pt x="3667" y="11370"/>
                  </a:lnTo>
                  <a:close/>
                  <a:moveTo>
                    <a:pt x="5870" y="11370"/>
                  </a:moveTo>
                  <a:lnTo>
                    <a:pt x="5870" y="12396"/>
                  </a:lnTo>
                  <a:lnTo>
                    <a:pt x="4826" y="12396"/>
                  </a:lnTo>
                  <a:lnTo>
                    <a:pt x="4826" y="11370"/>
                  </a:lnTo>
                  <a:close/>
                  <a:moveTo>
                    <a:pt x="7029" y="11370"/>
                  </a:moveTo>
                  <a:lnTo>
                    <a:pt x="7029" y="12396"/>
                  </a:lnTo>
                  <a:lnTo>
                    <a:pt x="5994" y="12396"/>
                  </a:lnTo>
                  <a:lnTo>
                    <a:pt x="5994" y="11370"/>
                  </a:lnTo>
                  <a:close/>
                  <a:moveTo>
                    <a:pt x="8197" y="11370"/>
                  </a:moveTo>
                  <a:lnTo>
                    <a:pt x="8197" y="12396"/>
                  </a:lnTo>
                  <a:lnTo>
                    <a:pt x="7153" y="12396"/>
                  </a:lnTo>
                  <a:lnTo>
                    <a:pt x="7153" y="11370"/>
                  </a:lnTo>
                  <a:close/>
                  <a:moveTo>
                    <a:pt x="9356" y="11370"/>
                  </a:moveTo>
                  <a:lnTo>
                    <a:pt x="9356" y="12396"/>
                  </a:lnTo>
                  <a:lnTo>
                    <a:pt x="8311" y="12396"/>
                  </a:lnTo>
                  <a:lnTo>
                    <a:pt x="8311" y="11370"/>
                  </a:lnTo>
                  <a:close/>
                  <a:moveTo>
                    <a:pt x="10515" y="11370"/>
                  </a:moveTo>
                  <a:lnTo>
                    <a:pt x="10515" y="12396"/>
                  </a:lnTo>
                  <a:lnTo>
                    <a:pt x="9470" y="12396"/>
                  </a:lnTo>
                  <a:lnTo>
                    <a:pt x="9470" y="11370"/>
                  </a:lnTo>
                  <a:close/>
                  <a:moveTo>
                    <a:pt x="11674" y="11370"/>
                  </a:moveTo>
                  <a:lnTo>
                    <a:pt x="11674" y="12396"/>
                  </a:lnTo>
                  <a:lnTo>
                    <a:pt x="10629" y="12396"/>
                  </a:lnTo>
                  <a:lnTo>
                    <a:pt x="10629" y="11370"/>
                  </a:lnTo>
                  <a:close/>
                  <a:moveTo>
                    <a:pt x="12833" y="11370"/>
                  </a:moveTo>
                  <a:lnTo>
                    <a:pt x="12833" y="12396"/>
                  </a:lnTo>
                  <a:lnTo>
                    <a:pt x="11797" y="12396"/>
                  </a:lnTo>
                  <a:lnTo>
                    <a:pt x="11797" y="11370"/>
                  </a:lnTo>
                  <a:close/>
                  <a:moveTo>
                    <a:pt x="14001" y="11370"/>
                  </a:moveTo>
                  <a:lnTo>
                    <a:pt x="14001" y="12396"/>
                  </a:lnTo>
                  <a:lnTo>
                    <a:pt x="12956" y="12396"/>
                  </a:lnTo>
                  <a:lnTo>
                    <a:pt x="12956" y="11370"/>
                  </a:lnTo>
                  <a:close/>
                  <a:moveTo>
                    <a:pt x="15160" y="11370"/>
                  </a:moveTo>
                  <a:lnTo>
                    <a:pt x="15160" y="12396"/>
                  </a:lnTo>
                  <a:lnTo>
                    <a:pt x="14115" y="12396"/>
                  </a:lnTo>
                  <a:lnTo>
                    <a:pt x="14115" y="11370"/>
                  </a:lnTo>
                  <a:close/>
                  <a:moveTo>
                    <a:pt x="16318" y="11370"/>
                  </a:moveTo>
                  <a:lnTo>
                    <a:pt x="16318" y="12396"/>
                  </a:lnTo>
                  <a:lnTo>
                    <a:pt x="15274" y="12396"/>
                  </a:lnTo>
                  <a:lnTo>
                    <a:pt x="15274" y="11370"/>
                  </a:lnTo>
                  <a:close/>
                  <a:moveTo>
                    <a:pt x="17477" y="11370"/>
                  </a:moveTo>
                  <a:lnTo>
                    <a:pt x="17477" y="12396"/>
                  </a:lnTo>
                  <a:lnTo>
                    <a:pt x="16442" y="12396"/>
                  </a:lnTo>
                  <a:lnTo>
                    <a:pt x="16442" y="11370"/>
                  </a:lnTo>
                  <a:close/>
                  <a:moveTo>
                    <a:pt x="18645" y="11370"/>
                  </a:moveTo>
                  <a:lnTo>
                    <a:pt x="18645" y="12396"/>
                  </a:lnTo>
                  <a:lnTo>
                    <a:pt x="17601" y="12396"/>
                  </a:lnTo>
                  <a:lnTo>
                    <a:pt x="17601" y="11370"/>
                  </a:lnTo>
                  <a:close/>
                  <a:moveTo>
                    <a:pt x="19662" y="11370"/>
                  </a:moveTo>
                  <a:lnTo>
                    <a:pt x="19662" y="12396"/>
                  </a:lnTo>
                  <a:lnTo>
                    <a:pt x="18759" y="12396"/>
                  </a:lnTo>
                  <a:lnTo>
                    <a:pt x="18759" y="11370"/>
                  </a:lnTo>
                  <a:close/>
                  <a:moveTo>
                    <a:pt x="20820" y="11370"/>
                  </a:moveTo>
                  <a:lnTo>
                    <a:pt x="20820" y="12396"/>
                  </a:lnTo>
                  <a:lnTo>
                    <a:pt x="19776" y="12396"/>
                  </a:lnTo>
                  <a:lnTo>
                    <a:pt x="19776" y="11370"/>
                  </a:lnTo>
                  <a:close/>
                  <a:moveTo>
                    <a:pt x="21979" y="11370"/>
                  </a:moveTo>
                  <a:lnTo>
                    <a:pt x="21979" y="12396"/>
                  </a:lnTo>
                  <a:lnTo>
                    <a:pt x="20944" y="12396"/>
                  </a:lnTo>
                  <a:lnTo>
                    <a:pt x="20944" y="11370"/>
                  </a:lnTo>
                  <a:close/>
                  <a:moveTo>
                    <a:pt x="23005" y="11370"/>
                  </a:moveTo>
                  <a:lnTo>
                    <a:pt x="23005" y="12396"/>
                  </a:lnTo>
                  <a:lnTo>
                    <a:pt x="22103" y="12396"/>
                  </a:lnTo>
                  <a:lnTo>
                    <a:pt x="22103" y="11370"/>
                  </a:lnTo>
                  <a:close/>
                  <a:moveTo>
                    <a:pt x="24164" y="11370"/>
                  </a:moveTo>
                  <a:lnTo>
                    <a:pt x="24164" y="12396"/>
                  </a:lnTo>
                  <a:lnTo>
                    <a:pt x="23119" y="12396"/>
                  </a:lnTo>
                  <a:lnTo>
                    <a:pt x="23119" y="11370"/>
                  </a:lnTo>
                  <a:close/>
                  <a:moveTo>
                    <a:pt x="28684" y="12509"/>
                  </a:moveTo>
                  <a:cubicBezTo>
                    <a:pt x="28592" y="12509"/>
                    <a:pt x="28485" y="12529"/>
                    <a:pt x="28409" y="12529"/>
                  </a:cubicBezTo>
                  <a:lnTo>
                    <a:pt x="28799" y="12529"/>
                  </a:lnTo>
                  <a:cubicBezTo>
                    <a:pt x="28799" y="12529"/>
                    <a:pt x="28789" y="12520"/>
                    <a:pt x="28780" y="12520"/>
                  </a:cubicBezTo>
                  <a:cubicBezTo>
                    <a:pt x="28751" y="12512"/>
                    <a:pt x="28719" y="12509"/>
                    <a:pt x="28684" y="12509"/>
                  </a:cubicBezTo>
                  <a:close/>
                  <a:moveTo>
                    <a:pt x="1226" y="12529"/>
                  </a:moveTo>
                  <a:lnTo>
                    <a:pt x="1226" y="13574"/>
                  </a:lnTo>
                  <a:lnTo>
                    <a:pt x="1055" y="13574"/>
                  </a:lnTo>
                  <a:cubicBezTo>
                    <a:pt x="570" y="13574"/>
                    <a:pt x="171" y="13175"/>
                    <a:pt x="171" y="12690"/>
                  </a:cubicBezTo>
                  <a:lnTo>
                    <a:pt x="171" y="12529"/>
                  </a:lnTo>
                  <a:close/>
                  <a:moveTo>
                    <a:pt x="2385" y="12529"/>
                  </a:moveTo>
                  <a:lnTo>
                    <a:pt x="2385" y="13574"/>
                  </a:lnTo>
                  <a:lnTo>
                    <a:pt x="1349" y="13574"/>
                  </a:lnTo>
                  <a:lnTo>
                    <a:pt x="1349" y="12529"/>
                  </a:lnTo>
                  <a:close/>
                  <a:moveTo>
                    <a:pt x="3553" y="12529"/>
                  </a:moveTo>
                  <a:lnTo>
                    <a:pt x="3553" y="13574"/>
                  </a:lnTo>
                  <a:lnTo>
                    <a:pt x="2508" y="13574"/>
                  </a:lnTo>
                  <a:lnTo>
                    <a:pt x="2508" y="12529"/>
                  </a:lnTo>
                  <a:close/>
                  <a:moveTo>
                    <a:pt x="4712" y="12529"/>
                  </a:moveTo>
                  <a:lnTo>
                    <a:pt x="4712" y="13574"/>
                  </a:lnTo>
                  <a:lnTo>
                    <a:pt x="3667" y="13574"/>
                  </a:lnTo>
                  <a:lnTo>
                    <a:pt x="3667" y="12529"/>
                  </a:lnTo>
                  <a:close/>
                  <a:moveTo>
                    <a:pt x="5870" y="12529"/>
                  </a:moveTo>
                  <a:lnTo>
                    <a:pt x="5870" y="13574"/>
                  </a:lnTo>
                  <a:lnTo>
                    <a:pt x="4826" y="13574"/>
                  </a:lnTo>
                  <a:lnTo>
                    <a:pt x="4826" y="12529"/>
                  </a:lnTo>
                  <a:close/>
                  <a:moveTo>
                    <a:pt x="7029" y="12529"/>
                  </a:moveTo>
                  <a:lnTo>
                    <a:pt x="7029" y="13574"/>
                  </a:lnTo>
                  <a:lnTo>
                    <a:pt x="5994" y="13574"/>
                  </a:lnTo>
                  <a:lnTo>
                    <a:pt x="5994" y="12529"/>
                  </a:lnTo>
                  <a:close/>
                  <a:moveTo>
                    <a:pt x="8197" y="12529"/>
                  </a:moveTo>
                  <a:lnTo>
                    <a:pt x="8197" y="13574"/>
                  </a:lnTo>
                  <a:lnTo>
                    <a:pt x="7153" y="13574"/>
                  </a:lnTo>
                  <a:lnTo>
                    <a:pt x="7153" y="12529"/>
                  </a:lnTo>
                  <a:close/>
                  <a:moveTo>
                    <a:pt x="9356" y="12529"/>
                  </a:moveTo>
                  <a:lnTo>
                    <a:pt x="9356" y="13574"/>
                  </a:lnTo>
                  <a:lnTo>
                    <a:pt x="8311" y="13574"/>
                  </a:lnTo>
                  <a:lnTo>
                    <a:pt x="8311" y="12529"/>
                  </a:lnTo>
                  <a:close/>
                  <a:moveTo>
                    <a:pt x="10515" y="12529"/>
                  </a:moveTo>
                  <a:lnTo>
                    <a:pt x="10515" y="13574"/>
                  </a:lnTo>
                  <a:lnTo>
                    <a:pt x="9470" y="13574"/>
                  </a:lnTo>
                  <a:lnTo>
                    <a:pt x="9470" y="12529"/>
                  </a:lnTo>
                  <a:close/>
                  <a:moveTo>
                    <a:pt x="11674" y="12529"/>
                  </a:moveTo>
                  <a:lnTo>
                    <a:pt x="11674" y="13574"/>
                  </a:lnTo>
                  <a:lnTo>
                    <a:pt x="10629" y="13574"/>
                  </a:lnTo>
                  <a:lnTo>
                    <a:pt x="10629" y="12529"/>
                  </a:lnTo>
                  <a:close/>
                  <a:moveTo>
                    <a:pt x="12833" y="12529"/>
                  </a:moveTo>
                  <a:lnTo>
                    <a:pt x="12833" y="13574"/>
                  </a:lnTo>
                  <a:lnTo>
                    <a:pt x="11797" y="13574"/>
                  </a:lnTo>
                  <a:lnTo>
                    <a:pt x="11797" y="12529"/>
                  </a:lnTo>
                  <a:close/>
                  <a:moveTo>
                    <a:pt x="14001" y="12529"/>
                  </a:moveTo>
                  <a:lnTo>
                    <a:pt x="14001" y="13574"/>
                  </a:lnTo>
                  <a:lnTo>
                    <a:pt x="12956" y="13574"/>
                  </a:lnTo>
                  <a:lnTo>
                    <a:pt x="12956" y="12529"/>
                  </a:lnTo>
                  <a:close/>
                  <a:moveTo>
                    <a:pt x="15160" y="12529"/>
                  </a:moveTo>
                  <a:lnTo>
                    <a:pt x="15160" y="13574"/>
                  </a:lnTo>
                  <a:lnTo>
                    <a:pt x="14115" y="13574"/>
                  </a:lnTo>
                  <a:lnTo>
                    <a:pt x="14115" y="12529"/>
                  </a:lnTo>
                  <a:close/>
                  <a:moveTo>
                    <a:pt x="16318" y="12529"/>
                  </a:moveTo>
                  <a:lnTo>
                    <a:pt x="16318" y="13574"/>
                  </a:lnTo>
                  <a:lnTo>
                    <a:pt x="15274" y="13574"/>
                  </a:lnTo>
                  <a:lnTo>
                    <a:pt x="15274" y="12529"/>
                  </a:lnTo>
                  <a:close/>
                  <a:moveTo>
                    <a:pt x="17477" y="12529"/>
                  </a:moveTo>
                  <a:lnTo>
                    <a:pt x="17477" y="13574"/>
                  </a:lnTo>
                  <a:lnTo>
                    <a:pt x="16442" y="13574"/>
                  </a:lnTo>
                  <a:lnTo>
                    <a:pt x="16442" y="12529"/>
                  </a:lnTo>
                  <a:close/>
                  <a:moveTo>
                    <a:pt x="18645" y="12529"/>
                  </a:moveTo>
                  <a:lnTo>
                    <a:pt x="18645" y="13574"/>
                  </a:lnTo>
                  <a:lnTo>
                    <a:pt x="17601" y="13574"/>
                  </a:lnTo>
                  <a:lnTo>
                    <a:pt x="17601" y="12529"/>
                  </a:lnTo>
                  <a:close/>
                  <a:moveTo>
                    <a:pt x="19662" y="12529"/>
                  </a:moveTo>
                  <a:lnTo>
                    <a:pt x="19662" y="13574"/>
                  </a:lnTo>
                  <a:lnTo>
                    <a:pt x="18759" y="13574"/>
                  </a:lnTo>
                  <a:lnTo>
                    <a:pt x="18759" y="12529"/>
                  </a:lnTo>
                  <a:close/>
                  <a:moveTo>
                    <a:pt x="20820" y="12529"/>
                  </a:moveTo>
                  <a:lnTo>
                    <a:pt x="20820" y="13574"/>
                  </a:lnTo>
                  <a:lnTo>
                    <a:pt x="19776" y="13574"/>
                  </a:lnTo>
                  <a:lnTo>
                    <a:pt x="19776" y="12529"/>
                  </a:lnTo>
                  <a:close/>
                  <a:moveTo>
                    <a:pt x="21979" y="12529"/>
                  </a:moveTo>
                  <a:lnTo>
                    <a:pt x="21979" y="13574"/>
                  </a:lnTo>
                  <a:lnTo>
                    <a:pt x="20944" y="13574"/>
                  </a:lnTo>
                  <a:lnTo>
                    <a:pt x="20944" y="12529"/>
                  </a:lnTo>
                  <a:close/>
                  <a:moveTo>
                    <a:pt x="23005" y="12529"/>
                  </a:moveTo>
                  <a:lnTo>
                    <a:pt x="23005" y="13574"/>
                  </a:lnTo>
                  <a:lnTo>
                    <a:pt x="22103" y="13574"/>
                  </a:lnTo>
                  <a:lnTo>
                    <a:pt x="22103" y="12529"/>
                  </a:lnTo>
                  <a:close/>
                  <a:moveTo>
                    <a:pt x="24164" y="12529"/>
                  </a:moveTo>
                  <a:lnTo>
                    <a:pt x="24164" y="13574"/>
                  </a:lnTo>
                  <a:lnTo>
                    <a:pt x="23119" y="13574"/>
                  </a:lnTo>
                  <a:lnTo>
                    <a:pt x="23119" y="12529"/>
                  </a:lnTo>
                  <a:close/>
                  <a:moveTo>
                    <a:pt x="25323" y="12529"/>
                  </a:moveTo>
                  <a:lnTo>
                    <a:pt x="25323" y="13574"/>
                  </a:lnTo>
                  <a:lnTo>
                    <a:pt x="24278" y="13574"/>
                  </a:lnTo>
                  <a:lnTo>
                    <a:pt x="24278" y="12529"/>
                  </a:lnTo>
                  <a:close/>
                  <a:moveTo>
                    <a:pt x="26491" y="12529"/>
                  </a:moveTo>
                  <a:lnTo>
                    <a:pt x="26491" y="13574"/>
                  </a:lnTo>
                  <a:lnTo>
                    <a:pt x="25446" y="13574"/>
                  </a:lnTo>
                  <a:lnTo>
                    <a:pt x="25446" y="12529"/>
                  </a:lnTo>
                  <a:close/>
                  <a:moveTo>
                    <a:pt x="27650" y="12529"/>
                  </a:moveTo>
                  <a:lnTo>
                    <a:pt x="27650" y="13574"/>
                  </a:lnTo>
                  <a:lnTo>
                    <a:pt x="26605" y="13574"/>
                  </a:lnTo>
                  <a:lnTo>
                    <a:pt x="26605" y="12529"/>
                  </a:lnTo>
                  <a:close/>
                  <a:moveTo>
                    <a:pt x="4826" y="1"/>
                  </a:moveTo>
                  <a:cubicBezTo>
                    <a:pt x="4778" y="1"/>
                    <a:pt x="4740" y="20"/>
                    <a:pt x="4702" y="48"/>
                  </a:cubicBezTo>
                  <a:lnTo>
                    <a:pt x="4702" y="799"/>
                  </a:lnTo>
                  <a:lnTo>
                    <a:pt x="3667" y="799"/>
                  </a:lnTo>
                  <a:lnTo>
                    <a:pt x="3667" y="428"/>
                  </a:lnTo>
                  <a:cubicBezTo>
                    <a:pt x="3648" y="438"/>
                    <a:pt x="3638" y="438"/>
                    <a:pt x="3629" y="447"/>
                  </a:cubicBezTo>
                  <a:cubicBezTo>
                    <a:pt x="3600" y="457"/>
                    <a:pt x="3572" y="476"/>
                    <a:pt x="3543" y="485"/>
                  </a:cubicBezTo>
                  <a:lnTo>
                    <a:pt x="3543" y="799"/>
                  </a:lnTo>
                  <a:lnTo>
                    <a:pt x="2499" y="799"/>
                  </a:lnTo>
                  <a:lnTo>
                    <a:pt x="2499" y="628"/>
                  </a:lnTo>
                  <a:cubicBezTo>
                    <a:pt x="2470" y="618"/>
                    <a:pt x="2432" y="609"/>
                    <a:pt x="2394" y="609"/>
                  </a:cubicBezTo>
                  <a:lnTo>
                    <a:pt x="2385" y="609"/>
                  </a:lnTo>
                  <a:lnTo>
                    <a:pt x="2385" y="799"/>
                  </a:lnTo>
                  <a:lnTo>
                    <a:pt x="1340" y="799"/>
                  </a:lnTo>
                  <a:lnTo>
                    <a:pt x="1340" y="580"/>
                  </a:lnTo>
                  <a:cubicBezTo>
                    <a:pt x="1302" y="571"/>
                    <a:pt x="1264" y="571"/>
                    <a:pt x="1226" y="561"/>
                  </a:cubicBezTo>
                  <a:lnTo>
                    <a:pt x="1226" y="799"/>
                  </a:lnTo>
                  <a:lnTo>
                    <a:pt x="428" y="799"/>
                  </a:lnTo>
                  <a:cubicBezTo>
                    <a:pt x="390" y="827"/>
                    <a:pt x="352" y="856"/>
                    <a:pt x="333" y="903"/>
                  </a:cubicBezTo>
                  <a:cubicBezTo>
                    <a:pt x="323" y="913"/>
                    <a:pt x="323" y="922"/>
                    <a:pt x="323" y="932"/>
                  </a:cubicBezTo>
                  <a:lnTo>
                    <a:pt x="1226" y="932"/>
                  </a:lnTo>
                  <a:lnTo>
                    <a:pt x="1226" y="1957"/>
                  </a:lnTo>
                  <a:lnTo>
                    <a:pt x="171" y="1957"/>
                  </a:lnTo>
                  <a:lnTo>
                    <a:pt x="171" y="1093"/>
                  </a:lnTo>
                  <a:cubicBezTo>
                    <a:pt x="162" y="1093"/>
                    <a:pt x="162" y="1103"/>
                    <a:pt x="152" y="1103"/>
                  </a:cubicBezTo>
                  <a:cubicBezTo>
                    <a:pt x="105" y="1141"/>
                    <a:pt x="58" y="1169"/>
                    <a:pt x="1" y="1198"/>
                  </a:cubicBezTo>
                  <a:lnTo>
                    <a:pt x="1" y="12709"/>
                  </a:lnTo>
                  <a:cubicBezTo>
                    <a:pt x="1" y="13279"/>
                    <a:pt x="475" y="13754"/>
                    <a:pt x="1045" y="13754"/>
                  </a:cubicBezTo>
                  <a:lnTo>
                    <a:pt x="32256" y="13754"/>
                  </a:lnTo>
                  <a:cubicBezTo>
                    <a:pt x="32693" y="13754"/>
                    <a:pt x="33064" y="13488"/>
                    <a:pt x="33225" y="13118"/>
                  </a:cubicBezTo>
                  <a:cubicBezTo>
                    <a:pt x="33159" y="13118"/>
                    <a:pt x="33092" y="13127"/>
                    <a:pt x="33026" y="13146"/>
                  </a:cubicBezTo>
                  <a:cubicBezTo>
                    <a:pt x="32893" y="13365"/>
                    <a:pt x="32674" y="13517"/>
                    <a:pt x="32418" y="13564"/>
                  </a:cubicBezTo>
                  <a:lnTo>
                    <a:pt x="32418" y="13213"/>
                  </a:lnTo>
                  <a:cubicBezTo>
                    <a:pt x="32380" y="13203"/>
                    <a:pt x="32332" y="13194"/>
                    <a:pt x="32294" y="13184"/>
                  </a:cubicBezTo>
                  <a:lnTo>
                    <a:pt x="32294" y="13574"/>
                  </a:lnTo>
                  <a:lnTo>
                    <a:pt x="31259" y="13574"/>
                  </a:lnTo>
                  <a:lnTo>
                    <a:pt x="31259" y="12728"/>
                  </a:lnTo>
                  <a:cubicBezTo>
                    <a:pt x="31211" y="12728"/>
                    <a:pt x="31173" y="12738"/>
                    <a:pt x="31135" y="12738"/>
                  </a:cubicBezTo>
                  <a:lnTo>
                    <a:pt x="31135" y="13574"/>
                  </a:lnTo>
                  <a:lnTo>
                    <a:pt x="30091" y="13574"/>
                  </a:lnTo>
                  <a:lnTo>
                    <a:pt x="30091" y="12529"/>
                  </a:lnTo>
                  <a:lnTo>
                    <a:pt x="30537" y="12529"/>
                  </a:lnTo>
                  <a:cubicBezTo>
                    <a:pt x="30406" y="12485"/>
                    <a:pt x="30266" y="12458"/>
                    <a:pt x="30121" y="12458"/>
                  </a:cubicBezTo>
                  <a:cubicBezTo>
                    <a:pt x="30046" y="12458"/>
                    <a:pt x="29969" y="12465"/>
                    <a:pt x="29891" y="12482"/>
                  </a:cubicBezTo>
                  <a:cubicBezTo>
                    <a:pt x="29834" y="12491"/>
                    <a:pt x="29787" y="12510"/>
                    <a:pt x="29739" y="12529"/>
                  </a:cubicBezTo>
                  <a:lnTo>
                    <a:pt x="29977" y="12529"/>
                  </a:lnTo>
                  <a:lnTo>
                    <a:pt x="29977" y="13574"/>
                  </a:lnTo>
                  <a:lnTo>
                    <a:pt x="28932" y="13574"/>
                  </a:lnTo>
                  <a:lnTo>
                    <a:pt x="28932" y="12643"/>
                  </a:lnTo>
                  <a:lnTo>
                    <a:pt x="28922" y="12633"/>
                  </a:lnTo>
                  <a:cubicBezTo>
                    <a:pt x="28884" y="12605"/>
                    <a:pt x="28846" y="12558"/>
                    <a:pt x="28808" y="12539"/>
                  </a:cubicBezTo>
                  <a:lnTo>
                    <a:pt x="28808" y="13574"/>
                  </a:lnTo>
                  <a:lnTo>
                    <a:pt x="27764" y="13574"/>
                  </a:lnTo>
                  <a:lnTo>
                    <a:pt x="27764" y="12529"/>
                  </a:lnTo>
                  <a:lnTo>
                    <a:pt x="28409" y="12529"/>
                  </a:lnTo>
                  <a:cubicBezTo>
                    <a:pt x="28257" y="12529"/>
                    <a:pt x="28153" y="12491"/>
                    <a:pt x="28058" y="12396"/>
                  </a:cubicBezTo>
                  <a:lnTo>
                    <a:pt x="27764" y="12396"/>
                  </a:lnTo>
                  <a:lnTo>
                    <a:pt x="27764" y="11988"/>
                  </a:lnTo>
                  <a:cubicBezTo>
                    <a:pt x="27754" y="11969"/>
                    <a:pt x="27735" y="11950"/>
                    <a:pt x="27716" y="11950"/>
                  </a:cubicBezTo>
                  <a:cubicBezTo>
                    <a:pt x="27697" y="11931"/>
                    <a:pt x="27669" y="11931"/>
                    <a:pt x="27650" y="11931"/>
                  </a:cubicBezTo>
                  <a:lnTo>
                    <a:pt x="27650" y="12396"/>
                  </a:lnTo>
                  <a:lnTo>
                    <a:pt x="26605" y="12396"/>
                  </a:lnTo>
                  <a:lnTo>
                    <a:pt x="26605" y="12168"/>
                  </a:lnTo>
                  <a:cubicBezTo>
                    <a:pt x="26567" y="12168"/>
                    <a:pt x="26529" y="12159"/>
                    <a:pt x="26481" y="12149"/>
                  </a:cubicBezTo>
                  <a:lnTo>
                    <a:pt x="26481" y="12396"/>
                  </a:lnTo>
                  <a:lnTo>
                    <a:pt x="25437" y="12396"/>
                  </a:lnTo>
                  <a:lnTo>
                    <a:pt x="25437" y="11940"/>
                  </a:lnTo>
                  <a:cubicBezTo>
                    <a:pt x="25437" y="11931"/>
                    <a:pt x="25437" y="11931"/>
                    <a:pt x="25437" y="11931"/>
                  </a:cubicBezTo>
                  <a:cubicBezTo>
                    <a:pt x="25380" y="11845"/>
                    <a:pt x="25456" y="11712"/>
                    <a:pt x="25427" y="11617"/>
                  </a:cubicBezTo>
                  <a:cubicBezTo>
                    <a:pt x="25418" y="11560"/>
                    <a:pt x="25370" y="11522"/>
                    <a:pt x="25323" y="11484"/>
                  </a:cubicBezTo>
                  <a:lnTo>
                    <a:pt x="25323" y="12396"/>
                  </a:lnTo>
                  <a:lnTo>
                    <a:pt x="24278" y="12396"/>
                  </a:lnTo>
                  <a:lnTo>
                    <a:pt x="24278" y="11370"/>
                  </a:lnTo>
                  <a:lnTo>
                    <a:pt x="25218" y="11370"/>
                  </a:lnTo>
                  <a:cubicBezTo>
                    <a:pt x="25190" y="11332"/>
                    <a:pt x="25171" y="11285"/>
                    <a:pt x="25152" y="11237"/>
                  </a:cubicBezTo>
                  <a:lnTo>
                    <a:pt x="24278" y="11237"/>
                  </a:lnTo>
                  <a:lnTo>
                    <a:pt x="24278" y="10715"/>
                  </a:lnTo>
                  <a:cubicBezTo>
                    <a:pt x="24240" y="10715"/>
                    <a:pt x="24202" y="10705"/>
                    <a:pt x="24164" y="10696"/>
                  </a:cubicBezTo>
                  <a:lnTo>
                    <a:pt x="24164" y="11237"/>
                  </a:lnTo>
                  <a:lnTo>
                    <a:pt x="23119" y="11237"/>
                  </a:lnTo>
                  <a:lnTo>
                    <a:pt x="23119" y="10610"/>
                  </a:lnTo>
                  <a:lnTo>
                    <a:pt x="22996" y="10610"/>
                  </a:lnTo>
                  <a:lnTo>
                    <a:pt x="22996" y="11237"/>
                  </a:lnTo>
                  <a:lnTo>
                    <a:pt x="22103" y="11237"/>
                  </a:lnTo>
                  <a:lnTo>
                    <a:pt x="22103" y="10306"/>
                  </a:lnTo>
                  <a:cubicBezTo>
                    <a:pt x="22074" y="10287"/>
                    <a:pt x="22055" y="10259"/>
                    <a:pt x="22027" y="10240"/>
                  </a:cubicBezTo>
                  <a:cubicBezTo>
                    <a:pt x="21960" y="10173"/>
                    <a:pt x="21894" y="10126"/>
                    <a:pt x="21827" y="10078"/>
                  </a:cubicBezTo>
                  <a:lnTo>
                    <a:pt x="21295" y="10078"/>
                  </a:lnTo>
                  <a:cubicBezTo>
                    <a:pt x="21219" y="10116"/>
                    <a:pt x="21143" y="10164"/>
                    <a:pt x="21067" y="10211"/>
                  </a:cubicBezTo>
                  <a:lnTo>
                    <a:pt x="21979" y="10211"/>
                  </a:lnTo>
                  <a:lnTo>
                    <a:pt x="21979" y="11237"/>
                  </a:lnTo>
                  <a:lnTo>
                    <a:pt x="20934" y="11237"/>
                  </a:lnTo>
                  <a:lnTo>
                    <a:pt x="20934" y="10306"/>
                  </a:lnTo>
                  <a:cubicBezTo>
                    <a:pt x="20896" y="10335"/>
                    <a:pt x="20858" y="10363"/>
                    <a:pt x="20820" y="10392"/>
                  </a:cubicBezTo>
                  <a:lnTo>
                    <a:pt x="20820" y="11237"/>
                  </a:lnTo>
                  <a:lnTo>
                    <a:pt x="19776" y="11237"/>
                  </a:lnTo>
                  <a:lnTo>
                    <a:pt x="19776" y="10572"/>
                  </a:lnTo>
                  <a:cubicBezTo>
                    <a:pt x="19738" y="10553"/>
                    <a:pt x="19700" y="10534"/>
                    <a:pt x="19652" y="10515"/>
                  </a:cubicBezTo>
                  <a:lnTo>
                    <a:pt x="19652" y="11237"/>
                  </a:lnTo>
                  <a:lnTo>
                    <a:pt x="18759" y="11237"/>
                  </a:lnTo>
                  <a:lnTo>
                    <a:pt x="18759" y="10211"/>
                  </a:lnTo>
                  <a:lnTo>
                    <a:pt x="19177" y="10211"/>
                  </a:lnTo>
                  <a:cubicBezTo>
                    <a:pt x="19130" y="10173"/>
                    <a:pt x="19092" y="10126"/>
                    <a:pt x="19054" y="10078"/>
                  </a:cubicBezTo>
                  <a:lnTo>
                    <a:pt x="18759" y="10078"/>
                  </a:lnTo>
                  <a:lnTo>
                    <a:pt x="18759" y="9537"/>
                  </a:lnTo>
                  <a:cubicBezTo>
                    <a:pt x="18712" y="9471"/>
                    <a:pt x="18674" y="9404"/>
                    <a:pt x="18636" y="9328"/>
                  </a:cubicBezTo>
                  <a:lnTo>
                    <a:pt x="18636" y="10078"/>
                  </a:lnTo>
                  <a:lnTo>
                    <a:pt x="17591" y="10078"/>
                  </a:lnTo>
                  <a:lnTo>
                    <a:pt x="17591" y="9053"/>
                  </a:lnTo>
                  <a:lnTo>
                    <a:pt x="18474" y="9053"/>
                  </a:lnTo>
                  <a:cubicBezTo>
                    <a:pt x="18446" y="9005"/>
                    <a:pt x="18417" y="8958"/>
                    <a:pt x="18398" y="8920"/>
                  </a:cubicBezTo>
                  <a:lnTo>
                    <a:pt x="17591" y="8920"/>
                  </a:lnTo>
                  <a:lnTo>
                    <a:pt x="17591" y="8293"/>
                  </a:lnTo>
                  <a:cubicBezTo>
                    <a:pt x="17563" y="8283"/>
                    <a:pt x="17534" y="8283"/>
                    <a:pt x="17506" y="8274"/>
                  </a:cubicBezTo>
                  <a:cubicBezTo>
                    <a:pt x="17496" y="8264"/>
                    <a:pt x="17487" y="8255"/>
                    <a:pt x="17477" y="8255"/>
                  </a:cubicBezTo>
                  <a:lnTo>
                    <a:pt x="17477" y="8920"/>
                  </a:lnTo>
                  <a:lnTo>
                    <a:pt x="16432" y="8920"/>
                  </a:lnTo>
                  <a:lnTo>
                    <a:pt x="16432" y="7894"/>
                  </a:lnTo>
                  <a:lnTo>
                    <a:pt x="16907" y="7894"/>
                  </a:lnTo>
                  <a:cubicBezTo>
                    <a:pt x="16850" y="7856"/>
                    <a:pt x="16803" y="7808"/>
                    <a:pt x="16765" y="7761"/>
                  </a:cubicBezTo>
                  <a:lnTo>
                    <a:pt x="16432" y="7761"/>
                  </a:lnTo>
                  <a:lnTo>
                    <a:pt x="16432" y="7030"/>
                  </a:lnTo>
                  <a:cubicBezTo>
                    <a:pt x="16394" y="6982"/>
                    <a:pt x="16356" y="6925"/>
                    <a:pt x="16318" y="6868"/>
                  </a:cubicBezTo>
                  <a:lnTo>
                    <a:pt x="16318" y="7761"/>
                  </a:lnTo>
                  <a:lnTo>
                    <a:pt x="15274" y="7761"/>
                  </a:lnTo>
                  <a:lnTo>
                    <a:pt x="15274" y="6735"/>
                  </a:lnTo>
                  <a:lnTo>
                    <a:pt x="16204" y="6735"/>
                  </a:lnTo>
                  <a:cubicBezTo>
                    <a:pt x="16166" y="6688"/>
                    <a:pt x="16128" y="6640"/>
                    <a:pt x="16090" y="6593"/>
                  </a:cubicBezTo>
                  <a:lnTo>
                    <a:pt x="15274" y="6593"/>
                  </a:lnTo>
                  <a:lnTo>
                    <a:pt x="15274" y="5576"/>
                  </a:lnTo>
                  <a:lnTo>
                    <a:pt x="15520" y="5576"/>
                  </a:lnTo>
                  <a:cubicBezTo>
                    <a:pt x="15492" y="5538"/>
                    <a:pt x="15463" y="5500"/>
                    <a:pt x="15435" y="5462"/>
                  </a:cubicBezTo>
                  <a:cubicBezTo>
                    <a:pt x="15425" y="5453"/>
                    <a:pt x="15416" y="5443"/>
                    <a:pt x="15407" y="5434"/>
                  </a:cubicBezTo>
                  <a:lnTo>
                    <a:pt x="15274" y="5434"/>
                  </a:lnTo>
                  <a:lnTo>
                    <a:pt x="15274" y="5320"/>
                  </a:lnTo>
                  <a:cubicBezTo>
                    <a:pt x="15236" y="5291"/>
                    <a:pt x="15198" y="5263"/>
                    <a:pt x="15160" y="5234"/>
                  </a:cubicBezTo>
                  <a:lnTo>
                    <a:pt x="15160" y="5434"/>
                  </a:lnTo>
                  <a:lnTo>
                    <a:pt x="14115" y="5434"/>
                  </a:lnTo>
                  <a:lnTo>
                    <a:pt x="14115" y="4408"/>
                  </a:lnTo>
                  <a:lnTo>
                    <a:pt x="14428" y="4408"/>
                  </a:lnTo>
                  <a:cubicBezTo>
                    <a:pt x="14409" y="4370"/>
                    <a:pt x="14390" y="4323"/>
                    <a:pt x="14362" y="4275"/>
                  </a:cubicBezTo>
                  <a:lnTo>
                    <a:pt x="14115" y="4275"/>
                  </a:lnTo>
                  <a:lnTo>
                    <a:pt x="14115" y="3876"/>
                  </a:lnTo>
                  <a:cubicBezTo>
                    <a:pt x="14077" y="3838"/>
                    <a:pt x="14039" y="3800"/>
                    <a:pt x="13991" y="3772"/>
                  </a:cubicBezTo>
                  <a:lnTo>
                    <a:pt x="13991" y="4275"/>
                  </a:lnTo>
                  <a:lnTo>
                    <a:pt x="12956" y="4275"/>
                  </a:lnTo>
                  <a:lnTo>
                    <a:pt x="12956" y="3401"/>
                  </a:lnTo>
                  <a:cubicBezTo>
                    <a:pt x="12908" y="3392"/>
                    <a:pt x="12870" y="3373"/>
                    <a:pt x="12833" y="3354"/>
                  </a:cubicBezTo>
                  <a:lnTo>
                    <a:pt x="12833" y="4275"/>
                  </a:lnTo>
                  <a:lnTo>
                    <a:pt x="11788" y="4275"/>
                  </a:lnTo>
                  <a:lnTo>
                    <a:pt x="11788" y="3249"/>
                  </a:lnTo>
                  <a:lnTo>
                    <a:pt x="12614" y="3249"/>
                  </a:lnTo>
                  <a:cubicBezTo>
                    <a:pt x="12491" y="3192"/>
                    <a:pt x="12377" y="3154"/>
                    <a:pt x="12225" y="3126"/>
                  </a:cubicBezTo>
                  <a:cubicBezTo>
                    <a:pt x="12215" y="3126"/>
                    <a:pt x="12196" y="3116"/>
                    <a:pt x="12187" y="3116"/>
                  </a:cubicBezTo>
                  <a:lnTo>
                    <a:pt x="11788" y="3116"/>
                  </a:lnTo>
                  <a:lnTo>
                    <a:pt x="11788" y="3059"/>
                  </a:lnTo>
                  <a:cubicBezTo>
                    <a:pt x="11740" y="3050"/>
                    <a:pt x="11702" y="3031"/>
                    <a:pt x="11674" y="3012"/>
                  </a:cubicBezTo>
                  <a:lnTo>
                    <a:pt x="11674" y="3116"/>
                  </a:lnTo>
                  <a:lnTo>
                    <a:pt x="10629" y="3116"/>
                  </a:lnTo>
                  <a:lnTo>
                    <a:pt x="10629" y="2812"/>
                  </a:lnTo>
                  <a:cubicBezTo>
                    <a:pt x="10610" y="2817"/>
                    <a:pt x="10591" y="2819"/>
                    <a:pt x="10572" y="2819"/>
                  </a:cubicBezTo>
                  <a:cubicBezTo>
                    <a:pt x="10553" y="2819"/>
                    <a:pt x="10534" y="2817"/>
                    <a:pt x="10515" y="2812"/>
                  </a:cubicBezTo>
                  <a:lnTo>
                    <a:pt x="10515" y="3116"/>
                  </a:lnTo>
                  <a:lnTo>
                    <a:pt x="9470" y="3116"/>
                  </a:lnTo>
                  <a:lnTo>
                    <a:pt x="9470" y="3031"/>
                  </a:lnTo>
                  <a:cubicBezTo>
                    <a:pt x="9432" y="3040"/>
                    <a:pt x="9394" y="3050"/>
                    <a:pt x="9347" y="3059"/>
                  </a:cubicBezTo>
                  <a:lnTo>
                    <a:pt x="9347" y="3116"/>
                  </a:lnTo>
                  <a:lnTo>
                    <a:pt x="9176" y="3116"/>
                  </a:lnTo>
                  <a:cubicBezTo>
                    <a:pt x="9119" y="3135"/>
                    <a:pt x="9062" y="3164"/>
                    <a:pt x="9005" y="3173"/>
                  </a:cubicBezTo>
                  <a:cubicBezTo>
                    <a:pt x="8960" y="3185"/>
                    <a:pt x="8912" y="3189"/>
                    <a:pt x="8863" y="3189"/>
                  </a:cubicBezTo>
                  <a:cubicBezTo>
                    <a:pt x="8798" y="3189"/>
                    <a:pt x="8732" y="3183"/>
                    <a:pt x="8672" y="3183"/>
                  </a:cubicBezTo>
                  <a:cubicBezTo>
                    <a:pt x="8612" y="3183"/>
                    <a:pt x="8549" y="3186"/>
                    <a:pt x="8487" y="3186"/>
                  </a:cubicBezTo>
                  <a:cubicBezTo>
                    <a:pt x="8394" y="3186"/>
                    <a:pt x="8302" y="3179"/>
                    <a:pt x="8216" y="3145"/>
                  </a:cubicBezTo>
                  <a:cubicBezTo>
                    <a:pt x="8197" y="3135"/>
                    <a:pt x="8178" y="3126"/>
                    <a:pt x="8159" y="3116"/>
                  </a:cubicBezTo>
                  <a:lnTo>
                    <a:pt x="7143" y="3116"/>
                  </a:lnTo>
                  <a:lnTo>
                    <a:pt x="7143" y="2727"/>
                  </a:lnTo>
                  <a:cubicBezTo>
                    <a:pt x="7115" y="2717"/>
                    <a:pt x="7077" y="2708"/>
                    <a:pt x="7039" y="2698"/>
                  </a:cubicBezTo>
                  <a:lnTo>
                    <a:pt x="7029" y="2698"/>
                  </a:lnTo>
                  <a:lnTo>
                    <a:pt x="7029" y="3116"/>
                  </a:lnTo>
                  <a:lnTo>
                    <a:pt x="5984" y="3116"/>
                  </a:lnTo>
                  <a:lnTo>
                    <a:pt x="5984" y="2090"/>
                  </a:lnTo>
                  <a:lnTo>
                    <a:pt x="6260" y="2090"/>
                  </a:lnTo>
                  <a:cubicBezTo>
                    <a:pt x="6250" y="2043"/>
                    <a:pt x="6250" y="2005"/>
                    <a:pt x="6250" y="1957"/>
                  </a:cubicBezTo>
                  <a:lnTo>
                    <a:pt x="5984" y="1957"/>
                  </a:lnTo>
                  <a:lnTo>
                    <a:pt x="5984" y="932"/>
                  </a:lnTo>
                  <a:lnTo>
                    <a:pt x="6089" y="932"/>
                  </a:lnTo>
                  <a:cubicBezTo>
                    <a:pt x="6089" y="884"/>
                    <a:pt x="6089" y="837"/>
                    <a:pt x="6089" y="799"/>
                  </a:cubicBezTo>
                  <a:lnTo>
                    <a:pt x="5984" y="799"/>
                  </a:lnTo>
                  <a:lnTo>
                    <a:pt x="5984" y="305"/>
                  </a:lnTo>
                  <a:cubicBezTo>
                    <a:pt x="5965" y="286"/>
                    <a:pt x="5927" y="276"/>
                    <a:pt x="5870" y="248"/>
                  </a:cubicBezTo>
                  <a:lnTo>
                    <a:pt x="5870" y="799"/>
                  </a:lnTo>
                  <a:lnTo>
                    <a:pt x="4826" y="799"/>
                  </a:lnTo>
                  <a:lnTo>
                    <a:pt x="4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634700" y="3056279"/>
              <a:ext cx="3922131" cy="1564499"/>
            </a:xfrm>
            <a:custGeom>
              <a:avLst/>
              <a:gdLst/>
              <a:ahLst/>
              <a:cxnLst/>
              <a:rect l="l" t="t" r="r" b="b"/>
              <a:pathLst>
                <a:path w="35496" h="14159" extrusionOk="0">
                  <a:moveTo>
                    <a:pt x="6896" y="1"/>
                  </a:moveTo>
                  <a:lnTo>
                    <a:pt x="6811" y="39"/>
                  </a:lnTo>
                  <a:cubicBezTo>
                    <a:pt x="6706" y="96"/>
                    <a:pt x="6583" y="153"/>
                    <a:pt x="6460" y="172"/>
                  </a:cubicBezTo>
                  <a:cubicBezTo>
                    <a:pt x="6431" y="175"/>
                    <a:pt x="6404" y="176"/>
                    <a:pt x="6376" y="176"/>
                  </a:cubicBezTo>
                  <a:cubicBezTo>
                    <a:pt x="6322" y="176"/>
                    <a:pt x="6270" y="172"/>
                    <a:pt x="6213" y="172"/>
                  </a:cubicBezTo>
                  <a:cubicBezTo>
                    <a:pt x="6099" y="181"/>
                    <a:pt x="6013" y="267"/>
                    <a:pt x="5918" y="314"/>
                  </a:cubicBezTo>
                  <a:cubicBezTo>
                    <a:pt x="5814" y="371"/>
                    <a:pt x="5700" y="419"/>
                    <a:pt x="5586" y="428"/>
                  </a:cubicBezTo>
                  <a:cubicBezTo>
                    <a:pt x="5572" y="429"/>
                    <a:pt x="5558" y="430"/>
                    <a:pt x="5544" y="430"/>
                  </a:cubicBezTo>
                  <a:cubicBezTo>
                    <a:pt x="5480" y="430"/>
                    <a:pt x="5411" y="421"/>
                    <a:pt x="5348" y="421"/>
                  </a:cubicBezTo>
                  <a:cubicBezTo>
                    <a:pt x="5306" y="421"/>
                    <a:pt x="5267" y="425"/>
                    <a:pt x="5234" y="438"/>
                  </a:cubicBezTo>
                  <a:cubicBezTo>
                    <a:pt x="5168" y="466"/>
                    <a:pt x="5130" y="514"/>
                    <a:pt x="5082" y="561"/>
                  </a:cubicBezTo>
                  <a:cubicBezTo>
                    <a:pt x="5044" y="599"/>
                    <a:pt x="5016" y="609"/>
                    <a:pt x="4978" y="628"/>
                  </a:cubicBezTo>
                  <a:cubicBezTo>
                    <a:pt x="4797" y="713"/>
                    <a:pt x="4636" y="818"/>
                    <a:pt x="4427" y="846"/>
                  </a:cubicBezTo>
                  <a:cubicBezTo>
                    <a:pt x="4373" y="853"/>
                    <a:pt x="4316" y="856"/>
                    <a:pt x="4258" y="856"/>
                  </a:cubicBezTo>
                  <a:cubicBezTo>
                    <a:pt x="4152" y="856"/>
                    <a:pt x="4044" y="846"/>
                    <a:pt x="3952" y="827"/>
                  </a:cubicBezTo>
                  <a:cubicBezTo>
                    <a:pt x="3886" y="818"/>
                    <a:pt x="3810" y="789"/>
                    <a:pt x="3753" y="789"/>
                  </a:cubicBezTo>
                  <a:cubicBezTo>
                    <a:pt x="3658" y="789"/>
                    <a:pt x="3572" y="818"/>
                    <a:pt x="3487" y="837"/>
                  </a:cubicBezTo>
                  <a:cubicBezTo>
                    <a:pt x="3401" y="856"/>
                    <a:pt x="3316" y="856"/>
                    <a:pt x="3230" y="856"/>
                  </a:cubicBezTo>
                  <a:cubicBezTo>
                    <a:pt x="3145" y="846"/>
                    <a:pt x="3107" y="808"/>
                    <a:pt x="3040" y="780"/>
                  </a:cubicBezTo>
                  <a:cubicBezTo>
                    <a:pt x="3003" y="763"/>
                    <a:pt x="2961" y="759"/>
                    <a:pt x="2918" y="759"/>
                  </a:cubicBezTo>
                  <a:cubicBezTo>
                    <a:pt x="2877" y="759"/>
                    <a:pt x="2836" y="763"/>
                    <a:pt x="2798" y="763"/>
                  </a:cubicBezTo>
                  <a:cubicBezTo>
                    <a:pt x="2783" y="763"/>
                    <a:pt x="2769" y="762"/>
                    <a:pt x="2755" y="761"/>
                  </a:cubicBezTo>
                  <a:cubicBezTo>
                    <a:pt x="2670" y="761"/>
                    <a:pt x="2584" y="742"/>
                    <a:pt x="2499" y="732"/>
                  </a:cubicBezTo>
                  <a:cubicBezTo>
                    <a:pt x="2271" y="732"/>
                    <a:pt x="2043" y="808"/>
                    <a:pt x="1853" y="932"/>
                  </a:cubicBezTo>
                  <a:cubicBezTo>
                    <a:pt x="1796" y="960"/>
                    <a:pt x="1720" y="1017"/>
                    <a:pt x="1682" y="1074"/>
                  </a:cubicBezTo>
                  <a:cubicBezTo>
                    <a:pt x="1663" y="1112"/>
                    <a:pt x="1672" y="1150"/>
                    <a:pt x="1644" y="1188"/>
                  </a:cubicBezTo>
                  <a:cubicBezTo>
                    <a:pt x="1606" y="1226"/>
                    <a:pt x="1549" y="1245"/>
                    <a:pt x="1501" y="1283"/>
                  </a:cubicBezTo>
                  <a:cubicBezTo>
                    <a:pt x="1444" y="1331"/>
                    <a:pt x="1388" y="1369"/>
                    <a:pt x="1312" y="1407"/>
                  </a:cubicBezTo>
                  <a:cubicBezTo>
                    <a:pt x="1188" y="1464"/>
                    <a:pt x="1074" y="1521"/>
                    <a:pt x="941" y="1587"/>
                  </a:cubicBezTo>
                  <a:cubicBezTo>
                    <a:pt x="818" y="1654"/>
                    <a:pt x="704" y="1730"/>
                    <a:pt x="580" y="1787"/>
                  </a:cubicBezTo>
                  <a:cubicBezTo>
                    <a:pt x="523" y="1806"/>
                    <a:pt x="485" y="1806"/>
                    <a:pt x="438" y="1815"/>
                  </a:cubicBezTo>
                  <a:cubicBezTo>
                    <a:pt x="400" y="1834"/>
                    <a:pt x="362" y="1863"/>
                    <a:pt x="324" y="1882"/>
                  </a:cubicBezTo>
                  <a:cubicBezTo>
                    <a:pt x="238" y="1939"/>
                    <a:pt x="143" y="1986"/>
                    <a:pt x="58" y="2043"/>
                  </a:cubicBezTo>
                  <a:cubicBezTo>
                    <a:pt x="29" y="2052"/>
                    <a:pt x="10" y="2062"/>
                    <a:pt x="1" y="2081"/>
                  </a:cubicBezTo>
                  <a:lnTo>
                    <a:pt x="1" y="2508"/>
                  </a:lnTo>
                  <a:cubicBezTo>
                    <a:pt x="10" y="2499"/>
                    <a:pt x="29" y="2499"/>
                    <a:pt x="39" y="2489"/>
                  </a:cubicBezTo>
                  <a:cubicBezTo>
                    <a:pt x="143" y="2461"/>
                    <a:pt x="219" y="2385"/>
                    <a:pt x="314" y="2347"/>
                  </a:cubicBezTo>
                  <a:cubicBezTo>
                    <a:pt x="371" y="2328"/>
                    <a:pt x="419" y="2318"/>
                    <a:pt x="466" y="2309"/>
                  </a:cubicBezTo>
                  <a:cubicBezTo>
                    <a:pt x="490" y="2304"/>
                    <a:pt x="514" y="2302"/>
                    <a:pt x="539" y="2302"/>
                  </a:cubicBezTo>
                  <a:cubicBezTo>
                    <a:pt x="579" y="2302"/>
                    <a:pt x="620" y="2306"/>
                    <a:pt x="659" y="2306"/>
                  </a:cubicBezTo>
                  <a:cubicBezTo>
                    <a:pt x="684" y="2306"/>
                    <a:pt x="709" y="2305"/>
                    <a:pt x="732" y="2299"/>
                  </a:cubicBezTo>
                  <a:cubicBezTo>
                    <a:pt x="875" y="2261"/>
                    <a:pt x="989" y="2157"/>
                    <a:pt x="1122" y="2081"/>
                  </a:cubicBezTo>
                  <a:cubicBezTo>
                    <a:pt x="1188" y="2033"/>
                    <a:pt x="1274" y="1996"/>
                    <a:pt x="1340" y="1958"/>
                  </a:cubicBezTo>
                  <a:cubicBezTo>
                    <a:pt x="1426" y="1901"/>
                    <a:pt x="1501" y="1863"/>
                    <a:pt x="1587" y="1834"/>
                  </a:cubicBezTo>
                  <a:cubicBezTo>
                    <a:pt x="1644" y="1806"/>
                    <a:pt x="1701" y="1777"/>
                    <a:pt x="1767" y="1758"/>
                  </a:cubicBezTo>
                  <a:cubicBezTo>
                    <a:pt x="1786" y="1749"/>
                    <a:pt x="1824" y="1758"/>
                    <a:pt x="1853" y="1739"/>
                  </a:cubicBezTo>
                  <a:cubicBezTo>
                    <a:pt x="1891" y="1720"/>
                    <a:pt x="1938" y="1635"/>
                    <a:pt x="1957" y="1597"/>
                  </a:cubicBezTo>
                  <a:cubicBezTo>
                    <a:pt x="2005" y="1540"/>
                    <a:pt x="2043" y="1521"/>
                    <a:pt x="2100" y="1483"/>
                  </a:cubicBezTo>
                  <a:cubicBezTo>
                    <a:pt x="2167" y="1435"/>
                    <a:pt x="2283" y="1393"/>
                    <a:pt x="2379" y="1393"/>
                  </a:cubicBezTo>
                  <a:cubicBezTo>
                    <a:pt x="2417" y="1393"/>
                    <a:pt x="2452" y="1400"/>
                    <a:pt x="2480" y="1416"/>
                  </a:cubicBezTo>
                  <a:cubicBezTo>
                    <a:pt x="2518" y="1435"/>
                    <a:pt x="2565" y="1464"/>
                    <a:pt x="2594" y="1483"/>
                  </a:cubicBezTo>
                  <a:cubicBezTo>
                    <a:pt x="2641" y="1530"/>
                    <a:pt x="2670" y="1578"/>
                    <a:pt x="2698" y="1635"/>
                  </a:cubicBezTo>
                  <a:cubicBezTo>
                    <a:pt x="2752" y="1711"/>
                    <a:pt x="2812" y="1745"/>
                    <a:pt x="2893" y="1745"/>
                  </a:cubicBezTo>
                  <a:cubicBezTo>
                    <a:pt x="2912" y="1745"/>
                    <a:pt x="2933" y="1743"/>
                    <a:pt x="2955" y="1739"/>
                  </a:cubicBezTo>
                  <a:cubicBezTo>
                    <a:pt x="3116" y="1711"/>
                    <a:pt x="3240" y="1663"/>
                    <a:pt x="3392" y="1597"/>
                  </a:cubicBezTo>
                  <a:cubicBezTo>
                    <a:pt x="3506" y="1549"/>
                    <a:pt x="3629" y="1492"/>
                    <a:pt x="3743" y="1445"/>
                  </a:cubicBezTo>
                  <a:cubicBezTo>
                    <a:pt x="3810" y="1416"/>
                    <a:pt x="3848" y="1416"/>
                    <a:pt x="3914" y="1416"/>
                  </a:cubicBezTo>
                  <a:cubicBezTo>
                    <a:pt x="4007" y="1408"/>
                    <a:pt x="4077" y="1377"/>
                    <a:pt x="4166" y="1377"/>
                  </a:cubicBezTo>
                  <a:cubicBezTo>
                    <a:pt x="4176" y="1377"/>
                    <a:pt x="4188" y="1377"/>
                    <a:pt x="4199" y="1378"/>
                  </a:cubicBezTo>
                  <a:cubicBezTo>
                    <a:pt x="4294" y="1378"/>
                    <a:pt x="4379" y="1397"/>
                    <a:pt x="4455" y="1445"/>
                  </a:cubicBezTo>
                  <a:cubicBezTo>
                    <a:pt x="4522" y="1492"/>
                    <a:pt x="4560" y="1578"/>
                    <a:pt x="4626" y="1597"/>
                  </a:cubicBezTo>
                  <a:cubicBezTo>
                    <a:pt x="4642" y="1603"/>
                    <a:pt x="4659" y="1607"/>
                    <a:pt x="4676" y="1607"/>
                  </a:cubicBezTo>
                  <a:cubicBezTo>
                    <a:pt x="4824" y="1607"/>
                    <a:pt x="5018" y="1371"/>
                    <a:pt x="5120" y="1312"/>
                  </a:cubicBezTo>
                  <a:cubicBezTo>
                    <a:pt x="5192" y="1267"/>
                    <a:pt x="5306" y="1197"/>
                    <a:pt x="5398" y="1197"/>
                  </a:cubicBezTo>
                  <a:cubicBezTo>
                    <a:pt x="5404" y="1197"/>
                    <a:pt x="5409" y="1197"/>
                    <a:pt x="5415" y="1198"/>
                  </a:cubicBezTo>
                  <a:cubicBezTo>
                    <a:pt x="5576" y="1207"/>
                    <a:pt x="5700" y="1388"/>
                    <a:pt x="5719" y="1540"/>
                  </a:cubicBezTo>
                  <a:cubicBezTo>
                    <a:pt x="5728" y="1597"/>
                    <a:pt x="5700" y="1682"/>
                    <a:pt x="5709" y="1749"/>
                  </a:cubicBezTo>
                  <a:cubicBezTo>
                    <a:pt x="5732" y="1818"/>
                    <a:pt x="5769" y="1825"/>
                    <a:pt x="5822" y="1825"/>
                  </a:cubicBezTo>
                  <a:cubicBezTo>
                    <a:pt x="5834" y="1825"/>
                    <a:pt x="5847" y="1825"/>
                    <a:pt x="5861" y="1825"/>
                  </a:cubicBezTo>
                  <a:cubicBezTo>
                    <a:pt x="5899" y="1825"/>
                    <a:pt x="5941" y="1829"/>
                    <a:pt x="5979" y="1829"/>
                  </a:cubicBezTo>
                  <a:cubicBezTo>
                    <a:pt x="5998" y="1829"/>
                    <a:pt x="6016" y="1828"/>
                    <a:pt x="6032" y="1825"/>
                  </a:cubicBezTo>
                  <a:cubicBezTo>
                    <a:pt x="6118" y="1796"/>
                    <a:pt x="6194" y="1711"/>
                    <a:pt x="6241" y="1635"/>
                  </a:cubicBezTo>
                  <a:cubicBezTo>
                    <a:pt x="6327" y="1521"/>
                    <a:pt x="6403" y="1388"/>
                    <a:pt x="6536" y="1321"/>
                  </a:cubicBezTo>
                  <a:cubicBezTo>
                    <a:pt x="6562" y="1308"/>
                    <a:pt x="6584" y="1301"/>
                    <a:pt x="6605" y="1301"/>
                  </a:cubicBezTo>
                  <a:cubicBezTo>
                    <a:pt x="6630" y="1301"/>
                    <a:pt x="6653" y="1310"/>
                    <a:pt x="6678" y="1331"/>
                  </a:cubicBezTo>
                  <a:cubicBezTo>
                    <a:pt x="6697" y="1359"/>
                    <a:pt x="6716" y="1435"/>
                    <a:pt x="6735" y="1473"/>
                  </a:cubicBezTo>
                  <a:cubicBezTo>
                    <a:pt x="6773" y="1530"/>
                    <a:pt x="6801" y="1587"/>
                    <a:pt x="6830" y="1644"/>
                  </a:cubicBezTo>
                  <a:cubicBezTo>
                    <a:pt x="6896" y="1777"/>
                    <a:pt x="6944" y="1910"/>
                    <a:pt x="6944" y="2052"/>
                  </a:cubicBezTo>
                  <a:cubicBezTo>
                    <a:pt x="6944" y="2176"/>
                    <a:pt x="6944" y="2185"/>
                    <a:pt x="7020" y="2280"/>
                  </a:cubicBezTo>
                  <a:cubicBezTo>
                    <a:pt x="7096" y="2375"/>
                    <a:pt x="7153" y="2489"/>
                    <a:pt x="7191" y="2603"/>
                  </a:cubicBezTo>
                  <a:cubicBezTo>
                    <a:pt x="7267" y="2812"/>
                    <a:pt x="7210" y="3012"/>
                    <a:pt x="7428" y="3126"/>
                  </a:cubicBezTo>
                  <a:cubicBezTo>
                    <a:pt x="7542" y="3183"/>
                    <a:pt x="7704" y="3268"/>
                    <a:pt x="7770" y="3382"/>
                  </a:cubicBezTo>
                  <a:cubicBezTo>
                    <a:pt x="7808" y="3449"/>
                    <a:pt x="7875" y="3525"/>
                    <a:pt x="7875" y="3610"/>
                  </a:cubicBezTo>
                  <a:cubicBezTo>
                    <a:pt x="7884" y="3686"/>
                    <a:pt x="7818" y="3753"/>
                    <a:pt x="7827" y="3838"/>
                  </a:cubicBezTo>
                  <a:cubicBezTo>
                    <a:pt x="7846" y="3943"/>
                    <a:pt x="7922" y="4009"/>
                    <a:pt x="8008" y="4057"/>
                  </a:cubicBezTo>
                  <a:cubicBezTo>
                    <a:pt x="8075" y="4096"/>
                    <a:pt x="8129" y="4109"/>
                    <a:pt x="8187" y="4109"/>
                  </a:cubicBezTo>
                  <a:cubicBezTo>
                    <a:pt x="8228" y="4109"/>
                    <a:pt x="8270" y="4102"/>
                    <a:pt x="8321" y="4095"/>
                  </a:cubicBezTo>
                  <a:cubicBezTo>
                    <a:pt x="8355" y="4088"/>
                    <a:pt x="8407" y="4081"/>
                    <a:pt x="8452" y="4081"/>
                  </a:cubicBezTo>
                  <a:cubicBezTo>
                    <a:pt x="8471" y="4081"/>
                    <a:pt x="8488" y="4082"/>
                    <a:pt x="8502" y="4085"/>
                  </a:cubicBezTo>
                  <a:cubicBezTo>
                    <a:pt x="8559" y="4104"/>
                    <a:pt x="8587" y="4161"/>
                    <a:pt x="8625" y="4199"/>
                  </a:cubicBezTo>
                  <a:cubicBezTo>
                    <a:pt x="8711" y="4285"/>
                    <a:pt x="8796" y="4380"/>
                    <a:pt x="8920" y="4389"/>
                  </a:cubicBezTo>
                  <a:cubicBezTo>
                    <a:pt x="8936" y="4392"/>
                    <a:pt x="8952" y="4393"/>
                    <a:pt x="8968" y="4393"/>
                  </a:cubicBezTo>
                  <a:cubicBezTo>
                    <a:pt x="9054" y="4393"/>
                    <a:pt x="9134" y="4355"/>
                    <a:pt x="9214" y="4323"/>
                  </a:cubicBezTo>
                  <a:cubicBezTo>
                    <a:pt x="9316" y="4287"/>
                    <a:pt x="9428" y="4268"/>
                    <a:pt x="9540" y="4268"/>
                  </a:cubicBezTo>
                  <a:cubicBezTo>
                    <a:pt x="9637" y="4268"/>
                    <a:pt x="9734" y="4282"/>
                    <a:pt x="9822" y="4313"/>
                  </a:cubicBezTo>
                  <a:cubicBezTo>
                    <a:pt x="9884" y="4334"/>
                    <a:pt x="9941" y="4349"/>
                    <a:pt x="9999" y="4349"/>
                  </a:cubicBezTo>
                  <a:cubicBezTo>
                    <a:pt x="10046" y="4349"/>
                    <a:pt x="10093" y="4339"/>
                    <a:pt x="10145" y="4313"/>
                  </a:cubicBezTo>
                  <a:cubicBezTo>
                    <a:pt x="10306" y="4247"/>
                    <a:pt x="10363" y="4133"/>
                    <a:pt x="10477" y="4028"/>
                  </a:cubicBezTo>
                  <a:cubicBezTo>
                    <a:pt x="10610" y="3905"/>
                    <a:pt x="10800" y="3857"/>
                    <a:pt x="10962" y="3791"/>
                  </a:cubicBezTo>
                  <a:cubicBezTo>
                    <a:pt x="11038" y="3762"/>
                    <a:pt x="11076" y="3696"/>
                    <a:pt x="11152" y="3648"/>
                  </a:cubicBezTo>
                  <a:cubicBezTo>
                    <a:pt x="11256" y="3563"/>
                    <a:pt x="11370" y="3487"/>
                    <a:pt x="11503" y="3458"/>
                  </a:cubicBezTo>
                  <a:cubicBezTo>
                    <a:pt x="11592" y="3433"/>
                    <a:pt x="11706" y="3412"/>
                    <a:pt x="11814" y="3412"/>
                  </a:cubicBezTo>
                  <a:cubicBezTo>
                    <a:pt x="11868" y="3412"/>
                    <a:pt x="11921" y="3417"/>
                    <a:pt x="11968" y="3430"/>
                  </a:cubicBezTo>
                  <a:cubicBezTo>
                    <a:pt x="12063" y="3458"/>
                    <a:pt x="12130" y="3534"/>
                    <a:pt x="12225" y="3563"/>
                  </a:cubicBezTo>
                  <a:cubicBezTo>
                    <a:pt x="12348" y="3601"/>
                    <a:pt x="12462" y="3601"/>
                    <a:pt x="12576" y="3658"/>
                  </a:cubicBezTo>
                  <a:cubicBezTo>
                    <a:pt x="12681" y="3724"/>
                    <a:pt x="12804" y="3781"/>
                    <a:pt x="12890" y="3867"/>
                  </a:cubicBezTo>
                  <a:cubicBezTo>
                    <a:pt x="12966" y="3933"/>
                    <a:pt x="13013" y="4019"/>
                    <a:pt x="13108" y="4047"/>
                  </a:cubicBezTo>
                  <a:cubicBezTo>
                    <a:pt x="13145" y="4057"/>
                    <a:pt x="13183" y="4061"/>
                    <a:pt x="13221" y="4061"/>
                  </a:cubicBezTo>
                  <a:cubicBezTo>
                    <a:pt x="13328" y="4061"/>
                    <a:pt x="13437" y="4028"/>
                    <a:pt x="13536" y="4000"/>
                  </a:cubicBezTo>
                  <a:cubicBezTo>
                    <a:pt x="13572" y="3992"/>
                    <a:pt x="13601" y="3988"/>
                    <a:pt x="13626" y="3988"/>
                  </a:cubicBezTo>
                  <a:cubicBezTo>
                    <a:pt x="13667" y="3988"/>
                    <a:pt x="13702" y="3999"/>
                    <a:pt x="13754" y="4028"/>
                  </a:cubicBezTo>
                  <a:cubicBezTo>
                    <a:pt x="13840" y="4066"/>
                    <a:pt x="13982" y="4123"/>
                    <a:pt x="14049" y="4199"/>
                  </a:cubicBezTo>
                  <a:cubicBezTo>
                    <a:pt x="14106" y="4275"/>
                    <a:pt x="14115" y="4313"/>
                    <a:pt x="14210" y="4351"/>
                  </a:cubicBezTo>
                  <a:cubicBezTo>
                    <a:pt x="14305" y="4389"/>
                    <a:pt x="14362" y="4408"/>
                    <a:pt x="14381" y="4503"/>
                  </a:cubicBezTo>
                  <a:cubicBezTo>
                    <a:pt x="14409" y="4608"/>
                    <a:pt x="14362" y="4693"/>
                    <a:pt x="14409" y="4797"/>
                  </a:cubicBezTo>
                  <a:cubicBezTo>
                    <a:pt x="14438" y="4883"/>
                    <a:pt x="14447" y="4921"/>
                    <a:pt x="14457" y="5016"/>
                  </a:cubicBezTo>
                  <a:cubicBezTo>
                    <a:pt x="14457" y="5123"/>
                    <a:pt x="14517" y="5155"/>
                    <a:pt x="14596" y="5155"/>
                  </a:cubicBezTo>
                  <a:cubicBezTo>
                    <a:pt x="14693" y="5155"/>
                    <a:pt x="14820" y="5108"/>
                    <a:pt x="14903" y="5092"/>
                  </a:cubicBezTo>
                  <a:cubicBezTo>
                    <a:pt x="14938" y="5085"/>
                    <a:pt x="14975" y="5082"/>
                    <a:pt x="15013" y="5082"/>
                  </a:cubicBezTo>
                  <a:cubicBezTo>
                    <a:pt x="15139" y="5082"/>
                    <a:pt x="15276" y="5117"/>
                    <a:pt x="15378" y="5168"/>
                  </a:cubicBezTo>
                  <a:cubicBezTo>
                    <a:pt x="15473" y="5215"/>
                    <a:pt x="15597" y="5272"/>
                    <a:pt x="15606" y="5386"/>
                  </a:cubicBezTo>
                  <a:cubicBezTo>
                    <a:pt x="15616" y="5491"/>
                    <a:pt x="15568" y="5576"/>
                    <a:pt x="15673" y="5633"/>
                  </a:cubicBezTo>
                  <a:cubicBezTo>
                    <a:pt x="15758" y="5671"/>
                    <a:pt x="15863" y="5652"/>
                    <a:pt x="15948" y="5700"/>
                  </a:cubicBezTo>
                  <a:cubicBezTo>
                    <a:pt x="15977" y="5719"/>
                    <a:pt x="16005" y="5757"/>
                    <a:pt x="16034" y="5776"/>
                  </a:cubicBezTo>
                  <a:cubicBezTo>
                    <a:pt x="16100" y="5814"/>
                    <a:pt x="16129" y="5804"/>
                    <a:pt x="16167" y="5871"/>
                  </a:cubicBezTo>
                  <a:cubicBezTo>
                    <a:pt x="16205" y="5947"/>
                    <a:pt x="16252" y="5994"/>
                    <a:pt x="16309" y="6061"/>
                  </a:cubicBezTo>
                  <a:cubicBezTo>
                    <a:pt x="16395" y="6137"/>
                    <a:pt x="16404" y="6222"/>
                    <a:pt x="16461" y="6317"/>
                  </a:cubicBezTo>
                  <a:cubicBezTo>
                    <a:pt x="16518" y="6403"/>
                    <a:pt x="16623" y="6479"/>
                    <a:pt x="16689" y="6574"/>
                  </a:cubicBezTo>
                  <a:cubicBezTo>
                    <a:pt x="16737" y="6650"/>
                    <a:pt x="16841" y="6754"/>
                    <a:pt x="16869" y="6840"/>
                  </a:cubicBezTo>
                  <a:cubicBezTo>
                    <a:pt x="16898" y="6944"/>
                    <a:pt x="16850" y="6982"/>
                    <a:pt x="16945" y="7068"/>
                  </a:cubicBezTo>
                  <a:cubicBezTo>
                    <a:pt x="17012" y="7125"/>
                    <a:pt x="17097" y="7163"/>
                    <a:pt x="17164" y="7220"/>
                  </a:cubicBezTo>
                  <a:cubicBezTo>
                    <a:pt x="17287" y="7353"/>
                    <a:pt x="17325" y="7599"/>
                    <a:pt x="17382" y="7761"/>
                  </a:cubicBezTo>
                  <a:cubicBezTo>
                    <a:pt x="17439" y="7932"/>
                    <a:pt x="17544" y="8065"/>
                    <a:pt x="17544" y="8255"/>
                  </a:cubicBezTo>
                  <a:cubicBezTo>
                    <a:pt x="17534" y="8549"/>
                    <a:pt x="17772" y="8540"/>
                    <a:pt x="17971" y="8682"/>
                  </a:cubicBezTo>
                  <a:cubicBezTo>
                    <a:pt x="18028" y="8720"/>
                    <a:pt x="18095" y="8739"/>
                    <a:pt x="18161" y="8777"/>
                  </a:cubicBezTo>
                  <a:cubicBezTo>
                    <a:pt x="18218" y="8806"/>
                    <a:pt x="18256" y="8834"/>
                    <a:pt x="18323" y="8844"/>
                  </a:cubicBezTo>
                  <a:cubicBezTo>
                    <a:pt x="18389" y="8863"/>
                    <a:pt x="18437" y="8853"/>
                    <a:pt x="18503" y="8882"/>
                  </a:cubicBezTo>
                  <a:cubicBezTo>
                    <a:pt x="18617" y="8948"/>
                    <a:pt x="18684" y="9053"/>
                    <a:pt x="18817" y="9110"/>
                  </a:cubicBezTo>
                  <a:cubicBezTo>
                    <a:pt x="18959" y="9167"/>
                    <a:pt x="18997" y="9243"/>
                    <a:pt x="19073" y="9376"/>
                  </a:cubicBezTo>
                  <a:cubicBezTo>
                    <a:pt x="19121" y="9452"/>
                    <a:pt x="19149" y="9480"/>
                    <a:pt x="19178" y="9585"/>
                  </a:cubicBezTo>
                  <a:cubicBezTo>
                    <a:pt x="19197" y="9651"/>
                    <a:pt x="19244" y="9775"/>
                    <a:pt x="19197" y="9832"/>
                  </a:cubicBezTo>
                  <a:cubicBezTo>
                    <a:pt x="19130" y="9908"/>
                    <a:pt x="18997" y="9889"/>
                    <a:pt x="18912" y="9936"/>
                  </a:cubicBezTo>
                  <a:cubicBezTo>
                    <a:pt x="18741" y="10041"/>
                    <a:pt x="18627" y="10363"/>
                    <a:pt x="18883" y="10439"/>
                  </a:cubicBezTo>
                  <a:cubicBezTo>
                    <a:pt x="18988" y="10477"/>
                    <a:pt x="19140" y="10458"/>
                    <a:pt x="19235" y="10525"/>
                  </a:cubicBezTo>
                  <a:cubicBezTo>
                    <a:pt x="19320" y="10591"/>
                    <a:pt x="19273" y="10696"/>
                    <a:pt x="19282" y="10791"/>
                  </a:cubicBezTo>
                  <a:cubicBezTo>
                    <a:pt x="19292" y="10848"/>
                    <a:pt x="19320" y="10895"/>
                    <a:pt x="19339" y="10962"/>
                  </a:cubicBezTo>
                  <a:cubicBezTo>
                    <a:pt x="19367" y="11066"/>
                    <a:pt x="19358" y="11171"/>
                    <a:pt x="19367" y="11275"/>
                  </a:cubicBezTo>
                  <a:cubicBezTo>
                    <a:pt x="19377" y="11323"/>
                    <a:pt x="19396" y="11446"/>
                    <a:pt x="19434" y="11494"/>
                  </a:cubicBezTo>
                  <a:cubicBezTo>
                    <a:pt x="19471" y="11527"/>
                    <a:pt x="19519" y="11538"/>
                    <a:pt x="19571" y="11538"/>
                  </a:cubicBezTo>
                  <a:cubicBezTo>
                    <a:pt x="19669" y="11538"/>
                    <a:pt x="19781" y="11500"/>
                    <a:pt x="19861" y="11494"/>
                  </a:cubicBezTo>
                  <a:cubicBezTo>
                    <a:pt x="19913" y="11488"/>
                    <a:pt x="19976" y="11479"/>
                    <a:pt x="20038" y="11479"/>
                  </a:cubicBezTo>
                  <a:cubicBezTo>
                    <a:pt x="20078" y="11479"/>
                    <a:pt x="20119" y="11483"/>
                    <a:pt x="20156" y="11494"/>
                  </a:cubicBezTo>
                  <a:cubicBezTo>
                    <a:pt x="20298" y="11532"/>
                    <a:pt x="20327" y="11703"/>
                    <a:pt x="20431" y="11788"/>
                  </a:cubicBezTo>
                  <a:cubicBezTo>
                    <a:pt x="20494" y="11829"/>
                    <a:pt x="20581" y="11839"/>
                    <a:pt x="20669" y="11839"/>
                  </a:cubicBezTo>
                  <a:cubicBezTo>
                    <a:pt x="20768" y="11839"/>
                    <a:pt x="20869" y="11826"/>
                    <a:pt x="20944" y="11826"/>
                  </a:cubicBezTo>
                  <a:cubicBezTo>
                    <a:pt x="21115" y="11826"/>
                    <a:pt x="21277" y="11826"/>
                    <a:pt x="21448" y="11798"/>
                  </a:cubicBezTo>
                  <a:cubicBezTo>
                    <a:pt x="21590" y="11769"/>
                    <a:pt x="21657" y="11798"/>
                    <a:pt x="21790" y="11712"/>
                  </a:cubicBezTo>
                  <a:cubicBezTo>
                    <a:pt x="21875" y="11655"/>
                    <a:pt x="21960" y="11598"/>
                    <a:pt x="22055" y="11541"/>
                  </a:cubicBezTo>
                  <a:cubicBezTo>
                    <a:pt x="22131" y="11500"/>
                    <a:pt x="22182" y="11481"/>
                    <a:pt x="22243" y="11481"/>
                  </a:cubicBezTo>
                  <a:cubicBezTo>
                    <a:pt x="22281" y="11481"/>
                    <a:pt x="22324" y="11489"/>
                    <a:pt x="22378" y="11503"/>
                  </a:cubicBezTo>
                  <a:cubicBezTo>
                    <a:pt x="22439" y="11519"/>
                    <a:pt x="22493" y="11530"/>
                    <a:pt x="22544" y="11530"/>
                  </a:cubicBezTo>
                  <a:cubicBezTo>
                    <a:pt x="22613" y="11530"/>
                    <a:pt x="22678" y="11510"/>
                    <a:pt x="22749" y="11456"/>
                  </a:cubicBezTo>
                  <a:cubicBezTo>
                    <a:pt x="22796" y="11418"/>
                    <a:pt x="22834" y="11361"/>
                    <a:pt x="22891" y="11342"/>
                  </a:cubicBezTo>
                  <a:cubicBezTo>
                    <a:pt x="22911" y="11333"/>
                    <a:pt x="22934" y="11330"/>
                    <a:pt x="22958" y="11330"/>
                  </a:cubicBezTo>
                  <a:cubicBezTo>
                    <a:pt x="23070" y="11330"/>
                    <a:pt x="23215" y="11409"/>
                    <a:pt x="23309" y="11456"/>
                  </a:cubicBezTo>
                  <a:cubicBezTo>
                    <a:pt x="23537" y="11570"/>
                    <a:pt x="23784" y="11570"/>
                    <a:pt x="24022" y="11646"/>
                  </a:cubicBezTo>
                  <a:cubicBezTo>
                    <a:pt x="24126" y="11684"/>
                    <a:pt x="24240" y="11722"/>
                    <a:pt x="24345" y="11741"/>
                  </a:cubicBezTo>
                  <a:cubicBezTo>
                    <a:pt x="24430" y="11760"/>
                    <a:pt x="24534" y="11741"/>
                    <a:pt x="24610" y="11788"/>
                  </a:cubicBezTo>
                  <a:cubicBezTo>
                    <a:pt x="24677" y="11826"/>
                    <a:pt x="24696" y="11921"/>
                    <a:pt x="24734" y="11988"/>
                  </a:cubicBezTo>
                  <a:cubicBezTo>
                    <a:pt x="24819" y="12140"/>
                    <a:pt x="24924" y="12216"/>
                    <a:pt x="25057" y="12311"/>
                  </a:cubicBezTo>
                  <a:cubicBezTo>
                    <a:pt x="25228" y="12415"/>
                    <a:pt x="25351" y="12596"/>
                    <a:pt x="25570" y="12605"/>
                  </a:cubicBezTo>
                  <a:cubicBezTo>
                    <a:pt x="25586" y="12606"/>
                    <a:pt x="25600" y="12607"/>
                    <a:pt x="25614" y="12607"/>
                  </a:cubicBezTo>
                  <a:cubicBezTo>
                    <a:pt x="25637" y="12607"/>
                    <a:pt x="25658" y="12606"/>
                    <a:pt x="25678" y="12606"/>
                  </a:cubicBezTo>
                  <a:cubicBezTo>
                    <a:pt x="25733" y="12606"/>
                    <a:pt x="25778" y="12614"/>
                    <a:pt x="25826" y="12681"/>
                  </a:cubicBezTo>
                  <a:cubicBezTo>
                    <a:pt x="25873" y="12746"/>
                    <a:pt x="25895" y="12785"/>
                    <a:pt x="25939" y="12785"/>
                  </a:cubicBezTo>
                  <a:cubicBezTo>
                    <a:pt x="25965" y="12785"/>
                    <a:pt x="26000" y="12770"/>
                    <a:pt x="26054" y="12738"/>
                  </a:cubicBezTo>
                  <a:cubicBezTo>
                    <a:pt x="26111" y="12700"/>
                    <a:pt x="26187" y="12653"/>
                    <a:pt x="26235" y="12605"/>
                  </a:cubicBezTo>
                  <a:cubicBezTo>
                    <a:pt x="26244" y="12586"/>
                    <a:pt x="26282" y="12539"/>
                    <a:pt x="26282" y="12539"/>
                  </a:cubicBezTo>
                  <a:cubicBezTo>
                    <a:pt x="26306" y="12524"/>
                    <a:pt x="26336" y="12518"/>
                    <a:pt x="26370" y="12518"/>
                  </a:cubicBezTo>
                  <a:cubicBezTo>
                    <a:pt x="26442" y="12518"/>
                    <a:pt x="26527" y="12545"/>
                    <a:pt x="26586" y="12558"/>
                  </a:cubicBezTo>
                  <a:cubicBezTo>
                    <a:pt x="26700" y="12586"/>
                    <a:pt x="26833" y="12577"/>
                    <a:pt x="26947" y="12615"/>
                  </a:cubicBezTo>
                  <a:cubicBezTo>
                    <a:pt x="26975" y="12624"/>
                    <a:pt x="27004" y="12643"/>
                    <a:pt x="27023" y="12653"/>
                  </a:cubicBezTo>
                  <a:cubicBezTo>
                    <a:pt x="27108" y="12681"/>
                    <a:pt x="27184" y="12662"/>
                    <a:pt x="27270" y="12681"/>
                  </a:cubicBezTo>
                  <a:cubicBezTo>
                    <a:pt x="27365" y="12691"/>
                    <a:pt x="27393" y="12776"/>
                    <a:pt x="27469" y="12833"/>
                  </a:cubicBezTo>
                  <a:cubicBezTo>
                    <a:pt x="27543" y="12886"/>
                    <a:pt x="27635" y="12912"/>
                    <a:pt x="27728" y="12912"/>
                  </a:cubicBezTo>
                  <a:cubicBezTo>
                    <a:pt x="27802" y="12912"/>
                    <a:pt x="27877" y="12895"/>
                    <a:pt x="27944" y="12861"/>
                  </a:cubicBezTo>
                  <a:cubicBezTo>
                    <a:pt x="28068" y="12795"/>
                    <a:pt x="28172" y="12719"/>
                    <a:pt x="28324" y="12710"/>
                  </a:cubicBezTo>
                  <a:cubicBezTo>
                    <a:pt x="28486" y="12710"/>
                    <a:pt x="28657" y="12833"/>
                    <a:pt x="28799" y="12909"/>
                  </a:cubicBezTo>
                  <a:cubicBezTo>
                    <a:pt x="28923" y="12985"/>
                    <a:pt x="29037" y="13080"/>
                    <a:pt x="29160" y="13146"/>
                  </a:cubicBezTo>
                  <a:cubicBezTo>
                    <a:pt x="29253" y="13189"/>
                    <a:pt x="29335" y="13195"/>
                    <a:pt x="29426" y="13195"/>
                  </a:cubicBezTo>
                  <a:cubicBezTo>
                    <a:pt x="29456" y="13195"/>
                    <a:pt x="29488" y="13194"/>
                    <a:pt x="29521" y="13194"/>
                  </a:cubicBezTo>
                  <a:cubicBezTo>
                    <a:pt x="29701" y="13194"/>
                    <a:pt x="29701" y="13336"/>
                    <a:pt x="29825" y="13431"/>
                  </a:cubicBezTo>
                  <a:cubicBezTo>
                    <a:pt x="29882" y="13488"/>
                    <a:pt x="29986" y="13507"/>
                    <a:pt x="30053" y="13545"/>
                  </a:cubicBezTo>
                  <a:cubicBezTo>
                    <a:pt x="30138" y="13593"/>
                    <a:pt x="30224" y="13640"/>
                    <a:pt x="30309" y="13697"/>
                  </a:cubicBezTo>
                  <a:cubicBezTo>
                    <a:pt x="30480" y="13830"/>
                    <a:pt x="30689" y="13897"/>
                    <a:pt x="30889" y="13982"/>
                  </a:cubicBezTo>
                  <a:cubicBezTo>
                    <a:pt x="31033" y="14047"/>
                    <a:pt x="31182" y="14107"/>
                    <a:pt x="31337" y="14107"/>
                  </a:cubicBezTo>
                  <a:cubicBezTo>
                    <a:pt x="31387" y="14107"/>
                    <a:pt x="31437" y="14101"/>
                    <a:pt x="31487" y="14087"/>
                  </a:cubicBezTo>
                  <a:cubicBezTo>
                    <a:pt x="31630" y="14049"/>
                    <a:pt x="31734" y="13897"/>
                    <a:pt x="31896" y="13897"/>
                  </a:cubicBezTo>
                  <a:cubicBezTo>
                    <a:pt x="32029" y="13906"/>
                    <a:pt x="32133" y="14039"/>
                    <a:pt x="32237" y="14106"/>
                  </a:cubicBezTo>
                  <a:cubicBezTo>
                    <a:pt x="32297" y="14143"/>
                    <a:pt x="32352" y="14159"/>
                    <a:pt x="32404" y="14159"/>
                  </a:cubicBezTo>
                  <a:cubicBezTo>
                    <a:pt x="32639" y="14159"/>
                    <a:pt x="32807" y="13840"/>
                    <a:pt x="33064" y="13840"/>
                  </a:cubicBezTo>
                  <a:cubicBezTo>
                    <a:pt x="33072" y="13839"/>
                    <a:pt x="33081" y="13838"/>
                    <a:pt x="33089" y="13838"/>
                  </a:cubicBezTo>
                  <a:cubicBezTo>
                    <a:pt x="33145" y="13838"/>
                    <a:pt x="33194" y="13860"/>
                    <a:pt x="33261" y="13860"/>
                  </a:cubicBezTo>
                  <a:cubicBezTo>
                    <a:pt x="33271" y="13860"/>
                    <a:pt x="33281" y="13860"/>
                    <a:pt x="33292" y="13859"/>
                  </a:cubicBezTo>
                  <a:cubicBezTo>
                    <a:pt x="33349" y="13859"/>
                    <a:pt x="33415" y="13830"/>
                    <a:pt x="33472" y="13830"/>
                  </a:cubicBezTo>
                  <a:cubicBezTo>
                    <a:pt x="33558" y="13830"/>
                    <a:pt x="33662" y="13859"/>
                    <a:pt x="33748" y="13868"/>
                  </a:cubicBezTo>
                  <a:cubicBezTo>
                    <a:pt x="33881" y="13878"/>
                    <a:pt x="34014" y="13906"/>
                    <a:pt x="34156" y="13906"/>
                  </a:cubicBezTo>
                  <a:cubicBezTo>
                    <a:pt x="34176" y="13908"/>
                    <a:pt x="34195" y="13909"/>
                    <a:pt x="34214" y="13909"/>
                  </a:cubicBezTo>
                  <a:cubicBezTo>
                    <a:pt x="34428" y="13909"/>
                    <a:pt x="34621" y="13817"/>
                    <a:pt x="34830" y="13773"/>
                  </a:cubicBezTo>
                  <a:cubicBezTo>
                    <a:pt x="35039" y="13735"/>
                    <a:pt x="35277" y="13716"/>
                    <a:pt x="35495" y="13659"/>
                  </a:cubicBezTo>
                  <a:lnTo>
                    <a:pt x="35495" y="13070"/>
                  </a:lnTo>
                  <a:cubicBezTo>
                    <a:pt x="35391" y="13118"/>
                    <a:pt x="35286" y="13146"/>
                    <a:pt x="35182" y="13175"/>
                  </a:cubicBezTo>
                  <a:cubicBezTo>
                    <a:pt x="34878" y="13260"/>
                    <a:pt x="34555" y="13298"/>
                    <a:pt x="34251" y="13355"/>
                  </a:cubicBezTo>
                  <a:cubicBezTo>
                    <a:pt x="34123" y="13378"/>
                    <a:pt x="33991" y="13403"/>
                    <a:pt x="33862" y="13403"/>
                  </a:cubicBezTo>
                  <a:cubicBezTo>
                    <a:pt x="33771" y="13403"/>
                    <a:pt x="33682" y="13391"/>
                    <a:pt x="33596" y="13355"/>
                  </a:cubicBezTo>
                  <a:cubicBezTo>
                    <a:pt x="33330" y="13251"/>
                    <a:pt x="33159" y="12899"/>
                    <a:pt x="32855" y="12890"/>
                  </a:cubicBezTo>
                  <a:cubicBezTo>
                    <a:pt x="32710" y="12890"/>
                    <a:pt x="32568" y="12929"/>
                    <a:pt x="32432" y="12929"/>
                  </a:cubicBezTo>
                  <a:cubicBezTo>
                    <a:pt x="32346" y="12929"/>
                    <a:pt x="32262" y="12913"/>
                    <a:pt x="32180" y="12861"/>
                  </a:cubicBezTo>
                  <a:cubicBezTo>
                    <a:pt x="31958" y="12728"/>
                    <a:pt x="31718" y="12641"/>
                    <a:pt x="31460" y="12641"/>
                  </a:cubicBezTo>
                  <a:cubicBezTo>
                    <a:pt x="31388" y="12641"/>
                    <a:pt x="31315" y="12647"/>
                    <a:pt x="31240" y="12662"/>
                  </a:cubicBezTo>
                  <a:cubicBezTo>
                    <a:pt x="31003" y="12719"/>
                    <a:pt x="30860" y="12918"/>
                    <a:pt x="30604" y="12928"/>
                  </a:cubicBezTo>
                  <a:cubicBezTo>
                    <a:pt x="30590" y="12929"/>
                    <a:pt x="30577" y="12929"/>
                    <a:pt x="30564" y="12929"/>
                  </a:cubicBezTo>
                  <a:cubicBezTo>
                    <a:pt x="30450" y="12929"/>
                    <a:pt x="30357" y="12892"/>
                    <a:pt x="30271" y="12823"/>
                  </a:cubicBezTo>
                  <a:cubicBezTo>
                    <a:pt x="30224" y="12785"/>
                    <a:pt x="30186" y="12729"/>
                    <a:pt x="30129" y="12710"/>
                  </a:cubicBezTo>
                  <a:cubicBezTo>
                    <a:pt x="30100" y="12702"/>
                    <a:pt x="30068" y="12699"/>
                    <a:pt x="30033" y="12699"/>
                  </a:cubicBezTo>
                  <a:cubicBezTo>
                    <a:pt x="29941" y="12699"/>
                    <a:pt x="29834" y="12719"/>
                    <a:pt x="29758" y="12719"/>
                  </a:cubicBezTo>
                  <a:cubicBezTo>
                    <a:pt x="29568" y="12710"/>
                    <a:pt x="29445" y="12672"/>
                    <a:pt x="29341" y="12501"/>
                  </a:cubicBezTo>
                  <a:cubicBezTo>
                    <a:pt x="29331" y="12453"/>
                    <a:pt x="29312" y="12406"/>
                    <a:pt x="29274" y="12368"/>
                  </a:cubicBezTo>
                  <a:cubicBezTo>
                    <a:pt x="29246" y="12349"/>
                    <a:pt x="29217" y="12330"/>
                    <a:pt x="29198" y="12301"/>
                  </a:cubicBezTo>
                  <a:cubicBezTo>
                    <a:pt x="29160" y="12254"/>
                    <a:pt x="29122" y="12159"/>
                    <a:pt x="29065" y="12130"/>
                  </a:cubicBezTo>
                  <a:cubicBezTo>
                    <a:pt x="29042" y="12119"/>
                    <a:pt x="29017" y="12115"/>
                    <a:pt x="28992" y="12115"/>
                  </a:cubicBezTo>
                  <a:cubicBezTo>
                    <a:pt x="28862" y="12115"/>
                    <a:pt x="28708" y="12235"/>
                    <a:pt x="28581" y="12235"/>
                  </a:cubicBezTo>
                  <a:cubicBezTo>
                    <a:pt x="28565" y="12236"/>
                    <a:pt x="28551" y="12237"/>
                    <a:pt x="28538" y="12237"/>
                  </a:cubicBezTo>
                  <a:cubicBezTo>
                    <a:pt x="28475" y="12237"/>
                    <a:pt x="28443" y="12217"/>
                    <a:pt x="28372" y="12178"/>
                  </a:cubicBezTo>
                  <a:cubicBezTo>
                    <a:pt x="28322" y="12159"/>
                    <a:pt x="28309" y="12136"/>
                    <a:pt x="28282" y="12136"/>
                  </a:cubicBezTo>
                  <a:cubicBezTo>
                    <a:pt x="28267" y="12136"/>
                    <a:pt x="28249" y="12142"/>
                    <a:pt x="28220" y="12159"/>
                  </a:cubicBezTo>
                  <a:cubicBezTo>
                    <a:pt x="28134" y="12197"/>
                    <a:pt x="28096" y="12311"/>
                    <a:pt x="28001" y="12349"/>
                  </a:cubicBezTo>
                  <a:cubicBezTo>
                    <a:pt x="27984" y="12353"/>
                    <a:pt x="27965" y="12356"/>
                    <a:pt x="27946" y="12356"/>
                  </a:cubicBezTo>
                  <a:cubicBezTo>
                    <a:pt x="27855" y="12356"/>
                    <a:pt x="27756" y="12306"/>
                    <a:pt x="27669" y="12282"/>
                  </a:cubicBezTo>
                  <a:cubicBezTo>
                    <a:pt x="27649" y="12279"/>
                    <a:pt x="27629" y="12277"/>
                    <a:pt x="27609" y="12277"/>
                  </a:cubicBezTo>
                  <a:cubicBezTo>
                    <a:pt x="27468" y="12277"/>
                    <a:pt x="27341" y="12351"/>
                    <a:pt x="27205" y="12351"/>
                  </a:cubicBezTo>
                  <a:cubicBezTo>
                    <a:pt x="27192" y="12351"/>
                    <a:pt x="27179" y="12350"/>
                    <a:pt x="27165" y="12349"/>
                  </a:cubicBezTo>
                  <a:cubicBezTo>
                    <a:pt x="27042" y="12330"/>
                    <a:pt x="26994" y="12282"/>
                    <a:pt x="26909" y="12206"/>
                  </a:cubicBezTo>
                  <a:cubicBezTo>
                    <a:pt x="26881" y="12178"/>
                    <a:pt x="26805" y="12149"/>
                    <a:pt x="26786" y="12121"/>
                  </a:cubicBezTo>
                  <a:cubicBezTo>
                    <a:pt x="26738" y="12035"/>
                    <a:pt x="26805" y="11902"/>
                    <a:pt x="26786" y="11807"/>
                  </a:cubicBezTo>
                  <a:cubicBezTo>
                    <a:pt x="26757" y="11712"/>
                    <a:pt x="26662" y="11674"/>
                    <a:pt x="26605" y="11617"/>
                  </a:cubicBezTo>
                  <a:cubicBezTo>
                    <a:pt x="26529" y="11532"/>
                    <a:pt x="26510" y="11427"/>
                    <a:pt x="26463" y="11332"/>
                  </a:cubicBezTo>
                  <a:cubicBezTo>
                    <a:pt x="26406" y="11218"/>
                    <a:pt x="26282" y="11057"/>
                    <a:pt x="26178" y="10971"/>
                  </a:cubicBezTo>
                  <a:cubicBezTo>
                    <a:pt x="26113" y="10917"/>
                    <a:pt x="26035" y="10904"/>
                    <a:pt x="25954" y="10904"/>
                  </a:cubicBezTo>
                  <a:cubicBezTo>
                    <a:pt x="25880" y="10904"/>
                    <a:pt x="25804" y="10914"/>
                    <a:pt x="25731" y="10914"/>
                  </a:cubicBezTo>
                  <a:cubicBezTo>
                    <a:pt x="25446" y="10895"/>
                    <a:pt x="25161" y="10810"/>
                    <a:pt x="24867" y="10800"/>
                  </a:cubicBezTo>
                  <a:cubicBezTo>
                    <a:pt x="24563" y="10791"/>
                    <a:pt x="24278" y="10810"/>
                    <a:pt x="23984" y="10762"/>
                  </a:cubicBezTo>
                  <a:cubicBezTo>
                    <a:pt x="23689" y="10715"/>
                    <a:pt x="23585" y="10620"/>
                    <a:pt x="23376" y="10430"/>
                  </a:cubicBezTo>
                  <a:cubicBezTo>
                    <a:pt x="23238" y="10292"/>
                    <a:pt x="23088" y="10176"/>
                    <a:pt x="22920" y="10176"/>
                  </a:cubicBezTo>
                  <a:cubicBezTo>
                    <a:pt x="22868" y="10176"/>
                    <a:pt x="22814" y="10187"/>
                    <a:pt x="22758" y="10211"/>
                  </a:cubicBezTo>
                  <a:cubicBezTo>
                    <a:pt x="22492" y="10325"/>
                    <a:pt x="22255" y="10515"/>
                    <a:pt x="22027" y="10686"/>
                  </a:cubicBezTo>
                  <a:cubicBezTo>
                    <a:pt x="21889" y="10790"/>
                    <a:pt x="21783" y="10909"/>
                    <a:pt x="21622" y="10909"/>
                  </a:cubicBezTo>
                  <a:cubicBezTo>
                    <a:pt x="21606" y="10909"/>
                    <a:pt x="21589" y="10907"/>
                    <a:pt x="21571" y="10905"/>
                  </a:cubicBezTo>
                  <a:cubicBezTo>
                    <a:pt x="21343" y="10876"/>
                    <a:pt x="21096" y="10743"/>
                    <a:pt x="20887" y="10648"/>
                  </a:cubicBezTo>
                  <a:cubicBezTo>
                    <a:pt x="20716" y="10563"/>
                    <a:pt x="20517" y="10411"/>
                    <a:pt x="20393" y="10259"/>
                  </a:cubicBezTo>
                  <a:cubicBezTo>
                    <a:pt x="20308" y="10135"/>
                    <a:pt x="20260" y="10003"/>
                    <a:pt x="20194" y="9879"/>
                  </a:cubicBezTo>
                  <a:cubicBezTo>
                    <a:pt x="20032" y="9594"/>
                    <a:pt x="19880" y="9319"/>
                    <a:pt x="19709" y="9043"/>
                  </a:cubicBezTo>
                  <a:cubicBezTo>
                    <a:pt x="19595" y="8853"/>
                    <a:pt x="19424" y="8606"/>
                    <a:pt x="19206" y="8521"/>
                  </a:cubicBezTo>
                  <a:cubicBezTo>
                    <a:pt x="19102" y="8483"/>
                    <a:pt x="18969" y="8502"/>
                    <a:pt x="18855" y="8454"/>
                  </a:cubicBezTo>
                  <a:cubicBezTo>
                    <a:pt x="18788" y="8426"/>
                    <a:pt x="18731" y="8359"/>
                    <a:pt x="18674" y="8321"/>
                  </a:cubicBezTo>
                  <a:cubicBezTo>
                    <a:pt x="18475" y="8160"/>
                    <a:pt x="18228" y="8141"/>
                    <a:pt x="18085" y="7903"/>
                  </a:cubicBezTo>
                  <a:cubicBezTo>
                    <a:pt x="18000" y="7770"/>
                    <a:pt x="17971" y="7599"/>
                    <a:pt x="17905" y="7447"/>
                  </a:cubicBezTo>
                  <a:cubicBezTo>
                    <a:pt x="17753" y="7068"/>
                    <a:pt x="17411" y="6811"/>
                    <a:pt x="17211" y="6460"/>
                  </a:cubicBezTo>
                  <a:cubicBezTo>
                    <a:pt x="17069" y="6194"/>
                    <a:pt x="16993" y="5871"/>
                    <a:pt x="16784" y="5652"/>
                  </a:cubicBezTo>
                  <a:cubicBezTo>
                    <a:pt x="16699" y="5548"/>
                    <a:pt x="16575" y="5453"/>
                    <a:pt x="16452" y="5386"/>
                  </a:cubicBezTo>
                  <a:cubicBezTo>
                    <a:pt x="16319" y="5310"/>
                    <a:pt x="16195" y="5291"/>
                    <a:pt x="16091" y="5168"/>
                  </a:cubicBezTo>
                  <a:cubicBezTo>
                    <a:pt x="15891" y="4911"/>
                    <a:pt x="15796" y="4560"/>
                    <a:pt x="15616" y="4285"/>
                  </a:cubicBezTo>
                  <a:cubicBezTo>
                    <a:pt x="15521" y="4123"/>
                    <a:pt x="15426" y="3981"/>
                    <a:pt x="15255" y="3895"/>
                  </a:cubicBezTo>
                  <a:cubicBezTo>
                    <a:pt x="15141" y="3848"/>
                    <a:pt x="15017" y="3819"/>
                    <a:pt x="14894" y="3791"/>
                  </a:cubicBezTo>
                  <a:cubicBezTo>
                    <a:pt x="14599" y="3705"/>
                    <a:pt x="14305" y="3601"/>
                    <a:pt x="14039" y="3468"/>
                  </a:cubicBezTo>
                  <a:cubicBezTo>
                    <a:pt x="13878" y="3382"/>
                    <a:pt x="13754" y="3335"/>
                    <a:pt x="13574" y="3306"/>
                  </a:cubicBezTo>
                  <a:cubicBezTo>
                    <a:pt x="13441" y="3278"/>
                    <a:pt x="13308" y="3278"/>
                    <a:pt x="13175" y="3249"/>
                  </a:cubicBezTo>
                  <a:cubicBezTo>
                    <a:pt x="13023" y="3211"/>
                    <a:pt x="12966" y="3154"/>
                    <a:pt x="12842" y="3097"/>
                  </a:cubicBezTo>
                  <a:cubicBezTo>
                    <a:pt x="12679" y="3012"/>
                    <a:pt x="12466" y="2990"/>
                    <a:pt x="12274" y="2990"/>
                  </a:cubicBezTo>
                  <a:cubicBezTo>
                    <a:pt x="12231" y="2990"/>
                    <a:pt x="12189" y="2991"/>
                    <a:pt x="12149" y="2993"/>
                  </a:cubicBezTo>
                  <a:cubicBezTo>
                    <a:pt x="12079" y="2993"/>
                    <a:pt x="11997" y="3001"/>
                    <a:pt x="11919" y="3001"/>
                  </a:cubicBezTo>
                  <a:cubicBezTo>
                    <a:pt x="11880" y="3001"/>
                    <a:pt x="11842" y="2999"/>
                    <a:pt x="11807" y="2993"/>
                  </a:cubicBezTo>
                  <a:cubicBezTo>
                    <a:pt x="11759" y="2983"/>
                    <a:pt x="11693" y="2945"/>
                    <a:pt x="11645" y="2945"/>
                  </a:cubicBezTo>
                  <a:cubicBezTo>
                    <a:pt x="11456" y="2945"/>
                    <a:pt x="11294" y="3040"/>
                    <a:pt x="11133" y="3116"/>
                  </a:cubicBezTo>
                  <a:cubicBezTo>
                    <a:pt x="10971" y="3192"/>
                    <a:pt x="10781" y="3221"/>
                    <a:pt x="10610" y="3268"/>
                  </a:cubicBezTo>
                  <a:cubicBezTo>
                    <a:pt x="10525" y="3297"/>
                    <a:pt x="10449" y="3344"/>
                    <a:pt x="10354" y="3363"/>
                  </a:cubicBezTo>
                  <a:cubicBezTo>
                    <a:pt x="10319" y="3370"/>
                    <a:pt x="10282" y="3372"/>
                    <a:pt x="10244" y="3372"/>
                  </a:cubicBezTo>
                  <a:cubicBezTo>
                    <a:pt x="10169" y="3372"/>
                    <a:pt x="10091" y="3363"/>
                    <a:pt x="10021" y="3363"/>
                  </a:cubicBezTo>
                  <a:cubicBezTo>
                    <a:pt x="9961" y="3363"/>
                    <a:pt x="9898" y="3366"/>
                    <a:pt x="9837" y="3366"/>
                  </a:cubicBezTo>
                  <a:cubicBezTo>
                    <a:pt x="9745" y="3366"/>
                    <a:pt x="9655" y="3359"/>
                    <a:pt x="9575" y="3325"/>
                  </a:cubicBezTo>
                  <a:cubicBezTo>
                    <a:pt x="9309" y="3211"/>
                    <a:pt x="9100" y="3031"/>
                    <a:pt x="8806" y="2974"/>
                  </a:cubicBezTo>
                  <a:cubicBezTo>
                    <a:pt x="8673" y="2945"/>
                    <a:pt x="8530" y="2907"/>
                    <a:pt x="8397" y="2879"/>
                  </a:cubicBezTo>
                  <a:cubicBezTo>
                    <a:pt x="8385" y="2877"/>
                    <a:pt x="8372" y="2877"/>
                    <a:pt x="8359" y="2877"/>
                  </a:cubicBezTo>
                  <a:cubicBezTo>
                    <a:pt x="8297" y="2877"/>
                    <a:pt x="8231" y="2890"/>
                    <a:pt x="8169" y="2890"/>
                  </a:cubicBezTo>
                  <a:cubicBezTo>
                    <a:pt x="8156" y="2890"/>
                    <a:pt x="8144" y="2890"/>
                    <a:pt x="8131" y="2888"/>
                  </a:cubicBezTo>
                  <a:cubicBezTo>
                    <a:pt x="7913" y="2850"/>
                    <a:pt x="7789" y="2632"/>
                    <a:pt x="7685" y="2470"/>
                  </a:cubicBezTo>
                  <a:cubicBezTo>
                    <a:pt x="7580" y="2299"/>
                    <a:pt x="7599" y="2128"/>
                    <a:pt x="7599" y="1929"/>
                  </a:cubicBezTo>
                  <a:cubicBezTo>
                    <a:pt x="7599" y="1739"/>
                    <a:pt x="7580" y="1663"/>
                    <a:pt x="7485" y="1502"/>
                  </a:cubicBezTo>
                  <a:cubicBezTo>
                    <a:pt x="7438" y="1407"/>
                    <a:pt x="7438" y="1350"/>
                    <a:pt x="7438" y="1236"/>
                  </a:cubicBezTo>
                  <a:cubicBezTo>
                    <a:pt x="7438" y="1017"/>
                    <a:pt x="7447" y="808"/>
                    <a:pt x="7390" y="599"/>
                  </a:cubicBezTo>
                  <a:cubicBezTo>
                    <a:pt x="7362" y="466"/>
                    <a:pt x="7333" y="485"/>
                    <a:pt x="7229" y="428"/>
                  </a:cubicBezTo>
                  <a:cubicBezTo>
                    <a:pt x="7134" y="381"/>
                    <a:pt x="7077" y="333"/>
                    <a:pt x="7020" y="238"/>
                  </a:cubicBezTo>
                  <a:cubicBezTo>
                    <a:pt x="6972" y="172"/>
                    <a:pt x="6944" y="77"/>
                    <a:pt x="6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14"/>
          <p:cNvGrpSpPr/>
          <p:nvPr/>
        </p:nvGrpSpPr>
        <p:grpSpPr>
          <a:xfrm>
            <a:off x="1585413" y="270075"/>
            <a:ext cx="9138228" cy="5885504"/>
            <a:chOff x="1585413" y="270075"/>
            <a:chExt cx="9138228" cy="5885504"/>
          </a:xfrm>
        </p:grpSpPr>
        <p:sp>
          <p:nvSpPr>
            <p:cNvPr id="171" name="Google Shape;171;p14"/>
            <p:cNvSpPr/>
            <p:nvPr/>
          </p:nvSpPr>
          <p:spPr>
            <a:xfrm>
              <a:off x="1585413" y="270075"/>
              <a:ext cx="6805028" cy="588550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51"/>
                  </a:cubicBezTo>
                  <a:lnTo>
                    <a:pt x="0" y="751"/>
                  </a:lnTo>
                  <a:lnTo>
                    <a:pt x="0" y="2062"/>
                  </a:lnTo>
                  <a:lnTo>
                    <a:pt x="997" y="2062"/>
                  </a:lnTo>
                  <a:cubicBezTo>
                    <a:pt x="1035" y="1843"/>
                    <a:pt x="1225" y="1672"/>
                    <a:pt x="1453" y="1672"/>
                  </a:cubicBezTo>
                  <a:cubicBezTo>
                    <a:pt x="1710" y="1672"/>
                    <a:pt x="1919" y="1881"/>
                    <a:pt x="1919" y="2138"/>
                  </a:cubicBezTo>
                  <a:cubicBezTo>
                    <a:pt x="1919" y="239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86"/>
                  </a:cubicBezTo>
                  <a:lnTo>
                    <a:pt x="0" y="3686"/>
                  </a:lnTo>
                  <a:lnTo>
                    <a:pt x="0" y="4997"/>
                  </a:lnTo>
                  <a:lnTo>
                    <a:pt x="997" y="4997"/>
                  </a:lnTo>
                  <a:cubicBezTo>
                    <a:pt x="1035" y="4778"/>
                    <a:pt x="1225" y="4607"/>
                    <a:pt x="1453" y="4607"/>
                  </a:cubicBezTo>
                  <a:cubicBezTo>
                    <a:pt x="1710" y="4607"/>
                    <a:pt x="1919" y="4816"/>
                    <a:pt x="1919" y="5073"/>
                  </a:cubicBezTo>
                  <a:cubicBezTo>
                    <a:pt x="1919" y="532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21"/>
                  </a:cubicBezTo>
                  <a:lnTo>
                    <a:pt x="0" y="6621"/>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56"/>
                  </a:cubicBezTo>
                  <a:lnTo>
                    <a:pt x="0" y="9556"/>
                  </a:lnTo>
                  <a:lnTo>
                    <a:pt x="0" y="10867"/>
                  </a:lnTo>
                  <a:lnTo>
                    <a:pt x="997" y="10867"/>
                  </a:lnTo>
                  <a:cubicBezTo>
                    <a:pt x="1035" y="10648"/>
                    <a:pt x="1225" y="10477"/>
                    <a:pt x="1453" y="10477"/>
                  </a:cubicBezTo>
                  <a:cubicBezTo>
                    <a:pt x="1710" y="10477"/>
                    <a:pt x="1919" y="10686"/>
                    <a:pt x="1919" y="10943"/>
                  </a:cubicBezTo>
                  <a:cubicBezTo>
                    <a:pt x="1919" y="1119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491"/>
                  </a:cubicBezTo>
                  <a:lnTo>
                    <a:pt x="0" y="12491"/>
                  </a:lnTo>
                  <a:lnTo>
                    <a:pt x="0" y="13802"/>
                  </a:lnTo>
                  <a:lnTo>
                    <a:pt x="997" y="13802"/>
                  </a:lnTo>
                  <a:cubicBezTo>
                    <a:pt x="1035" y="13583"/>
                    <a:pt x="1225" y="13412"/>
                    <a:pt x="1453" y="13412"/>
                  </a:cubicBezTo>
                  <a:cubicBezTo>
                    <a:pt x="1710" y="13412"/>
                    <a:pt x="1919" y="13621"/>
                    <a:pt x="1919" y="13878"/>
                  </a:cubicBezTo>
                  <a:cubicBezTo>
                    <a:pt x="1919" y="14134"/>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26"/>
                  </a:cubicBezTo>
                  <a:lnTo>
                    <a:pt x="0" y="15426"/>
                  </a:lnTo>
                  <a:lnTo>
                    <a:pt x="0" y="16680"/>
                  </a:lnTo>
                  <a:cubicBezTo>
                    <a:pt x="19" y="16689"/>
                    <a:pt x="29" y="16708"/>
                    <a:pt x="38" y="16727"/>
                  </a:cubicBezTo>
                  <a:cubicBezTo>
                    <a:pt x="38" y="16727"/>
                    <a:pt x="38" y="16727"/>
                    <a:pt x="48" y="16736"/>
                  </a:cubicBezTo>
                  <a:lnTo>
                    <a:pt x="997" y="16736"/>
                  </a:lnTo>
                  <a:cubicBezTo>
                    <a:pt x="1035" y="16518"/>
                    <a:pt x="1225" y="16347"/>
                    <a:pt x="1453" y="16347"/>
                  </a:cubicBezTo>
                  <a:cubicBezTo>
                    <a:pt x="1681" y="16347"/>
                    <a:pt x="1871" y="16518"/>
                    <a:pt x="1909" y="16746"/>
                  </a:cubicBezTo>
                  <a:cubicBezTo>
                    <a:pt x="2033" y="16755"/>
                    <a:pt x="2147" y="16774"/>
                    <a:pt x="2261" y="16793"/>
                  </a:cubicBezTo>
                  <a:cubicBezTo>
                    <a:pt x="2308" y="16699"/>
                    <a:pt x="2375" y="16613"/>
                    <a:pt x="2460" y="16528"/>
                  </a:cubicBezTo>
                  <a:cubicBezTo>
                    <a:pt x="2565" y="16566"/>
                    <a:pt x="2622" y="16651"/>
                    <a:pt x="2612" y="16736"/>
                  </a:cubicBezTo>
                  <a:lnTo>
                    <a:pt x="2736" y="16736"/>
                  </a:lnTo>
                  <a:cubicBezTo>
                    <a:pt x="2821" y="16793"/>
                    <a:pt x="2726" y="16898"/>
                    <a:pt x="2812" y="16955"/>
                  </a:cubicBezTo>
                  <a:cubicBezTo>
                    <a:pt x="2821" y="16964"/>
                    <a:pt x="2850" y="16974"/>
                    <a:pt x="2869" y="16974"/>
                  </a:cubicBezTo>
                  <a:cubicBezTo>
                    <a:pt x="2874" y="16975"/>
                    <a:pt x="2880" y="16975"/>
                    <a:pt x="2886" y="16975"/>
                  </a:cubicBezTo>
                  <a:cubicBezTo>
                    <a:pt x="3111" y="16975"/>
                    <a:pt x="3779" y="16367"/>
                    <a:pt x="3983" y="16367"/>
                  </a:cubicBezTo>
                  <a:cubicBezTo>
                    <a:pt x="3997" y="16367"/>
                    <a:pt x="4009" y="16370"/>
                    <a:pt x="4018" y="16376"/>
                  </a:cubicBezTo>
                  <a:cubicBezTo>
                    <a:pt x="4075" y="16414"/>
                    <a:pt x="4132" y="16461"/>
                    <a:pt x="4217" y="16480"/>
                  </a:cubicBezTo>
                  <a:cubicBezTo>
                    <a:pt x="4246" y="16486"/>
                    <a:pt x="4275" y="16490"/>
                    <a:pt x="4305" y="16490"/>
                  </a:cubicBezTo>
                  <a:cubicBezTo>
                    <a:pt x="4363" y="16490"/>
                    <a:pt x="4420" y="16477"/>
                    <a:pt x="4464" y="16452"/>
                  </a:cubicBezTo>
                  <a:cubicBezTo>
                    <a:pt x="4493" y="16414"/>
                    <a:pt x="4512" y="16376"/>
                    <a:pt x="4531" y="16338"/>
                  </a:cubicBezTo>
                  <a:cubicBezTo>
                    <a:pt x="4771" y="16437"/>
                    <a:pt x="5156" y="16667"/>
                    <a:pt x="5452" y="16667"/>
                  </a:cubicBezTo>
                  <a:cubicBezTo>
                    <a:pt x="5496" y="16667"/>
                    <a:pt x="5537" y="16662"/>
                    <a:pt x="5576" y="16651"/>
                  </a:cubicBezTo>
                  <a:lnTo>
                    <a:pt x="6022" y="16537"/>
                  </a:lnTo>
                  <a:cubicBezTo>
                    <a:pt x="6073" y="16521"/>
                    <a:pt x="6134" y="16512"/>
                    <a:pt x="6189" y="16512"/>
                  </a:cubicBezTo>
                  <a:cubicBezTo>
                    <a:pt x="6266" y="16512"/>
                    <a:pt x="6330" y="16531"/>
                    <a:pt x="6335" y="16575"/>
                  </a:cubicBezTo>
                  <a:cubicBezTo>
                    <a:pt x="6411" y="16547"/>
                    <a:pt x="6478" y="16528"/>
                    <a:pt x="6554" y="16499"/>
                  </a:cubicBezTo>
                  <a:cubicBezTo>
                    <a:pt x="6606" y="16546"/>
                    <a:pt x="6694" y="16570"/>
                    <a:pt x="6780" y="16570"/>
                  </a:cubicBezTo>
                  <a:cubicBezTo>
                    <a:pt x="6853" y="16570"/>
                    <a:pt x="6924" y="16553"/>
                    <a:pt x="6972" y="16518"/>
                  </a:cubicBezTo>
                  <a:cubicBezTo>
                    <a:pt x="7067" y="16461"/>
                    <a:pt x="7076" y="16366"/>
                    <a:pt x="7105" y="16290"/>
                  </a:cubicBezTo>
                  <a:cubicBezTo>
                    <a:pt x="7133" y="16205"/>
                    <a:pt x="7599" y="16214"/>
                    <a:pt x="7741" y="16186"/>
                  </a:cubicBezTo>
                  <a:cubicBezTo>
                    <a:pt x="7734" y="16148"/>
                    <a:pt x="7797" y="16123"/>
                    <a:pt x="7856" y="16123"/>
                  </a:cubicBezTo>
                  <a:cubicBezTo>
                    <a:pt x="7872" y="16123"/>
                    <a:pt x="7888" y="16125"/>
                    <a:pt x="7903" y="16129"/>
                  </a:cubicBezTo>
                  <a:cubicBezTo>
                    <a:pt x="7979" y="16148"/>
                    <a:pt x="8017" y="16195"/>
                    <a:pt x="8064" y="16233"/>
                  </a:cubicBezTo>
                  <a:cubicBezTo>
                    <a:pt x="8114" y="16266"/>
                    <a:pt x="8170" y="16292"/>
                    <a:pt x="8234" y="16292"/>
                  </a:cubicBezTo>
                  <a:cubicBezTo>
                    <a:pt x="8244" y="16292"/>
                    <a:pt x="8254" y="16291"/>
                    <a:pt x="8264" y="16290"/>
                  </a:cubicBezTo>
                  <a:cubicBezTo>
                    <a:pt x="8314" y="16282"/>
                    <a:pt x="8719" y="16251"/>
                    <a:pt x="8814" y="16251"/>
                  </a:cubicBezTo>
                  <a:cubicBezTo>
                    <a:pt x="8825" y="16251"/>
                    <a:pt x="8832" y="16251"/>
                    <a:pt x="8833" y="16252"/>
                  </a:cubicBezTo>
                  <a:cubicBezTo>
                    <a:pt x="8842" y="16261"/>
                    <a:pt x="9213" y="16396"/>
                    <a:pt x="9344" y="16396"/>
                  </a:cubicBezTo>
                  <a:cubicBezTo>
                    <a:pt x="9352" y="16396"/>
                    <a:pt x="9359" y="16396"/>
                    <a:pt x="9365" y="16395"/>
                  </a:cubicBezTo>
                  <a:lnTo>
                    <a:pt x="9489" y="16699"/>
                  </a:lnTo>
                  <a:cubicBezTo>
                    <a:pt x="9527" y="16774"/>
                    <a:pt x="9584" y="16850"/>
                    <a:pt x="9698" y="16850"/>
                  </a:cubicBezTo>
                  <a:cubicBezTo>
                    <a:pt x="9717" y="16850"/>
                    <a:pt x="9740" y="16846"/>
                    <a:pt x="9762" y="16846"/>
                  </a:cubicBezTo>
                  <a:cubicBezTo>
                    <a:pt x="9773" y="16846"/>
                    <a:pt x="9783" y="16847"/>
                    <a:pt x="9793" y="16850"/>
                  </a:cubicBezTo>
                  <a:cubicBezTo>
                    <a:pt x="9878" y="16860"/>
                    <a:pt x="9840" y="16945"/>
                    <a:pt x="9888" y="17002"/>
                  </a:cubicBezTo>
                  <a:cubicBezTo>
                    <a:pt x="9911" y="17032"/>
                    <a:pt x="9959" y="17043"/>
                    <a:pt x="10008" y="17043"/>
                  </a:cubicBezTo>
                  <a:cubicBezTo>
                    <a:pt x="10039" y="17043"/>
                    <a:pt x="10071" y="17038"/>
                    <a:pt x="10097" y="17031"/>
                  </a:cubicBezTo>
                  <a:cubicBezTo>
                    <a:pt x="10173" y="17002"/>
                    <a:pt x="10220" y="16964"/>
                    <a:pt x="10268" y="16917"/>
                  </a:cubicBezTo>
                  <a:cubicBezTo>
                    <a:pt x="10272" y="16941"/>
                    <a:pt x="10303" y="16950"/>
                    <a:pt x="10339" y="16950"/>
                  </a:cubicBezTo>
                  <a:cubicBezTo>
                    <a:pt x="10374" y="16950"/>
                    <a:pt x="10415" y="16941"/>
                    <a:pt x="10439" y="16926"/>
                  </a:cubicBezTo>
                  <a:cubicBezTo>
                    <a:pt x="10486" y="16888"/>
                    <a:pt x="10505" y="1683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902" y="16747"/>
                    <a:pt x="10931" y="16755"/>
                    <a:pt x="10964" y="16755"/>
                  </a:cubicBezTo>
                  <a:cubicBezTo>
                    <a:pt x="11027" y="16755"/>
                    <a:pt x="11104" y="16726"/>
                    <a:pt x="11141" y="16689"/>
                  </a:cubicBezTo>
                  <a:cubicBezTo>
                    <a:pt x="11195" y="16743"/>
                    <a:pt x="11316" y="16768"/>
                    <a:pt x="11412" y="16768"/>
                  </a:cubicBezTo>
                  <a:cubicBezTo>
                    <a:pt x="11452" y="16768"/>
                    <a:pt x="11487" y="16764"/>
                    <a:pt x="11512" y="16755"/>
                  </a:cubicBezTo>
                  <a:cubicBezTo>
                    <a:pt x="11597" y="16717"/>
                    <a:pt x="11702" y="16699"/>
                    <a:pt x="11778" y="16661"/>
                  </a:cubicBezTo>
                  <a:cubicBezTo>
                    <a:pt x="11784" y="16655"/>
                    <a:pt x="11866" y="16653"/>
                    <a:pt x="12005" y="16653"/>
                  </a:cubicBezTo>
                  <a:cubicBezTo>
                    <a:pt x="12888" y="16653"/>
                    <a:pt x="16062" y="16748"/>
                    <a:pt x="16669" y="16822"/>
                  </a:cubicBezTo>
                  <a:cubicBezTo>
                    <a:pt x="16745" y="16793"/>
                    <a:pt x="16821" y="16774"/>
                    <a:pt x="16897" y="16755"/>
                  </a:cubicBezTo>
                  <a:cubicBezTo>
                    <a:pt x="17068" y="16926"/>
                    <a:pt x="17239" y="17097"/>
                    <a:pt x="17410" y="17259"/>
                  </a:cubicBezTo>
                  <a:cubicBezTo>
                    <a:pt x="17439" y="17287"/>
                    <a:pt x="17467" y="17325"/>
                    <a:pt x="17515" y="17335"/>
                  </a:cubicBezTo>
                  <a:cubicBezTo>
                    <a:pt x="17548" y="17350"/>
                    <a:pt x="17583" y="17357"/>
                    <a:pt x="17620" y="17357"/>
                  </a:cubicBezTo>
                  <a:cubicBezTo>
                    <a:pt x="17717" y="17357"/>
                    <a:pt x="17821" y="17310"/>
                    <a:pt x="17904" y="17268"/>
                  </a:cubicBezTo>
                  <a:cubicBezTo>
                    <a:pt x="17961" y="17316"/>
                    <a:pt x="18028" y="17354"/>
                    <a:pt x="18104" y="17382"/>
                  </a:cubicBezTo>
                  <a:lnTo>
                    <a:pt x="18379" y="17278"/>
                  </a:lnTo>
                  <a:cubicBezTo>
                    <a:pt x="18521" y="17335"/>
                    <a:pt x="18664" y="17392"/>
                    <a:pt x="18806" y="17449"/>
                  </a:cubicBezTo>
                  <a:cubicBezTo>
                    <a:pt x="18996" y="17363"/>
                    <a:pt x="19595" y="17164"/>
                    <a:pt x="19642" y="17126"/>
                  </a:cubicBezTo>
                  <a:cubicBezTo>
                    <a:pt x="19666" y="17122"/>
                    <a:pt x="19691" y="17120"/>
                    <a:pt x="19716" y="17120"/>
                  </a:cubicBezTo>
                  <a:cubicBezTo>
                    <a:pt x="19810" y="17120"/>
                    <a:pt x="19909" y="17147"/>
                    <a:pt x="19984" y="17192"/>
                  </a:cubicBezTo>
                  <a:cubicBezTo>
                    <a:pt x="20032" y="17183"/>
                    <a:pt x="20089" y="17164"/>
                    <a:pt x="20136" y="17145"/>
                  </a:cubicBezTo>
                  <a:cubicBezTo>
                    <a:pt x="20146" y="17164"/>
                    <a:pt x="20165" y="17173"/>
                    <a:pt x="20174" y="17183"/>
                  </a:cubicBezTo>
                  <a:lnTo>
                    <a:pt x="20051" y="4170"/>
                  </a:lnTo>
                  <a:cubicBezTo>
                    <a:pt x="18977" y="3714"/>
                    <a:pt x="17040" y="2917"/>
                    <a:pt x="16973" y="2907"/>
                  </a:cubicBezTo>
                  <a:cubicBezTo>
                    <a:pt x="16964" y="2889"/>
                    <a:pt x="15823" y="2250"/>
                    <a:pt x="15638" y="2250"/>
                  </a:cubicBezTo>
                  <a:cubicBezTo>
                    <a:pt x="15633" y="2250"/>
                    <a:pt x="15628" y="2251"/>
                    <a:pt x="15625" y="2252"/>
                  </a:cubicBezTo>
                  <a:cubicBezTo>
                    <a:pt x="15520" y="2280"/>
                    <a:pt x="15482" y="2356"/>
                    <a:pt x="15425" y="2423"/>
                  </a:cubicBezTo>
                  <a:cubicBezTo>
                    <a:pt x="15423" y="2426"/>
                    <a:pt x="15416" y="2428"/>
                    <a:pt x="15405" y="2428"/>
                  </a:cubicBezTo>
                  <a:cubicBezTo>
                    <a:pt x="15200" y="2428"/>
                    <a:pt x="13580" y="1866"/>
                    <a:pt x="13525" y="1758"/>
                  </a:cubicBezTo>
                  <a:cubicBezTo>
                    <a:pt x="13522" y="1760"/>
                    <a:pt x="13518" y="1761"/>
                    <a:pt x="13515" y="1761"/>
                  </a:cubicBezTo>
                  <a:cubicBezTo>
                    <a:pt x="13445" y="1761"/>
                    <a:pt x="13316" y="1363"/>
                    <a:pt x="13307" y="1254"/>
                  </a:cubicBezTo>
                  <a:cubicBezTo>
                    <a:pt x="13298" y="1178"/>
                    <a:pt x="13269" y="1074"/>
                    <a:pt x="13165" y="1045"/>
                  </a:cubicBezTo>
                  <a:cubicBezTo>
                    <a:pt x="13136" y="1036"/>
                    <a:pt x="13051" y="903"/>
                    <a:pt x="13032" y="846"/>
                  </a:cubicBezTo>
                  <a:cubicBezTo>
                    <a:pt x="13013" y="789"/>
                    <a:pt x="12918" y="741"/>
                    <a:pt x="12842" y="741"/>
                  </a:cubicBezTo>
                  <a:cubicBezTo>
                    <a:pt x="12766" y="741"/>
                    <a:pt x="12709" y="770"/>
                    <a:pt x="12652" y="798"/>
                  </a:cubicBezTo>
                  <a:cubicBezTo>
                    <a:pt x="12652" y="760"/>
                    <a:pt x="12575" y="727"/>
                    <a:pt x="12516" y="727"/>
                  </a:cubicBezTo>
                  <a:cubicBezTo>
                    <a:pt x="12503" y="727"/>
                    <a:pt x="12491" y="729"/>
                    <a:pt x="12481" y="732"/>
                  </a:cubicBezTo>
                  <a:cubicBezTo>
                    <a:pt x="12442" y="745"/>
                    <a:pt x="12314" y="776"/>
                    <a:pt x="12234" y="776"/>
                  </a:cubicBezTo>
                  <a:cubicBezTo>
                    <a:pt x="12197" y="776"/>
                    <a:pt x="12170" y="769"/>
                    <a:pt x="12167" y="751"/>
                  </a:cubicBezTo>
                  <a:cubicBezTo>
                    <a:pt x="12143" y="769"/>
                    <a:pt x="12106" y="780"/>
                    <a:pt x="12068" y="780"/>
                  </a:cubicBezTo>
                  <a:cubicBezTo>
                    <a:pt x="12047" y="780"/>
                    <a:pt x="12026" y="777"/>
                    <a:pt x="12006" y="770"/>
                  </a:cubicBezTo>
                  <a:cubicBezTo>
                    <a:pt x="11977" y="703"/>
                    <a:pt x="9660" y="267"/>
                    <a:pt x="9327" y="1"/>
                  </a:cubicBez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3918613" y="270075"/>
              <a:ext cx="6805027" cy="588550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51"/>
                  </a:cubicBezTo>
                  <a:lnTo>
                    <a:pt x="0" y="751"/>
                  </a:lnTo>
                  <a:lnTo>
                    <a:pt x="0" y="2062"/>
                  </a:lnTo>
                  <a:lnTo>
                    <a:pt x="997" y="2062"/>
                  </a:lnTo>
                  <a:cubicBezTo>
                    <a:pt x="1035" y="1843"/>
                    <a:pt x="1225" y="1672"/>
                    <a:pt x="1453" y="1672"/>
                  </a:cubicBezTo>
                  <a:cubicBezTo>
                    <a:pt x="1710" y="1672"/>
                    <a:pt x="1919" y="1881"/>
                    <a:pt x="1919" y="2138"/>
                  </a:cubicBezTo>
                  <a:cubicBezTo>
                    <a:pt x="1919" y="239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86"/>
                  </a:cubicBezTo>
                  <a:lnTo>
                    <a:pt x="0" y="3686"/>
                  </a:lnTo>
                  <a:lnTo>
                    <a:pt x="0" y="4997"/>
                  </a:lnTo>
                  <a:lnTo>
                    <a:pt x="997" y="4997"/>
                  </a:lnTo>
                  <a:cubicBezTo>
                    <a:pt x="1035" y="4778"/>
                    <a:pt x="1225" y="4607"/>
                    <a:pt x="1453" y="4607"/>
                  </a:cubicBezTo>
                  <a:cubicBezTo>
                    <a:pt x="1710" y="4607"/>
                    <a:pt x="1919" y="4816"/>
                    <a:pt x="1919" y="5073"/>
                  </a:cubicBezTo>
                  <a:cubicBezTo>
                    <a:pt x="1919" y="532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21"/>
                  </a:cubicBezTo>
                  <a:lnTo>
                    <a:pt x="0" y="6621"/>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56"/>
                  </a:cubicBezTo>
                  <a:lnTo>
                    <a:pt x="0" y="9556"/>
                  </a:lnTo>
                  <a:lnTo>
                    <a:pt x="0" y="10867"/>
                  </a:lnTo>
                  <a:lnTo>
                    <a:pt x="997" y="10867"/>
                  </a:lnTo>
                  <a:cubicBezTo>
                    <a:pt x="1035" y="10648"/>
                    <a:pt x="1225" y="10477"/>
                    <a:pt x="1453" y="10477"/>
                  </a:cubicBezTo>
                  <a:cubicBezTo>
                    <a:pt x="1710" y="10477"/>
                    <a:pt x="1919" y="10686"/>
                    <a:pt x="1919" y="10943"/>
                  </a:cubicBezTo>
                  <a:cubicBezTo>
                    <a:pt x="1919" y="1119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491"/>
                  </a:cubicBezTo>
                  <a:lnTo>
                    <a:pt x="0" y="12491"/>
                  </a:lnTo>
                  <a:lnTo>
                    <a:pt x="0" y="13802"/>
                  </a:lnTo>
                  <a:lnTo>
                    <a:pt x="997" y="13802"/>
                  </a:lnTo>
                  <a:cubicBezTo>
                    <a:pt x="1035" y="13583"/>
                    <a:pt x="1225" y="13412"/>
                    <a:pt x="1453" y="13412"/>
                  </a:cubicBezTo>
                  <a:cubicBezTo>
                    <a:pt x="1710" y="13412"/>
                    <a:pt x="1919" y="13621"/>
                    <a:pt x="1919" y="13878"/>
                  </a:cubicBezTo>
                  <a:cubicBezTo>
                    <a:pt x="1919" y="14134"/>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26"/>
                  </a:cubicBezTo>
                  <a:lnTo>
                    <a:pt x="0" y="15426"/>
                  </a:lnTo>
                  <a:lnTo>
                    <a:pt x="0" y="16680"/>
                  </a:lnTo>
                  <a:cubicBezTo>
                    <a:pt x="19" y="16689"/>
                    <a:pt x="29" y="16708"/>
                    <a:pt x="38" y="16727"/>
                  </a:cubicBezTo>
                  <a:cubicBezTo>
                    <a:pt x="38" y="16727"/>
                    <a:pt x="38" y="16727"/>
                    <a:pt x="48" y="16736"/>
                  </a:cubicBezTo>
                  <a:lnTo>
                    <a:pt x="997" y="16736"/>
                  </a:lnTo>
                  <a:cubicBezTo>
                    <a:pt x="1035" y="16518"/>
                    <a:pt x="1225" y="16347"/>
                    <a:pt x="1453" y="16347"/>
                  </a:cubicBezTo>
                  <a:cubicBezTo>
                    <a:pt x="1681" y="16347"/>
                    <a:pt x="1871" y="16518"/>
                    <a:pt x="1909" y="16746"/>
                  </a:cubicBezTo>
                  <a:cubicBezTo>
                    <a:pt x="2033" y="16755"/>
                    <a:pt x="2147" y="16774"/>
                    <a:pt x="2261" y="16793"/>
                  </a:cubicBezTo>
                  <a:cubicBezTo>
                    <a:pt x="2308" y="16699"/>
                    <a:pt x="2375" y="16613"/>
                    <a:pt x="2460" y="16528"/>
                  </a:cubicBezTo>
                  <a:cubicBezTo>
                    <a:pt x="2565" y="16566"/>
                    <a:pt x="2622" y="16651"/>
                    <a:pt x="2612" y="16736"/>
                  </a:cubicBezTo>
                  <a:lnTo>
                    <a:pt x="2736" y="16736"/>
                  </a:lnTo>
                  <a:cubicBezTo>
                    <a:pt x="2821" y="16793"/>
                    <a:pt x="2726" y="16898"/>
                    <a:pt x="2812" y="16955"/>
                  </a:cubicBezTo>
                  <a:cubicBezTo>
                    <a:pt x="2821" y="16964"/>
                    <a:pt x="2850" y="16974"/>
                    <a:pt x="2869" y="16974"/>
                  </a:cubicBezTo>
                  <a:cubicBezTo>
                    <a:pt x="2874" y="16975"/>
                    <a:pt x="2880" y="16975"/>
                    <a:pt x="2886" y="16975"/>
                  </a:cubicBezTo>
                  <a:cubicBezTo>
                    <a:pt x="3111" y="16975"/>
                    <a:pt x="3779" y="16367"/>
                    <a:pt x="3983" y="16367"/>
                  </a:cubicBezTo>
                  <a:cubicBezTo>
                    <a:pt x="3997" y="16367"/>
                    <a:pt x="4009" y="16370"/>
                    <a:pt x="4018" y="16376"/>
                  </a:cubicBezTo>
                  <a:cubicBezTo>
                    <a:pt x="4075" y="16414"/>
                    <a:pt x="4132" y="16461"/>
                    <a:pt x="4217" y="16480"/>
                  </a:cubicBezTo>
                  <a:cubicBezTo>
                    <a:pt x="4246" y="16486"/>
                    <a:pt x="4275" y="16490"/>
                    <a:pt x="4305" y="16490"/>
                  </a:cubicBezTo>
                  <a:cubicBezTo>
                    <a:pt x="4363" y="16490"/>
                    <a:pt x="4420" y="16477"/>
                    <a:pt x="4464" y="16452"/>
                  </a:cubicBezTo>
                  <a:cubicBezTo>
                    <a:pt x="4493" y="16414"/>
                    <a:pt x="4512" y="16376"/>
                    <a:pt x="4531" y="16338"/>
                  </a:cubicBezTo>
                  <a:cubicBezTo>
                    <a:pt x="4771" y="16437"/>
                    <a:pt x="5156" y="16667"/>
                    <a:pt x="5452" y="16667"/>
                  </a:cubicBezTo>
                  <a:cubicBezTo>
                    <a:pt x="5496" y="16667"/>
                    <a:pt x="5537" y="16662"/>
                    <a:pt x="5576" y="16651"/>
                  </a:cubicBezTo>
                  <a:lnTo>
                    <a:pt x="6022" y="16537"/>
                  </a:lnTo>
                  <a:cubicBezTo>
                    <a:pt x="6073" y="16521"/>
                    <a:pt x="6134" y="16512"/>
                    <a:pt x="6189" y="16512"/>
                  </a:cubicBezTo>
                  <a:cubicBezTo>
                    <a:pt x="6266" y="16512"/>
                    <a:pt x="6330" y="16531"/>
                    <a:pt x="6335" y="16575"/>
                  </a:cubicBezTo>
                  <a:cubicBezTo>
                    <a:pt x="6411" y="16547"/>
                    <a:pt x="6478" y="16528"/>
                    <a:pt x="6554" y="16499"/>
                  </a:cubicBezTo>
                  <a:cubicBezTo>
                    <a:pt x="6606" y="16546"/>
                    <a:pt x="6694" y="16570"/>
                    <a:pt x="6780" y="16570"/>
                  </a:cubicBezTo>
                  <a:cubicBezTo>
                    <a:pt x="6853" y="16570"/>
                    <a:pt x="6924" y="16553"/>
                    <a:pt x="6972" y="16518"/>
                  </a:cubicBezTo>
                  <a:cubicBezTo>
                    <a:pt x="7067" y="16461"/>
                    <a:pt x="7076" y="16366"/>
                    <a:pt x="7105" y="16290"/>
                  </a:cubicBezTo>
                  <a:cubicBezTo>
                    <a:pt x="7133" y="16205"/>
                    <a:pt x="7599" y="16214"/>
                    <a:pt x="7741" y="16186"/>
                  </a:cubicBezTo>
                  <a:cubicBezTo>
                    <a:pt x="7734" y="16148"/>
                    <a:pt x="7797" y="16123"/>
                    <a:pt x="7856" y="16123"/>
                  </a:cubicBezTo>
                  <a:cubicBezTo>
                    <a:pt x="7872" y="16123"/>
                    <a:pt x="7888" y="16125"/>
                    <a:pt x="7903" y="16129"/>
                  </a:cubicBezTo>
                  <a:cubicBezTo>
                    <a:pt x="7979" y="16148"/>
                    <a:pt x="8017" y="16195"/>
                    <a:pt x="8064" y="16233"/>
                  </a:cubicBezTo>
                  <a:cubicBezTo>
                    <a:pt x="8114" y="16266"/>
                    <a:pt x="8170" y="16292"/>
                    <a:pt x="8234" y="16292"/>
                  </a:cubicBezTo>
                  <a:cubicBezTo>
                    <a:pt x="8244" y="16292"/>
                    <a:pt x="8254" y="16291"/>
                    <a:pt x="8264" y="16290"/>
                  </a:cubicBezTo>
                  <a:cubicBezTo>
                    <a:pt x="8314" y="16282"/>
                    <a:pt x="8719" y="16251"/>
                    <a:pt x="8814" y="16251"/>
                  </a:cubicBezTo>
                  <a:cubicBezTo>
                    <a:pt x="8825" y="16251"/>
                    <a:pt x="8832" y="16251"/>
                    <a:pt x="8833" y="16252"/>
                  </a:cubicBezTo>
                  <a:cubicBezTo>
                    <a:pt x="8842" y="16261"/>
                    <a:pt x="9213" y="16396"/>
                    <a:pt x="9344" y="16396"/>
                  </a:cubicBezTo>
                  <a:cubicBezTo>
                    <a:pt x="9352" y="16396"/>
                    <a:pt x="9359" y="16396"/>
                    <a:pt x="9365" y="16395"/>
                  </a:cubicBezTo>
                  <a:lnTo>
                    <a:pt x="9489" y="16699"/>
                  </a:lnTo>
                  <a:cubicBezTo>
                    <a:pt x="9527" y="16774"/>
                    <a:pt x="9584" y="16850"/>
                    <a:pt x="9698" y="16850"/>
                  </a:cubicBezTo>
                  <a:cubicBezTo>
                    <a:pt x="9717" y="16850"/>
                    <a:pt x="9740" y="16846"/>
                    <a:pt x="9762" y="16846"/>
                  </a:cubicBezTo>
                  <a:cubicBezTo>
                    <a:pt x="9773" y="16846"/>
                    <a:pt x="9783" y="16847"/>
                    <a:pt x="9793" y="16850"/>
                  </a:cubicBezTo>
                  <a:cubicBezTo>
                    <a:pt x="9878" y="16860"/>
                    <a:pt x="9840" y="16945"/>
                    <a:pt x="9888" y="17002"/>
                  </a:cubicBezTo>
                  <a:cubicBezTo>
                    <a:pt x="9911" y="17032"/>
                    <a:pt x="9959" y="17043"/>
                    <a:pt x="10008" y="17043"/>
                  </a:cubicBezTo>
                  <a:cubicBezTo>
                    <a:pt x="10039" y="17043"/>
                    <a:pt x="10071" y="17038"/>
                    <a:pt x="10097" y="17031"/>
                  </a:cubicBezTo>
                  <a:cubicBezTo>
                    <a:pt x="10173" y="17002"/>
                    <a:pt x="10220" y="16964"/>
                    <a:pt x="10268" y="16917"/>
                  </a:cubicBezTo>
                  <a:cubicBezTo>
                    <a:pt x="10272" y="16941"/>
                    <a:pt x="10303" y="16950"/>
                    <a:pt x="10339" y="16950"/>
                  </a:cubicBezTo>
                  <a:cubicBezTo>
                    <a:pt x="10374" y="16950"/>
                    <a:pt x="10415" y="16941"/>
                    <a:pt x="10439" y="16926"/>
                  </a:cubicBezTo>
                  <a:cubicBezTo>
                    <a:pt x="10486" y="16888"/>
                    <a:pt x="10505" y="1683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902" y="16747"/>
                    <a:pt x="10931" y="16755"/>
                    <a:pt x="10964" y="16755"/>
                  </a:cubicBezTo>
                  <a:cubicBezTo>
                    <a:pt x="11027" y="16755"/>
                    <a:pt x="11104" y="16726"/>
                    <a:pt x="11141" y="16689"/>
                  </a:cubicBezTo>
                  <a:cubicBezTo>
                    <a:pt x="11195" y="16743"/>
                    <a:pt x="11316" y="16768"/>
                    <a:pt x="11412" y="16768"/>
                  </a:cubicBezTo>
                  <a:cubicBezTo>
                    <a:pt x="11452" y="16768"/>
                    <a:pt x="11487" y="16764"/>
                    <a:pt x="11512" y="16755"/>
                  </a:cubicBezTo>
                  <a:cubicBezTo>
                    <a:pt x="11597" y="16717"/>
                    <a:pt x="11702" y="16699"/>
                    <a:pt x="11778" y="16661"/>
                  </a:cubicBezTo>
                  <a:cubicBezTo>
                    <a:pt x="11784" y="16655"/>
                    <a:pt x="11866" y="16653"/>
                    <a:pt x="12005" y="16653"/>
                  </a:cubicBezTo>
                  <a:cubicBezTo>
                    <a:pt x="12888" y="16653"/>
                    <a:pt x="16062" y="16748"/>
                    <a:pt x="16669" y="16822"/>
                  </a:cubicBezTo>
                  <a:cubicBezTo>
                    <a:pt x="16745" y="16793"/>
                    <a:pt x="16821" y="16774"/>
                    <a:pt x="16897" y="16755"/>
                  </a:cubicBezTo>
                  <a:cubicBezTo>
                    <a:pt x="17068" y="16926"/>
                    <a:pt x="17239" y="17097"/>
                    <a:pt x="17410" y="17259"/>
                  </a:cubicBezTo>
                  <a:cubicBezTo>
                    <a:pt x="17439" y="17287"/>
                    <a:pt x="17467" y="17325"/>
                    <a:pt x="17515" y="17335"/>
                  </a:cubicBezTo>
                  <a:cubicBezTo>
                    <a:pt x="17548" y="17350"/>
                    <a:pt x="17583" y="17357"/>
                    <a:pt x="17620" y="17357"/>
                  </a:cubicBezTo>
                  <a:cubicBezTo>
                    <a:pt x="17717" y="17357"/>
                    <a:pt x="17821" y="17310"/>
                    <a:pt x="17904" y="17268"/>
                  </a:cubicBezTo>
                  <a:cubicBezTo>
                    <a:pt x="17961" y="17316"/>
                    <a:pt x="18028" y="17354"/>
                    <a:pt x="18104" y="17382"/>
                  </a:cubicBezTo>
                  <a:lnTo>
                    <a:pt x="18379" y="17278"/>
                  </a:lnTo>
                  <a:cubicBezTo>
                    <a:pt x="18521" y="17335"/>
                    <a:pt x="18664" y="17392"/>
                    <a:pt x="18806" y="17449"/>
                  </a:cubicBezTo>
                  <a:cubicBezTo>
                    <a:pt x="18996" y="17363"/>
                    <a:pt x="19595" y="17164"/>
                    <a:pt x="19642" y="17126"/>
                  </a:cubicBezTo>
                  <a:cubicBezTo>
                    <a:pt x="19666" y="17122"/>
                    <a:pt x="19691" y="17120"/>
                    <a:pt x="19716" y="17120"/>
                  </a:cubicBezTo>
                  <a:cubicBezTo>
                    <a:pt x="19810" y="17120"/>
                    <a:pt x="19909" y="17147"/>
                    <a:pt x="19984" y="17192"/>
                  </a:cubicBezTo>
                  <a:cubicBezTo>
                    <a:pt x="20032" y="17183"/>
                    <a:pt x="20089" y="17164"/>
                    <a:pt x="20136" y="17145"/>
                  </a:cubicBezTo>
                  <a:cubicBezTo>
                    <a:pt x="20146" y="17164"/>
                    <a:pt x="20165" y="17173"/>
                    <a:pt x="20174" y="17183"/>
                  </a:cubicBezTo>
                  <a:lnTo>
                    <a:pt x="20051" y="4170"/>
                  </a:lnTo>
                  <a:cubicBezTo>
                    <a:pt x="18977" y="3714"/>
                    <a:pt x="17040" y="2917"/>
                    <a:pt x="16973" y="2907"/>
                  </a:cubicBezTo>
                  <a:cubicBezTo>
                    <a:pt x="16964" y="2889"/>
                    <a:pt x="15823" y="2250"/>
                    <a:pt x="15638" y="2250"/>
                  </a:cubicBezTo>
                  <a:cubicBezTo>
                    <a:pt x="15633" y="2250"/>
                    <a:pt x="15628" y="2251"/>
                    <a:pt x="15625" y="2252"/>
                  </a:cubicBezTo>
                  <a:cubicBezTo>
                    <a:pt x="15520" y="2280"/>
                    <a:pt x="15482" y="2356"/>
                    <a:pt x="15425" y="2423"/>
                  </a:cubicBezTo>
                  <a:cubicBezTo>
                    <a:pt x="15423" y="2426"/>
                    <a:pt x="15416" y="2428"/>
                    <a:pt x="15405" y="2428"/>
                  </a:cubicBezTo>
                  <a:cubicBezTo>
                    <a:pt x="15200" y="2428"/>
                    <a:pt x="13580" y="1866"/>
                    <a:pt x="13525" y="1758"/>
                  </a:cubicBezTo>
                  <a:cubicBezTo>
                    <a:pt x="13522" y="1760"/>
                    <a:pt x="13518" y="1761"/>
                    <a:pt x="13515" y="1761"/>
                  </a:cubicBezTo>
                  <a:cubicBezTo>
                    <a:pt x="13445" y="1761"/>
                    <a:pt x="13316" y="1363"/>
                    <a:pt x="13307" y="1254"/>
                  </a:cubicBezTo>
                  <a:cubicBezTo>
                    <a:pt x="13298" y="1178"/>
                    <a:pt x="13269" y="1074"/>
                    <a:pt x="13165" y="1045"/>
                  </a:cubicBezTo>
                  <a:cubicBezTo>
                    <a:pt x="13136" y="1036"/>
                    <a:pt x="13051" y="903"/>
                    <a:pt x="13032" y="846"/>
                  </a:cubicBezTo>
                  <a:cubicBezTo>
                    <a:pt x="13013" y="789"/>
                    <a:pt x="12918" y="741"/>
                    <a:pt x="12842" y="741"/>
                  </a:cubicBezTo>
                  <a:cubicBezTo>
                    <a:pt x="12766" y="741"/>
                    <a:pt x="12709" y="770"/>
                    <a:pt x="12652" y="798"/>
                  </a:cubicBezTo>
                  <a:cubicBezTo>
                    <a:pt x="12652" y="760"/>
                    <a:pt x="12575" y="727"/>
                    <a:pt x="12516" y="727"/>
                  </a:cubicBezTo>
                  <a:cubicBezTo>
                    <a:pt x="12503" y="727"/>
                    <a:pt x="12491" y="729"/>
                    <a:pt x="12481" y="732"/>
                  </a:cubicBezTo>
                  <a:cubicBezTo>
                    <a:pt x="12442" y="745"/>
                    <a:pt x="12314" y="776"/>
                    <a:pt x="12234" y="776"/>
                  </a:cubicBezTo>
                  <a:cubicBezTo>
                    <a:pt x="12197" y="776"/>
                    <a:pt x="12170" y="769"/>
                    <a:pt x="12167" y="751"/>
                  </a:cubicBezTo>
                  <a:cubicBezTo>
                    <a:pt x="12143" y="769"/>
                    <a:pt x="12106" y="780"/>
                    <a:pt x="12068" y="780"/>
                  </a:cubicBezTo>
                  <a:cubicBezTo>
                    <a:pt x="12047" y="780"/>
                    <a:pt x="12026" y="777"/>
                    <a:pt x="12006" y="770"/>
                  </a:cubicBezTo>
                  <a:cubicBezTo>
                    <a:pt x="11977" y="703"/>
                    <a:pt x="9660" y="267"/>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3"/>
        <p:cNvGrpSpPr/>
        <p:nvPr/>
      </p:nvGrpSpPr>
      <p:grpSpPr>
        <a:xfrm>
          <a:off x="0" y="0"/>
          <a:ext cx="0" cy="0"/>
          <a:chOff x="0" y="0"/>
          <a:chExt cx="0" cy="0"/>
        </a:xfrm>
      </p:grpSpPr>
      <p:pic>
        <p:nvPicPr>
          <p:cNvPr id="174" name="Google Shape;174;p15"/>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75" name="Google Shape;175;p15"/>
          <p:cNvGrpSpPr/>
          <p:nvPr/>
        </p:nvGrpSpPr>
        <p:grpSpPr>
          <a:xfrm>
            <a:off x="249847" y="212675"/>
            <a:ext cx="8630279" cy="4651007"/>
            <a:chOff x="249847" y="333550"/>
            <a:chExt cx="8630279" cy="4651007"/>
          </a:xfrm>
        </p:grpSpPr>
        <p:sp>
          <p:nvSpPr>
            <p:cNvPr id="176" name="Google Shape;176;p15"/>
            <p:cNvSpPr/>
            <p:nvPr/>
          </p:nvSpPr>
          <p:spPr>
            <a:xfrm flipH="1">
              <a:off x="6098397" y="333550"/>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flipH="1">
              <a:off x="6098397" y="2578733"/>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725675" y="445025"/>
              <a:ext cx="7704000" cy="44253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249847" y="333550"/>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249847" y="2578733"/>
              <a:ext cx="2781729" cy="2405824"/>
            </a:xfrm>
            <a:custGeom>
              <a:avLst/>
              <a:gdLst/>
              <a:ahLst/>
              <a:cxnLst/>
              <a:rect l="l" t="t" r="r" b="b"/>
              <a:pathLst>
                <a:path w="20175" h="17449" extrusionOk="0">
                  <a:moveTo>
                    <a:pt x="0" y="1"/>
                  </a:moveTo>
                  <a:lnTo>
                    <a:pt x="0" y="589"/>
                  </a:lnTo>
                  <a:lnTo>
                    <a:pt x="997" y="589"/>
                  </a:lnTo>
                  <a:cubicBezTo>
                    <a:pt x="1035" y="371"/>
                    <a:pt x="1225" y="210"/>
                    <a:pt x="1453" y="210"/>
                  </a:cubicBezTo>
                  <a:cubicBezTo>
                    <a:pt x="1710" y="210"/>
                    <a:pt x="1919" y="419"/>
                    <a:pt x="1919" y="675"/>
                  </a:cubicBezTo>
                  <a:cubicBezTo>
                    <a:pt x="1919" y="931"/>
                    <a:pt x="1710" y="1140"/>
                    <a:pt x="1453" y="1140"/>
                  </a:cubicBezTo>
                  <a:cubicBezTo>
                    <a:pt x="1225" y="1140"/>
                    <a:pt x="1035" y="969"/>
                    <a:pt x="997" y="760"/>
                  </a:cubicBezTo>
                  <a:lnTo>
                    <a:pt x="0" y="760"/>
                  </a:lnTo>
                  <a:lnTo>
                    <a:pt x="0" y="2062"/>
                  </a:lnTo>
                  <a:lnTo>
                    <a:pt x="997" y="2062"/>
                  </a:lnTo>
                  <a:cubicBezTo>
                    <a:pt x="1035" y="1843"/>
                    <a:pt x="1225" y="1672"/>
                    <a:pt x="1453" y="1672"/>
                  </a:cubicBezTo>
                  <a:cubicBezTo>
                    <a:pt x="1710" y="1672"/>
                    <a:pt x="1919" y="1881"/>
                    <a:pt x="1919" y="2138"/>
                  </a:cubicBezTo>
                  <a:cubicBezTo>
                    <a:pt x="1919" y="2404"/>
                    <a:pt x="1710" y="2603"/>
                    <a:pt x="1453" y="2603"/>
                  </a:cubicBezTo>
                  <a:cubicBezTo>
                    <a:pt x="1225" y="2603"/>
                    <a:pt x="1035" y="2442"/>
                    <a:pt x="997" y="2223"/>
                  </a:cubicBezTo>
                  <a:lnTo>
                    <a:pt x="0" y="2223"/>
                  </a:lnTo>
                  <a:lnTo>
                    <a:pt x="0" y="3524"/>
                  </a:lnTo>
                  <a:lnTo>
                    <a:pt x="997" y="3524"/>
                  </a:lnTo>
                  <a:cubicBezTo>
                    <a:pt x="1035" y="3306"/>
                    <a:pt x="1225" y="3145"/>
                    <a:pt x="1453" y="3145"/>
                  </a:cubicBezTo>
                  <a:cubicBezTo>
                    <a:pt x="1710" y="3145"/>
                    <a:pt x="1919" y="3353"/>
                    <a:pt x="1919" y="3610"/>
                  </a:cubicBezTo>
                  <a:cubicBezTo>
                    <a:pt x="1919" y="3866"/>
                    <a:pt x="1710" y="4075"/>
                    <a:pt x="1453" y="4075"/>
                  </a:cubicBezTo>
                  <a:cubicBezTo>
                    <a:pt x="1225" y="4075"/>
                    <a:pt x="1035" y="3904"/>
                    <a:pt x="997" y="3695"/>
                  </a:cubicBezTo>
                  <a:lnTo>
                    <a:pt x="0" y="3695"/>
                  </a:lnTo>
                  <a:lnTo>
                    <a:pt x="0" y="4997"/>
                  </a:lnTo>
                  <a:lnTo>
                    <a:pt x="997" y="4997"/>
                  </a:lnTo>
                  <a:cubicBezTo>
                    <a:pt x="1035" y="4778"/>
                    <a:pt x="1225" y="4607"/>
                    <a:pt x="1453" y="4607"/>
                  </a:cubicBezTo>
                  <a:cubicBezTo>
                    <a:pt x="1710" y="4607"/>
                    <a:pt x="1919" y="4816"/>
                    <a:pt x="1919" y="5073"/>
                  </a:cubicBezTo>
                  <a:cubicBezTo>
                    <a:pt x="1919" y="5339"/>
                    <a:pt x="1710" y="5538"/>
                    <a:pt x="1453" y="5538"/>
                  </a:cubicBezTo>
                  <a:cubicBezTo>
                    <a:pt x="1225" y="5538"/>
                    <a:pt x="1035" y="5377"/>
                    <a:pt x="997" y="5158"/>
                  </a:cubicBezTo>
                  <a:lnTo>
                    <a:pt x="0" y="5158"/>
                  </a:lnTo>
                  <a:lnTo>
                    <a:pt x="0" y="6459"/>
                  </a:lnTo>
                  <a:lnTo>
                    <a:pt x="997" y="6459"/>
                  </a:lnTo>
                  <a:cubicBezTo>
                    <a:pt x="1035" y="6241"/>
                    <a:pt x="1225" y="6079"/>
                    <a:pt x="1453" y="6079"/>
                  </a:cubicBezTo>
                  <a:cubicBezTo>
                    <a:pt x="1710" y="6079"/>
                    <a:pt x="1919" y="6288"/>
                    <a:pt x="1919" y="6545"/>
                  </a:cubicBezTo>
                  <a:cubicBezTo>
                    <a:pt x="1919" y="6801"/>
                    <a:pt x="1710" y="7010"/>
                    <a:pt x="1453" y="7010"/>
                  </a:cubicBezTo>
                  <a:cubicBezTo>
                    <a:pt x="1225" y="7010"/>
                    <a:pt x="1035" y="6839"/>
                    <a:pt x="997" y="6630"/>
                  </a:cubicBezTo>
                  <a:lnTo>
                    <a:pt x="0" y="6630"/>
                  </a:lnTo>
                  <a:lnTo>
                    <a:pt x="0" y="7932"/>
                  </a:lnTo>
                  <a:lnTo>
                    <a:pt x="997" y="7932"/>
                  </a:lnTo>
                  <a:cubicBezTo>
                    <a:pt x="1035" y="7713"/>
                    <a:pt x="1225" y="7542"/>
                    <a:pt x="1453" y="7542"/>
                  </a:cubicBezTo>
                  <a:cubicBezTo>
                    <a:pt x="1710" y="7542"/>
                    <a:pt x="1919" y="7751"/>
                    <a:pt x="1919" y="8008"/>
                  </a:cubicBezTo>
                  <a:cubicBezTo>
                    <a:pt x="1919" y="8264"/>
                    <a:pt x="1710" y="8473"/>
                    <a:pt x="1453" y="8473"/>
                  </a:cubicBezTo>
                  <a:cubicBezTo>
                    <a:pt x="1225" y="8473"/>
                    <a:pt x="1035" y="8312"/>
                    <a:pt x="997" y="8093"/>
                  </a:cubicBezTo>
                  <a:lnTo>
                    <a:pt x="0" y="8093"/>
                  </a:lnTo>
                  <a:lnTo>
                    <a:pt x="0" y="9394"/>
                  </a:lnTo>
                  <a:lnTo>
                    <a:pt x="997" y="9394"/>
                  </a:lnTo>
                  <a:cubicBezTo>
                    <a:pt x="1035" y="9176"/>
                    <a:pt x="1225" y="9014"/>
                    <a:pt x="1453" y="9014"/>
                  </a:cubicBezTo>
                  <a:cubicBezTo>
                    <a:pt x="1710" y="9014"/>
                    <a:pt x="1919" y="9223"/>
                    <a:pt x="1919" y="9480"/>
                  </a:cubicBezTo>
                  <a:cubicBezTo>
                    <a:pt x="1919" y="9736"/>
                    <a:pt x="1710" y="9945"/>
                    <a:pt x="1453" y="9945"/>
                  </a:cubicBezTo>
                  <a:cubicBezTo>
                    <a:pt x="1225" y="9945"/>
                    <a:pt x="1035" y="9774"/>
                    <a:pt x="997" y="9565"/>
                  </a:cubicBezTo>
                  <a:lnTo>
                    <a:pt x="0" y="9565"/>
                  </a:lnTo>
                  <a:lnTo>
                    <a:pt x="0" y="10867"/>
                  </a:lnTo>
                  <a:lnTo>
                    <a:pt x="997" y="10867"/>
                  </a:lnTo>
                  <a:cubicBezTo>
                    <a:pt x="1035" y="10648"/>
                    <a:pt x="1225" y="10477"/>
                    <a:pt x="1453" y="10477"/>
                  </a:cubicBezTo>
                  <a:cubicBezTo>
                    <a:pt x="1710" y="10477"/>
                    <a:pt x="1919" y="10686"/>
                    <a:pt x="1919" y="10943"/>
                  </a:cubicBezTo>
                  <a:cubicBezTo>
                    <a:pt x="1919" y="11209"/>
                    <a:pt x="1710" y="11408"/>
                    <a:pt x="1453" y="11408"/>
                  </a:cubicBezTo>
                  <a:cubicBezTo>
                    <a:pt x="1225" y="11408"/>
                    <a:pt x="1035" y="11247"/>
                    <a:pt x="997" y="11028"/>
                  </a:cubicBezTo>
                  <a:lnTo>
                    <a:pt x="0" y="11028"/>
                  </a:lnTo>
                  <a:lnTo>
                    <a:pt x="0" y="12329"/>
                  </a:lnTo>
                  <a:lnTo>
                    <a:pt x="997" y="12329"/>
                  </a:lnTo>
                  <a:cubicBezTo>
                    <a:pt x="1035" y="12111"/>
                    <a:pt x="1225" y="11949"/>
                    <a:pt x="1453" y="11949"/>
                  </a:cubicBezTo>
                  <a:cubicBezTo>
                    <a:pt x="1710" y="11949"/>
                    <a:pt x="1919" y="12158"/>
                    <a:pt x="1919" y="12415"/>
                  </a:cubicBezTo>
                  <a:cubicBezTo>
                    <a:pt x="1919" y="12671"/>
                    <a:pt x="1710" y="12880"/>
                    <a:pt x="1453" y="12880"/>
                  </a:cubicBezTo>
                  <a:cubicBezTo>
                    <a:pt x="1225" y="12880"/>
                    <a:pt x="1035" y="12709"/>
                    <a:pt x="997" y="12500"/>
                  </a:cubicBezTo>
                  <a:lnTo>
                    <a:pt x="0" y="12500"/>
                  </a:lnTo>
                  <a:lnTo>
                    <a:pt x="0" y="13802"/>
                  </a:lnTo>
                  <a:lnTo>
                    <a:pt x="997" y="13802"/>
                  </a:lnTo>
                  <a:cubicBezTo>
                    <a:pt x="1035" y="13583"/>
                    <a:pt x="1225" y="13412"/>
                    <a:pt x="1453" y="13412"/>
                  </a:cubicBezTo>
                  <a:cubicBezTo>
                    <a:pt x="1710" y="13412"/>
                    <a:pt x="1919" y="13621"/>
                    <a:pt x="1919" y="13878"/>
                  </a:cubicBezTo>
                  <a:cubicBezTo>
                    <a:pt x="1919" y="14143"/>
                    <a:pt x="1710" y="14343"/>
                    <a:pt x="1453" y="14343"/>
                  </a:cubicBezTo>
                  <a:cubicBezTo>
                    <a:pt x="1225" y="14343"/>
                    <a:pt x="1035" y="14181"/>
                    <a:pt x="997" y="13963"/>
                  </a:cubicBezTo>
                  <a:lnTo>
                    <a:pt x="0" y="13963"/>
                  </a:lnTo>
                  <a:lnTo>
                    <a:pt x="0" y="15264"/>
                  </a:lnTo>
                  <a:lnTo>
                    <a:pt x="997" y="15264"/>
                  </a:lnTo>
                  <a:cubicBezTo>
                    <a:pt x="1035" y="15046"/>
                    <a:pt x="1225" y="14884"/>
                    <a:pt x="1453" y="14884"/>
                  </a:cubicBezTo>
                  <a:cubicBezTo>
                    <a:pt x="1710" y="14884"/>
                    <a:pt x="1919" y="15093"/>
                    <a:pt x="1919" y="15350"/>
                  </a:cubicBezTo>
                  <a:cubicBezTo>
                    <a:pt x="1919" y="15606"/>
                    <a:pt x="1710" y="15815"/>
                    <a:pt x="1453" y="15815"/>
                  </a:cubicBezTo>
                  <a:cubicBezTo>
                    <a:pt x="1225" y="15815"/>
                    <a:pt x="1035" y="15644"/>
                    <a:pt x="997" y="15435"/>
                  </a:cubicBezTo>
                  <a:lnTo>
                    <a:pt x="0" y="15435"/>
                  </a:lnTo>
                  <a:lnTo>
                    <a:pt x="0" y="16680"/>
                  </a:lnTo>
                  <a:cubicBezTo>
                    <a:pt x="19" y="16689"/>
                    <a:pt x="38" y="16708"/>
                    <a:pt x="48" y="16727"/>
                  </a:cubicBezTo>
                  <a:cubicBezTo>
                    <a:pt x="48" y="16727"/>
                    <a:pt x="48" y="16736"/>
                    <a:pt x="48" y="16736"/>
                  </a:cubicBezTo>
                  <a:lnTo>
                    <a:pt x="997" y="16736"/>
                  </a:lnTo>
                  <a:cubicBezTo>
                    <a:pt x="1035" y="16518"/>
                    <a:pt x="1225" y="16347"/>
                    <a:pt x="1453" y="16347"/>
                  </a:cubicBezTo>
                  <a:cubicBezTo>
                    <a:pt x="1662" y="16347"/>
                    <a:pt x="1843" y="16490"/>
                    <a:pt x="1900" y="16680"/>
                  </a:cubicBezTo>
                  <a:cubicBezTo>
                    <a:pt x="2023" y="16727"/>
                    <a:pt x="2156" y="16774"/>
                    <a:pt x="2270" y="16793"/>
                  </a:cubicBezTo>
                  <a:cubicBezTo>
                    <a:pt x="2318" y="16699"/>
                    <a:pt x="2375" y="16442"/>
                    <a:pt x="2460" y="16357"/>
                  </a:cubicBezTo>
                  <a:cubicBezTo>
                    <a:pt x="2565" y="16395"/>
                    <a:pt x="2622" y="16480"/>
                    <a:pt x="2612" y="16566"/>
                  </a:cubicBezTo>
                  <a:cubicBezTo>
                    <a:pt x="2660" y="16566"/>
                    <a:pt x="2698" y="16566"/>
                    <a:pt x="2736" y="16575"/>
                  </a:cubicBezTo>
                  <a:cubicBezTo>
                    <a:pt x="2821" y="16623"/>
                    <a:pt x="2726" y="16727"/>
                    <a:pt x="2812" y="16784"/>
                  </a:cubicBezTo>
                  <a:cubicBezTo>
                    <a:pt x="2821" y="16793"/>
                    <a:pt x="2850" y="16803"/>
                    <a:pt x="2869" y="16803"/>
                  </a:cubicBezTo>
                  <a:cubicBezTo>
                    <a:pt x="2879" y="16805"/>
                    <a:pt x="2890" y="16806"/>
                    <a:pt x="2904" y="16806"/>
                  </a:cubicBezTo>
                  <a:cubicBezTo>
                    <a:pt x="3173" y="16806"/>
                    <a:pt x="4080" y="16384"/>
                    <a:pt x="4199" y="16384"/>
                  </a:cubicBezTo>
                  <a:cubicBezTo>
                    <a:pt x="4203" y="16384"/>
                    <a:pt x="4206" y="16384"/>
                    <a:pt x="4208" y="16385"/>
                  </a:cubicBezTo>
                  <a:cubicBezTo>
                    <a:pt x="4213" y="16386"/>
                    <a:pt x="4218" y="16387"/>
                    <a:pt x="4222" y="16387"/>
                  </a:cubicBezTo>
                  <a:cubicBezTo>
                    <a:pt x="4281" y="16387"/>
                    <a:pt x="4193" y="16259"/>
                    <a:pt x="4255" y="16214"/>
                  </a:cubicBezTo>
                  <a:cubicBezTo>
                    <a:pt x="4274" y="16176"/>
                    <a:pt x="4521" y="16148"/>
                    <a:pt x="4540" y="16110"/>
                  </a:cubicBezTo>
                  <a:cubicBezTo>
                    <a:pt x="4775" y="16207"/>
                    <a:pt x="5085" y="16373"/>
                    <a:pt x="5360" y="16373"/>
                  </a:cubicBezTo>
                  <a:cubicBezTo>
                    <a:pt x="5408" y="16373"/>
                    <a:pt x="5455" y="16368"/>
                    <a:pt x="5500" y="16357"/>
                  </a:cubicBezTo>
                  <a:lnTo>
                    <a:pt x="5946" y="16233"/>
                  </a:lnTo>
                  <a:cubicBezTo>
                    <a:pt x="5997" y="16221"/>
                    <a:pt x="6057" y="16213"/>
                    <a:pt x="6111" y="16213"/>
                  </a:cubicBezTo>
                  <a:cubicBezTo>
                    <a:pt x="6189" y="16213"/>
                    <a:pt x="6254" y="16230"/>
                    <a:pt x="6259" y="16281"/>
                  </a:cubicBezTo>
                  <a:cubicBezTo>
                    <a:pt x="6266" y="16278"/>
                    <a:pt x="6273" y="16277"/>
                    <a:pt x="6279" y="16277"/>
                  </a:cubicBezTo>
                  <a:cubicBezTo>
                    <a:pt x="6342" y="16277"/>
                    <a:pt x="6404" y="16379"/>
                    <a:pt x="6460" y="16379"/>
                  </a:cubicBezTo>
                  <a:cubicBezTo>
                    <a:pt x="6466" y="16379"/>
                    <a:pt x="6472" y="16378"/>
                    <a:pt x="6478" y="16376"/>
                  </a:cubicBezTo>
                  <a:cubicBezTo>
                    <a:pt x="6552" y="16443"/>
                    <a:pt x="6749" y="16544"/>
                    <a:pt x="6885" y="16544"/>
                  </a:cubicBezTo>
                  <a:cubicBezTo>
                    <a:pt x="6923" y="16544"/>
                    <a:pt x="6957" y="16537"/>
                    <a:pt x="6981" y="16518"/>
                  </a:cubicBezTo>
                  <a:cubicBezTo>
                    <a:pt x="7067" y="16461"/>
                    <a:pt x="7076" y="16376"/>
                    <a:pt x="7105" y="16290"/>
                  </a:cubicBezTo>
                  <a:cubicBezTo>
                    <a:pt x="7133" y="16214"/>
                    <a:pt x="7200" y="16119"/>
                    <a:pt x="7323" y="16100"/>
                  </a:cubicBezTo>
                  <a:cubicBezTo>
                    <a:pt x="7341" y="16115"/>
                    <a:pt x="7361" y="16121"/>
                    <a:pt x="7382" y="16121"/>
                  </a:cubicBezTo>
                  <a:cubicBezTo>
                    <a:pt x="7481" y="16121"/>
                    <a:pt x="7606" y="15981"/>
                    <a:pt x="7732" y="15958"/>
                  </a:cubicBezTo>
                  <a:cubicBezTo>
                    <a:pt x="7724" y="15920"/>
                    <a:pt x="7787" y="15895"/>
                    <a:pt x="7847" y="15895"/>
                  </a:cubicBezTo>
                  <a:cubicBezTo>
                    <a:pt x="7863" y="15895"/>
                    <a:pt x="7879" y="15897"/>
                    <a:pt x="7893" y="15901"/>
                  </a:cubicBezTo>
                  <a:cubicBezTo>
                    <a:pt x="7969" y="15920"/>
                    <a:pt x="8007" y="15967"/>
                    <a:pt x="8055" y="16005"/>
                  </a:cubicBezTo>
                  <a:cubicBezTo>
                    <a:pt x="8096" y="16038"/>
                    <a:pt x="8159" y="16064"/>
                    <a:pt x="8224" y="16064"/>
                  </a:cubicBezTo>
                  <a:cubicBezTo>
                    <a:pt x="8234" y="16064"/>
                    <a:pt x="8244" y="16063"/>
                    <a:pt x="8254" y="16062"/>
                  </a:cubicBezTo>
                  <a:cubicBezTo>
                    <a:pt x="8311" y="16053"/>
                    <a:pt x="8349" y="16015"/>
                    <a:pt x="8387" y="15996"/>
                  </a:cubicBezTo>
                  <a:cubicBezTo>
                    <a:pt x="8444" y="15965"/>
                    <a:pt x="8517" y="15948"/>
                    <a:pt x="8590" y="15948"/>
                  </a:cubicBezTo>
                  <a:cubicBezTo>
                    <a:pt x="8652" y="15948"/>
                    <a:pt x="8715" y="15960"/>
                    <a:pt x="8767" y="15986"/>
                  </a:cubicBezTo>
                  <a:lnTo>
                    <a:pt x="8786" y="15948"/>
                  </a:lnTo>
                  <a:cubicBezTo>
                    <a:pt x="8805" y="15986"/>
                    <a:pt x="8814" y="16015"/>
                    <a:pt x="8824" y="16024"/>
                  </a:cubicBezTo>
                  <a:cubicBezTo>
                    <a:pt x="8833" y="16034"/>
                    <a:pt x="8843" y="16043"/>
                    <a:pt x="8852" y="16043"/>
                  </a:cubicBezTo>
                  <a:cubicBezTo>
                    <a:pt x="8938" y="16129"/>
                    <a:pt x="9033" y="16214"/>
                    <a:pt x="9128" y="16300"/>
                  </a:cubicBezTo>
                  <a:cubicBezTo>
                    <a:pt x="9166" y="16233"/>
                    <a:pt x="9251" y="16186"/>
                    <a:pt x="9346" y="16167"/>
                  </a:cubicBezTo>
                  <a:cubicBezTo>
                    <a:pt x="9394" y="16271"/>
                    <a:pt x="9451" y="16604"/>
                    <a:pt x="9498" y="16699"/>
                  </a:cubicBezTo>
                  <a:cubicBezTo>
                    <a:pt x="9525" y="16771"/>
                    <a:pt x="9578" y="16851"/>
                    <a:pt x="9681" y="16851"/>
                  </a:cubicBezTo>
                  <a:cubicBezTo>
                    <a:pt x="9686" y="16851"/>
                    <a:pt x="9692" y="16851"/>
                    <a:pt x="9698" y="16850"/>
                  </a:cubicBezTo>
                  <a:cubicBezTo>
                    <a:pt x="9717" y="16850"/>
                    <a:pt x="9740" y="16846"/>
                    <a:pt x="9762" y="16846"/>
                  </a:cubicBezTo>
                  <a:cubicBezTo>
                    <a:pt x="9773" y="16846"/>
                    <a:pt x="9783" y="16847"/>
                    <a:pt x="9793" y="16850"/>
                  </a:cubicBezTo>
                  <a:cubicBezTo>
                    <a:pt x="9878" y="16860"/>
                    <a:pt x="9850" y="16955"/>
                    <a:pt x="9888" y="17002"/>
                  </a:cubicBezTo>
                  <a:cubicBezTo>
                    <a:pt x="9911" y="17032"/>
                    <a:pt x="9959" y="17043"/>
                    <a:pt x="10011" y="17043"/>
                  </a:cubicBezTo>
                  <a:cubicBezTo>
                    <a:pt x="10043" y="17043"/>
                    <a:pt x="10077" y="17038"/>
                    <a:pt x="10106" y="17031"/>
                  </a:cubicBezTo>
                  <a:cubicBezTo>
                    <a:pt x="10173" y="17002"/>
                    <a:pt x="10220" y="16964"/>
                    <a:pt x="10268" y="16917"/>
                  </a:cubicBezTo>
                  <a:cubicBezTo>
                    <a:pt x="10277" y="16941"/>
                    <a:pt x="10308" y="16950"/>
                    <a:pt x="10344" y="16950"/>
                  </a:cubicBezTo>
                  <a:cubicBezTo>
                    <a:pt x="10379" y="16950"/>
                    <a:pt x="10420" y="16941"/>
                    <a:pt x="10448" y="16926"/>
                  </a:cubicBezTo>
                  <a:cubicBezTo>
                    <a:pt x="10496" y="16888"/>
                    <a:pt x="10505" y="16841"/>
                    <a:pt x="10553" y="16803"/>
                  </a:cubicBezTo>
                  <a:cubicBezTo>
                    <a:pt x="10578" y="16783"/>
                    <a:pt x="10621" y="16771"/>
                    <a:pt x="10660" y="16771"/>
                  </a:cubicBezTo>
                  <a:cubicBezTo>
                    <a:pt x="10694" y="16771"/>
                    <a:pt x="10724" y="16781"/>
                    <a:pt x="10733" y="16803"/>
                  </a:cubicBezTo>
                  <a:cubicBezTo>
                    <a:pt x="10762" y="16765"/>
                    <a:pt x="10819" y="16736"/>
                    <a:pt x="10885" y="16727"/>
                  </a:cubicBezTo>
                  <a:cubicBezTo>
                    <a:pt x="10890" y="16733"/>
                    <a:pt x="10900" y="16736"/>
                    <a:pt x="10914" y="16736"/>
                  </a:cubicBezTo>
                  <a:cubicBezTo>
                    <a:pt x="11031" y="16736"/>
                    <a:pt x="11426" y="16542"/>
                    <a:pt x="11502" y="16509"/>
                  </a:cubicBezTo>
                  <a:cubicBezTo>
                    <a:pt x="11588" y="16480"/>
                    <a:pt x="11692" y="16461"/>
                    <a:pt x="11768" y="16414"/>
                  </a:cubicBezTo>
                  <a:cubicBezTo>
                    <a:pt x="11816" y="16385"/>
                    <a:pt x="11854" y="16338"/>
                    <a:pt x="11901" y="16300"/>
                  </a:cubicBezTo>
                  <a:cubicBezTo>
                    <a:pt x="11958" y="16255"/>
                    <a:pt x="12020" y="16239"/>
                    <a:pt x="12087" y="16239"/>
                  </a:cubicBezTo>
                  <a:cubicBezTo>
                    <a:pt x="12279" y="16239"/>
                    <a:pt x="12509" y="16378"/>
                    <a:pt x="12756" y="16414"/>
                  </a:cubicBezTo>
                  <a:cubicBezTo>
                    <a:pt x="12774" y="16389"/>
                    <a:pt x="12813" y="16378"/>
                    <a:pt x="12869" y="16378"/>
                  </a:cubicBezTo>
                  <a:cubicBezTo>
                    <a:pt x="13239" y="16378"/>
                    <a:pt x="14316" y="16850"/>
                    <a:pt x="14390" y="16850"/>
                  </a:cubicBezTo>
                  <a:cubicBezTo>
                    <a:pt x="14417" y="16852"/>
                    <a:pt x="14444" y="16853"/>
                    <a:pt x="14470" y="16853"/>
                  </a:cubicBezTo>
                  <a:cubicBezTo>
                    <a:pt x="15115" y="16853"/>
                    <a:pt x="15766" y="16359"/>
                    <a:pt x="16410" y="16359"/>
                  </a:cubicBezTo>
                  <a:cubicBezTo>
                    <a:pt x="16452" y="16359"/>
                    <a:pt x="16494" y="16362"/>
                    <a:pt x="16536" y="16366"/>
                  </a:cubicBezTo>
                  <a:cubicBezTo>
                    <a:pt x="16612" y="16347"/>
                    <a:pt x="16688" y="16328"/>
                    <a:pt x="16764" y="16309"/>
                  </a:cubicBezTo>
                  <a:cubicBezTo>
                    <a:pt x="16935" y="16471"/>
                    <a:pt x="17230" y="16850"/>
                    <a:pt x="17401" y="17021"/>
                  </a:cubicBezTo>
                  <a:cubicBezTo>
                    <a:pt x="17429" y="17050"/>
                    <a:pt x="17458" y="17078"/>
                    <a:pt x="17505" y="17097"/>
                  </a:cubicBezTo>
                  <a:cubicBezTo>
                    <a:pt x="17612" y="17139"/>
                    <a:pt x="17748" y="17279"/>
                    <a:pt x="17856" y="17279"/>
                  </a:cubicBezTo>
                  <a:cubicBezTo>
                    <a:pt x="17873" y="17279"/>
                    <a:pt x="17889" y="17276"/>
                    <a:pt x="17904" y="17268"/>
                  </a:cubicBezTo>
                  <a:cubicBezTo>
                    <a:pt x="17961" y="17316"/>
                    <a:pt x="18028" y="17354"/>
                    <a:pt x="18113" y="17382"/>
                  </a:cubicBezTo>
                  <a:lnTo>
                    <a:pt x="18379" y="17287"/>
                  </a:lnTo>
                  <a:cubicBezTo>
                    <a:pt x="18521" y="17335"/>
                    <a:pt x="18673" y="17392"/>
                    <a:pt x="18816" y="17449"/>
                  </a:cubicBezTo>
                  <a:cubicBezTo>
                    <a:pt x="18992" y="17365"/>
                    <a:pt x="20109" y="17183"/>
                    <a:pt x="20171" y="17183"/>
                  </a:cubicBezTo>
                  <a:cubicBezTo>
                    <a:pt x="20173" y="17183"/>
                    <a:pt x="20174" y="17183"/>
                    <a:pt x="20174" y="17183"/>
                  </a:cubicBezTo>
                  <a:lnTo>
                    <a:pt x="20051" y="4170"/>
                  </a:lnTo>
                  <a:cubicBezTo>
                    <a:pt x="18977" y="3714"/>
                    <a:pt x="17040" y="2917"/>
                    <a:pt x="16973" y="2907"/>
                  </a:cubicBezTo>
                  <a:lnTo>
                    <a:pt x="16498" y="2860"/>
                  </a:lnTo>
                  <a:cubicBezTo>
                    <a:pt x="16384" y="2850"/>
                    <a:pt x="16204" y="2793"/>
                    <a:pt x="16223" y="2717"/>
                  </a:cubicBezTo>
                  <a:cubicBezTo>
                    <a:pt x="16147" y="2717"/>
                    <a:pt x="16118" y="2556"/>
                    <a:pt x="16042" y="2556"/>
                  </a:cubicBezTo>
                  <a:cubicBezTo>
                    <a:pt x="15990" y="2450"/>
                    <a:pt x="15791" y="2247"/>
                    <a:pt x="15656" y="2247"/>
                  </a:cubicBezTo>
                  <a:cubicBezTo>
                    <a:pt x="15645" y="2247"/>
                    <a:pt x="15635" y="2249"/>
                    <a:pt x="15625" y="2252"/>
                  </a:cubicBezTo>
                  <a:cubicBezTo>
                    <a:pt x="15520" y="2280"/>
                    <a:pt x="15482" y="2356"/>
                    <a:pt x="15425" y="2423"/>
                  </a:cubicBezTo>
                  <a:cubicBezTo>
                    <a:pt x="15385" y="2478"/>
                    <a:pt x="15312" y="2534"/>
                    <a:pt x="15217" y="2534"/>
                  </a:cubicBezTo>
                  <a:cubicBezTo>
                    <a:pt x="15199" y="2534"/>
                    <a:pt x="15179" y="2532"/>
                    <a:pt x="15159" y="2527"/>
                  </a:cubicBezTo>
                  <a:cubicBezTo>
                    <a:pt x="15140" y="2497"/>
                    <a:pt x="15108" y="2487"/>
                    <a:pt x="15069" y="2487"/>
                  </a:cubicBezTo>
                  <a:cubicBezTo>
                    <a:pt x="14982" y="2487"/>
                    <a:pt x="14860" y="2539"/>
                    <a:pt x="14762" y="2539"/>
                  </a:cubicBezTo>
                  <a:cubicBezTo>
                    <a:pt x="14752" y="2539"/>
                    <a:pt x="14741" y="2538"/>
                    <a:pt x="14732" y="2537"/>
                  </a:cubicBezTo>
                  <a:cubicBezTo>
                    <a:pt x="14727" y="2559"/>
                    <a:pt x="14702" y="2569"/>
                    <a:pt x="14669" y="2569"/>
                  </a:cubicBezTo>
                  <a:cubicBezTo>
                    <a:pt x="14632" y="2569"/>
                    <a:pt x="14586" y="2557"/>
                    <a:pt x="14551" y="2537"/>
                  </a:cubicBezTo>
                  <a:cubicBezTo>
                    <a:pt x="14494" y="2499"/>
                    <a:pt x="14466" y="2442"/>
                    <a:pt x="14437" y="2385"/>
                  </a:cubicBezTo>
                  <a:cubicBezTo>
                    <a:pt x="14399" y="2337"/>
                    <a:pt x="14342" y="2280"/>
                    <a:pt x="14276" y="2261"/>
                  </a:cubicBezTo>
                  <a:cubicBezTo>
                    <a:pt x="14268" y="2260"/>
                    <a:pt x="14260" y="2259"/>
                    <a:pt x="14252" y="2259"/>
                  </a:cubicBezTo>
                  <a:cubicBezTo>
                    <a:pt x="14205" y="2259"/>
                    <a:pt x="14163" y="2282"/>
                    <a:pt x="14114" y="2290"/>
                  </a:cubicBezTo>
                  <a:cubicBezTo>
                    <a:pt x="14098" y="2292"/>
                    <a:pt x="14080" y="2294"/>
                    <a:pt x="14062" y="2294"/>
                  </a:cubicBezTo>
                  <a:cubicBezTo>
                    <a:pt x="13957" y="2294"/>
                    <a:pt x="13836" y="2249"/>
                    <a:pt x="13763" y="2176"/>
                  </a:cubicBezTo>
                  <a:lnTo>
                    <a:pt x="13734" y="2204"/>
                  </a:lnTo>
                  <a:cubicBezTo>
                    <a:pt x="13725" y="2157"/>
                    <a:pt x="13725" y="2128"/>
                    <a:pt x="13725" y="2119"/>
                  </a:cubicBezTo>
                  <a:cubicBezTo>
                    <a:pt x="13715" y="2109"/>
                    <a:pt x="13706" y="2100"/>
                    <a:pt x="13706" y="2081"/>
                  </a:cubicBezTo>
                  <a:cubicBezTo>
                    <a:pt x="13649" y="1976"/>
                    <a:pt x="13582" y="1862"/>
                    <a:pt x="13525" y="1758"/>
                  </a:cubicBezTo>
                  <a:cubicBezTo>
                    <a:pt x="13478" y="1789"/>
                    <a:pt x="13405" y="1808"/>
                    <a:pt x="13322" y="1808"/>
                  </a:cubicBezTo>
                  <a:cubicBezTo>
                    <a:pt x="13305" y="1808"/>
                    <a:pt x="13287" y="1807"/>
                    <a:pt x="13269" y="1805"/>
                  </a:cubicBezTo>
                  <a:cubicBezTo>
                    <a:pt x="13260" y="1691"/>
                    <a:pt x="13317" y="1359"/>
                    <a:pt x="13307" y="1254"/>
                  </a:cubicBezTo>
                  <a:cubicBezTo>
                    <a:pt x="13307" y="1178"/>
                    <a:pt x="13279" y="1074"/>
                    <a:pt x="13165" y="1045"/>
                  </a:cubicBezTo>
                  <a:cubicBezTo>
                    <a:pt x="13136" y="1036"/>
                    <a:pt x="13098" y="1036"/>
                    <a:pt x="13070" y="1017"/>
                  </a:cubicBezTo>
                  <a:cubicBezTo>
                    <a:pt x="13003" y="969"/>
                    <a:pt x="13060" y="903"/>
                    <a:pt x="13032" y="846"/>
                  </a:cubicBezTo>
                  <a:cubicBezTo>
                    <a:pt x="13013" y="789"/>
                    <a:pt x="12918" y="741"/>
                    <a:pt x="12842" y="741"/>
                  </a:cubicBezTo>
                  <a:cubicBezTo>
                    <a:pt x="12766" y="741"/>
                    <a:pt x="12709" y="770"/>
                    <a:pt x="12652" y="798"/>
                  </a:cubicBezTo>
                  <a:cubicBezTo>
                    <a:pt x="12652" y="760"/>
                    <a:pt x="12581" y="727"/>
                    <a:pt x="12519" y="727"/>
                  </a:cubicBezTo>
                  <a:cubicBezTo>
                    <a:pt x="12506" y="727"/>
                    <a:pt x="12493" y="729"/>
                    <a:pt x="12481" y="732"/>
                  </a:cubicBezTo>
                  <a:cubicBezTo>
                    <a:pt x="12424" y="751"/>
                    <a:pt x="12395" y="798"/>
                    <a:pt x="12338" y="817"/>
                  </a:cubicBezTo>
                  <a:cubicBezTo>
                    <a:pt x="12326" y="822"/>
                    <a:pt x="12312" y="823"/>
                    <a:pt x="12297" y="823"/>
                  </a:cubicBezTo>
                  <a:cubicBezTo>
                    <a:pt x="12241" y="823"/>
                    <a:pt x="12175" y="798"/>
                    <a:pt x="12167" y="760"/>
                  </a:cubicBezTo>
                  <a:cubicBezTo>
                    <a:pt x="12139" y="774"/>
                    <a:pt x="12096" y="783"/>
                    <a:pt x="12053" y="783"/>
                  </a:cubicBezTo>
                  <a:cubicBezTo>
                    <a:pt x="12037" y="783"/>
                    <a:pt x="12021" y="782"/>
                    <a:pt x="12006" y="779"/>
                  </a:cubicBezTo>
                  <a:cubicBezTo>
                    <a:pt x="11996" y="754"/>
                    <a:pt x="11931" y="746"/>
                    <a:pt x="11844" y="746"/>
                  </a:cubicBezTo>
                  <a:cubicBezTo>
                    <a:pt x="11671" y="746"/>
                    <a:pt x="11414" y="779"/>
                    <a:pt x="11350" y="779"/>
                  </a:cubicBezTo>
                  <a:cubicBezTo>
                    <a:pt x="11287" y="779"/>
                    <a:pt x="11224" y="771"/>
                    <a:pt x="11163" y="771"/>
                  </a:cubicBezTo>
                  <a:cubicBezTo>
                    <a:pt x="11133" y="771"/>
                    <a:pt x="11103" y="773"/>
                    <a:pt x="11075" y="779"/>
                  </a:cubicBezTo>
                  <a:cubicBezTo>
                    <a:pt x="11008" y="798"/>
                    <a:pt x="10961" y="827"/>
                    <a:pt x="10904" y="846"/>
                  </a:cubicBezTo>
                  <a:cubicBezTo>
                    <a:pt x="10871" y="858"/>
                    <a:pt x="10839" y="863"/>
                    <a:pt x="10807" y="863"/>
                  </a:cubicBezTo>
                  <a:cubicBezTo>
                    <a:pt x="10585" y="863"/>
                    <a:pt x="10392" y="599"/>
                    <a:pt x="10135" y="466"/>
                  </a:cubicBezTo>
                  <a:cubicBezTo>
                    <a:pt x="10124" y="473"/>
                    <a:pt x="10110" y="476"/>
                    <a:pt x="10093" y="476"/>
                  </a:cubicBezTo>
                  <a:cubicBezTo>
                    <a:pt x="9952" y="476"/>
                    <a:pt x="9625" y="238"/>
                    <a:pt x="9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15"/>
          <p:cNvSpPr txBox="1">
            <a:spLocks noGrp="1"/>
          </p:cNvSpPr>
          <p:nvPr>
            <p:ph type="title"/>
          </p:nvPr>
        </p:nvSpPr>
        <p:spPr>
          <a:xfrm>
            <a:off x="720000" y="445025"/>
            <a:ext cx="77040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000"/>
            </a:lvl1pPr>
            <a:lvl2pPr lvl="1" algn="l" rtl="0">
              <a:lnSpc>
                <a:spcPct val="100000"/>
              </a:lnSpc>
              <a:spcBef>
                <a:spcPts val="0"/>
              </a:spcBef>
              <a:spcAft>
                <a:spcPts val="0"/>
              </a:spcAft>
              <a:buSzPts val="3500"/>
              <a:buNone/>
              <a:defRPr/>
            </a:lvl2pPr>
            <a:lvl3pPr lvl="2" algn="l" rtl="0">
              <a:lnSpc>
                <a:spcPct val="100000"/>
              </a:lnSpc>
              <a:spcBef>
                <a:spcPts val="0"/>
              </a:spcBef>
              <a:spcAft>
                <a:spcPts val="0"/>
              </a:spcAft>
              <a:buSzPts val="3500"/>
              <a:buNone/>
              <a:defRPr/>
            </a:lvl3pPr>
            <a:lvl4pPr lvl="3" algn="l" rtl="0">
              <a:lnSpc>
                <a:spcPct val="100000"/>
              </a:lnSpc>
              <a:spcBef>
                <a:spcPts val="0"/>
              </a:spcBef>
              <a:spcAft>
                <a:spcPts val="0"/>
              </a:spcAft>
              <a:buSzPts val="3500"/>
              <a:buNone/>
              <a:defRPr/>
            </a:lvl4pPr>
            <a:lvl5pPr lvl="4" algn="l" rtl="0">
              <a:lnSpc>
                <a:spcPct val="100000"/>
              </a:lnSpc>
              <a:spcBef>
                <a:spcPts val="0"/>
              </a:spcBef>
              <a:spcAft>
                <a:spcPts val="0"/>
              </a:spcAft>
              <a:buSzPts val="3500"/>
              <a:buNone/>
              <a:defRPr/>
            </a:lvl5pPr>
            <a:lvl6pPr lvl="5" algn="l" rtl="0">
              <a:lnSpc>
                <a:spcPct val="100000"/>
              </a:lnSpc>
              <a:spcBef>
                <a:spcPts val="0"/>
              </a:spcBef>
              <a:spcAft>
                <a:spcPts val="0"/>
              </a:spcAft>
              <a:buSzPts val="3500"/>
              <a:buNone/>
              <a:defRPr/>
            </a:lvl6pPr>
            <a:lvl7pPr lvl="6" algn="l" rtl="0">
              <a:lnSpc>
                <a:spcPct val="100000"/>
              </a:lnSpc>
              <a:spcBef>
                <a:spcPts val="0"/>
              </a:spcBef>
              <a:spcAft>
                <a:spcPts val="0"/>
              </a:spcAft>
              <a:buSzPts val="3500"/>
              <a:buNone/>
              <a:defRPr/>
            </a:lvl7pPr>
            <a:lvl8pPr lvl="7" algn="l" rtl="0">
              <a:lnSpc>
                <a:spcPct val="100000"/>
              </a:lnSpc>
              <a:spcBef>
                <a:spcPts val="0"/>
              </a:spcBef>
              <a:spcAft>
                <a:spcPts val="0"/>
              </a:spcAft>
              <a:buSzPts val="3500"/>
              <a:buNone/>
              <a:defRPr/>
            </a:lvl8pPr>
            <a:lvl9pPr lvl="8" algn="l" rtl="0">
              <a:lnSpc>
                <a:spcPct val="100000"/>
              </a:lnSpc>
              <a:spcBef>
                <a:spcPts val="0"/>
              </a:spcBef>
              <a:spcAft>
                <a:spcPts val="0"/>
              </a:spcAft>
              <a:buSzPts val="3500"/>
              <a:buNone/>
              <a:defRPr/>
            </a:lvl9pPr>
          </a:lstStyle>
          <a:p>
            <a:endParaRPr/>
          </a:p>
        </p:txBody>
      </p:sp>
      <p:grpSp>
        <p:nvGrpSpPr>
          <p:cNvPr id="182" name="Google Shape;182;p15"/>
          <p:cNvGrpSpPr/>
          <p:nvPr/>
        </p:nvGrpSpPr>
        <p:grpSpPr>
          <a:xfrm rot="-2153201">
            <a:off x="8062201" y="-1056273"/>
            <a:ext cx="3839703" cy="3053656"/>
            <a:chOff x="7874406" y="2255228"/>
            <a:chExt cx="3839598" cy="3053572"/>
          </a:xfrm>
        </p:grpSpPr>
        <p:sp>
          <p:nvSpPr>
            <p:cNvPr id="183" name="Google Shape;183;p15"/>
            <p:cNvSpPr/>
            <p:nvPr/>
          </p:nvSpPr>
          <p:spPr>
            <a:xfrm rot="1047962">
              <a:off x="8115800" y="2732001"/>
              <a:ext cx="3349558" cy="2123073"/>
            </a:xfrm>
            <a:custGeom>
              <a:avLst/>
              <a:gdLst/>
              <a:ahLst/>
              <a:cxnLst/>
              <a:rect l="l" t="t" r="r" b="b"/>
              <a:pathLst>
                <a:path w="23708" h="15027" extrusionOk="0">
                  <a:moveTo>
                    <a:pt x="7361" y="0"/>
                  </a:moveTo>
                  <a:cubicBezTo>
                    <a:pt x="7323" y="57"/>
                    <a:pt x="7238" y="105"/>
                    <a:pt x="7152" y="114"/>
                  </a:cubicBezTo>
                  <a:cubicBezTo>
                    <a:pt x="7129" y="85"/>
                    <a:pt x="7088" y="72"/>
                    <a:pt x="7039" y="72"/>
                  </a:cubicBezTo>
                  <a:cubicBezTo>
                    <a:pt x="6946" y="72"/>
                    <a:pt x="6828" y="118"/>
                    <a:pt x="6772" y="181"/>
                  </a:cubicBezTo>
                  <a:cubicBezTo>
                    <a:pt x="6702" y="96"/>
                    <a:pt x="6523" y="48"/>
                    <a:pt x="6384" y="48"/>
                  </a:cubicBezTo>
                  <a:cubicBezTo>
                    <a:pt x="6335" y="48"/>
                    <a:pt x="6292" y="54"/>
                    <a:pt x="6259" y="67"/>
                  </a:cubicBezTo>
                  <a:cubicBezTo>
                    <a:pt x="6126" y="124"/>
                    <a:pt x="5984" y="152"/>
                    <a:pt x="5879" y="228"/>
                  </a:cubicBezTo>
                  <a:cubicBezTo>
                    <a:pt x="5803" y="276"/>
                    <a:pt x="5756" y="352"/>
                    <a:pt x="5680" y="409"/>
                  </a:cubicBezTo>
                  <a:cubicBezTo>
                    <a:pt x="5517" y="551"/>
                    <a:pt x="5321" y="576"/>
                    <a:pt x="5107" y="576"/>
                  </a:cubicBezTo>
                  <a:cubicBezTo>
                    <a:pt x="4991" y="576"/>
                    <a:pt x="4869" y="569"/>
                    <a:pt x="4743" y="569"/>
                  </a:cubicBezTo>
                  <a:cubicBezTo>
                    <a:pt x="4670" y="569"/>
                    <a:pt x="4596" y="571"/>
                    <a:pt x="4521" y="580"/>
                  </a:cubicBezTo>
                  <a:cubicBezTo>
                    <a:pt x="4369" y="570"/>
                    <a:pt x="4217" y="551"/>
                    <a:pt x="4056" y="532"/>
                  </a:cubicBezTo>
                  <a:cubicBezTo>
                    <a:pt x="4008" y="637"/>
                    <a:pt x="3885" y="722"/>
                    <a:pt x="3742" y="760"/>
                  </a:cubicBezTo>
                  <a:cubicBezTo>
                    <a:pt x="3666" y="779"/>
                    <a:pt x="3590" y="779"/>
                    <a:pt x="3533" y="817"/>
                  </a:cubicBezTo>
                  <a:cubicBezTo>
                    <a:pt x="3419" y="893"/>
                    <a:pt x="3467" y="1036"/>
                    <a:pt x="3362" y="1112"/>
                  </a:cubicBezTo>
                  <a:cubicBezTo>
                    <a:pt x="3315" y="1150"/>
                    <a:pt x="3448" y="1320"/>
                    <a:pt x="3514" y="1396"/>
                  </a:cubicBezTo>
                  <a:cubicBezTo>
                    <a:pt x="3495" y="1387"/>
                    <a:pt x="3486" y="1368"/>
                    <a:pt x="3467" y="1349"/>
                  </a:cubicBezTo>
                  <a:cubicBezTo>
                    <a:pt x="3429" y="1301"/>
                    <a:pt x="3381" y="1254"/>
                    <a:pt x="3315" y="1226"/>
                  </a:cubicBezTo>
                  <a:cubicBezTo>
                    <a:pt x="3284" y="1212"/>
                    <a:pt x="3224" y="1206"/>
                    <a:pt x="3146" y="1206"/>
                  </a:cubicBezTo>
                  <a:cubicBezTo>
                    <a:pt x="2795" y="1206"/>
                    <a:pt x="2090" y="1320"/>
                    <a:pt x="2090" y="1320"/>
                  </a:cubicBezTo>
                  <a:cubicBezTo>
                    <a:pt x="1890" y="1235"/>
                    <a:pt x="1681" y="1140"/>
                    <a:pt x="1472" y="1055"/>
                  </a:cubicBezTo>
                  <a:cubicBezTo>
                    <a:pt x="1225" y="1188"/>
                    <a:pt x="1064" y="1406"/>
                    <a:pt x="1054" y="1634"/>
                  </a:cubicBezTo>
                  <a:cubicBezTo>
                    <a:pt x="1140" y="1567"/>
                    <a:pt x="1254" y="1520"/>
                    <a:pt x="1377" y="1520"/>
                  </a:cubicBezTo>
                  <a:cubicBezTo>
                    <a:pt x="1643" y="1520"/>
                    <a:pt x="1871" y="1738"/>
                    <a:pt x="1871" y="2004"/>
                  </a:cubicBezTo>
                  <a:cubicBezTo>
                    <a:pt x="1871" y="2270"/>
                    <a:pt x="1643" y="2479"/>
                    <a:pt x="1377" y="2479"/>
                  </a:cubicBezTo>
                  <a:cubicBezTo>
                    <a:pt x="1140" y="2479"/>
                    <a:pt x="940" y="2318"/>
                    <a:pt x="893" y="2109"/>
                  </a:cubicBezTo>
                  <a:cubicBezTo>
                    <a:pt x="893" y="2109"/>
                    <a:pt x="715" y="2126"/>
                    <a:pt x="505" y="2126"/>
                  </a:cubicBezTo>
                  <a:cubicBezTo>
                    <a:pt x="331" y="2126"/>
                    <a:pt x="134" y="2114"/>
                    <a:pt x="0" y="2071"/>
                  </a:cubicBezTo>
                  <a:lnTo>
                    <a:pt x="0" y="3553"/>
                  </a:lnTo>
                  <a:cubicBezTo>
                    <a:pt x="26" y="3551"/>
                    <a:pt x="53" y="3551"/>
                    <a:pt x="79" y="3551"/>
                  </a:cubicBezTo>
                  <a:cubicBezTo>
                    <a:pt x="476" y="3551"/>
                    <a:pt x="893" y="3676"/>
                    <a:pt x="893" y="3676"/>
                  </a:cubicBezTo>
                  <a:cubicBezTo>
                    <a:pt x="940" y="3458"/>
                    <a:pt x="1140" y="3306"/>
                    <a:pt x="1377" y="3306"/>
                  </a:cubicBezTo>
                  <a:cubicBezTo>
                    <a:pt x="1643" y="3306"/>
                    <a:pt x="1871" y="3515"/>
                    <a:pt x="1871" y="3781"/>
                  </a:cubicBezTo>
                  <a:cubicBezTo>
                    <a:pt x="1871" y="4046"/>
                    <a:pt x="1643" y="4265"/>
                    <a:pt x="1377" y="4265"/>
                  </a:cubicBezTo>
                  <a:cubicBezTo>
                    <a:pt x="1140" y="4265"/>
                    <a:pt x="940" y="4103"/>
                    <a:pt x="893" y="3895"/>
                  </a:cubicBezTo>
                  <a:cubicBezTo>
                    <a:pt x="893" y="3895"/>
                    <a:pt x="368" y="3761"/>
                    <a:pt x="33" y="3761"/>
                  </a:cubicBezTo>
                  <a:cubicBezTo>
                    <a:pt x="22" y="3761"/>
                    <a:pt x="11" y="3761"/>
                    <a:pt x="0" y="3762"/>
                  </a:cubicBezTo>
                  <a:lnTo>
                    <a:pt x="0" y="5471"/>
                  </a:lnTo>
                  <a:cubicBezTo>
                    <a:pt x="88" y="5478"/>
                    <a:pt x="183" y="5480"/>
                    <a:pt x="276" y="5480"/>
                  </a:cubicBezTo>
                  <a:cubicBezTo>
                    <a:pt x="589" y="5480"/>
                    <a:pt x="893" y="5452"/>
                    <a:pt x="893" y="5452"/>
                  </a:cubicBezTo>
                  <a:cubicBezTo>
                    <a:pt x="940" y="5243"/>
                    <a:pt x="1140" y="5082"/>
                    <a:pt x="1377" y="5082"/>
                  </a:cubicBezTo>
                  <a:cubicBezTo>
                    <a:pt x="1643" y="5082"/>
                    <a:pt x="1871" y="5300"/>
                    <a:pt x="1871" y="5566"/>
                  </a:cubicBezTo>
                  <a:cubicBezTo>
                    <a:pt x="1871" y="5832"/>
                    <a:pt x="1643" y="6041"/>
                    <a:pt x="1377" y="6041"/>
                  </a:cubicBezTo>
                  <a:cubicBezTo>
                    <a:pt x="1140" y="6041"/>
                    <a:pt x="940" y="5889"/>
                    <a:pt x="893" y="5671"/>
                  </a:cubicBezTo>
                  <a:cubicBezTo>
                    <a:pt x="893" y="5671"/>
                    <a:pt x="644" y="5662"/>
                    <a:pt x="379" y="5662"/>
                  </a:cubicBezTo>
                  <a:cubicBezTo>
                    <a:pt x="247" y="5662"/>
                    <a:pt x="111" y="5664"/>
                    <a:pt x="0" y="5671"/>
                  </a:cubicBezTo>
                  <a:lnTo>
                    <a:pt x="0" y="7162"/>
                  </a:lnTo>
                  <a:cubicBezTo>
                    <a:pt x="272" y="7230"/>
                    <a:pt x="611" y="7239"/>
                    <a:pt x="782" y="7239"/>
                  </a:cubicBezTo>
                  <a:cubicBezTo>
                    <a:pt x="851" y="7239"/>
                    <a:pt x="893" y="7238"/>
                    <a:pt x="893" y="7238"/>
                  </a:cubicBezTo>
                  <a:cubicBezTo>
                    <a:pt x="940" y="7029"/>
                    <a:pt x="1140" y="6867"/>
                    <a:pt x="1377" y="6867"/>
                  </a:cubicBezTo>
                  <a:cubicBezTo>
                    <a:pt x="1643" y="6867"/>
                    <a:pt x="1871" y="7076"/>
                    <a:pt x="1871" y="7342"/>
                  </a:cubicBezTo>
                  <a:cubicBezTo>
                    <a:pt x="1871" y="7608"/>
                    <a:pt x="1643" y="7827"/>
                    <a:pt x="1377" y="7827"/>
                  </a:cubicBezTo>
                  <a:cubicBezTo>
                    <a:pt x="1140" y="7827"/>
                    <a:pt x="940" y="7665"/>
                    <a:pt x="893" y="7456"/>
                  </a:cubicBezTo>
                  <a:cubicBezTo>
                    <a:pt x="893" y="7456"/>
                    <a:pt x="715" y="7473"/>
                    <a:pt x="505" y="7473"/>
                  </a:cubicBezTo>
                  <a:cubicBezTo>
                    <a:pt x="331" y="7473"/>
                    <a:pt x="134" y="7462"/>
                    <a:pt x="0" y="7418"/>
                  </a:cubicBezTo>
                  <a:lnTo>
                    <a:pt x="0" y="9071"/>
                  </a:lnTo>
                  <a:cubicBezTo>
                    <a:pt x="399" y="9033"/>
                    <a:pt x="893" y="9024"/>
                    <a:pt x="893" y="9024"/>
                  </a:cubicBezTo>
                  <a:cubicBezTo>
                    <a:pt x="940" y="8805"/>
                    <a:pt x="1140" y="8644"/>
                    <a:pt x="1377" y="8644"/>
                  </a:cubicBezTo>
                  <a:cubicBezTo>
                    <a:pt x="1643" y="8644"/>
                    <a:pt x="1871" y="8862"/>
                    <a:pt x="1871" y="9128"/>
                  </a:cubicBezTo>
                  <a:cubicBezTo>
                    <a:pt x="1871" y="9394"/>
                    <a:pt x="1643" y="9612"/>
                    <a:pt x="1377" y="9612"/>
                  </a:cubicBezTo>
                  <a:cubicBezTo>
                    <a:pt x="1140" y="9612"/>
                    <a:pt x="940" y="9451"/>
                    <a:pt x="893" y="9242"/>
                  </a:cubicBezTo>
                  <a:cubicBezTo>
                    <a:pt x="893" y="9242"/>
                    <a:pt x="323" y="9280"/>
                    <a:pt x="0" y="9299"/>
                  </a:cubicBezTo>
                  <a:lnTo>
                    <a:pt x="0" y="10733"/>
                  </a:lnTo>
                  <a:cubicBezTo>
                    <a:pt x="263" y="10792"/>
                    <a:pt x="590" y="10802"/>
                    <a:pt x="766" y="10802"/>
                  </a:cubicBezTo>
                  <a:cubicBezTo>
                    <a:pt x="844" y="10802"/>
                    <a:pt x="893" y="10800"/>
                    <a:pt x="893" y="10800"/>
                  </a:cubicBezTo>
                  <a:cubicBezTo>
                    <a:pt x="940" y="10591"/>
                    <a:pt x="1140" y="10429"/>
                    <a:pt x="1377" y="10429"/>
                  </a:cubicBezTo>
                  <a:cubicBezTo>
                    <a:pt x="1643" y="10429"/>
                    <a:pt x="1871" y="10648"/>
                    <a:pt x="1871" y="10914"/>
                  </a:cubicBezTo>
                  <a:cubicBezTo>
                    <a:pt x="1871" y="11180"/>
                    <a:pt x="1643" y="11389"/>
                    <a:pt x="1377" y="11389"/>
                  </a:cubicBezTo>
                  <a:cubicBezTo>
                    <a:pt x="1140" y="11389"/>
                    <a:pt x="940" y="11237"/>
                    <a:pt x="893" y="11018"/>
                  </a:cubicBezTo>
                  <a:cubicBezTo>
                    <a:pt x="893" y="11018"/>
                    <a:pt x="715" y="11035"/>
                    <a:pt x="505" y="11035"/>
                  </a:cubicBezTo>
                  <a:cubicBezTo>
                    <a:pt x="331" y="11035"/>
                    <a:pt x="134" y="11023"/>
                    <a:pt x="0" y="10980"/>
                  </a:cubicBezTo>
                  <a:lnTo>
                    <a:pt x="0" y="12585"/>
                  </a:lnTo>
                  <a:cubicBezTo>
                    <a:pt x="127" y="12604"/>
                    <a:pt x="268" y="12611"/>
                    <a:pt x="400" y="12611"/>
                  </a:cubicBezTo>
                  <a:cubicBezTo>
                    <a:pt x="665" y="12611"/>
                    <a:pt x="893" y="12585"/>
                    <a:pt x="893" y="12585"/>
                  </a:cubicBezTo>
                  <a:cubicBezTo>
                    <a:pt x="940" y="12367"/>
                    <a:pt x="1140" y="12215"/>
                    <a:pt x="1377" y="12215"/>
                  </a:cubicBezTo>
                  <a:cubicBezTo>
                    <a:pt x="1643" y="12215"/>
                    <a:pt x="1871" y="12424"/>
                    <a:pt x="1871" y="12690"/>
                  </a:cubicBezTo>
                  <a:cubicBezTo>
                    <a:pt x="1871" y="12956"/>
                    <a:pt x="1643" y="13174"/>
                    <a:pt x="1377" y="13174"/>
                  </a:cubicBezTo>
                  <a:cubicBezTo>
                    <a:pt x="1140" y="13174"/>
                    <a:pt x="940" y="13013"/>
                    <a:pt x="893" y="12804"/>
                  </a:cubicBezTo>
                  <a:cubicBezTo>
                    <a:pt x="893" y="12804"/>
                    <a:pt x="314" y="12794"/>
                    <a:pt x="0" y="12785"/>
                  </a:cubicBezTo>
                  <a:lnTo>
                    <a:pt x="0" y="14295"/>
                  </a:lnTo>
                  <a:cubicBezTo>
                    <a:pt x="263" y="14354"/>
                    <a:pt x="590" y="14363"/>
                    <a:pt x="766" y="14363"/>
                  </a:cubicBezTo>
                  <a:cubicBezTo>
                    <a:pt x="844" y="14363"/>
                    <a:pt x="893" y="14362"/>
                    <a:pt x="893" y="14362"/>
                  </a:cubicBezTo>
                  <a:cubicBezTo>
                    <a:pt x="940" y="14153"/>
                    <a:pt x="1140" y="13991"/>
                    <a:pt x="1377" y="13991"/>
                  </a:cubicBezTo>
                  <a:cubicBezTo>
                    <a:pt x="1643" y="13991"/>
                    <a:pt x="1871" y="14210"/>
                    <a:pt x="1871" y="14476"/>
                  </a:cubicBezTo>
                  <a:cubicBezTo>
                    <a:pt x="1871" y="14741"/>
                    <a:pt x="1643" y="14960"/>
                    <a:pt x="1377" y="14960"/>
                  </a:cubicBezTo>
                  <a:cubicBezTo>
                    <a:pt x="1140" y="14960"/>
                    <a:pt x="940" y="14798"/>
                    <a:pt x="893" y="14580"/>
                  </a:cubicBezTo>
                  <a:cubicBezTo>
                    <a:pt x="893" y="14580"/>
                    <a:pt x="715" y="14597"/>
                    <a:pt x="505" y="14597"/>
                  </a:cubicBezTo>
                  <a:cubicBezTo>
                    <a:pt x="331" y="14597"/>
                    <a:pt x="134" y="14585"/>
                    <a:pt x="0" y="14542"/>
                  </a:cubicBezTo>
                  <a:lnTo>
                    <a:pt x="0" y="15026"/>
                  </a:lnTo>
                  <a:lnTo>
                    <a:pt x="11445" y="15026"/>
                  </a:lnTo>
                  <a:cubicBezTo>
                    <a:pt x="12633" y="14305"/>
                    <a:pt x="13725" y="13469"/>
                    <a:pt x="14608" y="12452"/>
                  </a:cubicBezTo>
                  <a:cubicBezTo>
                    <a:pt x="14981" y="12503"/>
                    <a:pt x="15342" y="12527"/>
                    <a:pt x="15694" y="12527"/>
                  </a:cubicBezTo>
                  <a:cubicBezTo>
                    <a:pt x="19099" y="12527"/>
                    <a:pt x="21555" y="10256"/>
                    <a:pt x="23707" y="7751"/>
                  </a:cubicBezTo>
                  <a:lnTo>
                    <a:pt x="23707" y="162"/>
                  </a:lnTo>
                  <a:cubicBezTo>
                    <a:pt x="23678" y="160"/>
                    <a:pt x="23649" y="159"/>
                    <a:pt x="23619" y="159"/>
                  </a:cubicBezTo>
                  <a:cubicBezTo>
                    <a:pt x="23339" y="159"/>
                    <a:pt x="23033" y="236"/>
                    <a:pt x="22767" y="314"/>
                  </a:cubicBezTo>
                  <a:lnTo>
                    <a:pt x="21960" y="912"/>
                  </a:lnTo>
                  <a:cubicBezTo>
                    <a:pt x="21892" y="936"/>
                    <a:pt x="20368" y="952"/>
                    <a:pt x="18627" y="952"/>
                  </a:cubicBezTo>
                  <a:cubicBezTo>
                    <a:pt x="16242" y="952"/>
                    <a:pt x="13451" y="922"/>
                    <a:pt x="13440" y="846"/>
                  </a:cubicBezTo>
                  <a:lnTo>
                    <a:pt x="13136" y="960"/>
                  </a:lnTo>
                  <a:cubicBezTo>
                    <a:pt x="13006" y="830"/>
                    <a:pt x="12038" y="484"/>
                    <a:pt x="11831" y="484"/>
                  </a:cubicBezTo>
                  <a:cubicBezTo>
                    <a:pt x="11825" y="484"/>
                    <a:pt x="11820" y="484"/>
                    <a:pt x="11816" y="485"/>
                  </a:cubicBezTo>
                  <a:cubicBezTo>
                    <a:pt x="11806" y="476"/>
                    <a:pt x="11796" y="472"/>
                    <a:pt x="11785" y="472"/>
                  </a:cubicBezTo>
                  <a:cubicBezTo>
                    <a:pt x="11636" y="472"/>
                    <a:pt x="11384" y="1200"/>
                    <a:pt x="11189" y="1244"/>
                  </a:cubicBezTo>
                  <a:cubicBezTo>
                    <a:pt x="11197" y="1305"/>
                    <a:pt x="11107" y="1348"/>
                    <a:pt x="11017" y="1348"/>
                  </a:cubicBezTo>
                  <a:cubicBezTo>
                    <a:pt x="10995" y="1348"/>
                    <a:pt x="10972" y="1345"/>
                    <a:pt x="10951" y="1339"/>
                  </a:cubicBezTo>
                  <a:cubicBezTo>
                    <a:pt x="10861" y="1312"/>
                    <a:pt x="10666" y="1129"/>
                    <a:pt x="10558" y="1129"/>
                  </a:cubicBezTo>
                  <a:cubicBezTo>
                    <a:pt x="10553" y="1129"/>
                    <a:pt x="10548" y="1130"/>
                    <a:pt x="10543" y="1131"/>
                  </a:cubicBezTo>
                  <a:cubicBezTo>
                    <a:pt x="10458" y="1150"/>
                    <a:pt x="10410" y="1207"/>
                    <a:pt x="10344" y="1244"/>
                  </a:cubicBezTo>
                  <a:cubicBezTo>
                    <a:pt x="10334" y="1250"/>
                    <a:pt x="10325" y="1253"/>
                    <a:pt x="10316" y="1253"/>
                  </a:cubicBezTo>
                  <a:cubicBezTo>
                    <a:pt x="10182" y="1253"/>
                    <a:pt x="10049" y="717"/>
                    <a:pt x="9907" y="637"/>
                  </a:cubicBezTo>
                  <a:lnTo>
                    <a:pt x="9878" y="694"/>
                  </a:lnTo>
                  <a:cubicBezTo>
                    <a:pt x="9859" y="627"/>
                    <a:pt x="9840" y="580"/>
                    <a:pt x="9831" y="570"/>
                  </a:cubicBezTo>
                  <a:cubicBezTo>
                    <a:pt x="9812" y="561"/>
                    <a:pt x="9774" y="542"/>
                    <a:pt x="9793" y="532"/>
                  </a:cubicBezTo>
                  <a:cubicBezTo>
                    <a:pt x="10619" y="409"/>
                    <a:pt x="7399" y="76"/>
                    <a:pt x="73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rot="1047962">
              <a:off x="8119426" y="2708398"/>
              <a:ext cx="3349558" cy="2147233"/>
            </a:xfrm>
            <a:custGeom>
              <a:avLst/>
              <a:gdLst/>
              <a:ahLst/>
              <a:cxnLst/>
              <a:rect l="l" t="t" r="r" b="b"/>
              <a:pathLst>
                <a:path w="23708" h="15198" extrusionOk="0">
                  <a:moveTo>
                    <a:pt x="7361" y="0"/>
                  </a:moveTo>
                  <a:cubicBezTo>
                    <a:pt x="7323" y="57"/>
                    <a:pt x="7238" y="95"/>
                    <a:pt x="7152" y="105"/>
                  </a:cubicBezTo>
                  <a:cubicBezTo>
                    <a:pt x="7127" y="76"/>
                    <a:pt x="7085" y="63"/>
                    <a:pt x="7037" y="63"/>
                  </a:cubicBezTo>
                  <a:cubicBezTo>
                    <a:pt x="6944" y="63"/>
                    <a:pt x="6829" y="112"/>
                    <a:pt x="6772" y="181"/>
                  </a:cubicBezTo>
                  <a:cubicBezTo>
                    <a:pt x="6755" y="158"/>
                    <a:pt x="6740" y="150"/>
                    <a:pt x="6727" y="150"/>
                  </a:cubicBezTo>
                  <a:cubicBezTo>
                    <a:pt x="6678" y="150"/>
                    <a:pt x="6647" y="259"/>
                    <a:pt x="6594" y="259"/>
                  </a:cubicBezTo>
                  <a:cubicBezTo>
                    <a:pt x="6580" y="259"/>
                    <a:pt x="6563" y="250"/>
                    <a:pt x="6544" y="228"/>
                  </a:cubicBezTo>
                  <a:lnTo>
                    <a:pt x="6544" y="228"/>
                  </a:lnTo>
                  <a:cubicBezTo>
                    <a:pt x="6563" y="333"/>
                    <a:pt x="6449" y="428"/>
                    <a:pt x="6326" y="475"/>
                  </a:cubicBezTo>
                  <a:cubicBezTo>
                    <a:pt x="6202" y="532"/>
                    <a:pt x="6050" y="561"/>
                    <a:pt x="5946" y="627"/>
                  </a:cubicBezTo>
                  <a:cubicBezTo>
                    <a:pt x="5870" y="684"/>
                    <a:pt x="5822" y="760"/>
                    <a:pt x="5756" y="817"/>
                  </a:cubicBezTo>
                  <a:cubicBezTo>
                    <a:pt x="5588" y="960"/>
                    <a:pt x="5390" y="985"/>
                    <a:pt x="5175" y="985"/>
                  </a:cubicBezTo>
                  <a:cubicBezTo>
                    <a:pt x="5058" y="985"/>
                    <a:pt x="4935" y="977"/>
                    <a:pt x="4810" y="977"/>
                  </a:cubicBezTo>
                  <a:cubicBezTo>
                    <a:pt x="4737" y="977"/>
                    <a:pt x="4662" y="980"/>
                    <a:pt x="4588" y="988"/>
                  </a:cubicBezTo>
                  <a:cubicBezTo>
                    <a:pt x="4436" y="969"/>
                    <a:pt x="4284" y="960"/>
                    <a:pt x="4132" y="941"/>
                  </a:cubicBezTo>
                  <a:cubicBezTo>
                    <a:pt x="4075" y="1045"/>
                    <a:pt x="3951" y="1131"/>
                    <a:pt x="3809" y="1159"/>
                  </a:cubicBezTo>
                  <a:cubicBezTo>
                    <a:pt x="3742" y="1178"/>
                    <a:pt x="3657" y="1188"/>
                    <a:pt x="3600" y="1226"/>
                  </a:cubicBezTo>
                  <a:cubicBezTo>
                    <a:pt x="3498" y="1300"/>
                    <a:pt x="2817" y="1482"/>
                    <a:pt x="2678" y="1482"/>
                  </a:cubicBezTo>
                  <a:cubicBezTo>
                    <a:pt x="2675" y="1482"/>
                    <a:pt x="2672" y="1482"/>
                    <a:pt x="2669" y="1482"/>
                  </a:cubicBezTo>
                  <a:cubicBezTo>
                    <a:pt x="2666" y="1482"/>
                    <a:pt x="2662" y="1481"/>
                    <a:pt x="2657" y="1481"/>
                  </a:cubicBezTo>
                  <a:cubicBezTo>
                    <a:pt x="2540" y="1481"/>
                    <a:pt x="2109" y="1596"/>
                    <a:pt x="2109" y="1596"/>
                  </a:cubicBezTo>
                  <a:cubicBezTo>
                    <a:pt x="1900" y="1501"/>
                    <a:pt x="1700" y="1415"/>
                    <a:pt x="1491" y="1330"/>
                  </a:cubicBezTo>
                  <a:cubicBezTo>
                    <a:pt x="1282" y="1434"/>
                    <a:pt x="1140" y="1596"/>
                    <a:pt x="1092" y="1776"/>
                  </a:cubicBezTo>
                  <a:cubicBezTo>
                    <a:pt x="1168" y="1729"/>
                    <a:pt x="1263" y="1691"/>
                    <a:pt x="1368" y="1691"/>
                  </a:cubicBezTo>
                  <a:cubicBezTo>
                    <a:pt x="1643" y="1691"/>
                    <a:pt x="1862" y="1909"/>
                    <a:pt x="1862" y="2175"/>
                  </a:cubicBezTo>
                  <a:cubicBezTo>
                    <a:pt x="1862" y="2441"/>
                    <a:pt x="1643" y="2650"/>
                    <a:pt x="1368" y="2650"/>
                  </a:cubicBezTo>
                  <a:cubicBezTo>
                    <a:pt x="1140" y="2650"/>
                    <a:pt x="940" y="2498"/>
                    <a:pt x="893" y="2280"/>
                  </a:cubicBezTo>
                  <a:cubicBezTo>
                    <a:pt x="893" y="2280"/>
                    <a:pt x="715" y="2297"/>
                    <a:pt x="505" y="2297"/>
                  </a:cubicBezTo>
                  <a:cubicBezTo>
                    <a:pt x="331" y="2297"/>
                    <a:pt x="134" y="2285"/>
                    <a:pt x="0" y="2242"/>
                  </a:cubicBezTo>
                  <a:lnTo>
                    <a:pt x="0" y="3724"/>
                  </a:lnTo>
                  <a:cubicBezTo>
                    <a:pt x="26" y="3722"/>
                    <a:pt x="53" y="3722"/>
                    <a:pt x="79" y="3722"/>
                  </a:cubicBezTo>
                  <a:cubicBezTo>
                    <a:pt x="476" y="3722"/>
                    <a:pt x="893" y="3847"/>
                    <a:pt x="893" y="3847"/>
                  </a:cubicBezTo>
                  <a:cubicBezTo>
                    <a:pt x="940" y="3629"/>
                    <a:pt x="1140" y="3477"/>
                    <a:pt x="1368" y="3477"/>
                  </a:cubicBezTo>
                  <a:cubicBezTo>
                    <a:pt x="1643" y="3477"/>
                    <a:pt x="1862" y="3686"/>
                    <a:pt x="1862" y="3952"/>
                  </a:cubicBezTo>
                  <a:cubicBezTo>
                    <a:pt x="1862" y="4217"/>
                    <a:pt x="1643" y="4436"/>
                    <a:pt x="1368" y="4436"/>
                  </a:cubicBezTo>
                  <a:cubicBezTo>
                    <a:pt x="1140" y="4436"/>
                    <a:pt x="940" y="4274"/>
                    <a:pt x="893" y="4066"/>
                  </a:cubicBezTo>
                  <a:cubicBezTo>
                    <a:pt x="893" y="4066"/>
                    <a:pt x="368" y="3932"/>
                    <a:pt x="33" y="3932"/>
                  </a:cubicBezTo>
                  <a:cubicBezTo>
                    <a:pt x="22" y="3932"/>
                    <a:pt x="11" y="3932"/>
                    <a:pt x="0" y="3933"/>
                  </a:cubicBezTo>
                  <a:lnTo>
                    <a:pt x="0" y="5642"/>
                  </a:lnTo>
                  <a:cubicBezTo>
                    <a:pt x="86" y="5649"/>
                    <a:pt x="179" y="5651"/>
                    <a:pt x="273" y="5651"/>
                  </a:cubicBezTo>
                  <a:cubicBezTo>
                    <a:pt x="584" y="5651"/>
                    <a:pt x="893" y="5623"/>
                    <a:pt x="893" y="5623"/>
                  </a:cubicBezTo>
                  <a:cubicBezTo>
                    <a:pt x="940" y="5414"/>
                    <a:pt x="1140" y="5253"/>
                    <a:pt x="1368" y="5253"/>
                  </a:cubicBezTo>
                  <a:cubicBezTo>
                    <a:pt x="1643" y="5253"/>
                    <a:pt x="1862" y="5471"/>
                    <a:pt x="1862" y="5737"/>
                  </a:cubicBezTo>
                  <a:cubicBezTo>
                    <a:pt x="1862" y="6003"/>
                    <a:pt x="1643" y="6212"/>
                    <a:pt x="1368" y="6212"/>
                  </a:cubicBezTo>
                  <a:cubicBezTo>
                    <a:pt x="1140" y="6212"/>
                    <a:pt x="940" y="6060"/>
                    <a:pt x="893" y="5842"/>
                  </a:cubicBezTo>
                  <a:cubicBezTo>
                    <a:pt x="893" y="5842"/>
                    <a:pt x="644" y="5833"/>
                    <a:pt x="379" y="5833"/>
                  </a:cubicBezTo>
                  <a:cubicBezTo>
                    <a:pt x="247" y="5833"/>
                    <a:pt x="111" y="5835"/>
                    <a:pt x="0" y="5842"/>
                  </a:cubicBezTo>
                  <a:lnTo>
                    <a:pt x="0" y="7333"/>
                  </a:lnTo>
                  <a:cubicBezTo>
                    <a:pt x="265" y="7401"/>
                    <a:pt x="607" y="7410"/>
                    <a:pt x="781" y="7410"/>
                  </a:cubicBezTo>
                  <a:cubicBezTo>
                    <a:pt x="850" y="7410"/>
                    <a:pt x="893" y="7409"/>
                    <a:pt x="893" y="7409"/>
                  </a:cubicBezTo>
                  <a:cubicBezTo>
                    <a:pt x="940" y="7200"/>
                    <a:pt x="1140" y="7038"/>
                    <a:pt x="1368" y="7038"/>
                  </a:cubicBezTo>
                  <a:cubicBezTo>
                    <a:pt x="1643" y="7038"/>
                    <a:pt x="1862" y="7247"/>
                    <a:pt x="1862" y="7513"/>
                  </a:cubicBezTo>
                  <a:cubicBezTo>
                    <a:pt x="1862" y="7779"/>
                    <a:pt x="1643" y="7998"/>
                    <a:pt x="1368" y="7998"/>
                  </a:cubicBezTo>
                  <a:cubicBezTo>
                    <a:pt x="1140" y="7998"/>
                    <a:pt x="940" y="7836"/>
                    <a:pt x="893" y="7627"/>
                  </a:cubicBezTo>
                  <a:cubicBezTo>
                    <a:pt x="893" y="7627"/>
                    <a:pt x="715" y="7644"/>
                    <a:pt x="505" y="7644"/>
                  </a:cubicBezTo>
                  <a:cubicBezTo>
                    <a:pt x="331" y="7644"/>
                    <a:pt x="134" y="7633"/>
                    <a:pt x="0" y="7589"/>
                  </a:cubicBezTo>
                  <a:lnTo>
                    <a:pt x="0" y="9242"/>
                  </a:lnTo>
                  <a:cubicBezTo>
                    <a:pt x="399" y="9204"/>
                    <a:pt x="893" y="9195"/>
                    <a:pt x="893" y="9195"/>
                  </a:cubicBezTo>
                  <a:cubicBezTo>
                    <a:pt x="940" y="8976"/>
                    <a:pt x="1140" y="8815"/>
                    <a:pt x="1368" y="8815"/>
                  </a:cubicBezTo>
                  <a:cubicBezTo>
                    <a:pt x="1643" y="8815"/>
                    <a:pt x="1862" y="9033"/>
                    <a:pt x="1862" y="9299"/>
                  </a:cubicBezTo>
                  <a:cubicBezTo>
                    <a:pt x="1862" y="9565"/>
                    <a:pt x="1643" y="9783"/>
                    <a:pt x="1368" y="9783"/>
                  </a:cubicBezTo>
                  <a:cubicBezTo>
                    <a:pt x="1140" y="9783"/>
                    <a:pt x="940" y="9622"/>
                    <a:pt x="893" y="9413"/>
                  </a:cubicBezTo>
                  <a:cubicBezTo>
                    <a:pt x="893" y="9413"/>
                    <a:pt x="323" y="9451"/>
                    <a:pt x="0" y="9470"/>
                  </a:cubicBezTo>
                  <a:lnTo>
                    <a:pt x="0" y="10904"/>
                  </a:lnTo>
                  <a:cubicBezTo>
                    <a:pt x="257" y="10963"/>
                    <a:pt x="586" y="10973"/>
                    <a:pt x="764" y="10973"/>
                  </a:cubicBezTo>
                  <a:cubicBezTo>
                    <a:pt x="843" y="10973"/>
                    <a:pt x="893" y="10971"/>
                    <a:pt x="893" y="10971"/>
                  </a:cubicBezTo>
                  <a:cubicBezTo>
                    <a:pt x="940" y="10762"/>
                    <a:pt x="1140" y="10600"/>
                    <a:pt x="1368" y="10600"/>
                  </a:cubicBezTo>
                  <a:cubicBezTo>
                    <a:pt x="1643" y="10600"/>
                    <a:pt x="1862" y="10819"/>
                    <a:pt x="1862" y="11085"/>
                  </a:cubicBezTo>
                  <a:cubicBezTo>
                    <a:pt x="1862" y="11351"/>
                    <a:pt x="1643" y="11560"/>
                    <a:pt x="1368" y="11560"/>
                  </a:cubicBezTo>
                  <a:cubicBezTo>
                    <a:pt x="1140" y="11560"/>
                    <a:pt x="940" y="11408"/>
                    <a:pt x="893" y="11189"/>
                  </a:cubicBezTo>
                  <a:cubicBezTo>
                    <a:pt x="893" y="11189"/>
                    <a:pt x="715" y="11206"/>
                    <a:pt x="505" y="11206"/>
                  </a:cubicBezTo>
                  <a:cubicBezTo>
                    <a:pt x="331" y="11206"/>
                    <a:pt x="134" y="11194"/>
                    <a:pt x="0" y="11151"/>
                  </a:cubicBezTo>
                  <a:lnTo>
                    <a:pt x="0" y="12756"/>
                  </a:lnTo>
                  <a:cubicBezTo>
                    <a:pt x="127" y="12775"/>
                    <a:pt x="268" y="12782"/>
                    <a:pt x="400" y="12782"/>
                  </a:cubicBezTo>
                  <a:cubicBezTo>
                    <a:pt x="665" y="12782"/>
                    <a:pt x="893" y="12756"/>
                    <a:pt x="893" y="12756"/>
                  </a:cubicBezTo>
                  <a:cubicBezTo>
                    <a:pt x="940" y="12538"/>
                    <a:pt x="1140" y="12386"/>
                    <a:pt x="1368" y="12386"/>
                  </a:cubicBezTo>
                  <a:cubicBezTo>
                    <a:pt x="1643" y="12386"/>
                    <a:pt x="1862" y="12595"/>
                    <a:pt x="1862" y="12861"/>
                  </a:cubicBezTo>
                  <a:cubicBezTo>
                    <a:pt x="1862" y="13127"/>
                    <a:pt x="1643" y="13345"/>
                    <a:pt x="1368" y="13345"/>
                  </a:cubicBezTo>
                  <a:cubicBezTo>
                    <a:pt x="1140" y="13345"/>
                    <a:pt x="940" y="13184"/>
                    <a:pt x="893" y="12975"/>
                  </a:cubicBezTo>
                  <a:cubicBezTo>
                    <a:pt x="893" y="12975"/>
                    <a:pt x="314" y="12965"/>
                    <a:pt x="0" y="12956"/>
                  </a:cubicBezTo>
                  <a:lnTo>
                    <a:pt x="0" y="14466"/>
                  </a:lnTo>
                  <a:cubicBezTo>
                    <a:pt x="257" y="14525"/>
                    <a:pt x="586" y="14534"/>
                    <a:pt x="764" y="14534"/>
                  </a:cubicBezTo>
                  <a:cubicBezTo>
                    <a:pt x="843" y="14534"/>
                    <a:pt x="893" y="14533"/>
                    <a:pt x="893" y="14533"/>
                  </a:cubicBezTo>
                  <a:cubicBezTo>
                    <a:pt x="940" y="14324"/>
                    <a:pt x="1140" y="14162"/>
                    <a:pt x="1368" y="14162"/>
                  </a:cubicBezTo>
                  <a:cubicBezTo>
                    <a:pt x="1643" y="14162"/>
                    <a:pt x="1862" y="14381"/>
                    <a:pt x="1862" y="14647"/>
                  </a:cubicBezTo>
                  <a:cubicBezTo>
                    <a:pt x="1862" y="14912"/>
                    <a:pt x="1643" y="15131"/>
                    <a:pt x="1368" y="15131"/>
                  </a:cubicBezTo>
                  <a:cubicBezTo>
                    <a:pt x="1140" y="15131"/>
                    <a:pt x="940" y="14969"/>
                    <a:pt x="893" y="14751"/>
                  </a:cubicBezTo>
                  <a:cubicBezTo>
                    <a:pt x="893" y="14751"/>
                    <a:pt x="715" y="14768"/>
                    <a:pt x="505" y="14768"/>
                  </a:cubicBezTo>
                  <a:cubicBezTo>
                    <a:pt x="331" y="14768"/>
                    <a:pt x="134" y="14756"/>
                    <a:pt x="0" y="14713"/>
                  </a:cubicBezTo>
                  <a:lnTo>
                    <a:pt x="0" y="15197"/>
                  </a:lnTo>
                  <a:lnTo>
                    <a:pt x="11436" y="15197"/>
                  </a:lnTo>
                  <a:cubicBezTo>
                    <a:pt x="12120" y="14476"/>
                    <a:pt x="12728" y="13820"/>
                    <a:pt x="14608" y="12623"/>
                  </a:cubicBezTo>
                  <a:cubicBezTo>
                    <a:pt x="19158" y="11845"/>
                    <a:pt x="21333" y="10686"/>
                    <a:pt x="23707" y="7922"/>
                  </a:cubicBezTo>
                  <a:lnTo>
                    <a:pt x="23707" y="228"/>
                  </a:lnTo>
                  <a:cubicBezTo>
                    <a:pt x="23413" y="295"/>
                    <a:pt x="23090" y="523"/>
                    <a:pt x="22796" y="608"/>
                  </a:cubicBezTo>
                  <a:lnTo>
                    <a:pt x="21998" y="1207"/>
                  </a:lnTo>
                  <a:cubicBezTo>
                    <a:pt x="21933" y="1226"/>
                    <a:pt x="20544" y="1239"/>
                    <a:pt x="18906" y="1239"/>
                  </a:cubicBezTo>
                  <a:cubicBezTo>
                    <a:pt x="16472" y="1239"/>
                    <a:pt x="13489" y="1210"/>
                    <a:pt x="13478" y="1131"/>
                  </a:cubicBezTo>
                  <a:cubicBezTo>
                    <a:pt x="13374" y="1169"/>
                    <a:pt x="13269" y="1216"/>
                    <a:pt x="13174" y="1254"/>
                  </a:cubicBezTo>
                  <a:cubicBezTo>
                    <a:pt x="13101" y="1181"/>
                    <a:pt x="12975" y="1143"/>
                    <a:pt x="12849" y="1143"/>
                  </a:cubicBezTo>
                  <a:cubicBezTo>
                    <a:pt x="12744" y="1143"/>
                    <a:pt x="12639" y="1169"/>
                    <a:pt x="12566" y="1226"/>
                  </a:cubicBezTo>
                  <a:cubicBezTo>
                    <a:pt x="12557" y="1233"/>
                    <a:pt x="12545" y="1236"/>
                    <a:pt x="12533" y="1236"/>
                  </a:cubicBezTo>
                  <a:cubicBezTo>
                    <a:pt x="12384" y="1236"/>
                    <a:pt x="12030" y="778"/>
                    <a:pt x="11858" y="778"/>
                  </a:cubicBezTo>
                  <a:cubicBezTo>
                    <a:pt x="11853" y="778"/>
                    <a:pt x="11849" y="778"/>
                    <a:pt x="11844" y="779"/>
                  </a:cubicBezTo>
                  <a:cubicBezTo>
                    <a:pt x="11830" y="767"/>
                    <a:pt x="11814" y="761"/>
                    <a:pt x="11796" y="761"/>
                  </a:cubicBezTo>
                  <a:cubicBezTo>
                    <a:pt x="11641" y="761"/>
                    <a:pt x="11377" y="1201"/>
                    <a:pt x="11189" y="1235"/>
                  </a:cubicBezTo>
                  <a:cubicBezTo>
                    <a:pt x="11196" y="1300"/>
                    <a:pt x="11115" y="1343"/>
                    <a:pt x="11030" y="1343"/>
                  </a:cubicBezTo>
                  <a:cubicBezTo>
                    <a:pt x="11003" y="1343"/>
                    <a:pt x="10976" y="1339"/>
                    <a:pt x="10951" y="1330"/>
                  </a:cubicBezTo>
                  <a:cubicBezTo>
                    <a:pt x="10861" y="1303"/>
                    <a:pt x="10667" y="1129"/>
                    <a:pt x="10559" y="1129"/>
                  </a:cubicBezTo>
                  <a:cubicBezTo>
                    <a:pt x="10553" y="1129"/>
                    <a:pt x="10548" y="1130"/>
                    <a:pt x="10543" y="1131"/>
                  </a:cubicBezTo>
                  <a:cubicBezTo>
                    <a:pt x="10458" y="1140"/>
                    <a:pt x="10410" y="1197"/>
                    <a:pt x="10344" y="1235"/>
                  </a:cubicBezTo>
                  <a:cubicBezTo>
                    <a:pt x="10333" y="1242"/>
                    <a:pt x="10323" y="1245"/>
                    <a:pt x="10313" y="1245"/>
                  </a:cubicBezTo>
                  <a:cubicBezTo>
                    <a:pt x="10181" y="1245"/>
                    <a:pt x="10048" y="707"/>
                    <a:pt x="9907" y="637"/>
                  </a:cubicBezTo>
                  <a:cubicBezTo>
                    <a:pt x="9907" y="637"/>
                    <a:pt x="8478" y="436"/>
                    <a:pt x="8103" y="436"/>
                  </a:cubicBezTo>
                  <a:cubicBezTo>
                    <a:pt x="8055" y="436"/>
                    <a:pt x="8024" y="439"/>
                    <a:pt x="8017" y="447"/>
                  </a:cubicBezTo>
                  <a:cubicBezTo>
                    <a:pt x="8007" y="412"/>
                    <a:pt x="7958" y="396"/>
                    <a:pt x="7905" y="396"/>
                  </a:cubicBezTo>
                  <a:cubicBezTo>
                    <a:pt x="7855" y="396"/>
                    <a:pt x="7802" y="410"/>
                    <a:pt x="7770" y="437"/>
                  </a:cubicBezTo>
                  <a:cubicBezTo>
                    <a:pt x="7694" y="494"/>
                    <a:pt x="7675" y="580"/>
                    <a:pt x="7608" y="637"/>
                  </a:cubicBezTo>
                  <a:cubicBezTo>
                    <a:pt x="7605" y="639"/>
                    <a:pt x="7602" y="640"/>
                    <a:pt x="7599" y="640"/>
                  </a:cubicBezTo>
                  <a:cubicBezTo>
                    <a:pt x="7529" y="640"/>
                    <a:pt x="7388" y="64"/>
                    <a:pt x="7361" y="0"/>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rot="1047962">
              <a:off x="8109376" y="2775236"/>
              <a:ext cx="3349558" cy="2077438"/>
            </a:xfrm>
            <a:custGeom>
              <a:avLst/>
              <a:gdLst/>
              <a:ahLst/>
              <a:cxnLst/>
              <a:rect l="l" t="t" r="r" b="b"/>
              <a:pathLst>
                <a:path w="23708" h="14704" extrusionOk="0">
                  <a:moveTo>
                    <a:pt x="4806" y="950"/>
                  </a:moveTo>
                  <a:lnTo>
                    <a:pt x="4806" y="2233"/>
                  </a:lnTo>
                  <a:lnTo>
                    <a:pt x="3381" y="2233"/>
                  </a:lnTo>
                  <a:lnTo>
                    <a:pt x="3381" y="950"/>
                  </a:lnTo>
                  <a:close/>
                  <a:moveTo>
                    <a:pt x="6202" y="950"/>
                  </a:moveTo>
                  <a:lnTo>
                    <a:pt x="6202" y="2233"/>
                  </a:lnTo>
                  <a:lnTo>
                    <a:pt x="4911" y="2233"/>
                  </a:lnTo>
                  <a:lnTo>
                    <a:pt x="4911" y="950"/>
                  </a:lnTo>
                  <a:close/>
                  <a:moveTo>
                    <a:pt x="7599" y="950"/>
                  </a:moveTo>
                  <a:lnTo>
                    <a:pt x="7599" y="2233"/>
                  </a:lnTo>
                  <a:lnTo>
                    <a:pt x="6307" y="2233"/>
                  </a:lnTo>
                  <a:lnTo>
                    <a:pt x="6307" y="950"/>
                  </a:lnTo>
                  <a:close/>
                  <a:moveTo>
                    <a:pt x="8995" y="950"/>
                  </a:moveTo>
                  <a:lnTo>
                    <a:pt x="8995" y="2233"/>
                  </a:lnTo>
                  <a:lnTo>
                    <a:pt x="7703" y="2233"/>
                  </a:lnTo>
                  <a:lnTo>
                    <a:pt x="7703" y="950"/>
                  </a:lnTo>
                  <a:close/>
                  <a:moveTo>
                    <a:pt x="10391" y="950"/>
                  </a:moveTo>
                  <a:lnTo>
                    <a:pt x="10391" y="2233"/>
                  </a:lnTo>
                  <a:lnTo>
                    <a:pt x="9099" y="2233"/>
                  </a:lnTo>
                  <a:lnTo>
                    <a:pt x="9099" y="950"/>
                  </a:lnTo>
                  <a:close/>
                  <a:moveTo>
                    <a:pt x="11787" y="950"/>
                  </a:moveTo>
                  <a:lnTo>
                    <a:pt x="11787" y="2233"/>
                  </a:lnTo>
                  <a:lnTo>
                    <a:pt x="10496" y="2233"/>
                  </a:lnTo>
                  <a:lnTo>
                    <a:pt x="10496" y="950"/>
                  </a:lnTo>
                  <a:close/>
                  <a:moveTo>
                    <a:pt x="13184" y="950"/>
                  </a:moveTo>
                  <a:lnTo>
                    <a:pt x="13184" y="2233"/>
                  </a:lnTo>
                  <a:lnTo>
                    <a:pt x="11892" y="2233"/>
                  </a:lnTo>
                  <a:lnTo>
                    <a:pt x="11892" y="950"/>
                  </a:lnTo>
                  <a:close/>
                  <a:moveTo>
                    <a:pt x="14551" y="950"/>
                  </a:moveTo>
                  <a:lnTo>
                    <a:pt x="14551" y="2233"/>
                  </a:lnTo>
                  <a:lnTo>
                    <a:pt x="13288" y="2233"/>
                  </a:lnTo>
                  <a:lnTo>
                    <a:pt x="13288" y="950"/>
                  </a:lnTo>
                  <a:close/>
                  <a:moveTo>
                    <a:pt x="15947" y="950"/>
                  </a:moveTo>
                  <a:lnTo>
                    <a:pt x="15947" y="2233"/>
                  </a:lnTo>
                  <a:lnTo>
                    <a:pt x="14656" y="2233"/>
                  </a:lnTo>
                  <a:lnTo>
                    <a:pt x="14656" y="950"/>
                  </a:lnTo>
                  <a:close/>
                  <a:moveTo>
                    <a:pt x="17201" y="950"/>
                  </a:moveTo>
                  <a:lnTo>
                    <a:pt x="17201" y="2233"/>
                  </a:lnTo>
                  <a:lnTo>
                    <a:pt x="16052" y="2233"/>
                  </a:lnTo>
                  <a:lnTo>
                    <a:pt x="16052" y="950"/>
                  </a:lnTo>
                  <a:close/>
                  <a:moveTo>
                    <a:pt x="18740" y="950"/>
                  </a:moveTo>
                  <a:lnTo>
                    <a:pt x="18740" y="2233"/>
                  </a:lnTo>
                  <a:lnTo>
                    <a:pt x="17315" y="2233"/>
                  </a:lnTo>
                  <a:lnTo>
                    <a:pt x="17315" y="950"/>
                  </a:lnTo>
                  <a:close/>
                  <a:moveTo>
                    <a:pt x="20136" y="950"/>
                  </a:moveTo>
                  <a:lnTo>
                    <a:pt x="20136" y="2233"/>
                  </a:lnTo>
                  <a:lnTo>
                    <a:pt x="18854" y="2233"/>
                  </a:lnTo>
                  <a:lnTo>
                    <a:pt x="18854" y="950"/>
                  </a:lnTo>
                  <a:close/>
                  <a:moveTo>
                    <a:pt x="21532" y="950"/>
                  </a:moveTo>
                  <a:lnTo>
                    <a:pt x="21532" y="2233"/>
                  </a:lnTo>
                  <a:lnTo>
                    <a:pt x="20250" y="2233"/>
                  </a:lnTo>
                  <a:lnTo>
                    <a:pt x="20250" y="950"/>
                  </a:lnTo>
                  <a:close/>
                  <a:moveTo>
                    <a:pt x="22929" y="950"/>
                  </a:moveTo>
                  <a:lnTo>
                    <a:pt x="22929" y="2233"/>
                  </a:lnTo>
                  <a:lnTo>
                    <a:pt x="21646" y="2233"/>
                  </a:lnTo>
                  <a:lnTo>
                    <a:pt x="21646" y="950"/>
                  </a:lnTo>
                  <a:close/>
                  <a:moveTo>
                    <a:pt x="3267" y="2347"/>
                  </a:moveTo>
                  <a:lnTo>
                    <a:pt x="3267" y="3629"/>
                  </a:lnTo>
                  <a:lnTo>
                    <a:pt x="2118" y="3629"/>
                  </a:lnTo>
                  <a:lnTo>
                    <a:pt x="2118" y="2347"/>
                  </a:lnTo>
                  <a:close/>
                  <a:moveTo>
                    <a:pt x="4806" y="2347"/>
                  </a:moveTo>
                  <a:lnTo>
                    <a:pt x="4806" y="3629"/>
                  </a:lnTo>
                  <a:lnTo>
                    <a:pt x="3381" y="3629"/>
                  </a:lnTo>
                  <a:lnTo>
                    <a:pt x="3381" y="2347"/>
                  </a:lnTo>
                  <a:close/>
                  <a:moveTo>
                    <a:pt x="6202" y="2347"/>
                  </a:moveTo>
                  <a:lnTo>
                    <a:pt x="6202" y="3629"/>
                  </a:lnTo>
                  <a:lnTo>
                    <a:pt x="4911" y="3629"/>
                  </a:lnTo>
                  <a:lnTo>
                    <a:pt x="4911" y="2347"/>
                  </a:lnTo>
                  <a:close/>
                  <a:moveTo>
                    <a:pt x="7599" y="2347"/>
                  </a:moveTo>
                  <a:lnTo>
                    <a:pt x="7599" y="3629"/>
                  </a:lnTo>
                  <a:lnTo>
                    <a:pt x="6307" y="3629"/>
                  </a:lnTo>
                  <a:lnTo>
                    <a:pt x="6307" y="2347"/>
                  </a:lnTo>
                  <a:close/>
                  <a:moveTo>
                    <a:pt x="8995" y="2347"/>
                  </a:moveTo>
                  <a:lnTo>
                    <a:pt x="8995" y="3629"/>
                  </a:lnTo>
                  <a:lnTo>
                    <a:pt x="7703" y="3629"/>
                  </a:lnTo>
                  <a:lnTo>
                    <a:pt x="7703" y="2347"/>
                  </a:lnTo>
                  <a:close/>
                  <a:moveTo>
                    <a:pt x="10391" y="2347"/>
                  </a:moveTo>
                  <a:lnTo>
                    <a:pt x="10391" y="3629"/>
                  </a:lnTo>
                  <a:lnTo>
                    <a:pt x="9099" y="3629"/>
                  </a:lnTo>
                  <a:lnTo>
                    <a:pt x="9099" y="2347"/>
                  </a:lnTo>
                  <a:close/>
                  <a:moveTo>
                    <a:pt x="11787" y="2347"/>
                  </a:moveTo>
                  <a:lnTo>
                    <a:pt x="11787" y="3629"/>
                  </a:lnTo>
                  <a:lnTo>
                    <a:pt x="10496" y="3629"/>
                  </a:lnTo>
                  <a:lnTo>
                    <a:pt x="10496" y="2347"/>
                  </a:lnTo>
                  <a:close/>
                  <a:moveTo>
                    <a:pt x="13184" y="2347"/>
                  </a:moveTo>
                  <a:lnTo>
                    <a:pt x="13184" y="3629"/>
                  </a:lnTo>
                  <a:lnTo>
                    <a:pt x="11892" y="3629"/>
                  </a:lnTo>
                  <a:lnTo>
                    <a:pt x="11892" y="2347"/>
                  </a:lnTo>
                  <a:close/>
                  <a:moveTo>
                    <a:pt x="14551" y="2347"/>
                  </a:moveTo>
                  <a:lnTo>
                    <a:pt x="14551" y="3629"/>
                  </a:lnTo>
                  <a:lnTo>
                    <a:pt x="13288" y="3629"/>
                  </a:lnTo>
                  <a:lnTo>
                    <a:pt x="13288" y="2347"/>
                  </a:lnTo>
                  <a:close/>
                  <a:moveTo>
                    <a:pt x="15947" y="2347"/>
                  </a:moveTo>
                  <a:lnTo>
                    <a:pt x="15947" y="3629"/>
                  </a:lnTo>
                  <a:lnTo>
                    <a:pt x="14656" y="3629"/>
                  </a:lnTo>
                  <a:lnTo>
                    <a:pt x="14656" y="2347"/>
                  </a:lnTo>
                  <a:close/>
                  <a:moveTo>
                    <a:pt x="17201" y="2347"/>
                  </a:moveTo>
                  <a:lnTo>
                    <a:pt x="17201" y="3629"/>
                  </a:lnTo>
                  <a:lnTo>
                    <a:pt x="16052" y="3629"/>
                  </a:lnTo>
                  <a:lnTo>
                    <a:pt x="16052" y="2347"/>
                  </a:lnTo>
                  <a:close/>
                  <a:moveTo>
                    <a:pt x="18740" y="2347"/>
                  </a:moveTo>
                  <a:lnTo>
                    <a:pt x="18740" y="3629"/>
                  </a:lnTo>
                  <a:lnTo>
                    <a:pt x="17315" y="3629"/>
                  </a:lnTo>
                  <a:lnTo>
                    <a:pt x="17315" y="2347"/>
                  </a:lnTo>
                  <a:close/>
                  <a:moveTo>
                    <a:pt x="20136" y="2347"/>
                  </a:moveTo>
                  <a:lnTo>
                    <a:pt x="20136" y="3629"/>
                  </a:lnTo>
                  <a:lnTo>
                    <a:pt x="18854" y="3629"/>
                  </a:lnTo>
                  <a:lnTo>
                    <a:pt x="18854" y="2347"/>
                  </a:lnTo>
                  <a:close/>
                  <a:moveTo>
                    <a:pt x="21532" y="2347"/>
                  </a:moveTo>
                  <a:lnTo>
                    <a:pt x="21532" y="3629"/>
                  </a:lnTo>
                  <a:lnTo>
                    <a:pt x="20250" y="3629"/>
                  </a:lnTo>
                  <a:lnTo>
                    <a:pt x="20250" y="2347"/>
                  </a:lnTo>
                  <a:close/>
                  <a:moveTo>
                    <a:pt x="22929" y="2347"/>
                  </a:moveTo>
                  <a:lnTo>
                    <a:pt x="22929" y="3629"/>
                  </a:lnTo>
                  <a:lnTo>
                    <a:pt x="21646" y="3629"/>
                  </a:lnTo>
                  <a:lnTo>
                    <a:pt x="21646" y="2347"/>
                  </a:lnTo>
                  <a:close/>
                  <a:moveTo>
                    <a:pt x="3267" y="3743"/>
                  </a:moveTo>
                  <a:lnTo>
                    <a:pt x="3267" y="5025"/>
                  </a:lnTo>
                  <a:lnTo>
                    <a:pt x="2118" y="5025"/>
                  </a:lnTo>
                  <a:lnTo>
                    <a:pt x="2118" y="3743"/>
                  </a:lnTo>
                  <a:close/>
                  <a:moveTo>
                    <a:pt x="4806" y="3743"/>
                  </a:moveTo>
                  <a:lnTo>
                    <a:pt x="4806" y="5025"/>
                  </a:lnTo>
                  <a:lnTo>
                    <a:pt x="3381" y="5025"/>
                  </a:lnTo>
                  <a:lnTo>
                    <a:pt x="3381" y="3743"/>
                  </a:lnTo>
                  <a:close/>
                  <a:moveTo>
                    <a:pt x="6202" y="3743"/>
                  </a:moveTo>
                  <a:lnTo>
                    <a:pt x="6202" y="5025"/>
                  </a:lnTo>
                  <a:lnTo>
                    <a:pt x="4911" y="5025"/>
                  </a:lnTo>
                  <a:lnTo>
                    <a:pt x="4911" y="3743"/>
                  </a:lnTo>
                  <a:close/>
                  <a:moveTo>
                    <a:pt x="7599" y="3743"/>
                  </a:moveTo>
                  <a:lnTo>
                    <a:pt x="7599" y="5025"/>
                  </a:lnTo>
                  <a:lnTo>
                    <a:pt x="6307" y="5025"/>
                  </a:lnTo>
                  <a:lnTo>
                    <a:pt x="6307" y="3743"/>
                  </a:lnTo>
                  <a:close/>
                  <a:moveTo>
                    <a:pt x="8995" y="3743"/>
                  </a:moveTo>
                  <a:lnTo>
                    <a:pt x="8995" y="5025"/>
                  </a:lnTo>
                  <a:lnTo>
                    <a:pt x="7703" y="5025"/>
                  </a:lnTo>
                  <a:lnTo>
                    <a:pt x="7703" y="3743"/>
                  </a:lnTo>
                  <a:close/>
                  <a:moveTo>
                    <a:pt x="10391" y="3743"/>
                  </a:moveTo>
                  <a:lnTo>
                    <a:pt x="10391" y="5025"/>
                  </a:lnTo>
                  <a:lnTo>
                    <a:pt x="9099" y="5025"/>
                  </a:lnTo>
                  <a:lnTo>
                    <a:pt x="9099" y="3743"/>
                  </a:lnTo>
                  <a:close/>
                  <a:moveTo>
                    <a:pt x="11787" y="3743"/>
                  </a:moveTo>
                  <a:lnTo>
                    <a:pt x="11787" y="5025"/>
                  </a:lnTo>
                  <a:lnTo>
                    <a:pt x="10496" y="5025"/>
                  </a:lnTo>
                  <a:lnTo>
                    <a:pt x="10496" y="3743"/>
                  </a:lnTo>
                  <a:close/>
                  <a:moveTo>
                    <a:pt x="13184" y="3743"/>
                  </a:moveTo>
                  <a:lnTo>
                    <a:pt x="13184" y="5025"/>
                  </a:lnTo>
                  <a:lnTo>
                    <a:pt x="11892" y="5025"/>
                  </a:lnTo>
                  <a:lnTo>
                    <a:pt x="11892" y="3743"/>
                  </a:lnTo>
                  <a:close/>
                  <a:moveTo>
                    <a:pt x="14551" y="3743"/>
                  </a:moveTo>
                  <a:lnTo>
                    <a:pt x="14551" y="5025"/>
                  </a:lnTo>
                  <a:lnTo>
                    <a:pt x="13288" y="5025"/>
                  </a:lnTo>
                  <a:lnTo>
                    <a:pt x="13288" y="3743"/>
                  </a:lnTo>
                  <a:close/>
                  <a:moveTo>
                    <a:pt x="15947" y="3743"/>
                  </a:moveTo>
                  <a:lnTo>
                    <a:pt x="15947" y="5025"/>
                  </a:lnTo>
                  <a:lnTo>
                    <a:pt x="14656" y="5025"/>
                  </a:lnTo>
                  <a:lnTo>
                    <a:pt x="14656" y="3743"/>
                  </a:lnTo>
                  <a:close/>
                  <a:moveTo>
                    <a:pt x="17201" y="3743"/>
                  </a:moveTo>
                  <a:lnTo>
                    <a:pt x="17201" y="5025"/>
                  </a:lnTo>
                  <a:lnTo>
                    <a:pt x="16052" y="5025"/>
                  </a:lnTo>
                  <a:lnTo>
                    <a:pt x="16052" y="3743"/>
                  </a:lnTo>
                  <a:close/>
                  <a:moveTo>
                    <a:pt x="18740" y="3743"/>
                  </a:moveTo>
                  <a:lnTo>
                    <a:pt x="18740" y="5025"/>
                  </a:lnTo>
                  <a:lnTo>
                    <a:pt x="17315" y="5025"/>
                  </a:lnTo>
                  <a:lnTo>
                    <a:pt x="17315" y="3743"/>
                  </a:lnTo>
                  <a:close/>
                  <a:moveTo>
                    <a:pt x="20136" y="3743"/>
                  </a:moveTo>
                  <a:lnTo>
                    <a:pt x="20136" y="5025"/>
                  </a:lnTo>
                  <a:lnTo>
                    <a:pt x="18854" y="5025"/>
                  </a:lnTo>
                  <a:lnTo>
                    <a:pt x="18854" y="3743"/>
                  </a:lnTo>
                  <a:close/>
                  <a:moveTo>
                    <a:pt x="21532" y="3743"/>
                  </a:moveTo>
                  <a:lnTo>
                    <a:pt x="21532" y="5025"/>
                  </a:lnTo>
                  <a:lnTo>
                    <a:pt x="20250" y="5025"/>
                  </a:lnTo>
                  <a:lnTo>
                    <a:pt x="20250" y="3743"/>
                  </a:lnTo>
                  <a:close/>
                  <a:moveTo>
                    <a:pt x="22929" y="3743"/>
                  </a:moveTo>
                  <a:lnTo>
                    <a:pt x="22929" y="5025"/>
                  </a:lnTo>
                  <a:lnTo>
                    <a:pt x="21646" y="5025"/>
                  </a:lnTo>
                  <a:lnTo>
                    <a:pt x="21646" y="3743"/>
                  </a:lnTo>
                  <a:close/>
                  <a:moveTo>
                    <a:pt x="3267" y="5139"/>
                  </a:moveTo>
                  <a:lnTo>
                    <a:pt x="3267" y="6421"/>
                  </a:lnTo>
                  <a:lnTo>
                    <a:pt x="2118" y="6421"/>
                  </a:lnTo>
                  <a:lnTo>
                    <a:pt x="2118" y="5139"/>
                  </a:lnTo>
                  <a:close/>
                  <a:moveTo>
                    <a:pt x="4806" y="5139"/>
                  </a:moveTo>
                  <a:lnTo>
                    <a:pt x="4806" y="6421"/>
                  </a:lnTo>
                  <a:lnTo>
                    <a:pt x="3381" y="6421"/>
                  </a:lnTo>
                  <a:lnTo>
                    <a:pt x="3381" y="5139"/>
                  </a:lnTo>
                  <a:close/>
                  <a:moveTo>
                    <a:pt x="6202" y="5139"/>
                  </a:moveTo>
                  <a:lnTo>
                    <a:pt x="6202" y="6421"/>
                  </a:lnTo>
                  <a:lnTo>
                    <a:pt x="4911" y="6421"/>
                  </a:lnTo>
                  <a:lnTo>
                    <a:pt x="4911" y="5139"/>
                  </a:lnTo>
                  <a:close/>
                  <a:moveTo>
                    <a:pt x="7599" y="5139"/>
                  </a:moveTo>
                  <a:lnTo>
                    <a:pt x="7599" y="6421"/>
                  </a:lnTo>
                  <a:lnTo>
                    <a:pt x="6307" y="6421"/>
                  </a:lnTo>
                  <a:lnTo>
                    <a:pt x="6307" y="5139"/>
                  </a:lnTo>
                  <a:close/>
                  <a:moveTo>
                    <a:pt x="8995" y="5139"/>
                  </a:moveTo>
                  <a:lnTo>
                    <a:pt x="8995" y="6421"/>
                  </a:lnTo>
                  <a:lnTo>
                    <a:pt x="7703" y="6421"/>
                  </a:lnTo>
                  <a:lnTo>
                    <a:pt x="7703" y="5139"/>
                  </a:lnTo>
                  <a:close/>
                  <a:moveTo>
                    <a:pt x="10391" y="5139"/>
                  </a:moveTo>
                  <a:lnTo>
                    <a:pt x="10391" y="6421"/>
                  </a:lnTo>
                  <a:lnTo>
                    <a:pt x="9099" y="6421"/>
                  </a:lnTo>
                  <a:lnTo>
                    <a:pt x="9099" y="5139"/>
                  </a:lnTo>
                  <a:close/>
                  <a:moveTo>
                    <a:pt x="11787" y="5139"/>
                  </a:moveTo>
                  <a:lnTo>
                    <a:pt x="11787" y="6421"/>
                  </a:lnTo>
                  <a:lnTo>
                    <a:pt x="10496" y="6421"/>
                  </a:lnTo>
                  <a:lnTo>
                    <a:pt x="10496" y="5139"/>
                  </a:lnTo>
                  <a:close/>
                  <a:moveTo>
                    <a:pt x="13184" y="5139"/>
                  </a:moveTo>
                  <a:lnTo>
                    <a:pt x="13184" y="6421"/>
                  </a:lnTo>
                  <a:lnTo>
                    <a:pt x="11892" y="6421"/>
                  </a:lnTo>
                  <a:lnTo>
                    <a:pt x="11892" y="5139"/>
                  </a:lnTo>
                  <a:close/>
                  <a:moveTo>
                    <a:pt x="14551" y="5139"/>
                  </a:moveTo>
                  <a:lnTo>
                    <a:pt x="14551" y="6421"/>
                  </a:lnTo>
                  <a:lnTo>
                    <a:pt x="13288" y="6421"/>
                  </a:lnTo>
                  <a:lnTo>
                    <a:pt x="13288" y="5139"/>
                  </a:lnTo>
                  <a:close/>
                  <a:moveTo>
                    <a:pt x="15947" y="5139"/>
                  </a:moveTo>
                  <a:lnTo>
                    <a:pt x="15947" y="6421"/>
                  </a:lnTo>
                  <a:lnTo>
                    <a:pt x="14656" y="6421"/>
                  </a:lnTo>
                  <a:lnTo>
                    <a:pt x="14656" y="5139"/>
                  </a:lnTo>
                  <a:close/>
                  <a:moveTo>
                    <a:pt x="17201" y="5139"/>
                  </a:moveTo>
                  <a:lnTo>
                    <a:pt x="17201" y="6421"/>
                  </a:lnTo>
                  <a:lnTo>
                    <a:pt x="16052" y="6421"/>
                  </a:lnTo>
                  <a:lnTo>
                    <a:pt x="16052" y="5139"/>
                  </a:lnTo>
                  <a:close/>
                  <a:moveTo>
                    <a:pt x="18740" y="5139"/>
                  </a:moveTo>
                  <a:lnTo>
                    <a:pt x="18740" y="6421"/>
                  </a:lnTo>
                  <a:lnTo>
                    <a:pt x="17315" y="6421"/>
                  </a:lnTo>
                  <a:lnTo>
                    <a:pt x="17315" y="5139"/>
                  </a:lnTo>
                  <a:close/>
                  <a:moveTo>
                    <a:pt x="20136" y="5139"/>
                  </a:moveTo>
                  <a:lnTo>
                    <a:pt x="20136" y="6421"/>
                  </a:lnTo>
                  <a:lnTo>
                    <a:pt x="18854" y="6421"/>
                  </a:lnTo>
                  <a:lnTo>
                    <a:pt x="18854" y="5139"/>
                  </a:lnTo>
                  <a:close/>
                  <a:moveTo>
                    <a:pt x="21532" y="5139"/>
                  </a:moveTo>
                  <a:lnTo>
                    <a:pt x="21532" y="6421"/>
                  </a:lnTo>
                  <a:lnTo>
                    <a:pt x="20250" y="6421"/>
                  </a:lnTo>
                  <a:lnTo>
                    <a:pt x="20250" y="5139"/>
                  </a:lnTo>
                  <a:close/>
                  <a:moveTo>
                    <a:pt x="22929" y="5139"/>
                  </a:moveTo>
                  <a:lnTo>
                    <a:pt x="22929" y="6421"/>
                  </a:lnTo>
                  <a:lnTo>
                    <a:pt x="21646" y="6421"/>
                  </a:lnTo>
                  <a:lnTo>
                    <a:pt x="21646" y="5139"/>
                  </a:lnTo>
                  <a:close/>
                  <a:moveTo>
                    <a:pt x="3267" y="6535"/>
                  </a:moveTo>
                  <a:lnTo>
                    <a:pt x="3267" y="7818"/>
                  </a:lnTo>
                  <a:lnTo>
                    <a:pt x="2118" y="7818"/>
                  </a:lnTo>
                  <a:lnTo>
                    <a:pt x="2118" y="6535"/>
                  </a:lnTo>
                  <a:close/>
                  <a:moveTo>
                    <a:pt x="4806" y="6535"/>
                  </a:moveTo>
                  <a:lnTo>
                    <a:pt x="4806" y="7818"/>
                  </a:lnTo>
                  <a:lnTo>
                    <a:pt x="3381" y="7818"/>
                  </a:lnTo>
                  <a:lnTo>
                    <a:pt x="3381" y="6535"/>
                  </a:lnTo>
                  <a:close/>
                  <a:moveTo>
                    <a:pt x="6202" y="6535"/>
                  </a:moveTo>
                  <a:lnTo>
                    <a:pt x="6202" y="7818"/>
                  </a:lnTo>
                  <a:lnTo>
                    <a:pt x="4911" y="7818"/>
                  </a:lnTo>
                  <a:lnTo>
                    <a:pt x="4911" y="6535"/>
                  </a:lnTo>
                  <a:close/>
                  <a:moveTo>
                    <a:pt x="7599" y="6535"/>
                  </a:moveTo>
                  <a:lnTo>
                    <a:pt x="7599" y="7818"/>
                  </a:lnTo>
                  <a:lnTo>
                    <a:pt x="6307" y="7818"/>
                  </a:lnTo>
                  <a:lnTo>
                    <a:pt x="6307" y="6535"/>
                  </a:lnTo>
                  <a:close/>
                  <a:moveTo>
                    <a:pt x="8995" y="6535"/>
                  </a:moveTo>
                  <a:lnTo>
                    <a:pt x="8995" y="7818"/>
                  </a:lnTo>
                  <a:lnTo>
                    <a:pt x="7703" y="7818"/>
                  </a:lnTo>
                  <a:lnTo>
                    <a:pt x="7703" y="6535"/>
                  </a:lnTo>
                  <a:close/>
                  <a:moveTo>
                    <a:pt x="10391" y="6535"/>
                  </a:moveTo>
                  <a:lnTo>
                    <a:pt x="10391" y="7818"/>
                  </a:lnTo>
                  <a:lnTo>
                    <a:pt x="9099" y="7818"/>
                  </a:lnTo>
                  <a:lnTo>
                    <a:pt x="9099" y="6535"/>
                  </a:lnTo>
                  <a:close/>
                  <a:moveTo>
                    <a:pt x="11787" y="6535"/>
                  </a:moveTo>
                  <a:lnTo>
                    <a:pt x="11787" y="7818"/>
                  </a:lnTo>
                  <a:lnTo>
                    <a:pt x="10496" y="7818"/>
                  </a:lnTo>
                  <a:lnTo>
                    <a:pt x="10496" y="6535"/>
                  </a:lnTo>
                  <a:close/>
                  <a:moveTo>
                    <a:pt x="13184" y="6535"/>
                  </a:moveTo>
                  <a:lnTo>
                    <a:pt x="13184" y="7818"/>
                  </a:lnTo>
                  <a:lnTo>
                    <a:pt x="11892" y="7818"/>
                  </a:lnTo>
                  <a:lnTo>
                    <a:pt x="11892" y="6535"/>
                  </a:lnTo>
                  <a:close/>
                  <a:moveTo>
                    <a:pt x="14551" y="6535"/>
                  </a:moveTo>
                  <a:lnTo>
                    <a:pt x="14551" y="7818"/>
                  </a:lnTo>
                  <a:lnTo>
                    <a:pt x="13288" y="7818"/>
                  </a:lnTo>
                  <a:lnTo>
                    <a:pt x="13288" y="6535"/>
                  </a:lnTo>
                  <a:close/>
                  <a:moveTo>
                    <a:pt x="15947" y="6535"/>
                  </a:moveTo>
                  <a:lnTo>
                    <a:pt x="15947" y="7818"/>
                  </a:lnTo>
                  <a:lnTo>
                    <a:pt x="14656" y="7818"/>
                  </a:lnTo>
                  <a:lnTo>
                    <a:pt x="14656" y="6535"/>
                  </a:lnTo>
                  <a:close/>
                  <a:moveTo>
                    <a:pt x="17201" y="6535"/>
                  </a:moveTo>
                  <a:lnTo>
                    <a:pt x="17201" y="7818"/>
                  </a:lnTo>
                  <a:lnTo>
                    <a:pt x="16052" y="7818"/>
                  </a:lnTo>
                  <a:lnTo>
                    <a:pt x="16052" y="6535"/>
                  </a:lnTo>
                  <a:close/>
                  <a:moveTo>
                    <a:pt x="18740" y="6535"/>
                  </a:moveTo>
                  <a:lnTo>
                    <a:pt x="18740" y="7818"/>
                  </a:lnTo>
                  <a:lnTo>
                    <a:pt x="17315" y="7818"/>
                  </a:lnTo>
                  <a:lnTo>
                    <a:pt x="17315" y="6535"/>
                  </a:lnTo>
                  <a:close/>
                  <a:moveTo>
                    <a:pt x="20136" y="6535"/>
                  </a:moveTo>
                  <a:lnTo>
                    <a:pt x="20136" y="7818"/>
                  </a:lnTo>
                  <a:lnTo>
                    <a:pt x="18854" y="7818"/>
                  </a:lnTo>
                  <a:lnTo>
                    <a:pt x="18854" y="6535"/>
                  </a:lnTo>
                  <a:close/>
                  <a:moveTo>
                    <a:pt x="21532" y="6535"/>
                  </a:moveTo>
                  <a:lnTo>
                    <a:pt x="21532" y="7818"/>
                  </a:lnTo>
                  <a:lnTo>
                    <a:pt x="20250" y="7818"/>
                  </a:lnTo>
                  <a:lnTo>
                    <a:pt x="20250" y="6535"/>
                  </a:lnTo>
                  <a:close/>
                  <a:moveTo>
                    <a:pt x="22929" y="6535"/>
                  </a:moveTo>
                  <a:lnTo>
                    <a:pt x="22929" y="7818"/>
                  </a:lnTo>
                  <a:lnTo>
                    <a:pt x="21646" y="7818"/>
                  </a:lnTo>
                  <a:lnTo>
                    <a:pt x="21646" y="6535"/>
                  </a:lnTo>
                  <a:close/>
                  <a:moveTo>
                    <a:pt x="3267" y="7932"/>
                  </a:moveTo>
                  <a:lnTo>
                    <a:pt x="3267" y="9214"/>
                  </a:lnTo>
                  <a:lnTo>
                    <a:pt x="2118" y="9214"/>
                  </a:lnTo>
                  <a:lnTo>
                    <a:pt x="2118" y="7932"/>
                  </a:lnTo>
                  <a:close/>
                  <a:moveTo>
                    <a:pt x="4806" y="7932"/>
                  </a:moveTo>
                  <a:lnTo>
                    <a:pt x="4806" y="9214"/>
                  </a:lnTo>
                  <a:lnTo>
                    <a:pt x="3381" y="9214"/>
                  </a:lnTo>
                  <a:lnTo>
                    <a:pt x="3381" y="7932"/>
                  </a:lnTo>
                  <a:close/>
                  <a:moveTo>
                    <a:pt x="6202" y="7932"/>
                  </a:moveTo>
                  <a:lnTo>
                    <a:pt x="6202" y="9214"/>
                  </a:lnTo>
                  <a:lnTo>
                    <a:pt x="4911" y="9214"/>
                  </a:lnTo>
                  <a:lnTo>
                    <a:pt x="4911" y="7932"/>
                  </a:lnTo>
                  <a:close/>
                  <a:moveTo>
                    <a:pt x="7599" y="7932"/>
                  </a:moveTo>
                  <a:lnTo>
                    <a:pt x="7599" y="9214"/>
                  </a:lnTo>
                  <a:lnTo>
                    <a:pt x="6307" y="9214"/>
                  </a:lnTo>
                  <a:lnTo>
                    <a:pt x="6307" y="7932"/>
                  </a:lnTo>
                  <a:close/>
                  <a:moveTo>
                    <a:pt x="8995" y="7932"/>
                  </a:moveTo>
                  <a:lnTo>
                    <a:pt x="8995" y="9214"/>
                  </a:lnTo>
                  <a:lnTo>
                    <a:pt x="7703" y="9214"/>
                  </a:lnTo>
                  <a:lnTo>
                    <a:pt x="7703" y="7932"/>
                  </a:lnTo>
                  <a:close/>
                  <a:moveTo>
                    <a:pt x="10391" y="7932"/>
                  </a:moveTo>
                  <a:lnTo>
                    <a:pt x="10391" y="9214"/>
                  </a:lnTo>
                  <a:lnTo>
                    <a:pt x="9099" y="9214"/>
                  </a:lnTo>
                  <a:lnTo>
                    <a:pt x="9099" y="7932"/>
                  </a:lnTo>
                  <a:close/>
                  <a:moveTo>
                    <a:pt x="11787" y="7932"/>
                  </a:moveTo>
                  <a:lnTo>
                    <a:pt x="11787" y="9214"/>
                  </a:lnTo>
                  <a:lnTo>
                    <a:pt x="10496" y="9214"/>
                  </a:lnTo>
                  <a:lnTo>
                    <a:pt x="10496" y="7932"/>
                  </a:lnTo>
                  <a:close/>
                  <a:moveTo>
                    <a:pt x="13184" y="7932"/>
                  </a:moveTo>
                  <a:lnTo>
                    <a:pt x="13184" y="9214"/>
                  </a:lnTo>
                  <a:lnTo>
                    <a:pt x="11892" y="9214"/>
                  </a:lnTo>
                  <a:lnTo>
                    <a:pt x="11892" y="7932"/>
                  </a:lnTo>
                  <a:close/>
                  <a:moveTo>
                    <a:pt x="14551" y="7932"/>
                  </a:moveTo>
                  <a:lnTo>
                    <a:pt x="14551" y="9214"/>
                  </a:lnTo>
                  <a:lnTo>
                    <a:pt x="13288" y="9214"/>
                  </a:lnTo>
                  <a:lnTo>
                    <a:pt x="13288" y="7932"/>
                  </a:lnTo>
                  <a:close/>
                  <a:moveTo>
                    <a:pt x="15947" y="7932"/>
                  </a:moveTo>
                  <a:lnTo>
                    <a:pt x="15947" y="9214"/>
                  </a:lnTo>
                  <a:lnTo>
                    <a:pt x="14656" y="9214"/>
                  </a:lnTo>
                  <a:lnTo>
                    <a:pt x="14656" y="7932"/>
                  </a:lnTo>
                  <a:close/>
                  <a:moveTo>
                    <a:pt x="17201" y="7932"/>
                  </a:moveTo>
                  <a:lnTo>
                    <a:pt x="17201" y="9214"/>
                  </a:lnTo>
                  <a:lnTo>
                    <a:pt x="16052" y="9214"/>
                  </a:lnTo>
                  <a:lnTo>
                    <a:pt x="16052" y="7932"/>
                  </a:lnTo>
                  <a:close/>
                  <a:moveTo>
                    <a:pt x="18740" y="7932"/>
                  </a:moveTo>
                  <a:lnTo>
                    <a:pt x="18740" y="9214"/>
                  </a:lnTo>
                  <a:lnTo>
                    <a:pt x="17315" y="9214"/>
                  </a:lnTo>
                  <a:lnTo>
                    <a:pt x="17315" y="7932"/>
                  </a:lnTo>
                  <a:close/>
                  <a:moveTo>
                    <a:pt x="20136" y="7932"/>
                  </a:moveTo>
                  <a:lnTo>
                    <a:pt x="20136" y="9214"/>
                  </a:lnTo>
                  <a:lnTo>
                    <a:pt x="18854" y="9214"/>
                  </a:lnTo>
                  <a:lnTo>
                    <a:pt x="18854" y="7932"/>
                  </a:lnTo>
                  <a:close/>
                  <a:moveTo>
                    <a:pt x="21532" y="7932"/>
                  </a:moveTo>
                  <a:lnTo>
                    <a:pt x="21532" y="9214"/>
                  </a:lnTo>
                  <a:lnTo>
                    <a:pt x="20250" y="9214"/>
                  </a:lnTo>
                  <a:lnTo>
                    <a:pt x="20250" y="7932"/>
                  </a:lnTo>
                  <a:close/>
                  <a:moveTo>
                    <a:pt x="3267" y="9328"/>
                  </a:moveTo>
                  <a:lnTo>
                    <a:pt x="3267" y="10753"/>
                  </a:lnTo>
                  <a:lnTo>
                    <a:pt x="2118" y="10753"/>
                  </a:lnTo>
                  <a:lnTo>
                    <a:pt x="2118" y="9328"/>
                  </a:lnTo>
                  <a:close/>
                  <a:moveTo>
                    <a:pt x="4806" y="9328"/>
                  </a:moveTo>
                  <a:lnTo>
                    <a:pt x="4806" y="10753"/>
                  </a:lnTo>
                  <a:lnTo>
                    <a:pt x="3381" y="10753"/>
                  </a:lnTo>
                  <a:lnTo>
                    <a:pt x="3381" y="9328"/>
                  </a:lnTo>
                  <a:close/>
                  <a:moveTo>
                    <a:pt x="6202" y="9328"/>
                  </a:moveTo>
                  <a:lnTo>
                    <a:pt x="6202" y="10753"/>
                  </a:lnTo>
                  <a:lnTo>
                    <a:pt x="4911" y="10753"/>
                  </a:lnTo>
                  <a:lnTo>
                    <a:pt x="4911" y="9328"/>
                  </a:lnTo>
                  <a:close/>
                  <a:moveTo>
                    <a:pt x="7599" y="9328"/>
                  </a:moveTo>
                  <a:lnTo>
                    <a:pt x="7599" y="10753"/>
                  </a:lnTo>
                  <a:lnTo>
                    <a:pt x="6307" y="10753"/>
                  </a:lnTo>
                  <a:lnTo>
                    <a:pt x="6307" y="9328"/>
                  </a:lnTo>
                  <a:close/>
                  <a:moveTo>
                    <a:pt x="8995" y="9328"/>
                  </a:moveTo>
                  <a:lnTo>
                    <a:pt x="8995" y="10753"/>
                  </a:lnTo>
                  <a:lnTo>
                    <a:pt x="7703" y="10753"/>
                  </a:lnTo>
                  <a:lnTo>
                    <a:pt x="7703" y="9328"/>
                  </a:lnTo>
                  <a:close/>
                  <a:moveTo>
                    <a:pt x="10391" y="9328"/>
                  </a:moveTo>
                  <a:lnTo>
                    <a:pt x="10391" y="10753"/>
                  </a:lnTo>
                  <a:lnTo>
                    <a:pt x="9099" y="10753"/>
                  </a:lnTo>
                  <a:lnTo>
                    <a:pt x="9099" y="9328"/>
                  </a:lnTo>
                  <a:close/>
                  <a:moveTo>
                    <a:pt x="11787" y="9328"/>
                  </a:moveTo>
                  <a:lnTo>
                    <a:pt x="11787" y="10753"/>
                  </a:lnTo>
                  <a:lnTo>
                    <a:pt x="10496" y="10753"/>
                  </a:lnTo>
                  <a:lnTo>
                    <a:pt x="10496" y="9328"/>
                  </a:lnTo>
                  <a:close/>
                  <a:moveTo>
                    <a:pt x="13184" y="9328"/>
                  </a:moveTo>
                  <a:lnTo>
                    <a:pt x="13184" y="10753"/>
                  </a:lnTo>
                  <a:lnTo>
                    <a:pt x="11892" y="10753"/>
                  </a:lnTo>
                  <a:lnTo>
                    <a:pt x="11892" y="9328"/>
                  </a:lnTo>
                  <a:close/>
                  <a:moveTo>
                    <a:pt x="14551" y="9328"/>
                  </a:moveTo>
                  <a:lnTo>
                    <a:pt x="14551" y="10753"/>
                  </a:lnTo>
                  <a:lnTo>
                    <a:pt x="13288" y="10753"/>
                  </a:lnTo>
                  <a:lnTo>
                    <a:pt x="13288" y="9328"/>
                  </a:lnTo>
                  <a:close/>
                  <a:moveTo>
                    <a:pt x="15947" y="9328"/>
                  </a:moveTo>
                  <a:lnTo>
                    <a:pt x="15947" y="10753"/>
                  </a:lnTo>
                  <a:lnTo>
                    <a:pt x="14656" y="10753"/>
                  </a:lnTo>
                  <a:lnTo>
                    <a:pt x="14656" y="9328"/>
                  </a:lnTo>
                  <a:close/>
                  <a:moveTo>
                    <a:pt x="17201" y="9328"/>
                  </a:moveTo>
                  <a:lnTo>
                    <a:pt x="17201" y="10753"/>
                  </a:lnTo>
                  <a:lnTo>
                    <a:pt x="16052" y="10753"/>
                  </a:lnTo>
                  <a:lnTo>
                    <a:pt x="16052" y="9328"/>
                  </a:lnTo>
                  <a:close/>
                  <a:moveTo>
                    <a:pt x="18740" y="9328"/>
                  </a:moveTo>
                  <a:lnTo>
                    <a:pt x="18740" y="10753"/>
                  </a:lnTo>
                  <a:lnTo>
                    <a:pt x="17315" y="10753"/>
                  </a:lnTo>
                  <a:lnTo>
                    <a:pt x="17315" y="9328"/>
                  </a:lnTo>
                  <a:close/>
                  <a:moveTo>
                    <a:pt x="3267" y="10857"/>
                  </a:moveTo>
                  <a:lnTo>
                    <a:pt x="3267" y="12006"/>
                  </a:lnTo>
                  <a:lnTo>
                    <a:pt x="2118" y="12006"/>
                  </a:lnTo>
                  <a:lnTo>
                    <a:pt x="2118" y="10857"/>
                  </a:lnTo>
                  <a:close/>
                  <a:moveTo>
                    <a:pt x="4806" y="10857"/>
                  </a:moveTo>
                  <a:lnTo>
                    <a:pt x="4806" y="12006"/>
                  </a:lnTo>
                  <a:lnTo>
                    <a:pt x="3381" y="12006"/>
                  </a:lnTo>
                  <a:lnTo>
                    <a:pt x="3381" y="10857"/>
                  </a:lnTo>
                  <a:close/>
                  <a:moveTo>
                    <a:pt x="6202" y="10857"/>
                  </a:moveTo>
                  <a:lnTo>
                    <a:pt x="6202" y="12006"/>
                  </a:lnTo>
                  <a:lnTo>
                    <a:pt x="4911" y="12006"/>
                  </a:lnTo>
                  <a:lnTo>
                    <a:pt x="4911" y="10857"/>
                  </a:lnTo>
                  <a:close/>
                  <a:moveTo>
                    <a:pt x="7599" y="10857"/>
                  </a:moveTo>
                  <a:lnTo>
                    <a:pt x="7599" y="12006"/>
                  </a:lnTo>
                  <a:lnTo>
                    <a:pt x="6307" y="12006"/>
                  </a:lnTo>
                  <a:lnTo>
                    <a:pt x="6307" y="10857"/>
                  </a:lnTo>
                  <a:close/>
                  <a:moveTo>
                    <a:pt x="8995" y="10857"/>
                  </a:moveTo>
                  <a:lnTo>
                    <a:pt x="8995" y="12006"/>
                  </a:lnTo>
                  <a:lnTo>
                    <a:pt x="7703" y="12006"/>
                  </a:lnTo>
                  <a:lnTo>
                    <a:pt x="7703" y="10857"/>
                  </a:lnTo>
                  <a:close/>
                  <a:moveTo>
                    <a:pt x="10391" y="10857"/>
                  </a:moveTo>
                  <a:lnTo>
                    <a:pt x="10391" y="12006"/>
                  </a:lnTo>
                  <a:lnTo>
                    <a:pt x="9099" y="12006"/>
                  </a:lnTo>
                  <a:lnTo>
                    <a:pt x="9099" y="10857"/>
                  </a:lnTo>
                  <a:close/>
                  <a:moveTo>
                    <a:pt x="11787" y="10857"/>
                  </a:moveTo>
                  <a:lnTo>
                    <a:pt x="11787" y="12006"/>
                  </a:lnTo>
                  <a:lnTo>
                    <a:pt x="10496" y="12006"/>
                  </a:lnTo>
                  <a:lnTo>
                    <a:pt x="10496" y="10857"/>
                  </a:lnTo>
                  <a:close/>
                  <a:moveTo>
                    <a:pt x="13184" y="10857"/>
                  </a:moveTo>
                  <a:lnTo>
                    <a:pt x="13184" y="12006"/>
                  </a:lnTo>
                  <a:lnTo>
                    <a:pt x="11892" y="12006"/>
                  </a:lnTo>
                  <a:lnTo>
                    <a:pt x="11892" y="10857"/>
                  </a:lnTo>
                  <a:close/>
                  <a:moveTo>
                    <a:pt x="14551" y="10857"/>
                  </a:moveTo>
                  <a:lnTo>
                    <a:pt x="14551" y="12006"/>
                  </a:lnTo>
                  <a:lnTo>
                    <a:pt x="13288" y="12006"/>
                  </a:lnTo>
                  <a:lnTo>
                    <a:pt x="13288" y="10857"/>
                  </a:lnTo>
                  <a:close/>
                  <a:moveTo>
                    <a:pt x="3267" y="12120"/>
                  </a:moveTo>
                  <a:lnTo>
                    <a:pt x="3267" y="13403"/>
                  </a:lnTo>
                  <a:lnTo>
                    <a:pt x="2118" y="13403"/>
                  </a:lnTo>
                  <a:lnTo>
                    <a:pt x="2118" y="12120"/>
                  </a:lnTo>
                  <a:close/>
                  <a:moveTo>
                    <a:pt x="4806" y="12120"/>
                  </a:moveTo>
                  <a:lnTo>
                    <a:pt x="4806" y="13403"/>
                  </a:lnTo>
                  <a:lnTo>
                    <a:pt x="3381" y="13403"/>
                  </a:lnTo>
                  <a:lnTo>
                    <a:pt x="3381" y="12120"/>
                  </a:lnTo>
                  <a:close/>
                  <a:moveTo>
                    <a:pt x="6202" y="12120"/>
                  </a:moveTo>
                  <a:lnTo>
                    <a:pt x="6202" y="13403"/>
                  </a:lnTo>
                  <a:lnTo>
                    <a:pt x="4911" y="13403"/>
                  </a:lnTo>
                  <a:lnTo>
                    <a:pt x="4911" y="12120"/>
                  </a:lnTo>
                  <a:close/>
                  <a:moveTo>
                    <a:pt x="7599" y="12120"/>
                  </a:moveTo>
                  <a:lnTo>
                    <a:pt x="7599" y="13403"/>
                  </a:lnTo>
                  <a:lnTo>
                    <a:pt x="6307" y="13403"/>
                  </a:lnTo>
                  <a:lnTo>
                    <a:pt x="6307" y="12120"/>
                  </a:lnTo>
                  <a:close/>
                  <a:moveTo>
                    <a:pt x="8995" y="12120"/>
                  </a:moveTo>
                  <a:lnTo>
                    <a:pt x="8995" y="13403"/>
                  </a:lnTo>
                  <a:lnTo>
                    <a:pt x="7703" y="13403"/>
                  </a:lnTo>
                  <a:lnTo>
                    <a:pt x="7703" y="12120"/>
                  </a:lnTo>
                  <a:close/>
                  <a:moveTo>
                    <a:pt x="10391" y="12120"/>
                  </a:moveTo>
                  <a:lnTo>
                    <a:pt x="10391" y="13403"/>
                  </a:lnTo>
                  <a:lnTo>
                    <a:pt x="9099" y="13403"/>
                  </a:lnTo>
                  <a:lnTo>
                    <a:pt x="9099" y="12120"/>
                  </a:lnTo>
                  <a:close/>
                  <a:moveTo>
                    <a:pt x="11787" y="12120"/>
                  </a:moveTo>
                  <a:lnTo>
                    <a:pt x="11787" y="13403"/>
                  </a:lnTo>
                  <a:lnTo>
                    <a:pt x="10496" y="13403"/>
                  </a:lnTo>
                  <a:lnTo>
                    <a:pt x="10496" y="12120"/>
                  </a:lnTo>
                  <a:close/>
                  <a:moveTo>
                    <a:pt x="6307" y="1"/>
                  </a:moveTo>
                  <a:cubicBezTo>
                    <a:pt x="6278" y="10"/>
                    <a:pt x="6240" y="29"/>
                    <a:pt x="6202" y="39"/>
                  </a:cubicBezTo>
                  <a:lnTo>
                    <a:pt x="6202" y="837"/>
                  </a:lnTo>
                  <a:lnTo>
                    <a:pt x="4911" y="837"/>
                  </a:lnTo>
                  <a:lnTo>
                    <a:pt x="4911" y="495"/>
                  </a:lnTo>
                  <a:lnTo>
                    <a:pt x="4806" y="495"/>
                  </a:lnTo>
                  <a:lnTo>
                    <a:pt x="4806" y="837"/>
                  </a:lnTo>
                  <a:lnTo>
                    <a:pt x="3381" y="837"/>
                  </a:lnTo>
                  <a:lnTo>
                    <a:pt x="3381" y="827"/>
                  </a:lnTo>
                  <a:cubicBezTo>
                    <a:pt x="3248" y="865"/>
                    <a:pt x="3097" y="913"/>
                    <a:pt x="2964" y="941"/>
                  </a:cubicBezTo>
                  <a:lnTo>
                    <a:pt x="3267" y="941"/>
                  </a:lnTo>
                  <a:lnTo>
                    <a:pt x="3267" y="2233"/>
                  </a:lnTo>
                  <a:lnTo>
                    <a:pt x="2118" y="2233"/>
                  </a:lnTo>
                  <a:lnTo>
                    <a:pt x="2118" y="1102"/>
                  </a:lnTo>
                  <a:cubicBezTo>
                    <a:pt x="2118" y="1112"/>
                    <a:pt x="2109" y="1112"/>
                    <a:pt x="2109" y="1112"/>
                  </a:cubicBezTo>
                  <a:cubicBezTo>
                    <a:pt x="2080" y="1093"/>
                    <a:pt x="2042" y="1083"/>
                    <a:pt x="2014" y="1064"/>
                  </a:cubicBezTo>
                  <a:lnTo>
                    <a:pt x="2014" y="2233"/>
                  </a:lnTo>
                  <a:lnTo>
                    <a:pt x="722" y="2233"/>
                  </a:lnTo>
                  <a:lnTo>
                    <a:pt x="722" y="1805"/>
                  </a:lnTo>
                  <a:cubicBezTo>
                    <a:pt x="693" y="1805"/>
                    <a:pt x="655" y="1815"/>
                    <a:pt x="618" y="1815"/>
                  </a:cubicBezTo>
                  <a:lnTo>
                    <a:pt x="618" y="2233"/>
                  </a:lnTo>
                  <a:lnTo>
                    <a:pt x="0" y="2233"/>
                  </a:lnTo>
                  <a:lnTo>
                    <a:pt x="0" y="2347"/>
                  </a:lnTo>
                  <a:lnTo>
                    <a:pt x="618" y="2347"/>
                  </a:lnTo>
                  <a:lnTo>
                    <a:pt x="618" y="3297"/>
                  </a:lnTo>
                  <a:cubicBezTo>
                    <a:pt x="655" y="3306"/>
                    <a:pt x="693" y="3306"/>
                    <a:pt x="722" y="3316"/>
                  </a:cubicBezTo>
                  <a:lnTo>
                    <a:pt x="722" y="2347"/>
                  </a:lnTo>
                  <a:lnTo>
                    <a:pt x="2014" y="2347"/>
                  </a:lnTo>
                  <a:lnTo>
                    <a:pt x="2014" y="3629"/>
                  </a:lnTo>
                  <a:lnTo>
                    <a:pt x="1833" y="3629"/>
                  </a:lnTo>
                  <a:cubicBezTo>
                    <a:pt x="1824" y="3667"/>
                    <a:pt x="1805" y="3705"/>
                    <a:pt x="1786" y="3743"/>
                  </a:cubicBezTo>
                  <a:lnTo>
                    <a:pt x="2014" y="3743"/>
                  </a:lnTo>
                  <a:lnTo>
                    <a:pt x="2014" y="5025"/>
                  </a:lnTo>
                  <a:lnTo>
                    <a:pt x="1805" y="5025"/>
                  </a:lnTo>
                  <a:cubicBezTo>
                    <a:pt x="1824" y="5063"/>
                    <a:pt x="1843" y="5092"/>
                    <a:pt x="1852" y="5139"/>
                  </a:cubicBezTo>
                  <a:lnTo>
                    <a:pt x="2014" y="5139"/>
                  </a:lnTo>
                  <a:lnTo>
                    <a:pt x="2014" y="6421"/>
                  </a:lnTo>
                  <a:lnTo>
                    <a:pt x="722" y="6421"/>
                  </a:lnTo>
                  <a:lnTo>
                    <a:pt x="722" y="5358"/>
                  </a:lnTo>
                  <a:cubicBezTo>
                    <a:pt x="693" y="5348"/>
                    <a:pt x="655" y="5348"/>
                    <a:pt x="618" y="5348"/>
                  </a:cubicBezTo>
                  <a:lnTo>
                    <a:pt x="618" y="6421"/>
                  </a:lnTo>
                  <a:lnTo>
                    <a:pt x="0" y="6421"/>
                  </a:lnTo>
                  <a:lnTo>
                    <a:pt x="0" y="6535"/>
                  </a:lnTo>
                  <a:lnTo>
                    <a:pt x="618" y="6535"/>
                  </a:lnTo>
                  <a:lnTo>
                    <a:pt x="618" y="6925"/>
                  </a:lnTo>
                  <a:lnTo>
                    <a:pt x="722" y="6925"/>
                  </a:lnTo>
                  <a:lnTo>
                    <a:pt x="722" y="6535"/>
                  </a:lnTo>
                  <a:lnTo>
                    <a:pt x="2014" y="6535"/>
                  </a:lnTo>
                  <a:lnTo>
                    <a:pt x="2014" y="7818"/>
                  </a:lnTo>
                  <a:lnTo>
                    <a:pt x="722" y="7818"/>
                  </a:lnTo>
                  <a:lnTo>
                    <a:pt x="722" y="7153"/>
                  </a:lnTo>
                  <a:lnTo>
                    <a:pt x="618" y="7153"/>
                  </a:lnTo>
                  <a:lnTo>
                    <a:pt x="618" y="7818"/>
                  </a:lnTo>
                  <a:lnTo>
                    <a:pt x="0" y="7818"/>
                  </a:lnTo>
                  <a:lnTo>
                    <a:pt x="0" y="7922"/>
                  </a:lnTo>
                  <a:lnTo>
                    <a:pt x="618" y="7922"/>
                  </a:lnTo>
                  <a:lnTo>
                    <a:pt x="618" y="8711"/>
                  </a:lnTo>
                  <a:lnTo>
                    <a:pt x="722" y="8711"/>
                  </a:lnTo>
                  <a:lnTo>
                    <a:pt x="722" y="7922"/>
                  </a:lnTo>
                  <a:lnTo>
                    <a:pt x="2014" y="7922"/>
                  </a:lnTo>
                  <a:lnTo>
                    <a:pt x="2014" y="9214"/>
                  </a:lnTo>
                  <a:lnTo>
                    <a:pt x="1643" y="9214"/>
                  </a:lnTo>
                  <a:cubicBezTo>
                    <a:pt x="1567" y="9261"/>
                    <a:pt x="1472" y="9290"/>
                    <a:pt x="1377" y="9290"/>
                  </a:cubicBezTo>
                  <a:cubicBezTo>
                    <a:pt x="1273" y="9290"/>
                    <a:pt x="1187" y="9261"/>
                    <a:pt x="1111" y="9214"/>
                  </a:cubicBezTo>
                  <a:lnTo>
                    <a:pt x="722" y="9214"/>
                  </a:lnTo>
                  <a:lnTo>
                    <a:pt x="722" y="8929"/>
                  </a:lnTo>
                  <a:cubicBezTo>
                    <a:pt x="693" y="8929"/>
                    <a:pt x="655" y="8939"/>
                    <a:pt x="618" y="8939"/>
                  </a:cubicBezTo>
                  <a:lnTo>
                    <a:pt x="618" y="9214"/>
                  </a:lnTo>
                  <a:lnTo>
                    <a:pt x="0" y="9214"/>
                  </a:lnTo>
                  <a:lnTo>
                    <a:pt x="0" y="9318"/>
                  </a:lnTo>
                  <a:lnTo>
                    <a:pt x="618" y="9318"/>
                  </a:lnTo>
                  <a:lnTo>
                    <a:pt x="618" y="10477"/>
                  </a:lnTo>
                  <a:cubicBezTo>
                    <a:pt x="655" y="10487"/>
                    <a:pt x="693" y="10487"/>
                    <a:pt x="722" y="10487"/>
                  </a:cubicBezTo>
                  <a:lnTo>
                    <a:pt x="722" y="9318"/>
                  </a:lnTo>
                  <a:lnTo>
                    <a:pt x="2014" y="9318"/>
                  </a:lnTo>
                  <a:lnTo>
                    <a:pt x="2014" y="10743"/>
                  </a:lnTo>
                  <a:lnTo>
                    <a:pt x="1843" y="10743"/>
                  </a:lnTo>
                  <a:cubicBezTo>
                    <a:pt x="1824" y="10791"/>
                    <a:pt x="1805" y="10819"/>
                    <a:pt x="1786" y="10857"/>
                  </a:cubicBezTo>
                  <a:lnTo>
                    <a:pt x="2014" y="10857"/>
                  </a:lnTo>
                  <a:lnTo>
                    <a:pt x="2014" y="12006"/>
                  </a:lnTo>
                  <a:lnTo>
                    <a:pt x="1691" y="12006"/>
                  </a:lnTo>
                  <a:cubicBezTo>
                    <a:pt x="1729" y="12035"/>
                    <a:pt x="1767" y="12073"/>
                    <a:pt x="1786" y="12111"/>
                  </a:cubicBezTo>
                  <a:lnTo>
                    <a:pt x="2014" y="12111"/>
                  </a:lnTo>
                  <a:lnTo>
                    <a:pt x="2014" y="13403"/>
                  </a:lnTo>
                  <a:lnTo>
                    <a:pt x="722" y="13403"/>
                  </a:lnTo>
                  <a:lnTo>
                    <a:pt x="722" y="12481"/>
                  </a:lnTo>
                  <a:cubicBezTo>
                    <a:pt x="693" y="12481"/>
                    <a:pt x="655" y="12481"/>
                    <a:pt x="618" y="12472"/>
                  </a:cubicBezTo>
                  <a:lnTo>
                    <a:pt x="618" y="13403"/>
                  </a:lnTo>
                  <a:lnTo>
                    <a:pt x="0" y="13403"/>
                  </a:lnTo>
                  <a:lnTo>
                    <a:pt x="0" y="13507"/>
                  </a:lnTo>
                  <a:lnTo>
                    <a:pt x="618" y="13507"/>
                  </a:lnTo>
                  <a:lnTo>
                    <a:pt x="618" y="14039"/>
                  </a:lnTo>
                  <a:cubicBezTo>
                    <a:pt x="655" y="14049"/>
                    <a:pt x="693" y="14049"/>
                    <a:pt x="722" y="14049"/>
                  </a:cubicBezTo>
                  <a:lnTo>
                    <a:pt x="722" y="13507"/>
                  </a:lnTo>
                  <a:lnTo>
                    <a:pt x="2014" y="13507"/>
                  </a:lnTo>
                  <a:lnTo>
                    <a:pt x="2014" y="14704"/>
                  </a:lnTo>
                  <a:lnTo>
                    <a:pt x="2118" y="14704"/>
                  </a:lnTo>
                  <a:lnTo>
                    <a:pt x="2118" y="13507"/>
                  </a:lnTo>
                  <a:lnTo>
                    <a:pt x="3267" y="13507"/>
                  </a:lnTo>
                  <a:lnTo>
                    <a:pt x="3267" y="14666"/>
                  </a:lnTo>
                  <a:lnTo>
                    <a:pt x="3381" y="14666"/>
                  </a:lnTo>
                  <a:lnTo>
                    <a:pt x="3381" y="13507"/>
                  </a:lnTo>
                  <a:lnTo>
                    <a:pt x="4806" y="13507"/>
                  </a:lnTo>
                  <a:lnTo>
                    <a:pt x="4806" y="14704"/>
                  </a:lnTo>
                  <a:lnTo>
                    <a:pt x="4911" y="14704"/>
                  </a:lnTo>
                  <a:lnTo>
                    <a:pt x="4911" y="13507"/>
                  </a:lnTo>
                  <a:lnTo>
                    <a:pt x="6202" y="13507"/>
                  </a:lnTo>
                  <a:lnTo>
                    <a:pt x="6202" y="14704"/>
                  </a:lnTo>
                  <a:lnTo>
                    <a:pt x="6307" y="14704"/>
                  </a:lnTo>
                  <a:lnTo>
                    <a:pt x="6307" y="13507"/>
                  </a:lnTo>
                  <a:lnTo>
                    <a:pt x="7599" y="13507"/>
                  </a:lnTo>
                  <a:lnTo>
                    <a:pt x="7599" y="14704"/>
                  </a:lnTo>
                  <a:lnTo>
                    <a:pt x="7703" y="14704"/>
                  </a:lnTo>
                  <a:lnTo>
                    <a:pt x="7703" y="13507"/>
                  </a:lnTo>
                  <a:lnTo>
                    <a:pt x="8995" y="13507"/>
                  </a:lnTo>
                  <a:lnTo>
                    <a:pt x="8995" y="14704"/>
                  </a:lnTo>
                  <a:lnTo>
                    <a:pt x="9099" y="14704"/>
                  </a:lnTo>
                  <a:lnTo>
                    <a:pt x="9099" y="13507"/>
                  </a:lnTo>
                  <a:lnTo>
                    <a:pt x="10391" y="13507"/>
                  </a:lnTo>
                  <a:lnTo>
                    <a:pt x="10391" y="14704"/>
                  </a:lnTo>
                  <a:lnTo>
                    <a:pt x="10496" y="14704"/>
                  </a:lnTo>
                  <a:lnTo>
                    <a:pt x="10496" y="13507"/>
                  </a:lnTo>
                  <a:lnTo>
                    <a:pt x="11787" y="13507"/>
                  </a:lnTo>
                  <a:lnTo>
                    <a:pt x="11787" y="14343"/>
                  </a:lnTo>
                  <a:cubicBezTo>
                    <a:pt x="11825" y="14305"/>
                    <a:pt x="11863" y="14267"/>
                    <a:pt x="11892" y="14229"/>
                  </a:cubicBezTo>
                  <a:lnTo>
                    <a:pt x="11892" y="13507"/>
                  </a:lnTo>
                  <a:lnTo>
                    <a:pt x="12680" y="13507"/>
                  </a:lnTo>
                  <a:cubicBezTo>
                    <a:pt x="12718" y="13479"/>
                    <a:pt x="12766" y="13441"/>
                    <a:pt x="12813" y="13403"/>
                  </a:cubicBezTo>
                  <a:lnTo>
                    <a:pt x="11892" y="13403"/>
                  </a:lnTo>
                  <a:lnTo>
                    <a:pt x="11892" y="12111"/>
                  </a:lnTo>
                  <a:lnTo>
                    <a:pt x="13184" y="12111"/>
                  </a:lnTo>
                  <a:lnTo>
                    <a:pt x="13184" y="13108"/>
                  </a:lnTo>
                  <a:cubicBezTo>
                    <a:pt x="13222" y="13089"/>
                    <a:pt x="13260" y="13061"/>
                    <a:pt x="13288" y="13032"/>
                  </a:cubicBezTo>
                  <a:lnTo>
                    <a:pt x="13288" y="12111"/>
                  </a:lnTo>
                  <a:lnTo>
                    <a:pt x="14551" y="12111"/>
                  </a:lnTo>
                  <a:lnTo>
                    <a:pt x="14551" y="12168"/>
                  </a:lnTo>
                  <a:cubicBezTo>
                    <a:pt x="14570" y="12158"/>
                    <a:pt x="14589" y="12149"/>
                    <a:pt x="14608" y="12139"/>
                  </a:cubicBezTo>
                  <a:cubicBezTo>
                    <a:pt x="14627" y="12130"/>
                    <a:pt x="14646" y="12130"/>
                    <a:pt x="14665" y="12130"/>
                  </a:cubicBezTo>
                  <a:lnTo>
                    <a:pt x="14665" y="12111"/>
                  </a:lnTo>
                  <a:lnTo>
                    <a:pt x="14732" y="12111"/>
                  </a:lnTo>
                  <a:cubicBezTo>
                    <a:pt x="14941" y="12082"/>
                    <a:pt x="15140" y="12044"/>
                    <a:pt x="15330" y="12006"/>
                  </a:cubicBezTo>
                  <a:lnTo>
                    <a:pt x="14665" y="12006"/>
                  </a:lnTo>
                  <a:lnTo>
                    <a:pt x="14665" y="10857"/>
                  </a:lnTo>
                  <a:lnTo>
                    <a:pt x="15947" y="10857"/>
                  </a:lnTo>
                  <a:lnTo>
                    <a:pt x="15947" y="11883"/>
                  </a:lnTo>
                  <a:cubicBezTo>
                    <a:pt x="15985" y="11873"/>
                    <a:pt x="16023" y="11864"/>
                    <a:pt x="16061" y="11854"/>
                  </a:cubicBezTo>
                  <a:lnTo>
                    <a:pt x="16061" y="10857"/>
                  </a:lnTo>
                  <a:lnTo>
                    <a:pt x="17201" y="10857"/>
                  </a:lnTo>
                  <a:lnTo>
                    <a:pt x="17201" y="11579"/>
                  </a:lnTo>
                  <a:cubicBezTo>
                    <a:pt x="17239" y="11570"/>
                    <a:pt x="17277" y="11560"/>
                    <a:pt x="17315" y="11551"/>
                  </a:cubicBezTo>
                  <a:lnTo>
                    <a:pt x="17315" y="10857"/>
                  </a:lnTo>
                  <a:lnTo>
                    <a:pt x="18740" y="10857"/>
                  </a:lnTo>
                  <a:lnTo>
                    <a:pt x="18740" y="11085"/>
                  </a:lnTo>
                  <a:cubicBezTo>
                    <a:pt x="18778" y="11066"/>
                    <a:pt x="18816" y="11057"/>
                    <a:pt x="18844" y="11047"/>
                  </a:cubicBezTo>
                  <a:lnTo>
                    <a:pt x="18844" y="10857"/>
                  </a:lnTo>
                  <a:lnTo>
                    <a:pt x="19291" y="10857"/>
                  </a:lnTo>
                  <a:cubicBezTo>
                    <a:pt x="19376" y="10819"/>
                    <a:pt x="19452" y="10781"/>
                    <a:pt x="19538" y="10753"/>
                  </a:cubicBezTo>
                  <a:lnTo>
                    <a:pt x="18844" y="10753"/>
                  </a:lnTo>
                  <a:lnTo>
                    <a:pt x="18844" y="9328"/>
                  </a:lnTo>
                  <a:lnTo>
                    <a:pt x="20136" y="9328"/>
                  </a:lnTo>
                  <a:lnTo>
                    <a:pt x="20136" y="10449"/>
                  </a:lnTo>
                  <a:cubicBezTo>
                    <a:pt x="20174" y="10430"/>
                    <a:pt x="20212" y="10411"/>
                    <a:pt x="20241" y="10392"/>
                  </a:cubicBezTo>
                  <a:lnTo>
                    <a:pt x="20241" y="9328"/>
                  </a:lnTo>
                  <a:lnTo>
                    <a:pt x="21532" y="9328"/>
                  </a:lnTo>
                  <a:lnTo>
                    <a:pt x="21532" y="9537"/>
                  </a:lnTo>
                  <a:cubicBezTo>
                    <a:pt x="21570" y="9508"/>
                    <a:pt x="21608" y="9489"/>
                    <a:pt x="21637" y="9451"/>
                  </a:cubicBezTo>
                  <a:lnTo>
                    <a:pt x="21637" y="9328"/>
                  </a:lnTo>
                  <a:lnTo>
                    <a:pt x="21808" y="9328"/>
                  </a:lnTo>
                  <a:cubicBezTo>
                    <a:pt x="21846" y="9290"/>
                    <a:pt x="21893" y="9252"/>
                    <a:pt x="21941" y="9214"/>
                  </a:cubicBezTo>
                  <a:lnTo>
                    <a:pt x="21637" y="9214"/>
                  </a:lnTo>
                  <a:lnTo>
                    <a:pt x="21637" y="7932"/>
                  </a:lnTo>
                  <a:lnTo>
                    <a:pt x="22929" y="7932"/>
                  </a:lnTo>
                  <a:lnTo>
                    <a:pt x="22929" y="8293"/>
                  </a:lnTo>
                  <a:cubicBezTo>
                    <a:pt x="22967" y="8255"/>
                    <a:pt x="23005" y="8217"/>
                    <a:pt x="23033" y="8179"/>
                  </a:cubicBezTo>
                  <a:lnTo>
                    <a:pt x="23033" y="7932"/>
                  </a:lnTo>
                  <a:lnTo>
                    <a:pt x="23271" y="7932"/>
                  </a:lnTo>
                  <a:cubicBezTo>
                    <a:pt x="23299" y="7894"/>
                    <a:pt x="23337" y="7856"/>
                    <a:pt x="23366" y="7818"/>
                  </a:cubicBezTo>
                  <a:lnTo>
                    <a:pt x="23033" y="7818"/>
                  </a:lnTo>
                  <a:lnTo>
                    <a:pt x="23033" y="6535"/>
                  </a:lnTo>
                  <a:lnTo>
                    <a:pt x="23707" y="6535"/>
                  </a:lnTo>
                  <a:lnTo>
                    <a:pt x="23707" y="6421"/>
                  </a:lnTo>
                  <a:lnTo>
                    <a:pt x="23033" y="6421"/>
                  </a:lnTo>
                  <a:lnTo>
                    <a:pt x="23033" y="5139"/>
                  </a:lnTo>
                  <a:lnTo>
                    <a:pt x="23707" y="5139"/>
                  </a:lnTo>
                  <a:lnTo>
                    <a:pt x="23707" y="5025"/>
                  </a:lnTo>
                  <a:lnTo>
                    <a:pt x="23033" y="5025"/>
                  </a:lnTo>
                  <a:lnTo>
                    <a:pt x="23033" y="3743"/>
                  </a:lnTo>
                  <a:lnTo>
                    <a:pt x="23707" y="3743"/>
                  </a:lnTo>
                  <a:lnTo>
                    <a:pt x="23707" y="3629"/>
                  </a:lnTo>
                  <a:lnTo>
                    <a:pt x="23033" y="3629"/>
                  </a:lnTo>
                  <a:lnTo>
                    <a:pt x="23033" y="2347"/>
                  </a:lnTo>
                  <a:lnTo>
                    <a:pt x="23707" y="2347"/>
                  </a:lnTo>
                  <a:lnTo>
                    <a:pt x="23707" y="2233"/>
                  </a:lnTo>
                  <a:lnTo>
                    <a:pt x="23033" y="2233"/>
                  </a:lnTo>
                  <a:lnTo>
                    <a:pt x="23033" y="950"/>
                  </a:lnTo>
                  <a:lnTo>
                    <a:pt x="23707" y="950"/>
                  </a:lnTo>
                  <a:lnTo>
                    <a:pt x="23707" y="837"/>
                  </a:lnTo>
                  <a:lnTo>
                    <a:pt x="23033" y="837"/>
                  </a:lnTo>
                  <a:lnTo>
                    <a:pt x="23033" y="29"/>
                  </a:lnTo>
                  <a:cubicBezTo>
                    <a:pt x="23005" y="48"/>
                    <a:pt x="22967" y="58"/>
                    <a:pt x="22929" y="77"/>
                  </a:cubicBezTo>
                  <a:lnTo>
                    <a:pt x="22929" y="837"/>
                  </a:lnTo>
                  <a:lnTo>
                    <a:pt x="21637" y="837"/>
                  </a:lnTo>
                  <a:lnTo>
                    <a:pt x="21637" y="732"/>
                  </a:lnTo>
                  <a:cubicBezTo>
                    <a:pt x="21608" y="732"/>
                    <a:pt x="21570" y="732"/>
                    <a:pt x="21532" y="742"/>
                  </a:cubicBezTo>
                  <a:lnTo>
                    <a:pt x="21532" y="837"/>
                  </a:lnTo>
                  <a:lnTo>
                    <a:pt x="20241" y="837"/>
                  </a:lnTo>
                  <a:lnTo>
                    <a:pt x="20241" y="751"/>
                  </a:lnTo>
                  <a:lnTo>
                    <a:pt x="20136" y="751"/>
                  </a:lnTo>
                  <a:lnTo>
                    <a:pt x="20136" y="837"/>
                  </a:lnTo>
                  <a:lnTo>
                    <a:pt x="18844" y="837"/>
                  </a:lnTo>
                  <a:lnTo>
                    <a:pt x="18844" y="751"/>
                  </a:lnTo>
                  <a:lnTo>
                    <a:pt x="18740" y="751"/>
                  </a:lnTo>
                  <a:lnTo>
                    <a:pt x="18740" y="837"/>
                  </a:lnTo>
                  <a:lnTo>
                    <a:pt x="17315" y="837"/>
                  </a:lnTo>
                  <a:lnTo>
                    <a:pt x="17315" y="751"/>
                  </a:lnTo>
                  <a:lnTo>
                    <a:pt x="17201" y="751"/>
                  </a:lnTo>
                  <a:lnTo>
                    <a:pt x="17201" y="837"/>
                  </a:lnTo>
                  <a:lnTo>
                    <a:pt x="16052" y="837"/>
                  </a:lnTo>
                  <a:lnTo>
                    <a:pt x="16052" y="742"/>
                  </a:lnTo>
                  <a:lnTo>
                    <a:pt x="15947" y="742"/>
                  </a:lnTo>
                  <a:lnTo>
                    <a:pt x="15947" y="837"/>
                  </a:lnTo>
                  <a:lnTo>
                    <a:pt x="14656" y="837"/>
                  </a:lnTo>
                  <a:lnTo>
                    <a:pt x="14656" y="723"/>
                  </a:lnTo>
                  <a:cubicBezTo>
                    <a:pt x="14627" y="723"/>
                    <a:pt x="14589" y="723"/>
                    <a:pt x="14551" y="713"/>
                  </a:cubicBezTo>
                  <a:lnTo>
                    <a:pt x="14551" y="837"/>
                  </a:lnTo>
                  <a:lnTo>
                    <a:pt x="13288" y="837"/>
                  </a:lnTo>
                  <a:lnTo>
                    <a:pt x="13288" y="723"/>
                  </a:lnTo>
                  <a:cubicBezTo>
                    <a:pt x="13250" y="732"/>
                    <a:pt x="13222" y="751"/>
                    <a:pt x="13184" y="761"/>
                  </a:cubicBezTo>
                  <a:lnTo>
                    <a:pt x="13184" y="837"/>
                  </a:lnTo>
                  <a:lnTo>
                    <a:pt x="11892" y="837"/>
                  </a:lnTo>
                  <a:lnTo>
                    <a:pt x="11892" y="295"/>
                  </a:lnTo>
                  <a:cubicBezTo>
                    <a:pt x="11879" y="295"/>
                    <a:pt x="11871" y="291"/>
                    <a:pt x="11861" y="291"/>
                  </a:cubicBezTo>
                  <a:cubicBezTo>
                    <a:pt x="11856" y="291"/>
                    <a:pt x="11851" y="292"/>
                    <a:pt x="11844" y="295"/>
                  </a:cubicBezTo>
                  <a:cubicBezTo>
                    <a:pt x="11830" y="281"/>
                    <a:pt x="11816" y="272"/>
                    <a:pt x="11803" y="272"/>
                  </a:cubicBezTo>
                  <a:cubicBezTo>
                    <a:pt x="11797" y="272"/>
                    <a:pt x="11792" y="274"/>
                    <a:pt x="11787" y="276"/>
                  </a:cubicBezTo>
                  <a:lnTo>
                    <a:pt x="11787" y="837"/>
                  </a:lnTo>
                  <a:lnTo>
                    <a:pt x="11122" y="837"/>
                  </a:lnTo>
                  <a:cubicBezTo>
                    <a:pt x="11093" y="848"/>
                    <a:pt x="11056" y="856"/>
                    <a:pt x="11019" y="856"/>
                  </a:cubicBezTo>
                  <a:cubicBezTo>
                    <a:pt x="10996" y="856"/>
                    <a:pt x="10973" y="853"/>
                    <a:pt x="10951" y="846"/>
                  </a:cubicBezTo>
                  <a:cubicBezTo>
                    <a:pt x="10942" y="846"/>
                    <a:pt x="10932" y="846"/>
                    <a:pt x="10923" y="837"/>
                  </a:cubicBezTo>
                  <a:lnTo>
                    <a:pt x="10496" y="837"/>
                  </a:lnTo>
                  <a:lnTo>
                    <a:pt x="10496" y="656"/>
                  </a:lnTo>
                  <a:cubicBezTo>
                    <a:pt x="10458" y="675"/>
                    <a:pt x="10420" y="704"/>
                    <a:pt x="10391" y="723"/>
                  </a:cubicBezTo>
                  <a:lnTo>
                    <a:pt x="10391" y="837"/>
                  </a:lnTo>
                  <a:lnTo>
                    <a:pt x="9099" y="837"/>
                  </a:lnTo>
                  <a:lnTo>
                    <a:pt x="9099" y="48"/>
                  </a:lnTo>
                  <a:cubicBezTo>
                    <a:pt x="9061" y="39"/>
                    <a:pt x="9033" y="39"/>
                    <a:pt x="8995" y="29"/>
                  </a:cubicBezTo>
                  <a:lnTo>
                    <a:pt x="8995" y="837"/>
                  </a:lnTo>
                  <a:lnTo>
                    <a:pt x="7703" y="837"/>
                  </a:lnTo>
                  <a:lnTo>
                    <a:pt x="7703" y="29"/>
                  </a:lnTo>
                  <a:cubicBezTo>
                    <a:pt x="7675" y="67"/>
                    <a:pt x="7646" y="115"/>
                    <a:pt x="7608" y="153"/>
                  </a:cubicBezTo>
                  <a:lnTo>
                    <a:pt x="7599" y="153"/>
                  </a:lnTo>
                  <a:lnTo>
                    <a:pt x="7599" y="837"/>
                  </a:lnTo>
                  <a:lnTo>
                    <a:pt x="6307" y="837"/>
                  </a:lnTo>
                  <a:lnTo>
                    <a:pt x="6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5"/>
          <p:cNvSpPr/>
          <p:nvPr/>
        </p:nvSpPr>
        <p:spPr>
          <a:xfrm>
            <a:off x="-229136" y="-404651"/>
            <a:ext cx="2114663" cy="1104906"/>
          </a:xfrm>
          <a:custGeom>
            <a:avLst/>
            <a:gdLst/>
            <a:ahLst/>
            <a:cxnLst/>
            <a:rect l="l" t="t" r="r" b="b"/>
            <a:pathLst>
              <a:path w="14913" h="7792"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5749"/>
                </a:lnTo>
                <a:cubicBezTo>
                  <a:pt x="38" y="5835"/>
                  <a:pt x="86" y="5901"/>
                  <a:pt x="171" y="5911"/>
                </a:cubicBezTo>
                <a:cubicBezTo>
                  <a:pt x="247" y="5911"/>
                  <a:pt x="238" y="5911"/>
                  <a:pt x="275" y="5968"/>
                </a:cubicBezTo>
                <a:cubicBezTo>
                  <a:pt x="313" y="6044"/>
                  <a:pt x="342" y="6072"/>
                  <a:pt x="418" y="6110"/>
                </a:cubicBezTo>
                <a:cubicBezTo>
                  <a:pt x="503" y="6167"/>
                  <a:pt x="503" y="6281"/>
                  <a:pt x="589" y="6338"/>
                </a:cubicBezTo>
                <a:cubicBezTo>
                  <a:pt x="627" y="6367"/>
                  <a:pt x="665" y="6376"/>
                  <a:pt x="703" y="6376"/>
                </a:cubicBezTo>
                <a:lnTo>
                  <a:pt x="769" y="6376"/>
                </a:lnTo>
                <a:cubicBezTo>
                  <a:pt x="798" y="6376"/>
                  <a:pt x="807" y="6395"/>
                  <a:pt x="836" y="6395"/>
                </a:cubicBezTo>
                <a:cubicBezTo>
                  <a:pt x="864" y="6405"/>
                  <a:pt x="902" y="6405"/>
                  <a:pt x="940" y="6405"/>
                </a:cubicBezTo>
                <a:cubicBezTo>
                  <a:pt x="959" y="6405"/>
                  <a:pt x="978" y="6409"/>
                  <a:pt x="997" y="6409"/>
                </a:cubicBezTo>
                <a:cubicBezTo>
                  <a:pt x="1007" y="6409"/>
                  <a:pt x="1016" y="6408"/>
                  <a:pt x="1026" y="6405"/>
                </a:cubicBezTo>
                <a:cubicBezTo>
                  <a:pt x="1042" y="6405"/>
                  <a:pt x="1107" y="6384"/>
                  <a:pt x="1138" y="6384"/>
                </a:cubicBezTo>
                <a:cubicBezTo>
                  <a:pt x="1143" y="6384"/>
                  <a:pt x="1147" y="6384"/>
                  <a:pt x="1149" y="6386"/>
                </a:cubicBezTo>
                <a:cubicBezTo>
                  <a:pt x="1187" y="6386"/>
                  <a:pt x="1197" y="6405"/>
                  <a:pt x="1225" y="6433"/>
                </a:cubicBezTo>
                <a:cubicBezTo>
                  <a:pt x="1292" y="6500"/>
                  <a:pt x="1377" y="6509"/>
                  <a:pt x="1472" y="6509"/>
                </a:cubicBezTo>
                <a:cubicBezTo>
                  <a:pt x="1624" y="6509"/>
                  <a:pt x="1795" y="6462"/>
                  <a:pt x="1919" y="6376"/>
                </a:cubicBezTo>
                <a:cubicBezTo>
                  <a:pt x="2033" y="6300"/>
                  <a:pt x="2099" y="6158"/>
                  <a:pt x="2223" y="6110"/>
                </a:cubicBezTo>
                <a:cubicBezTo>
                  <a:pt x="2356" y="6063"/>
                  <a:pt x="2517" y="6063"/>
                  <a:pt x="2650" y="6015"/>
                </a:cubicBezTo>
                <a:cubicBezTo>
                  <a:pt x="2755" y="5987"/>
                  <a:pt x="2707" y="5901"/>
                  <a:pt x="2783" y="5844"/>
                </a:cubicBezTo>
                <a:cubicBezTo>
                  <a:pt x="2815" y="5818"/>
                  <a:pt x="2861" y="5812"/>
                  <a:pt x="2911" y="5812"/>
                </a:cubicBezTo>
                <a:cubicBezTo>
                  <a:pt x="2950" y="5812"/>
                  <a:pt x="2992" y="5816"/>
                  <a:pt x="3030" y="5816"/>
                </a:cubicBezTo>
                <a:cubicBezTo>
                  <a:pt x="3106" y="5816"/>
                  <a:pt x="3248" y="5835"/>
                  <a:pt x="3305" y="5892"/>
                </a:cubicBezTo>
                <a:cubicBezTo>
                  <a:pt x="3343" y="5930"/>
                  <a:pt x="3334" y="5996"/>
                  <a:pt x="3372" y="6044"/>
                </a:cubicBezTo>
                <a:cubicBezTo>
                  <a:pt x="3410" y="6091"/>
                  <a:pt x="3495" y="6110"/>
                  <a:pt x="3562" y="6110"/>
                </a:cubicBezTo>
                <a:cubicBezTo>
                  <a:pt x="3576" y="6112"/>
                  <a:pt x="3590" y="6113"/>
                  <a:pt x="3604" y="6113"/>
                </a:cubicBezTo>
                <a:cubicBezTo>
                  <a:pt x="3642" y="6113"/>
                  <a:pt x="3681" y="6108"/>
                  <a:pt x="3719" y="6108"/>
                </a:cubicBezTo>
                <a:cubicBezTo>
                  <a:pt x="3733" y="6108"/>
                  <a:pt x="3747" y="6108"/>
                  <a:pt x="3761" y="6110"/>
                </a:cubicBezTo>
                <a:cubicBezTo>
                  <a:pt x="3809" y="6122"/>
                  <a:pt x="3823" y="6134"/>
                  <a:pt x="3841" y="6134"/>
                </a:cubicBezTo>
                <a:cubicBezTo>
                  <a:pt x="3852" y="6134"/>
                  <a:pt x="3864" y="6130"/>
                  <a:pt x="3885" y="6120"/>
                </a:cubicBezTo>
                <a:cubicBezTo>
                  <a:pt x="4027" y="6053"/>
                  <a:pt x="4141" y="5968"/>
                  <a:pt x="4255" y="5873"/>
                </a:cubicBezTo>
                <a:cubicBezTo>
                  <a:pt x="4331" y="5806"/>
                  <a:pt x="4455" y="5787"/>
                  <a:pt x="4550" y="5749"/>
                </a:cubicBezTo>
                <a:cubicBezTo>
                  <a:pt x="4607" y="5730"/>
                  <a:pt x="4645" y="5692"/>
                  <a:pt x="4702" y="5673"/>
                </a:cubicBezTo>
                <a:cubicBezTo>
                  <a:pt x="4778" y="5635"/>
                  <a:pt x="4825" y="5607"/>
                  <a:pt x="4882" y="5550"/>
                </a:cubicBezTo>
                <a:cubicBezTo>
                  <a:pt x="4977" y="5464"/>
                  <a:pt x="5120" y="5407"/>
                  <a:pt x="5243" y="5351"/>
                </a:cubicBezTo>
                <a:cubicBezTo>
                  <a:pt x="5329" y="5313"/>
                  <a:pt x="5423" y="5284"/>
                  <a:pt x="5499" y="5227"/>
                </a:cubicBezTo>
                <a:cubicBezTo>
                  <a:pt x="5594" y="5151"/>
                  <a:pt x="5670" y="5113"/>
                  <a:pt x="5784" y="5113"/>
                </a:cubicBezTo>
                <a:cubicBezTo>
                  <a:pt x="5873" y="5113"/>
                  <a:pt x="5989" y="5125"/>
                  <a:pt x="6105" y="5125"/>
                </a:cubicBezTo>
                <a:cubicBezTo>
                  <a:pt x="6262" y="5125"/>
                  <a:pt x="6419" y="5103"/>
                  <a:pt x="6506" y="4999"/>
                </a:cubicBezTo>
                <a:cubicBezTo>
                  <a:pt x="6535" y="4961"/>
                  <a:pt x="6535" y="4952"/>
                  <a:pt x="6582" y="4933"/>
                </a:cubicBezTo>
                <a:cubicBezTo>
                  <a:pt x="6604" y="4929"/>
                  <a:pt x="6631" y="4928"/>
                  <a:pt x="6659" y="4928"/>
                </a:cubicBezTo>
                <a:cubicBezTo>
                  <a:pt x="6714" y="4928"/>
                  <a:pt x="6775" y="4933"/>
                  <a:pt x="6820" y="4933"/>
                </a:cubicBezTo>
                <a:cubicBezTo>
                  <a:pt x="6943" y="4942"/>
                  <a:pt x="7124" y="4971"/>
                  <a:pt x="7228" y="5028"/>
                </a:cubicBezTo>
                <a:cubicBezTo>
                  <a:pt x="7380" y="5104"/>
                  <a:pt x="7523" y="5151"/>
                  <a:pt x="7646" y="5265"/>
                </a:cubicBezTo>
                <a:cubicBezTo>
                  <a:pt x="7760" y="5360"/>
                  <a:pt x="7798" y="5512"/>
                  <a:pt x="7922" y="5597"/>
                </a:cubicBezTo>
                <a:cubicBezTo>
                  <a:pt x="7978" y="5645"/>
                  <a:pt x="8045" y="5635"/>
                  <a:pt x="8092" y="5683"/>
                </a:cubicBezTo>
                <a:cubicBezTo>
                  <a:pt x="8159" y="5749"/>
                  <a:pt x="8178" y="5835"/>
                  <a:pt x="8225" y="5901"/>
                </a:cubicBezTo>
                <a:cubicBezTo>
                  <a:pt x="8273" y="5968"/>
                  <a:pt x="8301" y="5958"/>
                  <a:pt x="8368" y="5968"/>
                </a:cubicBezTo>
                <a:cubicBezTo>
                  <a:pt x="8463" y="5968"/>
                  <a:pt x="8548" y="5996"/>
                  <a:pt x="8605" y="6072"/>
                </a:cubicBezTo>
                <a:cubicBezTo>
                  <a:pt x="8672" y="6139"/>
                  <a:pt x="8681" y="6215"/>
                  <a:pt x="8710" y="6300"/>
                </a:cubicBezTo>
                <a:cubicBezTo>
                  <a:pt x="8729" y="6357"/>
                  <a:pt x="8767" y="6405"/>
                  <a:pt x="8805" y="6452"/>
                </a:cubicBezTo>
                <a:cubicBezTo>
                  <a:pt x="8843" y="6519"/>
                  <a:pt x="8862" y="6604"/>
                  <a:pt x="8919" y="6671"/>
                </a:cubicBezTo>
                <a:cubicBezTo>
                  <a:pt x="9014" y="6775"/>
                  <a:pt x="9137" y="6766"/>
                  <a:pt x="9213" y="6899"/>
                </a:cubicBezTo>
                <a:cubicBezTo>
                  <a:pt x="9251" y="6956"/>
                  <a:pt x="9299" y="6984"/>
                  <a:pt x="9346" y="7041"/>
                </a:cubicBezTo>
                <a:cubicBezTo>
                  <a:pt x="9375" y="7089"/>
                  <a:pt x="9413" y="7165"/>
                  <a:pt x="9422" y="7231"/>
                </a:cubicBezTo>
                <a:cubicBezTo>
                  <a:pt x="9451" y="7345"/>
                  <a:pt x="9375" y="7526"/>
                  <a:pt x="9489" y="7592"/>
                </a:cubicBezTo>
                <a:cubicBezTo>
                  <a:pt x="9584" y="7649"/>
                  <a:pt x="9688" y="7706"/>
                  <a:pt x="9783" y="7754"/>
                </a:cubicBezTo>
                <a:cubicBezTo>
                  <a:pt x="9827" y="7779"/>
                  <a:pt x="9884" y="7792"/>
                  <a:pt x="9940" y="7792"/>
                </a:cubicBezTo>
                <a:cubicBezTo>
                  <a:pt x="9968" y="7792"/>
                  <a:pt x="9995" y="7788"/>
                  <a:pt x="10021" y="7782"/>
                </a:cubicBezTo>
                <a:cubicBezTo>
                  <a:pt x="10116" y="7754"/>
                  <a:pt x="10173" y="7678"/>
                  <a:pt x="10258" y="7630"/>
                </a:cubicBezTo>
                <a:cubicBezTo>
                  <a:pt x="10287" y="7612"/>
                  <a:pt x="10319" y="7608"/>
                  <a:pt x="10352" y="7608"/>
                </a:cubicBezTo>
                <a:cubicBezTo>
                  <a:pt x="10383" y="7608"/>
                  <a:pt x="10415" y="7611"/>
                  <a:pt x="10448" y="7611"/>
                </a:cubicBezTo>
                <a:cubicBezTo>
                  <a:pt x="10473" y="7611"/>
                  <a:pt x="10498" y="7609"/>
                  <a:pt x="10524" y="7602"/>
                </a:cubicBezTo>
                <a:cubicBezTo>
                  <a:pt x="10666" y="7564"/>
                  <a:pt x="10742" y="7497"/>
                  <a:pt x="10837" y="7374"/>
                </a:cubicBezTo>
                <a:cubicBezTo>
                  <a:pt x="10894" y="7288"/>
                  <a:pt x="10970" y="7212"/>
                  <a:pt x="11046" y="7146"/>
                </a:cubicBezTo>
                <a:cubicBezTo>
                  <a:pt x="11122" y="7089"/>
                  <a:pt x="11179" y="7022"/>
                  <a:pt x="11246" y="6965"/>
                </a:cubicBezTo>
                <a:cubicBezTo>
                  <a:pt x="11303" y="6918"/>
                  <a:pt x="11360" y="6889"/>
                  <a:pt x="11407" y="6842"/>
                </a:cubicBezTo>
                <a:cubicBezTo>
                  <a:pt x="11474" y="6775"/>
                  <a:pt x="11474" y="6728"/>
                  <a:pt x="11483" y="6652"/>
                </a:cubicBezTo>
                <a:cubicBezTo>
                  <a:pt x="11512" y="6519"/>
                  <a:pt x="11730" y="6433"/>
                  <a:pt x="11844" y="6386"/>
                </a:cubicBezTo>
                <a:cubicBezTo>
                  <a:pt x="11996" y="6310"/>
                  <a:pt x="12177" y="6319"/>
                  <a:pt x="12338" y="6291"/>
                </a:cubicBezTo>
                <a:cubicBezTo>
                  <a:pt x="12490" y="6253"/>
                  <a:pt x="12519" y="6101"/>
                  <a:pt x="12604" y="5987"/>
                </a:cubicBezTo>
                <a:cubicBezTo>
                  <a:pt x="12699" y="5863"/>
                  <a:pt x="12804" y="5692"/>
                  <a:pt x="12956" y="5626"/>
                </a:cubicBezTo>
                <a:cubicBezTo>
                  <a:pt x="13050" y="5588"/>
                  <a:pt x="13107" y="5550"/>
                  <a:pt x="13174" y="5483"/>
                </a:cubicBezTo>
                <a:cubicBezTo>
                  <a:pt x="13288" y="5379"/>
                  <a:pt x="13440" y="5303"/>
                  <a:pt x="13582" y="5265"/>
                </a:cubicBezTo>
                <a:cubicBezTo>
                  <a:pt x="13772" y="5208"/>
                  <a:pt x="13934" y="5142"/>
                  <a:pt x="14105" y="5047"/>
                </a:cubicBezTo>
                <a:cubicBezTo>
                  <a:pt x="14200" y="4990"/>
                  <a:pt x="14295" y="4971"/>
                  <a:pt x="14399" y="4942"/>
                </a:cubicBezTo>
                <a:cubicBezTo>
                  <a:pt x="14513" y="4904"/>
                  <a:pt x="14608" y="4847"/>
                  <a:pt x="14722" y="4809"/>
                </a:cubicBezTo>
                <a:cubicBezTo>
                  <a:pt x="14808" y="4781"/>
                  <a:pt x="14855" y="4752"/>
                  <a:pt x="14884" y="4695"/>
                </a:cubicBezTo>
                <a:cubicBezTo>
                  <a:pt x="14893" y="4667"/>
                  <a:pt x="14893" y="4638"/>
                  <a:pt x="14893" y="4591"/>
                </a:cubicBezTo>
                <a:cubicBezTo>
                  <a:pt x="14893" y="4515"/>
                  <a:pt x="14912" y="4429"/>
                  <a:pt x="14903" y="4344"/>
                </a:cubicBezTo>
                <a:cubicBezTo>
                  <a:pt x="14893" y="4258"/>
                  <a:pt x="14836" y="4268"/>
                  <a:pt x="14789" y="4201"/>
                </a:cubicBezTo>
                <a:cubicBezTo>
                  <a:pt x="14770" y="4182"/>
                  <a:pt x="14770" y="4144"/>
                  <a:pt x="14741" y="4125"/>
                </a:cubicBezTo>
                <a:cubicBezTo>
                  <a:pt x="14722" y="4097"/>
                  <a:pt x="14675" y="4078"/>
                  <a:pt x="14656" y="4059"/>
                </a:cubicBezTo>
                <a:cubicBezTo>
                  <a:pt x="14589" y="3964"/>
                  <a:pt x="14675" y="3850"/>
                  <a:pt x="14665" y="3745"/>
                </a:cubicBezTo>
                <a:cubicBezTo>
                  <a:pt x="14656" y="3641"/>
                  <a:pt x="14599" y="3641"/>
                  <a:pt x="14523" y="3612"/>
                </a:cubicBezTo>
                <a:cubicBezTo>
                  <a:pt x="14447" y="3574"/>
                  <a:pt x="14418" y="3527"/>
                  <a:pt x="14352" y="3479"/>
                </a:cubicBezTo>
                <a:cubicBezTo>
                  <a:pt x="14285" y="3422"/>
                  <a:pt x="14171" y="3413"/>
                  <a:pt x="14133" y="3308"/>
                </a:cubicBezTo>
                <a:cubicBezTo>
                  <a:pt x="14095" y="3194"/>
                  <a:pt x="14162" y="3042"/>
                  <a:pt x="14162" y="2919"/>
                </a:cubicBezTo>
                <a:cubicBezTo>
                  <a:pt x="14162" y="2795"/>
                  <a:pt x="14162" y="2672"/>
                  <a:pt x="14143" y="2549"/>
                </a:cubicBezTo>
                <a:cubicBezTo>
                  <a:pt x="14133" y="2501"/>
                  <a:pt x="14133" y="2454"/>
                  <a:pt x="14133" y="2406"/>
                </a:cubicBezTo>
                <a:cubicBezTo>
                  <a:pt x="14133" y="2302"/>
                  <a:pt x="14200" y="2226"/>
                  <a:pt x="14200" y="2121"/>
                </a:cubicBezTo>
                <a:cubicBezTo>
                  <a:pt x="14190" y="2093"/>
                  <a:pt x="14171" y="2055"/>
                  <a:pt x="14171" y="2026"/>
                </a:cubicBezTo>
                <a:cubicBezTo>
                  <a:pt x="14162" y="1979"/>
                  <a:pt x="14171" y="1922"/>
                  <a:pt x="14162" y="1874"/>
                </a:cubicBezTo>
                <a:cubicBezTo>
                  <a:pt x="14133" y="1808"/>
                  <a:pt x="14057" y="1760"/>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06" y="1656"/>
                  <a:pt x="13411" y="1684"/>
                </a:cubicBezTo>
                <a:cubicBezTo>
                  <a:pt x="13355" y="1703"/>
                  <a:pt x="13304" y="1721"/>
                  <a:pt x="13250" y="1721"/>
                </a:cubicBezTo>
                <a:cubicBezTo>
                  <a:pt x="13222" y="1721"/>
                  <a:pt x="13194" y="1716"/>
                  <a:pt x="13164" y="1703"/>
                </a:cubicBezTo>
                <a:cubicBezTo>
                  <a:pt x="13060" y="1656"/>
                  <a:pt x="12956" y="1599"/>
                  <a:pt x="12842" y="1561"/>
                </a:cubicBezTo>
                <a:cubicBezTo>
                  <a:pt x="12766" y="1523"/>
                  <a:pt x="12652" y="1523"/>
                  <a:pt x="12576"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293" y="1209"/>
                </a:cubicBezTo>
                <a:cubicBezTo>
                  <a:pt x="11202" y="1218"/>
                  <a:pt x="11088"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Judson"/>
              <a:buNone/>
              <a:defRPr sz="3500" i="0" u="none" strike="noStrike" cap="none">
                <a:solidFill>
                  <a:schemeClr val="dk1"/>
                </a:solidFill>
                <a:latin typeface="Judson"/>
                <a:ea typeface="Judson"/>
                <a:cs typeface="Judson"/>
                <a:sym typeface="Juds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1pPr>
            <a:lvl2pPr marL="914400" marR="0" lvl="1"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2pPr>
            <a:lvl3pPr marL="1371600" marR="0" lvl="2"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3pPr>
            <a:lvl4pPr marL="1828800" marR="0" lvl="3"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4pPr>
            <a:lvl5pPr marL="2286000" marR="0" lvl="4"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5pPr>
            <a:lvl6pPr marL="2743200" marR="0" lvl="5"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6pPr>
            <a:lvl7pPr marL="3200400" marR="0" lvl="6"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7pPr>
            <a:lvl8pPr marL="3657600" marR="0" lvl="7" indent="-317500" algn="l" rtl="0">
              <a:lnSpc>
                <a:spcPct val="100000"/>
              </a:lnSpc>
              <a:spcBef>
                <a:spcPts val="1600"/>
              </a:spcBef>
              <a:spcAft>
                <a:spcPts val="0"/>
              </a:spcAft>
              <a:buClr>
                <a:schemeClr val="dk2"/>
              </a:buClr>
              <a:buSzPts val="1400"/>
              <a:buFont typeface="Sarabun"/>
              <a:buChar char="○"/>
              <a:defRPr sz="1400" i="0" u="none" strike="noStrike" cap="none">
                <a:solidFill>
                  <a:schemeClr val="dk2"/>
                </a:solidFill>
                <a:latin typeface="Sarabun"/>
                <a:ea typeface="Sarabun"/>
                <a:cs typeface="Sarabun"/>
                <a:sym typeface="Sarabun"/>
              </a:defRPr>
            </a:lvl8pPr>
            <a:lvl9pPr marL="4114800" marR="0" lvl="8" indent="-317500" algn="l" rtl="0">
              <a:lnSpc>
                <a:spcPct val="100000"/>
              </a:lnSpc>
              <a:spcBef>
                <a:spcPts val="1600"/>
              </a:spcBef>
              <a:spcAft>
                <a:spcPts val="1600"/>
              </a:spcAft>
              <a:buClr>
                <a:schemeClr val="dk2"/>
              </a:buClr>
              <a:buSzPts val="1400"/>
              <a:buFont typeface="Sarabun"/>
              <a:buChar char="■"/>
              <a:defRPr sz="1400" i="0" u="none" strike="noStrike" cap="none">
                <a:solidFill>
                  <a:schemeClr val="dk2"/>
                </a:solidFill>
                <a:latin typeface="Sarabun"/>
                <a:ea typeface="Sarabun"/>
                <a:cs typeface="Sarabun"/>
                <a:sym typeface="Sarabu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8" r:id="rId6"/>
    <p:sldLayoutId id="2147483659" r:id="rId7"/>
    <p:sldLayoutId id="2147483660" r:id="rId8"/>
    <p:sldLayoutId id="2147483661" r:id="rId9"/>
    <p:sldLayoutId id="2147483668" r:id="rId10"/>
    <p:sldLayoutId id="2147483669" r:id="rId11"/>
    <p:sldLayoutId id="2147483670"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esseract-ocr/tesseract"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hyperlink" Target="https://pypi.org/project/gTTS/" TargetMode="External"/><Relationship Id="rId4" Type="http://schemas.openxmlformats.org/officeDocument/2006/relationships/hyperlink" Target="https://pypi.org/project/SpeechRecogni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grpSp>
        <p:nvGrpSpPr>
          <p:cNvPr id="454" name="Google Shape;454;p35"/>
          <p:cNvGrpSpPr/>
          <p:nvPr/>
        </p:nvGrpSpPr>
        <p:grpSpPr>
          <a:xfrm>
            <a:off x="487803" y="296968"/>
            <a:ext cx="3811984" cy="1155012"/>
            <a:chOff x="1711870" y="83797"/>
            <a:chExt cx="3335652" cy="1010686"/>
          </a:xfrm>
        </p:grpSpPr>
        <p:sp>
          <p:nvSpPr>
            <p:cNvPr id="455" name="Google Shape;455;p35"/>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 name="Google Shape;458;p35"/>
          <p:cNvSpPr/>
          <p:nvPr/>
        </p:nvSpPr>
        <p:spPr>
          <a:xfrm rot="4124023">
            <a:off x="6650217" y="394663"/>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5"/>
          <p:cNvSpPr txBox="1">
            <a:spLocks noGrp="1"/>
          </p:cNvSpPr>
          <p:nvPr>
            <p:ph type="ctrTitle"/>
          </p:nvPr>
        </p:nvSpPr>
        <p:spPr>
          <a:xfrm>
            <a:off x="1669825" y="1391249"/>
            <a:ext cx="5804400" cy="2445201"/>
          </a:xfrm>
          <a:prstGeom prst="rect">
            <a:avLst/>
          </a:prstGeom>
        </p:spPr>
        <p:txBody>
          <a:bodyPr spcFirstLastPara="1" wrap="square" lIns="91425" tIns="91425" rIns="91425" bIns="91425" anchor="b" anchorCtr="0">
            <a:noAutofit/>
          </a:bodyPr>
          <a:lstStyle/>
          <a:p>
            <a:r>
              <a:rPr lang="en-US" sz="4000" b="1" dirty="0"/>
              <a:t>EduBot – A Smart Academic Companion</a:t>
            </a:r>
            <a:r>
              <a:rPr lang="en-US" b="1" dirty="0"/>
              <a:t/>
            </a:r>
            <a:br>
              <a:rPr lang="en-US" b="1" dirty="0"/>
            </a:br>
            <a:endParaRPr dirty="0"/>
          </a:p>
        </p:txBody>
      </p:sp>
      <p:pic>
        <p:nvPicPr>
          <p:cNvPr id="461" name="Google Shape;461;p35"/>
          <p:cNvPicPr preferRelativeResize="0"/>
          <p:nvPr/>
        </p:nvPicPr>
        <p:blipFill>
          <a:blip r:embed="rId3">
            <a:alphaModFix/>
          </a:blip>
          <a:stretch>
            <a:fillRect/>
          </a:stretch>
        </p:blipFill>
        <p:spPr>
          <a:xfrm rot="-672285">
            <a:off x="7433302" y="3284737"/>
            <a:ext cx="1455469" cy="414251"/>
          </a:xfrm>
          <a:prstGeom prst="rect">
            <a:avLst/>
          </a:prstGeom>
          <a:noFill/>
          <a:ln>
            <a:noFill/>
          </a:ln>
        </p:spPr>
      </p:pic>
      <p:sp>
        <p:nvSpPr>
          <p:cNvPr id="462" name="Google Shape;462;p35"/>
          <p:cNvSpPr/>
          <p:nvPr/>
        </p:nvSpPr>
        <p:spPr>
          <a:xfrm rot="4377643">
            <a:off x="582275" y="3518739"/>
            <a:ext cx="1735866" cy="1372960"/>
          </a:xfrm>
          <a:custGeom>
            <a:avLst/>
            <a:gdLst/>
            <a:ahLst/>
            <a:cxnLst/>
            <a:rect l="l" t="t" r="r" b="b"/>
            <a:pathLst>
              <a:path w="8672" h="6859" extrusionOk="0">
                <a:moveTo>
                  <a:pt x="7418" y="1"/>
                </a:moveTo>
                <a:lnTo>
                  <a:pt x="76" y="5016"/>
                </a:lnTo>
                <a:lnTo>
                  <a:pt x="0" y="5215"/>
                </a:lnTo>
                <a:lnTo>
                  <a:pt x="218" y="5225"/>
                </a:lnTo>
                <a:lnTo>
                  <a:pt x="142" y="5424"/>
                </a:lnTo>
                <a:lnTo>
                  <a:pt x="361" y="5424"/>
                </a:lnTo>
                <a:lnTo>
                  <a:pt x="285" y="5633"/>
                </a:lnTo>
                <a:lnTo>
                  <a:pt x="494" y="5633"/>
                </a:lnTo>
                <a:lnTo>
                  <a:pt x="427" y="5833"/>
                </a:lnTo>
                <a:lnTo>
                  <a:pt x="636" y="5842"/>
                </a:lnTo>
                <a:lnTo>
                  <a:pt x="560" y="6042"/>
                </a:lnTo>
                <a:lnTo>
                  <a:pt x="779" y="6042"/>
                </a:lnTo>
                <a:lnTo>
                  <a:pt x="703" y="6241"/>
                </a:lnTo>
                <a:lnTo>
                  <a:pt x="921" y="6251"/>
                </a:lnTo>
                <a:lnTo>
                  <a:pt x="845" y="6450"/>
                </a:lnTo>
                <a:lnTo>
                  <a:pt x="1054" y="6450"/>
                </a:lnTo>
                <a:lnTo>
                  <a:pt x="988" y="6650"/>
                </a:lnTo>
                <a:lnTo>
                  <a:pt x="1197" y="6659"/>
                </a:lnTo>
                <a:lnTo>
                  <a:pt x="1121" y="6859"/>
                </a:lnTo>
                <a:lnTo>
                  <a:pt x="1339" y="6859"/>
                </a:lnTo>
                <a:lnTo>
                  <a:pt x="8672" y="1844"/>
                </a:lnTo>
                <a:lnTo>
                  <a:pt x="8463" y="1844"/>
                </a:lnTo>
                <a:lnTo>
                  <a:pt x="8539" y="1644"/>
                </a:lnTo>
                <a:lnTo>
                  <a:pt x="8320" y="1635"/>
                </a:lnTo>
                <a:lnTo>
                  <a:pt x="8396" y="1435"/>
                </a:lnTo>
                <a:lnTo>
                  <a:pt x="8178" y="1435"/>
                </a:lnTo>
                <a:lnTo>
                  <a:pt x="8254" y="1226"/>
                </a:lnTo>
                <a:lnTo>
                  <a:pt x="8045" y="1226"/>
                </a:lnTo>
                <a:lnTo>
                  <a:pt x="8111" y="1027"/>
                </a:lnTo>
                <a:lnTo>
                  <a:pt x="7902" y="1017"/>
                </a:lnTo>
                <a:lnTo>
                  <a:pt x="7978" y="818"/>
                </a:lnTo>
                <a:lnTo>
                  <a:pt x="7760" y="818"/>
                </a:lnTo>
                <a:lnTo>
                  <a:pt x="7836" y="618"/>
                </a:lnTo>
                <a:lnTo>
                  <a:pt x="7618" y="609"/>
                </a:lnTo>
                <a:lnTo>
                  <a:pt x="7694" y="409"/>
                </a:lnTo>
                <a:lnTo>
                  <a:pt x="7485" y="409"/>
                </a:lnTo>
                <a:lnTo>
                  <a:pt x="7551" y="210"/>
                </a:lnTo>
                <a:lnTo>
                  <a:pt x="7342" y="200"/>
                </a:lnTo>
                <a:lnTo>
                  <a:pt x="7418" y="1"/>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54" name="Google Shape;654;p46"/>
          <p:cNvSpPr/>
          <p:nvPr/>
        </p:nvSpPr>
        <p:spPr>
          <a:xfrm>
            <a:off x="4805800" y="3891450"/>
            <a:ext cx="637603" cy="110280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710465" y="1280160"/>
            <a:ext cx="5992009" cy="1877437"/>
          </a:xfrm>
          <a:prstGeom prst="rect">
            <a:avLst/>
          </a:prstGeom>
          <a:noFill/>
        </p:spPr>
        <p:txBody>
          <a:bodyPr wrap="square" rtlCol="0">
            <a:spAutoFit/>
          </a:bodyPr>
          <a:lstStyle/>
          <a:p>
            <a:r>
              <a:rPr lang="en-US" sz="1800" b="1" dirty="0" smtClean="0">
                <a:latin typeface="Times New Roman" panose="02020603050405020304" pitchFamily="18" charset="0"/>
                <a:cs typeface="Times New Roman" panose="02020603050405020304" pitchFamily="18" charset="0"/>
              </a:rPr>
              <a:t>Conclusion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EduBot as a multi-modal intelligent academic companion successfully integrates OCR, NLP, speech, and translation technologies to aid students in understanding and interacting with academic content. Its capacity to summarize, answer questions, translate, and vocalize information fosters accelerated and inclusive learning, especially benefiting self-learners, remote students, and multilingual users</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90" name="Google Shape;690;p48"/>
          <p:cNvSpPr/>
          <p:nvPr/>
        </p:nvSpPr>
        <p:spPr>
          <a:xfrm rot="4124023">
            <a:off x="7234392" y="192738"/>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8"/>
          <p:cNvSpPr/>
          <p:nvPr/>
        </p:nvSpPr>
        <p:spPr>
          <a:xfrm rot="4377643">
            <a:off x="537250" y="3488164"/>
            <a:ext cx="1735866" cy="1372960"/>
          </a:xfrm>
          <a:custGeom>
            <a:avLst/>
            <a:gdLst/>
            <a:ahLst/>
            <a:cxnLst/>
            <a:rect l="l" t="t" r="r" b="b"/>
            <a:pathLst>
              <a:path w="8672" h="6859" extrusionOk="0">
                <a:moveTo>
                  <a:pt x="7418" y="1"/>
                </a:moveTo>
                <a:lnTo>
                  <a:pt x="76" y="5016"/>
                </a:lnTo>
                <a:lnTo>
                  <a:pt x="0" y="5215"/>
                </a:lnTo>
                <a:lnTo>
                  <a:pt x="218" y="5225"/>
                </a:lnTo>
                <a:lnTo>
                  <a:pt x="142" y="5424"/>
                </a:lnTo>
                <a:lnTo>
                  <a:pt x="361" y="5424"/>
                </a:lnTo>
                <a:lnTo>
                  <a:pt x="285" y="5633"/>
                </a:lnTo>
                <a:lnTo>
                  <a:pt x="494" y="5633"/>
                </a:lnTo>
                <a:lnTo>
                  <a:pt x="427" y="5833"/>
                </a:lnTo>
                <a:lnTo>
                  <a:pt x="636" y="5842"/>
                </a:lnTo>
                <a:lnTo>
                  <a:pt x="560" y="6042"/>
                </a:lnTo>
                <a:lnTo>
                  <a:pt x="779" y="6042"/>
                </a:lnTo>
                <a:lnTo>
                  <a:pt x="703" y="6241"/>
                </a:lnTo>
                <a:lnTo>
                  <a:pt x="921" y="6251"/>
                </a:lnTo>
                <a:lnTo>
                  <a:pt x="845" y="6450"/>
                </a:lnTo>
                <a:lnTo>
                  <a:pt x="1054" y="6450"/>
                </a:lnTo>
                <a:lnTo>
                  <a:pt x="988" y="6650"/>
                </a:lnTo>
                <a:lnTo>
                  <a:pt x="1197" y="6659"/>
                </a:lnTo>
                <a:lnTo>
                  <a:pt x="1121" y="6859"/>
                </a:lnTo>
                <a:lnTo>
                  <a:pt x="1339" y="6859"/>
                </a:lnTo>
                <a:lnTo>
                  <a:pt x="8672" y="1844"/>
                </a:lnTo>
                <a:lnTo>
                  <a:pt x="8463" y="1844"/>
                </a:lnTo>
                <a:lnTo>
                  <a:pt x="8539" y="1644"/>
                </a:lnTo>
                <a:lnTo>
                  <a:pt x="8320" y="1635"/>
                </a:lnTo>
                <a:lnTo>
                  <a:pt x="8396" y="1435"/>
                </a:lnTo>
                <a:lnTo>
                  <a:pt x="8178" y="1435"/>
                </a:lnTo>
                <a:lnTo>
                  <a:pt x="8254" y="1226"/>
                </a:lnTo>
                <a:lnTo>
                  <a:pt x="8045" y="1226"/>
                </a:lnTo>
                <a:lnTo>
                  <a:pt x="8111" y="1027"/>
                </a:lnTo>
                <a:lnTo>
                  <a:pt x="7902" y="1017"/>
                </a:lnTo>
                <a:lnTo>
                  <a:pt x="7978" y="818"/>
                </a:lnTo>
                <a:lnTo>
                  <a:pt x="7760" y="818"/>
                </a:lnTo>
                <a:lnTo>
                  <a:pt x="7836" y="618"/>
                </a:lnTo>
                <a:lnTo>
                  <a:pt x="7618" y="609"/>
                </a:lnTo>
                <a:lnTo>
                  <a:pt x="7694" y="409"/>
                </a:lnTo>
                <a:lnTo>
                  <a:pt x="7485" y="409"/>
                </a:lnTo>
                <a:lnTo>
                  <a:pt x="7551" y="210"/>
                </a:lnTo>
                <a:lnTo>
                  <a:pt x="7342" y="200"/>
                </a:lnTo>
                <a:lnTo>
                  <a:pt x="7418"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421875" y="2237564"/>
            <a:ext cx="676265" cy="116967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rot="1113328" flipH="1">
            <a:off x="8171151" y="2489121"/>
            <a:ext cx="724649" cy="1281208"/>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p:cNvSpPr txBox="1"/>
          <p:nvPr/>
        </p:nvSpPr>
        <p:spPr>
          <a:xfrm>
            <a:off x="1928583" y="879123"/>
            <a:ext cx="5978288" cy="273921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Future </a:t>
            </a:r>
            <a:r>
              <a:rPr lang="en-US" sz="1800" b="1" dirty="0" smtClean="0">
                <a:latin typeface="Times New Roman" panose="02020603050405020304" pitchFamily="18" charset="0"/>
                <a:cs typeface="Times New Roman" panose="02020603050405020304" pitchFamily="18" charset="0"/>
              </a:rPr>
              <a:t>Scope</a:t>
            </a:r>
          </a:p>
          <a:p>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Enhance OCR accuracy with handwriting-specific models and image preprocessing.</a:t>
            </a:r>
          </a:p>
          <a:p>
            <a:pPr lvl="0"/>
            <a:r>
              <a:rPr lang="en-US" dirty="0">
                <a:latin typeface="Times New Roman" panose="02020603050405020304" pitchFamily="18" charset="0"/>
                <a:cs typeface="Times New Roman" panose="02020603050405020304" pitchFamily="18" charset="0"/>
              </a:rPr>
              <a:t>Incorporate domain-specific fine-tuned transformers for specialized subjects.</a:t>
            </a:r>
          </a:p>
          <a:p>
            <a:pPr lvl="0"/>
            <a:r>
              <a:rPr lang="en-US" dirty="0">
                <a:latin typeface="Times New Roman" panose="02020603050405020304" pitchFamily="18" charset="0"/>
                <a:cs typeface="Times New Roman" panose="02020603050405020304" pitchFamily="18" charset="0"/>
              </a:rPr>
              <a:t>Expand multilingual support and dialect recognition in voice modules.</a:t>
            </a:r>
          </a:p>
          <a:p>
            <a:pPr lvl="0"/>
            <a:r>
              <a:rPr lang="en-US" dirty="0">
                <a:latin typeface="Times New Roman" panose="02020603050405020304" pitchFamily="18" charset="0"/>
                <a:cs typeface="Times New Roman" panose="02020603050405020304" pitchFamily="18" charset="0"/>
              </a:rPr>
              <a:t>Implement predictive analytics to track learning progress and recommend personalized study plans.</a:t>
            </a:r>
          </a:p>
          <a:p>
            <a:pPr lvl="0"/>
            <a:r>
              <a:rPr lang="en-US" dirty="0">
                <a:latin typeface="Times New Roman" panose="02020603050405020304" pitchFamily="18" charset="0"/>
                <a:cs typeface="Times New Roman" panose="02020603050405020304" pitchFamily="18" charset="0"/>
              </a:rPr>
              <a:t>Integrate clustering to identify frequently asked topics and adapt content delivery.</a:t>
            </a:r>
          </a:p>
          <a:p>
            <a:pPr lvl="0"/>
            <a:r>
              <a:rPr lang="en-US" dirty="0">
                <a:latin typeface="Times New Roman" panose="02020603050405020304" pitchFamily="18" charset="0"/>
                <a:cs typeface="Times New Roman" panose="02020603050405020304" pitchFamily="18" charset="0"/>
              </a:rPr>
              <a:t>Deploy EduBot on mobile platforms for ubiquitous accessibility.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pic>
        <p:nvPicPr>
          <p:cNvPr id="705" name="Google Shape;705;p49"/>
          <p:cNvPicPr preferRelativeResize="0"/>
          <p:nvPr/>
        </p:nvPicPr>
        <p:blipFill>
          <a:blip r:embed="rId3">
            <a:alphaModFix/>
          </a:blip>
          <a:stretch>
            <a:fillRect/>
          </a:stretch>
        </p:blipFill>
        <p:spPr>
          <a:xfrm rot="586373">
            <a:off x="160786" y="4525801"/>
            <a:ext cx="1382155" cy="393398"/>
          </a:xfrm>
          <a:prstGeom prst="rect">
            <a:avLst/>
          </a:prstGeom>
          <a:noFill/>
          <a:ln>
            <a:noFill/>
          </a:ln>
        </p:spPr>
      </p:pic>
      <p:sp>
        <p:nvSpPr>
          <p:cNvPr id="706" name="Google Shape;706;p49"/>
          <p:cNvSpPr/>
          <p:nvPr/>
        </p:nvSpPr>
        <p:spPr>
          <a:xfrm rot="-4642461" flipH="1">
            <a:off x="7258353" y="322819"/>
            <a:ext cx="602354" cy="1064985"/>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688950" y="968188"/>
            <a:ext cx="5647765" cy="2739211"/>
          </a:xfrm>
          <a:prstGeom prst="rect">
            <a:avLst/>
          </a:prstGeom>
          <a:noFill/>
        </p:spPr>
        <p:txBody>
          <a:bodyPr wrap="square" rtlCol="0">
            <a:spAutoFit/>
          </a:bodyPr>
          <a:lstStyle/>
          <a:p>
            <a:r>
              <a:rPr lang="en-US" sz="1800" b="1" dirty="0" smtClean="0">
                <a:latin typeface="Times New Roman" panose="02020603050405020304" pitchFamily="18" charset="0"/>
                <a:cs typeface="Times New Roman" panose="02020603050405020304" pitchFamily="18" charset="0"/>
              </a:rPr>
              <a:t>References</a:t>
            </a:r>
          </a:p>
          <a:p>
            <a:endParaRPr lang="en-US" b="1"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Vaswani, A., et al. (2017). Attention is All You Need. </a:t>
            </a:r>
            <a:r>
              <a:rPr lang="en-US" i="1" dirty="0">
                <a:latin typeface="Times New Roman" panose="02020603050405020304" pitchFamily="18" charset="0"/>
                <a:cs typeface="Times New Roman" panose="02020603050405020304" pitchFamily="18" charset="0"/>
              </a:rPr>
              <a:t>NeurIPS</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Raffel, C., et al. (2019). Exploring the Limits of Transfer Learning with a Unified Text-to-Text Transformer. </a:t>
            </a:r>
            <a:r>
              <a:rPr lang="en-US" i="1" dirty="0">
                <a:latin typeface="Times New Roman" panose="02020603050405020304" pitchFamily="18" charset="0"/>
                <a:cs typeface="Times New Roman" panose="02020603050405020304" pitchFamily="18" charset="0"/>
              </a:rPr>
              <a:t>JMLR</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Devlin, J., et al. (2019). BERT: Pre-training of Deep Bidirectional Transformers for Language Understanding. </a:t>
            </a:r>
            <a:r>
              <a:rPr lang="en-US" i="1" dirty="0">
                <a:latin typeface="Times New Roman" panose="02020603050405020304" pitchFamily="18" charset="0"/>
                <a:cs typeface="Times New Roman" panose="02020603050405020304" pitchFamily="18" charset="0"/>
              </a:rPr>
              <a:t>NAACL</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Brown, T., et al. (2020). Language Models are Few-Shot Learners. </a:t>
            </a:r>
            <a:r>
              <a:rPr lang="en-US" i="1" dirty="0">
                <a:latin typeface="Times New Roman" panose="02020603050405020304" pitchFamily="18" charset="0"/>
                <a:cs typeface="Times New Roman" panose="02020603050405020304" pitchFamily="18" charset="0"/>
              </a:rPr>
              <a:t>NeurIPS</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Wang, X., et al. (2021). AI-Powered Chatbots in Education: Enhancing Student Engagement. </a:t>
            </a:r>
            <a:r>
              <a:rPr lang="en-US" i="1" dirty="0">
                <a:latin typeface="Times New Roman" panose="02020603050405020304" pitchFamily="18" charset="0"/>
                <a:cs typeface="Times New Roman" panose="02020603050405020304" pitchFamily="18" charset="0"/>
              </a:rPr>
              <a:t>Educational Technology Review</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Kumar, P., et al. (2022). Multi-modal Intelligent Tutoring Systems: A Survey. </a:t>
            </a:r>
            <a:r>
              <a:rPr lang="en-US" i="1" dirty="0">
                <a:latin typeface="Times New Roman" panose="02020603050405020304" pitchFamily="18" charset="0"/>
                <a:cs typeface="Times New Roman" panose="02020603050405020304" pitchFamily="18" charset="0"/>
              </a:rPr>
              <a:t>IEEE Access</a:t>
            </a:r>
            <a:r>
              <a:rPr lang="en-US"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pSp>
        <p:nvGrpSpPr>
          <p:cNvPr id="738" name="Google Shape;738;p51"/>
          <p:cNvGrpSpPr/>
          <p:nvPr/>
        </p:nvGrpSpPr>
        <p:grpSpPr>
          <a:xfrm>
            <a:off x="203603" y="154221"/>
            <a:ext cx="2513414" cy="761552"/>
            <a:chOff x="1711870" y="83797"/>
            <a:chExt cx="3335652" cy="1010686"/>
          </a:xfrm>
        </p:grpSpPr>
        <p:sp>
          <p:nvSpPr>
            <p:cNvPr id="739" name="Google Shape;739;p51"/>
            <p:cNvSpPr/>
            <p:nvPr/>
          </p:nvSpPr>
          <p:spPr>
            <a:xfrm>
              <a:off x="1711870" y="83797"/>
              <a:ext cx="3335652" cy="1010686"/>
            </a:xfrm>
            <a:custGeom>
              <a:avLst/>
              <a:gdLst/>
              <a:ahLst/>
              <a:cxnLst/>
              <a:rect l="l" t="t" r="r" b="b"/>
              <a:pathLst>
                <a:path w="35961" h="10896" extrusionOk="0">
                  <a:moveTo>
                    <a:pt x="1188" y="1"/>
                  </a:moveTo>
                  <a:cubicBezTo>
                    <a:pt x="533" y="1"/>
                    <a:pt x="1" y="532"/>
                    <a:pt x="1" y="1188"/>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1786817" y="174513"/>
              <a:ext cx="3238721" cy="916351"/>
            </a:xfrm>
            <a:custGeom>
              <a:avLst/>
              <a:gdLst/>
              <a:ahLst/>
              <a:cxnLst/>
              <a:rect l="l" t="t" r="r" b="b"/>
              <a:pathLst>
                <a:path w="34916" h="9879" extrusionOk="0">
                  <a:moveTo>
                    <a:pt x="1102" y="162"/>
                  </a:moveTo>
                  <a:lnTo>
                    <a:pt x="1102" y="1103"/>
                  </a:lnTo>
                  <a:lnTo>
                    <a:pt x="162" y="1103"/>
                  </a:lnTo>
                  <a:lnTo>
                    <a:pt x="162" y="1046"/>
                  </a:lnTo>
                  <a:cubicBezTo>
                    <a:pt x="162" y="561"/>
                    <a:pt x="561" y="162"/>
                    <a:pt x="1045" y="162"/>
                  </a:cubicBezTo>
                  <a:close/>
                  <a:moveTo>
                    <a:pt x="2137" y="162"/>
                  </a:moveTo>
                  <a:lnTo>
                    <a:pt x="2137" y="1103"/>
                  </a:lnTo>
                  <a:lnTo>
                    <a:pt x="1207" y="1103"/>
                  </a:lnTo>
                  <a:lnTo>
                    <a:pt x="1207" y="162"/>
                  </a:lnTo>
                  <a:close/>
                  <a:moveTo>
                    <a:pt x="3182" y="162"/>
                  </a:moveTo>
                  <a:lnTo>
                    <a:pt x="3182" y="1103"/>
                  </a:lnTo>
                  <a:lnTo>
                    <a:pt x="2251" y="1103"/>
                  </a:lnTo>
                  <a:lnTo>
                    <a:pt x="2251" y="162"/>
                  </a:lnTo>
                  <a:close/>
                  <a:moveTo>
                    <a:pt x="4217" y="162"/>
                  </a:moveTo>
                  <a:lnTo>
                    <a:pt x="4217" y="1103"/>
                  </a:lnTo>
                  <a:lnTo>
                    <a:pt x="3287" y="1103"/>
                  </a:lnTo>
                  <a:lnTo>
                    <a:pt x="3287" y="162"/>
                  </a:lnTo>
                  <a:close/>
                  <a:moveTo>
                    <a:pt x="5262" y="162"/>
                  </a:moveTo>
                  <a:lnTo>
                    <a:pt x="5262" y="1103"/>
                  </a:lnTo>
                  <a:lnTo>
                    <a:pt x="4331" y="1103"/>
                  </a:lnTo>
                  <a:lnTo>
                    <a:pt x="4331" y="162"/>
                  </a:lnTo>
                  <a:close/>
                  <a:moveTo>
                    <a:pt x="6307" y="162"/>
                  </a:moveTo>
                  <a:lnTo>
                    <a:pt x="6307" y="1103"/>
                  </a:lnTo>
                  <a:lnTo>
                    <a:pt x="5367" y="1103"/>
                  </a:lnTo>
                  <a:lnTo>
                    <a:pt x="5367" y="162"/>
                  </a:lnTo>
                  <a:close/>
                  <a:moveTo>
                    <a:pt x="7342" y="162"/>
                  </a:moveTo>
                  <a:lnTo>
                    <a:pt x="7342" y="1103"/>
                  </a:lnTo>
                  <a:lnTo>
                    <a:pt x="6412" y="1103"/>
                  </a:lnTo>
                  <a:lnTo>
                    <a:pt x="6412" y="162"/>
                  </a:lnTo>
                  <a:close/>
                  <a:moveTo>
                    <a:pt x="8387" y="162"/>
                  </a:moveTo>
                  <a:lnTo>
                    <a:pt x="8387" y="1103"/>
                  </a:lnTo>
                  <a:lnTo>
                    <a:pt x="7447" y="1103"/>
                  </a:lnTo>
                  <a:lnTo>
                    <a:pt x="7447" y="162"/>
                  </a:lnTo>
                  <a:close/>
                  <a:moveTo>
                    <a:pt x="9422" y="162"/>
                  </a:moveTo>
                  <a:lnTo>
                    <a:pt x="9422" y="1103"/>
                  </a:lnTo>
                  <a:lnTo>
                    <a:pt x="8492" y="1103"/>
                  </a:lnTo>
                  <a:lnTo>
                    <a:pt x="8492" y="162"/>
                  </a:lnTo>
                  <a:close/>
                  <a:moveTo>
                    <a:pt x="10467" y="162"/>
                  </a:moveTo>
                  <a:lnTo>
                    <a:pt x="10467" y="1103"/>
                  </a:lnTo>
                  <a:lnTo>
                    <a:pt x="9527" y="1103"/>
                  </a:lnTo>
                  <a:lnTo>
                    <a:pt x="9527" y="162"/>
                  </a:lnTo>
                  <a:close/>
                  <a:moveTo>
                    <a:pt x="11503" y="162"/>
                  </a:moveTo>
                  <a:lnTo>
                    <a:pt x="11503" y="1103"/>
                  </a:lnTo>
                  <a:lnTo>
                    <a:pt x="10572" y="1103"/>
                  </a:lnTo>
                  <a:lnTo>
                    <a:pt x="10572" y="162"/>
                  </a:lnTo>
                  <a:close/>
                  <a:moveTo>
                    <a:pt x="12547" y="162"/>
                  </a:moveTo>
                  <a:lnTo>
                    <a:pt x="12547" y="1103"/>
                  </a:lnTo>
                  <a:lnTo>
                    <a:pt x="11616" y="1103"/>
                  </a:lnTo>
                  <a:lnTo>
                    <a:pt x="11616" y="162"/>
                  </a:lnTo>
                  <a:close/>
                  <a:moveTo>
                    <a:pt x="13592" y="162"/>
                  </a:moveTo>
                  <a:lnTo>
                    <a:pt x="13592" y="1103"/>
                  </a:lnTo>
                  <a:lnTo>
                    <a:pt x="12652" y="1103"/>
                  </a:lnTo>
                  <a:lnTo>
                    <a:pt x="12652" y="162"/>
                  </a:lnTo>
                  <a:close/>
                  <a:moveTo>
                    <a:pt x="14627" y="162"/>
                  </a:moveTo>
                  <a:lnTo>
                    <a:pt x="14627" y="1103"/>
                  </a:lnTo>
                  <a:lnTo>
                    <a:pt x="13697" y="1103"/>
                  </a:lnTo>
                  <a:lnTo>
                    <a:pt x="13697" y="162"/>
                  </a:lnTo>
                  <a:close/>
                  <a:moveTo>
                    <a:pt x="15672" y="162"/>
                  </a:moveTo>
                  <a:lnTo>
                    <a:pt x="15672" y="1103"/>
                  </a:lnTo>
                  <a:lnTo>
                    <a:pt x="14732" y="1103"/>
                  </a:lnTo>
                  <a:lnTo>
                    <a:pt x="14732" y="162"/>
                  </a:lnTo>
                  <a:close/>
                  <a:moveTo>
                    <a:pt x="16707" y="162"/>
                  </a:moveTo>
                  <a:lnTo>
                    <a:pt x="16707" y="1103"/>
                  </a:lnTo>
                  <a:lnTo>
                    <a:pt x="15777" y="1103"/>
                  </a:lnTo>
                  <a:lnTo>
                    <a:pt x="15777" y="162"/>
                  </a:lnTo>
                  <a:close/>
                  <a:moveTo>
                    <a:pt x="17629" y="162"/>
                  </a:moveTo>
                  <a:lnTo>
                    <a:pt x="17629" y="1103"/>
                  </a:lnTo>
                  <a:lnTo>
                    <a:pt x="16821" y="1103"/>
                  </a:lnTo>
                  <a:lnTo>
                    <a:pt x="16821" y="162"/>
                  </a:lnTo>
                  <a:close/>
                  <a:moveTo>
                    <a:pt x="18664" y="162"/>
                  </a:moveTo>
                  <a:lnTo>
                    <a:pt x="18664" y="1103"/>
                  </a:lnTo>
                  <a:lnTo>
                    <a:pt x="17733" y="1103"/>
                  </a:lnTo>
                  <a:lnTo>
                    <a:pt x="17733" y="162"/>
                  </a:lnTo>
                  <a:close/>
                  <a:moveTo>
                    <a:pt x="19709" y="162"/>
                  </a:moveTo>
                  <a:lnTo>
                    <a:pt x="19709" y="1103"/>
                  </a:lnTo>
                  <a:lnTo>
                    <a:pt x="18769" y="1103"/>
                  </a:lnTo>
                  <a:lnTo>
                    <a:pt x="18769" y="162"/>
                  </a:lnTo>
                  <a:close/>
                  <a:moveTo>
                    <a:pt x="20621" y="162"/>
                  </a:moveTo>
                  <a:lnTo>
                    <a:pt x="20621" y="1103"/>
                  </a:lnTo>
                  <a:lnTo>
                    <a:pt x="19813" y="1103"/>
                  </a:lnTo>
                  <a:lnTo>
                    <a:pt x="19813" y="162"/>
                  </a:lnTo>
                  <a:close/>
                  <a:moveTo>
                    <a:pt x="21666" y="162"/>
                  </a:moveTo>
                  <a:lnTo>
                    <a:pt x="21666" y="1103"/>
                  </a:lnTo>
                  <a:lnTo>
                    <a:pt x="20725" y="1103"/>
                  </a:lnTo>
                  <a:lnTo>
                    <a:pt x="20725" y="162"/>
                  </a:lnTo>
                  <a:close/>
                  <a:moveTo>
                    <a:pt x="22701" y="162"/>
                  </a:moveTo>
                  <a:lnTo>
                    <a:pt x="22701" y="1103"/>
                  </a:lnTo>
                  <a:lnTo>
                    <a:pt x="21770" y="1103"/>
                  </a:lnTo>
                  <a:lnTo>
                    <a:pt x="21770" y="162"/>
                  </a:lnTo>
                  <a:close/>
                  <a:moveTo>
                    <a:pt x="23746" y="162"/>
                  </a:moveTo>
                  <a:lnTo>
                    <a:pt x="23746" y="1103"/>
                  </a:lnTo>
                  <a:lnTo>
                    <a:pt x="22805" y="1103"/>
                  </a:lnTo>
                  <a:lnTo>
                    <a:pt x="22805" y="162"/>
                  </a:lnTo>
                  <a:close/>
                  <a:moveTo>
                    <a:pt x="24790" y="162"/>
                  </a:moveTo>
                  <a:lnTo>
                    <a:pt x="24790" y="1103"/>
                  </a:lnTo>
                  <a:lnTo>
                    <a:pt x="23850" y="1103"/>
                  </a:lnTo>
                  <a:lnTo>
                    <a:pt x="23850" y="162"/>
                  </a:lnTo>
                  <a:close/>
                  <a:moveTo>
                    <a:pt x="25826" y="162"/>
                  </a:moveTo>
                  <a:lnTo>
                    <a:pt x="25826" y="1103"/>
                  </a:lnTo>
                  <a:lnTo>
                    <a:pt x="24895" y="1103"/>
                  </a:lnTo>
                  <a:lnTo>
                    <a:pt x="24895" y="162"/>
                  </a:lnTo>
                  <a:close/>
                  <a:moveTo>
                    <a:pt x="26870" y="162"/>
                  </a:moveTo>
                  <a:lnTo>
                    <a:pt x="26870" y="1103"/>
                  </a:lnTo>
                  <a:lnTo>
                    <a:pt x="25930" y="1103"/>
                  </a:lnTo>
                  <a:lnTo>
                    <a:pt x="25930" y="162"/>
                  </a:lnTo>
                  <a:close/>
                  <a:moveTo>
                    <a:pt x="27915" y="162"/>
                  </a:moveTo>
                  <a:lnTo>
                    <a:pt x="27915" y="1103"/>
                  </a:lnTo>
                  <a:lnTo>
                    <a:pt x="26975" y="1103"/>
                  </a:lnTo>
                  <a:lnTo>
                    <a:pt x="26975" y="162"/>
                  </a:lnTo>
                  <a:close/>
                  <a:moveTo>
                    <a:pt x="28951" y="162"/>
                  </a:moveTo>
                  <a:lnTo>
                    <a:pt x="28951" y="1103"/>
                  </a:lnTo>
                  <a:lnTo>
                    <a:pt x="28020" y="1103"/>
                  </a:lnTo>
                  <a:lnTo>
                    <a:pt x="28020" y="162"/>
                  </a:lnTo>
                  <a:close/>
                  <a:moveTo>
                    <a:pt x="29948" y="162"/>
                  </a:moveTo>
                  <a:lnTo>
                    <a:pt x="29948" y="1103"/>
                  </a:lnTo>
                  <a:lnTo>
                    <a:pt x="29055" y="1103"/>
                  </a:lnTo>
                  <a:lnTo>
                    <a:pt x="29055" y="162"/>
                  </a:lnTo>
                  <a:close/>
                  <a:moveTo>
                    <a:pt x="30945" y="162"/>
                  </a:moveTo>
                  <a:lnTo>
                    <a:pt x="30945" y="1103"/>
                  </a:lnTo>
                  <a:lnTo>
                    <a:pt x="30052" y="1103"/>
                  </a:lnTo>
                  <a:lnTo>
                    <a:pt x="30052" y="162"/>
                  </a:lnTo>
                  <a:close/>
                  <a:moveTo>
                    <a:pt x="31933" y="162"/>
                  </a:moveTo>
                  <a:lnTo>
                    <a:pt x="31933" y="1103"/>
                  </a:lnTo>
                  <a:lnTo>
                    <a:pt x="31050" y="1103"/>
                  </a:lnTo>
                  <a:lnTo>
                    <a:pt x="31050" y="162"/>
                  </a:lnTo>
                  <a:close/>
                  <a:moveTo>
                    <a:pt x="32930" y="162"/>
                  </a:moveTo>
                  <a:lnTo>
                    <a:pt x="32930" y="1103"/>
                  </a:lnTo>
                  <a:lnTo>
                    <a:pt x="32037" y="1103"/>
                  </a:lnTo>
                  <a:lnTo>
                    <a:pt x="32037" y="162"/>
                  </a:lnTo>
                  <a:close/>
                  <a:moveTo>
                    <a:pt x="33928" y="162"/>
                  </a:moveTo>
                  <a:lnTo>
                    <a:pt x="33928" y="1103"/>
                  </a:lnTo>
                  <a:lnTo>
                    <a:pt x="33035" y="1103"/>
                  </a:lnTo>
                  <a:lnTo>
                    <a:pt x="33035" y="162"/>
                  </a:lnTo>
                  <a:close/>
                  <a:moveTo>
                    <a:pt x="1102" y="1245"/>
                  </a:moveTo>
                  <a:lnTo>
                    <a:pt x="1102" y="2119"/>
                  </a:lnTo>
                  <a:lnTo>
                    <a:pt x="162" y="2119"/>
                  </a:lnTo>
                  <a:lnTo>
                    <a:pt x="162" y="1245"/>
                  </a:lnTo>
                  <a:close/>
                  <a:moveTo>
                    <a:pt x="2137" y="1245"/>
                  </a:moveTo>
                  <a:lnTo>
                    <a:pt x="2137" y="2119"/>
                  </a:lnTo>
                  <a:lnTo>
                    <a:pt x="1207" y="2119"/>
                  </a:lnTo>
                  <a:lnTo>
                    <a:pt x="1207" y="1245"/>
                  </a:lnTo>
                  <a:close/>
                  <a:moveTo>
                    <a:pt x="3182" y="1245"/>
                  </a:moveTo>
                  <a:lnTo>
                    <a:pt x="3182" y="2119"/>
                  </a:lnTo>
                  <a:lnTo>
                    <a:pt x="2251" y="2119"/>
                  </a:lnTo>
                  <a:lnTo>
                    <a:pt x="2251" y="1245"/>
                  </a:lnTo>
                  <a:close/>
                  <a:moveTo>
                    <a:pt x="4217" y="1245"/>
                  </a:moveTo>
                  <a:lnTo>
                    <a:pt x="4217" y="2119"/>
                  </a:lnTo>
                  <a:lnTo>
                    <a:pt x="3287" y="2119"/>
                  </a:lnTo>
                  <a:lnTo>
                    <a:pt x="3287" y="1245"/>
                  </a:lnTo>
                  <a:close/>
                  <a:moveTo>
                    <a:pt x="5262" y="1245"/>
                  </a:moveTo>
                  <a:lnTo>
                    <a:pt x="5262" y="2119"/>
                  </a:lnTo>
                  <a:lnTo>
                    <a:pt x="4331" y="2119"/>
                  </a:lnTo>
                  <a:lnTo>
                    <a:pt x="4331" y="1245"/>
                  </a:lnTo>
                  <a:close/>
                  <a:moveTo>
                    <a:pt x="6307" y="1245"/>
                  </a:moveTo>
                  <a:lnTo>
                    <a:pt x="6307" y="2119"/>
                  </a:lnTo>
                  <a:lnTo>
                    <a:pt x="5367" y="2119"/>
                  </a:lnTo>
                  <a:lnTo>
                    <a:pt x="5367" y="1245"/>
                  </a:lnTo>
                  <a:close/>
                  <a:moveTo>
                    <a:pt x="7342" y="1245"/>
                  </a:moveTo>
                  <a:lnTo>
                    <a:pt x="7342" y="2119"/>
                  </a:lnTo>
                  <a:lnTo>
                    <a:pt x="6412" y="2119"/>
                  </a:lnTo>
                  <a:lnTo>
                    <a:pt x="6412" y="1245"/>
                  </a:lnTo>
                  <a:close/>
                  <a:moveTo>
                    <a:pt x="8387" y="1245"/>
                  </a:moveTo>
                  <a:lnTo>
                    <a:pt x="8387" y="2119"/>
                  </a:lnTo>
                  <a:lnTo>
                    <a:pt x="7447" y="2119"/>
                  </a:lnTo>
                  <a:lnTo>
                    <a:pt x="7447" y="1245"/>
                  </a:lnTo>
                  <a:close/>
                  <a:moveTo>
                    <a:pt x="9422" y="1245"/>
                  </a:moveTo>
                  <a:lnTo>
                    <a:pt x="9422" y="2119"/>
                  </a:lnTo>
                  <a:lnTo>
                    <a:pt x="8492" y="2119"/>
                  </a:lnTo>
                  <a:lnTo>
                    <a:pt x="8492" y="1245"/>
                  </a:lnTo>
                  <a:close/>
                  <a:moveTo>
                    <a:pt x="10467" y="1245"/>
                  </a:moveTo>
                  <a:lnTo>
                    <a:pt x="10467" y="2119"/>
                  </a:lnTo>
                  <a:lnTo>
                    <a:pt x="9527" y="2119"/>
                  </a:lnTo>
                  <a:lnTo>
                    <a:pt x="9527" y="1245"/>
                  </a:lnTo>
                  <a:close/>
                  <a:moveTo>
                    <a:pt x="11503" y="1245"/>
                  </a:moveTo>
                  <a:lnTo>
                    <a:pt x="11503" y="2119"/>
                  </a:lnTo>
                  <a:lnTo>
                    <a:pt x="10572" y="2119"/>
                  </a:lnTo>
                  <a:lnTo>
                    <a:pt x="10572" y="1245"/>
                  </a:lnTo>
                  <a:close/>
                  <a:moveTo>
                    <a:pt x="12547" y="1245"/>
                  </a:moveTo>
                  <a:lnTo>
                    <a:pt x="12547" y="2119"/>
                  </a:lnTo>
                  <a:lnTo>
                    <a:pt x="11616" y="2119"/>
                  </a:lnTo>
                  <a:lnTo>
                    <a:pt x="11616" y="1245"/>
                  </a:lnTo>
                  <a:close/>
                  <a:moveTo>
                    <a:pt x="13592" y="1245"/>
                  </a:moveTo>
                  <a:lnTo>
                    <a:pt x="13592" y="2119"/>
                  </a:lnTo>
                  <a:lnTo>
                    <a:pt x="12652" y="2119"/>
                  </a:lnTo>
                  <a:lnTo>
                    <a:pt x="12652" y="1245"/>
                  </a:lnTo>
                  <a:close/>
                  <a:moveTo>
                    <a:pt x="14627" y="1245"/>
                  </a:moveTo>
                  <a:lnTo>
                    <a:pt x="14627" y="2119"/>
                  </a:lnTo>
                  <a:lnTo>
                    <a:pt x="13697" y="2119"/>
                  </a:lnTo>
                  <a:lnTo>
                    <a:pt x="13697" y="1245"/>
                  </a:lnTo>
                  <a:close/>
                  <a:moveTo>
                    <a:pt x="15672" y="1245"/>
                  </a:moveTo>
                  <a:lnTo>
                    <a:pt x="15672" y="2119"/>
                  </a:lnTo>
                  <a:lnTo>
                    <a:pt x="14732" y="2119"/>
                  </a:lnTo>
                  <a:lnTo>
                    <a:pt x="14732" y="1245"/>
                  </a:lnTo>
                  <a:close/>
                  <a:moveTo>
                    <a:pt x="16707" y="1245"/>
                  </a:moveTo>
                  <a:lnTo>
                    <a:pt x="16707" y="2119"/>
                  </a:lnTo>
                  <a:lnTo>
                    <a:pt x="15777" y="2119"/>
                  </a:lnTo>
                  <a:lnTo>
                    <a:pt x="15777" y="1245"/>
                  </a:lnTo>
                  <a:close/>
                  <a:moveTo>
                    <a:pt x="17629" y="1245"/>
                  </a:moveTo>
                  <a:lnTo>
                    <a:pt x="17629" y="2119"/>
                  </a:lnTo>
                  <a:lnTo>
                    <a:pt x="16821" y="2119"/>
                  </a:lnTo>
                  <a:lnTo>
                    <a:pt x="16821" y="1245"/>
                  </a:lnTo>
                  <a:close/>
                  <a:moveTo>
                    <a:pt x="18664" y="1245"/>
                  </a:moveTo>
                  <a:lnTo>
                    <a:pt x="18664" y="2119"/>
                  </a:lnTo>
                  <a:lnTo>
                    <a:pt x="17733" y="2119"/>
                  </a:lnTo>
                  <a:lnTo>
                    <a:pt x="17733" y="1245"/>
                  </a:lnTo>
                  <a:close/>
                  <a:moveTo>
                    <a:pt x="19709" y="1245"/>
                  </a:moveTo>
                  <a:lnTo>
                    <a:pt x="19709" y="2119"/>
                  </a:lnTo>
                  <a:lnTo>
                    <a:pt x="18769" y="2119"/>
                  </a:lnTo>
                  <a:lnTo>
                    <a:pt x="18769" y="1245"/>
                  </a:lnTo>
                  <a:close/>
                  <a:moveTo>
                    <a:pt x="20621" y="1245"/>
                  </a:moveTo>
                  <a:lnTo>
                    <a:pt x="20621" y="2119"/>
                  </a:lnTo>
                  <a:lnTo>
                    <a:pt x="19813" y="2119"/>
                  </a:lnTo>
                  <a:lnTo>
                    <a:pt x="19813" y="1245"/>
                  </a:lnTo>
                  <a:close/>
                  <a:moveTo>
                    <a:pt x="21666" y="1245"/>
                  </a:moveTo>
                  <a:lnTo>
                    <a:pt x="21666" y="2119"/>
                  </a:lnTo>
                  <a:lnTo>
                    <a:pt x="20725" y="2119"/>
                  </a:lnTo>
                  <a:lnTo>
                    <a:pt x="20725" y="1245"/>
                  </a:lnTo>
                  <a:close/>
                  <a:moveTo>
                    <a:pt x="22701" y="1245"/>
                  </a:moveTo>
                  <a:lnTo>
                    <a:pt x="22701" y="2119"/>
                  </a:lnTo>
                  <a:lnTo>
                    <a:pt x="21770" y="2119"/>
                  </a:lnTo>
                  <a:lnTo>
                    <a:pt x="21770" y="1245"/>
                  </a:lnTo>
                  <a:close/>
                  <a:moveTo>
                    <a:pt x="23746" y="1245"/>
                  </a:moveTo>
                  <a:lnTo>
                    <a:pt x="23746" y="2119"/>
                  </a:lnTo>
                  <a:lnTo>
                    <a:pt x="22805" y="2119"/>
                  </a:lnTo>
                  <a:lnTo>
                    <a:pt x="22805" y="1245"/>
                  </a:lnTo>
                  <a:close/>
                  <a:moveTo>
                    <a:pt x="24790" y="1245"/>
                  </a:moveTo>
                  <a:lnTo>
                    <a:pt x="24790" y="2119"/>
                  </a:lnTo>
                  <a:lnTo>
                    <a:pt x="23850" y="2119"/>
                  </a:lnTo>
                  <a:lnTo>
                    <a:pt x="23850" y="1245"/>
                  </a:lnTo>
                  <a:close/>
                  <a:moveTo>
                    <a:pt x="25826" y="1245"/>
                  </a:moveTo>
                  <a:lnTo>
                    <a:pt x="25826" y="2119"/>
                  </a:lnTo>
                  <a:lnTo>
                    <a:pt x="24895" y="2119"/>
                  </a:lnTo>
                  <a:lnTo>
                    <a:pt x="24895" y="1245"/>
                  </a:lnTo>
                  <a:close/>
                  <a:moveTo>
                    <a:pt x="26870" y="1245"/>
                  </a:moveTo>
                  <a:lnTo>
                    <a:pt x="26870" y="2119"/>
                  </a:lnTo>
                  <a:lnTo>
                    <a:pt x="25930" y="2119"/>
                  </a:lnTo>
                  <a:lnTo>
                    <a:pt x="25930" y="1245"/>
                  </a:lnTo>
                  <a:close/>
                  <a:moveTo>
                    <a:pt x="27915" y="1245"/>
                  </a:moveTo>
                  <a:lnTo>
                    <a:pt x="27915" y="2119"/>
                  </a:lnTo>
                  <a:lnTo>
                    <a:pt x="26975" y="2119"/>
                  </a:lnTo>
                  <a:lnTo>
                    <a:pt x="26975" y="1245"/>
                  </a:lnTo>
                  <a:close/>
                  <a:moveTo>
                    <a:pt x="28951" y="1245"/>
                  </a:moveTo>
                  <a:lnTo>
                    <a:pt x="28951" y="2119"/>
                  </a:lnTo>
                  <a:lnTo>
                    <a:pt x="28020" y="2119"/>
                  </a:lnTo>
                  <a:lnTo>
                    <a:pt x="28020" y="1245"/>
                  </a:lnTo>
                  <a:close/>
                  <a:moveTo>
                    <a:pt x="29948" y="1245"/>
                  </a:moveTo>
                  <a:lnTo>
                    <a:pt x="29948" y="2119"/>
                  </a:lnTo>
                  <a:lnTo>
                    <a:pt x="29055" y="2119"/>
                  </a:lnTo>
                  <a:lnTo>
                    <a:pt x="29055" y="1245"/>
                  </a:lnTo>
                  <a:close/>
                  <a:moveTo>
                    <a:pt x="30945" y="1245"/>
                  </a:moveTo>
                  <a:lnTo>
                    <a:pt x="30945" y="2119"/>
                  </a:lnTo>
                  <a:lnTo>
                    <a:pt x="30052" y="2119"/>
                  </a:lnTo>
                  <a:lnTo>
                    <a:pt x="30052" y="1245"/>
                  </a:lnTo>
                  <a:close/>
                  <a:moveTo>
                    <a:pt x="31933" y="1245"/>
                  </a:moveTo>
                  <a:lnTo>
                    <a:pt x="31933" y="2119"/>
                  </a:lnTo>
                  <a:lnTo>
                    <a:pt x="31050" y="2119"/>
                  </a:lnTo>
                  <a:lnTo>
                    <a:pt x="31050" y="1245"/>
                  </a:lnTo>
                  <a:close/>
                  <a:moveTo>
                    <a:pt x="32930" y="1245"/>
                  </a:moveTo>
                  <a:lnTo>
                    <a:pt x="32930" y="2119"/>
                  </a:lnTo>
                  <a:lnTo>
                    <a:pt x="32037" y="2119"/>
                  </a:lnTo>
                  <a:lnTo>
                    <a:pt x="32037" y="1245"/>
                  </a:lnTo>
                  <a:close/>
                  <a:moveTo>
                    <a:pt x="1102" y="2252"/>
                  </a:moveTo>
                  <a:lnTo>
                    <a:pt x="1102" y="3135"/>
                  </a:lnTo>
                  <a:lnTo>
                    <a:pt x="162" y="3135"/>
                  </a:lnTo>
                  <a:lnTo>
                    <a:pt x="162" y="2252"/>
                  </a:lnTo>
                  <a:close/>
                  <a:moveTo>
                    <a:pt x="2137" y="2252"/>
                  </a:moveTo>
                  <a:lnTo>
                    <a:pt x="2137" y="3135"/>
                  </a:lnTo>
                  <a:lnTo>
                    <a:pt x="1207" y="3135"/>
                  </a:lnTo>
                  <a:lnTo>
                    <a:pt x="1207" y="2252"/>
                  </a:lnTo>
                  <a:close/>
                  <a:moveTo>
                    <a:pt x="3182" y="2252"/>
                  </a:moveTo>
                  <a:lnTo>
                    <a:pt x="3182" y="3135"/>
                  </a:lnTo>
                  <a:lnTo>
                    <a:pt x="2251" y="3135"/>
                  </a:lnTo>
                  <a:lnTo>
                    <a:pt x="2251" y="2252"/>
                  </a:lnTo>
                  <a:close/>
                  <a:moveTo>
                    <a:pt x="4217" y="2252"/>
                  </a:moveTo>
                  <a:lnTo>
                    <a:pt x="4217" y="3135"/>
                  </a:lnTo>
                  <a:lnTo>
                    <a:pt x="3287" y="3135"/>
                  </a:lnTo>
                  <a:lnTo>
                    <a:pt x="3287" y="2252"/>
                  </a:lnTo>
                  <a:close/>
                  <a:moveTo>
                    <a:pt x="5262" y="2252"/>
                  </a:moveTo>
                  <a:lnTo>
                    <a:pt x="5262" y="3135"/>
                  </a:lnTo>
                  <a:lnTo>
                    <a:pt x="4331" y="3135"/>
                  </a:lnTo>
                  <a:lnTo>
                    <a:pt x="4331" y="2252"/>
                  </a:lnTo>
                  <a:close/>
                  <a:moveTo>
                    <a:pt x="6307" y="2252"/>
                  </a:moveTo>
                  <a:lnTo>
                    <a:pt x="6307" y="3135"/>
                  </a:lnTo>
                  <a:lnTo>
                    <a:pt x="5367" y="3135"/>
                  </a:lnTo>
                  <a:lnTo>
                    <a:pt x="5367" y="2252"/>
                  </a:lnTo>
                  <a:close/>
                  <a:moveTo>
                    <a:pt x="7342" y="2252"/>
                  </a:moveTo>
                  <a:lnTo>
                    <a:pt x="7342" y="3135"/>
                  </a:lnTo>
                  <a:lnTo>
                    <a:pt x="6412" y="3135"/>
                  </a:lnTo>
                  <a:lnTo>
                    <a:pt x="6412" y="2252"/>
                  </a:lnTo>
                  <a:close/>
                  <a:moveTo>
                    <a:pt x="8387" y="2252"/>
                  </a:moveTo>
                  <a:lnTo>
                    <a:pt x="8387" y="3135"/>
                  </a:lnTo>
                  <a:lnTo>
                    <a:pt x="7447" y="3135"/>
                  </a:lnTo>
                  <a:lnTo>
                    <a:pt x="7447" y="2252"/>
                  </a:lnTo>
                  <a:close/>
                  <a:moveTo>
                    <a:pt x="9422" y="2252"/>
                  </a:moveTo>
                  <a:lnTo>
                    <a:pt x="9422" y="3135"/>
                  </a:lnTo>
                  <a:lnTo>
                    <a:pt x="8492" y="3135"/>
                  </a:lnTo>
                  <a:lnTo>
                    <a:pt x="8492" y="2252"/>
                  </a:lnTo>
                  <a:close/>
                  <a:moveTo>
                    <a:pt x="10467" y="2252"/>
                  </a:moveTo>
                  <a:lnTo>
                    <a:pt x="10467" y="3135"/>
                  </a:lnTo>
                  <a:lnTo>
                    <a:pt x="9527" y="3135"/>
                  </a:lnTo>
                  <a:lnTo>
                    <a:pt x="9527" y="2252"/>
                  </a:lnTo>
                  <a:close/>
                  <a:moveTo>
                    <a:pt x="11503" y="2252"/>
                  </a:moveTo>
                  <a:lnTo>
                    <a:pt x="11503" y="3135"/>
                  </a:lnTo>
                  <a:lnTo>
                    <a:pt x="10572" y="3135"/>
                  </a:lnTo>
                  <a:lnTo>
                    <a:pt x="10572" y="2252"/>
                  </a:lnTo>
                  <a:close/>
                  <a:moveTo>
                    <a:pt x="12547" y="2252"/>
                  </a:moveTo>
                  <a:lnTo>
                    <a:pt x="12547" y="3135"/>
                  </a:lnTo>
                  <a:lnTo>
                    <a:pt x="11616" y="3135"/>
                  </a:lnTo>
                  <a:lnTo>
                    <a:pt x="11616" y="2252"/>
                  </a:lnTo>
                  <a:close/>
                  <a:moveTo>
                    <a:pt x="13592" y="2252"/>
                  </a:moveTo>
                  <a:lnTo>
                    <a:pt x="13592" y="3135"/>
                  </a:lnTo>
                  <a:lnTo>
                    <a:pt x="12652" y="3135"/>
                  </a:lnTo>
                  <a:lnTo>
                    <a:pt x="12652" y="2252"/>
                  </a:lnTo>
                  <a:close/>
                  <a:moveTo>
                    <a:pt x="14627" y="2252"/>
                  </a:moveTo>
                  <a:lnTo>
                    <a:pt x="14627" y="3135"/>
                  </a:lnTo>
                  <a:lnTo>
                    <a:pt x="13697" y="3135"/>
                  </a:lnTo>
                  <a:lnTo>
                    <a:pt x="13697" y="2252"/>
                  </a:lnTo>
                  <a:close/>
                  <a:moveTo>
                    <a:pt x="15672" y="2252"/>
                  </a:moveTo>
                  <a:lnTo>
                    <a:pt x="15672" y="3135"/>
                  </a:lnTo>
                  <a:lnTo>
                    <a:pt x="14732" y="3135"/>
                  </a:lnTo>
                  <a:lnTo>
                    <a:pt x="14732" y="2252"/>
                  </a:lnTo>
                  <a:close/>
                  <a:moveTo>
                    <a:pt x="16707" y="2252"/>
                  </a:moveTo>
                  <a:lnTo>
                    <a:pt x="16707" y="3135"/>
                  </a:lnTo>
                  <a:lnTo>
                    <a:pt x="15777" y="3135"/>
                  </a:lnTo>
                  <a:lnTo>
                    <a:pt x="15777" y="2252"/>
                  </a:lnTo>
                  <a:close/>
                  <a:moveTo>
                    <a:pt x="17629" y="2252"/>
                  </a:moveTo>
                  <a:lnTo>
                    <a:pt x="17629" y="3135"/>
                  </a:lnTo>
                  <a:lnTo>
                    <a:pt x="16821" y="3135"/>
                  </a:lnTo>
                  <a:lnTo>
                    <a:pt x="16821" y="2252"/>
                  </a:lnTo>
                  <a:close/>
                  <a:moveTo>
                    <a:pt x="18664" y="2252"/>
                  </a:moveTo>
                  <a:lnTo>
                    <a:pt x="18664" y="3135"/>
                  </a:lnTo>
                  <a:lnTo>
                    <a:pt x="17733" y="3135"/>
                  </a:lnTo>
                  <a:lnTo>
                    <a:pt x="17733" y="2252"/>
                  </a:lnTo>
                  <a:close/>
                  <a:moveTo>
                    <a:pt x="19709" y="2252"/>
                  </a:moveTo>
                  <a:lnTo>
                    <a:pt x="19709" y="3135"/>
                  </a:lnTo>
                  <a:lnTo>
                    <a:pt x="18769" y="3135"/>
                  </a:lnTo>
                  <a:lnTo>
                    <a:pt x="18769" y="2252"/>
                  </a:lnTo>
                  <a:close/>
                  <a:moveTo>
                    <a:pt x="20621" y="2252"/>
                  </a:moveTo>
                  <a:lnTo>
                    <a:pt x="20621" y="3135"/>
                  </a:lnTo>
                  <a:lnTo>
                    <a:pt x="19813" y="3135"/>
                  </a:lnTo>
                  <a:lnTo>
                    <a:pt x="19813" y="2252"/>
                  </a:lnTo>
                  <a:close/>
                  <a:moveTo>
                    <a:pt x="21666" y="2252"/>
                  </a:moveTo>
                  <a:lnTo>
                    <a:pt x="21666" y="3135"/>
                  </a:lnTo>
                  <a:lnTo>
                    <a:pt x="20725" y="3135"/>
                  </a:lnTo>
                  <a:lnTo>
                    <a:pt x="20725" y="2252"/>
                  </a:lnTo>
                  <a:close/>
                  <a:moveTo>
                    <a:pt x="22701" y="2252"/>
                  </a:moveTo>
                  <a:lnTo>
                    <a:pt x="22701" y="3135"/>
                  </a:lnTo>
                  <a:lnTo>
                    <a:pt x="21770" y="3135"/>
                  </a:lnTo>
                  <a:lnTo>
                    <a:pt x="21770" y="2252"/>
                  </a:lnTo>
                  <a:close/>
                  <a:moveTo>
                    <a:pt x="23746" y="2252"/>
                  </a:moveTo>
                  <a:lnTo>
                    <a:pt x="23746" y="3135"/>
                  </a:lnTo>
                  <a:lnTo>
                    <a:pt x="22805" y="3135"/>
                  </a:lnTo>
                  <a:lnTo>
                    <a:pt x="22805" y="2252"/>
                  </a:lnTo>
                  <a:close/>
                  <a:moveTo>
                    <a:pt x="24790" y="2252"/>
                  </a:moveTo>
                  <a:lnTo>
                    <a:pt x="24790" y="3135"/>
                  </a:lnTo>
                  <a:lnTo>
                    <a:pt x="23850" y="3135"/>
                  </a:lnTo>
                  <a:lnTo>
                    <a:pt x="23850" y="2252"/>
                  </a:lnTo>
                  <a:close/>
                  <a:moveTo>
                    <a:pt x="25826" y="2252"/>
                  </a:moveTo>
                  <a:lnTo>
                    <a:pt x="25826" y="3135"/>
                  </a:lnTo>
                  <a:lnTo>
                    <a:pt x="24895" y="3135"/>
                  </a:lnTo>
                  <a:lnTo>
                    <a:pt x="24895" y="2252"/>
                  </a:lnTo>
                  <a:close/>
                  <a:moveTo>
                    <a:pt x="26870" y="2252"/>
                  </a:moveTo>
                  <a:lnTo>
                    <a:pt x="26870" y="3135"/>
                  </a:lnTo>
                  <a:lnTo>
                    <a:pt x="25930" y="3135"/>
                  </a:lnTo>
                  <a:lnTo>
                    <a:pt x="25930" y="2252"/>
                  </a:lnTo>
                  <a:close/>
                  <a:moveTo>
                    <a:pt x="27915" y="2252"/>
                  </a:moveTo>
                  <a:lnTo>
                    <a:pt x="27915" y="3135"/>
                  </a:lnTo>
                  <a:lnTo>
                    <a:pt x="26975" y="3135"/>
                  </a:lnTo>
                  <a:lnTo>
                    <a:pt x="26975" y="2252"/>
                  </a:lnTo>
                  <a:close/>
                  <a:moveTo>
                    <a:pt x="28951" y="2252"/>
                  </a:moveTo>
                  <a:lnTo>
                    <a:pt x="28951" y="3135"/>
                  </a:lnTo>
                  <a:lnTo>
                    <a:pt x="28020" y="3135"/>
                  </a:lnTo>
                  <a:lnTo>
                    <a:pt x="28020" y="2252"/>
                  </a:lnTo>
                  <a:close/>
                  <a:moveTo>
                    <a:pt x="29948" y="2252"/>
                  </a:moveTo>
                  <a:lnTo>
                    <a:pt x="29948" y="3135"/>
                  </a:lnTo>
                  <a:lnTo>
                    <a:pt x="29055" y="3135"/>
                  </a:lnTo>
                  <a:lnTo>
                    <a:pt x="29055" y="2252"/>
                  </a:lnTo>
                  <a:close/>
                  <a:moveTo>
                    <a:pt x="30945" y="2252"/>
                  </a:moveTo>
                  <a:lnTo>
                    <a:pt x="30945" y="3135"/>
                  </a:lnTo>
                  <a:lnTo>
                    <a:pt x="30052" y="3135"/>
                  </a:lnTo>
                  <a:lnTo>
                    <a:pt x="30052" y="2252"/>
                  </a:lnTo>
                  <a:close/>
                  <a:moveTo>
                    <a:pt x="31933" y="2252"/>
                  </a:moveTo>
                  <a:lnTo>
                    <a:pt x="31933" y="3135"/>
                  </a:lnTo>
                  <a:lnTo>
                    <a:pt x="31050" y="3135"/>
                  </a:lnTo>
                  <a:lnTo>
                    <a:pt x="31050" y="2252"/>
                  </a:lnTo>
                  <a:close/>
                  <a:moveTo>
                    <a:pt x="1102" y="3268"/>
                  </a:moveTo>
                  <a:lnTo>
                    <a:pt x="1102" y="4152"/>
                  </a:lnTo>
                  <a:lnTo>
                    <a:pt x="162" y="4152"/>
                  </a:lnTo>
                  <a:lnTo>
                    <a:pt x="162" y="3268"/>
                  </a:lnTo>
                  <a:close/>
                  <a:moveTo>
                    <a:pt x="2137" y="3268"/>
                  </a:moveTo>
                  <a:lnTo>
                    <a:pt x="2137" y="4152"/>
                  </a:lnTo>
                  <a:lnTo>
                    <a:pt x="1207" y="4152"/>
                  </a:lnTo>
                  <a:lnTo>
                    <a:pt x="1207" y="3268"/>
                  </a:lnTo>
                  <a:close/>
                  <a:moveTo>
                    <a:pt x="3182" y="3268"/>
                  </a:moveTo>
                  <a:lnTo>
                    <a:pt x="3182" y="4152"/>
                  </a:lnTo>
                  <a:lnTo>
                    <a:pt x="2251" y="4152"/>
                  </a:lnTo>
                  <a:lnTo>
                    <a:pt x="2251" y="3268"/>
                  </a:lnTo>
                  <a:close/>
                  <a:moveTo>
                    <a:pt x="4217" y="3268"/>
                  </a:moveTo>
                  <a:lnTo>
                    <a:pt x="4217" y="4152"/>
                  </a:lnTo>
                  <a:lnTo>
                    <a:pt x="3287" y="4152"/>
                  </a:lnTo>
                  <a:lnTo>
                    <a:pt x="3287" y="3268"/>
                  </a:lnTo>
                  <a:close/>
                  <a:moveTo>
                    <a:pt x="5262" y="3268"/>
                  </a:moveTo>
                  <a:lnTo>
                    <a:pt x="5262" y="4152"/>
                  </a:lnTo>
                  <a:lnTo>
                    <a:pt x="4331" y="4152"/>
                  </a:lnTo>
                  <a:lnTo>
                    <a:pt x="4331" y="3268"/>
                  </a:lnTo>
                  <a:close/>
                  <a:moveTo>
                    <a:pt x="6307" y="3268"/>
                  </a:moveTo>
                  <a:lnTo>
                    <a:pt x="6307" y="4152"/>
                  </a:lnTo>
                  <a:lnTo>
                    <a:pt x="5367" y="4152"/>
                  </a:lnTo>
                  <a:lnTo>
                    <a:pt x="5367" y="3268"/>
                  </a:lnTo>
                  <a:close/>
                  <a:moveTo>
                    <a:pt x="7342" y="3268"/>
                  </a:moveTo>
                  <a:lnTo>
                    <a:pt x="7342" y="4152"/>
                  </a:lnTo>
                  <a:lnTo>
                    <a:pt x="6412" y="4152"/>
                  </a:lnTo>
                  <a:lnTo>
                    <a:pt x="6412" y="3268"/>
                  </a:lnTo>
                  <a:close/>
                  <a:moveTo>
                    <a:pt x="8387" y="3268"/>
                  </a:moveTo>
                  <a:lnTo>
                    <a:pt x="8387" y="4152"/>
                  </a:lnTo>
                  <a:lnTo>
                    <a:pt x="7447" y="4152"/>
                  </a:lnTo>
                  <a:lnTo>
                    <a:pt x="7447" y="3268"/>
                  </a:lnTo>
                  <a:close/>
                  <a:moveTo>
                    <a:pt x="9422" y="3268"/>
                  </a:moveTo>
                  <a:lnTo>
                    <a:pt x="9422" y="4152"/>
                  </a:lnTo>
                  <a:lnTo>
                    <a:pt x="8492" y="4152"/>
                  </a:lnTo>
                  <a:lnTo>
                    <a:pt x="8492" y="3268"/>
                  </a:lnTo>
                  <a:close/>
                  <a:moveTo>
                    <a:pt x="10467" y="3268"/>
                  </a:moveTo>
                  <a:lnTo>
                    <a:pt x="10467" y="4152"/>
                  </a:lnTo>
                  <a:lnTo>
                    <a:pt x="9527" y="4152"/>
                  </a:lnTo>
                  <a:lnTo>
                    <a:pt x="9527" y="3268"/>
                  </a:lnTo>
                  <a:close/>
                  <a:moveTo>
                    <a:pt x="11503" y="3268"/>
                  </a:moveTo>
                  <a:lnTo>
                    <a:pt x="11503" y="4152"/>
                  </a:lnTo>
                  <a:lnTo>
                    <a:pt x="10572" y="4152"/>
                  </a:lnTo>
                  <a:lnTo>
                    <a:pt x="10572" y="3268"/>
                  </a:lnTo>
                  <a:close/>
                  <a:moveTo>
                    <a:pt x="12547" y="3268"/>
                  </a:moveTo>
                  <a:lnTo>
                    <a:pt x="12547" y="4152"/>
                  </a:lnTo>
                  <a:lnTo>
                    <a:pt x="11616" y="4152"/>
                  </a:lnTo>
                  <a:lnTo>
                    <a:pt x="11616" y="3268"/>
                  </a:lnTo>
                  <a:close/>
                  <a:moveTo>
                    <a:pt x="13592" y="3268"/>
                  </a:moveTo>
                  <a:lnTo>
                    <a:pt x="13592" y="4152"/>
                  </a:lnTo>
                  <a:lnTo>
                    <a:pt x="12652" y="4152"/>
                  </a:lnTo>
                  <a:lnTo>
                    <a:pt x="12652" y="3268"/>
                  </a:lnTo>
                  <a:close/>
                  <a:moveTo>
                    <a:pt x="14627" y="3268"/>
                  </a:moveTo>
                  <a:lnTo>
                    <a:pt x="14627" y="4152"/>
                  </a:lnTo>
                  <a:lnTo>
                    <a:pt x="13697" y="4152"/>
                  </a:lnTo>
                  <a:lnTo>
                    <a:pt x="13697" y="3268"/>
                  </a:lnTo>
                  <a:close/>
                  <a:moveTo>
                    <a:pt x="15672" y="3268"/>
                  </a:moveTo>
                  <a:lnTo>
                    <a:pt x="15672" y="4152"/>
                  </a:lnTo>
                  <a:lnTo>
                    <a:pt x="14732" y="4152"/>
                  </a:lnTo>
                  <a:lnTo>
                    <a:pt x="14732" y="3268"/>
                  </a:lnTo>
                  <a:close/>
                  <a:moveTo>
                    <a:pt x="16707" y="3268"/>
                  </a:moveTo>
                  <a:lnTo>
                    <a:pt x="16707" y="4152"/>
                  </a:lnTo>
                  <a:lnTo>
                    <a:pt x="15777" y="4152"/>
                  </a:lnTo>
                  <a:lnTo>
                    <a:pt x="15777" y="3268"/>
                  </a:lnTo>
                  <a:close/>
                  <a:moveTo>
                    <a:pt x="17629" y="3268"/>
                  </a:moveTo>
                  <a:lnTo>
                    <a:pt x="17629" y="4152"/>
                  </a:lnTo>
                  <a:lnTo>
                    <a:pt x="16821" y="4152"/>
                  </a:lnTo>
                  <a:lnTo>
                    <a:pt x="16821" y="3268"/>
                  </a:lnTo>
                  <a:close/>
                  <a:moveTo>
                    <a:pt x="18664" y="3268"/>
                  </a:moveTo>
                  <a:lnTo>
                    <a:pt x="18664" y="4152"/>
                  </a:lnTo>
                  <a:lnTo>
                    <a:pt x="17733" y="4152"/>
                  </a:lnTo>
                  <a:lnTo>
                    <a:pt x="17733" y="3268"/>
                  </a:lnTo>
                  <a:close/>
                  <a:moveTo>
                    <a:pt x="19709" y="3268"/>
                  </a:moveTo>
                  <a:lnTo>
                    <a:pt x="19709" y="4152"/>
                  </a:lnTo>
                  <a:lnTo>
                    <a:pt x="18769" y="4152"/>
                  </a:lnTo>
                  <a:lnTo>
                    <a:pt x="18769" y="3268"/>
                  </a:lnTo>
                  <a:close/>
                  <a:moveTo>
                    <a:pt x="20621" y="3268"/>
                  </a:moveTo>
                  <a:lnTo>
                    <a:pt x="20621" y="4152"/>
                  </a:lnTo>
                  <a:lnTo>
                    <a:pt x="19813" y="4152"/>
                  </a:lnTo>
                  <a:lnTo>
                    <a:pt x="19813" y="3268"/>
                  </a:lnTo>
                  <a:close/>
                  <a:moveTo>
                    <a:pt x="21666" y="3268"/>
                  </a:moveTo>
                  <a:lnTo>
                    <a:pt x="21666" y="4152"/>
                  </a:lnTo>
                  <a:lnTo>
                    <a:pt x="20725" y="4152"/>
                  </a:lnTo>
                  <a:lnTo>
                    <a:pt x="20725" y="3268"/>
                  </a:lnTo>
                  <a:close/>
                  <a:moveTo>
                    <a:pt x="22701" y="3268"/>
                  </a:moveTo>
                  <a:lnTo>
                    <a:pt x="22701" y="4152"/>
                  </a:lnTo>
                  <a:lnTo>
                    <a:pt x="21770" y="4152"/>
                  </a:lnTo>
                  <a:lnTo>
                    <a:pt x="21770" y="3268"/>
                  </a:lnTo>
                  <a:close/>
                  <a:moveTo>
                    <a:pt x="23746" y="3268"/>
                  </a:moveTo>
                  <a:lnTo>
                    <a:pt x="23746" y="4152"/>
                  </a:lnTo>
                  <a:lnTo>
                    <a:pt x="22805" y="4152"/>
                  </a:lnTo>
                  <a:lnTo>
                    <a:pt x="22805" y="3268"/>
                  </a:lnTo>
                  <a:close/>
                  <a:moveTo>
                    <a:pt x="24790" y="3268"/>
                  </a:moveTo>
                  <a:lnTo>
                    <a:pt x="24790" y="4152"/>
                  </a:lnTo>
                  <a:lnTo>
                    <a:pt x="23850" y="4152"/>
                  </a:lnTo>
                  <a:lnTo>
                    <a:pt x="23850" y="3268"/>
                  </a:lnTo>
                  <a:close/>
                  <a:moveTo>
                    <a:pt x="25826" y="3268"/>
                  </a:moveTo>
                  <a:lnTo>
                    <a:pt x="25826" y="4152"/>
                  </a:lnTo>
                  <a:lnTo>
                    <a:pt x="24895" y="4152"/>
                  </a:lnTo>
                  <a:lnTo>
                    <a:pt x="24895" y="3268"/>
                  </a:lnTo>
                  <a:close/>
                  <a:moveTo>
                    <a:pt x="26870" y="3268"/>
                  </a:moveTo>
                  <a:lnTo>
                    <a:pt x="26870" y="4152"/>
                  </a:lnTo>
                  <a:lnTo>
                    <a:pt x="25930" y="4152"/>
                  </a:lnTo>
                  <a:lnTo>
                    <a:pt x="25930" y="3268"/>
                  </a:lnTo>
                  <a:close/>
                  <a:moveTo>
                    <a:pt x="27915" y="3268"/>
                  </a:moveTo>
                  <a:lnTo>
                    <a:pt x="27915" y="4152"/>
                  </a:lnTo>
                  <a:lnTo>
                    <a:pt x="26975" y="4152"/>
                  </a:lnTo>
                  <a:lnTo>
                    <a:pt x="26975" y="3268"/>
                  </a:lnTo>
                  <a:close/>
                  <a:moveTo>
                    <a:pt x="28951" y="3268"/>
                  </a:moveTo>
                  <a:lnTo>
                    <a:pt x="28951" y="4152"/>
                  </a:lnTo>
                  <a:lnTo>
                    <a:pt x="28020" y="4152"/>
                  </a:lnTo>
                  <a:lnTo>
                    <a:pt x="28020" y="3268"/>
                  </a:lnTo>
                  <a:close/>
                  <a:moveTo>
                    <a:pt x="29948" y="3268"/>
                  </a:moveTo>
                  <a:lnTo>
                    <a:pt x="29948" y="4152"/>
                  </a:lnTo>
                  <a:lnTo>
                    <a:pt x="29055" y="4152"/>
                  </a:lnTo>
                  <a:lnTo>
                    <a:pt x="29055" y="3268"/>
                  </a:lnTo>
                  <a:close/>
                  <a:moveTo>
                    <a:pt x="30945" y="3268"/>
                  </a:moveTo>
                  <a:lnTo>
                    <a:pt x="30945" y="4152"/>
                  </a:lnTo>
                  <a:lnTo>
                    <a:pt x="30052" y="4152"/>
                  </a:lnTo>
                  <a:lnTo>
                    <a:pt x="30052" y="3268"/>
                  </a:lnTo>
                  <a:close/>
                  <a:moveTo>
                    <a:pt x="1102" y="4285"/>
                  </a:moveTo>
                  <a:lnTo>
                    <a:pt x="1102" y="5187"/>
                  </a:lnTo>
                  <a:lnTo>
                    <a:pt x="162" y="5187"/>
                  </a:lnTo>
                  <a:lnTo>
                    <a:pt x="162" y="4285"/>
                  </a:lnTo>
                  <a:close/>
                  <a:moveTo>
                    <a:pt x="2137" y="4285"/>
                  </a:moveTo>
                  <a:lnTo>
                    <a:pt x="2137" y="5187"/>
                  </a:lnTo>
                  <a:lnTo>
                    <a:pt x="1207" y="5187"/>
                  </a:lnTo>
                  <a:lnTo>
                    <a:pt x="1207" y="4285"/>
                  </a:lnTo>
                  <a:close/>
                  <a:moveTo>
                    <a:pt x="3182" y="4285"/>
                  </a:moveTo>
                  <a:lnTo>
                    <a:pt x="3182" y="5187"/>
                  </a:lnTo>
                  <a:lnTo>
                    <a:pt x="2251" y="5187"/>
                  </a:lnTo>
                  <a:lnTo>
                    <a:pt x="2251" y="4285"/>
                  </a:lnTo>
                  <a:close/>
                  <a:moveTo>
                    <a:pt x="4217" y="4285"/>
                  </a:moveTo>
                  <a:lnTo>
                    <a:pt x="4217" y="5187"/>
                  </a:lnTo>
                  <a:lnTo>
                    <a:pt x="3287" y="5187"/>
                  </a:lnTo>
                  <a:lnTo>
                    <a:pt x="3287" y="4285"/>
                  </a:lnTo>
                  <a:close/>
                  <a:moveTo>
                    <a:pt x="5262" y="4285"/>
                  </a:moveTo>
                  <a:lnTo>
                    <a:pt x="5262" y="5187"/>
                  </a:lnTo>
                  <a:lnTo>
                    <a:pt x="4331" y="5187"/>
                  </a:lnTo>
                  <a:lnTo>
                    <a:pt x="4331" y="4285"/>
                  </a:lnTo>
                  <a:close/>
                  <a:moveTo>
                    <a:pt x="6307" y="4285"/>
                  </a:moveTo>
                  <a:lnTo>
                    <a:pt x="6307" y="5187"/>
                  </a:lnTo>
                  <a:lnTo>
                    <a:pt x="5367" y="5187"/>
                  </a:lnTo>
                  <a:lnTo>
                    <a:pt x="5367" y="4285"/>
                  </a:lnTo>
                  <a:close/>
                  <a:moveTo>
                    <a:pt x="7342" y="4285"/>
                  </a:moveTo>
                  <a:lnTo>
                    <a:pt x="7342" y="5187"/>
                  </a:lnTo>
                  <a:lnTo>
                    <a:pt x="6412" y="5187"/>
                  </a:lnTo>
                  <a:lnTo>
                    <a:pt x="6412" y="4285"/>
                  </a:lnTo>
                  <a:close/>
                  <a:moveTo>
                    <a:pt x="8387" y="4285"/>
                  </a:moveTo>
                  <a:lnTo>
                    <a:pt x="8387" y="5187"/>
                  </a:lnTo>
                  <a:lnTo>
                    <a:pt x="7447" y="5187"/>
                  </a:lnTo>
                  <a:lnTo>
                    <a:pt x="7447" y="4285"/>
                  </a:lnTo>
                  <a:close/>
                  <a:moveTo>
                    <a:pt x="9422" y="4285"/>
                  </a:moveTo>
                  <a:lnTo>
                    <a:pt x="9422" y="5187"/>
                  </a:lnTo>
                  <a:lnTo>
                    <a:pt x="8492" y="5187"/>
                  </a:lnTo>
                  <a:lnTo>
                    <a:pt x="8492" y="4285"/>
                  </a:lnTo>
                  <a:close/>
                  <a:moveTo>
                    <a:pt x="10467" y="4285"/>
                  </a:moveTo>
                  <a:lnTo>
                    <a:pt x="10467" y="5187"/>
                  </a:lnTo>
                  <a:lnTo>
                    <a:pt x="9527" y="5187"/>
                  </a:lnTo>
                  <a:lnTo>
                    <a:pt x="9527" y="4285"/>
                  </a:lnTo>
                  <a:close/>
                  <a:moveTo>
                    <a:pt x="11503" y="4285"/>
                  </a:moveTo>
                  <a:lnTo>
                    <a:pt x="11503" y="5187"/>
                  </a:lnTo>
                  <a:lnTo>
                    <a:pt x="10572" y="5187"/>
                  </a:lnTo>
                  <a:lnTo>
                    <a:pt x="10572" y="4285"/>
                  </a:lnTo>
                  <a:close/>
                  <a:moveTo>
                    <a:pt x="12547" y="4285"/>
                  </a:moveTo>
                  <a:lnTo>
                    <a:pt x="12547" y="5187"/>
                  </a:lnTo>
                  <a:lnTo>
                    <a:pt x="11616" y="5187"/>
                  </a:lnTo>
                  <a:lnTo>
                    <a:pt x="11616" y="4285"/>
                  </a:lnTo>
                  <a:close/>
                  <a:moveTo>
                    <a:pt x="13592" y="4285"/>
                  </a:moveTo>
                  <a:lnTo>
                    <a:pt x="13592" y="5187"/>
                  </a:lnTo>
                  <a:lnTo>
                    <a:pt x="12652" y="5187"/>
                  </a:lnTo>
                  <a:lnTo>
                    <a:pt x="12652" y="4285"/>
                  </a:lnTo>
                  <a:close/>
                  <a:moveTo>
                    <a:pt x="14627" y="4285"/>
                  </a:moveTo>
                  <a:lnTo>
                    <a:pt x="14627" y="5187"/>
                  </a:lnTo>
                  <a:lnTo>
                    <a:pt x="13697" y="5187"/>
                  </a:lnTo>
                  <a:lnTo>
                    <a:pt x="13697" y="4285"/>
                  </a:lnTo>
                  <a:close/>
                  <a:moveTo>
                    <a:pt x="15672" y="4285"/>
                  </a:moveTo>
                  <a:lnTo>
                    <a:pt x="15672" y="5187"/>
                  </a:lnTo>
                  <a:lnTo>
                    <a:pt x="14732" y="5187"/>
                  </a:lnTo>
                  <a:lnTo>
                    <a:pt x="14732" y="4285"/>
                  </a:lnTo>
                  <a:close/>
                  <a:moveTo>
                    <a:pt x="16707" y="4285"/>
                  </a:moveTo>
                  <a:lnTo>
                    <a:pt x="16707" y="5187"/>
                  </a:lnTo>
                  <a:lnTo>
                    <a:pt x="15777" y="5187"/>
                  </a:lnTo>
                  <a:lnTo>
                    <a:pt x="15777" y="4285"/>
                  </a:lnTo>
                  <a:close/>
                  <a:moveTo>
                    <a:pt x="17629" y="4285"/>
                  </a:moveTo>
                  <a:lnTo>
                    <a:pt x="17629" y="5187"/>
                  </a:lnTo>
                  <a:lnTo>
                    <a:pt x="16821" y="5187"/>
                  </a:lnTo>
                  <a:lnTo>
                    <a:pt x="16821" y="4285"/>
                  </a:lnTo>
                  <a:close/>
                  <a:moveTo>
                    <a:pt x="18664" y="4285"/>
                  </a:moveTo>
                  <a:lnTo>
                    <a:pt x="18664" y="5187"/>
                  </a:lnTo>
                  <a:lnTo>
                    <a:pt x="17733" y="5187"/>
                  </a:lnTo>
                  <a:lnTo>
                    <a:pt x="17733" y="4285"/>
                  </a:lnTo>
                  <a:close/>
                  <a:moveTo>
                    <a:pt x="19709" y="4285"/>
                  </a:moveTo>
                  <a:lnTo>
                    <a:pt x="19709" y="5187"/>
                  </a:lnTo>
                  <a:lnTo>
                    <a:pt x="18769" y="5187"/>
                  </a:lnTo>
                  <a:lnTo>
                    <a:pt x="18769" y="4285"/>
                  </a:lnTo>
                  <a:close/>
                  <a:moveTo>
                    <a:pt x="20621" y="4285"/>
                  </a:moveTo>
                  <a:lnTo>
                    <a:pt x="20621" y="5187"/>
                  </a:lnTo>
                  <a:lnTo>
                    <a:pt x="19813" y="5187"/>
                  </a:lnTo>
                  <a:lnTo>
                    <a:pt x="19813" y="4285"/>
                  </a:lnTo>
                  <a:close/>
                  <a:moveTo>
                    <a:pt x="21666" y="4285"/>
                  </a:moveTo>
                  <a:lnTo>
                    <a:pt x="21666" y="5187"/>
                  </a:lnTo>
                  <a:lnTo>
                    <a:pt x="20725" y="5187"/>
                  </a:lnTo>
                  <a:lnTo>
                    <a:pt x="20725" y="4285"/>
                  </a:lnTo>
                  <a:close/>
                  <a:moveTo>
                    <a:pt x="22701" y="4285"/>
                  </a:moveTo>
                  <a:lnTo>
                    <a:pt x="22701" y="5187"/>
                  </a:lnTo>
                  <a:lnTo>
                    <a:pt x="21770" y="5187"/>
                  </a:lnTo>
                  <a:lnTo>
                    <a:pt x="21770" y="4285"/>
                  </a:lnTo>
                  <a:close/>
                  <a:moveTo>
                    <a:pt x="23746" y="4285"/>
                  </a:moveTo>
                  <a:lnTo>
                    <a:pt x="23746" y="5187"/>
                  </a:lnTo>
                  <a:lnTo>
                    <a:pt x="22805" y="5187"/>
                  </a:lnTo>
                  <a:lnTo>
                    <a:pt x="22805" y="4285"/>
                  </a:lnTo>
                  <a:close/>
                  <a:moveTo>
                    <a:pt x="24790" y="4285"/>
                  </a:moveTo>
                  <a:lnTo>
                    <a:pt x="24790" y="5187"/>
                  </a:lnTo>
                  <a:lnTo>
                    <a:pt x="23850" y="5187"/>
                  </a:lnTo>
                  <a:lnTo>
                    <a:pt x="23850" y="4285"/>
                  </a:lnTo>
                  <a:close/>
                  <a:moveTo>
                    <a:pt x="25826" y="4285"/>
                  </a:moveTo>
                  <a:lnTo>
                    <a:pt x="25826" y="5187"/>
                  </a:lnTo>
                  <a:lnTo>
                    <a:pt x="24895" y="5187"/>
                  </a:lnTo>
                  <a:lnTo>
                    <a:pt x="24895" y="4285"/>
                  </a:lnTo>
                  <a:close/>
                  <a:moveTo>
                    <a:pt x="26870" y="4285"/>
                  </a:moveTo>
                  <a:lnTo>
                    <a:pt x="26870" y="5187"/>
                  </a:lnTo>
                  <a:lnTo>
                    <a:pt x="25930" y="5187"/>
                  </a:lnTo>
                  <a:lnTo>
                    <a:pt x="25930" y="4285"/>
                  </a:lnTo>
                  <a:close/>
                  <a:moveTo>
                    <a:pt x="27915" y="4285"/>
                  </a:moveTo>
                  <a:lnTo>
                    <a:pt x="27915" y="5187"/>
                  </a:lnTo>
                  <a:lnTo>
                    <a:pt x="26975" y="5187"/>
                  </a:lnTo>
                  <a:lnTo>
                    <a:pt x="26975" y="4285"/>
                  </a:lnTo>
                  <a:close/>
                  <a:moveTo>
                    <a:pt x="28951" y="4285"/>
                  </a:moveTo>
                  <a:lnTo>
                    <a:pt x="28951" y="5187"/>
                  </a:lnTo>
                  <a:lnTo>
                    <a:pt x="28020" y="5187"/>
                  </a:lnTo>
                  <a:lnTo>
                    <a:pt x="28020" y="4285"/>
                  </a:lnTo>
                  <a:close/>
                  <a:moveTo>
                    <a:pt x="1102" y="5320"/>
                  </a:moveTo>
                  <a:lnTo>
                    <a:pt x="1102" y="6232"/>
                  </a:lnTo>
                  <a:lnTo>
                    <a:pt x="162" y="6232"/>
                  </a:lnTo>
                  <a:lnTo>
                    <a:pt x="162" y="5320"/>
                  </a:lnTo>
                  <a:close/>
                  <a:moveTo>
                    <a:pt x="2137" y="5320"/>
                  </a:moveTo>
                  <a:lnTo>
                    <a:pt x="2137" y="6232"/>
                  </a:lnTo>
                  <a:lnTo>
                    <a:pt x="1207" y="6232"/>
                  </a:lnTo>
                  <a:lnTo>
                    <a:pt x="1207" y="5320"/>
                  </a:lnTo>
                  <a:close/>
                  <a:moveTo>
                    <a:pt x="3182" y="5320"/>
                  </a:moveTo>
                  <a:lnTo>
                    <a:pt x="3182" y="6232"/>
                  </a:lnTo>
                  <a:lnTo>
                    <a:pt x="2251" y="6232"/>
                  </a:lnTo>
                  <a:lnTo>
                    <a:pt x="2251" y="5320"/>
                  </a:lnTo>
                  <a:close/>
                  <a:moveTo>
                    <a:pt x="4217" y="5320"/>
                  </a:moveTo>
                  <a:lnTo>
                    <a:pt x="4217" y="6232"/>
                  </a:lnTo>
                  <a:lnTo>
                    <a:pt x="3287" y="6232"/>
                  </a:lnTo>
                  <a:lnTo>
                    <a:pt x="3287" y="5320"/>
                  </a:lnTo>
                  <a:close/>
                  <a:moveTo>
                    <a:pt x="5262" y="5320"/>
                  </a:moveTo>
                  <a:lnTo>
                    <a:pt x="5262" y="6232"/>
                  </a:lnTo>
                  <a:lnTo>
                    <a:pt x="4331" y="6232"/>
                  </a:lnTo>
                  <a:lnTo>
                    <a:pt x="4331" y="5320"/>
                  </a:lnTo>
                  <a:close/>
                  <a:moveTo>
                    <a:pt x="6307" y="5320"/>
                  </a:moveTo>
                  <a:lnTo>
                    <a:pt x="6307" y="6232"/>
                  </a:lnTo>
                  <a:lnTo>
                    <a:pt x="5367" y="6232"/>
                  </a:lnTo>
                  <a:lnTo>
                    <a:pt x="5367" y="5320"/>
                  </a:lnTo>
                  <a:close/>
                  <a:moveTo>
                    <a:pt x="7342" y="5320"/>
                  </a:moveTo>
                  <a:lnTo>
                    <a:pt x="7342" y="6232"/>
                  </a:lnTo>
                  <a:lnTo>
                    <a:pt x="6412" y="6232"/>
                  </a:lnTo>
                  <a:lnTo>
                    <a:pt x="6412" y="5320"/>
                  </a:lnTo>
                  <a:close/>
                  <a:moveTo>
                    <a:pt x="8387" y="5320"/>
                  </a:moveTo>
                  <a:lnTo>
                    <a:pt x="8387" y="6232"/>
                  </a:lnTo>
                  <a:lnTo>
                    <a:pt x="7447" y="6232"/>
                  </a:lnTo>
                  <a:lnTo>
                    <a:pt x="7447" y="5320"/>
                  </a:lnTo>
                  <a:close/>
                  <a:moveTo>
                    <a:pt x="9422" y="5320"/>
                  </a:moveTo>
                  <a:lnTo>
                    <a:pt x="9422" y="6232"/>
                  </a:lnTo>
                  <a:lnTo>
                    <a:pt x="8492" y="6232"/>
                  </a:lnTo>
                  <a:lnTo>
                    <a:pt x="8492" y="5320"/>
                  </a:lnTo>
                  <a:close/>
                  <a:moveTo>
                    <a:pt x="10467" y="5320"/>
                  </a:moveTo>
                  <a:lnTo>
                    <a:pt x="10467" y="6232"/>
                  </a:lnTo>
                  <a:lnTo>
                    <a:pt x="9527" y="6232"/>
                  </a:lnTo>
                  <a:lnTo>
                    <a:pt x="9527" y="5320"/>
                  </a:lnTo>
                  <a:close/>
                  <a:moveTo>
                    <a:pt x="11503" y="5320"/>
                  </a:moveTo>
                  <a:lnTo>
                    <a:pt x="11503" y="6232"/>
                  </a:lnTo>
                  <a:lnTo>
                    <a:pt x="10572" y="6232"/>
                  </a:lnTo>
                  <a:lnTo>
                    <a:pt x="10572" y="5320"/>
                  </a:lnTo>
                  <a:close/>
                  <a:moveTo>
                    <a:pt x="12547" y="5320"/>
                  </a:moveTo>
                  <a:lnTo>
                    <a:pt x="12547" y="6232"/>
                  </a:lnTo>
                  <a:lnTo>
                    <a:pt x="11616" y="6232"/>
                  </a:lnTo>
                  <a:lnTo>
                    <a:pt x="11616" y="5320"/>
                  </a:lnTo>
                  <a:close/>
                  <a:moveTo>
                    <a:pt x="13592" y="5320"/>
                  </a:moveTo>
                  <a:lnTo>
                    <a:pt x="13592" y="6232"/>
                  </a:lnTo>
                  <a:lnTo>
                    <a:pt x="12652" y="6232"/>
                  </a:lnTo>
                  <a:lnTo>
                    <a:pt x="12652" y="5320"/>
                  </a:lnTo>
                  <a:close/>
                  <a:moveTo>
                    <a:pt x="14627" y="5320"/>
                  </a:moveTo>
                  <a:lnTo>
                    <a:pt x="14627" y="6232"/>
                  </a:lnTo>
                  <a:lnTo>
                    <a:pt x="13697" y="6232"/>
                  </a:lnTo>
                  <a:lnTo>
                    <a:pt x="13697" y="5320"/>
                  </a:lnTo>
                  <a:close/>
                  <a:moveTo>
                    <a:pt x="15672" y="5320"/>
                  </a:moveTo>
                  <a:lnTo>
                    <a:pt x="15672" y="6232"/>
                  </a:lnTo>
                  <a:lnTo>
                    <a:pt x="14732" y="6232"/>
                  </a:lnTo>
                  <a:lnTo>
                    <a:pt x="14732" y="5320"/>
                  </a:lnTo>
                  <a:close/>
                  <a:moveTo>
                    <a:pt x="16707" y="5320"/>
                  </a:moveTo>
                  <a:lnTo>
                    <a:pt x="16707" y="6232"/>
                  </a:lnTo>
                  <a:lnTo>
                    <a:pt x="15777" y="6232"/>
                  </a:lnTo>
                  <a:lnTo>
                    <a:pt x="15777" y="5320"/>
                  </a:lnTo>
                  <a:close/>
                  <a:moveTo>
                    <a:pt x="17629" y="5320"/>
                  </a:moveTo>
                  <a:lnTo>
                    <a:pt x="17629" y="6232"/>
                  </a:lnTo>
                  <a:lnTo>
                    <a:pt x="16821" y="6232"/>
                  </a:lnTo>
                  <a:lnTo>
                    <a:pt x="16821" y="5320"/>
                  </a:lnTo>
                  <a:close/>
                  <a:moveTo>
                    <a:pt x="18664" y="5320"/>
                  </a:moveTo>
                  <a:lnTo>
                    <a:pt x="18664" y="6232"/>
                  </a:lnTo>
                  <a:lnTo>
                    <a:pt x="17733" y="6232"/>
                  </a:lnTo>
                  <a:lnTo>
                    <a:pt x="17733" y="5320"/>
                  </a:lnTo>
                  <a:close/>
                  <a:moveTo>
                    <a:pt x="19709" y="5320"/>
                  </a:moveTo>
                  <a:lnTo>
                    <a:pt x="19709" y="6232"/>
                  </a:lnTo>
                  <a:lnTo>
                    <a:pt x="18769" y="6232"/>
                  </a:lnTo>
                  <a:lnTo>
                    <a:pt x="18769" y="5320"/>
                  </a:lnTo>
                  <a:close/>
                  <a:moveTo>
                    <a:pt x="20621" y="5320"/>
                  </a:moveTo>
                  <a:lnTo>
                    <a:pt x="20621" y="6232"/>
                  </a:lnTo>
                  <a:lnTo>
                    <a:pt x="19813" y="6232"/>
                  </a:lnTo>
                  <a:lnTo>
                    <a:pt x="19813" y="5320"/>
                  </a:lnTo>
                  <a:close/>
                  <a:moveTo>
                    <a:pt x="21666" y="5320"/>
                  </a:moveTo>
                  <a:lnTo>
                    <a:pt x="21666" y="6232"/>
                  </a:lnTo>
                  <a:lnTo>
                    <a:pt x="20725" y="6232"/>
                  </a:lnTo>
                  <a:lnTo>
                    <a:pt x="20725" y="5320"/>
                  </a:lnTo>
                  <a:close/>
                  <a:moveTo>
                    <a:pt x="22701" y="5320"/>
                  </a:moveTo>
                  <a:lnTo>
                    <a:pt x="22701" y="6232"/>
                  </a:lnTo>
                  <a:lnTo>
                    <a:pt x="21770" y="6232"/>
                  </a:lnTo>
                  <a:lnTo>
                    <a:pt x="21770" y="5320"/>
                  </a:lnTo>
                  <a:close/>
                  <a:moveTo>
                    <a:pt x="23746" y="5320"/>
                  </a:moveTo>
                  <a:lnTo>
                    <a:pt x="23746" y="6232"/>
                  </a:lnTo>
                  <a:lnTo>
                    <a:pt x="22805" y="6232"/>
                  </a:lnTo>
                  <a:lnTo>
                    <a:pt x="22805" y="5320"/>
                  </a:lnTo>
                  <a:close/>
                  <a:moveTo>
                    <a:pt x="24790" y="5320"/>
                  </a:moveTo>
                  <a:lnTo>
                    <a:pt x="24790" y="6232"/>
                  </a:lnTo>
                  <a:lnTo>
                    <a:pt x="23850" y="6232"/>
                  </a:lnTo>
                  <a:lnTo>
                    <a:pt x="23850" y="5320"/>
                  </a:lnTo>
                  <a:close/>
                  <a:moveTo>
                    <a:pt x="25826" y="5320"/>
                  </a:moveTo>
                  <a:lnTo>
                    <a:pt x="25826" y="6232"/>
                  </a:lnTo>
                  <a:lnTo>
                    <a:pt x="24895" y="6232"/>
                  </a:lnTo>
                  <a:lnTo>
                    <a:pt x="24895" y="5320"/>
                  </a:lnTo>
                  <a:close/>
                  <a:moveTo>
                    <a:pt x="26870" y="5320"/>
                  </a:moveTo>
                  <a:lnTo>
                    <a:pt x="26870" y="6232"/>
                  </a:lnTo>
                  <a:lnTo>
                    <a:pt x="25930" y="6232"/>
                  </a:lnTo>
                  <a:lnTo>
                    <a:pt x="25930" y="5320"/>
                  </a:lnTo>
                  <a:close/>
                  <a:moveTo>
                    <a:pt x="27915" y="5320"/>
                  </a:moveTo>
                  <a:lnTo>
                    <a:pt x="27915" y="6232"/>
                  </a:lnTo>
                  <a:lnTo>
                    <a:pt x="26975" y="6232"/>
                  </a:lnTo>
                  <a:lnTo>
                    <a:pt x="26975" y="5320"/>
                  </a:lnTo>
                  <a:close/>
                  <a:moveTo>
                    <a:pt x="1102" y="6365"/>
                  </a:moveTo>
                  <a:lnTo>
                    <a:pt x="1102" y="7267"/>
                  </a:lnTo>
                  <a:lnTo>
                    <a:pt x="162" y="7267"/>
                  </a:lnTo>
                  <a:lnTo>
                    <a:pt x="162" y="6365"/>
                  </a:lnTo>
                  <a:close/>
                  <a:moveTo>
                    <a:pt x="2137" y="6365"/>
                  </a:moveTo>
                  <a:lnTo>
                    <a:pt x="2137" y="7267"/>
                  </a:lnTo>
                  <a:lnTo>
                    <a:pt x="1207" y="7267"/>
                  </a:lnTo>
                  <a:lnTo>
                    <a:pt x="1207" y="6365"/>
                  </a:lnTo>
                  <a:close/>
                  <a:moveTo>
                    <a:pt x="3182" y="6365"/>
                  </a:moveTo>
                  <a:lnTo>
                    <a:pt x="3182" y="7267"/>
                  </a:lnTo>
                  <a:lnTo>
                    <a:pt x="2251" y="7267"/>
                  </a:lnTo>
                  <a:lnTo>
                    <a:pt x="2251" y="6365"/>
                  </a:lnTo>
                  <a:close/>
                  <a:moveTo>
                    <a:pt x="4217" y="6365"/>
                  </a:moveTo>
                  <a:lnTo>
                    <a:pt x="4217" y="7267"/>
                  </a:lnTo>
                  <a:lnTo>
                    <a:pt x="3287" y="7267"/>
                  </a:lnTo>
                  <a:lnTo>
                    <a:pt x="3287" y="6365"/>
                  </a:lnTo>
                  <a:close/>
                  <a:moveTo>
                    <a:pt x="5262" y="6365"/>
                  </a:moveTo>
                  <a:lnTo>
                    <a:pt x="5262" y="7267"/>
                  </a:lnTo>
                  <a:lnTo>
                    <a:pt x="4331" y="7267"/>
                  </a:lnTo>
                  <a:lnTo>
                    <a:pt x="4331" y="6365"/>
                  </a:lnTo>
                  <a:close/>
                  <a:moveTo>
                    <a:pt x="6307" y="6365"/>
                  </a:moveTo>
                  <a:lnTo>
                    <a:pt x="6307" y="7267"/>
                  </a:lnTo>
                  <a:lnTo>
                    <a:pt x="5367" y="7267"/>
                  </a:lnTo>
                  <a:lnTo>
                    <a:pt x="5367" y="6365"/>
                  </a:lnTo>
                  <a:close/>
                  <a:moveTo>
                    <a:pt x="7342" y="6365"/>
                  </a:moveTo>
                  <a:lnTo>
                    <a:pt x="7342" y="7267"/>
                  </a:lnTo>
                  <a:lnTo>
                    <a:pt x="6412" y="7267"/>
                  </a:lnTo>
                  <a:lnTo>
                    <a:pt x="6412" y="6365"/>
                  </a:lnTo>
                  <a:close/>
                  <a:moveTo>
                    <a:pt x="8387" y="6365"/>
                  </a:moveTo>
                  <a:lnTo>
                    <a:pt x="8387" y="7267"/>
                  </a:lnTo>
                  <a:lnTo>
                    <a:pt x="7447" y="7267"/>
                  </a:lnTo>
                  <a:lnTo>
                    <a:pt x="7447" y="6365"/>
                  </a:lnTo>
                  <a:close/>
                  <a:moveTo>
                    <a:pt x="9422" y="6365"/>
                  </a:moveTo>
                  <a:lnTo>
                    <a:pt x="9422" y="7267"/>
                  </a:lnTo>
                  <a:lnTo>
                    <a:pt x="8492" y="7267"/>
                  </a:lnTo>
                  <a:lnTo>
                    <a:pt x="8492" y="6365"/>
                  </a:lnTo>
                  <a:close/>
                  <a:moveTo>
                    <a:pt x="10467" y="6365"/>
                  </a:moveTo>
                  <a:lnTo>
                    <a:pt x="10467" y="7267"/>
                  </a:lnTo>
                  <a:lnTo>
                    <a:pt x="9527" y="7267"/>
                  </a:lnTo>
                  <a:lnTo>
                    <a:pt x="9527" y="6365"/>
                  </a:lnTo>
                  <a:close/>
                  <a:moveTo>
                    <a:pt x="11503" y="6365"/>
                  </a:moveTo>
                  <a:lnTo>
                    <a:pt x="11503" y="7267"/>
                  </a:lnTo>
                  <a:lnTo>
                    <a:pt x="10572" y="7267"/>
                  </a:lnTo>
                  <a:lnTo>
                    <a:pt x="10572" y="6365"/>
                  </a:lnTo>
                  <a:close/>
                  <a:moveTo>
                    <a:pt x="12547" y="6365"/>
                  </a:moveTo>
                  <a:lnTo>
                    <a:pt x="12547" y="7267"/>
                  </a:lnTo>
                  <a:lnTo>
                    <a:pt x="11616" y="7267"/>
                  </a:lnTo>
                  <a:lnTo>
                    <a:pt x="11616" y="6365"/>
                  </a:lnTo>
                  <a:close/>
                  <a:moveTo>
                    <a:pt x="13592" y="6365"/>
                  </a:moveTo>
                  <a:lnTo>
                    <a:pt x="13592" y="7267"/>
                  </a:lnTo>
                  <a:lnTo>
                    <a:pt x="12652" y="7267"/>
                  </a:lnTo>
                  <a:lnTo>
                    <a:pt x="12652" y="6365"/>
                  </a:lnTo>
                  <a:close/>
                  <a:moveTo>
                    <a:pt x="14627" y="6365"/>
                  </a:moveTo>
                  <a:lnTo>
                    <a:pt x="14627" y="7267"/>
                  </a:lnTo>
                  <a:lnTo>
                    <a:pt x="13697" y="7267"/>
                  </a:lnTo>
                  <a:lnTo>
                    <a:pt x="13697" y="6365"/>
                  </a:lnTo>
                  <a:close/>
                  <a:moveTo>
                    <a:pt x="15672" y="6365"/>
                  </a:moveTo>
                  <a:lnTo>
                    <a:pt x="15672" y="7267"/>
                  </a:lnTo>
                  <a:lnTo>
                    <a:pt x="14732" y="7267"/>
                  </a:lnTo>
                  <a:lnTo>
                    <a:pt x="14732" y="6365"/>
                  </a:lnTo>
                  <a:close/>
                  <a:moveTo>
                    <a:pt x="16707" y="6365"/>
                  </a:moveTo>
                  <a:lnTo>
                    <a:pt x="16707" y="7267"/>
                  </a:lnTo>
                  <a:lnTo>
                    <a:pt x="15777" y="7267"/>
                  </a:lnTo>
                  <a:lnTo>
                    <a:pt x="15777" y="6365"/>
                  </a:lnTo>
                  <a:close/>
                  <a:moveTo>
                    <a:pt x="17629" y="6365"/>
                  </a:moveTo>
                  <a:lnTo>
                    <a:pt x="17629" y="7267"/>
                  </a:lnTo>
                  <a:lnTo>
                    <a:pt x="16821" y="7267"/>
                  </a:lnTo>
                  <a:lnTo>
                    <a:pt x="16821" y="6365"/>
                  </a:lnTo>
                  <a:close/>
                  <a:moveTo>
                    <a:pt x="18664" y="6365"/>
                  </a:moveTo>
                  <a:lnTo>
                    <a:pt x="18664" y="7267"/>
                  </a:lnTo>
                  <a:lnTo>
                    <a:pt x="17733" y="7267"/>
                  </a:lnTo>
                  <a:lnTo>
                    <a:pt x="17733" y="6365"/>
                  </a:lnTo>
                  <a:close/>
                  <a:moveTo>
                    <a:pt x="19709" y="6365"/>
                  </a:moveTo>
                  <a:lnTo>
                    <a:pt x="19709" y="7267"/>
                  </a:lnTo>
                  <a:lnTo>
                    <a:pt x="18769" y="7267"/>
                  </a:lnTo>
                  <a:lnTo>
                    <a:pt x="18769" y="6365"/>
                  </a:lnTo>
                  <a:close/>
                  <a:moveTo>
                    <a:pt x="20621" y="6365"/>
                  </a:moveTo>
                  <a:lnTo>
                    <a:pt x="20621" y="7267"/>
                  </a:lnTo>
                  <a:lnTo>
                    <a:pt x="19813" y="7267"/>
                  </a:lnTo>
                  <a:lnTo>
                    <a:pt x="19813" y="6365"/>
                  </a:lnTo>
                  <a:close/>
                  <a:moveTo>
                    <a:pt x="21666" y="6365"/>
                  </a:moveTo>
                  <a:lnTo>
                    <a:pt x="21666" y="7267"/>
                  </a:lnTo>
                  <a:lnTo>
                    <a:pt x="20725" y="7267"/>
                  </a:lnTo>
                  <a:lnTo>
                    <a:pt x="20725" y="6365"/>
                  </a:lnTo>
                  <a:close/>
                  <a:moveTo>
                    <a:pt x="22701" y="6365"/>
                  </a:moveTo>
                  <a:lnTo>
                    <a:pt x="22701" y="7267"/>
                  </a:lnTo>
                  <a:lnTo>
                    <a:pt x="21770" y="7267"/>
                  </a:lnTo>
                  <a:lnTo>
                    <a:pt x="21770" y="6365"/>
                  </a:lnTo>
                  <a:close/>
                  <a:moveTo>
                    <a:pt x="1102" y="7409"/>
                  </a:moveTo>
                  <a:lnTo>
                    <a:pt x="1102" y="8312"/>
                  </a:lnTo>
                  <a:lnTo>
                    <a:pt x="162" y="8312"/>
                  </a:lnTo>
                  <a:lnTo>
                    <a:pt x="162" y="7409"/>
                  </a:lnTo>
                  <a:close/>
                  <a:moveTo>
                    <a:pt x="2137" y="7409"/>
                  </a:moveTo>
                  <a:lnTo>
                    <a:pt x="2137" y="8312"/>
                  </a:lnTo>
                  <a:lnTo>
                    <a:pt x="1207" y="8312"/>
                  </a:lnTo>
                  <a:lnTo>
                    <a:pt x="1207" y="7409"/>
                  </a:lnTo>
                  <a:close/>
                  <a:moveTo>
                    <a:pt x="3182" y="7409"/>
                  </a:moveTo>
                  <a:lnTo>
                    <a:pt x="3182" y="8312"/>
                  </a:lnTo>
                  <a:lnTo>
                    <a:pt x="2251" y="8312"/>
                  </a:lnTo>
                  <a:lnTo>
                    <a:pt x="2251" y="7409"/>
                  </a:lnTo>
                  <a:close/>
                  <a:moveTo>
                    <a:pt x="4217" y="7409"/>
                  </a:moveTo>
                  <a:lnTo>
                    <a:pt x="4217" y="8312"/>
                  </a:lnTo>
                  <a:lnTo>
                    <a:pt x="3287" y="8312"/>
                  </a:lnTo>
                  <a:lnTo>
                    <a:pt x="3287" y="7409"/>
                  </a:lnTo>
                  <a:close/>
                  <a:moveTo>
                    <a:pt x="5262" y="7409"/>
                  </a:moveTo>
                  <a:lnTo>
                    <a:pt x="5262" y="8312"/>
                  </a:lnTo>
                  <a:lnTo>
                    <a:pt x="4331" y="8312"/>
                  </a:lnTo>
                  <a:lnTo>
                    <a:pt x="4331" y="7409"/>
                  </a:lnTo>
                  <a:close/>
                  <a:moveTo>
                    <a:pt x="6307" y="7409"/>
                  </a:moveTo>
                  <a:lnTo>
                    <a:pt x="6307" y="8312"/>
                  </a:lnTo>
                  <a:lnTo>
                    <a:pt x="5367" y="8312"/>
                  </a:lnTo>
                  <a:lnTo>
                    <a:pt x="5367" y="7409"/>
                  </a:lnTo>
                  <a:close/>
                  <a:moveTo>
                    <a:pt x="8387" y="7409"/>
                  </a:moveTo>
                  <a:lnTo>
                    <a:pt x="8387" y="8312"/>
                  </a:lnTo>
                  <a:lnTo>
                    <a:pt x="7447" y="8312"/>
                  </a:lnTo>
                  <a:lnTo>
                    <a:pt x="7447" y="7409"/>
                  </a:lnTo>
                  <a:close/>
                  <a:moveTo>
                    <a:pt x="9422" y="7409"/>
                  </a:moveTo>
                  <a:lnTo>
                    <a:pt x="9422" y="8312"/>
                  </a:lnTo>
                  <a:lnTo>
                    <a:pt x="8492" y="8312"/>
                  </a:lnTo>
                  <a:lnTo>
                    <a:pt x="8492" y="7409"/>
                  </a:lnTo>
                  <a:close/>
                  <a:moveTo>
                    <a:pt x="10467" y="7409"/>
                  </a:moveTo>
                  <a:lnTo>
                    <a:pt x="10467" y="8312"/>
                  </a:lnTo>
                  <a:lnTo>
                    <a:pt x="9527" y="8312"/>
                  </a:lnTo>
                  <a:lnTo>
                    <a:pt x="9527" y="7409"/>
                  </a:lnTo>
                  <a:close/>
                  <a:moveTo>
                    <a:pt x="11503" y="7409"/>
                  </a:moveTo>
                  <a:lnTo>
                    <a:pt x="11503" y="8312"/>
                  </a:lnTo>
                  <a:lnTo>
                    <a:pt x="10572" y="8312"/>
                  </a:lnTo>
                  <a:lnTo>
                    <a:pt x="10572" y="7409"/>
                  </a:lnTo>
                  <a:close/>
                  <a:moveTo>
                    <a:pt x="12547" y="7409"/>
                  </a:moveTo>
                  <a:lnTo>
                    <a:pt x="12547" y="8312"/>
                  </a:lnTo>
                  <a:lnTo>
                    <a:pt x="11616" y="8312"/>
                  </a:lnTo>
                  <a:lnTo>
                    <a:pt x="11616" y="7409"/>
                  </a:lnTo>
                  <a:close/>
                  <a:moveTo>
                    <a:pt x="13592" y="7409"/>
                  </a:moveTo>
                  <a:lnTo>
                    <a:pt x="13592" y="8312"/>
                  </a:lnTo>
                  <a:lnTo>
                    <a:pt x="12652" y="8312"/>
                  </a:lnTo>
                  <a:lnTo>
                    <a:pt x="12652" y="7409"/>
                  </a:lnTo>
                  <a:close/>
                  <a:moveTo>
                    <a:pt x="20621" y="7409"/>
                  </a:moveTo>
                  <a:lnTo>
                    <a:pt x="20621" y="8312"/>
                  </a:lnTo>
                  <a:lnTo>
                    <a:pt x="19813" y="8312"/>
                  </a:lnTo>
                  <a:lnTo>
                    <a:pt x="19813" y="7409"/>
                  </a:lnTo>
                  <a:close/>
                  <a:moveTo>
                    <a:pt x="1102" y="8445"/>
                  </a:moveTo>
                  <a:lnTo>
                    <a:pt x="1102" y="9347"/>
                  </a:lnTo>
                  <a:lnTo>
                    <a:pt x="162" y="9347"/>
                  </a:lnTo>
                  <a:lnTo>
                    <a:pt x="162" y="8445"/>
                  </a:lnTo>
                  <a:close/>
                  <a:moveTo>
                    <a:pt x="4217" y="8445"/>
                  </a:moveTo>
                  <a:lnTo>
                    <a:pt x="4217" y="9347"/>
                  </a:lnTo>
                  <a:lnTo>
                    <a:pt x="3287" y="9347"/>
                  </a:lnTo>
                  <a:lnTo>
                    <a:pt x="3287" y="8445"/>
                  </a:lnTo>
                  <a:close/>
                  <a:moveTo>
                    <a:pt x="1045" y="1"/>
                  </a:moveTo>
                  <a:cubicBezTo>
                    <a:pt x="466" y="1"/>
                    <a:pt x="0" y="466"/>
                    <a:pt x="0" y="1046"/>
                  </a:cubicBezTo>
                  <a:lnTo>
                    <a:pt x="0" y="9870"/>
                  </a:lnTo>
                  <a:lnTo>
                    <a:pt x="57" y="9870"/>
                  </a:lnTo>
                  <a:cubicBezTo>
                    <a:pt x="95" y="9870"/>
                    <a:pt x="124" y="9879"/>
                    <a:pt x="162" y="9879"/>
                  </a:cubicBezTo>
                  <a:lnTo>
                    <a:pt x="162" y="9490"/>
                  </a:lnTo>
                  <a:lnTo>
                    <a:pt x="1102" y="9490"/>
                  </a:lnTo>
                  <a:lnTo>
                    <a:pt x="1102" y="9870"/>
                  </a:lnTo>
                  <a:cubicBezTo>
                    <a:pt x="1131" y="9870"/>
                    <a:pt x="1169" y="9860"/>
                    <a:pt x="1207" y="9851"/>
                  </a:cubicBezTo>
                  <a:lnTo>
                    <a:pt x="1207" y="9490"/>
                  </a:lnTo>
                  <a:lnTo>
                    <a:pt x="1653" y="9490"/>
                  </a:lnTo>
                  <a:cubicBezTo>
                    <a:pt x="1662" y="9485"/>
                    <a:pt x="1670" y="9482"/>
                    <a:pt x="1675" y="9482"/>
                  </a:cubicBezTo>
                  <a:cubicBezTo>
                    <a:pt x="1681" y="9482"/>
                    <a:pt x="1686" y="9485"/>
                    <a:pt x="1691" y="9490"/>
                  </a:cubicBezTo>
                  <a:lnTo>
                    <a:pt x="1757" y="9490"/>
                  </a:lnTo>
                  <a:cubicBezTo>
                    <a:pt x="1795" y="9480"/>
                    <a:pt x="1833" y="9471"/>
                    <a:pt x="1881" y="9452"/>
                  </a:cubicBezTo>
                  <a:cubicBezTo>
                    <a:pt x="1909" y="9442"/>
                    <a:pt x="1919" y="9452"/>
                    <a:pt x="1957" y="9423"/>
                  </a:cubicBezTo>
                  <a:cubicBezTo>
                    <a:pt x="1976" y="9414"/>
                    <a:pt x="1985" y="9395"/>
                    <a:pt x="2004" y="9385"/>
                  </a:cubicBezTo>
                  <a:cubicBezTo>
                    <a:pt x="2014" y="9376"/>
                    <a:pt x="2033" y="9357"/>
                    <a:pt x="2052" y="9347"/>
                  </a:cubicBezTo>
                  <a:lnTo>
                    <a:pt x="1207" y="9347"/>
                  </a:lnTo>
                  <a:lnTo>
                    <a:pt x="1207" y="8445"/>
                  </a:lnTo>
                  <a:lnTo>
                    <a:pt x="2137" y="8445"/>
                  </a:lnTo>
                  <a:lnTo>
                    <a:pt x="2137" y="9290"/>
                  </a:lnTo>
                  <a:lnTo>
                    <a:pt x="2175" y="9271"/>
                  </a:lnTo>
                  <a:cubicBezTo>
                    <a:pt x="2204" y="9262"/>
                    <a:pt x="2223" y="9243"/>
                    <a:pt x="2251" y="9233"/>
                  </a:cubicBezTo>
                  <a:lnTo>
                    <a:pt x="2251" y="8445"/>
                  </a:lnTo>
                  <a:lnTo>
                    <a:pt x="3182" y="8445"/>
                  </a:lnTo>
                  <a:lnTo>
                    <a:pt x="3182" y="9347"/>
                  </a:lnTo>
                  <a:lnTo>
                    <a:pt x="3078" y="9347"/>
                  </a:lnTo>
                  <a:cubicBezTo>
                    <a:pt x="3173" y="9414"/>
                    <a:pt x="3268" y="9480"/>
                    <a:pt x="3372" y="9490"/>
                  </a:cubicBezTo>
                  <a:lnTo>
                    <a:pt x="3477" y="9490"/>
                  </a:lnTo>
                  <a:cubicBezTo>
                    <a:pt x="3593" y="9476"/>
                    <a:pt x="3719" y="9443"/>
                    <a:pt x="3840" y="9443"/>
                  </a:cubicBezTo>
                  <a:cubicBezTo>
                    <a:pt x="3888" y="9443"/>
                    <a:pt x="3935" y="9448"/>
                    <a:pt x="3980" y="9461"/>
                  </a:cubicBezTo>
                  <a:cubicBezTo>
                    <a:pt x="4025" y="9474"/>
                    <a:pt x="4067" y="9480"/>
                    <a:pt x="4108" y="9480"/>
                  </a:cubicBezTo>
                  <a:cubicBezTo>
                    <a:pt x="4249" y="9480"/>
                    <a:pt x="4370" y="9413"/>
                    <a:pt x="4502" y="9347"/>
                  </a:cubicBezTo>
                  <a:lnTo>
                    <a:pt x="4331" y="9347"/>
                  </a:lnTo>
                  <a:lnTo>
                    <a:pt x="4331" y="8445"/>
                  </a:lnTo>
                  <a:lnTo>
                    <a:pt x="5262" y="8445"/>
                  </a:lnTo>
                  <a:lnTo>
                    <a:pt x="5262" y="8967"/>
                  </a:lnTo>
                  <a:cubicBezTo>
                    <a:pt x="5262" y="8967"/>
                    <a:pt x="5272" y="8967"/>
                    <a:pt x="5272" y="8958"/>
                  </a:cubicBezTo>
                  <a:cubicBezTo>
                    <a:pt x="5300" y="8948"/>
                    <a:pt x="5338" y="8939"/>
                    <a:pt x="5367" y="8929"/>
                  </a:cubicBezTo>
                  <a:lnTo>
                    <a:pt x="5367" y="8445"/>
                  </a:lnTo>
                  <a:lnTo>
                    <a:pt x="6288" y="8445"/>
                  </a:lnTo>
                  <a:cubicBezTo>
                    <a:pt x="6336" y="8407"/>
                    <a:pt x="6383" y="8369"/>
                    <a:pt x="6431" y="8340"/>
                  </a:cubicBezTo>
                  <a:cubicBezTo>
                    <a:pt x="6440" y="8331"/>
                    <a:pt x="6459" y="8321"/>
                    <a:pt x="6478" y="8312"/>
                  </a:cubicBezTo>
                  <a:lnTo>
                    <a:pt x="6412" y="8312"/>
                  </a:lnTo>
                  <a:lnTo>
                    <a:pt x="6412" y="7409"/>
                  </a:lnTo>
                  <a:lnTo>
                    <a:pt x="7342" y="7409"/>
                  </a:lnTo>
                  <a:lnTo>
                    <a:pt x="7342" y="8312"/>
                  </a:lnTo>
                  <a:lnTo>
                    <a:pt x="6877" y="8312"/>
                  </a:lnTo>
                  <a:cubicBezTo>
                    <a:pt x="6915" y="8359"/>
                    <a:pt x="6962" y="8407"/>
                    <a:pt x="7000" y="8435"/>
                  </a:cubicBezTo>
                  <a:cubicBezTo>
                    <a:pt x="7000" y="8445"/>
                    <a:pt x="7010" y="8445"/>
                    <a:pt x="7010" y="8445"/>
                  </a:cubicBezTo>
                  <a:lnTo>
                    <a:pt x="7342" y="8445"/>
                  </a:lnTo>
                  <a:lnTo>
                    <a:pt x="7342" y="8644"/>
                  </a:lnTo>
                  <a:cubicBezTo>
                    <a:pt x="7380" y="8663"/>
                    <a:pt x="7409" y="8663"/>
                    <a:pt x="7447" y="8663"/>
                  </a:cubicBezTo>
                  <a:lnTo>
                    <a:pt x="7447" y="8445"/>
                  </a:lnTo>
                  <a:lnTo>
                    <a:pt x="8387" y="8445"/>
                  </a:lnTo>
                  <a:lnTo>
                    <a:pt x="8387" y="8815"/>
                  </a:lnTo>
                  <a:cubicBezTo>
                    <a:pt x="8416" y="8825"/>
                    <a:pt x="8454" y="8825"/>
                    <a:pt x="8492" y="8825"/>
                  </a:cubicBezTo>
                  <a:lnTo>
                    <a:pt x="8492" y="8445"/>
                  </a:lnTo>
                  <a:lnTo>
                    <a:pt x="9422" y="8445"/>
                  </a:lnTo>
                  <a:lnTo>
                    <a:pt x="9422" y="9195"/>
                  </a:lnTo>
                  <a:cubicBezTo>
                    <a:pt x="9432" y="9205"/>
                    <a:pt x="9441" y="9205"/>
                    <a:pt x="9441" y="9214"/>
                  </a:cubicBezTo>
                  <a:cubicBezTo>
                    <a:pt x="9470" y="9233"/>
                    <a:pt x="9498" y="9243"/>
                    <a:pt x="9527" y="9243"/>
                  </a:cubicBezTo>
                  <a:lnTo>
                    <a:pt x="9527" y="8445"/>
                  </a:lnTo>
                  <a:lnTo>
                    <a:pt x="10467" y="8445"/>
                  </a:lnTo>
                  <a:lnTo>
                    <a:pt x="10467" y="9176"/>
                  </a:lnTo>
                  <a:cubicBezTo>
                    <a:pt x="10496" y="9167"/>
                    <a:pt x="10534" y="9167"/>
                    <a:pt x="10572" y="9167"/>
                  </a:cubicBezTo>
                  <a:lnTo>
                    <a:pt x="10572" y="8445"/>
                  </a:lnTo>
                  <a:lnTo>
                    <a:pt x="11503" y="8445"/>
                  </a:lnTo>
                  <a:lnTo>
                    <a:pt x="11503" y="9233"/>
                  </a:lnTo>
                  <a:cubicBezTo>
                    <a:pt x="11541" y="9224"/>
                    <a:pt x="11578" y="9214"/>
                    <a:pt x="11616" y="9195"/>
                  </a:cubicBezTo>
                  <a:lnTo>
                    <a:pt x="11616" y="8445"/>
                  </a:lnTo>
                  <a:lnTo>
                    <a:pt x="12547" y="8445"/>
                  </a:lnTo>
                  <a:lnTo>
                    <a:pt x="12547" y="8701"/>
                  </a:lnTo>
                  <a:cubicBezTo>
                    <a:pt x="12566" y="8682"/>
                    <a:pt x="12595" y="8663"/>
                    <a:pt x="12623" y="8654"/>
                  </a:cubicBezTo>
                  <a:lnTo>
                    <a:pt x="12652" y="8654"/>
                  </a:lnTo>
                  <a:lnTo>
                    <a:pt x="12652" y="8445"/>
                  </a:lnTo>
                  <a:lnTo>
                    <a:pt x="13583" y="8445"/>
                  </a:lnTo>
                  <a:lnTo>
                    <a:pt x="13583" y="8625"/>
                  </a:lnTo>
                  <a:cubicBezTo>
                    <a:pt x="13621" y="8606"/>
                    <a:pt x="13659" y="8587"/>
                    <a:pt x="13697" y="8568"/>
                  </a:cubicBezTo>
                  <a:lnTo>
                    <a:pt x="13697" y="8445"/>
                  </a:lnTo>
                  <a:lnTo>
                    <a:pt x="13934" y="8445"/>
                  </a:lnTo>
                  <a:cubicBezTo>
                    <a:pt x="13944" y="8445"/>
                    <a:pt x="13953" y="8435"/>
                    <a:pt x="13972" y="8435"/>
                  </a:cubicBezTo>
                  <a:cubicBezTo>
                    <a:pt x="14048" y="8397"/>
                    <a:pt x="14114" y="8359"/>
                    <a:pt x="14181" y="8312"/>
                  </a:cubicBezTo>
                  <a:lnTo>
                    <a:pt x="13697" y="8312"/>
                  </a:lnTo>
                  <a:lnTo>
                    <a:pt x="13697" y="7409"/>
                  </a:lnTo>
                  <a:lnTo>
                    <a:pt x="14627" y="7409"/>
                  </a:lnTo>
                  <a:lnTo>
                    <a:pt x="14627" y="8036"/>
                  </a:lnTo>
                  <a:cubicBezTo>
                    <a:pt x="14665" y="8017"/>
                    <a:pt x="14694" y="8008"/>
                    <a:pt x="14732" y="7998"/>
                  </a:cubicBezTo>
                  <a:lnTo>
                    <a:pt x="14732" y="7409"/>
                  </a:lnTo>
                  <a:lnTo>
                    <a:pt x="15672" y="7409"/>
                  </a:lnTo>
                  <a:lnTo>
                    <a:pt x="15672" y="7770"/>
                  </a:lnTo>
                  <a:cubicBezTo>
                    <a:pt x="15701" y="7780"/>
                    <a:pt x="15739" y="7789"/>
                    <a:pt x="15777" y="7799"/>
                  </a:cubicBezTo>
                  <a:lnTo>
                    <a:pt x="15777" y="7409"/>
                  </a:lnTo>
                  <a:lnTo>
                    <a:pt x="16707" y="7409"/>
                  </a:lnTo>
                  <a:lnTo>
                    <a:pt x="16707" y="7922"/>
                  </a:lnTo>
                  <a:cubicBezTo>
                    <a:pt x="16745" y="7913"/>
                    <a:pt x="16783" y="7913"/>
                    <a:pt x="16821" y="7913"/>
                  </a:cubicBezTo>
                  <a:lnTo>
                    <a:pt x="16821" y="7409"/>
                  </a:lnTo>
                  <a:lnTo>
                    <a:pt x="17629" y="7409"/>
                  </a:lnTo>
                  <a:lnTo>
                    <a:pt x="17629" y="8312"/>
                  </a:lnTo>
                  <a:lnTo>
                    <a:pt x="17591" y="8312"/>
                  </a:lnTo>
                  <a:cubicBezTo>
                    <a:pt x="17638" y="8350"/>
                    <a:pt x="17686" y="8378"/>
                    <a:pt x="17743" y="8397"/>
                  </a:cubicBezTo>
                  <a:cubicBezTo>
                    <a:pt x="17796" y="8409"/>
                    <a:pt x="17857" y="8413"/>
                    <a:pt x="17919" y="8413"/>
                  </a:cubicBezTo>
                  <a:cubicBezTo>
                    <a:pt x="18002" y="8413"/>
                    <a:pt x="18086" y="8407"/>
                    <a:pt x="18151" y="8407"/>
                  </a:cubicBezTo>
                  <a:cubicBezTo>
                    <a:pt x="18246" y="8397"/>
                    <a:pt x="18322" y="8378"/>
                    <a:pt x="18408" y="8359"/>
                  </a:cubicBezTo>
                  <a:cubicBezTo>
                    <a:pt x="18465" y="8350"/>
                    <a:pt x="18522" y="8331"/>
                    <a:pt x="18569" y="8312"/>
                  </a:cubicBezTo>
                  <a:lnTo>
                    <a:pt x="17733" y="8312"/>
                  </a:lnTo>
                  <a:lnTo>
                    <a:pt x="17733" y="7409"/>
                  </a:lnTo>
                  <a:lnTo>
                    <a:pt x="18664" y="7409"/>
                  </a:lnTo>
                  <a:lnTo>
                    <a:pt x="18664" y="8274"/>
                  </a:lnTo>
                  <a:cubicBezTo>
                    <a:pt x="18702" y="8264"/>
                    <a:pt x="18740" y="8245"/>
                    <a:pt x="18769" y="8236"/>
                  </a:cubicBezTo>
                  <a:lnTo>
                    <a:pt x="18769" y="7409"/>
                  </a:lnTo>
                  <a:lnTo>
                    <a:pt x="19709" y="7409"/>
                  </a:lnTo>
                  <a:lnTo>
                    <a:pt x="19709" y="8312"/>
                  </a:lnTo>
                  <a:lnTo>
                    <a:pt x="19016" y="8312"/>
                  </a:lnTo>
                  <a:cubicBezTo>
                    <a:pt x="19035" y="8321"/>
                    <a:pt x="19044" y="8331"/>
                    <a:pt x="19063" y="8340"/>
                  </a:cubicBezTo>
                  <a:cubicBezTo>
                    <a:pt x="19101" y="8369"/>
                    <a:pt x="19149" y="8416"/>
                    <a:pt x="19187" y="8435"/>
                  </a:cubicBezTo>
                  <a:cubicBezTo>
                    <a:pt x="19196" y="8445"/>
                    <a:pt x="19196" y="8445"/>
                    <a:pt x="19206" y="8445"/>
                  </a:cubicBezTo>
                  <a:lnTo>
                    <a:pt x="19671" y="8445"/>
                  </a:lnTo>
                  <a:cubicBezTo>
                    <a:pt x="19794" y="8426"/>
                    <a:pt x="19918" y="8388"/>
                    <a:pt x="20032" y="8359"/>
                  </a:cubicBezTo>
                  <a:cubicBezTo>
                    <a:pt x="20041" y="8350"/>
                    <a:pt x="20117" y="8321"/>
                    <a:pt x="20136" y="8321"/>
                  </a:cubicBezTo>
                  <a:cubicBezTo>
                    <a:pt x="20203" y="8331"/>
                    <a:pt x="20231" y="8407"/>
                    <a:pt x="20279" y="8445"/>
                  </a:cubicBezTo>
                  <a:lnTo>
                    <a:pt x="20592" y="8445"/>
                  </a:lnTo>
                  <a:cubicBezTo>
                    <a:pt x="20678" y="8416"/>
                    <a:pt x="20763" y="8369"/>
                    <a:pt x="20830" y="8340"/>
                  </a:cubicBezTo>
                  <a:cubicBezTo>
                    <a:pt x="20858" y="8331"/>
                    <a:pt x="20887" y="8321"/>
                    <a:pt x="20915" y="8312"/>
                  </a:cubicBezTo>
                  <a:lnTo>
                    <a:pt x="20725" y="8312"/>
                  </a:lnTo>
                  <a:lnTo>
                    <a:pt x="20725" y="7409"/>
                  </a:lnTo>
                  <a:lnTo>
                    <a:pt x="21666" y="7409"/>
                  </a:lnTo>
                  <a:lnTo>
                    <a:pt x="21666" y="8103"/>
                  </a:lnTo>
                  <a:cubicBezTo>
                    <a:pt x="21686" y="8117"/>
                    <a:pt x="21707" y="8126"/>
                    <a:pt x="21728" y="8126"/>
                  </a:cubicBezTo>
                  <a:cubicBezTo>
                    <a:pt x="21736" y="8126"/>
                    <a:pt x="21743" y="8124"/>
                    <a:pt x="21751" y="8122"/>
                  </a:cubicBezTo>
                  <a:lnTo>
                    <a:pt x="21770" y="8122"/>
                  </a:lnTo>
                  <a:lnTo>
                    <a:pt x="21770" y="7409"/>
                  </a:lnTo>
                  <a:lnTo>
                    <a:pt x="22701" y="7409"/>
                  </a:lnTo>
                  <a:lnTo>
                    <a:pt x="22701" y="7647"/>
                  </a:lnTo>
                  <a:lnTo>
                    <a:pt x="22815" y="7609"/>
                  </a:lnTo>
                  <a:lnTo>
                    <a:pt x="22815" y="7409"/>
                  </a:lnTo>
                  <a:lnTo>
                    <a:pt x="23280" y="7409"/>
                  </a:lnTo>
                  <a:cubicBezTo>
                    <a:pt x="23290" y="7371"/>
                    <a:pt x="23309" y="7343"/>
                    <a:pt x="23328" y="7305"/>
                  </a:cubicBezTo>
                  <a:cubicBezTo>
                    <a:pt x="23347" y="7295"/>
                    <a:pt x="23356" y="7286"/>
                    <a:pt x="23366" y="7267"/>
                  </a:cubicBezTo>
                  <a:lnTo>
                    <a:pt x="22815" y="7267"/>
                  </a:lnTo>
                  <a:lnTo>
                    <a:pt x="22815" y="6365"/>
                  </a:lnTo>
                  <a:lnTo>
                    <a:pt x="23746" y="6365"/>
                  </a:lnTo>
                  <a:lnTo>
                    <a:pt x="23746" y="7020"/>
                  </a:lnTo>
                  <a:cubicBezTo>
                    <a:pt x="23774" y="7011"/>
                    <a:pt x="23803" y="7001"/>
                    <a:pt x="23822" y="6982"/>
                  </a:cubicBezTo>
                  <a:cubicBezTo>
                    <a:pt x="23831" y="6982"/>
                    <a:pt x="23841" y="6973"/>
                    <a:pt x="23850" y="6973"/>
                  </a:cubicBezTo>
                  <a:lnTo>
                    <a:pt x="23850" y="6365"/>
                  </a:lnTo>
                  <a:lnTo>
                    <a:pt x="24790" y="6365"/>
                  </a:lnTo>
                  <a:lnTo>
                    <a:pt x="24790" y="6678"/>
                  </a:lnTo>
                  <a:cubicBezTo>
                    <a:pt x="24828" y="6669"/>
                    <a:pt x="24857" y="6659"/>
                    <a:pt x="24895" y="6650"/>
                  </a:cubicBezTo>
                  <a:lnTo>
                    <a:pt x="24895" y="6365"/>
                  </a:lnTo>
                  <a:lnTo>
                    <a:pt x="25835" y="6365"/>
                  </a:lnTo>
                  <a:lnTo>
                    <a:pt x="25835" y="6773"/>
                  </a:lnTo>
                  <a:cubicBezTo>
                    <a:pt x="25845" y="6792"/>
                    <a:pt x="25854" y="6811"/>
                    <a:pt x="25864" y="6821"/>
                  </a:cubicBezTo>
                  <a:cubicBezTo>
                    <a:pt x="25870" y="6824"/>
                    <a:pt x="25877" y="6825"/>
                    <a:pt x="25886" y="6825"/>
                  </a:cubicBezTo>
                  <a:cubicBezTo>
                    <a:pt x="25902" y="6825"/>
                    <a:pt x="25921" y="6821"/>
                    <a:pt x="25940" y="6821"/>
                  </a:cubicBezTo>
                  <a:lnTo>
                    <a:pt x="25940" y="6365"/>
                  </a:lnTo>
                  <a:lnTo>
                    <a:pt x="26870" y="6365"/>
                  </a:lnTo>
                  <a:lnTo>
                    <a:pt x="26870" y="6564"/>
                  </a:lnTo>
                  <a:cubicBezTo>
                    <a:pt x="26908" y="6555"/>
                    <a:pt x="26946" y="6555"/>
                    <a:pt x="26975" y="6545"/>
                  </a:cubicBezTo>
                  <a:lnTo>
                    <a:pt x="26975" y="6365"/>
                  </a:lnTo>
                  <a:lnTo>
                    <a:pt x="27915" y="6365"/>
                  </a:lnTo>
                  <a:lnTo>
                    <a:pt x="27915" y="6384"/>
                  </a:lnTo>
                  <a:cubicBezTo>
                    <a:pt x="27944" y="6374"/>
                    <a:pt x="27972" y="6374"/>
                    <a:pt x="28001" y="6365"/>
                  </a:cubicBezTo>
                  <a:cubicBezTo>
                    <a:pt x="28096" y="6336"/>
                    <a:pt x="28276" y="6298"/>
                    <a:pt x="28409" y="6232"/>
                  </a:cubicBezTo>
                  <a:lnTo>
                    <a:pt x="28020" y="6232"/>
                  </a:lnTo>
                  <a:lnTo>
                    <a:pt x="28020" y="5329"/>
                  </a:lnTo>
                  <a:lnTo>
                    <a:pt x="28960" y="5329"/>
                  </a:lnTo>
                  <a:lnTo>
                    <a:pt x="28960" y="5548"/>
                  </a:lnTo>
                  <a:lnTo>
                    <a:pt x="28970" y="5548"/>
                  </a:lnTo>
                  <a:cubicBezTo>
                    <a:pt x="29008" y="5529"/>
                    <a:pt x="29036" y="5510"/>
                    <a:pt x="29065" y="5491"/>
                  </a:cubicBezTo>
                  <a:lnTo>
                    <a:pt x="29065" y="5320"/>
                  </a:lnTo>
                  <a:lnTo>
                    <a:pt x="29198" y="5320"/>
                  </a:lnTo>
                  <a:cubicBezTo>
                    <a:pt x="29255" y="5253"/>
                    <a:pt x="29350" y="5215"/>
                    <a:pt x="29444" y="5187"/>
                  </a:cubicBezTo>
                  <a:lnTo>
                    <a:pt x="29065" y="5187"/>
                  </a:lnTo>
                  <a:lnTo>
                    <a:pt x="29065" y="4285"/>
                  </a:lnTo>
                  <a:lnTo>
                    <a:pt x="29957" y="4285"/>
                  </a:lnTo>
                  <a:lnTo>
                    <a:pt x="29957" y="5016"/>
                  </a:lnTo>
                  <a:cubicBezTo>
                    <a:pt x="29986" y="4997"/>
                    <a:pt x="30024" y="4987"/>
                    <a:pt x="30062" y="4978"/>
                  </a:cubicBezTo>
                  <a:lnTo>
                    <a:pt x="30062" y="4285"/>
                  </a:lnTo>
                  <a:lnTo>
                    <a:pt x="30945" y="4285"/>
                  </a:lnTo>
                  <a:lnTo>
                    <a:pt x="30945" y="5054"/>
                  </a:lnTo>
                  <a:cubicBezTo>
                    <a:pt x="30983" y="5044"/>
                    <a:pt x="31012" y="5035"/>
                    <a:pt x="31050" y="5016"/>
                  </a:cubicBezTo>
                  <a:lnTo>
                    <a:pt x="31050" y="4285"/>
                  </a:lnTo>
                  <a:lnTo>
                    <a:pt x="31572" y="4285"/>
                  </a:lnTo>
                  <a:cubicBezTo>
                    <a:pt x="31610" y="4237"/>
                    <a:pt x="31639" y="4180"/>
                    <a:pt x="31639" y="4152"/>
                  </a:cubicBezTo>
                  <a:lnTo>
                    <a:pt x="31050" y="4152"/>
                  </a:lnTo>
                  <a:lnTo>
                    <a:pt x="31050" y="3268"/>
                  </a:lnTo>
                  <a:lnTo>
                    <a:pt x="31943" y="3268"/>
                  </a:lnTo>
                  <a:lnTo>
                    <a:pt x="31943" y="3525"/>
                  </a:lnTo>
                  <a:cubicBezTo>
                    <a:pt x="31943" y="3525"/>
                    <a:pt x="31952" y="3525"/>
                    <a:pt x="31952" y="3515"/>
                  </a:cubicBezTo>
                  <a:cubicBezTo>
                    <a:pt x="31980" y="3506"/>
                    <a:pt x="32018" y="3487"/>
                    <a:pt x="32047" y="3468"/>
                  </a:cubicBezTo>
                  <a:lnTo>
                    <a:pt x="32047" y="3268"/>
                  </a:lnTo>
                  <a:lnTo>
                    <a:pt x="32408" y="3268"/>
                  </a:lnTo>
                  <a:cubicBezTo>
                    <a:pt x="32436" y="3249"/>
                    <a:pt x="32465" y="3230"/>
                    <a:pt x="32484" y="3211"/>
                  </a:cubicBezTo>
                  <a:cubicBezTo>
                    <a:pt x="32531" y="3183"/>
                    <a:pt x="32569" y="3154"/>
                    <a:pt x="32598" y="3135"/>
                  </a:cubicBezTo>
                  <a:lnTo>
                    <a:pt x="32047" y="3135"/>
                  </a:lnTo>
                  <a:lnTo>
                    <a:pt x="32047" y="2252"/>
                  </a:lnTo>
                  <a:lnTo>
                    <a:pt x="32940" y="2252"/>
                  </a:lnTo>
                  <a:lnTo>
                    <a:pt x="32940" y="2413"/>
                  </a:lnTo>
                  <a:cubicBezTo>
                    <a:pt x="32949" y="2394"/>
                    <a:pt x="32968" y="2385"/>
                    <a:pt x="32978" y="2375"/>
                  </a:cubicBezTo>
                  <a:cubicBezTo>
                    <a:pt x="32987" y="2366"/>
                    <a:pt x="33016" y="2356"/>
                    <a:pt x="33044" y="2337"/>
                  </a:cubicBezTo>
                  <a:lnTo>
                    <a:pt x="33044" y="2252"/>
                  </a:lnTo>
                  <a:lnTo>
                    <a:pt x="33120" y="2252"/>
                  </a:lnTo>
                  <a:cubicBezTo>
                    <a:pt x="33101" y="2214"/>
                    <a:pt x="33016" y="2176"/>
                    <a:pt x="32997" y="2147"/>
                  </a:cubicBezTo>
                  <a:cubicBezTo>
                    <a:pt x="32959" y="2081"/>
                    <a:pt x="32987" y="2005"/>
                    <a:pt x="33044" y="1929"/>
                  </a:cubicBezTo>
                  <a:lnTo>
                    <a:pt x="33044" y="1245"/>
                  </a:lnTo>
                  <a:lnTo>
                    <a:pt x="33928" y="1245"/>
                  </a:lnTo>
                  <a:lnTo>
                    <a:pt x="33928" y="1274"/>
                  </a:lnTo>
                  <a:cubicBezTo>
                    <a:pt x="33937" y="1255"/>
                    <a:pt x="33937" y="1236"/>
                    <a:pt x="33937" y="1217"/>
                  </a:cubicBezTo>
                  <a:cubicBezTo>
                    <a:pt x="33956" y="1141"/>
                    <a:pt x="33966" y="1093"/>
                    <a:pt x="34013" y="1017"/>
                  </a:cubicBezTo>
                  <a:cubicBezTo>
                    <a:pt x="34023" y="1008"/>
                    <a:pt x="34032" y="998"/>
                    <a:pt x="34042" y="989"/>
                  </a:cubicBezTo>
                  <a:lnTo>
                    <a:pt x="34042" y="162"/>
                  </a:lnTo>
                  <a:lnTo>
                    <a:pt x="34858" y="162"/>
                  </a:lnTo>
                  <a:cubicBezTo>
                    <a:pt x="34887" y="143"/>
                    <a:pt x="34896" y="115"/>
                    <a:pt x="34906" y="96"/>
                  </a:cubicBezTo>
                  <a:cubicBezTo>
                    <a:pt x="34915" y="67"/>
                    <a:pt x="34915" y="29"/>
                    <a:pt x="34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1711870" y="83797"/>
              <a:ext cx="3335652" cy="1010686"/>
            </a:xfrm>
            <a:custGeom>
              <a:avLst/>
              <a:gdLst/>
              <a:ahLst/>
              <a:cxnLst/>
              <a:rect l="l" t="t" r="r" b="b"/>
              <a:pathLst>
                <a:path w="35961" h="10896" extrusionOk="0">
                  <a:moveTo>
                    <a:pt x="33710" y="1"/>
                  </a:moveTo>
                  <a:cubicBezTo>
                    <a:pt x="33700" y="58"/>
                    <a:pt x="33691" y="105"/>
                    <a:pt x="33662" y="162"/>
                  </a:cubicBezTo>
                  <a:cubicBezTo>
                    <a:pt x="33615" y="266"/>
                    <a:pt x="33548" y="352"/>
                    <a:pt x="33520" y="466"/>
                  </a:cubicBezTo>
                  <a:cubicBezTo>
                    <a:pt x="33491" y="656"/>
                    <a:pt x="33634" y="808"/>
                    <a:pt x="33719" y="950"/>
                  </a:cubicBezTo>
                  <a:cubicBezTo>
                    <a:pt x="33795" y="1083"/>
                    <a:pt x="33814" y="1150"/>
                    <a:pt x="33681" y="1245"/>
                  </a:cubicBezTo>
                  <a:cubicBezTo>
                    <a:pt x="33596" y="1302"/>
                    <a:pt x="33491" y="1349"/>
                    <a:pt x="33444" y="1444"/>
                  </a:cubicBezTo>
                  <a:cubicBezTo>
                    <a:pt x="33358" y="1596"/>
                    <a:pt x="33453" y="1691"/>
                    <a:pt x="33539" y="1815"/>
                  </a:cubicBezTo>
                  <a:cubicBezTo>
                    <a:pt x="33596" y="1900"/>
                    <a:pt x="33577" y="1967"/>
                    <a:pt x="33482" y="2005"/>
                  </a:cubicBezTo>
                  <a:cubicBezTo>
                    <a:pt x="33406" y="2043"/>
                    <a:pt x="33320" y="2043"/>
                    <a:pt x="33244" y="2071"/>
                  </a:cubicBezTo>
                  <a:cubicBezTo>
                    <a:pt x="33140" y="2109"/>
                    <a:pt x="33064" y="2166"/>
                    <a:pt x="32978" y="2233"/>
                  </a:cubicBezTo>
                  <a:cubicBezTo>
                    <a:pt x="32836" y="2347"/>
                    <a:pt x="32770" y="2451"/>
                    <a:pt x="32770" y="2632"/>
                  </a:cubicBezTo>
                  <a:cubicBezTo>
                    <a:pt x="32770" y="2746"/>
                    <a:pt x="32770" y="2840"/>
                    <a:pt x="32836" y="2945"/>
                  </a:cubicBezTo>
                  <a:cubicBezTo>
                    <a:pt x="32902" y="3040"/>
                    <a:pt x="32969" y="3116"/>
                    <a:pt x="33016" y="3230"/>
                  </a:cubicBezTo>
                  <a:cubicBezTo>
                    <a:pt x="33035" y="3268"/>
                    <a:pt x="33054" y="3306"/>
                    <a:pt x="33064" y="3344"/>
                  </a:cubicBezTo>
                  <a:cubicBezTo>
                    <a:pt x="33064" y="3382"/>
                    <a:pt x="33083" y="3410"/>
                    <a:pt x="33111" y="3429"/>
                  </a:cubicBezTo>
                  <a:cubicBezTo>
                    <a:pt x="33121" y="3439"/>
                    <a:pt x="33130" y="3439"/>
                    <a:pt x="33140" y="3448"/>
                  </a:cubicBezTo>
                  <a:cubicBezTo>
                    <a:pt x="33159" y="3515"/>
                    <a:pt x="32788" y="3638"/>
                    <a:pt x="32732" y="3676"/>
                  </a:cubicBezTo>
                  <a:cubicBezTo>
                    <a:pt x="32627" y="3733"/>
                    <a:pt x="32523" y="3771"/>
                    <a:pt x="32447" y="3866"/>
                  </a:cubicBezTo>
                  <a:cubicBezTo>
                    <a:pt x="32418" y="3895"/>
                    <a:pt x="32399" y="3942"/>
                    <a:pt x="32371" y="3971"/>
                  </a:cubicBezTo>
                  <a:cubicBezTo>
                    <a:pt x="32323" y="4018"/>
                    <a:pt x="32257" y="4028"/>
                    <a:pt x="32200" y="4047"/>
                  </a:cubicBezTo>
                  <a:cubicBezTo>
                    <a:pt x="31981" y="4113"/>
                    <a:pt x="31753" y="4189"/>
                    <a:pt x="31582" y="4351"/>
                  </a:cubicBezTo>
                  <a:cubicBezTo>
                    <a:pt x="31468" y="4446"/>
                    <a:pt x="31478" y="4541"/>
                    <a:pt x="31459" y="4693"/>
                  </a:cubicBezTo>
                  <a:cubicBezTo>
                    <a:pt x="31459" y="4740"/>
                    <a:pt x="31440" y="4788"/>
                    <a:pt x="31440" y="4835"/>
                  </a:cubicBezTo>
                  <a:cubicBezTo>
                    <a:pt x="31440" y="4883"/>
                    <a:pt x="31478" y="4921"/>
                    <a:pt x="31478" y="4968"/>
                  </a:cubicBezTo>
                  <a:cubicBezTo>
                    <a:pt x="31487" y="5073"/>
                    <a:pt x="31326" y="5111"/>
                    <a:pt x="31259" y="5177"/>
                  </a:cubicBezTo>
                  <a:cubicBezTo>
                    <a:pt x="31231" y="5225"/>
                    <a:pt x="31240" y="5244"/>
                    <a:pt x="31221" y="5282"/>
                  </a:cubicBezTo>
                  <a:cubicBezTo>
                    <a:pt x="31193" y="5348"/>
                    <a:pt x="31155" y="5396"/>
                    <a:pt x="31126" y="5462"/>
                  </a:cubicBezTo>
                  <a:cubicBezTo>
                    <a:pt x="31088" y="5528"/>
                    <a:pt x="31088" y="5595"/>
                    <a:pt x="31012" y="5623"/>
                  </a:cubicBezTo>
                  <a:cubicBezTo>
                    <a:pt x="30956" y="5644"/>
                    <a:pt x="30896" y="5650"/>
                    <a:pt x="30835" y="5650"/>
                  </a:cubicBezTo>
                  <a:cubicBezTo>
                    <a:pt x="30753" y="5650"/>
                    <a:pt x="30671" y="5638"/>
                    <a:pt x="30594" y="5633"/>
                  </a:cubicBezTo>
                  <a:cubicBezTo>
                    <a:pt x="30587" y="5632"/>
                    <a:pt x="30579" y="5632"/>
                    <a:pt x="30572" y="5632"/>
                  </a:cubicBezTo>
                  <a:cubicBezTo>
                    <a:pt x="30461" y="5632"/>
                    <a:pt x="30321" y="5692"/>
                    <a:pt x="30215" y="5728"/>
                  </a:cubicBezTo>
                  <a:cubicBezTo>
                    <a:pt x="30044" y="5785"/>
                    <a:pt x="29863" y="5842"/>
                    <a:pt x="29768" y="6013"/>
                  </a:cubicBezTo>
                  <a:cubicBezTo>
                    <a:pt x="29711" y="6098"/>
                    <a:pt x="29683" y="6155"/>
                    <a:pt x="29607" y="6231"/>
                  </a:cubicBezTo>
                  <a:cubicBezTo>
                    <a:pt x="29569" y="6269"/>
                    <a:pt x="29521" y="6317"/>
                    <a:pt x="29474" y="6345"/>
                  </a:cubicBezTo>
                  <a:cubicBezTo>
                    <a:pt x="29436" y="6364"/>
                    <a:pt x="29388" y="6374"/>
                    <a:pt x="29341" y="6402"/>
                  </a:cubicBezTo>
                  <a:cubicBezTo>
                    <a:pt x="29322" y="6412"/>
                    <a:pt x="29246" y="6469"/>
                    <a:pt x="29246" y="6507"/>
                  </a:cubicBezTo>
                  <a:cubicBezTo>
                    <a:pt x="29236" y="6564"/>
                    <a:pt x="29284" y="6583"/>
                    <a:pt x="29274" y="6630"/>
                  </a:cubicBezTo>
                  <a:cubicBezTo>
                    <a:pt x="29235" y="6637"/>
                    <a:pt x="29196" y="6639"/>
                    <a:pt x="29157" y="6639"/>
                  </a:cubicBezTo>
                  <a:cubicBezTo>
                    <a:pt x="29087" y="6639"/>
                    <a:pt x="29016" y="6632"/>
                    <a:pt x="28947" y="6632"/>
                  </a:cubicBezTo>
                  <a:cubicBezTo>
                    <a:pt x="28883" y="6632"/>
                    <a:pt x="28821" y="6638"/>
                    <a:pt x="28761" y="6659"/>
                  </a:cubicBezTo>
                  <a:cubicBezTo>
                    <a:pt x="28685" y="6678"/>
                    <a:pt x="28657" y="6706"/>
                    <a:pt x="28600" y="6763"/>
                  </a:cubicBezTo>
                  <a:cubicBezTo>
                    <a:pt x="28562" y="6801"/>
                    <a:pt x="28533" y="6820"/>
                    <a:pt x="28476" y="6830"/>
                  </a:cubicBezTo>
                  <a:cubicBezTo>
                    <a:pt x="28436" y="6839"/>
                    <a:pt x="28396" y="6842"/>
                    <a:pt x="28357" y="6842"/>
                  </a:cubicBezTo>
                  <a:cubicBezTo>
                    <a:pt x="28223" y="6842"/>
                    <a:pt x="28092" y="6802"/>
                    <a:pt x="27958" y="6802"/>
                  </a:cubicBezTo>
                  <a:cubicBezTo>
                    <a:pt x="27925" y="6802"/>
                    <a:pt x="27892" y="6805"/>
                    <a:pt x="27859" y="6811"/>
                  </a:cubicBezTo>
                  <a:cubicBezTo>
                    <a:pt x="27764" y="6820"/>
                    <a:pt x="27678" y="6858"/>
                    <a:pt x="27593" y="6868"/>
                  </a:cubicBezTo>
                  <a:cubicBezTo>
                    <a:pt x="27568" y="6871"/>
                    <a:pt x="27542" y="6873"/>
                    <a:pt x="27516" y="6873"/>
                  </a:cubicBezTo>
                  <a:cubicBezTo>
                    <a:pt x="27338" y="6873"/>
                    <a:pt x="27151" y="6796"/>
                    <a:pt x="26985" y="6763"/>
                  </a:cubicBezTo>
                  <a:cubicBezTo>
                    <a:pt x="26890" y="6744"/>
                    <a:pt x="26738" y="6668"/>
                    <a:pt x="26672" y="6583"/>
                  </a:cubicBezTo>
                  <a:cubicBezTo>
                    <a:pt x="26624" y="6526"/>
                    <a:pt x="26634" y="6459"/>
                    <a:pt x="26596" y="6402"/>
                  </a:cubicBezTo>
                  <a:cubicBezTo>
                    <a:pt x="26548" y="6317"/>
                    <a:pt x="26453" y="6279"/>
                    <a:pt x="26387" y="6212"/>
                  </a:cubicBezTo>
                  <a:cubicBezTo>
                    <a:pt x="26320" y="6146"/>
                    <a:pt x="26282" y="6060"/>
                    <a:pt x="26187" y="6032"/>
                  </a:cubicBezTo>
                  <a:cubicBezTo>
                    <a:pt x="26140" y="6018"/>
                    <a:pt x="26076" y="6013"/>
                    <a:pt x="26010" y="6013"/>
                  </a:cubicBezTo>
                  <a:cubicBezTo>
                    <a:pt x="25945" y="6013"/>
                    <a:pt x="25879" y="6018"/>
                    <a:pt x="25826" y="6022"/>
                  </a:cubicBezTo>
                  <a:cubicBezTo>
                    <a:pt x="25703" y="6041"/>
                    <a:pt x="25627" y="6079"/>
                    <a:pt x="25541" y="6165"/>
                  </a:cubicBezTo>
                  <a:cubicBezTo>
                    <a:pt x="25456" y="6250"/>
                    <a:pt x="25332" y="6279"/>
                    <a:pt x="25247" y="6364"/>
                  </a:cubicBezTo>
                  <a:cubicBezTo>
                    <a:pt x="25171" y="6421"/>
                    <a:pt x="25237" y="6459"/>
                    <a:pt x="25209" y="6526"/>
                  </a:cubicBezTo>
                  <a:cubicBezTo>
                    <a:pt x="25190" y="6573"/>
                    <a:pt x="25152" y="6592"/>
                    <a:pt x="25114" y="6630"/>
                  </a:cubicBezTo>
                  <a:cubicBezTo>
                    <a:pt x="25075" y="6659"/>
                    <a:pt x="25041" y="6669"/>
                    <a:pt x="25007" y="6669"/>
                  </a:cubicBezTo>
                  <a:cubicBezTo>
                    <a:pt x="24953" y="6669"/>
                    <a:pt x="24900" y="6642"/>
                    <a:pt x="24829" y="6630"/>
                  </a:cubicBezTo>
                  <a:cubicBezTo>
                    <a:pt x="24820" y="6630"/>
                    <a:pt x="24810" y="6629"/>
                    <a:pt x="24801" y="6629"/>
                  </a:cubicBezTo>
                  <a:cubicBezTo>
                    <a:pt x="24666" y="6629"/>
                    <a:pt x="24517" y="6691"/>
                    <a:pt x="24402" y="6744"/>
                  </a:cubicBezTo>
                  <a:cubicBezTo>
                    <a:pt x="24288" y="6782"/>
                    <a:pt x="23993" y="6858"/>
                    <a:pt x="23993" y="7020"/>
                  </a:cubicBezTo>
                  <a:cubicBezTo>
                    <a:pt x="23993" y="7124"/>
                    <a:pt x="24136" y="7124"/>
                    <a:pt x="24126" y="7200"/>
                  </a:cubicBezTo>
                  <a:cubicBezTo>
                    <a:pt x="24022" y="7248"/>
                    <a:pt x="23908" y="7286"/>
                    <a:pt x="23832" y="7371"/>
                  </a:cubicBezTo>
                  <a:cubicBezTo>
                    <a:pt x="23756" y="7447"/>
                    <a:pt x="23765" y="7476"/>
                    <a:pt x="23784" y="7580"/>
                  </a:cubicBezTo>
                  <a:cubicBezTo>
                    <a:pt x="23794" y="7609"/>
                    <a:pt x="23813" y="7685"/>
                    <a:pt x="23794" y="7713"/>
                  </a:cubicBezTo>
                  <a:cubicBezTo>
                    <a:pt x="23746" y="7770"/>
                    <a:pt x="23651" y="7751"/>
                    <a:pt x="23604" y="7789"/>
                  </a:cubicBezTo>
                  <a:cubicBezTo>
                    <a:pt x="23575" y="7808"/>
                    <a:pt x="23556" y="7837"/>
                    <a:pt x="23528" y="7856"/>
                  </a:cubicBezTo>
                  <a:cubicBezTo>
                    <a:pt x="23480" y="7884"/>
                    <a:pt x="23414" y="7884"/>
                    <a:pt x="23366" y="7913"/>
                  </a:cubicBezTo>
                  <a:cubicBezTo>
                    <a:pt x="23233" y="7979"/>
                    <a:pt x="23119" y="8093"/>
                    <a:pt x="22986" y="8141"/>
                  </a:cubicBezTo>
                  <a:cubicBezTo>
                    <a:pt x="22692" y="8254"/>
                    <a:pt x="22445" y="8444"/>
                    <a:pt x="22160" y="8577"/>
                  </a:cubicBezTo>
                  <a:cubicBezTo>
                    <a:pt x="22027" y="8644"/>
                    <a:pt x="21856" y="8739"/>
                    <a:pt x="21714" y="8758"/>
                  </a:cubicBezTo>
                  <a:cubicBezTo>
                    <a:pt x="21567" y="8774"/>
                    <a:pt x="21434" y="8819"/>
                    <a:pt x="21284" y="8819"/>
                  </a:cubicBezTo>
                  <a:cubicBezTo>
                    <a:pt x="21260" y="8819"/>
                    <a:pt x="21235" y="8818"/>
                    <a:pt x="21210" y="8815"/>
                  </a:cubicBezTo>
                  <a:cubicBezTo>
                    <a:pt x="21182" y="8811"/>
                    <a:pt x="21154" y="8809"/>
                    <a:pt x="21126" y="8809"/>
                  </a:cubicBezTo>
                  <a:cubicBezTo>
                    <a:pt x="20941" y="8809"/>
                    <a:pt x="20756" y="8891"/>
                    <a:pt x="20565" y="8891"/>
                  </a:cubicBezTo>
                  <a:cubicBezTo>
                    <a:pt x="20530" y="8891"/>
                    <a:pt x="20495" y="8888"/>
                    <a:pt x="20460" y="8881"/>
                  </a:cubicBezTo>
                  <a:cubicBezTo>
                    <a:pt x="20336" y="8862"/>
                    <a:pt x="20251" y="8777"/>
                    <a:pt x="20146" y="8739"/>
                  </a:cubicBezTo>
                  <a:cubicBezTo>
                    <a:pt x="20099" y="8720"/>
                    <a:pt x="20044" y="8718"/>
                    <a:pt x="19989" y="8718"/>
                  </a:cubicBezTo>
                  <a:cubicBezTo>
                    <a:pt x="19970" y="8718"/>
                    <a:pt x="19951" y="8718"/>
                    <a:pt x="19933" y="8718"/>
                  </a:cubicBezTo>
                  <a:cubicBezTo>
                    <a:pt x="19895" y="8718"/>
                    <a:pt x="19858" y="8717"/>
                    <a:pt x="19824" y="8710"/>
                  </a:cubicBezTo>
                  <a:cubicBezTo>
                    <a:pt x="19624" y="8682"/>
                    <a:pt x="19406" y="8672"/>
                    <a:pt x="19206" y="8625"/>
                  </a:cubicBezTo>
                  <a:cubicBezTo>
                    <a:pt x="19140" y="8615"/>
                    <a:pt x="19083" y="8606"/>
                    <a:pt x="19035" y="8549"/>
                  </a:cubicBezTo>
                  <a:cubicBezTo>
                    <a:pt x="18997" y="8520"/>
                    <a:pt x="18988" y="8473"/>
                    <a:pt x="18950" y="8444"/>
                  </a:cubicBezTo>
                  <a:cubicBezTo>
                    <a:pt x="18912" y="8417"/>
                    <a:pt x="18867" y="8411"/>
                    <a:pt x="18821" y="8411"/>
                  </a:cubicBezTo>
                  <a:cubicBezTo>
                    <a:pt x="18781" y="8411"/>
                    <a:pt x="18741" y="8415"/>
                    <a:pt x="18700" y="8415"/>
                  </a:cubicBezTo>
                  <a:cubicBezTo>
                    <a:pt x="18655" y="8415"/>
                    <a:pt x="18611" y="8410"/>
                    <a:pt x="18570" y="8387"/>
                  </a:cubicBezTo>
                  <a:cubicBezTo>
                    <a:pt x="18494" y="8340"/>
                    <a:pt x="18446" y="8283"/>
                    <a:pt x="18408" y="8216"/>
                  </a:cubicBezTo>
                  <a:cubicBezTo>
                    <a:pt x="18323" y="8084"/>
                    <a:pt x="18332" y="7884"/>
                    <a:pt x="18171" y="7818"/>
                  </a:cubicBezTo>
                  <a:cubicBezTo>
                    <a:pt x="17895" y="7704"/>
                    <a:pt x="17601" y="7694"/>
                    <a:pt x="17297" y="7675"/>
                  </a:cubicBezTo>
                  <a:cubicBezTo>
                    <a:pt x="17155" y="7666"/>
                    <a:pt x="17003" y="7637"/>
                    <a:pt x="16870" y="7618"/>
                  </a:cubicBezTo>
                  <a:cubicBezTo>
                    <a:pt x="16718" y="7599"/>
                    <a:pt x="16623" y="7561"/>
                    <a:pt x="16537" y="7438"/>
                  </a:cubicBezTo>
                  <a:cubicBezTo>
                    <a:pt x="16499" y="7390"/>
                    <a:pt x="16499" y="7362"/>
                    <a:pt x="16433" y="7343"/>
                  </a:cubicBezTo>
                  <a:cubicBezTo>
                    <a:pt x="16385" y="7324"/>
                    <a:pt x="16338" y="7324"/>
                    <a:pt x="16300" y="7295"/>
                  </a:cubicBezTo>
                  <a:cubicBezTo>
                    <a:pt x="16224" y="7257"/>
                    <a:pt x="16186" y="7210"/>
                    <a:pt x="16091" y="7200"/>
                  </a:cubicBezTo>
                  <a:cubicBezTo>
                    <a:pt x="16075" y="7200"/>
                    <a:pt x="16059" y="7199"/>
                    <a:pt x="16043" y="7199"/>
                  </a:cubicBezTo>
                  <a:cubicBezTo>
                    <a:pt x="15842" y="7199"/>
                    <a:pt x="15709" y="7257"/>
                    <a:pt x="15559" y="7381"/>
                  </a:cubicBezTo>
                  <a:cubicBezTo>
                    <a:pt x="15502" y="7419"/>
                    <a:pt x="15435" y="7514"/>
                    <a:pt x="15416" y="7571"/>
                  </a:cubicBezTo>
                  <a:cubicBezTo>
                    <a:pt x="15416" y="7590"/>
                    <a:pt x="15426" y="7618"/>
                    <a:pt x="15416" y="7647"/>
                  </a:cubicBezTo>
                  <a:cubicBezTo>
                    <a:pt x="15397" y="7675"/>
                    <a:pt x="15350" y="7723"/>
                    <a:pt x="15321" y="7742"/>
                  </a:cubicBezTo>
                  <a:cubicBezTo>
                    <a:pt x="15112" y="7932"/>
                    <a:pt x="14847" y="7998"/>
                    <a:pt x="14647" y="8178"/>
                  </a:cubicBezTo>
                  <a:cubicBezTo>
                    <a:pt x="14581" y="8235"/>
                    <a:pt x="14505" y="8283"/>
                    <a:pt x="14457" y="8349"/>
                  </a:cubicBezTo>
                  <a:cubicBezTo>
                    <a:pt x="14429" y="8378"/>
                    <a:pt x="14410" y="8416"/>
                    <a:pt x="14391" y="8454"/>
                  </a:cubicBezTo>
                  <a:cubicBezTo>
                    <a:pt x="14334" y="8530"/>
                    <a:pt x="14286" y="8615"/>
                    <a:pt x="14239" y="8701"/>
                  </a:cubicBezTo>
                  <a:cubicBezTo>
                    <a:pt x="14201" y="8758"/>
                    <a:pt x="14172" y="8805"/>
                    <a:pt x="14115" y="8824"/>
                  </a:cubicBezTo>
                  <a:cubicBezTo>
                    <a:pt x="14083" y="8832"/>
                    <a:pt x="14041" y="8835"/>
                    <a:pt x="13997" y="8835"/>
                  </a:cubicBezTo>
                  <a:cubicBezTo>
                    <a:pt x="13937" y="8835"/>
                    <a:pt x="13874" y="8830"/>
                    <a:pt x="13830" y="8824"/>
                  </a:cubicBezTo>
                  <a:cubicBezTo>
                    <a:pt x="13754" y="8824"/>
                    <a:pt x="13659" y="8815"/>
                    <a:pt x="13583" y="8815"/>
                  </a:cubicBezTo>
                  <a:cubicBezTo>
                    <a:pt x="13479" y="8824"/>
                    <a:pt x="13412" y="8862"/>
                    <a:pt x="13327" y="8910"/>
                  </a:cubicBezTo>
                  <a:cubicBezTo>
                    <a:pt x="13298" y="8929"/>
                    <a:pt x="13289" y="8929"/>
                    <a:pt x="13260" y="8948"/>
                  </a:cubicBezTo>
                  <a:cubicBezTo>
                    <a:pt x="13232" y="8976"/>
                    <a:pt x="13213" y="9014"/>
                    <a:pt x="13184" y="9043"/>
                  </a:cubicBezTo>
                  <a:cubicBezTo>
                    <a:pt x="13127" y="9100"/>
                    <a:pt x="13070" y="9147"/>
                    <a:pt x="13004" y="9185"/>
                  </a:cubicBezTo>
                  <a:cubicBezTo>
                    <a:pt x="12823" y="9299"/>
                    <a:pt x="12709" y="9356"/>
                    <a:pt x="12491" y="9356"/>
                  </a:cubicBezTo>
                  <a:cubicBezTo>
                    <a:pt x="12467" y="9356"/>
                    <a:pt x="12439" y="9354"/>
                    <a:pt x="12410" y="9354"/>
                  </a:cubicBezTo>
                  <a:cubicBezTo>
                    <a:pt x="12382" y="9354"/>
                    <a:pt x="12353" y="9356"/>
                    <a:pt x="12330" y="9366"/>
                  </a:cubicBezTo>
                  <a:cubicBezTo>
                    <a:pt x="12282" y="9385"/>
                    <a:pt x="12235" y="9432"/>
                    <a:pt x="12197" y="9461"/>
                  </a:cubicBezTo>
                  <a:cubicBezTo>
                    <a:pt x="12064" y="9527"/>
                    <a:pt x="11969" y="9660"/>
                    <a:pt x="11817" y="9708"/>
                  </a:cubicBezTo>
                  <a:cubicBezTo>
                    <a:pt x="11684" y="9755"/>
                    <a:pt x="11532" y="9717"/>
                    <a:pt x="11389" y="9755"/>
                  </a:cubicBezTo>
                  <a:cubicBezTo>
                    <a:pt x="11324" y="9772"/>
                    <a:pt x="11251" y="9795"/>
                    <a:pt x="11177" y="9795"/>
                  </a:cubicBezTo>
                  <a:cubicBezTo>
                    <a:pt x="11166" y="9795"/>
                    <a:pt x="11154" y="9794"/>
                    <a:pt x="11142" y="9793"/>
                  </a:cubicBezTo>
                  <a:cubicBezTo>
                    <a:pt x="11095" y="9784"/>
                    <a:pt x="11057" y="9746"/>
                    <a:pt x="11009" y="9736"/>
                  </a:cubicBezTo>
                  <a:cubicBezTo>
                    <a:pt x="10895" y="9698"/>
                    <a:pt x="10762" y="9698"/>
                    <a:pt x="10648" y="9698"/>
                  </a:cubicBezTo>
                  <a:cubicBezTo>
                    <a:pt x="10515" y="9689"/>
                    <a:pt x="10468" y="9622"/>
                    <a:pt x="10344" y="9565"/>
                  </a:cubicBezTo>
                  <a:cubicBezTo>
                    <a:pt x="10202" y="9499"/>
                    <a:pt x="10040" y="9518"/>
                    <a:pt x="9907" y="9423"/>
                  </a:cubicBezTo>
                  <a:cubicBezTo>
                    <a:pt x="9860" y="9385"/>
                    <a:pt x="9822" y="9328"/>
                    <a:pt x="9765" y="9290"/>
                  </a:cubicBezTo>
                  <a:cubicBezTo>
                    <a:pt x="9699" y="9242"/>
                    <a:pt x="9623" y="9214"/>
                    <a:pt x="9547" y="9195"/>
                  </a:cubicBezTo>
                  <a:cubicBezTo>
                    <a:pt x="9376" y="9157"/>
                    <a:pt x="9233" y="9090"/>
                    <a:pt x="9072" y="9024"/>
                  </a:cubicBezTo>
                  <a:cubicBezTo>
                    <a:pt x="8948" y="8967"/>
                    <a:pt x="8815" y="8948"/>
                    <a:pt x="8692" y="8891"/>
                  </a:cubicBezTo>
                  <a:cubicBezTo>
                    <a:pt x="8654" y="8872"/>
                    <a:pt x="8625" y="8862"/>
                    <a:pt x="8587" y="8834"/>
                  </a:cubicBezTo>
                  <a:cubicBezTo>
                    <a:pt x="8578" y="8815"/>
                    <a:pt x="8549" y="8786"/>
                    <a:pt x="8530" y="8758"/>
                  </a:cubicBezTo>
                  <a:cubicBezTo>
                    <a:pt x="8483" y="8729"/>
                    <a:pt x="8388" y="8720"/>
                    <a:pt x="8331" y="8710"/>
                  </a:cubicBezTo>
                  <a:cubicBezTo>
                    <a:pt x="8188" y="8682"/>
                    <a:pt x="8112" y="8653"/>
                    <a:pt x="7989" y="8577"/>
                  </a:cubicBezTo>
                  <a:cubicBezTo>
                    <a:pt x="7786" y="8442"/>
                    <a:pt x="7536" y="8373"/>
                    <a:pt x="7290" y="8373"/>
                  </a:cubicBezTo>
                  <a:cubicBezTo>
                    <a:pt x="7225" y="8373"/>
                    <a:pt x="7160" y="8377"/>
                    <a:pt x="7096" y="8387"/>
                  </a:cubicBezTo>
                  <a:cubicBezTo>
                    <a:pt x="6973" y="8406"/>
                    <a:pt x="6830" y="8425"/>
                    <a:pt x="6697" y="8473"/>
                  </a:cubicBezTo>
                  <a:cubicBezTo>
                    <a:pt x="6583" y="8520"/>
                    <a:pt x="6488" y="8596"/>
                    <a:pt x="6374" y="8653"/>
                  </a:cubicBezTo>
                  <a:cubicBezTo>
                    <a:pt x="6251" y="8710"/>
                    <a:pt x="6118" y="8758"/>
                    <a:pt x="5985" y="8824"/>
                  </a:cubicBezTo>
                  <a:cubicBezTo>
                    <a:pt x="5852" y="8891"/>
                    <a:pt x="5728" y="8976"/>
                    <a:pt x="5595" y="9062"/>
                  </a:cubicBezTo>
                  <a:cubicBezTo>
                    <a:pt x="5453" y="9147"/>
                    <a:pt x="5282" y="9128"/>
                    <a:pt x="5120" y="9195"/>
                  </a:cubicBezTo>
                  <a:cubicBezTo>
                    <a:pt x="5027" y="9238"/>
                    <a:pt x="4829" y="9363"/>
                    <a:pt x="4681" y="9363"/>
                  </a:cubicBezTo>
                  <a:cubicBezTo>
                    <a:pt x="4634" y="9363"/>
                    <a:pt x="4592" y="9350"/>
                    <a:pt x="4560" y="9318"/>
                  </a:cubicBezTo>
                  <a:cubicBezTo>
                    <a:pt x="4513" y="9271"/>
                    <a:pt x="4503" y="9195"/>
                    <a:pt x="4456" y="9147"/>
                  </a:cubicBezTo>
                  <a:cubicBezTo>
                    <a:pt x="4408" y="9081"/>
                    <a:pt x="4380" y="9081"/>
                    <a:pt x="4313" y="9043"/>
                  </a:cubicBezTo>
                  <a:cubicBezTo>
                    <a:pt x="4237" y="9014"/>
                    <a:pt x="4180" y="8957"/>
                    <a:pt x="4114" y="8919"/>
                  </a:cubicBezTo>
                  <a:cubicBezTo>
                    <a:pt x="4057" y="8886"/>
                    <a:pt x="3980" y="8871"/>
                    <a:pt x="3898" y="8871"/>
                  </a:cubicBezTo>
                  <a:cubicBezTo>
                    <a:pt x="3747" y="8871"/>
                    <a:pt x="3576" y="8921"/>
                    <a:pt x="3477" y="8995"/>
                  </a:cubicBezTo>
                  <a:cubicBezTo>
                    <a:pt x="3401" y="9052"/>
                    <a:pt x="3335" y="9176"/>
                    <a:pt x="3268" y="9261"/>
                  </a:cubicBezTo>
                  <a:cubicBezTo>
                    <a:pt x="3202" y="9347"/>
                    <a:pt x="3116" y="9375"/>
                    <a:pt x="3021" y="9423"/>
                  </a:cubicBezTo>
                  <a:cubicBezTo>
                    <a:pt x="2917" y="9481"/>
                    <a:pt x="2796" y="9489"/>
                    <a:pt x="2676" y="9489"/>
                  </a:cubicBezTo>
                  <a:cubicBezTo>
                    <a:pt x="2625" y="9489"/>
                    <a:pt x="2575" y="9488"/>
                    <a:pt x="2526" y="9488"/>
                  </a:cubicBezTo>
                  <a:cubicBezTo>
                    <a:pt x="2501" y="9488"/>
                    <a:pt x="2476" y="9488"/>
                    <a:pt x="2451" y="9489"/>
                  </a:cubicBezTo>
                  <a:cubicBezTo>
                    <a:pt x="2366" y="9499"/>
                    <a:pt x="2280" y="9518"/>
                    <a:pt x="2204" y="9565"/>
                  </a:cubicBezTo>
                  <a:cubicBezTo>
                    <a:pt x="2100" y="9632"/>
                    <a:pt x="1958" y="9736"/>
                    <a:pt x="1872" y="9831"/>
                  </a:cubicBezTo>
                  <a:cubicBezTo>
                    <a:pt x="1806" y="9907"/>
                    <a:pt x="1758" y="9993"/>
                    <a:pt x="1673" y="10040"/>
                  </a:cubicBezTo>
                  <a:cubicBezTo>
                    <a:pt x="1616" y="10069"/>
                    <a:pt x="1549" y="10078"/>
                    <a:pt x="1492" y="10097"/>
                  </a:cubicBezTo>
                  <a:cubicBezTo>
                    <a:pt x="1407" y="10126"/>
                    <a:pt x="1321" y="10173"/>
                    <a:pt x="1226" y="10192"/>
                  </a:cubicBezTo>
                  <a:cubicBezTo>
                    <a:pt x="1191" y="10199"/>
                    <a:pt x="1156" y="10201"/>
                    <a:pt x="1122" y="10201"/>
                  </a:cubicBezTo>
                  <a:cubicBezTo>
                    <a:pt x="917" y="10201"/>
                    <a:pt x="717" y="10105"/>
                    <a:pt x="512" y="10105"/>
                  </a:cubicBezTo>
                  <a:cubicBezTo>
                    <a:pt x="497" y="10105"/>
                    <a:pt x="482" y="10106"/>
                    <a:pt x="466" y="10107"/>
                  </a:cubicBezTo>
                  <a:cubicBezTo>
                    <a:pt x="314" y="10107"/>
                    <a:pt x="162" y="10183"/>
                    <a:pt x="1" y="10221"/>
                  </a:cubicBezTo>
                  <a:lnTo>
                    <a:pt x="1" y="10800"/>
                  </a:lnTo>
                  <a:cubicBezTo>
                    <a:pt x="20" y="10800"/>
                    <a:pt x="39" y="10810"/>
                    <a:pt x="48" y="10819"/>
                  </a:cubicBezTo>
                  <a:cubicBezTo>
                    <a:pt x="86" y="10829"/>
                    <a:pt x="115" y="10866"/>
                    <a:pt x="153" y="10876"/>
                  </a:cubicBezTo>
                  <a:cubicBezTo>
                    <a:pt x="181" y="10890"/>
                    <a:pt x="213" y="10896"/>
                    <a:pt x="246" y="10896"/>
                  </a:cubicBezTo>
                  <a:cubicBezTo>
                    <a:pt x="345" y="10896"/>
                    <a:pt x="459" y="10848"/>
                    <a:pt x="552" y="10848"/>
                  </a:cubicBezTo>
                  <a:cubicBezTo>
                    <a:pt x="621" y="10848"/>
                    <a:pt x="691" y="10852"/>
                    <a:pt x="761" y="10852"/>
                  </a:cubicBezTo>
                  <a:cubicBezTo>
                    <a:pt x="796" y="10852"/>
                    <a:pt x="830" y="10851"/>
                    <a:pt x="865" y="10848"/>
                  </a:cubicBezTo>
                  <a:cubicBezTo>
                    <a:pt x="903" y="10848"/>
                    <a:pt x="932" y="10857"/>
                    <a:pt x="970" y="10857"/>
                  </a:cubicBezTo>
                  <a:cubicBezTo>
                    <a:pt x="1001" y="10866"/>
                    <a:pt x="1009" y="10871"/>
                    <a:pt x="1018" y="10871"/>
                  </a:cubicBezTo>
                  <a:cubicBezTo>
                    <a:pt x="1037" y="10871"/>
                    <a:pt x="1065" y="10854"/>
                    <a:pt x="1312" y="10829"/>
                  </a:cubicBezTo>
                  <a:cubicBezTo>
                    <a:pt x="1364" y="10825"/>
                    <a:pt x="1417" y="10823"/>
                    <a:pt x="1471" y="10823"/>
                  </a:cubicBezTo>
                  <a:cubicBezTo>
                    <a:pt x="1564" y="10823"/>
                    <a:pt x="1658" y="10829"/>
                    <a:pt x="1749" y="10848"/>
                  </a:cubicBezTo>
                  <a:cubicBezTo>
                    <a:pt x="1782" y="10852"/>
                    <a:pt x="1813" y="10855"/>
                    <a:pt x="1842" y="10855"/>
                  </a:cubicBezTo>
                  <a:cubicBezTo>
                    <a:pt x="1931" y="10855"/>
                    <a:pt x="2007" y="10833"/>
                    <a:pt x="2100" y="10791"/>
                  </a:cubicBezTo>
                  <a:cubicBezTo>
                    <a:pt x="2185" y="10753"/>
                    <a:pt x="2223" y="10705"/>
                    <a:pt x="2290" y="10639"/>
                  </a:cubicBezTo>
                  <a:cubicBezTo>
                    <a:pt x="2318" y="10610"/>
                    <a:pt x="2337" y="10601"/>
                    <a:pt x="2366" y="10572"/>
                  </a:cubicBezTo>
                  <a:cubicBezTo>
                    <a:pt x="2394" y="10553"/>
                    <a:pt x="2413" y="10487"/>
                    <a:pt x="2442" y="10468"/>
                  </a:cubicBezTo>
                  <a:cubicBezTo>
                    <a:pt x="2451" y="10461"/>
                    <a:pt x="2462" y="10459"/>
                    <a:pt x="2473" y="10459"/>
                  </a:cubicBezTo>
                  <a:cubicBezTo>
                    <a:pt x="2495" y="10459"/>
                    <a:pt x="2518" y="10468"/>
                    <a:pt x="2537" y="10468"/>
                  </a:cubicBezTo>
                  <a:cubicBezTo>
                    <a:pt x="2594" y="10468"/>
                    <a:pt x="2632" y="10449"/>
                    <a:pt x="2679" y="10430"/>
                  </a:cubicBezTo>
                  <a:cubicBezTo>
                    <a:pt x="2717" y="10420"/>
                    <a:pt x="2727" y="10430"/>
                    <a:pt x="2765" y="10401"/>
                  </a:cubicBezTo>
                  <a:cubicBezTo>
                    <a:pt x="2774" y="10392"/>
                    <a:pt x="2793" y="10373"/>
                    <a:pt x="2803" y="10363"/>
                  </a:cubicBezTo>
                  <a:cubicBezTo>
                    <a:pt x="2860" y="10325"/>
                    <a:pt x="2926" y="10287"/>
                    <a:pt x="2983" y="10249"/>
                  </a:cubicBezTo>
                  <a:cubicBezTo>
                    <a:pt x="3040" y="10221"/>
                    <a:pt x="3097" y="10192"/>
                    <a:pt x="3164" y="10183"/>
                  </a:cubicBezTo>
                  <a:cubicBezTo>
                    <a:pt x="3214" y="10176"/>
                    <a:pt x="3270" y="10173"/>
                    <a:pt x="3328" y="10173"/>
                  </a:cubicBezTo>
                  <a:cubicBezTo>
                    <a:pt x="3443" y="10173"/>
                    <a:pt x="3566" y="10186"/>
                    <a:pt x="3667" y="10211"/>
                  </a:cubicBezTo>
                  <a:cubicBezTo>
                    <a:pt x="3867" y="10268"/>
                    <a:pt x="4000" y="10468"/>
                    <a:pt x="4218" y="10468"/>
                  </a:cubicBezTo>
                  <a:cubicBezTo>
                    <a:pt x="4356" y="10468"/>
                    <a:pt x="4504" y="10423"/>
                    <a:pt x="4651" y="10423"/>
                  </a:cubicBezTo>
                  <a:cubicBezTo>
                    <a:pt x="4697" y="10423"/>
                    <a:pt x="4743" y="10428"/>
                    <a:pt x="4788" y="10439"/>
                  </a:cubicBezTo>
                  <a:cubicBezTo>
                    <a:pt x="4831" y="10451"/>
                    <a:pt x="4871" y="10456"/>
                    <a:pt x="4910" y="10456"/>
                  </a:cubicBezTo>
                  <a:cubicBezTo>
                    <a:pt x="5088" y="10456"/>
                    <a:pt x="5236" y="10348"/>
                    <a:pt x="5415" y="10278"/>
                  </a:cubicBezTo>
                  <a:cubicBezTo>
                    <a:pt x="5481" y="10259"/>
                    <a:pt x="5538" y="10268"/>
                    <a:pt x="5605" y="10249"/>
                  </a:cubicBezTo>
                  <a:cubicBezTo>
                    <a:pt x="5681" y="10230"/>
                    <a:pt x="5747" y="10164"/>
                    <a:pt x="5804" y="10116"/>
                  </a:cubicBezTo>
                  <a:cubicBezTo>
                    <a:pt x="5880" y="10050"/>
                    <a:pt x="5985" y="9983"/>
                    <a:pt x="6080" y="9936"/>
                  </a:cubicBezTo>
                  <a:cubicBezTo>
                    <a:pt x="6194" y="9888"/>
                    <a:pt x="6308" y="9879"/>
                    <a:pt x="6431" y="9860"/>
                  </a:cubicBezTo>
                  <a:cubicBezTo>
                    <a:pt x="6631" y="9831"/>
                    <a:pt x="6821" y="9774"/>
                    <a:pt x="6935" y="9613"/>
                  </a:cubicBezTo>
                  <a:cubicBezTo>
                    <a:pt x="7011" y="9489"/>
                    <a:pt x="7115" y="9394"/>
                    <a:pt x="7239" y="9318"/>
                  </a:cubicBezTo>
                  <a:cubicBezTo>
                    <a:pt x="7292" y="9274"/>
                    <a:pt x="7447" y="9203"/>
                    <a:pt x="7536" y="9203"/>
                  </a:cubicBezTo>
                  <a:cubicBezTo>
                    <a:pt x="7542" y="9203"/>
                    <a:pt x="7547" y="9204"/>
                    <a:pt x="7552" y="9204"/>
                  </a:cubicBezTo>
                  <a:cubicBezTo>
                    <a:pt x="7647" y="9223"/>
                    <a:pt x="7732" y="9356"/>
                    <a:pt x="7808" y="9413"/>
                  </a:cubicBezTo>
                  <a:cubicBezTo>
                    <a:pt x="7875" y="9470"/>
                    <a:pt x="7970" y="9480"/>
                    <a:pt x="8036" y="9527"/>
                  </a:cubicBezTo>
                  <a:cubicBezTo>
                    <a:pt x="8074" y="9556"/>
                    <a:pt x="8093" y="9594"/>
                    <a:pt x="8131" y="9613"/>
                  </a:cubicBezTo>
                  <a:cubicBezTo>
                    <a:pt x="8167" y="9634"/>
                    <a:pt x="8209" y="9641"/>
                    <a:pt x="8254" y="9641"/>
                  </a:cubicBezTo>
                  <a:cubicBezTo>
                    <a:pt x="8328" y="9641"/>
                    <a:pt x="8408" y="9622"/>
                    <a:pt x="8473" y="9622"/>
                  </a:cubicBezTo>
                  <a:cubicBezTo>
                    <a:pt x="8597" y="9622"/>
                    <a:pt x="8768" y="9632"/>
                    <a:pt x="8882" y="9689"/>
                  </a:cubicBezTo>
                  <a:cubicBezTo>
                    <a:pt x="9034" y="9765"/>
                    <a:pt x="9138" y="9803"/>
                    <a:pt x="9309" y="9803"/>
                  </a:cubicBezTo>
                  <a:cubicBezTo>
                    <a:pt x="9326" y="9801"/>
                    <a:pt x="9343" y="9801"/>
                    <a:pt x="9360" y="9801"/>
                  </a:cubicBezTo>
                  <a:cubicBezTo>
                    <a:pt x="9476" y="9801"/>
                    <a:pt x="9591" y="9829"/>
                    <a:pt x="9699" y="9879"/>
                  </a:cubicBezTo>
                  <a:cubicBezTo>
                    <a:pt x="9794" y="9917"/>
                    <a:pt x="9888" y="9964"/>
                    <a:pt x="9983" y="10012"/>
                  </a:cubicBezTo>
                  <a:cubicBezTo>
                    <a:pt x="10031" y="10031"/>
                    <a:pt x="10078" y="10059"/>
                    <a:pt x="10126" y="10088"/>
                  </a:cubicBezTo>
                  <a:cubicBezTo>
                    <a:pt x="10173" y="10116"/>
                    <a:pt x="10202" y="10154"/>
                    <a:pt x="10249" y="10192"/>
                  </a:cubicBezTo>
                  <a:cubicBezTo>
                    <a:pt x="10297" y="10221"/>
                    <a:pt x="10352" y="10228"/>
                    <a:pt x="10407" y="10228"/>
                  </a:cubicBezTo>
                  <a:cubicBezTo>
                    <a:pt x="10463" y="10228"/>
                    <a:pt x="10520" y="10221"/>
                    <a:pt x="10572" y="10221"/>
                  </a:cubicBezTo>
                  <a:cubicBezTo>
                    <a:pt x="10604" y="10221"/>
                    <a:pt x="10636" y="10216"/>
                    <a:pt x="10667" y="10216"/>
                  </a:cubicBezTo>
                  <a:cubicBezTo>
                    <a:pt x="10683" y="10216"/>
                    <a:pt x="10699" y="10217"/>
                    <a:pt x="10715" y="10221"/>
                  </a:cubicBezTo>
                  <a:cubicBezTo>
                    <a:pt x="10781" y="10221"/>
                    <a:pt x="10848" y="10259"/>
                    <a:pt x="10914" y="10259"/>
                  </a:cubicBezTo>
                  <a:cubicBezTo>
                    <a:pt x="11038" y="10259"/>
                    <a:pt x="11142" y="10164"/>
                    <a:pt x="11256" y="10145"/>
                  </a:cubicBezTo>
                  <a:cubicBezTo>
                    <a:pt x="11285" y="10142"/>
                    <a:pt x="11313" y="10142"/>
                    <a:pt x="11340" y="10142"/>
                  </a:cubicBezTo>
                  <a:cubicBezTo>
                    <a:pt x="11368" y="10142"/>
                    <a:pt x="11395" y="10142"/>
                    <a:pt x="11422" y="10142"/>
                  </a:cubicBezTo>
                  <a:cubicBezTo>
                    <a:pt x="11477" y="10142"/>
                    <a:pt x="11532" y="10140"/>
                    <a:pt x="11589" y="10126"/>
                  </a:cubicBezTo>
                  <a:cubicBezTo>
                    <a:pt x="11638" y="10109"/>
                    <a:pt x="11680" y="10086"/>
                    <a:pt x="11733" y="10086"/>
                  </a:cubicBezTo>
                  <a:cubicBezTo>
                    <a:pt x="11742" y="10086"/>
                    <a:pt x="11751" y="10086"/>
                    <a:pt x="11760" y="10088"/>
                  </a:cubicBezTo>
                  <a:cubicBezTo>
                    <a:pt x="11874" y="10097"/>
                    <a:pt x="11988" y="10192"/>
                    <a:pt x="12102" y="10211"/>
                  </a:cubicBezTo>
                  <a:cubicBezTo>
                    <a:pt x="12133" y="10218"/>
                    <a:pt x="12164" y="10222"/>
                    <a:pt x="12195" y="10222"/>
                  </a:cubicBezTo>
                  <a:cubicBezTo>
                    <a:pt x="12450" y="10222"/>
                    <a:pt x="12708" y="10000"/>
                    <a:pt x="12928" y="9907"/>
                  </a:cubicBezTo>
                  <a:cubicBezTo>
                    <a:pt x="13013" y="9869"/>
                    <a:pt x="13156" y="9841"/>
                    <a:pt x="13222" y="9793"/>
                  </a:cubicBezTo>
                  <a:cubicBezTo>
                    <a:pt x="13298" y="9736"/>
                    <a:pt x="13336" y="9660"/>
                    <a:pt x="13431" y="9632"/>
                  </a:cubicBezTo>
                  <a:cubicBezTo>
                    <a:pt x="13472" y="9619"/>
                    <a:pt x="13511" y="9614"/>
                    <a:pt x="13550" y="9614"/>
                  </a:cubicBezTo>
                  <a:cubicBezTo>
                    <a:pt x="13720" y="9614"/>
                    <a:pt x="13877" y="9715"/>
                    <a:pt x="14039" y="9746"/>
                  </a:cubicBezTo>
                  <a:cubicBezTo>
                    <a:pt x="14058" y="9749"/>
                    <a:pt x="14075" y="9750"/>
                    <a:pt x="14091" y="9750"/>
                  </a:cubicBezTo>
                  <a:cubicBezTo>
                    <a:pt x="14183" y="9750"/>
                    <a:pt x="14242" y="9707"/>
                    <a:pt x="14315" y="9651"/>
                  </a:cubicBezTo>
                  <a:cubicBezTo>
                    <a:pt x="14467" y="9537"/>
                    <a:pt x="14600" y="9489"/>
                    <a:pt x="14780" y="9404"/>
                  </a:cubicBezTo>
                  <a:cubicBezTo>
                    <a:pt x="14989" y="9309"/>
                    <a:pt x="15169" y="9157"/>
                    <a:pt x="15378" y="9043"/>
                  </a:cubicBezTo>
                  <a:cubicBezTo>
                    <a:pt x="15464" y="8995"/>
                    <a:pt x="15530" y="8976"/>
                    <a:pt x="15625" y="8948"/>
                  </a:cubicBezTo>
                  <a:cubicBezTo>
                    <a:pt x="15720" y="8929"/>
                    <a:pt x="15777" y="8891"/>
                    <a:pt x="15834" y="8815"/>
                  </a:cubicBezTo>
                  <a:cubicBezTo>
                    <a:pt x="15872" y="8767"/>
                    <a:pt x="15958" y="8691"/>
                    <a:pt x="16005" y="8672"/>
                  </a:cubicBezTo>
                  <a:cubicBezTo>
                    <a:pt x="16026" y="8666"/>
                    <a:pt x="16050" y="8664"/>
                    <a:pt x="16075" y="8664"/>
                  </a:cubicBezTo>
                  <a:cubicBezTo>
                    <a:pt x="16165" y="8664"/>
                    <a:pt x="16273" y="8696"/>
                    <a:pt x="16347" y="8710"/>
                  </a:cubicBezTo>
                  <a:cubicBezTo>
                    <a:pt x="16434" y="8736"/>
                    <a:pt x="16544" y="8778"/>
                    <a:pt x="16642" y="8778"/>
                  </a:cubicBezTo>
                  <a:cubicBezTo>
                    <a:pt x="16651" y="8778"/>
                    <a:pt x="16661" y="8778"/>
                    <a:pt x="16670" y="8777"/>
                  </a:cubicBezTo>
                  <a:cubicBezTo>
                    <a:pt x="16737" y="8771"/>
                    <a:pt x="16788" y="8749"/>
                    <a:pt x="16838" y="8749"/>
                  </a:cubicBezTo>
                  <a:cubicBezTo>
                    <a:pt x="16867" y="8749"/>
                    <a:pt x="16896" y="8756"/>
                    <a:pt x="16927" y="8777"/>
                  </a:cubicBezTo>
                  <a:cubicBezTo>
                    <a:pt x="17012" y="8853"/>
                    <a:pt x="17031" y="8900"/>
                    <a:pt x="17155" y="8919"/>
                  </a:cubicBezTo>
                  <a:cubicBezTo>
                    <a:pt x="17187" y="8925"/>
                    <a:pt x="17220" y="8927"/>
                    <a:pt x="17252" y="8927"/>
                  </a:cubicBezTo>
                  <a:cubicBezTo>
                    <a:pt x="17384" y="8927"/>
                    <a:pt x="17519" y="8891"/>
                    <a:pt x="17648" y="8891"/>
                  </a:cubicBezTo>
                  <a:cubicBezTo>
                    <a:pt x="17781" y="8891"/>
                    <a:pt x="17905" y="8900"/>
                    <a:pt x="18028" y="8919"/>
                  </a:cubicBezTo>
                  <a:cubicBezTo>
                    <a:pt x="18171" y="8948"/>
                    <a:pt x="18199" y="9052"/>
                    <a:pt x="18275" y="9157"/>
                  </a:cubicBezTo>
                  <a:cubicBezTo>
                    <a:pt x="18351" y="9252"/>
                    <a:pt x="18446" y="9347"/>
                    <a:pt x="18551" y="9375"/>
                  </a:cubicBezTo>
                  <a:cubicBezTo>
                    <a:pt x="18604" y="9387"/>
                    <a:pt x="18664" y="9391"/>
                    <a:pt x="18724" y="9391"/>
                  </a:cubicBezTo>
                  <a:cubicBezTo>
                    <a:pt x="18806" y="9391"/>
                    <a:pt x="18889" y="9385"/>
                    <a:pt x="18959" y="9385"/>
                  </a:cubicBezTo>
                  <a:cubicBezTo>
                    <a:pt x="19045" y="9375"/>
                    <a:pt x="19130" y="9356"/>
                    <a:pt x="19216" y="9337"/>
                  </a:cubicBezTo>
                  <a:cubicBezTo>
                    <a:pt x="19358" y="9309"/>
                    <a:pt x="19472" y="9242"/>
                    <a:pt x="19605" y="9204"/>
                  </a:cubicBezTo>
                  <a:cubicBezTo>
                    <a:pt x="19622" y="9200"/>
                    <a:pt x="19638" y="9198"/>
                    <a:pt x="19652" y="9198"/>
                  </a:cubicBezTo>
                  <a:cubicBezTo>
                    <a:pt x="19737" y="9198"/>
                    <a:pt x="19790" y="9262"/>
                    <a:pt x="19871" y="9318"/>
                  </a:cubicBezTo>
                  <a:cubicBezTo>
                    <a:pt x="19909" y="9347"/>
                    <a:pt x="19957" y="9394"/>
                    <a:pt x="19995" y="9413"/>
                  </a:cubicBezTo>
                  <a:cubicBezTo>
                    <a:pt x="20049" y="9447"/>
                    <a:pt x="20098" y="9452"/>
                    <a:pt x="20153" y="9452"/>
                  </a:cubicBezTo>
                  <a:cubicBezTo>
                    <a:pt x="20175" y="9452"/>
                    <a:pt x="20198" y="9451"/>
                    <a:pt x="20222" y="9451"/>
                  </a:cubicBezTo>
                  <a:cubicBezTo>
                    <a:pt x="20441" y="9451"/>
                    <a:pt x="20640" y="9394"/>
                    <a:pt x="20840" y="9337"/>
                  </a:cubicBezTo>
                  <a:cubicBezTo>
                    <a:pt x="20849" y="9328"/>
                    <a:pt x="20925" y="9299"/>
                    <a:pt x="20944" y="9299"/>
                  </a:cubicBezTo>
                  <a:cubicBezTo>
                    <a:pt x="21030" y="9318"/>
                    <a:pt x="21049" y="9413"/>
                    <a:pt x="21125" y="9442"/>
                  </a:cubicBezTo>
                  <a:cubicBezTo>
                    <a:pt x="21156" y="9455"/>
                    <a:pt x="21189" y="9460"/>
                    <a:pt x="21223" y="9460"/>
                  </a:cubicBezTo>
                  <a:cubicBezTo>
                    <a:pt x="21367" y="9460"/>
                    <a:pt x="21530" y="9364"/>
                    <a:pt x="21638" y="9318"/>
                  </a:cubicBezTo>
                  <a:cubicBezTo>
                    <a:pt x="21856" y="9223"/>
                    <a:pt x="22084" y="9166"/>
                    <a:pt x="22312" y="9090"/>
                  </a:cubicBezTo>
                  <a:cubicBezTo>
                    <a:pt x="22331" y="9081"/>
                    <a:pt x="22360" y="9062"/>
                    <a:pt x="22379" y="9062"/>
                  </a:cubicBezTo>
                  <a:cubicBezTo>
                    <a:pt x="22384" y="9061"/>
                    <a:pt x="22389" y="9061"/>
                    <a:pt x="22394" y="9061"/>
                  </a:cubicBezTo>
                  <a:cubicBezTo>
                    <a:pt x="22448" y="9061"/>
                    <a:pt x="22490" y="9101"/>
                    <a:pt x="22544" y="9101"/>
                  </a:cubicBezTo>
                  <a:cubicBezTo>
                    <a:pt x="22549" y="9101"/>
                    <a:pt x="22554" y="9101"/>
                    <a:pt x="22559" y="9100"/>
                  </a:cubicBezTo>
                  <a:cubicBezTo>
                    <a:pt x="22606" y="9090"/>
                    <a:pt x="22625" y="9062"/>
                    <a:pt x="22663" y="9033"/>
                  </a:cubicBezTo>
                  <a:cubicBezTo>
                    <a:pt x="22758" y="8938"/>
                    <a:pt x="22853" y="8881"/>
                    <a:pt x="22977" y="8824"/>
                  </a:cubicBezTo>
                  <a:cubicBezTo>
                    <a:pt x="23195" y="8720"/>
                    <a:pt x="23414" y="8644"/>
                    <a:pt x="23651" y="8577"/>
                  </a:cubicBezTo>
                  <a:cubicBezTo>
                    <a:pt x="23746" y="8549"/>
                    <a:pt x="23860" y="8539"/>
                    <a:pt x="23965" y="8511"/>
                  </a:cubicBezTo>
                  <a:cubicBezTo>
                    <a:pt x="24098" y="8473"/>
                    <a:pt x="24060" y="8387"/>
                    <a:pt x="24136" y="8283"/>
                  </a:cubicBezTo>
                  <a:cubicBezTo>
                    <a:pt x="24259" y="8122"/>
                    <a:pt x="24459" y="8046"/>
                    <a:pt x="24630" y="7960"/>
                  </a:cubicBezTo>
                  <a:cubicBezTo>
                    <a:pt x="24839" y="7846"/>
                    <a:pt x="25095" y="7799"/>
                    <a:pt x="25323" y="7732"/>
                  </a:cubicBezTo>
                  <a:cubicBezTo>
                    <a:pt x="25627" y="7637"/>
                    <a:pt x="25959" y="7533"/>
                    <a:pt x="26282" y="7514"/>
                  </a:cubicBezTo>
                  <a:cubicBezTo>
                    <a:pt x="26301" y="7514"/>
                    <a:pt x="26320" y="7513"/>
                    <a:pt x="26339" y="7513"/>
                  </a:cubicBezTo>
                  <a:cubicBezTo>
                    <a:pt x="26395" y="7513"/>
                    <a:pt x="26448" y="7518"/>
                    <a:pt x="26491" y="7561"/>
                  </a:cubicBezTo>
                  <a:cubicBezTo>
                    <a:pt x="26567" y="7618"/>
                    <a:pt x="26624" y="7723"/>
                    <a:pt x="26662" y="7799"/>
                  </a:cubicBezTo>
                  <a:cubicBezTo>
                    <a:pt x="26672" y="7800"/>
                    <a:pt x="26682" y="7800"/>
                    <a:pt x="26693" y="7800"/>
                  </a:cubicBezTo>
                  <a:cubicBezTo>
                    <a:pt x="26838" y="7800"/>
                    <a:pt x="27003" y="7682"/>
                    <a:pt x="27128" y="7647"/>
                  </a:cubicBezTo>
                  <a:cubicBezTo>
                    <a:pt x="27413" y="7571"/>
                    <a:pt x="27716" y="7542"/>
                    <a:pt x="28001" y="7485"/>
                  </a:cubicBezTo>
                  <a:cubicBezTo>
                    <a:pt x="28267" y="7438"/>
                    <a:pt x="28543" y="7409"/>
                    <a:pt x="28799" y="7343"/>
                  </a:cubicBezTo>
                  <a:cubicBezTo>
                    <a:pt x="28961" y="7295"/>
                    <a:pt x="29341" y="7219"/>
                    <a:pt x="29398" y="7029"/>
                  </a:cubicBezTo>
                  <a:cubicBezTo>
                    <a:pt x="29417" y="6953"/>
                    <a:pt x="29369" y="6858"/>
                    <a:pt x="29398" y="6782"/>
                  </a:cubicBezTo>
                  <a:cubicBezTo>
                    <a:pt x="29436" y="6630"/>
                    <a:pt x="29645" y="6573"/>
                    <a:pt x="29768" y="6526"/>
                  </a:cubicBezTo>
                  <a:cubicBezTo>
                    <a:pt x="29882" y="6478"/>
                    <a:pt x="29901" y="6450"/>
                    <a:pt x="29949" y="6355"/>
                  </a:cubicBezTo>
                  <a:cubicBezTo>
                    <a:pt x="30044" y="6212"/>
                    <a:pt x="30252" y="6165"/>
                    <a:pt x="30404" y="6117"/>
                  </a:cubicBezTo>
                  <a:cubicBezTo>
                    <a:pt x="30647" y="6042"/>
                    <a:pt x="30905" y="5900"/>
                    <a:pt x="31164" y="5900"/>
                  </a:cubicBezTo>
                  <a:cubicBezTo>
                    <a:pt x="31199" y="5900"/>
                    <a:pt x="31234" y="5903"/>
                    <a:pt x="31269" y="5908"/>
                  </a:cubicBezTo>
                  <a:cubicBezTo>
                    <a:pt x="31373" y="5927"/>
                    <a:pt x="31440" y="5984"/>
                    <a:pt x="31535" y="6013"/>
                  </a:cubicBezTo>
                  <a:cubicBezTo>
                    <a:pt x="31582" y="6029"/>
                    <a:pt x="31627" y="6036"/>
                    <a:pt x="31670" y="6036"/>
                  </a:cubicBezTo>
                  <a:cubicBezTo>
                    <a:pt x="31730" y="6036"/>
                    <a:pt x="31787" y="6022"/>
                    <a:pt x="31848" y="5994"/>
                  </a:cubicBezTo>
                  <a:cubicBezTo>
                    <a:pt x="31943" y="5956"/>
                    <a:pt x="32067" y="5880"/>
                    <a:pt x="32133" y="5804"/>
                  </a:cubicBezTo>
                  <a:cubicBezTo>
                    <a:pt x="32181" y="5756"/>
                    <a:pt x="32171" y="5718"/>
                    <a:pt x="32171" y="5671"/>
                  </a:cubicBezTo>
                  <a:cubicBezTo>
                    <a:pt x="32171" y="5566"/>
                    <a:pt x="32238" y="5472"/>
                    <a:pt x="32295" y="5386"/>
                  </a:cubicBezTo>
                  <a:cubicBezTo>
                    <a:pt x="32323" y="5329"/>
                    <a:pt x="32447" y="5187"/>
                    <a:pt x="32437" y="5120"/>
                  </a:cubicBezTo>
                  <a:cubicBezTo>
                    <a:pt x="32437" y="5054"/>
                    <a:pt x="32361" y="5006"/>
                    <a:pt x="32342" y="4940"/>
                  </a:cubicBezTo>
                  <a:cubicBezTo>
                    <a:pt x="32333" y="4873"/>
                    <a:pt x="32371" y="4769"/>
                    <a:pt x="32409" y="4721"/>
                  </a:cubicBezTo>
                  <a:cubicBezTo>
                    <a:pt x="32494" y="4607"/>
                    <a:pt x="32637" y="4560"/>
                    <a:pt x="32751" y="4503"/>
                  </a:cubicBezTo>
                  <a:cubicBezTo>
                    <a:pt x="32845" y="4446"/>
                    <a:pt x="32950" y="4398"/>
                    <a:pt x="33054" y="4341"/>
                  </a:cubicBezTo>
                  <a:cubicBezTo>
                    <a:pt x="33130" y="4303"/>
                    <a:pt x="33206" y="4246"/>
                    <a:pt x="33282" y="4189"/>
                  </a:cubicBezTo>
                  <a:cubicBezTo>
                    <a:pt x="33539" y="4018"/>
                    <a:pt x="33520" y="4009"/>
                    <a:pt x="33529" y="3809"/>
                  </a:cubicBezTo>
                  <a:cubicBezTo>
                    <a:pt x="33529" y="3743"/>
                    <a:pt x="33558" y="3657"/>
                    <a:pt x="33577" y="3591"/>
                  </a:cubicBezTo>
                  <a:cubicBezTo>
                    <a:pt x="33605" y="3477"/>
                    <a:pt x="33691" y="3420"/>
                    <a:pt x="33776" y="3353"/>
                  </a:cubicBezTo>
                  <a:cubicBezTo>
                    <a:pt x="33805" y="3334"/>
                    <a:pt x="33919" y="3287"/>
                    <a:pt x="33919" y="3249"/>
                  </a:cubicBezTo>
                  <a:cubicBezTo>
                    <a:pt x="33919" y="3201"/>
                    <a:pt x="33814" y="3163"/>
                    <a:pt x="33795" y="3125"/>
                  </a:cubicBezTo>
                  <a:cubicBezTo>
                    <a:pt x="33710" y="2973"/>
                    <a:pt x="34004" y="2708"/>
                    <a:pt x="34128" y="2651"/>
                  </a:cubicBezTo>
                  <a:cubicBezTo>
                    <a:pt x="34223" y="2594"/>
                    <a:pt x="34318" y="2556"/>
                    <a:pt x="34403" y="2480"/>
                  </a:cubicBezTo>
                  <a:cubicBezTo>
                    <a:pt x="34489" y="2404"/>
                    <a:pt x="34612" y="2385"/>
                    <a:pt x="34688" y="2318"/>
                  </a:cubicBezTo>
                  <a:cubicBezTo>
                    <a:pt x="34736" y="2271"/>
                    <a:pt x="34726" y="2252"/>
                    <a:pt x="34736" y="2195"/>
                  </a:cubicBezTo>
                  <a:cubicBezTo>
                    <a:pt x="34755" y="2119"/>
                    <a:pt x="34764" y="2071"/>
                    <a:pt x="34812" y="1995"/>
                  </a:cubicBezTo>
                  <a:cubicBezTo>
                    <a:pt x="34878" y="1891"/>
                    <a:pt x="35021" y="1805"/>
                    <a:pt x="35059" y="1682"/>
                  </a:cubicBezTo>
                  <a:cubicBezTo>
                    <a:pt x="35097" y="1587"/>
                    <a:pt x="35068" y="1568"/>
                    <a:pt x="35154" y="1492"/>
                  </a:cubicBezTo>
                  <a:cubicBezTo>
                    <a:pt x="35239" y="1406"/>
                    <a:pt x="35325" y="1349"/>
                    <a:pt x="35429" y="1292"/>
                  </a:cubicBezTo>
                  <a:cubicBezTo>
                    <a:pt x="35505" y="1254"/>
                    <a:pt x="35685" y="1169"/>
                    <a:pt x="35704" y="1074"/>
                  </a:cubicBezTo>
                  <a:cubicBezTo>
                    <a:pt x="35723" y="1017"/>
                    <a:pt x="35704" y="931"/>
                    <a:pt x="35704" y="874"/>
                  </a:cubicBezTo>
                  <a:cubicBezTo>
                    <a:pt x="35704" y="703"/>
                    <a:pt x="35742" y="532"/>
                    <a:pt x="35847" y="390"/>
                  </a:cubicBezTo>
                  <a:cubicBezTo>
                    <a:pt x="35913" y="304"/>
                    <a:pt x="35856" y="200"/>
                    <a:pt x="35904" y="96"/>
                  </a:cubicBezTo>
                  <a:cubicBezTo>
                    <a:pt x="35913" y="58"/>
                    <a:pt x="35942" y="29"/>
                    <a:pt x="35961"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 name="Google Shape;742;p51"/>
          <p:cNvSpPr/>
          <p:nvPr/>
        </p:nvSpPr>
        <p:spPr>
          <a:xfrm>
            <a:off x="442025" y="1799614"/>
            <a:ext cx="676265" cy="116967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rot="1113328" flipH="1">
            <a:off x="7882126" y="2098246"/>
            <a:ext cx="724649" cy="1281208"/>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p:cNvSpPr>
            <a:spLocks noGrp="1"/>
          </p:cNvSpPr>
          <p:nvPr>
            <p:ph type="subTitle" idx="2"/>
          </p:nvPr>
        </p:nvSpPr>
        <p:spPr>
          <a:xfrm>
            <a:off x="1480264" y="1163544"/>
            <a:ext cx="6326400" cy="2870574"/>
          </a:xfrm>
        </p:spPr>
        <p:txBody>
          <a:bodyPr/>
          <a:lstStyle/>
          <a:p>
            <a:r>
              <a:rPr lang="en-US" b="1" dirty="0" smtClean="0">
                <a:solidFill>
                  <a:schemeClr val="accent4">
                    <a:lumMod val="10000"/>
                  </a:schemeClr>
                </a:solidFill>
                <a:latin typeface="Times New Roman" panose="02020603050405020304" pitchFamily="18" charset="0"/>
                <a:cs typeface="Times New Roman" panose="02020603050405020304" pitchFamily="18" charset="0"/>
              </a:rPr>
              <a:t>Bibliography</a:t>
            </a:r>
          </a:p>
          <a:p>
            <a:endParaRPr lang="en-US" b="1" dirty="0">
              <a:solidFill>
                <a:schemeClr val="accent4">
                  <a:lumMod val="10000"/>
                </a:schemeClr>
              </a:solidFill>
              <a:latin typeface="Times New Roman" panose="02020603050405020304" pitchFamily="18" charset="0"/>
              <a:cs typeface="Times New Roman" panose="02020603050405020304" pitchFamily="18" charset="0"/>
            </a:endParaRP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Hugging Face Transformers Documentation: https://huggingface.co/transformers/</a:t>
            </a: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Tesseract OCR Documentation: </a:t>
            </a:r>
            <a:r>
              <a:rPr lang="en-US" u="sng" dirty="0">
                <a:solidFill>
                  <a:schemeClr val="accent4">
                    <a:lumMod val="10000"/>
                  </a:schemeClr>
                </a:solidFill>
                <a:latin typeface="Times New Roman" panose="02020603050405020304" pitchFamily="18" charset="0"/>
                <a:cs typeface="Times New Roman" panose="02020603050405020304" pitchFamily="18" charset="0"/>
                <a:hlinkClick r:id="rId3"/>
              </a:rPr>
              <a:t>https://github.com/tesseract-ocr/tesseract</a:t>
            </a:r>
            <a:endParaRPr lang="en-US" dirty="0">
              <a:solidFill>
                <a:schemeClr val="accent4">
                  <a:lumMod val="10000"/>
                </a:schemeClr>
              </a:solidFill>
              <a:latin typeface="Times New Roman" panose="02020603050405020304" pitchFamily="18" charset="0"/>
              <a:cs typeface="Times New Roman" panose="02020603050405020304" pitchFamily="18" charset="0"/>
            </a:endParaRP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Google Translate API Documentation: https://cloud.google.com/translate/docs</a:t>
            </a: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SpeechRecognition Library: </a:t>
            </a:r>
            <a:r>
              <a:rPr lang="en-US" u="sng" dirty="0">
                <a:solidFill>
                  <a:schemeClr val="accent4">
                    <a:lumMod val="10000"/>
                  </a:schemeClr>
                </a:solidFill>
                <a:latin typeface="Times New Roman" panose="02020603050405020304" pitchFamily="18" charset="0"/>
                <a:cs typeface="Times New Roman" panose="02020603050405020304" pitchFamily="18" charset="0"/>
                <a:hlinkClick r:id="rId4"/>
              </a:rPr>
              <a:t>https://pypi.org/project/SpeechRecognition/</a:t>
            </a:r>
            <a:endParaRPr lang="en-US" dirty="0">
              <a:solidFill>
                <a:schemeClr val="accent4">
                  <a:lumMod val="10000"/>
                </a:schemeClr>
              </a:solidFill>
              <a:latin typeface="Times New Roman" panose="02020603050405020304" pitchFamily="18" charset="0"/>
              <a:cs typeface="Times New Roman" panose="02020603050405020304" pitchFamily="18" charset="0"/>
            </a:endParaRPr>
          </a:p>
          <a:p>
            <a:pPr lvl="0"/>
            <a:r>
              <a:rPr lang="en-US" dirty="0">
                <a:solidFill>
                  <a:schemeClr val="accent4">
                    <a:lumMod val="10000"/>
                  </a:schemeClr>
                </a:solidFill>
                <a:latin typeface="Times New Roman" panose="02020603050405020304" pitchFamily="18" charset="0"/>
                <a:cs typeface="Times New Roman" panose="02020603050405020304" pitchFamily="18" charset="0"/>
              </a:rPr>
              <a:t>gTTS Library: </a:t>
            </a:r>
            <a:r>
              <a:rPr lang="en-US" u="sng" dirty="0">
                <a:solidFill>
                  <a:schemeClr val="accent4">
                    <a:lumMod val="10000"/>
                  </a:schemeClr>
                </a:solidFill>
                <a:latin typeface="Times New Roman" panose="02020603050405020304" pitchFamily="18" charset="0"/>
                <a:cs typeface="Times New Roman" panose="02020603050405020304" pitchFamily="18" charset="0"/>
                <a:hlinkClick r:id="rId5"/>
              </a:rPr>
              <a:t>https://pypi.org/project/gTTS/</a:t>
            </a:r>
            <a:endParaRPr lang="en-US" dirty="0">
              <a:solidFill>
                <a:schemeClr val="accent4">
                  <a:lumMod val="10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pic>
        <p:nvPicPr>
          <p:cNvPr id="524" name="Google Shape;524;p39"/>
          <p:cNvPicPr preferRelativeResize="0"/>
          <p:nvPr/>
        </p:nvPicPr>
        <p:blipFill>
          <a:blip r:embed="rId3">
            <a:alphaModFix/>
          </a:blip>
          <a:stretch>
            <a:fillRect/>
          </a:stretch>
        </p:blipFill>
        <p:spPr>
          <a:xfrm rot="-1111477">
            <a:off x="1503166" y="387498"/>
            <a:ext cx="1320847" cy="380278"/>
          </a:xfrm>
          <a:prstGeom prst="rect">
            <a:avLst/>
          </a:prstGeom>
          <a:noFill/>
          <a:ln>
            <a:noFill/>
          </a:ln>
        </p:spPr>
      </p:pic>
      <p:sp>
        <p:nvSpPr>
          <p:cNvPr id="525" name="Google Shape;525;p39"/>
          <p:cNvSpPr/>
          <p:nvPr/>
        </p:nvSpPr>
        <p:spPr>
          <a:xfrm>
            <a:off x="2515800" y="3472724"/>
            <a:ext cx="899996" cy="1556639"/>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rot="1113328" flipH="1">
            <a:off x="381751" y="568721"/>
            <a:ext cx="724649" cy="1281208"/>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p:cNvSpPr txBox="1"/>
          <p:nvPr/>
        </p:nvSpPr>
        <p:spPr>
          <a:xfrm>
            <a:off x="2965798" y="1441399"/>
            <a:ext cx="5081156" cy="2215991"/>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Batch-14 : </a:t>
            </a:r>
          </a:p>
          <a:p>
            <a:endParaRPr lang="en-US"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Team Name: Nexus minds </a:t>
            </a:r>
            <a:endParaRPr lang="en-US" sz="1600"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Member 1:</a:t>
            </a:r>
            <a:r>
              <a:rPr lang="en-US" dirty="0">
                <a:latin typeface="Times New Roman" panose="02020603050405020304" pitchFamily="18" charset="0"/>
                <a:cs typeface="Times New Roman" panose="02020603050405020304" pitchFamily="18" charset="0"/>
              </a:rPr>
              <a:t>  D.  Sri Hari Krishna(231FA04956), CSE, VFSTR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Member 2</a:t>
            </a:r>
            <a:r>
              <a:rPr lang="en-US" dirty="0">
                <a:latin typeface="Times New Roman" panose="02020603050405020304" pitchFamily="18" charset="0"/>
                <a:cs typeface="Times New Roman" panose="02020603050405020304" pitchFamily="18" charset="0"/>
              </a:rPr>
              <a:t>: A.Shiva Anjali (231FA04515), CSE ,VFSTR</a:t>
            </a:r>
          </a:p>
          <a:p>
            <a:r>
              <a:rPr lang="en-US" b="1" dirty="0">
                <a:latin typeface="Times New Roman" panose="02020603050405020304" pitchFamily="18" charset="0"/>
                <a:cs typeface="Times New Roman" panose="02020603050405020304" pitchFamily="18" charset="0"/>
              </a:rPr>
              <a:t>Member 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Joshma Joy.Kalimela </a:t>
            </a:r>
            <a:r>
              <a:rPr lang="en-US" dirty="0">
                <a:latin typeface="Times New Roman" panose="02020603050405020304" pitchFamily="18" charset="0"/>
                <a:cs typeface="Times New Roman" panose="02020603050405020304" pitchFamily="18" charset="0"/>
              </a:rPr>
              <a:t>(231FA04525), CSE, VFSTR</a:t>
            </a:r>
          </a:p>
          <a:p>
            <a:r>
              <a:rPr lang="en-US" b="1" dirty="0">
                <a:latin typeface="Times New Roman" panose="02020603050405020304" pitchFamily="18" charset="0"/>
                <a:cs typeface="Times New Roman" panose="02020603050405020304" pitchFamily="18" charset="0"/>
              </a:rPr>
              <a:t>Member 4:</a:t>
            </a:r>
            <a:r>
              <a:rPr lang="en-US" dirty="0">
                <a:latin typeface="Times New Roman" panose="02020603050405020304" pitchFamily="18" charset="0"/>
                <a:cs typeface="Times New Roman" panose="02020603050405020304" pitchFamily="18" charset="0"/>
              </a:rPr>
              <a:t> Saloni(231FA04550), CSE, VFSTR</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73" name="Google Shape;473;p36"/>
          <p:cNvSpPr/>
          <p:nvPr/>
        </p:nvSpPr>
        <p:spPr>
          <a:xfrm rot="4124023">
            <a:off x="2901441" y="-686385"/>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rot="4377643">
            <a:off x="-107350" y="3864189"/>
            <a:ext cx="1735866" cy="1372960"/>
          </a:xfrm>
          <a:custGeom>
            <a:avLst/>
            <a:gdLst/>
            <a:ahLst/>
            <a:cxnLst/>
            <a:rect l="l" t="t" r="r" b="b"/>
            <a:pathLst>
              <a:path w="8672" h="6859" extrusionOk="0">
                <a:moveTo>
                  <a:pt x="7418" y="1"/>
                </a:moveTo>
                <a:lnTo>
                  <a:pt x="76" y="5016"/>
                </a:lnTo>
                <a:lnTo>
                  <a:pt x="0" y="5215"/>
                </a:lnTo>
                <a:lnTo>
                  <a:pt x="218" y="5225"/>
                </a:lnTo>
                <a:lnTo>
                  <a:pt x="142" y="5424"/>
                </a:lnTo>
                <a:lnTo>
                  <a:pt x="361" y="5424"/>
                </a:lnTo>
                <a:lnTo>
                  <a:pt x="285" y="5633"/>
                </a:lnTo>
                <a:lnTo>
                  <a:pt x="494" y="5633"/>
                </a:lnTo>
                <a:lnTo>
                  <a:pt x="427" y="5833"/>
                </a:lnTo>
                <a:lnTo>
                  <a:pt x="636" y="5842"/>
                </a:lnTo>
                <a:lnTo>
                  <a:pt x="560" y="6042"/>
                </a:lnTo>
                <a:lnTo>
                  <a:pt x="779" y="6042"/>
                </a:lnTo>
                <a:lnTo>
                  <a:pt x="703" y="6241"/>
                </a:lnTo>
                <a:lnTo>
                  <a:pt x="921" y="6251"/>
                </a:lnTo>
                <a:lnTo>
                  <a:pt x="845" y="6450"/>
                </a:lnTo>
                <a:lnTo>
                  <a:pt x="1054" y="6450"/>
                </a:lnTo>
                <a:lnTo>
                  <a:pt x="988" y="6650"/>
                </a:lnTo>
                <a:lnTo>
                  <a:pt x="1197" y="6659"/>
                </a:lnTo>
                <a:lnTo>
                  <a:pt x="1121" y="6859"/>
                </a:lnTo>
                <a:lnTo>
                  <a:pt x="1339" y="6859"/>
                </a:lnTo>
                <a:lnTo>
                  <a:pt x="8672" y="1844"/>
                </a:lnTo>
                <a:lnTo>
                  <a:pt x="8463" y="1844"/>
                </a:lnTo>
                <a:lnTo>
                  <a:pt x="8539" y="1644"/>
                </a:lnTo>
                <a:lnTo>
                  <a:pt x="8320" y="1635"/>
                </a:lnTo>
                <a:lnTo>
                  <a:pt x="8396" y="1435"/>
                </a:lnTo>
                <a:lnTo>
                  <a:pt x="8178" y="1435"/>
                </a:lnTo>
                <a:lnTo>
                  <a:pt x="8254" y="1226"/>
                </a:lnTo>
                <a:lnTo>
                  <a:pt x="8045" y="1226"/>
                </a:lnTo>
                <a:lnTo>
                  <a:pt x="8111" y="1027"/>
                </a:lnTo>
                <a:lnTo>
                  <a:pt x="7902" y="1017"/>
                </a:lnTo>
                <a:lnTo>
                  <a:pt x="7978" y="818"/>
                </a:lnTo>
                <a:lnTo>
                  <a:pt x="7760" y="818"/>
                </a:lnTo>
                <a:lnTo>
                  <a:pt x="7836" y="618"/>
                </a:lnTo>
                <a:lnTo>
                  <a:pt x="7618" y="609"/>
                </a:lnTo>
                <a:lnTo>
                  <a:pt x="7694" y="409"/>
                </a:lnTo>
                <a:lnTo>
                  <a:pt x="7485" y="409"/>
                </a:lnTo>
                <a:lnTo>
                  <a:pt x="7551" y="210"/>
                </a:lnTo>
                <a:lnTo>
                  <a:pt x="7342" y="200"/>
                </a:lnTo>
                <a:lnTo>
                  <a:pt x="7418"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5" name="Google Shape;475;p36"/>
          <p:cNvPicPr preferRelativeResize="0"/>
          <p:nvPr/>
        </p:nvPicPr>
        <p:blipFill>
          <a:blip r:embed="rId3">
            <a:alphaModFix/>
          </a:blip>
          <a:stretch>
            <a:fillRect/>
          </a:stretch>
        </p:blipFill>
        <p:spPr>
          <a:xfrm rot="-453719">
            <a:off x="7867158" y="4626103"/>
            <a:ext cx="1124933" cy="320675"/>
          </a:xfrm>
          <a:prstGeom prst="rect">
            <a:avLst/>
          </a:prstGeom>
          <a:noFill/>
          <a:ln>
            <a:noFill/>
          </a:ln>
        </p:spPr>
      </p:pic>
      <p:sp>
        <p:nvSpPr>
          <p:cNvPr id="476" name="Google Shape;476;p36"/>
          <p:cNvSpPr/>
          <p:nvPr/>
        </p:nvSpPr>
        <p:spPr>
          <a:xfrm rot="4177662" flipH="1">
            <a:off x="1157212" y="368902"/>
            <a:ext cx="611041" cy="1080345"/>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1646581" y="1383530"/>
            <a:ext cx="6130638" cy="2431435"/>
          </a:xfrm>
          <a:prstGeom prst="rect">
            <a:avLst/>
          </a:prstGeom>
        </p:spPr>
        <p:txBody>
          <a:bodyPr wrap="square">
            <a:spAutoFit/>
          </a:bodyPr>
          <a:lstStyle/>
          <a:p>
            <a:r>
              <a:rPr lang="en-US" sz="2000" b="1" dirty="0" smtClean="0">
                <a:latin typeface="Times New Roman" panose="02020603050405020304" pitchFamily="18" charset="0"/>
                <a:ea typeface="Times New Roman" panose="02020603050405020304" pitchFamily="18" charset="0"/>
              </a:rPr>
              <a:t>Abstract</a:t>
            </a:r>
          </a:p>
          <a:p>
            <a:endParaRPr lang="en-US" sz="2000" b="1"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EduBot is an AI-powered multi-modal intelligent learning assistant designed to enhance student learning by enabling interaction with academic content through images, text, and voice. It leverages Optical Character Recognition (OCR) to extract textual content, uses transformer models for summarization and question answering, supports multilingual translation, and provides voice interaction. Integrated with a chatbot interface, EduBot facilitates personalized and accessible learning, promoting faster comprehension especially useful for self-study, remote education, and multilingual learners.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6" name="Google Shape;486;p37"/>
          <p:cNvSpPr txBox="1">
            <a:spLocks noGrp="1"/>
          </p:cNvSpPr>
          <p:nvPr>
            <p:ph type="subTitle" idx="3"/>
          </p:nvPr>
        </p:nvSpPr>
        <p:spPr>
          <a:xfrm>
            <a:off x="1491199" y="1860386"/>
            <a:ext cx="5986800" cy="2485703"/>
          </a:xfrm>
          <a:prstGeom prst="rect">
            <a:avLst/>
          </a:prstGeom>
        </p:spPr>
        <p:txBody>
          <a:bodyPr spcFirstLastPara="1" wrap="square" lIns="91425" tIns="91425" rIns="91425" bIns="91425" anchor="t" anchorCtr="0">
            <a:noAutofit/>
          </a:bodyPr>
          <a:lstStyle/>
          <a:p>
            <a:r>
              <a:rPr lang="en-US" sz="2800" b="1" dirty="0" smtClean="0">
                <a:latin typeface="Times New Roman" panose="02020603050405020304" pitchFamily="18" charset="0"/>
                <a:cs typeface="Times New Roman" panose="02020603050405020304" pitchFamily="18" charset="0"/>
              </a:rPr>
              <a:t>Introduction</a:t>
            </a:r>
          </a:p>
          <a:p>
            <a:endParaRPr lang="en-US" sz="2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With the increasing reliance on digital education platforms, students face challenges in processing large volumes of academic material efficiently. EduBot addresses this by providing an intelligent assistant capable of extracting, summarizing, and interpreting educational content from various sources, including handwritten notes, scanned pages, and voice queries. By incorporating text-to-speech and multilingual translation features, EduBot aims to make learning more inclusive and interactive. This project integrates cutting-edge AI models with user-friendly interaction interfaces to foster effective autonomous learning</a:t>
            </a:r>
            <a:r>
              <a:rPr lang="en-US" dirty="0"/>
              <a:t>.</a:t>
            </a:r>
          </a:p>
          <a:p>
            <a:pPr marL="0" lvl="0" indent="0" algn="ctr" rtl="0">
              <a:spcBef>
                <a:spcPts val="0"/>
              </a:spcBef>
              <a:spcAft>
                <a:spcPts val="0"/>
              </a:spcAft>
              <a:buNone/>
            </a:pPr>
            <a:endParaRPr dirty="0"/>
          </a:p>
        </p:txBody>
      </p:sp>
      <p:pic>
        <p:nvPicPr>
          <p:cNvPr id="493" name="Google Shape;493;p37"/>
          <p:cNvPicPr preferRelativeResize="0"/>
          <p:nvPr/>
        </p:nvPicPr>
        <p:blipFill>
          <a:blip r:embed="rId3">
            <a:alphaModFix/>
          </a:blip>
          <a:stretch>
            <a:fillRect/>
          </a:stretch>
        </p:blipFill>
        <p:spPr>
          <a:xfrm rot="-694909">
            <a:off x="862753" y="1156612"/>
            <a:ext cx="1424695" cy="405501"/>
          </a:xfrm>
          <a:prstGeom prst="rect">
            <a:avLst/>
          </a:prstGeom>
          <a:noFill/>
          <a:ln>
            <a:noFill/>
          </a:ln>
        </p:spPr>
      </p:pic>
      <p:sp>
        <p:nvSpPr>
          <p:cNvPr id="494" name="Google Shape;494;p37"/>
          <p:cNvSpPr/>
          <p:nvPr/>
        </p:nvSpPr>
        <p:spPr>
          <a:xfrm>
            <a:off x="7477999" y="3808226"/>
            <a:ext cx="771968" cy="133520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6" name="Google Shape;506;p38"/>
          <p:cNvSpPr txBox="1">
            <a:spLocks noGrp="1"/>
          </p:cNvSpPr>
          <p:nvPr>
            <p:ph type="title"/>
          </p:nvPr>
        </p:nvSpPr>
        <p:spPr>
          <a:xfrm>
            <a:off x="688827" y="1016524"/>
            <a:ext cx="7704000" cy="3461957"/>
          </a:xfrm>
          <a:prstGeom prst="rect">
            <a:avLst/>
          </a:prstGeom>
        </p:spPr>
        <p:txBody>
          <a:bodyPr spcFirstLastPara="1" wrap="square" lIns="91425" tIns="91425" rIns="91425" bIns="91425" anchor="t" anchorCtr="0">
            <a:noAutofit/>
          </a:bodyPr>
          <a:lstStyle/>
          <a:p>
            <a:r>
              <a:rPr lang="en-US" sz="2400" b="1" dirty="0">
                <a:latin typeface="Times New Roman" panose="02020603050405020304" pitchFamily="18" charset="0"/>
                <a:cs typeface="Times New Roman" panose="02020603050405020304" pitchFamily="18" charset="0"/>
              </a:rPr>
              <a:t>Literature </a:t>
            </a:r>
            <a:r>
              <a:rPr lang="en-US" sz="2400" b="1" dirty="0" smtClean="0">
                <a:latin typeface="Times New Roman" panose="02020603050405020304" pitchFamily="18" charset="0"/>
                <a:cs typeface="Times New Roman" panose="02020603050405020304" pitchFamily="18" charset="0"/>
              </a:rPr>
              <a:t>Review</a:t>
            </a:r>
            <a:br>
              <a:rPr lang="en-US" sz="2400" b="1" dirty="0" smtClean="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development of AI educational assistants has gained momentum with advances in natural language processing (NLP) and computer vision. Optical Character Recognition (OCR) technologies such as Tesseract and EasyOCR have enabled text extraction from diverse document formats. Transformer-based models like T5, BART, and Pegasus have proven effective for summarization tasks, providing concise representations of large texts. Question answering systems built on BERT and RoBERTa architectures allow precise information retrieval from context. Speech recognition models, including OpenAI Whisper and Google’s speech-to-text APIs, have enhanced voice interaction, complemented by text-to-speech tools like gTTS and pyttsx3. Prior works demonstrate the potential of chatbots in education to deliver personalized assistance (Wang et al., 2021; Kumar et al., 2022), but a unified multi-modal assistant remains an open research and development area.</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516" name="Google Shape;516;p38"/>
          <p:cNvSpPr/>
          <p:nvPr/>
        </p:nvSpPr>
        <p:spPr>
          <a:xfrm>
            <a:off x="-67199" y="-659876"/>
            <a:ext cx="1985342" cy="287429"/>
          </a:xfrm>
          <a:custGeom>
            <a:avLst/>
            <a:gdLst/>
            <a:ahLst/>
            <a:cxnLst/>
            <a:rect l="l" t="t" r="r" b="b"/>
            <a:pathLst>
              <a:path w="14001" h="2027"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867"/>
                </a:lnTo>
                <a:cubicBezTo>
                  <a:pt x="86" y="848"/>
                  <a:pt x="162" y="810"/>
                  <a:pt x="247" y="801"/>
                </a:cubicBezTo>
                <a:cubicBezTo>
                  <a:pt x="256" y="800"/>
                  <a:pt x="264" y="800"/>
                  <a:pt x="273" y="800"/>
                </a:cubicBezTo>
                <a:cubicBezTo>
                  <a:pt x="361" y="800"/>
                  <a:pt x="455" y="839"/>
                  <a:pt x="541" y="839"/>
                </a:cubicBezTo>
                <a:cubicBezTo>
                  <a:pt x="627" y="839"/>
                  <a:pt x="722" y="820"/>
                  <a:pt x="798" y="791"/>
                </a:cubicBezTo>
                <a:cubicBezTo>
                  <a:pt x="836" y="772"/>
                  <a:pt x="864" y="753"/>
                  <a:pt x="902" y="744"/>
                </a:cubicBezTo>
                <a:cubicBezTo>
                  <a:pt x="907" y="743"/>
                  <a:pt x="911" y="743"/>
                  <a:pt x="916" y="743"/>
                </a:cubicBezTo>
                <a:cubicBezTo>
                  <a:pt x="995" y="743"/>
                  <a:pt x="1058" y="820"/>
                  <a:pt x="1130" y="829"/>
                </a:cubicBezTo>
                <a:cubicBezTo>
                  <a:pt x="1138" y="830"/>
                  <a:pt x="1145" y="831"/>
                  <a:pt x="1152" y="831"/>
                </a:cubicBezTo>
                <a:cubicBezTo>
                  <a:pt x="1229" y="831"/>
                  <a:pt x="1298" y="787"/>
                  <a:pt x="1358" y="744"/>
                </a:cubicBezTo>
                <a:cubicBezTo>
                  <a:pt x="1425" y="696"/>
                  <a:pt x="1491" y="649"/>
                  <a:pt x="1567" y="620"/>
                </a:cubicBezTo>
                <a:cubicBezTo>
                  <a:pt x="1634" y="592"/>
                  <a:pt x="1691" y="573"/>
                  <a:pt x="1748" y="544"/>
                </a:cubicBezTo>
                <a:cubicBezTo>
                  <a:pt x="1786" y="525"/>
                  <a:pt x="1824" y="506"/>
                  <a:pt x="1862" y="487"/>
                </a:cubicBezTo>
                <a:cubicBezTo>
                  <a:pt x="1885" y="478"/>
                  <a:pt x="1914" y="476"/>
                  <a:pt x="1944" y="476"/>
                </a:cubicBezTo>
                <a:cubicBezTo>
                  <a:pt x="1973" y="476"/>
                  <a:pt x="2004" y="478"/>
                  <a:pt x="2033" y="478"/>
                </a:cubicBezTo>
                <a:cubicBezTo>
                  <a:pt x="2045" y="478"/>
                  <a:pt x="2062" y="477"/>
                  <a:pt x="2080" y="477"/>
                </a:cubicBezTo>
                <a:cubicBezTo>
                  <a:pt x="2117" y="477"/>
                  <a:pt x="2159" y="481"/>
                  <a:pt x="2185" y="506"/>
                </a:cubicBezTo>
                <a:cubicBezTo>
                  <a:pt x="2213" y="525"/>
                  <a:pt x="2213" y="563"/>
                  <a:pt x="2232" y="592"/>
                </a:cubicBezTo>
                <a:cubicBezTo>
                  <a:pt x="2299" y="658"/>
                  <a:pt x="2365" y="734"/>
                  <a:pt x="2470" y="744"/>
                </a:cubicBezTo>
                <a:cubicBezTo>
                  <a:pt x="2479" y="820"/>
                  <a:pt x="2527" y="886"/>
                  <a:pt x="2584" y="934"/>
                </a:cubicBezTo>
                <a:cubicBezTo>
                  <a:pt x="2631" y="972"/>
                  <a:pt x="2679" y="1010"/>
                  <a:pt x="2707" y="1057"/>
                </a:cubicBezTo>
                <a:cubicBezTo>
                  <a:pt x="2745" y="1105"/>
                  <a:pt x="2736" y="1171"/>
                  <a:pt x="2774" y="1219"/>
                </a:cubicBezTo>
                <a:cubicBezTo>
                  <a:pt x="2793" y="1247"/>
                  <a:pt x="2821" y="1276"/>
                  <a:pt x="2849" y="1304"/>
                </a:cubicBezTo>
                <a:cubicBezTo>
                  <a:pt x="2887" y="1352"/>
                  <a:pt x="2935" y="1399"/>
                  <a:pt x="3001" y="1428"/>
                </a:cubicBezTo>
                <a:cubicBezTo>
                  <a:pt x="3039" y="1442"/>
                  <a:pt x="3089" y="1447"/>
                  <a:pt x="3139" y="1447"/>
                </a:cubicBezTo>
                <a:cubicBezTo>
                  <a:pt x="3189" y="1447"/>
                  <a:pt x="3239" y="1442"/>
                  <a:pt x="3277" y="1437"/>
                </a:cubicBezTo>
                <a:cubicBezTo>
                  <a:pt x="3381" y="1428"/>
                  <a:pt x="3486" y="1371"/>
                  <a:pt x="3581" y="1323"/>
                </a:cubicBezTo>
                <a:cubicBezTo>
                  <a:pt x="3666" y="1266"/>
                  <a:pt x="3704" y="1190"/>
                  <a:pt x="3771" y="1124"/>
                </a:cubicBezTo>
                <a:cubicBezTo>
                  <a:pt x="3809" y="1086"/>
                  <a:pt x="3828" y="1057"/>
                  <a:pt x="3885" y="1057"/>
                </a:cubicBezTo>
                <a:cubicBezTo>
                  <a:pt x="3902" y="1055"/>
                  <a:pt x="3919" y="1054"/>
                  <a:pt x="3935" y="1054"/>
                </a:cubicBezTo>
                <a:cubicBezTo>
                  <a:pt x="3965" y="1054"/>
                  <a:pt x="3993" y="1057"/>
                  <a:pt x="4022" y="1057"/>
                </a:cubicBezTo>
                <a:cubicBezTo>
                  <a:pt x="4048" y="1057"/>
                  <a:pt x="4075" y="1055"/>
                  <a:pt x="4103" y="1048"/>
                </a:cubicBezTo>
                <a:cubicBezTo>
                  <a:pt x="4198" y="1019"/>
                  <a:pt x="4274" y="991"/>
                  <a:pt x="4341" y="924"/>
                </a:cubicBezTo>
                <a:cubicBezTo>
                  <a:pt x="4403" y="862"/>
                  <a:pt x="4510" y="812"/>
                  <a:pt x="4604" y="812"/>
                </a:cubicBezTo>
                <a:cubicBezTo>
                  <a:pt x="4625" y="812"/>
                  <a:pt x="4645" y="815"/>
                  <a:pt x="4664" y="820"/>
                </a:cubicBezTo>
                <a:cubicBezTo>
                  <a:pt x="4740" y="839"/>
                  <a:pt x="4787" y="877"/>
                  <a:pt x="4844" y="905"/>
                </a:cubicBezTo>
                <a:cubicBezTo>
                  <a:pt x="4882" y="934"/>
                  <a:pt x="4939" y="943"/>
                  <a:pt x="4977" y="972"/>
                </a:cubicBezTo>
                <a:cubicBezTo>
                  <a:pt x="5015" y="1000"/>
                  <a:pt x="5044" y="1038"/>
                  <a:pt x="5082" y="1067"/>
                </a:cubicBezTo>
                <a:cubicBezTo>
                  <a:pt x="5139" y="1114"/>
                  <a:pt x="5234" y="1152"/>
                  <a:pt x="5310" y="1171"/>
                </a:cubicBezTo>
                <a:cubicBezTo>
                  <a:pt x="5471" y="1219"/>
                  <a:pt x="5651" y="1238"/>
                  <a:pt x="5813" y="1266"/>
                </a:cubicBezTo>
                <a:cubicBezTo>
                  <a:pt x="5917" y="1295"/>
                  <a:pt x="5889" y="1314"/>
                  <a:pt x="5946" y="1390"/>
                </a:cubicBezTo>
                <a:cubicBezTo>
                  <a:pt x="5965" y="1428"/>
                  <a:pt x="5993" y="1447"/>
                  <a:pt x="6012" y="1485"/>
                </a:cubicBezTo>
                <a:cubicBezTo>
                  <a:pt x="6031" y="1523"/>
                  <a:pt x="6041" y="1551"/>
                  <a:pt x="6079" y="1570"/>
                </a:cubicBezTo>
                <a:cubicBezTo>
                  <a:pt x="6113" y="1587"/>
                  <a:pt x="6140" y="1591"/>
                  <a:pt x="6167" y="1591"/>
                </a:cubicBezTo>
                <a:cubicBezTo>
                  <a:pt x="6185" y="1591"/>
                  <a:pt x="6202" y="1589"/>
                  <a:pt x="6221" y="1589"/>
                </a:cubicBezTo>
                <a:cubicBezTo>
                  <a:pt x="6278" y="1599"/>
                  <a:pt x="6269" y="1608"/>
                  <a:pt x="6297" y="1637"/>
                </a:cubicBezTo>
                <a:cubicBezTo>
                  <a:pt x="6326" y="1646"/>
                  <a:pt x="6383" y="1656"/>
                  <a:pt x="6402" y="1665"/>
                </a:cubicBezTo>
                <a:cubicBezTo>
                  <a:pt x="6468" y="1675"/>
                  <a:pt x="6535" y="1694"/>
                  <a:pt x="6601" y="1703"/>
                </a:cubicBezTo>
                <a:cubicBezTo>
                  <a:pt x="6624" y="1706"/>
                  <a:pt x="6646" y="1708"/>
                  <a:pt x="6668" y="1708"/>
                </a:cubicBezTo>
                <a:cubicBezTo>
                  <a:pt x="6785" y="1708"/>
                  <a:pt x="6896" y="1669"/>
                  <a:pt x="7000" y="1637"/>
                </a:cubicBezTo>
                <a:cubicBezTo>
                  <a:pt x="7105" y="1618"/>
                  <a:pt x="7200" y="1561"/>
                  <a:pt x="7295" y="1523"/>
                </a:cubicBezTo>
                <a:cubicBezTo>
                  <a:pt x="7399" y="1494"/>
                  <a:pt x="7485" y="1428"/>
                  <a:pt x="7589" y="1418"/>
                </a:cubicBezTo>
                <a:cubicBezTo>
                  <a:pt x="7675" y="1399"/>
                  <a:pt x="7760" y="1371"/>
                  <a:pt x="7846" y="1342"/>
                </a:cubicBezTo>
                <a:cubicBezTo>
                  <a:pt x="8007" y="1295"/>
                  <a:pt x="8159" y="1276"/>
                  <a:pt x="8311" y="1209"/>
                </a:cubicBezTo>
                <a:cubicBezTo>
                  <a:pt x="8333" y="1198"/>
                  <a:pt x="8350" y="1193"/>
                  <a:pt x="8363" y="1193"/>
                </a:cubicBezTo>
                <a:cubicBezTo>
                  <a:pt x="8406" y="1193"/>
                  <a:pt x="8408" y="1246"/>
                  <a:pt x="8415" y="1304"/>
                </a:cubicBezTo>
                <a:cubicBezTo>
                  <a:pt x="8444" y="1418"/>
                  <a:pt x="8548" y="1380"/>
                  <a:pt x="8605" y="1456"/>
                </a:cubicBezTo>
                <a:cubicBezTo>
                  <a:pt x="8643" y="1523"/>
                  <a:pt x="8567" y="1551"/>
                  <a:pt x="8643" y="1608"/>
                </a:cubicBezTo>
                <a:cubicBezTo>
                  <a:pt x="8729" y="1684"/>
                  <a:pt x="8852" y="1713"/>
                  <a:pt x="8957" y="1770"/>
                </a:cubicBezTo>
                <a:cubicBezTo>
                  <a:pt x="9004" y="1789"/>
                  <a:pt x="9014" y="1808"/>
                  <a:pt x="9042" y="1855"/>
                </a:cubicBezTo>
                <a:cubicBezTo>
                  <a:pt x="9052" y="1893"/>
                  <a:pt x="9061" y="1922"/>
                  <a:pt x="9090" y="1950"/>
                </a:cubicBezTo>
                <a:cubicBezTo>
                  <a:pt x="9135" y="2008"/>
                  <a:pt x="9233" y="2027"/>
                  <a:pt x="9324" y="2027"/>
                </a:cubicBezTo>
                <a:cubicBezTo>
                  <a:pt x="9366" y="2027"/>
                  <a:pt x="9408" y="2023"/>
                  <a:pt x="9441" y="2017"/>
                </a:cubicBezTo>
                <a:cubicBezTo>
                  <a:pt x="9536" y="1988"/>
                  <a:pt x="9603" y="1912"/>
                  <a:pt x="9688" y="1874"/>
                </a:cubicBezTo>
                <a:cubicBezTo>
                  <a:pt x="9764" y="1846"/>
                  <a:pt x="9840" y="1827"/>
                  <a:pt x="9916" y="1789"/>
                </a:cubicBezTo>
                <a:cubicBezTo>
                  <a:pt x="10011" y="1751"/>
                  <a:pt x="10087" y="1694"/>
                  <a:pt x="10182" y="1665"/>
                </a:cubicBezTo>
                <a:cubicBezTo>
                  <a:pt x="10277" y="1637"/>
                  <a:pt x="10382" y="1608"/>
                  <a:pt x="10486" y="1589"/>
                </a:cubicBezTo>
                <a:cubicBezTo>
                  <a:pt x="10552" y="1570"/>
                  <a:pt x="10619" y="1542"/>
                  <a:pt x="10685" y="1532"/>
                </a:cubicBezTo>
                <a:cubicBezTo>
                  <a:pt x="10752" y="1513"/>
                  <a:pt x="10818" y="1523"/>
                  <a:pt x="10875" y="1513"/>
                </a:cubicBezTo>
                <a:cubicBezTo>
                  <a:pt x="10923" y="1504"/>
                  <a:pt x="10961" y="1504"/>
                  <a:pt x="11008" y="1504"/>
                </a:cubicBezTo>
                <a:cubicBezTo>
                  <a:pt x="11065" y="1504"/>
                  <a:pt x="11141" y="1504"/>
                  <a:pt x="11189" y="1485"/>
                </a:cubicBezTo>
                <a:cubicBezTo>
                  <a:pt x="11217" y="1466"/>
                  <a:pt x="11227" y="1447"/>
                  <a:pt x="11255" y="1428"/>
                </a:cubicBezTo>
                <a:cubicBezTo>
                  <a:pt x="11303" y="1399"/>
                  <a:pt x="11379" y="1390"/>
                  <a:pt x="11436" y="1390"/>
                </a:cubicBezTo>
                <a:cubicBezTo>
                  <a:pt x="11483" y="1390"/>
                  <a:pt x="11521" y="1428"/>
                  <a:pt x="11569" y="1437"/>
                </a:cubicBezTo>
                <a:cubicBezTo>
                  <a:pt x="11591" y="1440"/>
                  <a:pt x="11614" y="1441"/>
                  <a:pt x="11638" y="1441"/>
                </a:cubicBezTo>
                <a:cubicBezTo>
                  <a:pt x="11686" y="1441"/>
                  <a:pt x="11737" y="1437"/>
                  <a:pt x="11787" y="1437"/>
                </a:cubicBezTo>
                <a:cubicBezTo>
                  <a:pt x="11825" y="1437"/>
                  <a:pt x="11835" y="1447"/>
                  <a:pt x="11863" y="1456"/>
                </a:cubicBezTo>
                <a:cubicBezTo>
                  <a:pt x="11958" y="1485"/>
                  <a:pt x="12063" y="1485"/>
                  <a:pt x="12148" y="1523"/>
                </a:cubicBezTo>
                <a:cubicBezTo>
                  <a:pt x="12215" y="1551"/>
                  <a:pt x="12224" y="1580"/>
                  <a:pt x="12253" y="1637"/>
                </a:cubicBezTo>
                <a:cubicBezTo>
                  <a:pt x="12300" y="1732"/>
                  <a:pt x="12402" y="1748"/>
                  <a:pt x="12507" y="1748"/>
                </a:cubicBezTo>
                <a:cubicBezTo>
                  <a:pt x="12557" y="1748"/>
                  <a:pt x="12607" y="1744"/>
                  <a:pt x="12654" y="1744"/>
                </a:cubicBezTo>
                <a:cubicBezTo>
                  <a:pt x="12684" y="1744"/>
                  <a:pt x="12712" y="1746"/>
                  <a:pt x="12737" y="1751"/>
                </a:cubicBezTo>
                <a:cubicBezTo>
                  <a:pt x="12794" y="1770"/>
                  <a:pt x="12842" y="1808"/>
                  <a:pt x="12861" y="1865"/>
                </a:cubicBezTo>
                <a:cubicBezTo>
                  <a:pt x="12880" y="1922"/>
                  <a:pt x="12889" y="1941"/>
                  <a:pt x="12956" y="1960"/>
                </a:cubicBezTo>
                <a:cubicBezTo>
                  <a:pt x="13049" y="1986"/>
                  <a:pt x="13140" y="2003"/>
                  <a:pt x="13231" y="2003"/>
                </a:cubicBezTo>
                <a:cubicBezTo>
                  <a:pt x="13335" y="2003"/>
                  <a:pt x="13438" y="1982"/>
                  <a:pt x="13544" y="1931"/>
                </a:cubicBezTo>
                <a:cubicBezTo>
                  <a:pt x="13687" y="1855"/>
                  <a:pt x="13829" y="1779"/>
                  <a:pt x="13981" y="1722"/>
                </a:cubicBezTo>
                <a:cubicBezTo>
                  <a:pt x="13991" y="1722"/>
                  <a:pt x="13991" y="1722"/>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16" y="1656"/>
                  <a:pt x="13411" y="1684"/>
                </a:cubicBezTo>
                <a:cubicBezTo>
                  <a:pt x="13355" y="1703"/>
                  <a:pt x="13304" y="1721"/>
                  <a:pt x="13253" y="1721"/>
                </a:cubicBezTo>
                <a:cubicBezTo>
                  <a:pt x="13226" y="1721"/>
                  <a:pt x="13200" y="1716"/>
                  <a:pt x="13174" y="1703"/>
                </a:cubicBezTo>
                <a:cubicBezTo>
                  <a:pt x="13060" y="1656"/>
                  <a:pt x="12956" y="1599"/>
                  <a:pt x="12851" y="1561"/>
                </a:cubicBezTo>
                <a:cubicBezTo>
                  <a:pt x="12766" y="1523"/>
                  <a:pt x="12652" y="1523"/>
                  <a:pt x="12585"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303" y="1209"/>
                </a:cubicBezTo>
                <a:cubicBezTo>
                  <a:pt x="11203" y="1218"/>
                  <a:pt x="11089"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7" name="Google Shape;517;p38"/>
          <p:cNvPicPr preferRelativeResize="0"/>
          <p:nvPr/>
        </p:nvPicPr>
        <p:blipFill>
          <a:blip r:embed="rId3">
            <a:alphaModFix/>
          </a:blip>
          <a:stretch>
            <a:fillRect/>
          </a:stretch>
        </p:blipFill>
        <p:spPr>
          <a:xfrm rot="2337320">
            <a:off x="261949" y="4463519"/>
            <a:ext cx="1014252" cy="290011"/>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61" name="Google Shape;561;p41"/>
          <p:cNvSpPr/>
          <p:nvPr/>
        </p:nvSpPr>
        <p:spPr>
          <a:xfrm>
            <a:off x="525242" y="1597711"/>
            <a:ext cx="8694062" cy="2042277"/>
          </a:xfrm>
          <a:prstGeom prst="ellipse">
            <a:avLst/>
          </a:prstGeom>
          <a:noFill/>
          <a:ln>
            <a:noFill/>
          </a:ln>
        </p:spPr>
        <p:txBody>
          <a:bodyPr spcFirstLastPara="1" wrap="square" lIns="91425" tIns="91425" rIns="91425" bIns="91425" anchor="ctr" anchorCtr="0">
            <a:noAutofit/>
          </a:bodyPr>
          <a:lstStyle/>
          <a:p>
            <a:r>
              <a:rPr lang="en-US" sz="2400" b="1" dirty="0" smtClean="0">
                <a:latin typeface="Times New Roman" panose="02020603050405020304" pitchFamily="18" charset="0"/>
                <a:cs typeface="Times New Roman" panose="02020603050405020304" pitchFamily="18" charset="0"/>
              </a:rPr>
              <a:t>Methodology:</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EduBot development involved modular integration of multiple AI technologies:</a:t>
            </a:r>
          </a:p>
          <a:p>
            <a:pPr lvl="0"/>
            <a:r>
              <a:rPr lang="en-US" b="1" dirty="0">
                <a:latin typeface="Times New Roman" panose="02020603050405020304" pitchFamily="18" charset="0"/>
                <a:cs typeface="Times New Roman" panose="02020603050405020304" pitchFamily="18" charset="0"/>
              </a:rPr>
              <a:t>OCR Module:</a:t>
            </a:r>
            <a:r>
              <a:rPr lang="en-US" dirty="0">
                <a:latin typeface="Times New Roman" panose="02020603050405020304" pitchFamily="18" charset="0"/>
                <a:cs typeface="Times New Roman" panose="02020603050405020304" pitchFamily="18" charset="0"/>
              </a:rPr>
              <a:t> Input images such as textbook pages or handwritten notes are processed using Tesseract/EasyOCR to extract raw text.</a:t>
            </a:r>
          </a:p>
          <a:p>
            <a:pPr lvl="0"/>
            <a:r>
              <a:rPr lang="en-US" b="1" dirty="0">
                <a:latin typeface="Times New Roman" panose="02020603050405020304" pitchFamily="18" charset="0"/>
                <a:cs typeface="Times New Roman" panose="02020603050405020304" pitchFamily="18" charset="0"/>
              </a:rPr>
              <a:t>Summarization Module:</a:t>
            </a:r>
            <a:r>
              <a:rPr lang="en-US" dirty="0">
                <a:latin typeface="Times New Roman" panose="02020603050405020304" pitchFamily="18" charset="0"/>
                <a:cs typeface="Times New Roman" panose="02020603050405020304" pitchFamily="18" charset="0"/>
              </a:rPr>
              <a:t> Extracted or directly input text is summarized using transformer models (T5/BART/Pegasus) to produce concise chapter overviews.</a:t>
            </a:r>
          </a:p>
          <a:p>
            <a:pPr lvl="0"/>
            <a:r>
              <a:rPr lang="en-US" b="1" dirty="0">
                <a:latin typeface="Times New Roman" panose="02020603050405020304" pitchFamily="18" charset="0"/>
                <a:cs typeface="Times New Roman" panose="02020603050405020304" pitchFamily="18" charset="0"/>
              </a:rPr>
              <a:t>Question Answering Module:</a:t>
            </a:r>
            <a:r>
              <a:rPr lang="en-US" dirty="0">
                <a:latin typeface="Times New Roman" panose="02020603050405020304" pitchFamily="18" charset="0"/>
                <a:cs typeface="Times New Roman" panose="02020603050405020304" pitchFamily="18" charset="0"/>
              </a:rPr>
              <a:t> Users can query the content. Using fine-tuned transformer QA models, EduBot locates and returns precise answers.</a:t>
            </a:r>
          </a:p>
          <a:p>
            <a:pPr lvl="0"/>
            <a:r>
              <a:rPr lang="en-US" b="1" dirty="0">
                <a:latin typeface="Times New Roman" panose="02020603050405020304" pitchFamily="18" charset="0"/>
                <a:cs typeface="Times New Roman" panose="02020603050405020304" pitchFamily="18" charset="0"/>
              </a:rPr>
              <a:t>Voice Interaction Module:</a:t>
            </a:r>
            <a:r>
              <a:rPr lang="en-US" dirty="0">
                <a:latin typeface="Times New Roman" panose="02020603050405020304" pitchFamily="18" charset="0"/>
                <a:cs typeface="Times New Roman" panose="02020603050405020304" pitchFamily="18" charset="0"/>
              </a:rPr>
              <a:t> Speech queries are converted to text using Whisper or speech_recognition libraries. Responses are read aloud using gTTS/pyttsx3.</a:t>
            </a:r>
          </a:p>
          <a:p>
            <a:pPr lvl="0"/>
            <a:r>
              <a:rPr lang="en-US" b="1" dirty="0">
                <a:latin typeface="Times New Roman" panose="02020603050405020304" pitchFamily="18" charset="0"/>
                <a:cs typeface="Times New Roman" panose="02020603050405020304" pitchFamily="18" charset="0"/>
              </a:rPr>
              <a:t>Translation Module:</a:t>
            </a:r>
            <a:r>
              <a:rPr lang="en-US" dirty="0">
                <a:latin typeface="Times New Roman" panose="02020603050405020304" pitchFamily="18" charset="0"/>
                <a:cs typeface="Times New Roman" panose="02020603050405020304" pitchFamily="18" charset="0"/>
              </a:rPr>
              <a:t> Summaries and answers are translated into regional languages (e.g., Tamil, Hindi) via Google Translate API or similar services.</a:t>
            </a:r>
          </a:p>
          <a:p>
            <a:pPr lvl="0"/>
            <a:r>
              <a:rPr lang="en-US" b="1" dirty="0">
                <a:latin typeface="Times New Roman" panose="02020603050405020304" pitchFamily="18" charset="0"/>
                <a:cs typeface="Times New Roman" panose="02020603050405020304" pitchFamily="18" charset="0"/>
              </a:rPr>
              <a:t>Chatbot Integration:</a:t>
            </a:r>
            <a:r>
              <a:rPr lang="en-US" dirty="0">
                <a:latin typeface="Times New Roman" panose="02020603050405020304" pitchFamily="18" charset="0"/>
                <a:cs typeface="Times New Roman" panose="02020603050405020304" pitchFamily="18" charset="0"/>
              </a:rPr>
              <a:t> The entire system is wrapped within a chatbot interface (Dialogflow or Gemini API), enabling conversational academic assistance.</a:t>
            </a:r>
          </a:p>
        </p:txBody>
      </p:sp>
      <p:sp>
        <p:nvSpPr>
          <p:cNvPr id="565" name="Google Shape;565;p41"/>
          <p:cNvSpPr/>
          <p:nvPr/>
        </p:nvSpPr>
        <p:spPr>
          <a:xfrm rot="1047962">
            <a:off x="8007131" y="3781625"/>
            <a:ext cx="149055" cy="222946"/>
          </a:xfrm>
          <a:custGeom>
            <a:avLst/>
            <a:gdLst/>
            <a:ahLst/>
            <a:cxnLst/>
            <a:rect l="l" t="t" r="r" b="b"/>
            <a:pathLst>
              <a:path w="1055" h="1578" extrusionOk="0">
                <a:moveTo>
                  <a:pt x="618" y="1"/>
                </a:moveTo>
                <a:lnTo>
                  <a:pt x="618" y="39"/>
                </a:lnTo>
                <a:lnTo>
                  <a:pt x="0" y="39"/>
                </a:lnTo>
                <a:lnTo>
                  <a:pt x="0" y="143"/>
                </a:lnTo>
                <a:lnTo>
                  <a:pt x="618" y="143"/>
                </a:lnTo>
                <a:lnTo>
                  <a:pt x="618" y="1292"/>
                </a:lnTo>
                <a:lnTo>
                  <a:pt x="0" y="1292"/>
                </a:lnTo>
                <a:lnTo>
                  <a:pt x="0" y="1406"/>
                </a:lnTo>
                <a:lnTo>
                  <a:pt x="618" y="1406"/>
                </a:lnTo>
                <a:lnTo>
                  <a:pt x="618" y="1577"/>
                </a:lnTo>
                <a:cubicBezTo>
                  <a:pt x="655" y="1568"/>
                  <a:pt x="693" y="1568"/>
                  <a:pt x="722" y="1568"/>
                </a:cubicBezTo>
                <a:lnTo>
                  <a:pt x="722" y="1406"/>
                </a:lnTo>
                <a:lnTo>
                  <a:pt x="959" y="1406"/>
                </a:lnTo>
                <a:cubicBezTo>
                  <a:pt x="988" y="1359"/>
                  <a:pt x="1016" y="1321"/>
                  <a:pt x="1054" y="1292"/>
                </a:cubicBezTo>
                <a:lnTo>
                  <a:pt x="722" y="1292"/>
                </a:lnTo>
                <a:lnTo>
                  <a:pt x="722" y="143"/>
                </a:lnTo>
                <a:lnTo>
                  <a:pt x="959" y="143"/>
                </a:lnTo>
                <a:cubicBezTo>
                  <a:pt x="940" y="115"/>
                  <a:pt x="921" y="77"/>
                  <a:pt x="912" y="39"/>
                </a:cubicBezTo>
                <a:lnTo>
                  <a:pt x="722" y="39"/>
                </a:lnTo>
                <a:lnTo>
                  <a:pt x="722" y="1"/>
                </a:ln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rot="1047962">
            <a:off x="7966715" y="4271447"/>
            <a:ext cx="14835" cy="60470"/>
          </a:xfrm>
          <a:custGeom>
            <a:avLst/>
            <a:gdLst/>
            <a:ahLst/>
            <a:cxnLst/>
            <a:rect l="l" t="t" r="r" b="b"/>
            <a:pathLst>
              <a:path w="105" h="428" extrusionOk="0">
                <a:moveTo>
                  <a:pt x="1" y="1"/>
                </a:moveTo>
                <a:lnTo>
                  <a:pt x="1" y="428"/>
                </a:lnTo>
                <a:lnTo>
                  <a:pt x="105" y="428"/>
                </a:lnTo>
                <a:lnTo>
                  <a:pt x="105" y="1"/>
                </a:lnTo>
                <a:close/>
              </a:path>
            </a:pathLst>
          </a:custGeom>
          <a:solidFill>
            <a:srgbClr val="D4CA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3447674" y="-447450"/>
            <a:ext cx="1829371" cy="264848"/>
          </a:xfrm>
          <a:custGeom>
            <a:avLst/>
            <a:gdLst/>
            <a:ahLst/>
            <a:cxnLst/>
            <a:rect l="l" t="t" r="r" b="b"/>
            <a:pathLst>
              <a:path w="14001" h="2027" extrusionOk="0">
                <a:moveTo>
                  <a:pt x="1896" y="1"/>
                </a:moveTo>
                <a:cubicBezTo>
                  <a:pt x="1816" y="1"/>
                  <a:pt x="1733" y="18"/>
                  <a:pt x="1662" y="41"/>
                </a:cubicBezTo>
                <a:cubicBezTo>
                  <a:pt x="1548" y="88"/>
                  <a:pt x="1501" y="145"/>
                  <a:pt x="1415" y="221"/>
                </a:cubicBezTo>
                <a:cubicBezTo>
                  <a:pt x="1377" y="259"/>
                  <a:pt x="1349" y="278"/>
                  <a:pt x="1311" y="297"/>
                </a:cubicBezTo>
                <a:cubicBezTo>
                  <a:pt x="1277" y="315"/>
                  <a:pt x="1236" y="328"/>
                  <a:pt x="1198" y="328"/>
                </a:cubicBezTo>
                <a:cubicBezTo>
                  <a:pt x="1173" y="328"/>
                  <a:pt x="1149" y="322"/>
                  <a:pt x="1130" y="307"/>
                </a:cubicBezTo>
                <a:cubicBezTo>
                  <a:pt x="1073" y="269"/>
                  <a:pt x="1054" y="212"/>
                  <a:pt x="969" y="202"/>
                </a:cubicBezTo>
                <a:cubicBezTo>
                  <a:pt x="962" y="202"/>
                  <a:pt x="956" y="202"/>
                  <a:pt x="949" y="202"/>
                </a:cubicBezTo>
                <a:cubicBezTo>
                  <a:pt x="830" y="202"/>
                  <a:pt x="687" y="280"/>
                  <a:pt x="570" y="307"/>
                </a:cubicBezTo>
                <a:cubicBezTo>
                  <a:pt x="513" y="335"/>
                  <a:pt x="456" y="354"/>
                  <a:pt x="389" y="354"/>
                </a:cubicBezTo>
                <a:cubicBezTo>
                  <a:pt x="370" y="355"/>
                  <a:pt x="353" y="356"/>
                  <a:pt x="337" y="356"/>
                </a:cubicBezTo>
                <a:cubicBezTo>
                  <a:pt x="208" y="356"/>
                  <a:pt x="160" y="326"/>
                  <a:pt x="0" y="326"/>
                </a:cubicBezTo>
                <a:lnTo>
                  <a:pt x="0" y="867"/>
                </a:lnTo>
                <a:cubicBezTo>
                  <a:pt x="86" y="848"/>
                  <a:pt x="162" y="810"/>
                  <a:pt x="247" y="801"/>
                </a:cubicBezTo>
                <a:cubicBezTo>
                  <a:pt x="256" y="800"/>
                  <a:pt x="264" y="800"/>
                  <a:pt x="273" y="800"/>
                </a:cubicBezTo>
                <a:cubicBezTo>
                  <a:pt x="361" y="800"/>
                  <a:pt x="455" y="839"/>
                  <a:pt x="541" y="839"/>
                </a:cubicBezTo>
                <a:cubicBezTo>
                  <a:pt x="627" y="839"/>
                  <a:pt x="722" y="820"/>
                  <a:pt x="798" y="791"/>
                </a:cubicBezTo>
                <a:cubicBezTo>
                  <a:pt x="836" y="772"/>
                  <a:pt x="864" y="753"/>
                  <a:pt x="902" y="744"/>
                </a:cubicBezTo>
                <a:cubicBezTo>
                  <a:pt x="907" y="743"/>
                  <a:pt x="911" y="743"/>
                  <a:pt x="916" y="743"/>
                </a:cubicBezTo>
                <a:cubicBezTo>
                  <a:pt x="995" y="743"/>
                  <a:pt x="1058" y="820"/>
                  <a:pt x="1130" y="829"/>
                </a:cubicBezTo>
                <a:cubicBezTo>
                  <a:pt x="1138" y="830"/>
                  <a:pt x="1145" y="831"/>
                  <a:pt x="1152" y="831"/>
                </a:cubicBezTo>
                <a:cubicBezTo>
                  <a:pt x="1229" y="831"/>
                  <a:pt x="1298" y="787"/>
                  <a:pt x="1358" y="744"/>
                </a:cubicBezTo>
                <a:cubicBezTo>
                  <a:pt x="1425" y="696"/>
                  <a:pt x="1491" y="649"/>
                  <a:pt x="1567" y="620"/>
                </a:cubicBezTo>
                <a:cubicBezTo>
                  <a:pt x="1634" y="592"/>
                  <a:pt x="1691" y="573"/>
                  <a:pt x="1748" y="544"/>
                </a:cubicBezTo>
                <a:cubicBezTo>
                  <a:pt x="1786" y="525"/>
                  <a:pt x="1824" y="506"/>
                  <a:pt x="1862" y="487"/>
                </a:cubicBezTo>
                <a:cubicBezTo>
                  <a:pt x="1885" y="478"/>
                  <a:pt x="1914" y="476"/>
                  <a:pt x="1944" y="476"/>
                </a:cubicBezTo>
                <a:cubicBezTo>
                  <a:pt x="1973" y="476"/>
                  <a:pt x="2004" y="478"/>
                  <a:pt x="2033" y="478"/>
                </a:cubicBezTo>
                <a:cubicBezTo>
                  <a:pt x="2045" y="478"/>
                  <a:pt x="2062" y="477"/>
                  <a:pt x="2080" y="477"/>
                </a:cubicBezTo>
                <a:cubicBezTo>
                  <a:pt x="2117" y="477"/>
                  <a:pt x="2159" y="481"/>
                  <a:pt x="2185" y="506"/>
                </a:cubicBezTo>
                <a:cubicBezTo>
                  <a:pt x="2213" y="525"/>
                  <a:pt x="2213" y="563"/>
                  <a:pt x="2232" y="592"/>
                </a:cubicBezTo>
                <a:cubicBezTo>
                  <a:pt x="2299" y="658"/>
                  <a:pt x="2365" y="734"/>
                  <a:pt x="2470" y="744"/>
                </a:cubicBezTo>
                <a:cubicBezTo>
                  <a:pt x="2479" y="820"/>
                  <a:pt x="2527" y="886"/>
                  <a:pt x="2584" y="934"/>
                </a:cubicBezTo>
                <a:cubicBezTo>
                  <a:pt x="2631" y="972"/>
                  <a:pt x="2679" y="1010"/>
                  <a:pt x="2707" y="1057"/>
                </a:cubicBezTo>
                <a:cubicBezTo>
                  <a:pt x="2745" y="1105"/>
                  <a:pt x="2736" y="1171"/>
                  <a:pt x="2774" y="1219"/>
                </a:cubicBezTo>
                <a:cubicBezTo>
                  <a:pt x="2793" y="1247"/>
                  <a:pt x="2821" y="1276"/>
                  <a:pt x="2849" y="1304"/>
                </a:cubicBezTo>
                <a:cubicBezTo>
                  <a:pt x="2887" y="1352"/>
                  <a:pt x="2935" y="1399"/>
                  <a:pt x="3001" y="1428"/>
                </a:cubicBezTo>
                <a:cubicBezTo>
                  <a:pt x="3039" y="1442"/>
                  <a:pt x="3089" y="1447"/>
                  <a:pt x="3139" y="1447"/>
                </a:cubicBezTo>
                <a:cubicBezTo>
                  <a:pt x="3189" y="1447"/>
                  <a:pt x="3239" y="1442"/>
                  <a:pt x="3277" y="1437"/>
                </a:cubicBezTo>
                <a:cubicBezTo>
                  <a:pt x="3381" y="1428"/>
                  <a:pt x="3486" y="1371"/>
                  <a:pt x="3581" y="1323"/>
                </a:cubicBezTo>
                <a:cubicBezTo>
                  <a:pt x="3666" y="1266"/>
                  <a:pt x="3704" y="1190"/>
                  <a:pt x="3771" y="1124"/>
                </a:cubicBezTo>
                <a:cubicBezTo>
                  <a:pt x="3809" y="1086"/>
                  <a:pt x="3828" y="1057"/>
                  <a:pt x="3885" y="1057"/>
                </a:cubicBezTo>
                <a:cubicBezTo>
                  <a:pt x="3902" y="1055"/>
                  <a:pt x="3919" y="1054"/>
                  <a:pt x="3935" y="1054"/>
                </a:cubicBezTo>
                <a:cubicBezTo>
                  <a:pt x="3965" y="1054"/>
                  <a:pt x="3993" y="1057"/>
                  <a:pt x="4022" y="1057"/>
                </a:cubicBezTo>
                <a:cubicBezTo>
                  <a:pt x="4048" y="1057"/>
                  <a:pt x="4075" y="1055"/>
                  <a:pt x="4103" y="1048"/>
                </a:cubicBezTo>
                <a:cubicBezTo>
                  <a:pt x="4198" y="1019"/>
                  <a:pt x="4274" y="991"/>
                  <a:pt x="4341" y="924"/>
                </a:cubicBezTo>
                <a:cubicBezTo>
                  <a:pt x="4403" y="862"/>
                  <a:pt x="4510" y="812"/>
                  <a:pt x="4604" y="812"/>
                </a:cubicBezTo>
                <a:cubicBezTo>
                  <a:pt x="4625" y="812"/>
                  <a:pt x="4645" y="815"/>
                  <a:pt x="4664" y="820"/>
                </a:cubicBezTo>
                <a:cubicBezTo>
                  <a:pt x="4740" y="839"/>
                  <a:pt x="4787" y="877"/>
                  <a:pt x="4844" y="905"/>
                </a:cubicBezTo>
                <a:cubicBezTo>
                  <a:pt x="4882" y="934"/>
                  <a:pt x="4939" y="943"/>
                  <a:pt x="4977" y="972"/>
                </a:cubicBezTo>
                <a:cubicBezTo>
                  <a:pt x="5015" y="1000"/>
                  <a:pt x="5044" y="1038"/>
                  <a:pt x="5082" y="1067"/>
                </a:cubicBezTo>
                <a:cubicBezTo>
                  <a:pt x="5139" y="1114"/>
                  <a:pt x="5234" y="1152"/>
                  <a:pt x="5310" y="1171"/>
                </a:cubicBezTo>
                <a:cubicBezTo>
                  <a:pt x="5471" y="1219"/>
                  <a:pt x="5651" y="1238"/>
                  <a:pt x="5813" y="1266"/>
                </a:cubicBezTo>
                <a:cubicBezTo>
                  <a:pt x="5917" y="1295"/>
                  <a:pt x="5889" y="1314"/>
                  <a:pt x="5946" y="1390"/>
                </a:cubicBezTo>
                <a:cubicBezTo>
                  <a:pt x="5965" y="1428"/>
                  <a:pt x="5993" y="1447"/>
                  <a:pt x="6012" y="1485"/>
                </a:cubicBezTo>
                <a:cubicBezTo>
                  <a:pt x="6031" y="1523"/>
                  <a:pt x="6041" y="1551"/>
                  <a:pt x="6079" y="1570"/>
                </a:cubicBezTo>
                <a:cubicBezTo>
                  <a:pt x="6113" y="1587"/>
                  <a:pt x="6140" y="1591"/>
                  <a:pt x="6167" y="1591"/>
                </a:cubicBezTo>
                <a:cubicBezTo>
                  <a:pt x="6185" y="1591"/>
                  <a:pt x="6202" y="1589"/>
                  <a:pt x="6221" y="1589"/>
                </a:cubicBezTo>
                <a:cubicBezTo>
                  <a:pt x="6278" y="1599"/>
                  <a:pt x="6269" y="1608"/>
                  <a:pt x="6297" y="1637"/>
                </a:cubicBezTo>
                <a:cubicBezTo>
                  <a:pt x="6326" y="1646"/>
                  <a:pt x="6383" y="1656"/>
                  <a:pt x="6402" y="1665"/>
                </a:cubicBezTo>
                <a:cubicBezTo>
                  <a:pt x="6468" y="1675"/>
                  <a:pt x="6535" y="1694"/>
                  <a:pt x="6601" y="1703"/>
                </a:cubicBezTo>
                <a:cubicBezTo>
                  <a:pt x="6624" y="1706"/>
                  <a:pt x="6646" y="1708"/>
                  <a:pt x="6668" y="1708"/>
                </a:cubicBezTo>
                <a:cubicBezTo>
                  <a:pt x="6785" y="1708"/>
                  <a:pt x="6896" y="1669"/>
                  <a:pt x="7000" y="1637"/>
                </a:cubicBezTo>
                <a:cubicBezTo>
                  <a:pt x="7105" y="1618"/>
                  <a:pt x="7200" y="1561"/>
                  <a:pt x="7295" y="1523"/>
                </a:cubicBezTo>
                <a:cubicBezTo>
                  <a:pt x="7399" y="1494"/>
                  <a:pt x="7485" y="1428"/>
                  <a:pt x="7589" y="1418"/>
                </a:cubicBezTo>
                <a:cubicBezTo>
                  <a:pt x="7675" y="1399"/>
                  <a:pt x="7760" y="1371"/>
                  <a:pt x="7846" y="1342"/>
                </a:cubicBezTo>
                <a:cubicBezTo>
                  <a:pt x="8007" y="1295"/>
                  <a:pt x="8159" y="1276"/>
                  <a:pt x="8311" y="1209"/>
                </a:cubicBezTo>
                <a:cubicBezTo>
                  <a:pt x="8333" y="1198"/>
                  <a:pt x="8350" y="1193"/>
                  <a:pt x="8363" y="1193"/>
                </a:cubicBezTo>
                <a:cubicBezTo>
                  <a:pt x="8406" y="1193"/>
                  <a:pt x="8408" y="1246"/>
                  <a:pt x="8415" y="1304"/>
                </a:cubicBezTo>
                <a:cubicBezTo>
                  <a:pt x="8444" y="1418"/>
                  <a:pt x="8548" y="1380"/>
                  <a:pt x="8605" y="1456"/>
                </a:cubicBezTo>
                <a:cubicBezTo>
                  <a:pt x="8643" y="1523"/>
                  <a:pt x="8567" y="1551"/>
                  <a:pt x="8643" y="1608"/>
                </a:cubicBezTo>
                <a:cubicBezTo>
                  <a:pt x="8729" y="1684"/>
                  <a:pt x="8852" y="1713"/>
                  <a:pt x="8957" y="1770"/>
                </a:cubicBezTo>
                <a:cubicBezTo>
                  <a:pt x="9004" y="1789"/>
                  <a:pt x="9014" y="1808"/>
                  <a:pt x="9042" y="1855"/>
                </a:cubicBezTo>
                <a:cubicBezTo>
                  <a:pt x="9052" y="1893"/>
                  <a:pt x="9061" y="1922"/>
                  <a:pt x="9090" y="1950"/>
                </a:cubicBezTo>
                <a:cubicBezTo>
                  <a:pt x="9135" y="2008"/>
                  <a:pt x="9233" y="2027"/>
                  <a:pt x="9324" y="2027"/>
                </a:cubicBezTo>
                <a:cubicBezTo>
                  <a:pt x="9366" y="2027"/>
                  <a:pt x="9408" y="2023"/>
                  <a:pt x="9441" y="2017"/>
                </a:cubicBezTo>
                <a:cubicBezTo>
                  <a:pt x="9536" y="1988"/>
                  <a:pt x="9603" y="1912"/>
                  <a:pt x="9688" y="1874"/>
                </a:cubicBezTo>
                <a:cubicBezTo>
                  <a:pt x="9764" y="1846"/>
                  <a:pt x="9840" y="1827"/>
                  <a:pt x="9916" y="1789"/>
                </a:cubicBezTo>
                <a:cubicBezTo>
                  <a:pt x="10011" y="1751"/>
                  <a:pt x="10087" y="1694"/>
                  <a:pt x="10182" y="1665"/>
                </a:cubicBezTo>
                <a:cubicBezTo>
                  <a:pt x="10277" y="1637"/>
                  <a:pt x="10382" y="1608"/>
                  <a:pt x="10486" y="1589"/>
                </a:cubicBezTo>
                <a:cubicBezTo>
                  <a:pt x="10552" y="1570"/>
                  <a:pt x="10619" y="1542"/>
                  <a:pt x="10685" y="1532"/>
                </a:cubicBezTo>
                <a:cubicBezTo>
                  <a:pt x="10752" y="1513"/>
                  <a:pt x="10818" y="1523"/>
                  <a:pt x="10875" y="1513"/>
                </a:cubicBezTo>
                <a:cubicBezTo>
                  <a:pt x="10923" y="1504"/>
                  <a:pt x="10961" y="1504"/>
                  <a:pt x="11008" y="1504"/>
                </a:cubicBezTo>
                <a:cubicBezTo>
                  <a:pt x="11065" y="1504"/>
                  <a:pt x="11141" y="1504"/>
                  <a:pt x="11189" y="1485"/>
                </a:cubicBezTo>
                <a:cubicBezTo>
                  <a:pt x="11217" y="1466"/>
                  <a:pt x="11227" y="1447"/>
                  <a:pt x="11255" y="1428"/>
                </a:cubicBezTo>
                <a:cubicBezTo>
                  <a:pt x="11303" y="1399"/>
                  <a:pt x="11379" y="1390"/>
                  <a:pt x="11436" y="1390"/>
                </a:cubicBezTo>
                <a:cubicBezTo>
                  <a:pt x="11483" y="1390"/>
                  <a:pt x="11521" y="1428"/>
                  <a:pt x="11569" y="1437"/>
                </a:cubicBezTo>
                <a:cubicBezTo>
                  <a:pt x="11591" y="1440"/>
                  <a:pt x="11614" y="1441"/>
                  <a:pt x="11638" y="1441"/>
                </a:cubicBezTo>
                <a:cubicBezTo>
                  <a:pt x="11686" y="1441"/>
                  <a:pt x="11737" y="1437"/>
                  <a:pt x="11787" y="1437"/>
                </a:cubicBezTo>
                <a:cubicBezTo>
                  <a:pt x="11825" y="1437"/>
                  <a:pt x="11835" y="1447"/>
                  <a:pt x="11863" y="1456"/>
                </a:cubicBezTo>
                <a:cubicBezTo>
                  <a:pt x="11958" y="1485"/>
                  <a:pt x="12063" y="1485"/>
                  <a:pt x="12148" y="1523"/>
                </a:cubicBezTo>
                <a:cubicBezTo>
                  <a:pt x="12215" y="1551"/>
                  <a:pt x="12224" y="1580"/>
                  <a:pt x="12253" y="1637"/>
                </a:cubicBezTo>
                <a:cubicBezTo>
                  <a:pt x="12300" y="1732"/>
                  <a:pt x="12402" y="1748"/>
                  <a:pt x="12507" y="1748"/>
                </a:cubicBezTo>
                <a:cubicBezTo>
                  <a:pt x="12557" y="1748"/>
                  <a:pt x="12607" y="1744"/>
                  <a:pt x="12654" y="1744"/>
                </a:cubicBezTo>
                <a:cubicBezTo>
                  <a:pt x="12684" y="1744"/>
                  <a:pt x="12712" y="1746"/>
                  <a:pt x="12737" y="1751"/>
                </a:cubicBezTo>
                <a:cubicBezTo>
                  <a:pt x="12794" y="1770"/>
                  <a:pt x="12842" y="1808"/>
                  <a:pt x="12861" y="1865"/>
                </a:cubicBezTo>
                <a:cubicBezTo>
                  <a:pt x="12880" y="1922"/>
                  <a:pt x="12889" y="1941"/>
                  <a:pt x="12956" y="1960"/>
                </a:cubicBezTo>
                <a:cubicBezTo>
                  <a:pt x="13049" y="1986"/>
                  <a:pt x="13140" y="2003"/>
                  <a:pt x="13231" y="2003"/>
                </a:cubicBezTo>
                <a:cubicBezTo>
                  <a:pt x="13335" y="2003"/>
                  <a:pt x="13438" y="1982"/>
                  <a:pt x="13544" y="1931"/>
                </a:cubicBezTo>
                <a:cubicBezTo>
                  <a:pt x="13687" y="1855"/>
                  <a:pt x="13829" y="1779"/>
                  <a:pt x="13981" y="1722"/>
                </a:cubicBezTo>
                <a:cubicBezTo>
                  <a:pt x="13991" y="1722"/>
                  <a:pt x="13991" y="1722"/>
                  <a:pt x="14000" y="1713"/>
                </a:cubicBezTo>
                <a:cubicBezTo>
                  <a:pt x="13991" y="1713"/>
                  <a:pt x="13991" y="1713"/>
                  <a:pt x="13991" y="1703"/>
                </a:cubicBezTo>
                <a:cubicBezTo>
                  <a:pt x="13920" y="1642"/>
                  <a:pt x="13842" y="1588"/>
                  <a:pt x="13748" y="1588"/>
                </a:cubicBezTo>
                <a:cubicBezTo>
                  <a:pt x="13740" y="1588"/>
                  <a:pt x="13733" y="1589"/>
                  <a:pt x="13725" y="1589"/>
                </a:cubicBezTo>
                <a:cubicBezTo>
                  <a:pt x="13620" y="1589"/>
                  <a:pt x="13516" y="1656"/>
                  <a:pt x="13411" y="1684"/>
                </a:cubicBezTo>
                <a:cubicBezTo>
                  <a:pt x="13355" y="1703"/>
                  <a:pt x="13304" y="1721"/>
                  <a:pt x="13253" y="1721"/>
                </a:cubicBezTo>
                <a:cubicBezTo>
                  <a:pt x="13226" y="1721"/>
                  <a:pt x="13200" y="1716"/>
                  <a:pt x="13174" y="1703"/>
                </a:cubicBezTo>
                <a:cubicBezTo>
                  <a:pt x="13060" y="1656"/>
                  <a:pt x="12956" y="1599"/>
                  <a:pt x="12851" y="1561"/>
                </a:cubicBezTo>
                <a:cubicBezTo>
                  <a:pt x="12766" y="1523"/>
                  <a:pt x="12652" y="1523"/>
                  <a:pt x="12585" y="1475"/>
                </a:cubicBezTo>
                <a:cubicBezTo>
                  <a:pt x="12500" y="1418"/>
                  <a:pt x="12471" y="1361"/>
                  <a:pt x="12367" y="1342"/>
                </a:cubicBezTo>
                <a:cubicBezTo>
                  <a:pt x="12196" y="1295"/>
                  <a:pt x="12044" y="1219"/>
                  <a:pt x="11873" y="1162"/>
                </a:cubicBezTo>
                <a:cubicBezTo>
                  <a:pt x="11810" y="1145"/>
                  <a:pt x="11761" y="1138"/>
                  <a:pt x="11712" y="1138"/>
                </a:cubicBezTo>
                <a:cubicBezTo>
                  <a:pt x="11651" y="1138"/>
                  <a:pt x="11592" y="1150"/>
                  <a:pt x="11512" y="1171"/>
                </a:cubicBezTo>
                <a:cubicBezTo>
                  <a:pt x="11436" y="1190"/>
                  <a:pt x="11379" y="1200"/>
                  <a:pt x="11303" y="1209"/>
                </a:cubicBezTo>
                <a:cubicBezTo>
                  <a:pt x="11203" y="1218"/>
                  <a:pt x="11089" y="1270"/>
                  <a:pt x="10985" y="1270"/>
                </a:cubicBezTo>
                <a:cubicBezTo>
                  <a:pt x="10970" y="1270"/>
                  <a:pt x="10956" y="1269"/>
                  <a:pt x="10942" y="1266"/>
                </a:cubicBezTo>
                <a:cubicBezTo>
                  <a:pt x="10873" y="1251"/>
                  <a:pt x="10822" y="1223"/>
                  <a:pt x="10750" y="1223"/>
                </a:cubicBezTo>
                <a:cubicBezTo>
                  <a:pt x="10733" y="1223"/>
                  <a:pt x="10715" y="1225"/>
                  <a:pt x="10695" y="1228"/>
                </a:cubicBezTo>
                <a:cubicBezTo>
                  <a:pt x="10506" y="1254"/>
                  <a:pt x="10331" y="1307"/>
                  <a:pt x="10150" y="1307"/>
                </a:cubicBezTo>
                <a:cubicBezTo>
                  <a:pt x="10067" y="1307"/>
                  <a:pt x="9984" y="1296"/>
                  <a:pt x="9897" y="1266"/>
                </a:cubicBezTo>
                <a:cubicBezTo>
                  <a:pt x="9764" y="1228"/>
                  <a:pt x="9688" y="1124"/>
                  <a:pt x="9584" y="1029"/>
                </a:cubicBezTo>
                <a:cubicBezTo>
                  <a:pt x="9470" y="924"/>
                  <a:pt x="9413" y="858"/>
                  <a:pt x="9251" y="848"/>
                </a:cubicBezTo>
                <a:cubicBezTo>
                  <a:pt x="9156" y="848"/>
                  <a:pt x="9052" y="858"/>
                  <a:pt x="8947" y="858"/>
                </a:cubicBezTo>
                <a:cubicBezTo>
                  <a:pt x="8890" y="858"/>
                  <a:pt x="8871" y="839"/>
                  <a:pt x="8814" y="820"/>
                </a:cubicBezTo>
                <a:cubicBezTo>
                  <a:pt x="8797" y="812"/>
                  <a:pt x="8778" y="808"/>
                  <a:pt x="8759" y="808"/>
                </a:cubicBezTo>
                <a:cubicBezTo>
                  <a:pt x="8665" y="808"/>
                  <a:pt x="8557" y="890"/>
                  <a:pt x="8463" y="905"/>
                </a:cubicBezTo>
                <a:cubicBezTo>
                  <a:pt x="8368" y="924"/>
                  <a:pt x="8273" y="972"/>
                  <a:pt x="8178" y="1000"/>
                </a:cubicBezTo>
                <a:cubicBezTo>
                  <a:pt x="7997" y="1038"/>
                  <a:pt x="7817" y="1076"/>
                  <a:pt x="7646" y="1152"/>
                </a:cubicBezTo>
                <a:cubicBezTo>
                  <a:pt x="7523" y="1209"/>
                  <a:pt x="7399" y="1295"/>
                  <a:pt x="7276" y="1323"/>
                </a:cubicBezTo>
                <a:cubicBezTo>
                  <a:pt x="7252" y="1328"/>
                  <a:pt x="7223" y="1328"/>
                  <a:pt x="7195" y="1328"/>
                </a:cubicBezTo>
                <a:cubicBezTo>
                  <a:pt x="7166" y="1328"/>
                  <a:pt x="7138" y="1328"/>
                  <a:pt x="7114" y="1333"/>
                </a:cubicBezTo>
                <a:cubicBezTo>
                  <a:pt x="7038" y="1342"/>
                  <a:pt x="6953" y="1352"/>
                  <a:pt x="6867" y="1361"/>
                </a:cubicBezTo>
                <a:cubicBezTo>
                  <a:pt x="6772" y="1371"/>
                  <a:pt x="6668" y="1380"/>
                  <a:pt x="6573" y="1390"/>
                </a:cubicBezTo>
                <a:cubicBezTo>
                  <a:pt x="6552" y="1397"/>
                  <a:pt x="6459" y="1419"/>
                  <a:pt x="6396" y="1419"/>
                </a:cubicBezTo>
                <a:cubicBezTo>
                  <a:pt x="6373" y="1419"/>
                  <a:pt x="6355" y="1416"/>
                  <a:pt x="6345" y="1409"/>
                </a:cubicBezTo>
                <a:cubicBezTo>
                  <a:pt x="6307" y="1380"/>
                  <a:pt x="6297" y="1314"/>
                  <a:pt x="6259" y="1276"/>
                </a:cubicBezTo>
                <a:cubicBezTo>
                  <a:pt x="6221" y="1247"/>
                  <a:pt x="6174" y="1219"/>
                  <a:pt x="6136" y="1200"/>
                </a:cubicBezTo>
                <a:cubicBezTo>
                  <a:pt x="6088" y="1152"/>
                  <a:pt x="6041" y="1105"/>
                  <a:pt x="5984" y="1067"/>
                </a:cubicBezTo>
                <a:cubicBezTo>
                  <a:pt x="5917" y="1019"/>
                  <a:pt x="5841" y="981"/>
                  <a:pt x="5765" y="943"/>
                </a:cubicBezTo>
                <a:cubicBezTo>
                  <a:pt x="5632" y="877"/>
                  <a:pt x="5528" y="896"/>
                  <a:pt x="5385" y="886"/>
                </a:cubicBezTo>
                <a:cubicBezTo>
                  <a:pt x="5167" y="877"/>
                  <a:pt x="5006" y="734"/>
                  <a:pt x="4825" y="639"/>
                </a:cubicBezTo>
                <a:cubicBezTo>
                  <a:pt x="4692" y="573"/>
                  <a:pt x="4569" y="487"/>
                  <a:pt x="4426" y="440"/>
                </a:cubicBezTo>
                <a:cubicBezTo>
                  <a:pt x="4358" y="414"/>
                  <a:pt x="4280" y="408"/>
                  <a:pt x="4204" y="408"/>
                </a:cubicBezTo>
                <a:cubicBezTo>
                  <a:pt x="4143" y="408"/>
                  <a:pt x="4082" y="411"/>
                  <a:pt x="4027" y="411"/>
                </a:cubicBezTo>
                <a:cubicBezTo>
                  <a:pt x="3856" y="411"/>
                  <a:pt x="3695" y="383"/>
                  <a:pt x="3524" y="383"/>
                </a:cubicBezTo>
                <a:cubicBezTo>
                  <a:pt x="3372" y="383"/>
                  <a:pt x="3248" y="411"/>
                  <a:pt x="3106" y="440"/>
                </a:cubicBezTo>
                <a:cubicBezTo>
                  <a:pt x="3037" y="449"/>
                  <a:pt x="2966" y="465"/>
                  <a:pt x="2901" y="465"/>
                </a:cubicBezTo>
                <a:cubicBezTo>
                  <a:pt x="2832" y="465"/>
                  <a:pt x="2770" y="447"/>
                  <a:pt x="2726" y="383"/>
                </a:cubicBezTo>
                <a:cubicBezTo>
                  <a:pt x="2641" y="278"/>
                  <a:pt x="2631" y="231"/>
                  <a:pt x="2489" y="212"/>
                </a:cubicBezTo>
                <a:cubicBezTo>
                  <a:pt x="2346" y="193"/>
                  <a:pt x="2223" y="221"/>
                  <a:pt x="2118" y="117"/>
                </a:cubicBezTo>
                <a:cubicBezTo>
                  <a:pt x="2052" y="60"/>
                  <a:pt x="2042" y="12"/>
                  <a:pt x="1947" y="3"/>
                </a:cubicBezTo>
                <a:cubicBezTo>
                  <a:pt x="1930" y="1"/>
                  <a:pt x="1913" y="1"/>
                  <a:pt x="18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8186207" y="450384"/>
            <a:ext cx="753397" cy="1147327"/>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rot="1113328" flipH="1">
            <a:off x="871626" y="3770196"/>
            <a:ext cx="724649" cy="1281208"/>
          </a:xfrm>
          <a:custGeom>
            <a:avLst/>
            <a:gdLst/>
            <a:ahLst/>
            <a:cxnLst/>
            <a:rect l="l" t="t" r="r" b="b"/>
            <a:pathLst>
              <a:path w="50737" h="89705" extrusionOk="0">
                <a:moveTo>
                  <a:pt x="24665" y="395"/>
                </a:moveTo>
                <a:cubicBezTo>
                  <a:pt x="24906" y="395"/>
                  <a:pt x="25149" y="425"/>
                  <a:pt x="25385" y="484"/>
                </a:cubicBezTo>
                <a:cubicBezTo>
                  <a:pt x="25819" y="584"/>
                  <a:pt x="26153" y="851"/>
                  <a:pt x="26553" y="1051"/>
                </a:cubicBezTo>
                <a:cubicBezTo>
                  <a:pt x="26953" y="1218"/>
                  <a:pt x="27353" y="1318"/>
                  <a:pt x="27787" y="1351"/>
                </a:cubicBezTo>
                <a:cubicBezTo>
                  <a:pt x="27914" y="1361"/>
                  <a:pt x="28041" y="1365"/>
                  <a:pt x="28168" y="1365"/>
                </a:cubicBezTo>
                <a:cubicBezTo>
                  <a:pt x="28782" y="1365"/>
                  <a:pt x="29398" y="1271"/>
                  <a:pt x="30029" y="1271"/>
                </a:cubicBezTo>
                <a:cubicBezTo>
                  <a:pt x="30159" y="1271"/>
                  <a:pt x="30290" y="1275"/>
                  <a:pt x="30422" y="1284"/>
                </a:cubicBezTo>
                <a:cubicBezTo>
                  <a:pt x="30055" y="1351"/>
                  <a:pt x="29655" y="1451"/>
                  <a:pt x="29322" y="1585"/>
                </a:cubicBezTo>
                <a:cubicBezTo>
                  <a:pt x="28888" y="1785"/>
                  <a:pt x="28521" y="2018"/>
                  <a:pt x="28154" y="2285"/>
                </a:cubicBezTo>
                <a:cubicBezTo>
                  <a:pt x="27921" y="2419"/>
                  <a:pt x="27720" y="2585"/>
                  <a:pt x="27487" y="2685"/>
                </a:cubicBezTo>
                <a:cubicBezTo>
                  <a:pt x="27337" y="2735"/>
                  <a:pt x="27195" y="2761"/>
                  <a:pt x="27053" y="2761"/>
                </a:cubicBezTo>
                <a:cubicBezTo>
                  <a:pt x="26911" y="2761"/>
                  <a:pt x="26770" y="2735"/>
                  <a:pt x="26620" y="2685"/>
                </a:cubicBezTo>
                <a:cubicBezTo>
                  <a:pt x="26330" y="2616"/>
                  <a:pt x="26044" y="2582"/>
                  <a:pt x="25762" y="2582"/>
                </a:cubicBezTo>
                <a:cubicBezTo>
                  <a:pt x="25102" y="2582"/>
                  <a:pt x="24469" y="2768"/>
                  <a:pt x="23884" y="3119"/>
                </a:cubicBezTo>
                <a:cubicBezTo>
                  <a:pt x="23505" y="3372"/>
                  <a:pt x="23125" y="3655"/>
                  <a:pt x="22688" y="3655"/>
                </a:cubicBezTo>
                <a:cubicBezTo>
                  <a:pt x="22665" y="3655"/>
                  <a:pt x="22641" y="3655"/>
                  <a:pt x="22617" y="3653"/>
                </a:cubicBezTo>
                <a:cubicBezTo>
                  <a:pt x="22083" y="3586"/>
                  <a:pt x="21616" y="3219"/>
                  <a:pt x="21182" y="2919"/>
                </a:cubicBezTo>
                <a:cubicBezTo>
                  <a:pt x="20582" y="2485"/>
                  <a:pt x="19915" y="2052"/>
                  <a:pt x="19214" y="1818"/>
                </a:cubicBezTo>
                <a:cubicBezTo>
                  <a:pt x="19380" y="1808"/>
                  <a:pt x="19546" y="1804"/>
                  <a:pt x="19713" y="1804"/>
                </a:cubicBezTo>
                <a:cubicBezTo>
                  <a:pt x="20116" y="1804"/>
                  <a:pt x="20524" y="1828"/>
                  <a:pt x="20949" y="1852"/>
                </a:cubicBezTo>
                <a:cubicBezTo>
                  <a:pt x="21035" y="1859"/>
                  <a:pt x="21120" y="1863"/>
                  <a:pt x="21203" y="1863"/>
                </a:cubicBezTo>
                <a:cubicBezTo>
                  <a:pt x="21507" y="1863"/>
                  <a:pt x="21795" y="1808"/>
                  <a:pt x="22083" y="1651"/>
                </a:cubicBezTo>
                <a:cubicBezTo>
                  <a:pt x="22450" y="1451"/>
                  <a:pt x="22717" y="1151"/>
                  <a:pt x="23050" y="918"/>
                </a:cubicBezTo>
                <a:cubicBezTo>
                  <a:pt x="23520" y="565"/>
                  <a:pt x="24090" y="395"/>
                  <a:pt x="24665" y="395"/>
                </a:cubicBezTo>
                <a:close/>
                <a:moveTo>
                  <a:pt x="10008" y="3820"/>
                </a:moveTo>
                <a:cubicBezTo>
                  <a:pt x="10041" y="3853"/>
                  <a:pt x="10041" y="3853"/>
                  <a:pt x="10074" y="3853"/>
                </a:cubicBezTo>
                <a:lnTo>
                  <a:pt x="10108" y="3853"/>
                </a:lnTo>
                <a:cubicBezTo>
                  <a:pt x="10108" y="3853"/>
                  <a:pt x="10141" y="3886"/>
                  <a:pt x="10175" y="3886"/>
                </a:cubicBezTo>
                <a:cubicBezTo>
                  <a:pt x="10175" y="3886"/>
                  <a:pt x="10175" y="3920"/>
                  <a:pt x="10175" y="3920"/>
                </a:cubicBezTo>
                <a:lnTo>
                  <a:pt x="10208" y="3920"/>
                </a:lnTo>
                <a:cubicBezTo>
                  <a:pt x="10241" y="3953"/>
                  <a:pt x="10241" y="3953"/>
                  <a:pt x="10275" y="3986"/>
                </a:cubicBezTo>
                <a:cubicBezTo>
                  <a:pt x="10341" y="4053"/>
                  <a:pt x="10341" y="4053"/>
                  <a:pt x="10375" y="4120"/>
                </a:cubicBezTo>
                <a:cubicBezTo>
                  <a:pt x="10441" y="4220"/>
                  <a:pt x="10475" y="4353"/>
                  <a:pt x="10475" y="4453"/>
                </a:cubicBezTo>
                <a:cubicBezTo>
                  <a:pt x="10475" y="4587"/>
                  <a:pt x="10441" y="4687"/>
                  <a:pt x="10375" y="4820"/>
                </a:cubicBezTo>
                <a:cubicBezTo>
                  <a:pt x="10308" y="4887"/>
                  <a:pt x="10175" y="4987"/>
                  <a:pt x="10074" y="5020"/>
                </a:cubicBezTo>
                <a:cubicBezTo>
                  <a:pt x="10008" y="5054"/>
                  <a:pt x="9941" y="5071"/>
                  <a:pt x="9878" y="5071"/>
                </a:cubicBezTo>
                <a:cubicBezTo>
                  <a:pt x="9816" y="5071"/>
                  <a:pt x="9758" y="5054"/>
                  <a:pt x="9708" y="5020"/>
                </a:cubicBezTo>
                <a:cubicBezTo>
                  <a:pt x="9641" y="4987"/>
                  <a:pt x="9574" y="4920"/>
                  <a:pt x="9541" y="4887"/>
                </a:cubicBezTo>
                <a:cubicBezTo>
                  <a:pt x="9541" y="4854"/>
                  <a:pt x="9507" y="4854"/>
                  <a:pt x="9507" y="4820"/>
                </a:cubicBezTo>
                <a:cubicBezTo>
                  <a:pt x="9507" y="4787"/>
                  <a:pt x="9507" y="4787"/>
                  <a:pt x="9507" y="4787"/>
                </a:cubicBezTo>
                <a:cubicBezTo>
                  <a:pt x="9507" y="4787"/>
                  <a:pt x="9474" y="4754"/>
                  <a:pt x="9474" y="4754"/>
                </a:cubicBezTo>
                <a:cubicBezTo>
                  <a:pt x="9541" y="4687"/>
                  <a:pt x="9574" y="4587"/>
                  <a:pt x="9541" y="4487"/>
                </a:cubicBezTo>
                <a:cubicBezTo>
                  <a:pt x="9507" y="4487"/>
                  <a:pt x="9507" y="4453"/>
                  <a:pt x="9507" y="4453"/>
                </a:cubicBezTo>
                <a:cubicBezTo>
                  <a:pt x="9507" y="4453"/>
                  <a:pt x="9507" y="4453"/>
                  <a:pt x="9474" y="4420"/>
                </a:cubicBezTo>
                <a:cubicBezTo>
                  <a:pt x="9474" y="4420"/>
                  <a:pt x="9474" y="4387"/>
                  <a:pt x="9474" y="4353"/>
                </a:cubicBezTo>
                <a:lnTo>
                  <a:pt x="9474" y="4320"/>
                </a:lnTo>
                <a:lnTo>
                  <a:pt x="9474" y="4253"/>
                </a:lnTo>
                <a:cubicBezTo>
                  <a:pt x="9474" y="4220"/>
                  <a:pt x="9507" y="4187"/>
                  <a:pt x="9507" y="4153"/>
                </a:cubicBezTo>
                <a:lnTo>
                  <a:pt x="9541" y="4086"/>
                </a:lnTo>
                <a:cubicBezTo>
                  <a:pt x="9541" y="4086"/>
                  <a:pt x="9541" y="4053"/>
                  <a:pt x="9574" y="4020"/>
                </a:cubicBezTo>
                <a:cubicBezTo>
                  <a:pt x="9574" y="4020"/>
                  <a:pt x="9574" y="4020"/>
                  <a:pt x="9607" y="3986"/>
                </a:cubicBezTo>
                <a:cubicBezTo>
                  <a:pt x="9641" y="3953"/>
                  <a:pt x="9641" y="3920"/>
                  <a:pt x="9674" y="3920"/>
                </a:cubicBezTo>
                <a:cubicBezTo>
                  <a:pt x="9674" y="3920"/>
                  <a:pt x="9708" y="3886"/>
                  <a:pt x="9708" y="3886"/>
                </a:cubicBezTo>
                <a:lnTo>
                  <a:pt x="9741" y="3886"/>
                </a:lnTo>
                <a:cubicBezTo>
                  <a:pt x="9741" y="3853"/>
                  <a:pt x="9774" y="3853"/>
                  <a:pt x="9774" y="3853"/>
                </a:cubicBezTo>
                <a:cubicBezTo>
                  <a:pt x="9808" y="3853"/>
                  <a:pt x="9841" y="3820"/>
                  <a:pt x="9874" y="3820"/>
                </a:cubicBezTo>
                <a:close/>
                <a:moveTo>
                  <a:pt x="7473" y="5221"/>
                </a:moveTo>
                <a:cubicBezTo>
                  <a:pt x="7473" y="5221"/>
                  <a:pt x="7439" y="5221"/>
                  <a:pt x="7506" y="5254"/>
                </a:cubicBezTo>
                <a:cubicBezTo>
                  <a:pt x="7506" y="5254"/>
                  <a:pt x="7506" y="5254"/>
                  <a:pt x="7473" y="5221"/>
                </a:cubicBezTo>
                <a:close/>
                <a:moveTo>
                  <a:pt x="9931" y="3397"/>
                </a:moveTo>
                <a:cubicBezTo>
                  <a:pt x="9761" y="3397"/>
                  <a:pt x="9591" y="3448"/>
                  <a:pt x="9441" y="3553"/>
                </a:cubicBezTo>
                <a:cubicBezTo>
                  <a:pt x="9140" y="3786"/>
                  <a:pt x="8974" y="4220"/>
                  <a:pt x="9107" y="4587"/>
                </a:cubicBezTo>
                <a:cubicBezTo>
                  <a:pt x="9074" y="4620"/>
                  <a:pt x="9074" y="4687"/>
                  <a:pt x="9074" y="4720"/>
                </a:cubicBezTo>
                <a:cubicBezTo>
                  <a:pt x="9106" y="5136"/>
                  <a:pt x="9505" y="5490"/>
                  <a:pt x="9919" y="5490"/>
                </a:cubicBezTo>
                <a:cubicBezTo>
                  <a:pt x="9938" y="5490"/>
                  <a:pt x="9956" y="5489"/>
                  <a:pt x="9974" y="5487"/>
                </a:cubicBezTo>
                <a:cubicBezTo>
                  <a:pt x="10408" y="5421"/>
                  <a:pt x="10775" y="5087"/>
                  <a:pt x="10875" y="4654"/>
                </a:cubicBezTo>
                <a:cubicBezTo>
                  <a:pt x="10942" y="4287"/>
                  <a:pt x="10808" y="3853"/>
                  <a:pt x="10508" y="3619"/>
                </a:cubicBezTo>
                <a:cubicBezTo>
                  <a:pt x="10343" y="3473"/>
                  <a:pt x="10138" y="3397"/>
                  <a:pt x="9931" y="3397"/>
                </a:cubicBezTo>
                <a:close/>
                <a:moveTo>
                  <a:pt x="7206" y="5054"/>
                </a:moveTo>
                <a:cubicBezTo>
                  <a:pt x="7239" y="5054"/>
                  <a:pt x="7239" y="5054"/>
                  <a:pt x="7272" y="5087"/>
                </a:cubicBezTo>
                <a:cubicBezTo>
                  <a:pt x="7285" y="5087"/>
                  <a:pt x="7292" y="5087"/>
                  <a:pt x="7296" y="5086"/>
                </a:cubicBezTo>
                <a:lnTo>
                  <a:pt x="7296" y="5086"/>
                </a:lnTo>
                <a:cubicBezTo>
                  <a:pt x="7301" y="5087"/>
                  <a:pt x="7306" y="5087"/>
                  <a:pt x="7306" y="5087"/>
                </a:cubicBezTo>
                <a:cubicBezTo>
                  <a:pt x="7339" y="5087"/>
                  <a:pt x="7339" y="5121"/>
                  <a:pt x="7373" y="5121"/>
                </a:cubicBezTo>
                <a:cubicBezTo>
                  <a:pt x="7406" y="5154"/>
                  <a:pt x="7439" y="5154"/>
                  <a:pt x="7439" y="5187"/>
                </a:cubicBezTo>
                <a:cubicBezTo>
                  <a:pt x="7473" y="5187"/>
                  <a:pt x="7473" y="5221"/>
                  <a:pt x="7506" y="5254"/>
                </a:cubicBezTo>
                <a:cubicBezTo>
                  <a:pt x="7506" y="5287"/>
                  <a:pt x="7539" y="5321"/>
                  <a:pt x="7539" y="5321"/>
                </a:cubicBezTo>
                <a:lnTo>
                  <a:pt x="7539" y="5354"/>
                </a:lnTo>
                <a:cubicBezTo>
                  <a:pt x="7539" y="5354"/>
                  <a:pt x="7573" y="5387"/>
                  <a:pt x="7573" y="5387"/>
                </a:cubicBezTo>
                <a:cubicBezTo>
                  <a:pt x="7573" y="5421"/>
                  <a:pt x="7573" y="5421"/>
                  <a:pt x="7573" y="5421"/>
                </a:cubicBezTo>
                <a:lnTo>
                  <a:pt x="7573" y="5454"/>
                </a:lnTo>
                <a:cubicBezTo>
                  <a:pt x="7573" y="5454"/>
                  <a:pt x="7573" y="5487"/>
                  <a:pt x="7573" y="5487"/>
                </a:cubicBezTo>
                <a:lnTo>
                  <a:pt x="7539" y="5487"/>
                </a:lnTo>
                <a:lnTo>
                  <a:pt x="7539" y="5521"/>
                </a:lnTo>
                <a:lnTo>
                  <a:pt x="7406" y="5521"/>
                </a:lnTo>
                <a:cubicBezTo>
                  <a:pt x="7406" y="5521"/>
                  <a:pt x="7406" y="5487"/>
                  <a:pt x="7373" y="5487"/>
                </a:cubicBezTo>
                <a:lnTo>
                  <a:pt x="7306" y="5454"/>
                </a:lnTo>
                <a:lnTo>
                  <a:pt x="7272" y="5454"/>
                </a:lnTo>
                <a:cubicBezTo>
                  <a:pt x="7272" y="5421"/>
                  <a:pt x="7272" y="5421"/>
                  <a:pt x="7272" y="5421"/>
                </a:cubicBezTo>
                <a:cubicBezTo>
                  <a:pt x="7206" y="5387"/>
                  <a:pt x="7172" y="5321"/>
                  <a:pt x="7106" y="5287"/>
                </a:cubicBezTo>
                <a:cubicBezTo>
                  <a:pt x="7072" y="5221"/>
                  <a:pt x="7006" y="5221"/>
                  <a:pt x="6939" y="5221"/>
                </a:cubicBezTo>
                <a:cubicBezTo>
                  <a:pt x="6939" y="5221"/>
                  <a:pt x="6939" y="5221"/>
                  <a:pt x="6939" y="5187"/>
                </a:cubicBezTo>
                <a:lnTo>
                  <a:pt x="6972" y="5154"/>
                </a:lnTo>
                <a:cubicBezTo>
                  <a:pt x="6972" y="5130"/>
                  <a:pt x="6989" y="5107"/>
                  <a:pt x="6987" y="5107"/>
                </a:cubicBezTo>
                <a:lnTo>
                  <a:pt x="6987" y="5107"/>
                </a:lnTo>
                <a:cubicBezTo>
                  <a:pt x="6986" y="5107"/>
                  <a:pt x="6982" y="5111"/>
                  <a:pt x="6972" y="5121"/>
                </a:cubicBezTo>
                <a:lnTo>
                  <a:pt x="7006" y="5087"/>
                </a:lnTo>
                <a:lnTo>
                  <a:pt x="7039" y="5087"/>
                </a:lnTo>
                <a:cubicBezTo>
                  <a:pt x="7039" y="5087"/>
                  <a:pt x="7039" y="5054"/>
                  <a:pt x="7072" y="5054"/>
                </a:cubicBezTo>
                <a:close/>
                <a:moveTo>
                  <a:pt x="7206" y="4620"/>
                </a:moveTo>
                <a:cubicBezTo>
                  <a:pt x="6939" y="4620"/>
                  <a:pt x="6672" y="4754"/>
                  <a:pt x="6572" y="4987"/>
                </a:cubicBezTo>
                <a:cubicBezTo>
                  <a:pt x="6505" y="5121"/>
                  <a:pt x="6505" y="5287"/>
                  <a:pt x="6539" y="5421"/>
                </a:cubicBezTo>
                <a:cubicBezTo>
                  <a:pt x="6539" y="5554"/>
                  <a:pt x="6639" y="5688"/>
                  <a:pt x="6772" y="5754"/>
                </a:cubicBezTo>
                <a:cubicBezTo>
                  <a:pt x="6805" y="5771"/>
                  <a:pt x="6847" y="5779"/>
                  <a:pt x="6889" y="5779"/>
                </a:cubicBezTo>
                <a:cubicBezTo>
                  <a:pt x="6931" y="5779"/>
                  <a:pt x="6972" y="5771"/>
                  <a:pt x="7006" y="5754"/>
                </a:cubicBezTo>
                <a:cubicBezTo>
                  <a:pt x="7039" y="5788"/>
                  <a:pt x="7106" y="5821"/>
                  <a:pt x="7172" y="5854"/>
                </a:cubicBezTo>
                <a:cubicBezTo>
                  <a:pt x="7257" y="5918"/>
                  <a:pt x="7355" y="5941"/>
                  <a:pt x="7458" y="5941"/>
                </a:cubicBezTo>
                <a:cubicBezTo>
                  <a:pt x="7517" y="5941"/>
                  <a:pt x="7578" y="5933"/>
                  <a:pt x="7639" y="5921"/>
                </a:cubicBezTo>
                <a:cubicBezTo>
                  <a:pt x="7773" y="5888"/>
                  <a:pt x="7940" y="5754"/>
                  <a:pt x="7973" y="5588"/>
                </a:cubicBezTo>
                <a:cubicBezTo>
                  <a:pt x="8006" y="5421"/>
                  <a:pt x="7973" y="5254"/>
                  <a:pt x="7873" y="5087"/>
                </a:cubicBezTo>
                <a:cubicBezTo>
                  <a:pt x="7739" y="4820"/>
                  <a:pt x="7473" y="4654"/>
                  <a:pt x="7206" y="4620"/>
                </a:cubicBezTo>
                <a:close/>
                <a:moveTo>
                  <a:pt x="30489" y="9690"/>
                </a:moveTo>
                <a:lnTo>
                  <a:pt x="30489" y="9690"/>
                </a:lnTo>
                <a:cubicBezTo>
                  <a:pt x="30589" y="10091"/>
                  <a:pt x="30723" y="10458"/>
                  <a:pt x="30856" y="10791"/>
                </a:cubicBezTo>
                <a:cubicBezTo>
                  <a:pt x="31190" y="11625"/>
                  <a:pt x="31790" y="12126"/>
                  <a:pt x="32624" y="12392"/>
                </a:cubicBezTo>
                <a:cubicBezTo>
                  <a:pt x="33124" y="12526"/>
                  <a:pt x="33591" y="12659"/>
                  <a:pt x="34058" y="12893"/>
                </a:cubicBezTo>
                <a:cubicBezTo>
                  <a:pt x="34492" y="13160"/>
                  <a:pt x="34926" y="13460"/>
                  <a:pt x="35292" y="13793"/>
                </a:cubicBezTo>
                <a:cubicBezTo>
                  <a:pt x="35693" y="14127"/>
                  <a:pt x="36126" y="14494"/>
                  <a:pt x="36493" y="14894"/>
                </a:cubicBezTo>
                <a:cubicBezTo>
                  <a:pt x="36193" y="14761"/>
                  <a:pt x="35860" y="14661"/>
                  <a:pt x="35493" y="14661"/>
                </a:cubicBezTo>
                <a:cubicBezTo>
                  <a:pt x="35372" y="14650"/>
                  <a:pt x="35252" y="14645"/>
                  <a:pt x="35132" y="14645"/>
                </a:cubicBezTo>
                <a:cubicBezTo>
                  <a:pt x="34518" y="14645"/>
                  <a:pt x="33905" y="14766"/>
                  <a:pt x="33291" y="14794"/>
                </a:cubicBezTo>
                <a:cubicBezTo>
                  <a:pt x="32791" y="14794"/>
                  <a:pt x="32290" y="14794"/>
                  <a:pt x="31823" y="14627"/>
                </a:cubicBezTo>
                <a:cubicBezTo>
                  <a:pt x="31390" y="14461"/>
                  <a:pt x="31056" y="14094"/>
                  <a:pt x="30856" y="13660"/>
                </a:cubicBezTo>
                <a:cubicBezTo>
                  <a:pt x="30422" y="12759"/>
                  <a:pt x="30489" y="11692"/>
                  <a:pt x="30489" y="10725"/>
                </a:cubicBezTo>
                <a:cubicBezTo>
                  <a:pt x="30522" y="10391"/>
                  <a:pt x="30522" y="10024"/>
                  <a:pt x="30489" y="9690"/>
                </a:cubicBezTo>
                <a:close/>
                <a:moveTo>
                  <a:pt x="25652" y="17363"/>
                </a:moveTo>
                <a:cubicBezTo>
                  <a:pt x="25652" y="17363"/>
                  <a:pt x="25652" y="17363"/>
                  <a:pt x="25652" y="17396"/>
                </a:cubicBezTo>
                <a:lnTo>
                  <a:pt x="25719" y="17396"/>
                </a:lnTo>
                <a:cubicBezTo>
                  <a:pt x="25719" y="17396"/>
                  <a:pt x="25719" y="17396"/>
                  <a:pt x="25719" y="17396"/>
                </a:cubicBezTo>
                <a:lnTo>
                  <a:pt x="25719" y="17396"/>
                </a:lnTo>
                <a:cubicBezTo>
                  <a:pt x="25736" y="17413"/>
                  <a:pt x="25736" y="17421"/>
                  <a:pt x="25731" y="17421"/>
                </a:cubicBezTo>
                <a:cubicBezTo>
                  <a:pt x="25727" y="17421"/>
                  <a:pt x="25719" y="17413"/>
                  <a:pt x="25719" y="17396"/>
                </a:cubicBezTo>
                <a:cubicBezTo>
                  <a:pt x="25719" y="17429"/>
                  <a:pt x="25719" y="17429"/>
                  <a:pt x="25719" y="17429"/>
                </a:cubicBezTo>
                <a:lnTo>
                  <a:pt x="25752" y="17463"/>
                </a:lnTo>
                <a:cubicBezTo>
                  <a:pt x="25752" y="17463"/>
                  <a:pt x="25786" y="17496"/>
                  <a:pt x="25786" y="17496"/>
                </a:cubicBezTo>
                <a:lnTo>
                  <a:pt x="25786" y="17529"/>
                </a:lnTo>
                <a:cubicBezTo>
                  <a:pt x="25819" y="17529"/>
                  <a:pt x="25819" y="17563"/>
                  <a:pt x="25819" y="17563"/>
                </a:cubicBezTo>
                <a:cubicBezTo>
                  <a:pt x="25819" y="17563"/>
                  <a:pt x="25819" y="17563"/>
                  <a:pt x="25819" y="17596"/>
                </a:cubicBezTo>
                <a:lnTo>
                  <a:pt x="25819" y="17629"/>
                </a:lnTo>
                <a:cubicBezTo>
                  <a:pt x="25819" y="17663"/>
                  <a:pt x="25819" y="17663"/>
                  <a:pt x="25819" y="17663"/>
                </a:cubicBezTo>
                <a:cubicBezTo>
                  <a:pt x="25819" y="17663"/>
                  <a:pt x="25819" y="17696"/>
                  <a:pt x="25786" y="17730"/>
                </a:cubicBezTo>
                <a:cubicBezTo>
                  <a:pt x="25786" y="17730"/>
                  <a:pt x="25786" y="17763"/>
                  <a:pt x="25786" y="17763"/>
                </a:cubicBezTo>
                <a:cubicBezTo>
                  <a:pt x="25752" y="17796"/>
                  <a:pt x="25752" y="17796"/>
                  <a:pt x="25719" y="17830"/>
                </a:cubicBezTo>
                <a:cubicBezTo>
                  <a:pt x="25719" y="17830"/>
                  <a:pt x="25719" y="17863"/>
                  <a:pt x="25719" y="17863"/>
                </a:cubicBezTo>
                <a:cubicBezTo>
                  <a:pt x="25686" y="17896"/>
                  <a:pt x="25652" y="17930"/>
                  <a:pt x="25619" y="17963"/>
                </a:cubicBezTo>
                <a:lnTo>
                  <a:pt x="25586" y="17963"/>
                </a:lnTo>
                <a:cubicBezTo>
                  <a:pt x="25586" y="17963"/>
                  <a:pt x="25586" y="17996"/>
                  <a:pt x="25586" y="17996"/>
                </a:cubicBezTo>
                <a:cubicBezTo>
                  <a:pt x="25563" y="17996"/>
                  <a:pt x="25556" y="17982"/>
                  <a:pt x="25553" y="17982"/>
                </a:cubicBezTo>
                <a:cubicBezTo>
                  <a:pt x="25552" y="17982"/>
                  <a:pt x="25552" y="17985"/>
                  <a:pt x="25552" y="17996"/>
                </a:cubicBezTo>
                <a:lnTo>
                  <a:pt x="25519" y="17996"/>
                </a:lnTo>
                <a:cubicBezTo>
                  <a:pt x="25519" y="17996"/>
                  <a:pt x="25519" y="17996"/>
                  <a:pt x="25519" y="17963"/>
                </a:cubicBezTo>
                <a:lnTo>
                  <a:pt x="25485" y="17963"/>
                </a:lnTo>
                <a:lnTo>
                  <a:pt x="25485" y="17930"/>
                </a:lnTo>
                <a:lnTo>
                  <a:pt x="25452" y="17930"/>
                </a:lnTo>
                <a:cubicBezTo>
                  <a:pt x="25452" y="17930"/>
                  <a:pt x="25452" y="17896"/>
                  <a:pt x="25452" y="17896"/>
                </a:cubicBezTo>
                <a:lnTo>
                  <a:pt x="25419" y="17896"/>
                </a:lnTo>
                <a:cubicBezTo>
                  <a:pt x="25419" y="17863"/>
                  <a:pt x="25419" y="17830"/>
                  <a:pt x="25419" y="17830"/>
                </a:cubicBezTo>
                <a:cubicBezTo>
                  <a:pt x="25419" y="17830"/>
                  <a:pt x="25419" y="17796"/>
                  <a:pt x="25419" y="17796"/>
                </a:cubicBezTo>
                <a:cubicBezTo>
                  <a:pt x="25419" y="17730"/>
                  <a:pt x="25419" y="17663"/>
                  <a:pt x="25419" y="17629"/>
                </a:cubicBezTo>
                <a:cubicBezTo>
                  <a:pt x="25419" y="17563"/>
                  <a:pt x="25419" y="17529"/>
                  <a:pt x="25352" y="17463"/>
                </a:cubicBezTo>
                <a:cubicBezTo>
                  <a:pt x="25385" y="17463"/>
                  <a:pt x="25385" y="17429"/>
                  <a:pt x="25419" y="17429"/>
                </a:cubicBezTo>
                <a:cubicBezTo>
                  <a:pt x="25419" y="17429"/>
                  <a:pt x="25419" y="17429"/>
                  <a:pt x="25419" y="17396"/>
                </a:cubicBezTo>
                <a:lnTo>
                  <a:pt x="25485" y="17396"/>
                </a:lnTo>
                <a:cubicBezTo>
                  <a:pt x="25485" y="17363"/>
                  <a:pt x="25485" y="17363"/>
                  <a:pt x="25485" y="17363"/>
                </a:cubicBezTo>
                <a:cubicBezTo>
                  <a:pt x="25485" y="17379"/>
                  <a:pt x="25477" y="17388"/>
                  <a:pt x="25473" y="17388"/>
                </a:cubicBezTo>
                <a:cubicBezTo>
                  <a:pt x="25469" y="17388"/>
                  <a:pt x="25469" y="17379"/>
                  <a:pt x="25485" y="17363"/>
                </a:cubicBezTo>
                <a:lnTo>
                  <a:pt x="25485" y="17363"/>
                </a:lnTo>
                <a:cubicBezTo>
                  <a:pt x="25485" y="17363"/>
                  <a:pt x="25485" y="17363"/>
                  <a:pt x="25485" y="17363"/>
                </a:cubicBezTo>
                <a:close/>
                <a:moveTo>
                  <a:pt x="46100" y="11558"/>
                </a:moveTo>
                <a:cubicBezTo>
                  <a:pt x="46334" y="12292"/>
                  <a:pt x="46434" y="13060"/>
                  <a:pt x="46400" y="13827"/>
                </a:cubicBezTo>
                <a:cubicBezTo>
                  <a:pt x="46367" y="14461"/>
                  <a:pt x="46267" y="15094"/>
                  <a:pt x="46534" y="15661"/>
                </a:cubicBezTo>
                <a:cubicBezTo>
                  <a:pt x="46734" y="16195"/>
                  <a:pt x="47101" y="16629"/>
                  <a:pt x="47501" y="16996"/>
                </a:cubicBezTo>
                <a:cubicBezTo>
                  <a:pt x="47901" y="17396"/>
                  <a:pt x="48335" y="17796"/>
                  <a:pt x="48669" y="18230"/>
                </a:cubicBezTo>
                <a:cubicBezTo>
                  <a:pt x="49036" y="18697"/>
                  <a:pt x="49336" y="19197"/>
                  <a:pt x="49569" y="19731"/>
                </a:cubicBezTo>
                <a:cubicBezTo>
                  <a:pt x="49302" y="19598"/>
                  <a:pt x="49002" y="19497"/>
                  <a:pt x="48702" y="19397"/>
                </a:cubicBezTo>
                <a:cubicBezTo>
                  <a:pt x="48002" y="19264"/>
                  <a:pt x="47201" y="19297"/>
                  <a:pt x="46567" y="18897"/>
                </a:cubicBezTo>
                <a:cubicBezTo>
                  <a:pt x="46200" y="18597"/>
                  <a:pt x="46167" y="18197"/>
                  <a:pt x="46033" y="17763"/>
                </a:cubicBezTo>
                <a:cubicBezTo>
                  <a:pt x="46000" y="17629"/>
                  <a:pt x="45933" y="17463"/>
                  <a:pt x="45800" y="17329"/>
                </a:cubicBezTo>
                <a:cubicBezTo>
                  <a:pt x="45633" y="17162"/>
                  <a:pt x="45433" y="17096"/>
                  <a:pt x="45233" y="16962"/>
                </a:cubicBezTo>
                <a:cubicBezTo>
                  <a:pt x="44766" y="16695"/>
                  <a:pt x="44933" y="15995"/>
                  <a:pt x="45033" y="15561"/>
                </a:cubicBezTo>
                <a:cubicBezTo>
                  <a:pt x="45166" y="15028"/>
                  <a:pt x="45400" y="14561"/>
                  <a:pt x="45600" y="14027"/>
                </a:cubicBezTo>
                <a:cubicBezTo>
                  <a:pt x="45900" y="13260"/>
                  <a:pt x="46067" y="12426"/>
                  <a:pt x="46100" y="11558"/>
                </a:cubicBezTo>
                <a:close/>
                <a:moveTo>
                  <a:pt x="29088" y="21499"/>
                </a:moveTo>
                <a:cubicBezTo>
                  <a:pt x="29121" y="21499"/>
                  <a:pt x="29121" y="21532"/>
                  <a:pt x="29121" y="21532"/>
                </a:cubicBezTo>
                <a:lnTo>
                  <a:pt x="29155" y="21532"/>
                </a:lnTo>
                <a:cubicBezTo>
                  <a:pt x="29155" y="21566"/>
                  <a:pt x="29188" y="21566"/>
                  <a:pt x="29188" y="21566"/>
                </a:cubicBezTo>
                <a:cubicBezTo>
                  <a:pt x="29188" y="21599"/>
                  <a:pt x="29221" y="21599"/>
                  <a:pt x="29221" y="21599"/>
                </a:cubicBezTo>
                <a:cubicBezTo>
                  <a:pt x="29221" y="21599"/>
                  <a:pt x="29221" y="21632"/>
                  <a:pt x="29221" y="21632"/>
                </a:cubicBezTo>
                <a:cubicBezTo>
                  <a:pt x="29221" y="21632"/>
                  <a:pt x="29221" y="21666"/>
                  <a:pt x="29255" y="21666"/>
                </a:cubicBezTo>
                <a:cubicBezTo>
                  <a:pt x="29255" y="21666"/>
                  <a:pt x="29255" y="21699"/>
                  <a:pt x="29255" y="21699"/>
                </a:cubicBezTo>
                <a:cubicBezTo>
                  <a:pt x="29255" y="21699"/>
                  <a:pt x="29255" y="21732"/>
                  <a:pt x="29255" y="21732"/>
                </a:cubicBezTo>
                <a:lnTo>
                  <a:pt x="29255" y="21766"/>
                </a:lnTo>
                <a:cubicBezTo>
                  <a:pt x="29255" y="21799"/>
                  <a:pt x="29255" y="21799"/>
                  <a:pt x="29255" y="21799"/>
                </a:cubicBezTo>
                <a:cubicBezTo>
                  <a:pt x="29255" y="21799"/>
                  <a:pt x="29221" y="21833"/>
                  <a:pt x="29221" y="21833"/>
                </a:cubicBezTo>
                <a:cubicBezTo>
                  <a:pt x="29221" y="21833"/>
                  <a:pt x="29221" y="21833"/>
                  <a:pt x="29221" y="21866"/>
                </a:cubicBezTo>
                <a:cubicBezTo>
                  <a:pt x="29221" y="21866"/>
                  <a:pt x="29221" y="21866"/>
                  <a:pt x="29221" y="21899"/>
                </a:cubicBezTo>
                <a:lnTo>
                  <a:pt x="29188" y="21899"/>
                </a:lnTo>
                <a:lnTo>
                  <a:pt x="29188" y="21933"/>
                </a:lnTo>
                <a:cubicBezTo>
                  <a:pt x="29121" y="21866"/>
                  <a:pt x="29055" y="21833"/>
                  <a:pt x="28955" y="21833"/>
                </a:cubicBezTo>
                <a:lnTo>
                  <a:pt x="28921" y="21799"/>
                </a:lnTo>
                <a:cubicBezTo>
                  <a:pt x="28921" y="21766"/>
                  <a:pt x="28921" y="21699"/>
                  <a:pt x="28888" y="21666"/>
                </a:cubicBezTo>
                <a:cubicBezTo>
                  <a:pt x="28888" y="21666"/>
                  <a:pt x="28888" y="21666"/>
                  <a:pt x="28888" y="21632"/>
                </a:cubicBezTo>
                <a:cubicBezTo>
                  <a:pt x="28888" y="21632"/>
                  <a:pt x="28888" y="21599"/>
                  <a:pt x="28888" y="21566"/>
                </a:cubicBezTo>
                <a:cubicBezTo>
                  <a:pt x="28888" y="21566"/>
                  <a:pt x="28888" y="21566"/>
                  <a:pt x="28888" y="21532"/>
                </a:cubicBezTo>
                <a:cubicBezTo>
                  <a:pt x="28921" y="21532"/>
                  <a:pt x="28921" y="21499"/>
                  <a:pt x="28921" y="21499"/>
                </a:cubicBezTo>
                <a:cubicBezTo>
                  <a:pt x="28921" y="21499"/>
                  <a:pt x="28921" y="21532"/>
                  <a:pt x="28921" y="21532"/>
                </a:cubicBezTo>
                <a:cubicBezTo>
                  <a:pt x="28955" y="21499"/>
                  <a:pt x="28955" y="21499"/>
                  <a:pt x="28955" y="21499"/>
                </a:cubicBezTo>
                <a:close/>
                <a:moveTo>
                  <a:pt x="19114" y="23600"/>
                </a:moveTo>
                <a:cubicBezTo>
                  <a:pt x="19148" y="23634"/>
                  <a:pt x="19181" y="23634"/>
                  <a:pt x="19214" y="23667"/>
                </a:cubicBezTo>
                <a:lnTo>
                  <a:pt x="19214" y="23701"/>
                </a:lnTo>
                <a:lnTo>
                  <a:pt x="19248" y="23734"/>
                </a:lnTo>
                <a:lnTo>
                  <a:pt x="19281" y="23734"/>
                </a:lnTo>
                <a:cubicBezTo>
                  <a:pt x="19281" y="23767"/>
                  <a:pt x="19281" y="23767"/>
                  <a:pt x="19314" y="23801"/>
                </a:cubicBezTo>
                <a:cubicBezTo>
                  <a:pt x="19314" y="23834"/>
                  <a:pt x="19314" y="23834"/>
                  <a:pt x="19314" y="23867"/>
                </a:cubicBezTo>
                <a:lnTo>
                  <a:pt x="19314" y="23901"/>
                </a:lnTo>
                <a:lnTo>
                  <a:pt x="19314" y="23934"/>
                </a:lnTo>
                <a:cubicBezTo>
                  <a:pt x="19314" y="23967"/>
                  <a:pt x="19314" y="23967"/>
                  <a:pt x="19314" y="23967"/>
                </a:cubicBezTo>
                <a:cubicBezTo>
                  <a:pt x="19314" y="23967"/>
                  <a:pt x="19314" y="23967"/>
                  <a:pt x="19314" y="24001"/>
                </a:cubicBezTo>
                <a:cubicBezTo>
                  <a:pt x="19281" y="24034"/>
                  <a:pt x="19281" y="24034"/>
                  <a:pt x="19281" y="24034"/>
                </a:cubicBezTo>
                <a:lnTo>
                  <a:pt x="19248" y="24067"/>
                </a:lnTo>
                <a:cubicBezTo>
                  <a:pt x="19214" y="24067"/>
                  <a:pt x="19214" y="24101"/>
                  <a:pt x="19181" y="24101"/>
                </a:cubicBezTo>
                <a:lnTo>
                  <a:pt x="19081" y="24101"/>
                </a:lnTo>
                <a:cubicBezTo>
                  <a:pt x="19014" y="24067"/>
                  <a:pt x="18981" y="24067"/>
                  <a:pt x="18947" y="24067"/>
                </a:cubicBezTo>
                <a:cubicBezTo>
                  <a:pt x="18914" y="24034"/>
                  <a:pt x="18914" y="24034"/>
                  <a:pt x="18881" y="24034"/>
                </a:cubicBezTo>
                <a:lnTo>
                  <a:pt x="18847" y="24001"/>
                </a:lnTo>
                <a:cubicBezTo>
                  <a:pt x="18847" y="24001"/>
                  <a:pt x="18847" y="23967"/>
                  <a:pt x="18847" y="23967"/>
                </a:cubicBezTo>
                <a:lnTo>
                  <a:pt x="18814" y="23967"/>
                </a:lnTo>
                <a:lnTo>
                  <a:pt x="18814" y="23934"/>
                </a:lnTo>
                <a:lnTo>
                  <a:pt x="18847" y="23934"/>
                </a:lnTo>
                <a:cubicBezTo>
                  <a:pt x="18847" y="23901"/>
                  <a:pt x="18847" y="23901"/>
                  <a:pt x="18847" y="23901"/>
                </a:cubicBezTo>
                <a:cubicBezTo>
                  <a:pt x="18914" y="23901"/>
                  <a:pt x="18981" y="23801"/>
                  <a:pt x="18981" y="23701"/>
                </a:cubicBezTo>
                <a:cubicBezTo>
                  <a:pt x="19048" y="23701"/>
                  <a:pt x="19081" y="23667"/>
                  <a:pt x="19114" y="23600"/>
                </a:cubicBezTo>
                <a:close/>
                <a:moveTo>
                  <a:pt x="31490" y="1485"/>
                </a:moveTo>
                <a:cubicBezTo>
                  <a:pt x="31890" y="1585"/>
                  <a:pt x="32324" y="1718"/>
                  <a:pt x="32691" y="1918"/>
                </a:cubicBezTo>
                <a:cubicBezTo>
                  <a:pt x="33925" y="2519"/>
                  <a:pt x="35159" y="3586"/>
                  <a:pt x="35626" y="4887"/>
                </a:cubicBezTo>
                <a:cubicBezTo>
                  <a:pt x="36026" y="6055"/>
                  <a:pt x="36026" y="7355"/>
                  <a:pt x="35960" y="8590"/>
                </a:cubicBezTo>
                <a:cubicBezTo>
                  <a:pt x="35860" y="9857"/>
                  <a:pt x="35659" y="11158"/>
                  <a:pt x="35226" y="12359"/>
                </a:cubicBezTo>
                <a:cubicBezTo>
                  <a:pt x="35126" y="12559"/>
                  <a:pt x="35059" y="12793"/>
                  <a:pt x="34959" y="12993"/>
                </a:cubicBezTo>
                <a:cubicBezTo>
                  <a:pt x="34759" y="12859"/>
                  <a:pt x="34592" y="12759"/>
                  <a:pt x="34425" y="12626"/>
                </a:cubicBezTo>
                <a:cubicBezTo>
                  <a:pt x="33958" y="12359"/>
                  <a:pt x="33491" y="12192"/>
                  <a:pt x="32991" y="12059"/>
                </a:cubicBezTo>
                <a:cubicBezTo>
                  <a:pt x="32490" y="11925"/>
                  <a:pt x="32023" y="11759"/>
                  <a:pt x="31690" y="11358"/>
                </a:cubicBezTo>
                <a:cubicBezTo>
                  <a:pt x="31089" y="10725"/>
                  <a:pt x="30989" y="9791"/>
                  <a:pt x="30723" y="8990"/>
                </a:cubicBezTo>
                <a:cubicBezTo>
                  <a:pt x="30556" y="8456"/>
                  <a:pt x="30322" y="7989"/>
                  <a:pt x="29989" y="7556"/>
                </a:cubicBezTo>
                <a:cubicBezTo>
                  <a:pt x="29989" y="7522"/>
                  <a:pt x="29955" y="7489"/>
                  <a:pt x="29922" y="7489"/>
                </a:cubicBezTo>
                <a:cubicBezTo>
                  <a:pt x="29755" y="7289"/>
                  <a:pt x="29588" y="7089"/>
                  <a:pt x="29355" y="6922"/>
                </a:cubicBezTo>
                <a:cubicBezTo>
                  <a:pt x="28518" y="6232"/>
                  <a:pt x="27459" y="5882"/>
                  <a:pt x="26390" y="5882"/>
                </a:cubicBezTo>
                <a:cubicBezTo>
                  <a:pt x="25754" y="5882"/>
                  <a:pt x="25115" y="6006"/>
                  <a:pt x="24518" y="6255"/>
                </a:cubicBezTo>
                <a:cubicBezTo>
                  <a:pt x="22750" y="6955"/>
                  <a:pt x="21449" y="8456"/>
                  <a:pt x="20749" y="10191"/>
                </a:cubicBezTo>
                <a:cubicBezTo>
                  <a:pt x="19881" y="12226"/>
                  <a:pt x="19748" y="14527"/>
                  <a:pt x="20015" y="16695"/>
                </a:cubicBezTo>
                <a:cubicBezTo>
                  <a:pt x="20148" y="17863"/>
                  <a:pt x="20482" y="18930"/>
                  <a:pt x="21016" y="19964"/>
                </a:cubicBezTo>
                <a:cubicBezTo>
                  <a:pt x="21549" y="21065"/>
                  <a:pt x="22116" y="22133"/>
                  <a:pt x="22683" y="23200"/>
                </a:cubicBezTo>
                <a:cubicBezTo>
                  <a:pt x="22850" y="23534"/>
                  <a:pt x="23017" y="23901"/>
                  <a:pt x="23217" y="24234"/>
                </a:cubicBezTo>
                <a:cubicBezTo>
                  <a:pt x="21850" y="22533"/>
                  <a:pt x="20315" y="20965"/>
                  <a:pt x="18581" y="19598"/>
                </a:cubicBezTo>
                <a:cubicBezTo>
                  <a:pt x="18380" y="19431"/>
                  <a:pt x="18114" y="19231"/>
                  <a:pt x="17847" y="19030"/>
                </a:cubicBezTo>
                <a:cubicBezTo>
                  <a:pt x="16846" y="18197"/>
                  <a:pt x="15912" y="17229"/>
                  <a:pt x="14978" y="16295"/>
                </a:cubicBezTo>
                <a:cubicBezTo>
                  <a:pt x="14978" y="16262"/>
                  <a:pt x="14978" y="16195"/>
                  <a:pt x="14911" y="16162"/>
                </a:cubicBezTo>
                <a:cubicBezTo>
                  <a:pt x="12910" y="14360"/>
                  <a:pt x="11642" y="11358"/>
                  <a:pt x="12610" y="8690"/>
                </a:cubicBezTo>
                <a:cubicBezTo>
                  <a:pt x="13110" y="7289"/>
                  <a:pt x="13477" y="5721"/>
                  <a:pt x="14311" y="4453"/>
                </a:cubicBezTo>
                <a:cubicBezTo>
                  <a:pt x="15111" y="3253"/>
                  <a:pt x="16479" y="2452"/>
                  <a:pt x="17880" y="2052"/>
                </a:cubicBezTo>
                <a:cubicBezTo>
                  <a:pt x="17904" y="2075"/>
                  <a:pt x="17927" y="2099"/>
                  <a:pt x="17951" y="2099"/>
                </a:cubicBezTo>
                <a:cubicBezTo>
                  <a:pt x="17961" y="2099"/>
                  <a:pt x="17970" y="2095"/>
                  <a:pt x="17980" y="2085"/>
                </a:cubicBezTo>
                <a:cubicBezTo>
                  <a:pt x="18057" y="2078"/>
                  <a:pt x="18133" y="2075"/>
                  <a:pt x="18208" y="2075"/>
                </a:cubicBezTo>
                <a:cubicBezTo>
                  <a:pt x="19245" y="2075"/>
                  <a:pt x="20142" y="2695"/>
                  <a:pt x="20982" y="3286"/>
                </a:cubicBezTo>
                <a:cubicBezTo>
                  <a:pt x="21383" y="3553"/>
                  <a:pt x="21816" y="3886"/>
                  <a:pt x="22283" y="4020"/>
                </a:cubicBezTo>
                <a:cubicBezTo>
                  <a:pt x="22405" y="4046"/>
                  <a:pt x="22525" y="4058"/>
                  <a:pt x="22643" y="4058"/>
                </a:cubicBezTo>
                <a:cubicBezTo>
                  <a:pt x="22975" y="4058"/>
                  <a:pt x="23288" y="3959"/>
                  <a:pt x="23584" y="3786"/>
                </a:cubicBezTo>
                <a:cubicBezTo>
                  <a:pt x="24018" y="3553"/>
                  <a:pt x="24418" y="3253"/>
                  <a:pt x="24885" y="3119"/>
                </a:cubicBezTo>
                <a:cubicBezTo>
                  <a:pt x="25149" y="3031"/>
                  <a:pt x="25423" y="2989"/>
                  <a:pt x="25695" y="2989"/>
                </a:cubicBezTo>
                <a:cubicBezTo>
                  <a:pt x="25940" y="2989"/>
                  <a:pt x="26183" y="3023"/>
                  <a:pt x="26419" y="3086"/>
                </a:cubicBezTo>
                <a:cubicBezTo>
                  <a:pt x="26644" y="3131"/>
                  <a:pt x="26848" y="3162"/>
                  <a:pt x="27050" y="3162"/>
                </a:cubicBezTo>
                <a:cubicBezTo>
                  <a:pt x="27299" y="3162"/>
                  <a:pt x="27544" y="3114"/>
                  <a:pt x="27820" y="2986"/>
                </a:cubicBezTo>
                <a:cubicBezTo>
                  <a:pt x="28287" y="2752"/>
                  <a:pt x="28688" y="2385"/>
                  <a:pt x="29121" y="2152"/>
                </a:cubicBezTo>
                <a:cubicBezTo>
                  <a:pt x="29855" y="1751"/>
                  <a:pt x="30622" y="1685"/>
                  <a:pt x="31390" y="1518"/>
                </a:cubicBezTo>
                <a:cubicBezTo>
                  <a:pt x="31423" y="1518"/>
                  <a:pt x="31456" y="1485"/>
                  <a:pt x="31490" y="1485"/>
                </a:cubicBezTo>
                <a:close/>
                <a:moveTo>
                  <a:pt x="26390" y="6319"/>
                </a:moveTo>
                <a:cubicBezTo>
                  <a:pt x="27057" y="6319"/>
                  <a:pt x="27727" y="6468"/>
                  <a:pt x="28354" y="6788"/>
                </a:cubicBezTo>
                <a:cubicBezTo>
                  <a:pt x="28855" y="7022"/>
                  <a:pt x="29288" y="7355"/>
                  <a:pt x="29622" y="7756"/>
                </a:cubicBezTo>
                <a:cubicBezTo>
                  <a:pt x="30622" y="9590"/>
                  <a:pt x="29655" y="11759"/>
                  <a:pt x="30356" y="13627"/>
                </a:cubicBezTo>
                <a:cubicBezTo>
                  <a:pt x="30689" y="14494"/>
                  <a:pt x="31390" y="15061"/>
                  <a:pt x="32324" y="15161"/>
                </a:cubicBezTo>
                <a:cubicBezTo>
                  <a:pt x="32550" y="15197"/>
                  <a:pt x="32774" y="15211"/>
                  <a:pt x="32996" y="15211"/>
                </a:cubicBezTo>
                <a:cubicBezTo>
                  <a:pt x="33594" y="15211"/>
                  <a:pt x="34184" y="15110"/>
                  <a:pt x="34792" y="15061"/>
                </a:cubicBezTo>
                <a:cubicBezTo>
                  <a:pt x="34896" y="15054"/>
                  <a:pt x="34998" y="15050"/>
                  <a:pt x="35100" y="15050"/>
                </a:cubicBezTo>
                <a:cubicBezTo>
                  <a:pt x="35942" y="15050"/>
                  <a:pt x="36691" y="15307"/>
                  <a:pt x="37227" y="15962"/>
                </a:cubicBezTo>
                <a:cubicBezTo>
                  <a:pt x="37227" y="15995"/>
                  <a:pt x="37261" y="15995"/>
                  <a:pt x="37261" y="15995"/>
                </a:cubicBezTo>
                <a:cubicBezTo>
                  <a:pt x="37627" y="16929"/>
                  <a:pt x="37494" y="18063"/>
                  <a:pt x="37361" y="18997"/>
                </a:cubicBezTo>
                <a:cubicBezTo>
                  <a:pt x="37227" y="19931"/>
                  <a:pt x="36960" y="20832"/>
                  <a:pt x="36493" y="21632"/>
                </a:cubicBezTo>
                <a:cubicBezTo>
                  <a:pt x="35993" y="22533"/>
                  <a:pt x="35292" y="23200"/>
                  <a:pt x="34425" y="23701"/>
                </a:cubicBezTo>
                <a:cubicBezTo>
                  <a:pt x="34158" y="23867"/>
                  <a:pt x="33858" y="24034"/>
                  <a:pt x="33591" y="24201"/>
                </a:cubicBezTo>
                <a:cubicBezTo>
                  <a:pt x="33458" y="24234"/>
                  <a:pt x="33324" y="24301"/>
                  <a:pt x="33191" y="24401"/>
                </a:cubicBezTo>
                <a:cubicBezTo>
                  <a:pt x="32857" y="24534"/>
                  <a:pt x="32490" y="24668"/>
                  <a:pt x="32124" y="24768"/>
                </a:cubicBezTo>
                <a:cubicBezTo>
                  <a:pt x="31356" y="24935"/>
                  <a:pt x="30522" y="24968"/>
                  <a:pt x="29755" y="24968"/>
                </a:cubicBezTo>
                <a:cubicBezTo>
                  <a:pt x="28488" y="24968"/>
                  <a:pt x="27220" y="24835"/>
                  <a:pt x="25986" y="24701"/>
                </a:cubicBezTo>
                <a:cubicBezTo>
                  <a:pt x="26253" y="24601"/>
                  <a:pt x="26486" y="24501"/>
                  <a:pt x="26753" y="24368"/>
                </a:cubicBezTo>
                <a:cubicBezTo>
                  <a:pt x="27253" y="24101"/>
                  <a:pt x="27720" y="23734"/>
                  <a:pt x="28154" y="23334"/>
                </a:cubicBezTo>
                <a:cubicBezTo>
                  <a:pt x="28488" y="23067"/>
                  <a:pt x="28855" y="22767"/>
                  <a:pt x="29088" y="22400"/>
                </a:cubicBezTo>
                <a:cubicBezTo>
                  <a:pt x="29221" y="22400"/>
                  <a:pt x="29322" y="22333"/>
                  <a:pt x="29422" y="22266"/>
                </a:cubicBezTo>
                <a:cubicBezTo>
                  <a:pt x="29789" y="21966"/>
                  <a:pt x="29722" y="21332"/>
                  <a:pt x="29322" y="21165"/>
                </a:cubicBezTo>
                <a:cubicBezTo>
                  <a:pt x="29210" y="21110"/>
                  <a:pt x="29099" y="21083"/>
                  <a:pt x="28992" y="21083"/>
                </a:cubicBezTo>
                <a:cubicBezTo>
                  <a:pt x="28844" y="21083"/>
                  <a:pt x="28704" y="21135"/>
                  <a:pt x="28588" y="21232"/>
                </a:cubicBezTo>
                <a:cubicBezTo>
                  <a:pt x="28554" y="21299"/>
                  <a:pt x="28521" y="21366"/>
                  <a:pt x="28554" y="21432"/>
                </a:cubicBezTo>
                <a:cubicBezTo>
                  <a:pt x="28488" y="21466"/>
                  <a:pt x="28454" y="21532"/>
                  <a:pt x="28488" y="21566"/>
                </a:cubicBezTo>
                <a:cubicBezTo>
                  <a:pt x="28488" y="21799"/>
                  <a:pt x="28554" y="22066"/>
                  <a:pt x="28721" y="22233"/>
                </a:cubicBezTo>
                <a:cubicBezTo>
                  <a:pt x="28521" y="22566"/>
                  <a:pt x="28154" y="22833"/>
                  <a:pt x="27854" y="23067"/>
                </a:cubicBezTo>
                <a:cubicBezTo>
                  <a:pt x="27454" y="23400"/>
                  <a:pt x="27053" y="23701"/>
                  <a:pt x="26620" y="23967"/>
                </a:cubicBezTo>
                <a:cubicBezTo>
                  <a:pt x="26094" y="24268"/>
                  <a:pt x="25456" y="24474"/>
                  <a:pt x="24846" y="24474"/>
                </a:cubicBezTo>
                <a:cubicBezTo>
                  <a:pt x="24643" y="24474"/>
                  <a:pt x="24443" y="24451"/>
                  <a:pt x="24251" y="24401"/>
                </a:cubicBezTo>
                <a:cubicBezTo>
                  <a:pt x="25219" y="22500"/>
                  <a:pt x="25786" y="20432"/>
                  <a:pt x="25852" y="18297"/>
                </a:cubicBezTo>
                <a:cubicBezTo>
                  <a:pt x="25952" y="18230"/>
                  <a:pt x="26019" y="18130"/>
                  <a:pt x="26086" y="18063"/>
                </a:cubicBezTo>
                <a:cubicBezTo>
                  <a:pt x="26253" y="17830"/>
                  <a:pt x="26286" y="17529"/>
                  <a:pt x="26153" y="17296"/>
                </a:cubicBezTo>
                <a:cubicBezTo>
                  <a:pt x="26042" y="17075"/>
                  <a:pt x="25817" y="16945"/>
                  <a:pt x="25591" y="16945"/>
                </a:cubicBezTo>
                <a:cubicBezTo>
                  <a:pt x="25545" y="16945"/>
                  <a:pt x="25498" y="16951"/>
                  <a:pt x="25452" y="16962"/>
                </a:cubicBezTo>
                <a:cubicBezTo>
                  <a:pt x="25152" y="16996"/>
                  <a:pt x="24918" y="17263"/>
                  <a:pt x="24918" y="17563"/>
                </a:cubicBezTo>
                <a:cubicBezTo>
                  <a:pt x="24918" y="17629"/>
                  <a:pt x="24952" y="17696"/>
                  <a:pt x="25018" y="17763"/>
                </a:cubicBezTo>
                <a:cubicBezTo>
                  <a:pt x="25018" y="17996"/>
                  <a:pt x="25119" y="18230"/>
                  <a:pt x="25319" y="18330"/>
                </a:cubicBezTo>
                <a:cubicBezTo>
                  <a:pt x="25352" y="18363"/>
                  <a:pt x="25385" y="18363"/>
                  <a:pt x="25419" y="18363"/>
                </a:cubicBezTo>
                <a:cubicBezTo>
                  <a:pt x="25352" y="20398"/>
                  <a:pt x="24818" y="22400"/>
                  <a:pt x="23851" y="24201"/>
                </a:cubicBezTo>
                <a:cubicBezTo>
                  <a:pt x="23828" y="24086"/>
                  <a:pt x="23757" y="24050"/>
                  <a:pt x="23682" y="24050"/>
                </a:cubicBezTo>
                <a:cubicBezTo>
                  <a:pt x="23649" y="24050"/>
                  <a:pt x="23615" y="24057"/>
                  <a:pt x="23584" y="24067"/>
                </a:cubicBezTo>
                <a:cubicBezTo>
                  <a:pt x="23150" y="23234"/>
                  <a:pt x="22717" y="22400"/>
                  <a:pt x="22283" y="21566"/>
                </a:cubicBezTo>
                <a:cubicBezTo>
                  <a:pt x="21749" y="20532"/>
                  <a:pt x="21149" y="19531"/>
                  <a:pt x="20782" y="18463"/>
                </a:cubicBezTo>
                <a:cubicBezTo>
                  <a:pt x="20449" y="17396"/>
                  <a:pt x="20348" y="16262"/>
                  <a:pt x="20315" y="15161"/>
                </a:cubicBezTo>
                <a:cubicBezTo>
                  <a:pt x="20282" y="14094"/>
                  <a:pt x="20348" y="13026"/>
                  <a:pt x="20615" y="11959"/>
                </a:cubicBezTo>
                <a:cubicBezTo>
                  <a:pt x="21016" y="10124"/>
                  <a:pt x="21983" y="8323"/>
                  <a:pt x="23551" y="7255"/>
                </a:cubicBezTo>
                <a:cubicBezTo>
                  <a:pt x="24391" y="6655"/>
                  <a:pt x="25388" y="6319"/>
                  <a:pt x="26390" y="6319"/>
                </a:cubicBezTo>
                <a:close/>
                <a:moveTo>
                  <a:pt x="16181" y="18784"/>
                </a:moveTo>
                <a:cubicBezTo>
                  <a:pt x="16486" y="18784"/>
                  <a:pt x="16811" y="18905"/>
                  <a:pt x="17113" y="19064"/>
                </a:cubicBezTo>
                <a:cubicBezTo>
                  <a:pt x="17079" y="19097"/>
                  <a:pt x="17013" y="19097"/>
                  <a:pt x="17013" y="19164"/>
                </a:cubicBezTo>
                <a:cubicBezTo>
                  <a:pt x="16612" y="20031"/>
                  <a:pt x="17079" y="20798"/>
                  <a:pt x="17380" y="21599"/>
                </a:cubicBezTo>
                <a:cubicBezTo>
                  <a:pt x="17480" y="21799"/>
                  <a:pt x="17546" y="22033"/>
                  <a:pt x="17580" y="22233"/>
                </a:cubicBezTo>
                <a:cubicBezTo>
                  <a:pt x="17613" y="22433"/>
                  <a:pt x="17680" y="22800"/>
                  <a:pt x="17613" y="22967"/>
                </a:cubicBezTo>
                <a:cubicBezTo>
                  <a:pt x="17513" y="23167"/>
                  <a:pt x="17146" y="23267"/>
                  <a:pt x="16979" y="23367"/>
                </a:cubicBezTo>
                <a:lnTo>
                  <a:pt x="16346" y="23667"/>
                </a:lnTo>
                <a:cubicBezTo>
                  <a:pt x="15612" y="24067"/>
                  <a:pt x="14811" y="24401"/>
                  <a:pt x="14277" y="25068"/>
                </a:cubicBezTo>
                <a:cubicBezTo>
                  <a:pt x="13977" y="25402"/>
                  <a:pt x="13810" y="25835"/>
                  <a:pt x="13744" y="26269"/>
                </a:cubicBezTo>
                <a:cubicBezTo>
                  <a:pt x="13544" y="25802"/>
                  <a:pt x="13410" y="25268"/>
                  <a:pt x="13377" y="24768"/>
                </a:cubicBezTo>
                <a:cubicBezTo>
                  <a:pt x="13343" y="24268"/>
                  <a:pt x="13343" y="23767"/>
                  <a:pt x="13510" y="23300"/>
                </a:cubicBezTo>
                <a:cubicBezTo>
                  <a:pt x="13710" y="22767"/>
                  <a:pt x="14211" y="22533"/>
                  <a:pt x="14544" y="22099"/>
                </a:cubicBezTo>
                <a:cubicBezTo>
                  <a:pt x="15111" y="21265"/>
                  <a:pt x="14811" y="20165"/>
                  <a:pt x="15312" y="19331"/>
                </a:cubicBezTo>
                <a:cubicBezTo>
                  <a:pt x="15538" y="18929"/>
                  <a:pt x="15847" y="18784"/>
                  <a:pt x="16181" y="18784"/>
                </a:cubicBezTo>
                <a:close/>
                <a:moveTo>
                  <a:pt x="4104" y="14394"/>
                </a:moveTo>
                <a:cubicBezTo>
                  <a:pt x="4104" y="14527"/>
                  <a:pt x="4104" y="14661"/>
                  <a:pt x="4170" y="14794"/>
                </a:cubicBezTo>
                <a:cubicBezTo>
                  <a:pt x="4304" y="15294"/>
                  <a:pt x="4537" y="15661"/>
                  <a:pt x="4270" y="16162"/>
                </a:cubicBezTo>
                <a:cubicBezTo>
                  <a:pt x="3870" y="17029"/>
                  <a:pt x="3170" y="17763"/>
                  <a:pt x="2669" y="18597"/>
                </a:cubicBezTo>
                <a:cubicBezTo>
                  <a:pt x="2202" y="19364"/>
                  <a:pt x="1835" y="20231"/>
                  <a:pt x="1869" y="21132"/>
                </a:cubicBezTo>
                <a:cubicBezTo>
                  <a:pt x="1902" y="21566"/>
                  <a:pt x="2002" y="21999"/>
                  <a:pt x="2202" y="22400"/>
                </a:cubicBezTo>
                <a:cubicBezTo>
                  <a:pt x="2302" y="22566"/>
                  <a:pt x="2436" y="22800"/>
                  <a:pt x="2402" y="23000"/>
                </a:cubicBezTo>
                <a:cubicBezTo>
                  <a:pt x="2336" y="23267"/>
                  <a:pt x="2169" y="23534"/>
                  <a:pt x="2035" y="23734"/>
                </a:cubicBezTo>
                <a:cubicBezTo>
                  <a:pt x="1568" y="24635"/>
                  <a:pt x="1101" y="25535"/>
                  <a:pt x="634" y="26436"/>
                </a:cubicBezTo>
                <a:cubicBezTo>
                  <a:pt x="468" y="25235"/>
                  <a:pt x="434" y="24001"/>
                  <a:pt x="534" y="22800"/>
                </a:cubicBezTo>
                <a:cubicBezTo>
                  <a:pt x="801" y="20031"/>
                  <a:pt x="1769" y="17263"/>
                  <a:pt x="3503" y="15061"/>
                </a:cubicBezTo>
                <a:cubicBezTo>
                  <a:pt x="3703" y="14827"/>
                  <a:pt x="3903" y="14627"/>
                  <a:pt x="4104" y="14394"/>
                </a:cubicBezTo>
                <a:close/>
                <a:moveTo>
                  <a:pt x="26653" y="27937"/>
                </a:moveTo>
                <a:cubicBezTo>
                  <a:pt x="26653" y="27937"/>
                  <a:pt x="26653" y="27937"/>
                  <a:pt x="26686" y="27970"/>
                </a:cubicBezTo>
                <a:lnTo>
                  <a:pt x="26720" y="28004"/>
                </a:lnTo>
                <a:cubicBezTo>
                  <a:pt x="26720" y="28037"/>
                  <a:pt x="26753" y="28037"/>
                  <a:pt x="26753" y="28037"/>
                </a:cubicBezTo>
                <a:cubicBezTo>
                  <a:pt x="26753" y="28037"/>
                  <a:pt x="26753" y="28070"/>
                  <a:pt x="26753" y="28070"/>
                </a:cubicBezTo>
                <a:cubicBezTo>
                  <a:pt x="26753" y="28070"/>
                  <a:pt x="26753" y="28104"/>
                  <a:pt x="26753" y="28104"/>
                </a:cubicBezTo>
                <a:cubicBezTo>
                  <a:pt x="26786" y="28104"/>
                  <a:pt x="26786" y="28104"/>
                  <a:pt x="26786" y="28137"/>
                </a:cubicBezTo>
                <a:cubicBezTo>
                  <a:pt x="26786" y="28170"/>
                  <a:pt x="26786" y="28204"/>
                  <a:pt x="26786" y="28237"/>
                </a:cubicBezTo>
                <a:lnTo>
                  <a:pt x="26720" y="28237"/>
                </a:lnTo>
                <a:cubicBezTo>
                  <a:pt x="26686" y="28237"/>
                  <a:pt x="26686" y="28204"/>
                  <a:pt x="26686" y="28204"/>
                </a:cubicBezTo>
                <a:lnTo>
                  <a:pt x="26653" y="28204"/>
                </a:lnTo>
                <a:cubicBezTo>
                  <a:pt x="26653" y="28170"/>
                  <a:pt x="26620" y="28170"/>
                  <a:pt x="26620" y="28170"/>
                </a:cubicBezTo>
                <a:cubicBezTo>
                  <a:pt x="26586" y="28170"/>
                  <a:pt x="26586" y="28137"/>
                  <a:pt x="26586" y="28137"/>
                </a:cubicBezTo>
                <a:cubicBezTo>
                  <a:pt x="26553" y="28137"/>
                  <a:pt x="26553" y="28104"/>
                  <a:pt x="26553" y="28104"/>
                </a:cubicBezTo>
                <a:cubicBezTo>
                  <a:pt x="26520" y="28070"/>
                  <a:pt x="26520" y="28037"/>
                  <a:pt x="26520" y="28037"/>
                </a:cubicBezTo>
                <a:cubicBezTo>
                  <a:pt x="26486" y="28037"/>
                  <a:pt x="26486" y="28004"/>
                  <a:pt x="26486" y="28004"/>
                </a:cubicBezTo>
                <a:cubicBezTo>
                  <a:pt x="26486" y="27970"/>
                  <a:pt x="26486" y="27970"/>
                  <a:pt x="26486" y="27937"/>
                </a:cubicBezTo>
                <a:close/>
                <a:moveTo>
                  <a:pt x="17380" y="19231"/>
                </a:moveTo>
                <a:cubicBezTo>
                  <a:pt x="17580" y="19364"/>
                  <a:pt x="17813" y="19531"/>
                  <a:pt x="17980" y="19664"/>
                </a:cubicBezTo>
                <a:cubicBezTo>
                  <a:pt x="19615" y="20899"/>
                  <a:pt x="21082" y="22333"/>
                  <a:pt x="22417" y="23901"/>
                </a:cubicBezTo>
                <a:cubicBezTo>
                  <a:pt x="21800" y="23604"/>
                  <a:pt x="21110" y="23436"/>
                  <a:pt x="20414" y="23436"/>
                </a:cubicBezTo>
                <a:cubicBezTo>
                  <a:pt x="20170" y="23436"/>
                  <a:pt x="19924" y="23457"/>
                  <a:pt x="19681" y="23500"/>
                </a:cubicBezTo>
                <a:cubicBezTo>
                  <a:pt x="19648" y="23500"/>
                  <a:pt x="19648" y="23500"/>
                  <a:pt x="19615" y="23534"/>
                </a:cubicBezTo>
                <a:cubicBezTo>
                  <a:pt x="19481" y="23334"/>
                  <a:pt x="19248" y="23200"/>
                  <a:pt x="19048" y="23133"/>
                </a:cubicBezTo>
                <a:cubicBezTo>
                  <a:pt x="19024" y="23128"/>
                  <a:pt x="19001" y="23125"/>
                  <a:pt x="18980" y="23125"/>
                </a:cubicBezTo>
                <a:cubicBezTo>
                  <a:pt x="18881" y="23125"/>
                  <a:pt x="18808" y="23185"/>
                  <a:pt x="18781" y="23267"/>
                </a:cubicBezTo>
                <a:lnTo>
                  <a:pt x="18714" y="23467"/>
                </a:lnTo>
                <a:cubicBezTo>
                  <a:pt x="18714" y="23500"/>
                  <a:pt x="18714" y="23500"/>
                  <a:pt x="18714" y="23500"/>
                </a:cubicBezTo>
                <a:cubicBezTo>
                  <a:pt x="18480" y="23600"/>
                  <a:pt x="18380" y="23867"/>
                  <a:pt x="18414" y="24067"/>
                </a:cubicBezTo>
                <a:cubicBezTo>
                  <a:pt x="18480" y="24301"/>
                  <a:pt x="18747" y="24468"/>
                  <a:pt x="18981" y="24501"/>
                </a:cubicBezTo>
                <a:cubicBezTo>
                  <a:pt x="19048" y="24501"/>
                  <a:pt x="19114" y="24509"/>
                  <a:pt x="19177" y="24509"/>
                </a:cubicBezTo>
                <a:cubicBezTo>
                  <a:pt x="19239" y="24509"/>
                  <a:pt x="19298" y="24501"/>
                  <a:pt x="19348" y="24468"/>
                </a:cubicBezTo>
                <a:cubicBezTo>
                  <a:pt x="19481" y="24434"/>
                  <a:pt x="19581" y="24334"/>
                  <a:pt x="19648" y="24234"/>
                </a:cubicBezTo>
                <a:cubicBezTo>
                  <a:pt x="19715" y="24134"/>
                  <a:pt x="19748" y="24034"/>
                  <a:pt x="19748" y="23901"/>
                </a:cubicBezTo>
                <a:lnTo>
                  <a:pt x="19781" y="23901"/>
                </a:lnTo>
                <a:cubicBezTo>
                  <a:pt x="19998" y="23865"/>
                  <a:pt x="20217" y="23847"/>
                  <a:pt x="20435" y="23847"/>
                </a:cubicBezTo>
                <a:cubicBezTo>
                  <a:pt x="21427" y="23847"/>
                  <a:pt x="22412" y="24212"/>
                  <a:pt x="23150" y="24868"/>
                </a:cubicBezTo>
                <a:cubicBezTo>
                  <a:pt x="23184" y="24901"/>
                  <a:pt x="23217" y="24935"/>
                  <a:pt x="23251" y="24935"/>
                </a:cubicBezTo>
                <a:cubicBezTo>
                  <a:pt x="23251" y="24968"/>
                  <a:pt x="23284" y="24968"/>
                  <a:pt x="23284" y="25001"/>
                </a:cubicBezTo>
                <a:cubicBezTo>
                  <a:pt x="22984" y="25235"/>
                  <a:pt x="22717" y="25502"/>
                  <a:pt x="22450" y="25802"/>
                </a:cubicBezTo>
                <a:cubicBezTo>
                  <a:pt x="20949" y="26336"/>
                  <a:pt x="19481" y="26936"/>
                  <a:pt x="17980" y="27503"/>
                </a:cubicBezTo>
                <a:cubicBezTo>
                  <a:pt x="17246" y="27837"/>
                  <a:pt x="16512" y="28137"/>
                  <a:pt x="15745" y="28437"/>
                </a:cubicBezTo>
                <a:cubicBezTo>
                  <a:pt x="15211" y="28170"/>
                  <a:pt x="14744" y="27803"/>
                  <a:pt x="14378" y="27303"/>
                </a:cubicBezTo>
                <a:lnTo>
                  <a:pt x="14244" y="27103"/>
                </a:lnTo>
                <a:cubicBezTo>
                  <a:pt x="14244" y="27103"/>
                  <a:pt x="14244" y="27070"/>
                  <a:pt x="14211" y="27036"/>
                </a:cubicBezTo>
                <a:cubicBezTo>
                  <a:pt x="13744" y="25202"/>
                  <a:pt x="15879" y="24401"/>
                  <a:pt x="17180" y="23734"/>
                </a:cubicBezTo>
                <a:cubicBezTo>
                  <a:pt x="17480" y="23600"/>
                  <a:pt x="17913" y="23467"/>
                  <a:pt x="18013" y="23100"/>
                </a:cubicBezTo>
                <a:cubicBezTo>
                  <a:pt x="18114" y="22733"/>
                  <a:pt x="18013" y="22233"/>
                  <a:pt x="17913" y="21833"/>
                </a:cubicBezTo>
                <a:cubicBezTo>
                  <a:pt x="17713" y="21065"/>
                  <a:pt x="16979" y="20198"/>
                  <a:pt x="17346" y="19397"/>
                </a:cubicBezTo>
                <a:cubicBezTo>
                  <a:pt x="17380" y="19331"/>
                  <a:pt x="17380" y="19264"/>
                  <a:pt x="17380" y="19231"/>
                </a:cubicBezTo>
                <a:close/>
                <a:moveTo>
                  <a:pt x="41182" y="7585"/>
                </a:moveTo>
                <a:cubicBezTo>
                  <a:pt x="41995" y="7585"/>
                  <a:pt x="42730" y="7761"/>
                  <a:pt x="43465" y="8189"/>
                </a:cubicBezTo>
                <a:cubicBezTo>
                  <a:pt x="44399" y="8756"/>
                  <a:pt x="45133" y="9590"/>
                  <a:pt x="45667" y="10558"/>
                </a:cubicBezTo>
                <a:cubicBezTo>
                  <a:pt x="45767" y="11625"/>
                  <a:pt x="45633" y="12726"/>
                  <a:pt x="45266" y="13760"/>
                </a:cubicBezTo>
                <a:cubicBezTo>
                  <a:pt x="44933" y="14661"/>
                  <a:pt x="44299" y="15695"/>
                  <a:pt x="44532" y="16695"/>
                </a:cubicBezTo>
                <a:cubicBezTo>
                  <a:pt x="44566" y="16896"/>
                  <a:pt x="44666" y="17062"/>
                  <a:pt x="44799" y="17196"/>
                </a:cubicBezTo>
                <a:cubicBezTo>
                  <a:pt x="44999" y="17363"/>
                  <a:pt x="45266" y="17396"/>
                  <a:pt x="45466" y="17563"/>
                </a:cubicBezTo>
                <a:cubicBezTo>
                  <a:pt x="45733" y="17830"/>
                  <a:pt x="45700" y="18363"/>
                  <a:pt x="45867" y="18697"/>
                </a:cubicBezTo>
                <a:cubicBezTo>
                  <a:pt x="46234" y="19431"/>
                  <a:pt x="47134" y="19598"/>
                  <a:pt x="47868" y="19698"/>
                </a:cubicBezTo>
                <a:cubicBezTo>
                  <a:pt x="48602" y="19764"/>
                  <a:pt x="49603" y="19898"/>
                  <a:pt x="49903" y="20698"/>
                </a:cubicBezTo>
                <a:cubicBezTo>
                  <a:pt x="50170" y="21566"/>
                  <a:pt x="50236" y="22466"/>
                  <a:pt x="50136" y="23367"/>
                </a:cubicBezTo>
                <a:cubicBezTo>
                  <a:pt x="49970" y="24534"/>
                  <a:pt x="49202" y="25569"/>
                  <a:pt x="48402" y="26369"/>
                </a:cubicBezTo>
                <a:cubicBezTo>
                  <a:pt x="47568" y="27236"/>
                  <a:pt x="46634" y="27970"/>
                  <a:pt x="45633" y="28571"/>
                </a:cubicBezTo>
                <a:cubicBezTo>
                  <a:pt x="45466" y="28371"/>
                  <a:pt x="45300" y="28137"/>
                  <a:pt x="45133" y="27937"/>
                </a:cubicBezTo>
                <a:cubicBezTo>
                  <a:pt x="44466" y="27236"/>
                  <a:pt x="43665" y="26636"/>
                  <a:pt x="42865" y="26102"/>
                </a:cubicBezTo>
                <a:cubicBezTo>
                  <a:pt x="42031" y="25569"/>
                  <a:pt x="41163" y="25102"/>
                  <a:pt x="40229" y="24735"/>
                </a:cubicBezTo>
                <a:cubicBezTo>
                  <a:pt x="39295" y="24368"/>
                  <a:pt x="38295" y="24168"/>
                  <a:pt x="37294" y="24001"/>
                </a:cubicBezTo>
                <a:cubicBezTo>
                  <a:pt x="36695" y="23897"/>
                  <a:pt x="36096" y="23813"/>
                  <a:pt x="35497" y="23813"/>
                </a:cubicBezTo>
                <a:cubicBezTo>
                  <a:pt x="35329" y="23813"/>
                  <a:pt x="35160" y="23819"/>
                  <a:pt x="34992" y="23834"/>
                </a:cubicBezTo>
                <a:cubicBezTo>
                  <a:pt x="35426" y="23534"/>
                  <a:pt x="35826" y="23234"/>
                  <a:pt x="36160" y="22833"/>
                </a:cubicBezTo>
                <a:cubicBezTo>
                  <a:pt x="36794" y="22099"/>
                  <a:pt x="37227" y="21232"/>
                  <a:pt x="37494" y="20331"/>
                </a:cubicBezTo>
                <a:cubicBezTo>
                  <a:pt x="37794" y="19397"/>
                  <a:pt x="37894" y="18397"/>
                  <a:pt x="37894" y="17396"/>
                </a:cubicBezTo>
                <a:cubicBezTo>
                  <a:pt x="37894" y="16862"/>
                  <a:pt x="37828" y="16329"/>
                  <a:pt x="37627" y="15795"/>
                </a:cubicBezTo>
                <a:cubicBezTo>
                  <a:pt x="37427" y="15361"/>
                  <a:pt x="37127" y="14961"/>
                  <a:pt x="36794" y="14627"/>
                </a:cubicBezTo>
                <a:cubicBezTo>
                  <a:pt x="36327" y="14160"/>
                  <a:pt x="35826" y="13660"/>
                  <a:pt x="35259" y="13226"/>
                </a:cubicBezTo>
                <a:lnTo>
                  <a:pt x="35292" y="13226"/>
                </a:lnTo>
                <a:cubicBezTo>
                  <a:pt x="35860" y="12126"/>
                  <a:pt x="36093" y="10858"/>
                  <a:pt x="36260" y="9624"/>
                </a:cubicBezTo>
                <a:cubicBezTo>
                  <a:pt x="36260" y="9624"/>
                  <a:pt x="36260" y="9624"/>
                  <a:pt x="36260" y="9590"/>
                </a:cubicBezTo>
                <a:cubicBezTo>
                  <a:pt x="36260" y="9590"/>
                  <a:pt x="36293" y="9590"/>
                  <a:pt x="36293" y="9557"/>
                </a:cubicBezTo>
                <a:cubicBezTo>
                  <a:pt x="36693" y="8857"/>
                  <a:pt x="37494" y="8456"/>
                  <a:pt x="38228" y="8156"/>
                </a:cubicBezTo>
                <a:cubicBezTo>
                  <a:pt x="39095" y="7822"/>
                  <a:pt x="40029" y="7622"/>
                  <a:pt x="40963" y="7589"/>
                </a:cubicBezTo>
                <a:cubicBezTo>
                  <a:pt x="41037" y="7586"/>
                  <a:pt x="41110" y="7585"/>
                  <a:pt x="41182" y="7585"/>
                </a:cubicBezTo>
                <a:close/>
                <a:moveTo>
                  <a:pt x="21783" y="26469"/>
                </a:moveTo>
                <a:lnTo>
                  <a:pt x="21716" y="26569"/>
                </a:lnTo>
                <a:cubicBezTo>
                  <a:pt x="21149" y="27136"/>
                  <a:pt x="20549" y="27770"/>
                  <a:pt x="19815" y="28204"/>
                </a:cubicBezTo>
                <a:cubicBezTo>
                  <a:pt x="19123" y="28588"/>
                  <a:pt x="18235" y="28795"/>
                  <a:pt x="17392" y="28795"/>
                </a:cubicBezTo>
                <a:cubicBezTo>
                  <a:pt x="17137" y="28795"/>
                  <a:pt x="16886" y="28776"/>
                  <a:pt x="16646" y="28737"/>
                </a:cubicBezTo>
                <a:cubicBezTo>
                  <a:pt x="16546" y="28704"/>
                  <a:pt x="16412" y="28671"/>
                  <a:pt x="16312" y="28637"/>
                </a:cubicBezTo>
                <a:cubicBezTo>
                  <a:pt x="16579" y="28537"/>
                  <a:pt x="16846" y="28437"/>
                  <a:pt x="17113" y="28337"/>
                </a:cubicBezTo>
                <a:cubicBezTo>
                  <a:pt x="18681" y="27670"/>
                  <a:pt x="20215" y="27070"/>
                  <a:pt x="21783" y="26469"/>
                </a:cubicBezTo>
                <a:close/>
                <a:moveTo>
                  <a:pt x="26886" y="30605"/>
                </a:moveTo>
                <a:cubicBezTo>
                  <a:pt x="26920" y="30605"/>
                  <a:pt x="26920" y="30639"/>
                  <a:pt x="26953" y="30639"/>
                </a:cubicBezTo>
                <a:cubicBezTo>
                  <a:pt x="26953" y="30672"/>
                  <a:pt x="26987" y="30672"/>
                  <a:pt x="26987" y="30672"/>
                </a:cubicBezTo>
                <a:cubicBezTo>
                  <a:pt x="26987" y="30672"/>
                  <a:pt x="27020" y="30672"/>
                  <a:pt x="27020" y="30706"/>
                </a:cubicBezTo>
                <a:cubicBezTo>
                  <a:pt x="27020" y="30706"/>
                  <a:pt x="27020" y="30706"/>
                  <a:pt x="27020" y="30739"/>
                </a:cubicBezTo>
                <a:cubicBezTo>
                  <a:pt x="27020" y="30739"/>
                  <a:pt x="27020" y="30772"/>
                  <a:pt x="27020" y="30772"/>
                </a:cubicBezTo>
                <a:cubicBezTo>
                  <a:pt x="27020" y="30772"/>
                  <a:pt x="27020" y="30772"/>
                  <a:pt x="27020" y="30806"/>
                </a:cubicBezTo>
                <a:cubicBezTo>
                  <a:pt x="27020" y="30839"/>
                  <a:pt x="26987" y="30839"/>
                  <a:pt x="26987" y="30839"/>
                </a:cubicBezTo>
                <a:cubicBezTo>
                  <a:pt x="26987" y="30839"/>
                  <a:pt x="26987" y="30839"/>
                  <a:pt x="26987" y="30839"/>
                </a:cubicBezTo>
                <a:lnTo>
                  <a:pt x="26987" y="30839"/>
                </a:lnTo>
                <a:cubicBezTo>
                  <a:pt x="26953" y="30856"/>
                  <a:pt x="26945" y="30864"/>
                  <a:pt x="26949" y="30864"/>
                </a:cubicBezTo>
                <a:cubicBezTo>
                  <a:pt x="26953" y="30864"/>
                  <a:pt x="26970" y="30856"/>
                  <a:pt x="26986" y="30839"/>
                </a:cubicBezTo>
                <a:lnTo>
                  <a:pt x="26986" y="30839"/>
                </a:lnTo>
                <a:cubicBezTo>
                  <a:pt x="26953" y="30872"/>
                  <a:pt x="26953" y="30872"/>
                  <a:pt x="26920" y="30872"/>
                </a:cubicBezTo>
                <a:lnTo>
                  <a:pt x="26820" y="30872"/>
                </a:lnTo>
                <a:lnTo>
                  <a:pt x="26786" y="30839"/>
                </a:lnTo>
                <a:cubicBezTo>
                  <a:pt x="26786" y="30839"/>
                  <a:pt x="26786" y="30806"/>
                  <a:pt x="26753" y="30806"/>
                </a:cubicBezTo>
                <a:cubicBezTo>
                  <a:pt x="26786" y="30806"/>
                  <a:pt x="26786" y="30806"/>
                  <a:pt x="26753" y="30772"/>
                </a:cubicBezTo>
                <a:lnTo>
                  <a:pt x="26753" y="30739"/>
                </a:lnTo>
                <a:lnTo>
                  <a:pt x="26753" y="30706"/>
                </a:lnTo>
                <a:lnTo>
                  <a:pt x="26753" y="30672"/>
                </a:lnTo>
                <a:cubicBezTo>
                  <a:pt x="26753" y="30672"/>
                  <a:pt x="26753" y="30672"/>
                  <a:pt x="26753" y="30639"/>
                </a:cubicBezTo>
                <a:lnTo>
                  <a:pt x="26753" y="30605"/>
                </a:lnTo>
                <a:close/>
                <a:moveTo>
                  <a:pt x="7810" y="12563"/>
                </a:moveTo>
                <a:cubicBezTo>
                  <a:pt x="8709" y="12563"/>
                  <a:pt x="9582" y="12857"/>
                  <a:pt x="10408" y="13293"/>
                </a:cubicBezTo>
                <a:cubicBezTo>
                  <a:pt x="11809" y="14060"/>
                  <a:pt x="13077" y="15061"/>
                  <a:pt x="14244" y="16162"/>
                </a:cubicBezTo>
                <a:cubicBezTo>
                  <a:pt x="15011" y="16862"/>
                  <a:pt x="15712" y="17629"/>
                  <a:pt x="16479" y="18363"/>
                </a:cubicBezTo>
                <a:cubicBezTo>
                  <a:pt x="16390" y="18352"/>
                  <a:pt x="16297" y="18345"/>
                  <a:pt x="16204" y="18345"/>
                </a:cubicBezTo>
                <a:cubicBezTo>
                  <a:pt x="16016" y="18345"/>
                  <a:pt x="15823" y="18374"/>
                  <a:pt x="15645" y="18463"/>
                </a:cubicBezTo>
                <a:cubicBezTo>
                  <a:pt x="14611" y="18930"/>
                  <a:pt x="14678" y="20198"/>
                  <a:pt x="14478" y="21099"/>
                </a:cubicBezTo>
                <a:cubicBezTo>
                  <a:pt x="14411" y="21399"/>
                  <a:pt x="14344" y="21666"/>
                  <a:pt x="14177" y="21866"/>
                </a:cubicBezTo>
                <a:cubicBezTo>
                  <a:pt x="14011" y="22133"/>
                  <a:pt x="13744" y="22300"/>
                  <a:pt x="13544" y="22500"/>
                </a:cubicBezTo>
                <a:cubicBezTo>
                  <a:pt x="13143" y="22900"/>
                  <a:pt x="13010" y="23467"/>
                  <a:pt x="12977" y="24001"/>
                </a:cubicBezTo>
                <a:cubicBezTo>
                  <a:pt x="12876" y="24968"/>
                  <a:pt x="13110" y="25969"/>
                  <a:pt x="13577" y="26836"/>
                </a:cubicBezTo>
                <a:cubicBezTo>
                  <a:pt x="13977" y="27570"/>
                  <a:pt x="14544" y="28204"/>
                  <a:pt x="15245" y="28637"/>
                </a:cubicBezTo>
                <a:cubicBezTo>
                  <a:pt x="14578" y="28938"/>
                  <a:pt x="13877" y="29238"/>
                  <a:pt x="13177" y="29538"/>
                </a:cubicBezTo>
                <a:cubicBezTo>
                  <a:pt x="11542" y="30305"/>
                  <a:pt x="9841" y="31339"/>
                  <a:pt x="8673" y="32774"/>
                </a:cubicBezTo>
                <a:cubicBezTo>
                  <a:pt x="8142" y="32899"/>
                  <a:pt x="7602" y="32962"/>
                  <a:pt x="7066" y="32962"/>
                </a:cubicBezTo>
                <a:cubicBezTo>
                  <a:pt x="5178" y="32962"/>
                  <a:pt x="3353" y="32176"/>
                  <a:pt x="2236" y="30539"/>
                </a:cubicBezTo>
                <a:cubicBezTo>
                  <a:pt x="1502" y="29505"/>
                  <a:pt x="1035" y="28337"/>
                  <a:pt x="768" y="27103"/>
                </a:cubicBezTo>
                <a:cubicBezTo>
                  <a:pt x="1235" y="26202"/>
                  <a:pt x="1702" y="25268"/>
                  <a:pt x="2202" y="24368"/>
                </a:cubicBezTo>
                <a:cubicBezTo>
                  <a:pt x="2302" y="24134"/>
                  <a:pt x="2436" y="23901"/>
                  <a:pt x="2536" y="23667"/>
                </a:cubicBezTo>
                <a:cubicBezTo>
                  <a:pt x="2636" y="23500"/>
                  <a:pt x="2769" y="23300"/>
                  <a:pt x="2803" y="23067"/>
                </a:cubicBezTo>
                <a:cubicBezTo>
                  <a:pt x="2869" y="22633"/>
                  <a:pt x="2602" y="22300"/>
                  <a:pt x="2436" y="21899"/>
                </a:cubicBezTo>
                <a:cubicBezTo>
                  <a:pt x="2102" y="21032"/>
                  <a:pt x="2369" y="20031"/>
                  <a:pt x="2803" y="19197"/>
                </a:cubicBezTo>
                <a:cubicBezTo>
                  <a:pt x="3236" y="18363"/>
                  <a:pt x="3870" y="17629"/>
                  <a:pt x="4404" y="16796"/>
                </a:cubicBezTo>
                <a:cubicBezTo>
                  <a:pt x="4637" y="16429"/>
                  <a:pt x="4904" y="15995"/>
                  <a:pt x="4804" y="15495"/>
                </a:cubicBezTo>
                <a:cubicBezTo>
                  <a:pt x="4737" y="15094"/>
                  <a:pt x="4304" y="14461"/>
                  <a:pt x="4604" y="14060"/>
                </a:cubicBezTo>
                <a:cubicBezTo>
                  <a:pt x="4637" y="13994"/>
                  <a:pt x="4671" y="13960"/>
                  <a:pt x="4637" y="13893"/>
                </a:cubicBezTo>
                <a:cubicBezTo>
                  <a:pt x="5204" y="13393"/>
                  <a:pt x="5838" y="12993"/>
                  <a:pt x="6572" y="12759"/>
                </a:cubicBezTo>
                <a:cubicBezTo>
                  <a:pt x="6989" y="12624"/>
                  <a:pt x="7402" y="12563"/>
                  <a:pt x="7810" y="12563"/>
                </a:cubicBezTo>
                <a:close/>
                <a:moveTo>
                  <a:pt x="24151" y="24968"/>
                </a:moveTo>
                <a:lnTo>
                  <a:pt x="24151" y="24968"/>
                </a:lnTo>
                <a:cubicBezTo>
                  <a:pt x="24418" y="25001"/>
                  <a:pt x="24718" y="25001"/>
                  <a:pt x="24985" y="25035"/>
                </a:cubicBezTo>
                <a:lnTo>
                  <a:pt x="25018" y="25035"/>
                </a:lnTo>
                <a:cubicBezTo>
                  <a:pt x="26286" y="25802"/>
                  <a:pt x="27620" y="26469"/>
                  <a:pt x="29021" y="26970"/>
                </a:cubicBezTo>
                <a:cubicBezTo>
                  <a:pt x="29722" y="27203"/>
                  <a:pt x="30422" y="27403"/>
                  <a:pt x="31156" y="27537"/>
                </a:cubicBezTo>
                <a:cubicBezTo>
                  <a:pt x="31490" y="27603"/>
                  <a:pt x="31823" y="27637"/>
                  <a:pt x="32157" y="27670"/>
                </a:cubicBezTo>
                <a:cubicBezTo>
                  <a:pt x="32557" y="27703"/>
                  <a:pt x="32991" y="27737"/>
                  <a:pt x="33391" y="27904"/>
                </a:cubicBezTo>
                <a:cubicBezTo>
                  <a:pt x="33658" y="28037"/>
                  <a:pt x="33891" y="28237"/>
                  <a:pt x="33992" y="28537"/>
                </a:cubicBezTo>
                <a:cubicBezTo>
                  <a:pt x="34092" y="28971"/>
                  <a:pt x="33791" y="29405"/>
                  <a:pt x="33625" y="29738"/>
                </a:cubicBezTo>
                <a:cubicBezTo>
                  <a:pt x="33258" y="30439"/>
                  <a:pt x="32924" y="31139"/>
                  <a:pt x="32557" y="31840"/>
                </a:cubicBezTo>
                <a:cubicBezTo>
                  <a:pt x="32390" y="32207"/>
                  <a:pt x="32190" y="32540"/>
                  <a:pt x="31990" y="32874"/>
                </a:cubicBezTo>
                <a:cubicBezTo>
                  <a:pt x="31957" y="32874"/>
                  <a:pt x="31923" y="32874"/>
                  <a:pt x="31857" y="32907"/>
                </a:cubicBezTo>
                <a:cubicBezTo>
                  <a:pt x="31696" y="33000"/>
                  <a:pt x="31522" y="33037"/>
                  <a:pt x="31343" y="33037"/>
                </a:cubicBezTo>
                <a:cubicBezTo>
                  <a:pt x="30815" y="33037"/>
                  <a:pt x="30237" y="32714"/>
                  <a:pt x="29789" y="32540"/>
                </a:cubicBezTo>
                <a:cubicBezTo>
                  <a:pt x="29522" y="32440"/>
                  <a:pt x="29188" y="32307"/>
                  <a:pt x="28888" y="32307"/>
                </a:cubicBezTo>
                <a:cubicBezTo>
                  <a:pt x="28488" y="32340"/>
                  <a:pt x="28154" y="32574"/>
                  <a:pt x="27820" y="32774"/>
                </a:cubicBezTo>
                <a:cubicBezTo>
                  <a:pt x="27587" y="32907"/>
                  <a:pt x="27387" y="33007"/>
                  <a:pt x="27120" y="33007"/>
                </a:cubicBezTo>
                <a:cubicBezTo>
                  <a:pt x="26820" y="33007"/>
                  <a:pt x="26520" y="32907"/>
                  <a:pt x="26253" y="32774"/>
                </a:cubicBezTo>
                <a:cubicBezTo>
                  <a:pt x="25819" y="32540"/>
                  <a:pt x="25419" y="32307"/>
                  <a:pt x="24952" y="32240"/>
                </a:cubicBezTo>
                <a:cubicBezTo>
                  <a:pt x="24875" y="32229"/>
                  <a:pt x="24800" y="32223"/>
                  <a:pt x="24727" y="32223"/>
                </a:cubicBezTo>
                <a:cubicBezTo>
                  <a:pt x="24356" y="32223"/>
                  <a:pt x="24035" y="32367"/>
                  <a:pt x="23784" y="32674"/>
                </a:cubicBezTo>
                <a:cubicBezTo>
                  <a:pt x="23451" y="33041"/>
                  <a:pt x="23184" y="33474"/>
                  <a:pt x="22884" y="33874"/>
                </a:cubicBezTo>
                <a:cubicBezTo>
                  <a:pt x="22183" y="34708"/>
                  <a:pt x="21449" y="35476"/>
                  <a:pt x="20482" y="36009"/>
                </a:cubicBezTo>
                <a:cubicBezTo>
                  <a:pt x="19681" y="35742"/>
                  <a:pt x="18981" y="35175"/>
                  <a:pt x="18581" y="34442"/>
                </a:cubicBezTo>
                <a:cubicBezTo>
                  <a:pt x="18214" y="33774"/>
                  <a:pt x="18147" y="33041"/>
                  <a:pt x="18614" y="32407"/>
                </a:cubicBezTo>
                <a:cubicBezTo>
                  <a:pt x="19048" y="31806"/>
                  <a:pt x="19715" y="31373"/>
                  <a:pt x="20315" y="30939"/>
                </a:cubicBezTo>
                <a:cubicBezTo>
                  <a:pt x="20882" y="30505"/>
                  <a:pt x="21516" y="30105"/>
                  <a:pt x="21983" y="29538"/>
                </a:cubicBezTo>
                <a:cubicBezTo>
                  <a:pt x="22317" y="29138"/>
                  <a:pt x="22583" y="28671"/>
                  <a:pt x="22850" y="28204"/>
                </a:cubicBezTo>
                <a:cubicBezTo>
                  <a:pt x="23117" y="27670"/>
                  <a:pt x="23384" y="27103"/>
                  <a:pt x="23551" y="26503"/>
                </a:cubicBezTo>
                <a:cubicBezTo>
                  <a:pt x="23617" y="26369"/>
                  <a:pt x="23651" y="26236"/>
                  <a:pt x="23684" y="26069"/>
                </a:cubicBezTo>
                <a:cubicBezTo>
                  <a:pt x="24118" y="27703"/>
                  <a:pt x="25052" y="29171"/>
                  <a:pt x="26353" y="30239"/>
                </a:cubicBezTo>
                <a:cubicBezTo>
                  <a:pt x="26286" y="30272"/>
                  <a:pt x="26219" y="30405"/>
                  <a:pt x="26253" y="30472"/>
                </a:cubicBezTo>
                <a:cubicBezTo>
                  <a:pt x="26286" y="30539"/>
                  <a:pt x="26319" y="30572"/>
                  <a:pt x="26353" y="30605"/>
                </a:cubicBezTo>
                <a:cubicBezTo>
                  <a:pt x="26353" y="30706"/>
                  <a:pt x="26353" y="30772"/>
                  <a:pt x="26353" y="30872"/>
                </a:cubicBezTo>
                <a:cubicBezTo>
                  <a:pt x="26386" y="30972"/>
                  <a:pt x="26453" y="31072"/>
                  <a:pt x="26520" y="31173"/>
                </a:cubicBezTo>
                <a:cubicBezTo>
                  <a:pt x="26620" y="31239"/>
                  <a:pt x="26720" y="31273"/>
                  <a:pt x="26853" y="31306"/>
                </a:cubicBezTo>
                <a:cubicBezTo>
                  <a:pt x="27053" y="31306"/>
                  <a:pt x="27287" y="31206"/>
                  <a:pt x="27387" y="31039"/>
                </a:cubicBezTo>
                <a:cubicBezTo>
                  <a:pt x="27554" y="30839"/>
                  <a:pt x="27454" y="30539"/>
                  <a:pt x="27287" y="30372"/>
                </a:cubicBezTo>
                <a:cubicBezTo>
                  <a:pt x="27153" y="30272"/>
                  <a:pt x="27020" y="30205"/>
                  <a:pt x="26853" y="30172"/>
                </a:cubicBezTo>
                <a:cubicBezTo>
                  <a:pt x="26853" y="30138"/>
                  <a:pt x="26820" y="30072"/>
                  <a:pt x="26786" y="30038"/>
                </a:cubicBezTo>
                <a:cubicBezTo>
                  <a:pt x="25352" y="28904"/>
                  <a:pt x="24351" y="27303"/>
                  <a:pt x="23984" y="25535"/>
                </a:cubicBezTo>
                <a:lnTo>
                  <a:pt x="23984" y="25535"/>
                </a:lnTo>
                <a:cubicBezTo>
                  <a:pt x="24151" y="25869"/>
                  <a:pt x="24351" y="26169"/>
                  <a:pt x="24551" y="26469"/>
                </a:cubicBezTo>
                <a:cubicBezTo>
                  <a:pt x="24952" y="27036"/>
                  <a:pt x="25419" y="27603"/>
                  <a:pt x="26086" y="27870"/>
                </a:cubicBezTo>
                <a:cubicBezTo>
                  <a:pt x="26053" y="27904"/>
                  <a:pt x="26053" y="27970"/>
                  <a:pt x="26086" y="28004"/>
                </a:cubicBezTo>
                <a:cubicBezTo>
                  <a:pt x="26086" y="28204"/>
                  <a:pt x="26186" y="28371"/>
                  <a:pt x="26353" y="28504"/>
                </a:cubicBezTo>
                <a:cubicBezTo>
                  <a:pt x="26419" y="28571"/>
                  <a:pt x="26520" y="28604"/>
                  <a:pt x="26620" y="28637"/>
                </a:cubicBezTo>
                <a:cubicBezTo>
                  <a:pt x="26670" y="28654"/>
                  <a:pt x="26720" y="28662"/>
                  <a:pt x="26770" y="28662"/>
                </a:cubicBezTo>
                <a:cubicBezTo>
                  <a:pt x="26820" y="28662"/>
                  <a:pt x="26870" y="28654"/>
                  <a:pt x="26920" y="28637"/>
                </a:cubicBezTo>
                <a:cubicBezTo>
                  <a:pt x="27053" y="28604"/>
                  <a:pt x="27153" y="28504"/>
                  <a:pt x="27187" y="28337"/>
                </a:cubicBezTo>
                <a:cubicBezTo>
                  <a:pt x="27220" y="28237"/>
                  <a:pt x="27220" y="28137"/>
                  <a:pt x="27187" y="28037"/>
                </a:cubicBezTo>
                <a:cubicBezTo>
                  <a:pt x="27153" y="27837"/>
                  <a:pt x="27020" y="27670"/>
                  <a:pt x="26853" y="27570"/>
                </a:cubicBezTo>
                <a:cubicBezTo>
                  <a:pt x="26770" y="27537"/>
                  <a:pt x="26686" y="27520"/>
                  <a:pt x="26603" y="27520"/>
                </a:cubicBezTo>
                <a:cubicBezTo>
                  <a:pt x="26520" y="27520"/>
                  <a:pt x="26436" y="27537"/>
                  <a:pt x="26353" y="27570"/>
                </a:cubicBezTo>
                <a:cubicBezTo>
                  <a:pt x="26319" y="27537"/>
                  <a:pt x="26286" y="27503"/>
                  <a:pt x="26253" y="27470"/>
                </a:cubicBezTo>
                <a:cubicBezTo>
                  <a:pt x="25619" y="27236"/>
                  <a:pt x="25219" y="26703"/>
                  <a:pt x="24852" y="26169"/>
                </a:cubicBezTo>
                <a:cubicBezTo>
                  <a:pt x="24618" y="25769"/>
                  <a:pt x="24351" y="25402"/>
                  <a:pt x="24151" y="24968"/>
                </a:cubicBezTo>
                <a:close/>
                <a:moveTo>
                  <a:pt x="24775" y="32626"/>
                </a:moveTo>
                <a:cubicBezTo>
                  <a:pt x="24831" y="32626"/>
                  <a:pt x="24889" y="32630"/>
                  <a:pt x="24952" y="32640"/>
                </a:cubicBezTo>
                <a:cubicBezTo>
                  <a:pt x="25452" y="32740"/>
                  <a:pt x="25886" y="33074"/>
                  <a:pt x="26353" y="33241"/>
                </a:cubicBezTo>
                <a:cubicBezTo>
                  <a:pt x="26588" y="33349"/>
                  <a:pt x="26832" y="33408"/>
                  <a:pt x="27076" y="33408"/>
                </a:cubicBezTo>
                <a:cubicBezTo>
                  <a:pt x="27282" y="33408"/>
                  <a:pt x="27488" y="33366"/>
                  <a:pt x="27687" y="33274"/>
                </a:cubicBezTo>
                <a:cubicBezTo>
                  <a:pt x="28087" y="33107"/>
                  <a:pt x="28421" y="32740"/>
                  <a:pt x="28855" y="32740"/>
                </a:cubicBezTo>
                <a:cubicBezTo>
                  <a:pt x="28884" y="32737"/>
                  <a:pt x="28914" y="32736"/>
                  <a:pt x="28943" y="32736"/>
                </a:cubicBezTo>
                <a:cubicBezTo>
                  <a:pt x="29247" y="32736"/>
                  <a:pt x="29548" y="32883"/>
                  <a:pt x="29822" y="32974"/>
                </a:cubicBezTo>
                <a:cubicBezTo>
                  <a:pt x="30312" y="33176"/>
                  <a:pt x="30852" y="33427"/>
                  <a:pt x="31377" y="33427"/>
                </a:cubicBezTo>
                <a:cubicBezTo>
                  <a:pt x="31460" y="33427"/>
                  <a:pt x="31542" y="33421"/>
                  <a:pt x="31623" y="33407"/>
                </a:cubicBezTo>
                <a:lnTo>
                  <a:pt x="31623" y="33407"/>
                </a:lnTo>
                <a:cubicBezTo>
                  <a:pt x="31223" y="33975"/>
                  <a:pt x="30756" y="34442"/>
                  <a:pt x="30155" y="34742"/>
                </a:cubicBezTo>
                <a:cubicBezTo>
                  <a:pt x="29616" y="35012"/>
                  <a:pt x="29046" y="35088"/>
                  <a:pt x="28466" y="35088"/>
                </a:cubicBezTo>
                <a:cubicBezTo>
                  <a:pt x="27701" y="35088"/>
                  <a:pt x="26918" y="34955"/>
                  <a:pt x="26160" y="34955"/>
                </a:cubicBezTo>
                <a:cubicBezTo>
                  <a:pt x="26000" y="34955"/>
                  <a:pt x="25842" y="34961"/>
                  <a:pt x="25686" y="34975"/>
                </a:cubicBezTo>
                <a:cubicBezTo>
                  <a:pt x="25619" y="35009"/>
                  <a:pt x="25519" y="35009"/>
                  <a:pt x="25452" y="35042"/>
                </a:cubicBezTo>
                <a:lnTo>
                  <a:pt x="25352" y="35042"/>
                </a:lnTo>
                <a:cubicBezTo>
                  <a:pt x="24084" y="35309"/>
                  <a:pt x="22984" y="36109"/>
                  <a:pt x="21683" y="36176"/>
                </a:cubicBezTo>
                <a:cubicBezTo>
                  <a:pt x="21624" y="36186"/>
                  <a:pt x="21565" y="36190"/>
                  <a:pt x="21506" y="36190"/>
                </a:cubicBezTo>
                <a:cubicBezTo>
                  <a:pt x="21362" y="36190"/>
                  <a:pt x="21214" y="36166"/>
                  <a:pt x="21049" y="36143"/>
                </a:cubicBezTo>
                <a:cubicBezTo>
                  <a:pt x="21716" y="35709"/>
                  <a:pt x="22317" y="35175"/>
                  <a:pt x="22817" y="34542"/>
                </a:cubicBezTo>
                <a:cubicBezTo>
                  <a:pt x="23150" y="34208"/>
                  <a:pt x="23417" y="33808"/>
                  <a:pt x="23718" y="33441"/>
                </a:cubicBezTo>
                <a:cubicBezTo>
                  <a:pt x="24018" y="33020"/>
                  <a:pt x="24265" y="32626"/>
                  <a:pt x="24775" y="32626"/>
                </a:cubicBezTo>
                <a:close/>
                <a:moveTo>
                  <a:pt x="39562" y="44148"/>
                </a:moveTo>
                <a:lnTo>
                  <a:pt x="39562" y="44182"/>
                </a:lnTo>
                <a:lnTo>
                  <a:pt x="39596" y="44182"/>
                </a:lnTo>
                <a:cubicBezTo>
                  <a:pt x="39596" y="44182"/>
                  <a:pt x="39596" y="44215"/>
                  <a:pt x="39629" y="44215"/>
                </a:cubicBezTo>
                <a:cubicBezTo>
                  <a:pt x="39629" y="44215"/>
                  <a:pt x="39629" y="44215"/>
                  <a:pt x="39629" y="44249"/>
                </a:cubicBezTo>
                <a:cubicBezTo>
                  <a:pt x="39662" y="44249"/>
                  <a:pt x="39662" y="44282"/>
                  <a:pt x="39662" y="44282"/>
                </a:cubicBezTo>
                <a:cubicBezTo>
                  <a:pt x="39662" y="44282"/>
                  <a:pt x="39662" y="44315"/>
                  <a:pt x="39662" y="44315"/>
                </a:cubicBezTo>
                <a:cubicBezTo>
                  <a:pt x="39696" y="44349"/>
                  <a:pt x="39696" y="44382"/>
                  <a:pt x="39696" y="44382"/>
                </a:cubicBezTo>
                <a:cubicBezTo>
                  <a:pt x="39696" y="44415"/>
                  <a:pt x="39696" y="44415"/>
                  <a:pt x="39696" y="44415"/>
                </a:cubicBezTo>
                <a:lnTo>
                  <a:pt x="39696" y="44449"/>
                </a:lnTo>
                <a:cubicBezTo>
                  <a:pt x="39696" y="44449"/>
                  <a:pt x="39729" y="44482"/>
                  <a:pt x="39729" y="44482"/>
                </a:cubicBezTo>
                <a:lnTo>
                  <a:pt x="39729" y="44549"/>
                </a:lnTo>
                <a:cubicBezTo>
                  <a:pt x="39729" y="44582"/>
                  <a:pt x="39729" y="44582"/>
                  <a:pt x="39696" y="44582"/>
                </a:cubicBezTo>
                <a:lnTo>
                  <a:pt x="39729" y="44582"/>
                </a:lnTo>
                <a:cubicBezTo>
                  <a:pt x="39729" y="44649"/>
                  <a:pt x="39696" y="44682"/>
                  <a:pt x="39662" y="44716"/>
                </a:cubicBezTo>
                <a:cubicBezTo>
                  <a:pt x="39662" y="44749"/>
                  <a:pt x="39662" y="44749"/>
                  <a:pt x="39662" y="44749"/>
                </a:cubicBezTo>
                <a:cubicBezTo>
                  <a:pt x="39662" y="44782"/>
                  <a:pt x="39629" y="44816"/>
                  <a:pt x="39629" y="44816"/>
                </a:cubicBezTo>
                <a:cubicBezTo>
                  <a:pt x="39629" y="44816"/>
                  <a:pt x="39629" y="44849"/>
                  <a:pt x="39629" y="44849"/>
                </a:cubicBezTo>
                <a:lnTo>
                  <a:pt x="39596" y="44849"/>
                </a:lnTo>
                <a:cubicBezTo>
                  <a:pt x="39596" y="44882"/>
                  <a:pt x="39562" y="44882"/>
                  <a:pt x="39562" y="44882"/>
                </a:cubicBezTo>
                <a:cubicBezTo>
                  <a:pt x="39562" y="44882"/>
                  <a:pt x="39529" y="44882"/>
                  <a:pt x="39529" y="44916"/>
                </a:cubicBezTo>
                <a:lnTo>
                  <a:pt x="39495" y="44916"/>
                </a:lnTo>
                <a:cubicBezTo>
                  <a:pt x="39462" y="44882"/>
                  <a:pt x="39462" y="44882"/>
                  <a:pt x="39462" y="44882"/>
                </a:cubicBezTo>
                <a:lnTo>
                  <a:pt x="39429" y="44882"/>
                </a:lnTo>
                <a:lnTo>
                  <a:pt x="39362" y="44849"/>
                </a:lnTo>
                <a:cubicBezTo>
                  <a:pt x="39329" y="44816"/>
                  <a:pt x="39329" y="44816"/>
                  <a:pt x="39329" y="44816"/>
                </a:cubicBezTo>
                <a:cubicBezTo>
                  <a:pt x="39305" y="44792"/>
                  <a:pt x="39298" y="44785"/>
                  <a:pt x="39296" y="44783"/>
                </a:cubicBezTo>
                <a:lnTo>
                  <a:pt x="39296" y="44783"/>
                </a:lnTo>
                <a:cubicBezTo>
                  <a:pt x="39305" y="44792"/>
                  <a:pt x="39309" y="44796"/>
                  <a:pt x="39310" y="44796"/>
                </a:cubicBezTo>
                <a:cubicBezTo>
                  <a:pt x="39312" y="44796"/>
                  <a:pt x="39295" y="44772"/>
                  <a:pt x="39295" y="44749"/>
                </a:cubicBezTo>
                <a:cubicBezTo>
                  <a:pt x="39262" y="44749"/>
                  <a:pt x="39262" y="44716"/>
                  <a:pt x="39229" y="44682"/>
                </a:cubicBezTo>
                <a:cubicBezTo>
                  <a:pt x="39229" y="44649"/>
                  <a:pt x="39229" y="44649"/>
                  <a:pt x="39229" y="44615"/>
                </a:cubicBezTo>
                <a:cubicBezTo>
                  <a:pt x="39195" y="44582"/>
                  <a:pt x="39195" y="44515"/>
                  <a:pt x="39195" y="44482"/>
                </a:cubicBezTo>
                <a:cubicBezTo>
                  <a:pt x="39329" y="44415"/>
                  <a:pt x="39362" y="44349"/>
                  <a:pt x="39362" y="44249"/>
                </a:cubicBezTo>
                <a:lnTo>
                  <a:pt x="39362" y="44215"/>
                </a:lnTo>
                <a:lnTo>
                  <a:pt x="39362" y="44182"/>
                </a:lnTo>
                <a:lnTo>
                  <a:pt x="39395" y="44182"/>
                </a:lnTo>
                <a:lnTo>
                  <a:pt x="39429" y="44148"/>
                </a:lnTo>
                <a:close/>
                <a:moveTo>
                  <a:pt x="15732" y="42862"/>
                </a:moveTo>
                <a:cubicBezTo>
                  <a:pt x="16200" y="42862"/>
                  <a:pt x="16662" y="42953"/>
                  <a:pt x="17013" y="43248"/>
                </a:cubicBezTo>
                <a:cubicBezTo>
                  <a:pt x="17446" y="43648"/>
                  <a:pt x="17813" y="44182"/>
                  <a:pt x="18214" y="44649"/>
                </a:cubicBezTo>
                <a:cubicBezTo>
                  <a:pt x="18314" y="44782"/>
                  <a:pt x="18447" y="44916"/>
                  <a:pt x="18581" y="45049"/>
                </a:cubicBezTo>
                <a:cubicBezTo>
                  <a:pt x="18247" y="44849"/>
                  <a:pt x="17880" y="44649"/>
                  <a:pt x="17513" y="44515"/>
                </a:cubicBezTo>
                <a:cubicBezTo>
                  <a:pt x="16079" y="43948"/>
                  <a:pt x="14511" y="44315"/>
                  <a:pt x="13010" y="44015"/>
                </a:cubicBezTo>
                <a:cubicBezTo>
                  <a:pt x="12176" y="43848"/>
                  <a:pt x="11542" y="43448"/>
                  <a:pt x="10975" y="42914"/>
                </a:cubicBezTo>
                <a:lnTo>
                  <a:pt x="10975" y="42914"/>
                </a:lnTo>
                <a:cubicBezTo>
                  <a:pt x="11409" y="43048"/>
                  <a:pt x="11842" y="43181"/>
                  <a:pt x="12309" y="43214"/>
                </a:cubicBezTo>
                <a:cubicBezTo>
                  <a:pt x="12460" y="43233"/>
                  <a:pt x="12610" y="43242"/>
                  <a:pt x="12758" y="43242"/>
                </a:cubicBezTo>
                <a:cubicBezTo>
                  <a:pt x="13399" y="43242"/>
                  <a:pt x="14022" y="43089"/>
                  <a:pt x="14644" y="42981"/>
                </a:cubicBezTo>
                <a:cubicBezTo>
                  <a:pt x="14973" y="42921"/>
                  <a:pt x="15354" y="42862"/>
                  <a:pt x="15732" y="42862"/>
                </a:cubicBezTo>
                <a:close/>
                <a:moveTo>
                  <a:pt x="39529" y="43715"/>
                </a:moveTo>
                <a:cubicBezTo>
                  <a:pt x="39362" y="43715"/>
                  <a:pt x="39229" y="43782"/>
                  <a:pt x="39095" y="43882"/>
                </a:cubicBezTo>
                <a:cubicBezTo>
                  <a:pt x="39028" y="43915"/>
                  <a:pt x="38995" y="43982"/>
                  <a:pt x="38962" y="44048"/>
                </a:cubicBezTo>
                <a:cubicBezTo>
                  <a:pt x="38828" y="44048"/>
                  <a:pt x="38728" y="44148"/>
                  <a:pt x="38728" y="44282"/>
                </a:cubicBezTo>
                <a:cubicBezTo>
                  <a:pt x="38762" y="44582"/>
                  <a:pt x="38828" y="44916"/>
                  <a:pt x="39062" y="45149"/>
                </a:cubicBezTo>
                <a:cubicBezTo>
                  <a:pt x="39195" y="45249"/>
                  <a:pt x="39362" y="45316"/>
                  <a:pt x="39529" y="45316"/>
                </a:cubicBezTo>
                <a:cubicBezTo>
                  <a:pt x="39662" y="45316"/>
                  <a:pt x="39829" y="45249"/>
                  <a:pt x="39929" y="45116"/>
                </a:cubicBezTo>
                <a:cubicBezTo>
                  <a:pt x="40129" y="44882"/>
                  <a:pt x="40163" y="44582"/>
                  <a:pt x="40129" y="44282"/>
                </a:cubicBezTo>
                <a:cubicBezTo>
                  <a:pt x="40063" y="44015"/>
                  <a:pt x="39829" y="43748"/>
                  <a:pt x="39529" y="43715"/>
                </a:cubicBezTo>
                <a:close/>
                <a:moveTo>
                  <a:pt x="37767" y="40599"/>
                </a:moveTo>
                <a:cubicBezTo>
                  <a:pt x="37934" y="40599"/>
                  <a:pt x="38106" y="40622"/>
                  <a:pt x="38295" y="40646"/>
                </a:cubicBezTo>
                <a:cubicBezTo>
                  <a:pt x="38461" y="40646"/>
                  <a:pt x="38628" y="40679"/>
                  <a:pt x="38795" y="40713"/>
                </a:cubicBezTo>
                <a:cubicBezTo>
                  <a:pt x="38295" y="41013"/>
                  <a:pt x="37961" y="41480"/>
                  <a:pt x="37694" y="41980"/>
                </a:cubicBezTo>
                <a:cubicBezTo>
                  <a:pt x="36894" y="43415"/>
                  <a:pt x="35960" y="44916"/>
                  <a:pt x="34358" y="45516"/>
                </a:cubicBezTo>
                <a:cubicBezTo>
                  <a:pt x="34192" y="45583"/>
                  <a:pt x="34025" y="45616"/>
                  <a:pt x="33858" y="45683"/>
                </a:cubicBezTo>
                <a:cubicBezTo>
                  <a:pt x="34092" y="45449"/>
                  <a:pt x="34325" y="45216"/>
                  <a:pt x="34525" y="44982"/>
                </a:cubicBezTo>
                <a:cubicBezTo>
                  <a:pt x="34959" y="44415"/>
                  <a:pt x="35359" y="43748"/>
                  <a:pt x="35559" y="43048"/>
                </a:cubicBezTo>
                <a:cubicBezTo>
                  <a:pt x="35793" y="42247"/>
                  <a:pt x="35893" y="41346"/>
                  <a:pt x="36693" y="40913"/>
                </a:cubicBezTo>
                <a:cubicBezTo>
                  <a:pt x="36960" y="40779"/>
                  <a:pt x="37294" y="40613"/>
                  <a:pt x="37561" y="40613"/>
                </a:cubicBezTo>
                <a:cubicBezTo>
                  <a:pt x="37629" y="40603"/>
                  <a:pt x="37698" y="40599"/>
                  <a:pt x="37767" y="40599"/>
                </a:cubicBezTo>
                <a:close/>
                <a:moveTo>
                  <a:pt x="35515" y="24245"/>
                </a:moveTo>
                <a:cubicBezTo>
                  <a:pt x="35695" y="24245"/>
                  <a:pt x="35876" y="24253"/>
                  <a:pt x="36060" y="24268"/>
                </a:cubicBezTo>
                <a:cubicBezTo>
                  <a:pt x="37027" y="24334"/>
                  <a:pt x="37994" y="24534"/>
                  <a:pt x="38928" y="24768"/>
                </a:cubicBezTo>
                <a:cubicBezTo>
                  <a:pt x="40763" y="25235"/>
                  <a:pt x="42498" y="26236"/>
                  <a:pt x="43932" y="27437"/>
                </a:cubicBezTo>
                <a:cubicBezTo>
                  <a:pt x="45366" y="28604"/>
                  <a:pt x="46567" y="30339"/>
                  <a:pt x="45833" y="32240"/>
                </a:cubicBezTo>
                <a:cubicBezTo>
                  <a:pt x="45533" y="33007"/>
                  <a:pt x="44999" y="33741"/>
                  <a:pt x="44799" y="34542"/>
                </a:cubicBezTo>
                <a:cubicBezTo>
                  <a:pt x="44566" y="35509"/>
                  <a:pt x="44933" y="36376"/>
                  <a:pt x="44933" y="37310"/>
                </a:cubicBezTo>
                <a:cubicBezTo>
                  <a:pt x="44966" y="38845"/>
                  <a:pt x="43665" y="40312"/>
                  <a:pt x="42131" y="40546"/>
                </a:cubicBezTo>
                <a:cubicBezTo>
                  <a:pt x="42001" y="40564"/>
                  <a:pt x="41872" y="40571"/>
                  <a:pt x="41742" y="40571"/>
                </a:cubicBezTo>
                <a:cubicBezTo>
                  <a:pt x="41137" y="40571"/>
                  <a:pt x="40528" y="40412"/>
                  <a:pt x="39896" y="40412"/>
                </a:cubicBezTo>
                <a:cubicBezTo>
                  <a:pt x="39229" y="40389"/>
                  <a:pt x="38545" y="40192"/>
                  <a:pt x="37879" y="40192"/>
                </a:cubicBezTo>
                <a:cubicBezTo>
                  <a:pt x="37580" y="40192"/>
                  <a:pt x="37283" y="40232"/>
                  <a:pt x="36994" y="40346"/>
                </a:cubicBezTo>
                <a:cubicBezTo>
                  <a:pt x="36627" y="40479"/>
                  <a:pt x="36260" y="40646"/>
                  <a:pt x="35960" y="40946"/>
                </a:cubicBezTo>
                <a:cubicBezTo>
                  <a:pt x="35693" y="41213"/>
                  <a:pt x="35526" y="41580"/>
                  <a:pt x="35426" y="41914"/>
                </a:cubicBezTo>
                <a:cubicBezTo>
                  <a:pt x="35292" y="42314"/>
                  <a:pt x="35226" y="42681"/>
                  <a:pt x="35126" y="43081"/>
                </a:cubicBezTo>
                <a:cubicBezTo>
                  <a:pt x="34992" y="43448"/>
                  <a:pt x="34825" y="43782"/>
                  <a:pt x="34625" y="44115"/>
                </a:cubicBezTo>
                <a:cubicBezTo>
                  <a:pt x="34192" y="44782"/>
                  <a:pt x="33625" y="45516"/>
                  <a:pt x="32857" y="45783"/>
                </a:cubicBezTo>
                <a:cubicBezTo>
                  <a:pt x="32390" y="45783"/>
                  <a:pt x="31890" y="45716"/>
                  <a:pt x="31423" y="45650"/>
                </a:cubicBezTo>
                <a:cubicBezTo>
                  <a:pt x="30556" y="45516"/>
                  <a:pt x="29655" y="45349"/>
                  <a:pt x="28888" y="44916"/>
                </a:cubicBezTo>
                <a:cubicBezTo>
                  <a:pt x="27253" y="44048"/>
                  <a:pt x="26886" y="42247"/>
                  <a:pt x="26753" y="40546"/>
                </a:cubicBezTo>
                <a:cubicBezTo>
                  <a:pt x="26653" y="39045"/>
                  <a:pt x="26253" y="37577"/>
                  <a:pt x="25886" y="36109"/>
                </a:cubicBezTo>
                <a:lnTo>
                  <a:pt x="25686" y="35442"/>
                </a:lnTo>
                <a:cubicBezTo>
                  <a:pt x="25918" y="35413"/>
                  <a:pt x="26152" y="35402"/>
                  <a:pt x="26386" y="35402"/>
                </a:cubicBezTo>
                <a:cubicBezTo>
                  <a:pt x="27069" y="35402"/>
                  <a:pt x="27756" y="35494"/>
                  <a:pt x="28433" y="35494"/>
                </a:cubicBezTo>
                <a:cubicBezTo>
                  <a:pt x="28856" y="35494"/>
                  <a:pt x="29276" y="35459"/>
                  <a:pt x="29688" y="35342"/>
                </a:cubicBezTo>
                <a:cubicBezTo>
                  <a:pt x="30989" y="35009"/>
                  <a:pt x="31857" y="33908"/>
                  <a:pt x="32524" y="32807"/>
                </a:cubicBezTo>
                <a:cubicBezTo>
                  <a:pt x="32891" y="32140"/>
                  <a:pt x="33224" y="31439"/>
                  <a:pt x="33558" y="30739"/>
                </a:cubicBezTo>
                <a:cubicBezTo>
                  <a:pt x="33758" y="30339"/>
                  <a:pt x="33958" y="29972"/>
                  <a:pt x="34158" y="29571"/>
                </a:cubicBezTo>
                <a:cubicBezTo>
                  <a:pt x="34292" y="29238"/>
                  <a:pt x="34425" y="28904"/>
                  <a:pt x="34358" y="28537"/>
                </a:cubicBezTo>
                <a:cubicBezTo>
                  <a:pt x="34258" y="27870"/>
                  <a:pt x="33591" y="27470"/>
                  <a:pt x="32957" y="27370"/>
                </a:cubicBezTo>
                <a:cubicBezTo>
                  <a:pt x="32591" y="27270"/>
                  <a:pt x="32190" y="27270"/>
                  <a:pt x="31823" y="27203"/>
                </a:cubicBezTo>
                <a:cubicBezTo>
                  <a:pt x="31423" y="27170"/>
                  <a:pt x="31056" y="27103"/>
                  <a:pt x="30656" y="27003"/>
                </a:cubicBezTo>
                <a:cubicBezTo>
                  <a:pt x="29088" y="26636"/>
                  <a:pt x="27620" y="26002"/>
                  <a:pt x="26219" y="25268"/>
                </a:cubicBezTo>
                <a:lnTo>
                  <a:pt x="25952" y="25135"/>
                </a:lnTo>
                <a:lnTo>
                  <a:pt x="25952" y="25135"/>
                </a:lnTo>
                <a:cubicBezTo>
                  <a:pt x="26886" y="25202"/>
                  <a:pt x="27820" y="25302"/>
                  <a:pt x="28754" y="25368"/>
                </a:cubicBezTo>
                <a:cubicBezTo>
                  <a:pt x="29130" y="25385"/>
                  <a:pt x="29506" y="25397"/>
                  <a:pt x="29881" y="25397"/>
                </a:cubicBezTo>
                <a:cubicBezTo>
                  <a:pt x="31035" y="25397"/>
                  <a:pt x="32175" y="25280"/>
                  <a:pt x="33258" y="24801"/>
                </a:cubicBezTo>
                <a:cubicBezTo>
                  <a:pt x="33291" y="24801"/>
                  <a:pt x="33324" y="24801"/>
                  <a:pt x="33358" y="24768"/>
                </a:cubicBezTo>
                <a:cubicBezTo>
                  <a:pt x="33424" y="24735"/>
                  <a:pt x="33491" y="24701"/>
                  <a:pt x="33591" y="24668"/>
                </a:cubicBezTo>
                <a:lnTo>
                  <a:pt x="33658" y="24635"/>
                </a:lnTo>
                <a:cubicBezTo>
                  <a:pt x="34257" y="24348"/>
                  <a:pt x="34875" y="24245"/>
                  <a:pt x="35515" y="24245"/>
                </a:cubicBezTo>
                <a:close/>
                <a:moveTo>
                  <a:pt x="23384" y="25502"/>
                </a:moveTo>
                <a:lnTo>
                  <a:pt x="23384" y="25502"/>
                </a:lnTo>
                <a:cubicBezTo>
                  <a:pt x="23351" y="25802"/>
                  <a:pt x="23251" y="26136"/>
                  <a:pt x="23150" y="26402"/>
                </a:cubicBezTo>
                <a:cubicBezTo>
                  <a:pt x="22984" y="26970"/>
                  <a:pt x="22717" y="27537"/>
                  <a:pt x="22450" y="28070"/>
                </a:cubicBezTo>
                <a:cubicBezTo>
                  <a:pt x="22216" y="28504"/>
                  <a:pt x="21983" y="28938"/>
                  <a:pt x="21649" y="29305"/>
                </a:cubicBezTo>
                <a:cubicBezTo>
                  <a:pt x="21149" y="29872"/>
                  <a:pt x="20515" y="30305"/>
                  <a:pt x="19915" y="30739"/>
                </a:cubicBezTo>
                <a:cubicBezTo>
                  <a:pt x="19348" y="31173"/>
                  <a:pt x="18714" y="31606"/>
                  <a:pt x="18280" y="32173"/>
                </a:cubicBezTo>
                <a:cubicBezTo>
                  <a:pt x="17847" y="32774"/>
                  <a:pt x="17747" y="33508"/>
                  <a:pt x="18013" y="34175"/>
                </a:cubicBezTo>
                <a:cubicBezTo>
                  <a:pt x="18380" y="35242"/>
                  <a:pt x="19281" y="36076"/>
                  <a:pt x="20348" y="36410"/>
                </a:cubicBezTo>
                <a:cubicBezTo>
                  <a:pt x="20382" y="36476"/>
                  <a:pt x="20449" y="36476"/>
                  <a:pt x="20515" y="36476"/>
                </a:cubicBezTo>
                <a:cubicBezTo>
                  <a:pt x="20615" y="36510"/>
                  <a:pt x="20715" y="36510"/>
                  <a:pt x="20815" y="36543"/>
                </a:cubicBezTo>
                <a:cubicBezTo>
                  <a:pt x="21056" y="36589"/>
                  <a:pt x="21292" y="36611"/>
                  <a:pt x="21525" y="36611"/>
                </a:cubicBezTo>
                <a:cubicBezTo>
                  <a:pt x="21970" y="36611"/>
                  <a:pt x="22401" y="36530"/>
                  <a:pt x="22817" y="36376"/>
                </a:cubicBezTo>
                <a:cubicBezTo>
                  <a:pt x="23551" y="36143"/>
                  <a:pt x="24251" y="35776"/>
                  <a:pt x="24985" y="35576"/>
                </a:cubicBezTo>
                <a:cubicBezTo>
                  <a:pt x="25085" y="35542"/>
                  <a:pt x="25185" y="35509"/>
                  <a:pt x="25285" y="35509"/>
                </a:cubicBezTo>
                <a:cubicBezTo>
                  <a:pt x="25719" y="36977"/>
                  <a:pt x="26086" y="38478"/>
                  <a:pt x="26286" y="39979"/>
                </a:cubicBezTo>
                <a:cubicBezTo>
                  <a:pt x="26419" y="40779"/>
                  <a:pt x="26419" y="41613"/>
                  <a:pt x="26586" y="42414"/>
                </a:cubicBezTo>
                <a:cubicBezTo>
                  <a:pt x="26720" y="42848"/>
                  <a:pt x="26853" y="43281"/>
                  <a:pt x="27087" y="43648"/>
                </a:cubicBezTo>
                <a:cubicBezTo>
                  <a:pt x="27020" y="43715"/>
                  <a:pt x="26987" y="43748"/>
                  <a:pt x="27020" y="43815"/>
                </a:cubicBezTo>
                <a:cubicBezTo>
                  <a:pt x="27020" y="43882"/>
                  <a:pt x="27020" y="43948"/>
                  <a:pt x="27020" y="44015"/>
                </a:cubicBezTo>
                <a:cubicBezTo>
                  <a:pt x="26186" y="44515"/>
                  <a:pt x="25586" y="45383"/>
                  <a:pt x="24918" y="46117"/>
                </a:cubicBezTo>
                <a:cubicBezTo>
                  <a:pt x="24518" y="46517"/>
                  <a:pt x="24051" y="46917"/>
                  <a:pt x="23484" y="47084"/>
                </a:cubicBezTo>
                <a:cubicBezTo>
                  <a:pt x="23270" y="47140"/>
                  <a:pt x="23056" y="47164"/>
                  <a:pt x="22843" y="47164"/>
                </a:cubicBezTo>
                <a:cubicBezTo>
                  <a:pt x="22294" y="47164"/>
                  <a:pt x="21754" y="47000"/>
                  <a:pt x="21249" y="46784"/>
                </a:cubicBezTo>
                <a:cubicBezTo>
                  <a:pt x="20916" y="46617"/>
                  <a:pt x="20582" y="46417"/>
                  <a:pt x="20248" y="46217"/>
                </a:cubicBezTo>
                <a:cubicBezTo>
                  <a:pt x="19681" y="45683"/>
                  <a:pt x="19148" y="45149"/>
                  <a:pt x="18647" y="44549"/>
                </a:cubicBezTo>
                <a:cubicBezTo>
                  <a:pt x="18247" y="44082"/>
                  <a:pt x="17880" y="43581"/>
                  <a:pt x="17446" y="43114"/>
                </a:cubicBezTo>
                <a:cubicBezTo>
                  <a:pt x="16962" y="42602"/>
                  <a:pt x="16368" y="42446"/>
                  <a:pt x="15736" y="42446"/>
                </a:cubicBezTo>
                <a:cubicBezTo>
                  <a:pt x="14847" y="42446"/>
                  <a:pt x="13882" y="42756"/>
                  <a:pt x="13043" y="42814"/>
                </a:cubicBezTo>
                <a:cubicBezTo>
                  <a:pt x="12921" y="42827"/>
                  <a:pt x="12800" y="42834"/>
                  <a:pt x="12679" y="42834"/>
                </a:cubicBezTo>
                <a:cubicBezTo>
                  <a:pt x="11875" y="42834"/>
                  <a:pt x="11100" y="42557"/>
                  <a:pt x="10375" y="42180"/>
                </a:cubicBezTo>
                <a:lnTo>
                  <a:pt x="10341" y="42180"/>
                </a:lnTo>
                <a:cubicBezTo>
                  <a:pt x="10108" y="41914"/>
                  <a:pt x="9908" y="41613"/>
                  <a:pt x="9708" y="41346"/>
                </a:cubicBezTo>
                <a:cubicBezTo>
                  <a:pt x="8874" y="40079"/>
                  <a:pt x="7973" y="38711"/>
                  <a:pt x="7739" y="37177"/>
                </a:cubicBezTo>
                <a:cubicBezTo>
                  <a:pt x="7539" y="35742"/>
                  <a:pt x="8073" y="34308"/>
                  <a:pt x="8940" y="33174"/>
                </a:cubicBezTo>
                <a:cubicBezTo>
                  <a:pt x="8940" y="33141"/>
                  <a:pt x="8974" y="33107"/>
                  <a:pt x="8974" y="33074"/>
                </a:cubicBezTo>
                <a:cubicBezTo>
                  <a:pt x="9908" y="31873"/>
                  <a:pt x="11209" y="31006"/>
                  <a:pt x="12576" y="30339"/>
                </a:cubicBezTo>
                <a:cubicBezTo>
                  <a:pt x="13610" y="29805"/>
                  <a:pt x="14678" y="29338"/>
                  <a:pt x="15745" y="28904"/>
                </a:cubicBezTo>
                <a:cubicBezTo>
                  <a:pt x="16273" y="29126"/>
                  <a:pt x="16828" y="29225"/>
                  <a:pt x="17386" y="29225"/>
                </a:cubicBezTo>
                <a:cubicBezTo>
                  <a:pt x="17921" y="29225"/>
                  <a:pt x="18459" y="29134"/>
                  <a:pt x="18981" y="28971"/>
                </a:cubicBezTo>
                <a:cubicBezTo>
                  <a:pt x="19481" y="28838"/>
                  <a:pt x="19982" y="28637"/>
                  <a:pt x="20415" y="28304"/>
                </a:cubicBezTo>
                <a:cubicBezTo>
                  <a:pt x="20815" y="28004"/>
                  <a:pt x="21216" y="27670"/>
                  <a:pt x="21549" y="27303"/>
                </a:cubicBezTo>
                <a:cubicBezTo>
                  <a:pt x="21950" y="26936"/>
                  <a:pt x="22317" y="26536"/>
                  <a:pt x="22683" y="26169"/>
                </a:cubicBezTo>
                <a:cubicBezTo>
                  <a:pt x="22850" y="26102"/>
                  <a:pt x="23017" y="26036"/>
                  <a:pt x="23184" y="25969"/>
                </a:cubicBezTo>
                <a:cubicBezTo>
                  <a:pt x="23351" y="25902"/>
                  <a:pt x="23351" y="25702"/>
                  <a:pt x="23251" y="25602"/>
                </a:cubicBezTo>
                <a:cubicBezTo>
                  <a:pt x="23284" y="25569"/>
                  <a:pt x="23317" y="25535"/>
                  <a:pt x="23384" y="25502"/>
                </a:cubicBezTo>
                <a:close/>
                <a:moveTo>
                  <a:pt x="16976" y="53770"/>
                </a:moveTo>
                <a:cubicBezTo>
                  <a:pt x="17334" y="53770"/>
                  <a:pt x="17694" y="53849"/>
                  <a:pt x="18013" y="53955"/>
                </a:cubicBezTo>
                <a:cubicBezTo>
                  <a:pt x="18480" y="54122"/>
                  <a:pt x="18914" y="54389"/>
                  <a:pt x="19314" y="54689"/>
                </a:cubicBezTo>
                <a:cubicBezTo>
                  <a:pt x="19248" y="54923"/>
                  <a:pt x="19281" y="55190"/>
                  <a:pt x="19281" y="55423"/>
                </a:cubicBezTo>
                <a:cubicBezTo>
                  <a:pt x="19348" y="55790"/>
                  <a:pt x="19414" y="56157"/>
                  <a:pt x="19448" y="56491"/>
                </a:cubicBezTo>
                <a:cubicBezTo>
                  <a:pt x="19581" y="57391"/>
                  <a:pt x="19314" y="58225"/>
                  <a:pt x="19048" y="59059"/>
                </a:cubicBezTo>
                <a:cubicBezTo>
                  <a:pt x="18914" y="59493"/>
                  <a:pt x="18914" y="59926"/>
                  <a:pt x="19114" y="60360"/>
                </a:cubicBezTo>
                <a:cubicBezTo>
                  <a:pt x="19314" y="60827"/>
                  <a:pt x="19615" y="61194"/>
                  <a:pt x="19915" y="61594"/>
                </a:cubicBezTo>
                <a:cubicBezTo>
                  <a:pt x="20582" y="62495"/>
                  <a:pt x="21249" y="63429"/>
                  <a:pt x="21916" y="64330"/>
                </a:cubicBezTo>
                <a:cubicBezTo>
                  <a:pt x="22317" y="64863"/>
                  <a:pt x="22683" y="65397"/>
                  <a:pt x="23084" y="65897"/>
                </a:cubicBezTo>
                <a:cubicBezTo>
                  <a:pt x="23150" y="65997"/>
                  <a:pt x="23251" y="66131"/>
                  <a:pt x="23317" y="66231"/>
                </a:cubicBezTo>
                <a:cubicBezTo>
                  <a:pt x="21483" y="65564"/>
                  <a:pt x="19615" y="64897"/>
                  <a:pt x="18013" y="63763"/>
                </a:cubicBezTo>
                <a:cubicBezTo>
                  <a:pt x="17146" y="63195"/>
                  <a:pt x="16279" y="62495"/>
                  <a:pt x="15712" y="61594"/>
                </a:cubicBezTo>
                <a:cubicBezTo>
                  <a:pt x="15045" y="60560"/>
                  <a:pt x="14945" y="59326"/>
                  <a:pt x="14911" y="58125"/>
                </a:cubicBezTo>
                <a:cubicBezTo>
                  <a:pt x="14878" y="57058"/>
                  <a:pt x="14845" y="55824"/>
                  <a:pt x="15312" y="54856"/>
                </a:cubicBezTo>
                <a:cubicBezTo>
                  <a:pt x="15545" y="54389"/>
                  <a:pt x="15879" y="54022"/>
                  <a:pt x="16379" y="53855"/>
                </a:cubicBezTo>
                <a:cubicBezTo>
                  <a:pt x="16572" y="53795"/>
                  <a:pt x="16774" y="53770"/>
                  <a:pt x="16976" y="53770"/>
                </a:cubicBezTo>
                <a:close/>
                <a:moveTo>
                  <a:pt x="19681" y="55023"/>
                </a:moveTo>
                <a:lnTo>
                  <a:pt x="19681" y="55023"/>
                </a:lnTo>
                <a:cubicBezTo>
                  <a:pt x="19982" y="55290"/>
                  <a:pt x="20248" y="55590"/>
                  <a:pt x="20515" y="55890"/>
                </a:cubicBezTo>
                <a:cubicBezTo>
                  <a:pt x="21216" y="56791"/>
                  <a:pt x="21850" y="57758"/>
                  <a:pt x="22417" y="58726"/>
                </a:cubicBezTo>
                <a:cubicBezTo>
                  <a:pt x="23684" y="61027"/>
                  <a:pt x="24551" y="63696"/>
                  <a:pt x="24018" y="66331"/>
                </a:cubicBezTo>
                <a:cubicBezTo>
                  <a:pt x="23718" y="66131"/>
                  <a:pt x="23517" y="65797"/>
                  <a:pt x="23284" y="65497"/>
                </a:cubicBezTo>
                <a:cubicBezTo>
                  <a:pt x="22984" y="65063"/>
                  <a:pt x="22683" y="64630"/>
                  <a:pt x="22350" y="64196"/>
                </a:cubicBezTo>
                <a:cubicBezTo>
                  <a:pt x="21716" y="63362"/>
                  <a:pt x="21116" y="62495"/>
                  <a:pt x="20482" y="61661"/>
                </a:cubicBezTo>
                <a:cubicBezTo>
                  <a:pt x="20182" y="61261"/>
                  <a:pt x="19881" y="60860"/>
                  <a:pt x="19648" y="60460"/>
                </a:cubicBezTo>
                <a:cubicBezTo>
                  <a:pt x="19381" y="59993"/>
                  <a:pt x="19348" y="59593"/>
                  <a:pt x="19515" y="59093"/>
                </a:cubicBezTo>
                <a:cubicBezTo>
                  <a:pt x="19648" y="58626"/>
                  <a:pt x="19781" y="58192"/>
                  <a:pt x="19848" y="57725"/>
                </a:cubicBezTo>
                <a:cubicBezTo>
                  <a:pt x="19881" y="57391"/>
                  <a:pt x="19948" y="57058"/>
                  <a:pt x="19915" y="56724"/>
                </a:cubicBezTo>
                <a:cubicBezTo>
                  <a:pt x="19881" y="56357"/>
                  <a:pt x="19815" y="55990"/>
                  <a:pt x="19748" y="55657"/>
                </a:cubicBezTo>
                <a:cubicBezTo>
                  <a:pt x="19715" y="55457"/>
                  <a:pt x="19681" y="55223"/>
                  <a:pt x="19681" y="55023"/>
                </a:cubicBezTo>
                <a:close/>
                <a:moveTo>
                  <a:pt x="20782" y="68900"/>
                </a:moveTo>
                <a:cubicBezTo>
                  <a:pt x="20782" y="68933"/>
                  <a:pt x="20815" y="68933"/>
                  <a:pt x="20815" y="68933"/>
                </a:cubicBezTo>
                <a:cubicBezTo>
                  <a:pt x="20815" y="68933"/>
                  <a:pt x="20849" y="68966"/>
                  <a:pt x="20849" y="68966"/>
                </a:cubicBezTo>
                <a:cubicBezTo>
                  <a:pt x="20849" y="68966"/>
                  <a:pt x="20882" y="68966"/>
                  <a:pt x="20882" y="69000"/>
                </a:cubicBezTo>
                <a:cubicBezTo>
                  <a:pt x="20882" y="69033"/>
                  <a:pt x="20916" y="69033"/>
                  <a:pt x="20916" y="69033"/>
                </a:cubicBezTo>
                <a:cubicBezTo>
                  <a:pt x="20916" y="69066"/>
                  <a:pt x="20916" y="69066"/>
                  <a:pt x="20916" y="69066"/>
                </a:cubicBezTo>
                <a:cubicBezTo>
                  <a:pt x="20916" y="69066"/>
                  <a:pt x="20916" y="69100"/>
                  <a:pt x="20949" y="69100"/>
                </a:cubicBezTo>
                <a:cubicBezTo>
                  <a:pt x="20949" y="69100"/>
                  <a:pt x="20949" y="69133"/>
                  <a:pt x="20949" y="69133"/>
                </a:cubicBezTo>
                <a:cubicBezTo>
                  <a:pt x="20949" y="69133"/>
                  <a:pt x="20949" y="69166"/>
                  <a:pt x="20949" y="69166"/>
                </a:cubicBezTo>
                <a:lnTo>
                  <a:pt x="20949" y="69233"/>
                </a:lnTo>
                <a:cubicBezTo>
                  <a:pt x="20949" y="69266"/>
                  <a:pt x="20949" y="69266"/>
                  <a:pt x="20916" y="69300"/>
                </a:cubicBezTo>
                <a:cubicBezTo>
                  <a:pt x="20916" y="69333"/>
                  <a:pt x="20916" y="69333"/>
                  <a:pt x="20916" y="69367"/>
                </a:cubicBezTo>
                <a:lnTo>
                  <a:pt x="20882" y="69433"/>
                </a:lnTo>
                <a:cubicBezTo>
                  <a:pt x="20849" y="69433"/>
                  <a:pt x="20849" y="69467"/>
                  <a:pt x="20815" y="69500"/>
                </a:cubicBezTo>
                <a:cubicBezTo>
                  <a:pt x="20815" y="69500"/>
                  <a:pt x="20815" y="69533"/>
                  <a:pt x="20815" y="69533"/>
                </a:cubicBezTo>
                <a:cubicBezTo>
                  <a:pt x="20782" y="69567"/>
                  <a:pt x="20749" y="69567"/>
                  <a:pt x="20749" y="69600"/>
                </a:cubicBezTo>
                <a:cubicBezTo>
                  <a:pt x="20715" y="69633"/>
                  <a:pt x="20682" y="69633"/>
                  <a:pt x="20682" y="69667"/>
                </a:cubicBezTo>
                <a:cubicBezTo>
                  <a:pt x="20670" y="69667"/>
                  <a:pt x="20658" y="69671"/>
                  <a:pt x="20649" y="69675"/>
                </a:cubicBezTo>
                <a:lnTo>
                  <a:pt x="20649" y="69675"/>
                </a:lnTo>
                <a:cubicBezTo>
                  <a:pt x="20664" y="69667"/>
                  <a:pt x="20670" y="69667"/>
                  <a:pt x="20649" y="69667"/>
                </a:cubicBezTo>
                <a:cubicBezTo>
                  <a:pt x="20638" y="69678"/>
                  <a:pt x="20634" y="69682"/>
                  <a:pt x="20635" y="69682"/>
                </a:cubicBezTo>
                <a:cubicBezTo>
                  <a:pt x="20636" y="69682"/>
                  <a:pt x="20641" y="69679"/>
                  <a:pt x="20649" y="69675"/>
                </a:cubicBezTo>
                <a:lnTo>
                  <a:pt x="20649" y="69675"/>
                </a:lnTo>
                <a:cubicBezTo>
                  <a:pt x="20640" y="69680"/>
                  <a:pt x="20628" y="69688"/>
                  <a:pt x="20615" y="69700"/>
                </a:cubicBezTo>
                <a:cubicBezTo>
                  <a:pt x="20599" y="69683"/>
                  <a:pt x="20574" y="69675"/>
                  <a:pt x="20549" y="69675"/>
                </a:cubicBezTo>
                <a:cubicBezTo>
                  <a:pt x="20524" y="69675"/>
                  <a:pt x="20499" y="69683"/>
                  <a:pt x="20482" y="69700"/>
                </a:cubicBezTo>
                <a:lnTo>
                  <a:pt x="20449" y="69700"/>
                </a:lnTo>
                <a:cubicBezTo>
                  <a:pt x="20415" y="69700"/>
                  <a:pt x="20415" y="69667"/>
                  <a:pt x="20415" y="69667"/>
                </a:cubicBezTo>
                <a:cubicBezTo>
                  <a:pt x="20415" y="69674"/>
                  <a:pt x="20414" y="69676"/>
                  <a:pt x="20412" y="69676"/>
                </a:cubicBezTo>
                <a:cubicBezTo>
                  <a:pt x="20406" y="69676"/>
                  <a:pt x="20396" y="69657"/>
                  <a:pt x="20402" y="69657"/>
                </a:cubicBezTo>
                <a:cubicBezTo>
                  <a:pt x="20404" y="69657"/>
                  <a:pt x="20408" y="69660"/>
                  <a:pt x="20415" y="69667"/>
                </a:cubicBezTo>
                <a:cubicBezTo>
                  <a:pt x="20415" y="69633"/>
                  <a:pt x="20382" y="69633"/>
                  <a:pt x="20382" y="69633"/>
                </a:cubicBezTo>
                <a:lnTo>
                  <a:pt x="20382" y="69600"/>
                </a:lnTo>
                <a:lnTo>
                  <a:pt x="20382" y="69533"/>
                </a:lnTo>
                <a:lnTo>
                  <a:pt x="20382" y="69500"/>
                </a:lnTo>
                <a:cubicBezTo>
                  <a:pt x="20382" y="69500"/>
                  <a:pt x="20382" y="69467"/>
                  <a:pt x="20415" y="69467"/>
                </a:cubicBezTo>
                <a:cubicBezTo>
                  <a:pt x="20415" y="69367"/>
                  <a:pt x="20449" y="69233"/>
                  <a:pt x="20482" y="69133"/>
                </a:cubicBezTo>
                <a:cubicBezTo>
                  <a:pt x="20482" y="69133"/>
                  <a:pt x="20482" y="69133"/>
                  <a:pt x="20482" y="69100"/>
                </a:cubicBezTo>
                <a:lnTo>
                  <a:pt x="20515" y="69100"/>
                </a:lnTo>
                <a:cubicBezTo>
                  <a:pt x="20515" y="69066"/>
                  <a:pt x="20515" y="69066"/>
                  <a:pt x="20515" y="69066"/>
                </a:cubicBezTo>
                <a:cubicBezTo>
                  <a:pt x="20515" y="69033"/>
                  <a:pt x="20549" y="69033"/>
                  <a:pt x="20549" y="69000"/>
                </a:cubicBezTo>
                <a:cubicBezTo>
                  <a:pt x="20549" y="69000"/>
                  <a:pt x="20582" y="68966"/>
                  <a:pt x="20582" y="68966"/>
                </a:cubicBezTo>
                <a:lnTo>
                  <a:pt x="20615" y="68933"/>
                </a:lnTo>
                <a:lnTo>
                  <a:pt x="20615" y="68933"/>
                </a:lnTo>
                <a:cubicBezTo>
                  <a:pt x="20606" y="68943"/>
                  <a:pt x="20604" y="68947"/>
                  <a:pt x="20608" y="68947"/>
                </a:cubicBezTo>
                <a:cubicBezTo>
                  <a:pt x="20615" y="68947"/>
                  <a:pt x="20649" y="68923"/>
                  <a:pt x="20649" y="68900"/>
                </a:cubicBezTo>
                <a:close/>
                <a:moveTo>
                  <a:pt x="38361" y="63529"/>
                </a:moveTo>
                <a:lnTo>
                  <a:pt x="38361" y="63529"/>
                </a:lnTo>
                <a:cubicBezTo>
                  <a:pt x="38328" y="63763"/>
                  <a:pt x="38295" y="63996"/>
                  <a:pt x="38161" y="64163"/>
                </a:cubicBezTo>
                <a:cubicBezTo>
                  <a:pt x="38028" y="64296"/>
                  <a:pt x="37928" y="64430"/>
                  <a:pt x="37861" y="64563"/>
                </a:cubicBezTo>
                <a:cubicBezTo>
                  <a:pt x="37794" y="64763"/>
                  <a:pt x="37761" y="64963"/>
                  <a:pt x="37694" y="65164"/>
                </a:cubicBezTo>
                <a:cubicBezTo>
                  <a:pt x="37561" y="65530"/>
                  <a:pt x="37261" y="65831"/>
                  <a:pt x="36960" y="66098"/>
                </a:cubicBezTo>
                <a:cubicBezTo>
                  <a:pt x="36627" y="66398"/>
                  <a:pt x="36293" y="66665"/>
                  <a:pt x="35926" y="66898"/>
                </a:cubicBezTo>
                <a:cubicBezTo>
                  <a:pt x="34525" y="67899"/>
                  <a:pt x="32957" y="68666"/>
                  <a:pt x="31423" y="69467"/>
                </a:cubicBezTo>
                <a:cubicBezTo>
                  <a:pt x="31156" y="69567"/>
                  <a:pt x="30889" y="69700"/>
                  <a:pt x="30589" y="69834"/>
                </a:cubicBezTo>
                <a:cubicBezTo>
                  <a:pt x="31023" y="69266"/>
                  <a:pt x="31456" y="68699"/>
                  <a:pt x="31923" y="68132"/>
                </a:cubicBezTo>
                <a:cubicBezTo>
                  <a:pt x="32624" y="67265"/>
                  <a:pt x="33324" y="66398"/>
                  <a:pt x="34125" y="65631"/>
                </a:cubicBezTo>
                <a:cubicBezTo>
                  <a:pt x="34959" y="64830"/>
                  <a:pt x="35893" y="64230"/>
                  <a:pt x="36960" y="63863"/>
                </a:cubicBezTo>
                <a:cubicBezTo>
                  <a:pt x="37394" y="63729"/>
                  <a:pt x="37894" y="63596"/>
                  <a:pt x="38361" y="63529"/>
                </a:cubicBezTo>
                <a:close/>
                <a:moveTo>
                  <a:pt x="20660" y="68493"/>
                </a:moveTo>
                <a:cubicBezTo>
                  <a:pt x="20538" y="68493"/>
                  <a:pt x="20397" y="68579"/>
                  <a:pt x="20282" y="68666"/>
                </a:cubicBezTo>
                <a:cubicBezTo>
                  <a:pt x="20115" y="68866"/>
                  <a:pt x="20015" y="69166"/>
                  <a:pt x="19982" y="69433"/>
                </a:cubicBezTo>
                <a:cubicBezTo>
                  <a:pt x="19948" y="69633"/>
                  <a:pt x="19982" y="69834"/>
                  <a:pt x="20115" y="70000"/>
                </a:cubicBezTo>
                <a:cubicBezTo>
                  <a:pt x="20215" y="70067"/>
                  <a:pt x="20315" y="70100"/>
                  <a:pt x="20415" y="70134"/>
                </a:cubicBezTo>
                <a:cubicBezTo>
                  <a:pt x="20454" y="70173"/>
                  <a:pt x="20505" y="70189"/>
                  <a:pt x="20553" y="70189"/>
                </a:cubicBezTo>
                <a:cubicBezTo>
                  <a:pt x="20588" y="70189"/>
                  <a:pt x="20621" y="70181"/>
                  <a:pt x="20649" y="70167"/>
                </a:cubicBezTo>
                <a:cubicBezTo>
                  <a:pt x="20916" y="70000"/>
                  <a:pt x="21182" y="69800"/>
                  <a:pt x="21282" y="69500"/>
                </a:cubicBezTo>
                <a:cubicBezTo>
                  <a:pt x="21416" y="69233"/>
                  <a:pt x="21349" y="68900"/>
                  <a:pt x="21116" y="68666"/>
                </a:cubicBezTo>
                <a:cubicBezTo>
                  <a:pt x="21016" y="68566"/>
                  <a:pt x="20882" y="68499"/>
                  <a:pt x="20715" y="68499"/>
                </a:cubicBezTo>
                <a:cubicBezTo>
                  <a:pt x="20698" y="68495"/>
                  <a:pt x="20679" y="68493"/>
                  <a:pt x="20660" y="68493"/>
                </a:cubicBezTo>
                <a:close/>
                <a:moveTo>
                  <a:pt x="39183" y="63450"/>
                </a:moveTo>
                <a:cubicBezTo>
                  <a:pt x="39541" y="63450"/>
                  <a:pt x="39904" y="63487"/>
                  <a:pt x="40229" y="63562"/>
                </a:cubicBezTo>
                <a:cubicBezTo>
                  <a:pt x="41297" y="63829"/>
                  <a:pt x="42064" y="64797"/>
                  <a:pt x="42531" y="65697"/>
                </a:cubicBezTo>
                <a:cubicBezTo>
                  <a:pt x="42764" y="66164"/>
                  <a:pt x="42931" y="66665"/>
                  <a:pt x="43031" y="67165"/>
                </a:cubicBezTo>
                <a:cubicBezTo>
                  <a:pt x="43131" y="67699"/>
                  <a:pt x="43198" y="68332"/>
                  <a:pt x="42931" y="68833"/>
                </a:cubicBezTo>
                <a:cubicBezTo>
                  <a:pt x="42664" y="69233"/>
                  <a:pt x="42197" y="69467"/>
                  <a:pt x="41764" y="69633"/>
                </a:cubicBezTo>
                <a:cubicBezTo>
                  <a:pt x="41197" y="69834"/>
                  <a:pt x="40630" y="69934"/>
                  <a:pt x="40029" y="70034"/>
                </a:cubicBezTo>
                <a:cubicBezTo>
                  <a:pt x="38895" y="70200"/>
                  <a:pt x="37694" y="70200"/>
                  <a:pt x="36527" y="70267"/>
                </a:cubicBezTo>
                <a:cubicBezTo>
                  <a:pt x="35226" y="70367"/>
                  <a:pt x="33958" y="70634"/>
                  <a:pt x="32691" y="70934"/>
                </a:cubicBezTo>
                <a:cubicBezTo>
                  <a:pt x="32203" y="71043"/>
                  <a:pt x="31716" y="71195"/>
                  <a:pt x="31211" y="71195"/>
                </a:cubicBezTo>
                <a:cubicBezTo>
                  <a:pt x="31094" y="71195"/>
                  <a:pt x="30975" y="71187"/>
                  <a:pt x="30856" y="71168"/>
                </a:cubicBezTo>
                <a:cubicBezTo>
                  <a:pt x="30589" y="71134"/>
                  <a:pt x="30356" y="71001"/>
                  <a:pt x="30089" y="70834"/>
                </a:cubicBezTo>
                <a:cubicBezTo>
                  <a:pt x="30055" y="70801"/>
                  <a:pt x="29989" y="70768"/>
                  <a:pt x="29922" y="70734"/>
                </a:cubicBezTo>
                <a:cubicBezTo>
                  <a:pt x="29955" y="70701"/>
                  <a:pt x="29989" y="70667"/>
                  <a:pt x="30022" y="70634"/>
                </a:cubicBezTo>
                <a:cubicBezTo>
                  <a:pt x="30189" y="70467"/>
                  <a:pt x="30389" y="70367"/>
                  <a:pt x="30622" y="70267"/>
                </a:cubicBezTo>
                <a:cubicBezTo>
                  <a:pt x="30956" y="70100"/>
                  <a:pt x="31323" y="69967"/>
                  <a:pt x="31657" y="69800"/>
                </a:cubicBezTo>
                <a:cubicBezTo>
                  <a:pt x="32424" y="69400"/>
                  <a:pt x="33191" y="69033"/>
                  <a:pt x="33925" y="68599"/>
                </a:cubicBezTo>
                <a:cubicBezTo>
                  <a:pt x="34692" y="68199"/>
                  <a:pt x="35426" y="67765"/>
                  <a:pt x="36126" y="67265"/>
                </a:cubicBezTo>
                <a:cubicBezTo>
                  <a:pt x="36760" y="66798"/>
                  <a:pt x="37527" y="66331"/>
                  <a:pt x="37928" y="65664"/>
                </a:cubicBezTo>
                <a:cubicBezTo>
                  <a:pt x="38128" y="65264"/>
                  <a:pt x="38161" y="64830"/>
                  <a:pt x="38428" y="64463"/>
                </a:cubicBezTo>
                <a:cubicBezTo>
                  <a:pt x="38561" y="64330"/>
                  <a:pt x="38662" y="64163"/>
                  <a:pt x="38695" y="63996"/>
                </a:cubicBezTo>
                <a:cubicBezTo>
                  <a:pt x="38728" y="63829"/>
                  <a:pt x="38762" y="63629"/>
                  <a:pt x="38828" y="63462"/>
                </a:cubicBezTo>
                <a:cubicBezTo>
                  <a:pt x="38945" y="63454"/>
                  <a:pt x="39064" y="63450"/>
                  <a:pt x="39183" y="63450"/>
                </a:cubicBezTo>
                <a:close/>
                <a:moveTo>
                  <a:pt x="24718" y="0"/>
                </a:moveTo>
                <a:cubicBezTo>
                  <a:pt x="24518" y="0"/>
                  <a:pt x="24318" y="17"/>
                  <a:pt x="24118" y="50"/>
                </a:cubicBezTo>
                <a:cubicBezTo>
                  <a:pt x="23718" y="117"/>
                  <a:pt x="23317" y="250"/>
                  <a:pt x="22984" y="484"/>
                </a:cubicBezTo>
                <a:cubicBezTo>
                  <a:pt x="22650" y="684"/>
                  <a:pt x="22350" y="984"/>
                  <a:pt x="22016" y="1218"/>
                </a:cubicBezTo>
                <a:cubicBezTo>
                  <a:pt x="21727" y="1396"/>
                  <a:pt x="21438" y="1455"/>
                  <a:pt x="21129" y="1455"/>
                </a:cubicBezTo>
                <a:cubicBezTo>
                  <a:pt x="20975" y="1455"/>
                  <a:pt x="20815" y="1440"/>
                  <a:pt x="20649" y="1418"/>
                </a:cubicBezTo>
                <a:cubicBezTo>
                  <a:pt x="20215" y="1385"/>
                  <a:pt x="19781" y="1385"/>
                  <a:pt x="19348" y="1385"/>
                </a:cubicBezTo>
                <a:cubicBezTo>
                  <a:pt x="17647" y="1518"/>
                  <a:pt x="15912" y="2218"/>
                  <a:pt x="14678" y="3386"/>
                </a:cubicBezTo>
                <a:cubicBezTo>
                  <a:pt x="13510" y="4520"/>
                  <a:pt x="13043" y="6121"/>
                  <a:pt x="12543" y="7622"/>
                </a:cubicBezTo>
                <a:cubicBezTo>
                  <a:pt x="12343" y="8256"/>
                  <a:pt x="12076" y="8857"/>
                  <a:pt x="11976" y="9524"/>
                </a:cubicBezTo>
                <a:cubicBezTo>
                  <a:pt x="11876" y="10157"/>
                  <a:pt x="11876" y="10825"/>
                  <a:pt x="11942" y="11458"/>
                </a:cubicBezTo>
                <a:cubicBezTo>
                  <a:pt x="12076" y="12593"/>
                  <a:pt x="12476" y="13660"/>
                  <a:pt x="13077" y="14594"/>
                </a:cubicBezTo>
                <a:cubicBezTo>
                  <a:pt x="12443" y="14127"/>
                  <a:pt x="11809" y="13693"/>
                  <a:pt x="11175" y="13260"/>
                </a:cubicBezTo>
                <a:cubicBezTo>
                  <a:pt x="10141" y="12645"/>
                  <a:pt x="9036" y="12170"/>
                  <a:pt x="7861" y="12170"/>
                </a:cubicBezTo>
                <a:cubicBezTo>
                  <a:pt x="7634" y="12170"/>
                  <a:pt x="7405" y="12188"/>
                  <a:pt x="7172" y="12226"/>
                </a:cubicBezTo>
                <a:cubicBezTo>
                  <a:pt x="5871" y="12426"/>
                  <a:pt x="4737" y="13193"/>
                  <a:pt x="3837" y="14127"/>
                </a:cubicBezTo>
                <a:cubicBezTo>
                  <a:pt x="1802" y="16195"/>
                  <a:pt x="634" y="19097"/>
                  <a:pt x="234" y="21966"/>
                </a:cubicBezTo>
                <a:cubicBezTo>
                  <a:pt x="1" y="23634"/>
                  <a:pt x="1" y="25402"/>
                  <a:pt x="334" y="27070"/>
                </a:cubicBezTo>
                <a:cubicBezTo>
                  <a:pt x="334" y="27136"/>
                  <a:pt x="334" y="27170"/>
                  <a:pt x="368" y="27236"/>
                </a:cubicBezTo>
                <a:cubicBezTo>
                  <a:pt x="601" y="28270"/>
                  <a:pt x="968" y="29271"/>
                  <a:pt x="1502" y="30205"/>
                </a:cubicBezTo>
                <a:cubicBezTo>
                  <a:pt x="2236" y="31439"/>
                  <a:pt x="3303" y="32440"/>
                  <a:pt x="4671" y="32974"/>
                </a:cubicBezTo>
                <a:cubicBezTo>
                  <a:pt x="5456" y="33265"/>
                  <a:pt x="6286" y="33406"/>
                  <a:pt x="7112" y="33406"/>
                </a:cubicBezTo>
                <a:cubicBezTo>
                  <a:pt x="7513" y="33406"/>
                  <a:pt x="7913" y="33373"/>
                  <a:pt x="8307" y="33307"/>
                </a:cubicBezTo>
                <a:lnTo>
                  <a:pt x="8307" y="33307"/>
                </a:lnTo>
                <a:cubicBezTo>
                  <a:pt x="7806" y="34075"/>
                  <a:pt x="7439" y="34975"/>
                  <a:pt x="7306" y="35976"/>
                </a:cubicBezTo>
                <a:cubicBezTo>
                  <a:pt x="7139" y="37577"/>
                  <a:pt x="7806" y="39078"/>
                  <a:pt x="8640" y="40412"/>
                </a:cubicBezTo>
                <a:cubicBezTo>
                  <a:pt x="9040" y="41046"/>
                  <a:pt x="9474" y="41713"/>
                  <a:pt x="9941" y="42347"/>
                </a:cubicBezTo>
                <a:cubicBezTo>
                  <a:pt x="10341" y="42914"/>
                  <a:pt x="10842" y="43448"/>
                  <a:pt x="11442" y="43848"/>
                </a:cubicBezTo>
                <a:cubicBezTo>
                  <a:pt x="12776" y="44749"/>
                  <a:pt x="14411" y="44482"/>
                  <a:pt x="15945" y="44615"/>
                </a:cubicBezTo>
                <a:cubicBezTo>
                  <a:pt x="16779" y="44682"/>
                  <a:pt x="17513" y="44916"/>
                  <a:pt x="18247" y="45349"/>
                </a:cubicBezTo>
                <a:cubicBezTo>
                  <a:pt x="18881" y="45750"/>
                  <a:pt x="19481" y="46217"/>
                  <a:pt x="20148" y="46617"/>
                </a:cubicBezTo>
                <a:cubicBezTo>
                  <a:pt x="20927" y="47151"/>
                  <a:pt x="21898" y="47595"/>
                  <a:pt x="22844" y="47595"/>
                </a:cubicBezTo>
                <a:cubicBezTo>
                  <a:pt x="23317" y="47595"/>
                  <a:pt x="23784" y="47484"/>
                  <a:pt x="24218" y="47217"/>
                </a:cubicBezTo>
                <a:cubicBezTo>
                  <a:pt x="25285" y="46584"/>
                  <a:pt x="25919" y="45449"/>
                  <a:pt x="26820" y="44649"/>
                </a:cubicBezTo>
                <a:cubicBezTo>
                  <a:pt x="26920" y="44582"/>
                  <a:pt x="26987" y="44549"/>
                  <a:pt x="27087" y="44482"/>
                </a:cubicBezTo>
                <a:cubicBezTo>
                  <a:pt x="27754" y="50253"/>
                  <a:pt x="27887" y="56124"/>
                  <a:pt x="27520" y="61928"/>
                </a:cubicBezTo>
                <a:cubicBezTo>
                  <a:pt x="27320" y="64830"/>
                  <a:pt x="26987" y="67732"/>
                  <a:pt x="26553" y="70634"/>
                </a:cubicBezTo>
                <a:cubicBezTo>
                  <a:pt x="26186" y="69133"/>
                  <a:pt x="25385" y="67732"/>
                  <a:pt x="24385" y="66565"/>
                </a:cubicBezTo>
                <a:cubicBezTo>
                  <a:pt x="24952" y="64029"/>
                  <a:pt x="24285" y="61461"/>
                  <a:pt x="23117" y="59193"/>
                </a:cubicBezTo>
                <a:cubicBezTo>
                  <a:pt x="22550" y="58092"/>
                  <a:pt x="21850" y="57024"/>
                  <a:pt x="21116" y="56024"/>
                </a:cubicBezTo>
                <a:cubicBezTo>
                  <a:pt x="20682" y="55457"/>
                  <a:pt x="20215" y="54923"/>
                  <a:pt x="19681" y="54489"/>
                </a:cubicBezTo>
                <a:cubicBezTo>
                  <a:pt x="19381" y="54222"/>
                  <a:pt x="19014" y="53989"/>
                  <a:pt x="18647" y="53789"/>
                </a:cubicBezTo>
                <a:cubicBezTo>
                  <a:pt x="18144" y="53546"/>
                  <a:pt x="17560" y="53375"/>
                  <a:pt x="16993" y="53375"/>
                </a:cubicBezTo>
                <a:cubicBezTo>
                  <a:pt x="16470" y="53375"/>
                  <a:pt x="15961" y="53521"/>
                  <a:pt x="15545" y="53889"/>
                </a:cubicBezTo>
                <a:cubicBezTo>
                  <a:pt x="14744" y="54556"/>
                  <a:pt x="14578" y="55723"/>
                  <a:pt x="14511" y="56691"/>
                </a:cubicBezTo>
                <a:cubicBezTo>
                  <a:pt x="14478" y="57391"/>
                  <a:pt x="14478" y="58092"/>
                  <a:pt x="14511" y="58792"/>
                </a:cubicBezTo>
                <a:cubicBezTo>
                  <a:pt x="14544" y="59459"/>
                  <a:pt x="14611" y="60093"/>
                  <a:pt x="14811" y="60727"/>
                </a:cubicBezTo>
                <a:cubicBezTo>
                  <a:pt x="15178" y="61828"/>
                  <a:pt x="15945" y="62695"/>
                  <a:pt x="16813" y="63429"/>
                </a:cubicBezTo>
                <a:cubicBezTo>
                  <a:pt x="17847" y="64263"/>
                  <a:pt x="19014" y="64930"/>
                  <a:pt x="20215" y="65464"/>
                </a:cubicBezTo>
                <a:cubicBezTo>
                  <a:pt x="21483" y="66031"/>
                  <a:pt x="22784" y="66464"/>
                  <a:pt x="24084" y="66965"/>
                </a:cubicBezTo>
                <a:lnTo>
                  <a:pt x="24185" y="66965"/>
                </a:lnTo>
                <a:cubicBezTo>
                  <a:pt x="25385" y="68366"/>
                  <a:pt x="26253" y="70167"/>
                  <a:pt x="26319" y="72035"/>
                </a:cubicBezTo>
                <a:cubicBezTo>
                  <a:pt x="26153" y="73103"/>
                  <a:pt x="25952" y="74137"/>
                  <a:pt x="25719" y="75204"/>
                </a:cubicBezTo>
                <a:cubicBezTo>
                  <a:pt x="25652" y="75271"/>
                  <a:pt x="25652" y="75371"/>
                  <a:pt x="25686" y="75471"/>
                </a:cubicBezTo>
                <a:cubicBezTo>
                  <a:pt x="25385" y="76905"/>
                  <a:pt x="25052" y="78340"/>
                  <a:pt x="24685" y="79774"/>
                </a:cubicBezTo>
                <a:cubicBezTo>
                  <a:pt x="23851" y="83043"/>
                  <a:pt x="22817" y="86279"/>
                  <a:pt x="21649" y="89448"/>
                </a:cubicBezTo>
                <a:cubicBezTo>
                  <a:pt x="21590" y="89605"/>
                  <a:pt x="21706" y="89705"/>
                  <a:pt x="21831" y="89705"/>
                </a:cubicBezTo>
                <a:cubicBezTo>
                  <a:pt x="21917" y="89705"/>
                  <a:pt x="22009" y="89657"/>
                  <a:pt x="22050" y="89548"/>
                </a:cubicBezTo>
                <a:cubicBezTo>
                  <a:pt x="23751" y="84978"/>
                  <a:pt x="25119" y="80241"/>
                  <a:pt x="26086" y="75438"/>
                </a:cubicBezTo>
                <a:cubicBezTo>
                  <a:pt x="26886" y="74804"/>
                  <a:pt x="27520" y="74003"/>
                  <a:pt x="28087" y="73136"/>
                </a:cubicBezTo>
                <a:cubicBezTo>
                  <a:pt x="28554" y="72469"/>
                  <a:pt x="28955" y="71702"/>
                  <a:pt x="29522" y="71134"/>
                </a:cubicBezTo>
                <a:cubicBezTo>
                  <a:pt x="29555" y="71134"/>
                  <a:pt x="29555" y="71134"/>
                  <a:pt x="29588" y="71101"/>
                </a:cubicBezTo>
                <a:cubicBezTo>
                  <a:pt x="29600" y="71099"/>
                  <a:pt x="29612" y="71098"/>
                  <a:pt x="29624" y="71098"/>
                </a:cubicBezTo>
                <a:cubicBezTo>
                  <a:pt x="29819" y="71098"/>
                  <a:pt x="30065" y="71339"/>
                  <a:pt x="30222" y="71401"/>
                </a:cubicBezTo>
                <a:cubicBezTo>
                  <a:pt x="30456" y="71535"/>
                  <a:pt x="30723" y="71601"/>
                  <a:pt x="30989" y="71635"/>
                </a:cubicBezTo>
                <a:cubicBezTo>
                  <a:pt x="31046" y="71638"/>
                  <a:pt x="31102" y="71640"/>
                  <a:pt x="31158" y="71640"/>
                </a:cubicBezTo>
                <a:cubicBezTo>
                  <a:pt x="31636" y="71640"/>
                  <a:pt x="32113" y="71521"/>
                  <a:pt x="32591" y="71401"/>
                </a:cubicBezTo>
                <a:cubicBezTo>
                  <a:pt x="33858" y="71101"/>
                  <a:pt x="35126" y="70801"/>
                  <a:pt x="36427" y="70701"/>
                </a:cubicBezTo>
                <a:cubicBezTo>
                  <a:pt x="37661" y="70634"/>
                  <a:pt x="38928" y="70634"/>
                  <a:pt x="40163" y="70467"/>
                </a:cubicBezTo>
                <a:cubicBezTo>
                  <a:pt x="40763" y="70367"/>
                  <a:pt x="41397" y="70234"/>
                  <a:pt x="41964" y="70000"/>
                </a:cubicBezTo>
                <a:cubicBezTo>
                  <a:pt x="42398" y="69834"/>
                  <a:pt x="42831" y="69633"/>
                  <a:pt x="43131" y="69233"/>
                </a:cubicBezTo>
                <a:cubicBezTo>
                  <a:pt x="43498" y="68799"/>
                  <a:pt x="43532" y="68232"/>
                  <a:pt x="43498" y="67665"/>
                </a:cubicBezTo>
                <a:cubicBezTo>
                  <a:pt x="43465" y="67165"/>
                  <a:pt x="43365" y="66631"/>
                  <a:pt x="43165" y="66131"/>
                </a:cubicBezTo>
                <a:cubicBezTo>
                  <a:pt x="42798" y="65164"/>
                  <a:pt x="42131" y="64196"/>
                  <a:pt x="41263" y="63596"/>
                </a:cubicBezTo>
                <a:cubicBezTo>
                  <a:pt x="40679" y="63197"/>
                  <a:pt x="39967" y="63074"/>
                  <a:pt x="39247" y="63074"/>
                </a:cubicBezTo>
                <a:cubicBezTo>
                  <a:pt x="39063" y="63074"/>
                  <a:pt x="38878" y="63082"/>
                  <a:pt x="38695" y="63095"/>
                </a:cubicBezTo>
                <a:lnTo>
                  <a:pt x="38628" y="63095"/>
                </a:lnTo>
                <a:cubicBezTo>
                  <a:pt x="38395" y="63129"/>
                  <a:pt x="38161" y="63162"/>
                  <a:pt x="37928" y="63195"/>
                </a:cubicBezTo>
                <a:cubicBezTo>
                  <a:pt x="36794" y="63396"/>
                  <a:pt x="35693" y="63863"/>
                  <a:pt x="34759" y="64563"/>
                </a:cubicBezTo>
                <a:cubicBezTo>
                  <a:pt x="33691" y="65330"/>
                  <a:pt x="32824" y="66364"/>
                  <a:pt x="31990" y="67398"/>
                </a:cubicBezTo>
                <a:cubicBezTo>
                  <a:pt x="31190" y="68366"/>
                  <a:pt x="30422" y="69333"/>
                  <a:pt x="29688" y="70367"/>
                </a:cubicBezTo>
                <a:cubicBezTo>
                  <a:pt x="29588" y="70434"/>
                  <a:pt x="29488" y="70534"/>
                  <a:pt x="29388" y="70667"/>
                </a:cubicBezTo>
                <a:cubicBezTo>
                  <a:pt x="28754" y="71235"/>
                  <a:pt x="28321" y="72035"/>
                  <a:pt x="27854" y="72769"/>
                </a:cubicBezTo>
                <a:cubicBezTo>
                  <a:pt x="27387" y="73469"/>
                  <a:pt x="26853" y="74170"/>
                  <a:pt x="26253" y="74770"/>
                </a:cubicBezTo>
                <a:cubicBezTo>
                  <a:pt x="26419" y="73870"/>
                  <a:pt x="26586" y="72969"/>
                  <a:pt x="26753" y="72068"/>
                </a:cubicBezTo>
                <a:cubicBezTo>
                  <a:pt x="27754" y="66098"/>
                  <a:pt x="28221" y="60060"/>
                  <a:pt x="28121" y="54022"/>
                </a:cubicBezTo>
                <a:cubicBezTo>
                  <a:pt x="28054" y="50753"/>
                  <a:pt x="27854" y="47518"/>
                  <a:pt x="27454" y="44282"/>
                </a:cubicBezTo>
                <a:lnTo>
                  <a:pt x="27454" y="44282"/>
                </a:lnTo>
                <a:cubicBezTo>
                  <a:pt x="27554" y="44382"/>
                  <a:pt x="27687" y="44515"/>
                  <a:pt x="27787" y="44649"/>
                </a:cubicBezTo>
                <a:cubicBezTo>
                  <a:pt x="28421" y="45283"/>
                  <a:pt x="29288" y="45616"/>
                  <a:pt x="30155" y="45816"/>
                </a:cubicBezTo>
                <a:cubicBezTo>
                  <a:pt x="31023" y="46050"/>
                  <a:pt x="31923" y="46217"/>
                  <a:pt x="32824" y="46217"/>
                </a:cubicBezTo>
                <a:lnTo>
                  <a:pt x="33124" y="46217"/>
                </a:lnTo>
                <a:cubicBezTo>
                  <a:pt x="34926" y="46117"/>
                  <a:pt x="36360" y="44916"/>
                  <a:pt x="37327" y="43481"/>
                </a:cubicBezTo>
                <a:cubicBezTo>
                  <a:pt x="37794" y="42747"/>
                  <a:pt x="38094" y="41847"/>
                  <a:pt x="38762" y="41246"/>
                </a:cubicBezTo>
                <a:cubicBezTo>
                  <a:pt x="39113" y="40926"/>
                  <a:pt x="39541" y="40836"/>
                  <a:pt x="39992" y="40836"/>
                </a:cubicBezTo>
                <a:cubicBezTo>
                  <a:pt x="40526" y="40836"/>
                  <a:pt x="41091" y="40961"/>
                  <a:pt x="41597" y="40980"/>
                </a:cubicBezTo>
                <a:cubicBezTo>
                  <a:pt x="41642" y="40981"/>
                  <a:pt x="41687" y="40982"/>
                  <a:pt x="41731" y="40982"/>
                </a:cubicBezTo>
                <a:cubicBezTo>
                  <a:pt x="43282" y="40982"/>
                  <a:pt x="44713" y="39870"/>
                  <a:pt x="45200" y="38411"/>
                </a:cubicBezTo>
                <a:cubicBezTo>
                  <a:pt x="45333" y="38011"/>
                  <a:pt x="45400" y="37610"/>
                  <a:pt x="45366" y="37210"/>
                </a:cubicBezTo>
                <a:cubicBezTo>
                  <a:pt x="45333" y="36676"/>
                  <a:pt x="45200" y="36176"/>
                  <a:pt x="45133" y="35642"/>
                </a:cubicBezTo>
                <a:cubicBezTo>
                  <a:pt x="45033" y="34675"/>
                  <a:pt x="45500" y="33874"/>
                  <a:pt x="45933" y="33041"/>
                </a:cubicBezTo>
                <a:cubicBezTo>
                  <a:pt x="46334" y="32207"/>
                  <a:pt x="46601" y="31373"/>
                  <a:pt x="46434" y="30439"/>
                </a:cubicBezTo>
                <a:cubicBezTo>
                  <a:pt x="46334" y="29905"/>
                  <a:pt x="46134" y="29405"/>
                  <a:pt x="45867" y="28938"/>
                </a:cubicBezTo>
                <a:cubicBezTo>
                  <a:pt x="46767" y="28371"/>
                  <a:pt x="47635" y="27737"/>
                  <a:pt x="48402" y="26970"/>
                </a:cubicBezTo>
                <a:cubicBezTo>
                  <a:pt x="49202" y="26202"/>
                  <a:pt x="49970" y="25302"/>
                  <a:pt x="50370" y="24201"/>
                </a:cubicBezTo>
                <a:cubicBezTo>
                  <a:pt x="50737" y="23100"/>
                  <a:pt x="50637" y="21799"/>
                  <a:pt x="50337" y="20665"/>
                </a:cubicBezTo>
                <a:cubicBezTo>
                  <a:pt x="50036" y="19464"/>
                  <a:pt x="49403" y="18330"/>
                  <a:pt x="48535" y="17429"/>
                </a:cubicBezTo>
                <a:cubicBezTo>
                  <a:pt x="48102" y="16996"/>
                  <a:pt x="47635" y="16595"/>
                  <a:pt x="47268" y="16128"/>
                </a:cubicBezTo>
                <a:cubicBezTo>
                  <a:pt x="46834" y="15561"/>
                  <a:pt x="46734" y="14961"/>
                  <a:pt x="46801" y="14260"/>
                </a:cubicBezTo>
                <a:cubicBezTo>
                  <a:pt x="46834" y="13660"/>
                  <a:pt x="46867" y="13060"/>
                  <a:pt x="46767" y="12459"/>
                </a:cubicBezTo>
                <a:cubicBezTo>
                  <a:pt x="46667" y="11892"/>
                  <a:pt x="46500" y="11325"/>
                  <a:pt x="46267" y="10791"/>
                </a:cubicBezTo>
                <a:cubicBezTo>
                  <a:pt x="46200" y="10658"/>
                  <a:pt x="46134" y="10558"/>
                  <a:pt x="46067" y="10424"/>
                </a:cubicBezTo>
                <a:cubicBezTo>
                  <a:pt x="46067" y="10358"/>
                  <a:pt x="46033" y="10291"/>
                  <a:pt x="46000" y="10258"/>
                </a:cubicBezTo>
                <a:cubicBezTo>
                  <a:pt x="45066" y="8623"/>
                  <a:pt x="43432" y="7255"/>
                  <a:pt x="41497" y="7189"/>
                </a:cubicBezTo>
                <a:cubicBezTo>
                  <a:pt x="41361" y="7180"/>
                  <a:pt x="41225" y="7176"/>
                  <a:pt x="41087" y="7176"/>
                </a:cubicBezTo>
                <a:cubicBezTo>
                  <a:pt x="40144" y="7176"/>
                  <a:pt x="39168" y="7373"/>
                  <a:pt x="38295" y="7722"/>
                </a:cubicBezTo>
                <a:cubicBezTo>
                  <a:pt x="37594" y="7956"/>
                  <a:pt x="36894" y="8323"/>
                  <a:pt x="36360" y="8857"/>
                </a:cubicBezTo>
                <a:cubicBezTo>
                  <a:pt x="36460" y="7756"/>
                  <a:pt x="36427" y="6622"/>
                  <a:pt x="36226" y="5521"/>
                </a:cubicBezTo>
                <a:cubicBezTo>
                  <a:pt x="35652" y="2647"/>
                  <a:pt x="32601" y="874"/>
                  <a:pt x="29796" y="874"/>
                </a:cubicBezTo>
                <a:cubicBezTo>
                  <a:pt x="29670" y="874"/>
                  <a:pt x="29546" y="877"/>
                  <a:pt x="29422" y="884"/>
                </a:cubicBezTo>
                <a:cubicBezTo>
                  <a:pt x="28921" y="918"/>
                  <a:pt x="28454" y="951"/>
                  <a:pt x="27987" y="951"/>
                </a:cubicBezTo>
                <a:cubicBezTo>
                  <a:pt x="27454" y="951"/>
                  <a:pt x="26987" y="817"/>
                  <a:pt x="26553" y="551"/>
                </a:cubicBezTo>
                <a:cubicBezTo>
                  <a:pt x="26153" y="350"/>
                  <a:pt x="25786" y="150"/>
                  <a:pt x="25319" y="50"/>
                </a:cubicBezTo>
                <a:cubicBezTo>
                  <a:pt x="25119" y="17"/>
                  <a:pt x="24918" y="0"/>
                  <a:pt x="24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8" name="Google Shape;578;p42"/>
          <p:cNvSpPr txBox="1">
            <a:spLocks noGrp="1"/>
          </p:cNvSpPr>
          <p:nvPr>
            <p:ph type="title"/>
          </p:nvPr>
        </p:nvSpPr>
        <p:spPr>
          <a:xfrm>
            <a:off x="720000" y="445025"/>
            <a:ext cx="7704000" cy="522600"/>
          </a:xfrm>
          <a:prstGeom prst="rect">
            <a:avLst/>
          </a:prstGeom>
        </p:spPr>
        <p:txBody>
          <a:bodyPr spcFirstLastPara="1" wrap="square" lIns="91425" tIns="91425" rIns="91425" bIns="91425" anchor="t" anchorCtr="0">
            <a:noAutofit/>
          </a:bodyPr>
          <a:lstStyle/>
          <a:p>
            <a:r>
              <a:rPr lang="en-US" sz="2800" b="1" dirty="0">
                <a:latin typeface="Times New Roman" panose="02020603050405020304" pitchFamily="18" charset="0"/>
                <a:cs typeface="Times New Roman" panose="02020603050405020304" pitchFamily="18" charset="0"/>
              </a:rPr>
              <a:t>Technologies and Tools</a:t>
            </a:r>
            <a:r>
              <a:rPr lang="en-US" b="1" dirty="0"/>
              <a:t/>
            </a:r>
            <a:br>
              <a:rPr lang="en-US" b="1" dirty="0"/>
            </a:br>
            <a:endParaRPr dirty="0"/>
          </a:p>
        </p:txBody>
      </p:sp>
      <p:sp>
        <p:nvSpPr>
          <p:cNvPr id="579" name="Google Shape;579;p42"/>
          <p:cNvSpPr/>
          <p:nvPr/>
        </p:nvSpPr>
        <p:spPr>
          <a:xfrm>
            <a:off x="9307199" y="3822954"/>
            <a:ext cx="357928" cy="316556"/>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2"/>
          <p:cNvSpPr/>
          <p:nvPr/>
        </p:nvSpPr>
        <p:spPr>
          <a:xfrm rot="4124023">
            <a:off x="6933492" y="730088"/>
            <a:ext cx="1736080" cy="1372770"/>
          </a:xfrm>
          <a:custGeom>
            <a:avLst/>
            <a:gdLst/>
            <a:ahLst/>
            <a:cxnLst/>
            <a:rect l="l" t="t" r="r" b="b"/>
            <a:pathLst>
              <a:path w="8673" h="6858" extrusionOk="0">
                <a:moveTo>
                  <a:pt x="7409" y="0"/>
                </a:moveTo>
                <a:lnTo>
                  <a:pt x="77" y="5015"/>
                </a:lnTo>
                <a:lnTo>
                  <a:pt x="1" y="5215"/>
                </a:lnTo>
                <a:lnTo>
                  <a:pt x="219" y="5224"/>
                </a:lnTo>
                <a:lnTo>
                  <a:pt x="143" y="5424"/>
                </a:lnTo>
                <a:lnTo>
                  <a:pt x="352" y="5424"/>
                </a:lnTo>
                <a:lnTo>
                  <a:pt x="286" y="5633"/>
                </a:lnTo>
                <a:lnTo>
                  <a:pt x="495" y="5633"/>
                </a:lnTo>
                <a:lnTo>
                  <a:pt x="419" y="5832"/>
                </a:lnTo>
                <a:lnTo>
                  <a:pt x="637" y="5842"/>
                </a:lnTo>
                <a:lnTo>
                  <a:pt x="561" y="6041"/>
                </a:lnTo>
                <a:lnTo>
                  <a:pt x="779" y="6041"/>
                </a:lnTo>
                <a:lnTo>
                  <a:pt x="703" y="6241"/>
                </a:lnTo>
                <a:lnTo>
                  <a:pt x="912" y="6250"/>
                </a:lnTo>
                <a:lnTo>
                  <a:pt x="846" y="6450"/>
                </a:lnTo>
                <a:lnTo>
                  <a:pt x="1055" y="6450"/>
                </a:lnTo>
                <a:lnTo>
                  <a:pt x="979" y="6649"/>
                </a:lnTo>
                <a:lnTo>
                  <a:pt x="1197" y="6659"/>
                </a:lnTo>
                <a:lnTo>
                  <a:pt x="1121" y="6858"/>
                </a:lnTo>
                <a:lnTo>
                  <a:pt x="1340" y="6858"/>
                </a:lnTo>
                <a:lnTo>
                  <a:pt x="8672" y="1843"/>
                </a:lnTo>
                <a:lnTo>
                  <a:pt x="8463" y="1843"/>
                </a:lnTo>
                <a:lnTo>
                  <a:pt x="8530" y="1643"/>
                </a:lnTo>
                <a:lnTo>
                  <a:pt x="8321" y="1634"/>
                </a:lnTo>
                <a:lnTo>
                  <a:pt x="8397" y="1434"/>
                </a:lnTo>
                <a:lnTo>
                  <a:pt x="8179" y="1434"/>
                </a:lnTo>
                <a:lnTo>
                  <a:pt x="8254" y="1226"/>
                </a:lnTo>
                <a:lnTo>
                  <a:pt x="8036" y="1226"/>
                </a:lnTo>
                <a:lnTo>
                  <a:pt x="8112" y="1026"/>
                </a:lnTo>
                <a:lnTo>
                  <a:pt x="7903" y="1017"/>
                </a:lnTo>
                <a:lnTo>
                  <a:pt x="7970" y="817"/>
                </a:lnTo>
                <a:lnTo>
                  <a:pt x="7761" y="817"/>
                </a:lnTo>
                <a:lnTo>
                  <a:pt x="7837" y="618"/>
                </a:lnTo>
                <a:lnTo>
                  <a:pt x="7618" y="608"/>
                </a:lnTo>
                <a:lnTo>
                  <a:pt x="7694" y="409"/>
                </a:lnTo>
                <a:lnTo>
                  <a:pt x="7476" y="409"/>
                </a:lnTo>
                <a:lnTo>
                  <a:pt x="7552" y="209"/>
                </a:lnTo>
                <a:lnTo>
                  <a:pt x="7333" y="200"/>
                </a:lnTo>
                <a:lnTo>
                  <a:pt x="7409" y="0"/>
                </a:lnTo>
                <a:close/>
              </a:path>
            </a:pathLst>
          </a:custGeom>
          <a:solidFill>
            <a:srgbClr val="FFFFFF">
              <a:alpha val="4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0" name="Google Shape;590;p42"/>
          <p:cNvPicPr preferRelativeResize="0"/>
          <p:nvPr/>
        </p:nvPicPr>
        <p:blipFill>
          <a:blip r:embed="rId3">
            <a:alphaModFix/>
          </a:blip>
          <a:stretch>
            <a:fillRect/>
          </a:stretch>
        </p:blipFill>
        <p:spPr>
          <a:xfrm rot="1870698">
            <a:off x="213960" y="4277560"/>
            <a:ext cx="1390282" cy="399706"/>
          </a:xfrm>
          <a:prstGeom prst="rect">
            <a:avLst/>
          </a:prstGeom>
          <a:noFill/>
          <a:ln>
            <a:noFill/>
          </a:ln>
          <a:effectLst>
            <a:outerShdw blurRad="57150" dist="19050" dir="5400000" algn="bl" rotWithShape="0">
              <a:srgbClr val="000000">
                <a:alpha val="50000"/>
              </a:srgbClr>
            </a:outerShdw>
          </a:effectLst>
        </p:spPr>
      </p:pic>
      <p:sp>
        <p:nvSpPr>
          <p:cNvPr id="591" name="Google Shape;591;p42"/>
          <p:cNvSpPr/>
          <p:nvPr/>
        </p:nvSpPr>
        <p:spPr>
          <a:xfrm rot="-2318967">
            <a:off x="7890828" y="107625"/>
            <a:ext cx="875979" cy="1515100"/>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187074833"/>
              </p:ext>
            </p:extLst>
          </p:nvPr>
        </p:nvGraphicFramePr>
        <p:xfrm>
          <a:off x="2031423" y="1174173"/>
          <a:ext cx="5081154" cy="3554071"/>
        </p:xfrm>
        <a:graphic>
          <a:graphicData uri="http://schemas.openxmlformats.org/drawingml/2006/table">
            <a:tbl>
              <a:tblPr firstRow="1" bandRow="1">
                <a:tableStyleId>{8EA71BF3-7163-4DA2-876C-FF88BC900268}</a:tableStyleId>
              </a:tblPr>
              <a:tblGrid>
                <a:gridCol w="2242390">
                  <a:extLst>
                    <a:ext uri="{9D8B030D-6E8A-4147-A177-3AD203B41FA5}">
                      <a16:colId xmlns:a16="http://schemas.microsoft.com/office/drawing/2014/main" val="1780006543"/>
                    </a:ext>
                  </a:extLst>
                </a:gridCol>
                <a:gridCol w="2838764">
                  <a:extLst>
                    <a:ext uri="{9D8B030D-6E8A-4147-A177-3AD203B41FA5}">
                      <a16:colId xmlns:a16="http://schemas.microsoft.com/office/drawing/2014/main" val="454065092"/>
                    </a:ext>
                  </a:extLst>
                </a:gridCol>
              </a:tblGrid>
              <a:tr h="568872">
                <a:tc>
                  <a:txBody>
                    <a:bodyPr/>
                    <a:lstStyle/>
                    <a:p>
                      <a:r>
                        <a:rPr lang="en-US" sz="1400" b="1" i="0" u="none" strike="noStrike" cap="none" dirty="0" smtClean="0">
                          <a:solidFill>
                            <a:srgbClr val="000000"/>
                          </a:solidFill>
                          <a:effectLst/>
                          <a:latin typeface="Arial"/>
                          <a:ea typeface="Arial"/>
                          <a:cs typeface="Arial"/>
                          <a:sym typeface="Arial"/>
                        </a:rPr>
                        <a:t>            Task</a:t>
                      </a:r>
                      <a:endParaRPr lang="en-US" dirty="0"/>
                    </a:p>
                  </a:txBody>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Tools/Packages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23644066"/>
                  </a:ext>
                </a:extLst>
              </a:tr>
              <a:tr h="370840">
                <a:tc>
                  <a:txBody>
                    <a:bodyPr/>
                    <a:lstStyle/>
                    <a:p>
                      <a:r>
                        <a:rPr lang="en-US" sz="1400" b="0" i="0" u="none" strike="noStrike" cap="none" dirty="0" smtClean="0">
                          <a:solidFill>
                            <a:srgbClr val="000000"/>
                          </a:solidFill>
                          <a:effectLst/>
                          <a:latin typeface="Arial"/>
                          <a:ea typeface="Arial"/>
                          <a:cs typeface="Arial"/>
                          <a:sym typeface="Arial"/>
                        </a:rPr>
                        <a:t>OCR</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pytesseract, EasyOCR</a:t>
                      </a:r>
                      <a:endParaRPr lang="en-US" sz="1400" dirty="0"/>
                    </a:p>
                  </a:txBody>
                  <a:tcPr/>
                </a:tc>
                <a:extLst>
                  <a:ext uri="{0D108BD9-81ED-4DB2-BD59-A6C34878D82A}">
                    <a16:rowId xmlns:a16="http://schemas.microsoft.com/office/drawing/2014/main" val="1318672990"/>
                  </a:ext>
                </a:extLst>
              </a:tr>
              <a:tr h="370840">
                <a:tc>
                  <a:txBody>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Summarization</a:t>
                      </a:r>
                    </a:p>
                  </a:txBody>
                  <a:tcPr marL="9525" marR="9525" marT="9525" marB="9525" anchor="ctr"/>
                </a:tc>
                <a:tc>
                  <a:txBody>
                    <a:bodyPr/>
                    <a:lstStyle/>
                    <a:p>
                      <a:r>
                        <a:rPr lang="en-US" sz="1400" b="0" i="0" u="none" strike="noStrike" cap="none" dirty="0" smtClean="0">
                          <a:solidFill>
                            <a:srgbClr val="000000"/>
                          </a:solidFill>
                          <a:effectLst/>
                          <a:latin typeface="Arial"/>
                          <a:ea typeface="Arial"/>
                          <a:cs typeface="Arial"/>
                          <a:sym typeface="Arial"/>
                        </a:rPr>
                        <a:t>transformers (T5, BART, Pegasus)</a:t>
                      </a:r>
                      <a:endParaRPr lang="en-US" sz="1400" dirty="0"/>
                    </a:p>
                  </a:txBody>
                  <a:tcPr/>
                </a:tc>
                <a:extLst>
                  <a:ext uri="{0D108BD9-81ED-4DB2-BD59-A6C34878D82A}">
                    <a16:rowId xmlns:a16="http://schemas.microsoft.com/office/drawing/2014/main" val="2513317086"/>
                  </a:ext>
                </a:extLst>
              </a:tr>
              <a:tr h="305117">
                <a:tc>
                  <a:txBody>
                    <a:bodyPr/>
                    <a:lstStyle/>
                    <a:p>
                      <a:r>
                        <a:rPr lang="en-US" sz="1400" b="0" i="0" u="none" strike="noStrike" cap="none" dirty="0" smtClean="0">
                          <a:solidFill>
                            <a:srgbClr val="000000"/>
                          </a:solidFill>
                          <a:effectLst/>
                          <a:latin typeface="Arial"/>
                          <a:ea typeface="Arial"/>
                          <a:cs typeface="Arial"/>
                          <a:sym typeface="Arial"/>
                        </a:rPr>
                        <a:t>Question Answering</a:t>
                      </a:r>
                      <a:endParaRPr lang="en-US" sz="1400" dirty="0"/>
                    </a:p>
                  </a:txBody>
                  <a:tcPr/>
                </a:tc>
                <a:tc>
                  <a:txBody>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transformers (bert-base-uncased, roberta-base-squad2)</a:t>
                      </a:r>
                    </a:p>
                  </a:txBody>
                  <a:tcPr marL="9525" marR="9525" marT="9525" marB="9525" anchor="ctr"/>
                </a:tc>
                <a:extLst>
                  <a:ext uri="{0D108BD9-81ED-4DB2-BD59-A6C34878D82A}">
                    <a16:rowId xmlns:a16="http://schemas.microsoft.com/office/drawing/2014/main" val="4204651419"/>
                  </a:ext>
                </a:extLst>
              </a:tr>
              <a:tr h="370840">
                <a:tc>
                  <a:txBody>
                    <a:bodyPr/>
                    <a:lstStyle/>
                    <a:p>
                      <a:r>
                        <a:rPr lang="en-US" sz="1400" b="0" i="0" u="none" strike="noStrike" cap="none" dirty="0" smtClean="0">
                          <a:solidFill>
                            <a:srgbClr val="000000"/>
                          </a:solidFill>
                          <a:effectLst/>
                          <a:latin typeface="Arial"/>
                          <a:ea typeface="Arial"/>
                          <a:cs typeface="Arial"/>
                          <a:sym typeface="Arial"/>
                        </a:rPr>
                        <a:t>Speech Recognition</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speech_recognition, Whisper</a:t>
                      </a:r>
                      <a:endParaRPr lang="en-US" sz="1400" dirty="0"/>
                    </a:p>
                  </a:txBody>
                  <a:tcPr/>
                </a:tc>
                <a:extLst>
                  <a:ext uri="{0D108BD9-81ED-4DB2-BD59-A6C34878D82A}">
                    <a16:rowId xmlns:a16="http://schemas.microsoft.com/office/drawing/2014/main" val="3202260500"/>
                  </a:ext>
                </a:extLst>
              </a:tr>
              <a:tr h="370840">
                <a:tc>
                  <a:txBody>
                    <a:bodyPr/>
                    <a:lstStyle/>
                    <a:p>
                      <a:r>
                        <a:rPr lang="en-US" sz="1400" b="0" i="0" u="none" strike="noStrike" cap="none" dirty="0" smtClean="0">
                          <a:solidFill>
                            <a:srgbClr val="000000"/>
                          </a:solidFill>
                          <a:effectLst/>
                          <a:latin typeface="Arial"/>
                          <a:ea typeface="Arial"/>
                          <a:cs typeface="Arial"/>
                          <a:sym typeface="Arial"/>
                        </a:rPr>
                        <a:t>Text-to-Speech</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gTTS, pyttsx3</a:t>
                      </a:r>
                      <a:endParaRPr lang="en-US" sz="1400" dirty="0"/>
                    </a:p>
                  </a:txBody>
                  <a:tcPr/>
                </a:tc>
                <a:extLst>
                  <a:ext uri="{0D108BD9-81ED-4DB2-BD59-A6C34878D82A}">
                    <a16:rowId xmlns:a16="http://schemas.microsoft.com/office/drawing/2014/main" val="4131833243"/>
                  </a:ext>
                </a:extLst>
              </a:tr>
              <a:tr h="370840">
                <a:tc>
                  <a:txBody>
                    <a:bodyPr/>
                    <a:lstStyle/>
                    <a:p>
                      <a:r>
                        <a:rPr lang="en-US" sz="1400" b="0" i="0" u="none" strike="noStrike" cap="none" dirty="0" smtClean="0">
                          <a:solidFill>
                            <a:srgbClr val="000000"/>
                          </a:solidFill>
                          <a:effectLst/>
                          <a:latin typeface="Arial"/>
                          <a:ea typeface="Arial"/>
                          <a:cs typeface="Arial"/>
                          <a:sym typeface="Arial"/>
                        </a:rPr>
                        <a:t>Translation</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googletrans, deep_translator</a:t>
                      </a:r>
                      <a:endParaRPr lang="en-US" sz="1400" dirty="0"/>
                    </a:p>
                  </a:txBody>
                  <a:tcPr/>
                </a:tc>
                <a:extLst>
                  <a:ext uri="{0D108BD9-81ED-4DB2-BD59-A6C34878D82A}">
                    <a16:rowId xmlns:a16="http://schemas.microsoft.com/office/drawing/2014/main" val="1988946728"/>
                  </a:ext>
                </a:extLst>
              </a:tr>
              <a:tr h="370840">
                <a:tc>
                  <a:txBody>
                    <a:bodyPr/>
                    <a:lstStyle/>
                    <a:p>
                      <a:r>
                        <a:rPr lang="en-US" sz="1400" b="0" i="0" u="none" strike="noStrike" cap="none" dirty="0" smtClean="0">
                          <a:solidFill>
                            <a:srgbClr val="000000"/>
                          </a:solidFill>
                          <a:effectLst/>
                          <a:latin typeface="Arial"/>
                          <a:ea typeface="Arial"/>
                          <a:cs typeface="Arial"/>
                          <a:sym typeface="Arial"/>
                        </a:rPr>
                        <a:t>Chatbot Interface</a:t>
                      </a:r>
                      <a:endParaRPr lang="en-US" sz="1400" dirty="0"/>
                    </a:p>
                  </a:txBody>
                  <a:tcPr/>
                </a:tc>
                <a:tc>
                  <a:txBody>
                    <a:bodyPr/>
                    <a:lstStyle/>
                    <a:p>
                      <a:r>
                        <a:rPr lang="en-US" sz="1400" b="0" i="0" u="none" strike="noStrike" cap="none" dirty="0" smtClean="0">
                          <a:solidFill>
                            <a:srgbClr val="000000"/>
                          </a:solidFill>
                          <a:effectLst/>
                          <a:latin typeface="Arial"/>
                          <a:ea typeface="Arial"/>
                          <a:cs typeface="Arial"/>
                          <a:sym typeface="Arial"/>
                        </a:rPr>
                        <a:t>Dialogflow, Gemini API, rule-based chatbots</a:t>
                      </a:r>
                      <a:endParaRPr lang="en-US" sz="1400" dirty="0"/>
                    </a:p>
                  </a:txBody>
                  <a:tcPr/>
                </a:tc>
                <a:extLst>
                  <a:ext uri="{0D108BD9-81ED-4DB2-BD59-A6C34878D82A}">
                    <a16:rowId xmlns:a16="http://schemas.microsoft.com/office/drawing/2014/main" val="2833136988"/>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pic>
        <p:nvPicPr>
          <p:cNvPr id="619" name="Google Shape;619;p44"/>
          <p:cNvPicPr preferRelativeResize="0"/>
          <p:nvPr/>
        </p:nvPicPr>
        <p:blipFill>
          <a:blip r:embed="rId3">
            <a:alphaModFix/>
          </a:blip>
          <a:stretch>
            <a:fillRect/>
          </a:stretch>
        </p:blipFill>
        <p:spPr>
          <a:xfrm rot="1946857">
            <a:off x="7147132" y="590930"/>
            <a:ext cx="1649435" cy="470188"/>
          </a:xfrm>
          <a:prstGeom prst="rect">
            <a:avLst/>
          </a:prstGeom>
          <a:noFill/>
          <a:ln>
            <a:noFill/>
          </a:ln>
        </p:spPr>
      </p:pic>
      <p:sp>
        <p:nvSpPr>
          <p:cNvPr id="620" name="Google Shape;620;p44"/>
          <p:cNvSpPr/>
          <p:nvPr/>
        </p:nvSpPr>
        <p:spPr>
          <a:xfrm>
            <a:off x="7949100" y="3553639"/>
            <a:ext cx="676265" cy="1169672"/>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093" y="1466900"/>
            <a:ext cx="5649113" cy="2543530"/>
          </a:xfrm>
          <a:prstGeom prst="rect">
            <a:avLst/>
          </a:prstGeom>
        </p:spPr>
      </p:pic>
      <p:sp>
        <p:nvSpPr>
          <p:cNvPr id="5" name="TextBox 4"/>
          <p:cNvSpPr txBox="1"/>
          <p:nvPr/>
        </p:nvSpPr>
        <p:spPr>
          <a:xfrm>
            <a:off x="990600" y="700711"/>
            <a:ext cx="27527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Block </a:t>
            </a:r>
            <a:r>
              <a:rPr lang="en-US" sz="2400" b="1" dirty="0" smtClean="0">
                <a:latin typeface="Times New Roman" panose="02020603050405020304" pitchFamily="18" charset="0"/>
                <a:cs typeface="Times New Roman" panose="02020603050405020304" pitchFamily="18" charset="0"/>
              </a:rPr>
              <a:t>Diagram:</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pic>
        <p:nvPicPr>
          <p:cNvPr id="640" name="Google Shape;640;p45"/>
          <p:cNvPicPr preferRelativeResize="0"/>
          <p:nvPr/>
        </p:nvPicPr>
        <p:blipFill>
          <a:blip r:embed="rId3">
            <a:alphaModFix/>
          </a:blip>
          <a:stretch>
            <a:fillRect/>
          </a:stretch>
        </p:blipFill>
        <p:spPr>
          <a:xfrm rot="1187561">
            <a:off x="131720" y="4374865"/>
            <a:ext cx="1392960" cy="399519"/>
          </a:xfrm>
          <a:prstGeom prst="rect">
            <a:avLst/>
          </a:prstGeom>
          <a:noFill/>
          <a:ln>
            <a:noFill/>
          </a:ln>
        </p:spPr>
      </p:pic>
      <p:sp>
        <p:nvSpPr>
          <p:cNvPr id="641" name="Google Shape;641;p45"/>
          <p:cNvSpPr/>
          <p:nvPr/>
        </p:nvSpPr>
        <p:spPr>
          <a:xfrm rot="-1279538">
            <a:off x="7302571" y="642410"/>
            <a:ext cx="875930" cy="1515015"/>
          </a:xfrm>
          <a:custGeom>
            <a:avLst/>
            <a:gdLst/>
            <a:ahLst/>
            <a:cxnLst/>
            <a:rect l="l" t="t" r="r" b="b"/>
            <a:pathLst>
              <a:path w="50704" h="87698" extrusionOk="0">
                <a:moveTo>
                  <a:pt x="36226" y="10000"/>
                </a:moveTo>
                <a:lnTo>
                  <a:pt x="36193" y="10034"/>
                </a:lnTo>
                <a:cubicBezTo>
                  <a:pt x="36093" y="10201"/>
                  <a:pt x="35993" y="10334"/>
                  <a:pt x="35926" y="10467"/>
                </a:cubicBezTo>
                <a:cubicBezTo>
                  <a:pt x="35726" y="10734"/>
                  <a:pt x="35526" y="11001"/>
                  <a:pt x="35292" y="11235"/>
                </a:cubicBezTo>
                <a:cubicBezTo>
                  <a:pt x="35259" y="11301"/>
                  <a:pt x="35192" y="11335"/>
                  <a:pt x="35126" y="11401"/>
                </a:cubicBezTo>
                <a:cubicBezTo>
                  <a:pt x="35159" y="11335"/>
                  <a:pt x="35226" y="11268"/>
                  <a:pt x="35259" y="11235"/>
                </a:cubicBezTo>
                <a:cubicBezTo>
                  <a:pt x="35559" y="10801"/>
                  <a:pt x="35826" y="10334"/>
                  <a:pt x="36226" y="10000"/>
                </a:cubicBezTo>
                <a:close/>
                <a:moveTo>
                  <a:pt x="26119" y="4096"/>
                </a:moveTo>
                <a:cubicBezTo>
                  <a:pt x="26519" y="4897"/>
                  <a:pt x="26853" y="5697"/>
                  <a:pt x="27120" y="6565"/>
                </a:cubicBezTo>
                <a:cubicBezTo>
                  <a:pt x="27687" y="8366"/>
                  <a:pt x="27920" y="10267"/>
                  <a:pt x="27787" y="12169"/>
                </a:cubicBezTo>
                <a:cubicBezTo>
                  <a:pt x="27253" y="10701"/>
                  <a:pt x="26586" y="9267"/>
                  <a:pt x="26253" y="7732"/>
                </a:cubicBezTo>
                <a:cubicBezTo>
                  <a:pt x="26019" y="6698"/>
                  <a:pt x="25952" y="5597"/>
                  <a:pt x="26052" y="4563"/>
                </a:cubicBezTo>
                <a:cubicBezTo>
                  <a:pt x="26052" y="4396"/>
                  <a:pt x="26086" y="4263"/>
                  <a:pt x="26119" y="4096"/>
                </a:cubicBezTo>
                <a:close/>
                <a:moveTo>
                  <a:pt x="22805" y="1361"/>
                </a:moveTo>
                <a:cubicBezTo>
                  <a:pt x="23246" y="1361"/>
                  <a:pt x="23697" y="1485"/>
                  <a:pt x="24084" y="1695"/>
                </a:cubicBezTo>
                <a:cubicBezTo>
                  <a:pt x="24818" y="2095"/>
                  <a:pt x="25352" y="2829"/>
                  <a:pt x="25786" y="3563"/>
                </a:cubicBezTo>
                <a:cubicBezTo>
                  <a:pt x="25552" y="4530"/>
                  <a:pt x="25585" y="5531"/>
                  <a:pt x="25652" y="6531"/>
                </a:cubicBezTo>
                <a:cubicBezTo>
                  <a:pt x="25819" y="8566"/>
                  <a:pt x="26686" y="10401"/>
                  <a:pt x="27420" y="12302"/>
                </a:cubicBezTo>
                <a:cubicBezTo>
                  <a:pt x="26686" y="10868"/>
                  <a:pt x="25752" y="9533"/>
                  <a:pt x="24651" y="8366"/>
                </a:cubicBezTo>
                <a:cubicBezTo>
                  <a:pt x="23951" y="7665"/>
                  <a:pt x="23184" y="7032"/>
                  <a:pt x="22383" y="6465"/>
                </a:cubicBezTo>
                <a:cubicBezTo>
                  <a:pt x="21883" y="6131"/>
                  <a:pt x="21382" y="5797"/>
                  <a:pt x="20815" y="5531"/>
                </a:cubicBezTo>
                <a:cubicBezTo>
                  <a:pt x="20749" y="5197"/>
                  <a:pt x="20682" y="4863"/>
                  <a:pt x="20682" y="4563"/>
                </a:cubicBezTo>
                <a:cubicBezTo>
                  <a:pt x="20649" y="3629"/>
                  <a:pt x="20815" y="2495"/>
                  <a:pt x="21516" y="1828"/>
                </a:cubicBezTo>
                <a:cubicBezTo>
                  <a:pt x="21877" y="1501"/>
                  <a:pt x="22336" y="1361"/>
                  <a:pt x="22805" y="1361"/>
                </a:cubicBezTo>
                <a:close/>
                <a:moveTo>
                  <a:pt x="20982" y="6064"/>
                </a:moveTo>
                <a:lnTo>
                  <a:pt x="20982" y="6064"/>
                </a:lnTo>
                <a:cubicBezTo>
                  <a:pt x="21282" y="6231"/>
                  <a:pt x="21549" y="6431"/>
                  <a:pt x="21816" y="6598"/>
                </a:cubicBezTo>
                <a:cubicBezTo>
                  <a:pt x="22617" y="7098"/>
                  <a:pt x="23317" y="7699"/>
                  <a:pt x="23984" y="8333"/>
                </a:cubicBezTo>
                <a:cubicBezTo>
                  <a:pt x="25218" y="9500"/>
                  <a:pt x="26219" y="10868"/>
                  <a:pt x="26986" y="12369"/>
                </a:cubicBezTo>
                <a:cubicBezTo>
                  <a:pt x="25819" y="11535"/>
                  <a:pt x="24618" y="10734"/>
                  <a:pt x="23551" y="9767"/>
                </a:cubicBezTo>
                <a:cubicBezTo>
                  <a:pt x="22817" y="9100"/>
                  <a:pt x="22216" y="8333"/>
                  <a:pt x="21683" y="7499"/>
                </a:cubicBezTo>
                <a:cubicBezTo>
                  <a:pt x="21382" y="7032"/>
                  <a:pt x="21149" y="6565"/>
                  <a:pt x="20982" y="6064"/>
                </a:cubicBezTo>
                <a:close/>
                <a:moveTo>
                  <a:pt x="36545" y="9313"/>
                </a:moveTo>
                <a:cubicBezTo>
                  <a:pt x="36504" y="9313"/>
                  <a:pt x="36463" y="9321"/>
                  <a:pt x="36426" y="9333"/>
                </a:cubicBezTo>
                <a:cubicBezTo>
                  <a:pt x="35759" y="9667"/>
                  <a:pt x="35392" y="10334"/>
                  <a:pt x="34959" y="10901"/>
                </a:cubicBezTo>
                <a:cubicBezTo>
                  <a:pt x="34592" y="11468"/>
                  <a:pt x="34192" y="12002"/>
                  <a:pt x="33725" y="12502"/>
                </a:cubicBezTo>
                <a:cubicBezTo>
                  <a:pt x="33691" y="12536"/>
                  <a:pt x="33691" y="12536"/>
                  <a:pt x="33691" y="12569"/>
                </a:cubicBezTo>
                <a:cubicBezTo>
                  <a:pt x="33658" y="12602"/>
                  <a:pt x="33658" y="12602"/>
                  <a:pt x="33658" y="12636"/>
                </a:cubicBezTo>
                <a:lnTo>
                  <a:pt x="33658" y="12669"/>
                </a:lnTo>
                <a:cubicBezTo>
                  <a:pt x="33691" y="12669"/>
                  <a:pt x="33691" y="12669"/>
                  <a:pt x="33691" y="12702"/>
                </a:cubicBezTo>
                <a:cubicBezTo>
                  <a:pt x="33691" y="12702"/>
                  <a:pt x="33691" y="12736"/>
                  <a:pt x="33691" y="12736"/>
                </a:cubicBezTo>
                <a:cubicBezTo>
                  <a:pt x="33725" y="12769"/>
                  <a:pt x="33725" y="12769"/>
                  <a:pt x="33725" y="12769"/>
                </a:cubicBezTo>
                <a:lnTo>
                  <a:pt x="33758" y="12802"/>
                </a:lnTo>
                <a:cubicBezTo>
                  <a:pt x="33758" y="12802"/>
                  <a:pt x="33758" y="12802"/>
                  <a:pt x="33791" y="12836"/>
                </a:cubicBezTo>
                <a:lnTo>
                  <a:pt x="33958" y="12836"/>
                </a:lnTo>
                <a:cubicBezTo>
                  <a:pt x="33991" y="12836"/>
                  <a:pt x="33991" y="12836"/>
                  <a:pt x="33991" y="12802"/>
                </a:cubicBezTo>
                <a:cubicBezTo>
                  <a:pt x="34625" y="12436"/>
                  <a:pt x="35226" y="11935"/>
                  <a:pt x="35726" y="11368"/>
                </a:cubicBezTo>
                <a:cubicBezTo>
                  <a:pt x="35959" y="11101"/>
                  <a:pt x="36193" y="10801"/>
                  <a:pt x="36393" y="10467"/>
                </a:cubicBezTo>
                <a:cubicBezTo>
                  <a:pt x="36593" y="10167"/>
                  <a:pt x="36927" y="9767"/>
                  <a:pt x="36727" y="9400"/>
                </a:cubicBezTo>
                <a:cubicBezTo>
                  <a:pt x="36684" y="9337"/>
                  <a:pt x="36615" y="9313"/>
                  <a:pt x="36545" y="9313"/>
                </a:cubicBezTo>
                <a:close/>
                <a:moveTo>
                  <a:pt x="29270" y="390"/>
                </a:moveTo>
                <a:cubicBezTo>
                  <a:pt x="29309" y="390"/>
                  <a:pt x="29349" y="391"/>
                  <a:pt x="29388" y="394"/>
                </a:cubicBezTo>
                <a:cubicBezTo>
                  <a:pt x="30289" y="427"/>
                  <a:pt x="31023" y="1194"/>
                  <a:pt x="31323" y="1961"/>
                </a:cubicBezTo>
                <a:cubicBezTo>
                  <a:pt x="31690" y="2929"/>
                  <a:pt x="31656" y="3963"/>
                  <a:pt x="31556" y="4964"/>
                </a:cubicBezTo>
                <a:cubicBezTo>
                  <a:pt x="31456" y="5931"/>
                  <a:pt x="31289" y="6865"/>
                  <a:pt x="30989" y="7799"/>
                </a:cubicBezTo>
                <a:cubicBezTo>
                  <a:pt x="30422" y="9734"/>
                  <a:pt x="29421" y="11535"/>
                  <a:pt x="28121" y="13103"/>
                </a:cubicBezTo>
                <a:cubicBezTo>
                  <a:pt x="28121" y="13103"/>
                  <a:pt x="28121" y="13103"/>
                  <a:pt x="28121" y="13069"/>
                </a:cubicBezTo>
                <a:cubicBezTo>
                  <a:pt x="28387" y="11035"/>
                  <a:pt x="28221" y="8933"/>
                  <a:pt x="27687" y="6965"/>
                </a:cubicBezTo>
                <a:cubicBezTo>
                  <a:pt x="27387" y="5931"/>
                  <a:pt x="27020" y="4930"/>
                  <a:pt x="26519" y="3963"/>
                </a:cubicBezTo>
                <a:cubicBezTo>
                  <a:pt x="26419" y="3829"/>
                  <a:pt x="26353" y="3663"/>
                  <a:pt x="26253" y="3496"/>
                </a:cubicBezTo>
                <a:cubicBezTo>
                  <a:pt x="26419" y="2895"/>
                  <a:pt x="26686" y="2328"/>
                  <a:pt x="27086" y="1795"/>
                </a:cubicBezTo>
                <a:cubicBezTo>
                  <a:pt x="27598" y="1123"/>
                  <a:pt x="28356" y="390"/>
                  <a:pt x="29270" y="390"/>
                </a:cubicBezTo>
                <a:close/>
                <a:moveTo>
                  <a:pt x="18593" y="5325"/>
                </a:moveTo>
                <a:cubicBezTo>
                  <a:pt x="18759" y="5325"/>
                  <a:pt x="18923" y="5339"/>
                  <a:pt x="19081" y="5364"/>
                </a:cubicBezTo>
                <a:cubicBezTo>
                  <a:pt x="19548" y="5431"/>
                  <a:pt x="20015" y="5597"/>
                  <a:pt x="20448" y="5797"/>
                </a:cubicBezTo>
                <a:cubicBezTo>
                  <a:pt x="20515" y="6031"/>
                  <a:pt x="20582" y="6231"/>
                  <a:pt x="20649" y="6431"/>
                </a:cubicBezTo>
                <a:cubicBezTo>
                  <a:pt x="21049" y="7432"/>
                  <a:pt x="21683" y="8333"/>
                  <a:pt x="22350" y="9133"/>
                </a:cubicBezTo>
                <a:cubicBezTo>
                  <a:pt x="23751" y="10768"/>
                  <a:pt x="25652" y="11835"/>
                  <a:pt x="27320" y="13169"/>
                </a:cubicBezTo>
                <a:cubicBezTo>
                  <a:pt x="25385" y="12869"/>
                  <a:pt x="23417" y="12903"/>
                  <a:pt x="21516" y="12402"/>
                </a:cubicBezTo>
                <a:cubicBezTo>
                  <a:pt x="19581" y="11868"/>
                  <a:pt x="17613" y="10834"/>
                  <a:pt x="16712" y="8933"/>
                </a:cubicBezTo>
                <a:cubicBezTo>
                  <a:pt x="16312" y="8099"/>
                  <a:pt x="16045" y="6965"/>
                  <a:pt x="16679" y="6164"/>
                </a:cubicBezTo>
                <a:cubicBezTo>
                  <a:pt x="17139" y="5569"/>
                  <a:pt x="17884" y="5325"/>
                  <a:pt x="18593" y="5325"/>
                </a:cubicBezTo>
                <a:close/>
                <a:moveTo>
                  <a:pt x="5971" y="3129"/>
                </a:moveTo>
                <a:lnTo>
                  <a:pt x="5971" y="3129"/>
                </a:lnTo>
                <a:cubicBezTo>
                  <a:pt x="8640" y="5230"/>
                  <a:pt x="10675" y="8032"/>
                  <a:pt x="12543" y="10834"/>
                </a:cubicBezTo>
                <a:cubicBezTo>
                  <a:pt x="13610" y="12436"/>
                  <a:pt x="14644" y="14070"/>
                  <a:pt x="15745" y="15638"/>
                </a:cubicBezTo>
                <a:cubicBezTo>
                  <a:pt x="17046" y="17439"/>
                  <a:pt x="18380" y="19174"/>
                  <a:pt x="19648" y="20975"/>
                </a:cubicBezTo>
                <a:cubicBezTo>
                  <a:pt x="21783" y="23977"/>
                  <a:pt x="23684" y="27179"/>
                  <a:pt x="25085" y="30582"/>
                </a:cubicBezTo>
                <a:cubicBezTo>
                  <a:pt x="22116" y="28113"/>
                  <a:pt x="19348" y="25378"/>
                  <a:pt x="16179" y="23110"/>
                </a:cubicBezTo>
                <a:cubicBezTo>
                  <a:pt x="15378" y="22509"/>
                  <a:pt x="14477" y="22009"/>
                  <a:pt x="13644" y="21409"/>
                </a:cubicBezTo>
                <a:cubicBezTo>
                  <a:pt x="12609" y="20675"/>
                  <a:pt x="11809" y="19774"/>
                  <a:pt x="11342" y="18607"/>
                </a:cubicBezTo>
                <a:cubicBezTo>
                  <a:pt x="10875" y="17406"/>
                  <a:pt x="10675" y="16172"/>
                  <a:pt x="10341" y="14937"/>
                </a:cubicBezTo>
                <a:cubicBezTo>
                  <a:pt x="9974" y="13603"/>
                  <a:pt x="9574" y="12269"/>
                  <a:pt x="9107" y="10968"/>
                </a:cubicBezTo>
                <a:cubicBezTo>
                  <a:pt x="8173" y="8299"/>
                  <a:pt x="7106" y="5697"/>
                  <a:pt x="5971" y="3129"/>
                </a:cubicBezTo>
                <a:close/>
                <a:moveTo>
                  <a:pt x="6739" y="36286"/>
                </a:moveTo>
                <a:cubicBezTo>
                  <a:pt x="6772" y="36319"/>
                  <a:pt x="6839" y="36319"/>
                  <a:pt x="6839" y="36319"/>
                </a:cubicBezTo>
                <a:cubicBezTo>
                  <a:pt x="6972" y="36386"/>
                  <a:pt x="7072" y="36453"/>
                  <a:pt x="7206" y="36519"/>
                </a:cubicBezTo>
                <a:cubicBezTo>
                  <a:pt x="7673" y="36753"/>
                  <a:pt x="8040" y="37153"/>
                  <a:pt x="8406" y="37520"/>
                </a:cubicBezTo>
                <a:cubicBezTo>
                  <a:pt x="8607" y="37754"/>
                  <a:pt x="8840" y="37987"/>
                  <a:pt x="9040" y="38221"/>
                </a:cubicBezTo>
                <a:cubicBezTo>
                  <a:pt x="8873" y="38154"/>
                  <a:pt x="8740" y="38054"/>
                  <a:pt x="8607" y="37954"/>
                </a:cubicBezTo>
                <a:cubicBezTo>
                  <a:pt x="8106" y="37654"/>
                  <a:pt x="7606" y="37387"/>
                  <a:pt x="7172" y="37020"/>
                </a:cubicBezTo>
                <a:cubicBezTo>
                  <a:pt x="6972" y="36886"/>
                  <a:pt x="6739" y="36686"/>
                  <a:pt x="6705" y="36419"/>
                </a:cubicBezTo>
                <a:cubicBezTo>
                  <a:pt x="6705" y="36386"/>
                  <a:pt x="6705" y="36353"/>
                  <a:pt x="6705" y="36319"/>
                </a:cubicBezTo>
                <a:cubicBezTo>
                  <a:pt x="6739" y="36319"/>
                  <a:pt x="6739" y="36286"/>
                  <a:pt x="6739" y="36286"/>
                </a:cubicBezTo>
                <a:close/>
                <a:moveTo>
                  <a:pt x="6686" y="35867"/>
                </a:moveTo>
                <a:cubicBezTo>
                  <a:pt x="6596" y="35867"/>
                  <a:pt x="6511" y="35890"/>
                  <a:pt x="6438" y="35952"/>
                </a:cubicBezTo>
                <a:cubicBezTo>
                  <a:pt x="6238" y="36153"/>
                  <a:pt x="6305" y="36519"/>
                  <a:pt x="6405" y="36753"/>
                </a:cubicBezTo>
                <a:cubicBezTo>
                  <a:pt x="6505" y="37053"/>
                  <a:pt x="6739" y="37253"/>
                  <a:pt x="7005" y="37420"/>
                </a:cubicBezTo>
                <a:cubicBezTo>
                  <a:pt x="7272" y="37620"/>
                  <a:pt x="7573" y="37820"/>
                  <a:pt x="7873" y="37987"/>
                </a:cubicBezTo>
                <a:cubicBezTo>
                  <a:pt x="8540" y="38421"/>
                  <a:pt x="9207" y="38821"/>
                  <a:pt x="9908" y="39188"/>
                </a:cubicBezTo>
                <a:cubicBezTo>
                  <a:pt x="9943" y="39208"/>
                  <a:pt x="9978" y="39217"/>
                  <a:pt x="10011" y="39217"/>
                </a:cubicBezTo>
                <a:cubicBezTo>
                  <a:pt x="10200" y="39217"/>
                  <a:pt x="10335" y="38935"/>
                  <a:pt x="10108" y="38821"/>
                </a:cubicBezTo>
                <a:lnTo>
                  <a:pt x="9974" y="38754"/>
                </a:lnTo>
                <a:cubicBezTo>
                  <a:pt x="9607" y="38221"/>
                  <a:pt x="9174" y="37720"/>
                  <a:pt x="8707" y="37253"/>
                </a:cubicBezTo>
                <a:cubicBezTo>
                  <a:pt x="8273" y="36786"/>
                  <a:pt x="7806" y="36353"/>
                  <a:pt x="7272" y="36052"/>
                </a:cubicBezTo>
                <a:cubicBezTo>
                  <a:pt x="7111" y="35983"/>
                  <a:pt x="6887" y="35867"/>
                  <a:pt x="6686" y="35867"/>
                </a:cubicBezTo>
                <a:close/>
                <a:moveTo>
                  <a:pt x="43198" y="9700"/>
                </a:moveTo>
                <a:cubicBezTo>
                  <a:pt x="43331" y="9767"/>
                  <a:pt x="43431" y="9867"/>
                  <a:pt x="43498" y="9967"/>
                </a:cubicBezTo>
                <a:cubicBezTo>
                  <a:pt x="44032" y="10601"/>
                  <a:pt x="44232" y="11535"/>
                  <a:pt x="44499" y="12302"/>
                </a:cubicBezTo>
                <a:cubicBezTo>
                  <a:pt x="45700" y="16038"/>
                  <a:pt x="46567" y="19874"/>
                  <a:pt x="47067" y="23777"/>
                </a:cubicBezTo>
                <a:cubicBezTo>
                  <a:pt x="47601" y="27680"/>
                  <a:pt x="47735" y="31649"/>
                  <a:pt x="47501" y="35552"/>
                </a:cubicBezTo>
                <a:cubicBezTo>
                  <a:pt x="47268" y="39355"/>
                  <a:pt x="46600" y="43091"/>
                  <a:pt x="45166" y="46627"/>
                </a:cubicBezTo>
                <a:cubicBezTo>
                  <a:pt x="43698" y="45192"/>
                  <a:pt x="44032" y="42824"/>
                  <a:pt x="44165" y="40989"/>
                </a:cubicBezTo>
                <a:cubicBezTo>
                  <a:pt x="44332" y="38421"/>
                  <a:pt x="44299" y="35886"/>
                  <a:pt x="43665" y="33384"/>
                </a:cubicBezTo>
                <a:cubicBezTo>
                  <a:pt x="43331" y="32150"/>
                  <a:pt x="42931" y="30949"/>
                  <a:pt x="42564" y="29715"/>
                </a:cubicBezTo>
                <a:cubicBezTo>
                  <a:pt x="42231" y="28480"/>
                  <a:pt x="41997" y="27213"/>
                  <a:pt x="41830" y="25945"/>
                </a:cubicBezTo>
                <a:cubicBezTo>
                  <a:pt x="41563" y="23410"/>
                  <a:pt x="41630" y="20842"/>
                  <a:pt x="41864" y="18306"/>
                </a:cubicBezTo>
                <a:cubicBezTo>
                  <a:pt x="42164" y="15438"/>
                  <a:pt x="42664" y="12569"/>
                  <a:pt x="43198" y="9700"/>
                </a:cubicBezTo>
                <a:close/>
                <a:moveTo>
                  <a:pt x="734" y="41857"/>
                </a:moveTo>
                <a:cubicBezTo>
                  <a:pt x="2202" y="43725"/>
                  <a:pt x="4237" y="45126"/>
                  <a:pt x="6505" y="45826"/>
                </a:cubicBezTo>
                <a:cubicBezTo>
                  <a:pt x="7706" y="46226"/>
                  <a:pt x="9007" y="46293"/>
                  <a:pt x="10174" y="46760"/>
                </a:cubicBezTo>
                <a:cubicBezTo>
                  <a:pt x="11442" y="47260"/>
                  <a:pt x="12176" y="48261"/>
                  <a:pt x="12843" y="49395"/>
                </a:cubicBezTo>
                <a:cubicBezTo>
                  <a:pt x="13644" y="50730"/>
                  <a:pt x="14411" y="52064"/>
                  <a:pt x="15178" y="53398"/>
                </a:cubicBezTo>
                <a:cubicBezTo>
                  <a:pt x="13877" y="52898"/>
                  <a:pt x="12576" y="52331"/>
                  <a:pt x="11375" y="51597"/>
                </a:cubicBezTo>
                <a:cubicBezTo>
                  <a:pt x="10274" y="50963"/>
                  <a:pt x="9240" y="50229"/>
                  <a:pt x="8206" y="49529"/>
                </a:cubicBezTo>
                <a:cubicBezTo>
                  <a:pt x="7106" y="48762"/>
                  <a:pt x="5971" y="48028"/>
                  <a:pt x="4871" y="47260"/>
                </a:cubicBezTo>
                <a:lnTo>
                  <a:pt x="3103" y="46060"/>
                </a:lnTo>
                <a:cubicBezTo>
                  <a:pt x="2602" y="45693"/>
                  <a:pt x="2102" y="45359"/>
                  <a:pt x="1668" y="44892"/>
                </a:cubicBezTo>
                <a:cubicBezTo>
                  <a:pt x="868" y="44125"/>
                  <a:pt x="301" y="42924"/>
                  <a:pt x="734" y="41857"/>
                </a:cubicBezTo>
                <a:close/>
                <a:moveTo>
                  <a:pt x="5404" y="2829"/>
                </a:moveTo>
                <a:cubicBezTo>
                  <a:pt x="6472" y="5297"/>
                  <a:pt x="7506" y="7799"/>
                  <a:pt x="8440" y="10334"/>
                </a:cubicBezTo>
                <a:cubicBezTo>
                  <a:pt x="8907" y="11635"/>
                  <a:pt x="9340" y="12969"/>
                  <a:pt x="9741" y="14304"/>
                </a:cubicBezTo>
                <a:cubicBezTo>
                  <a:pt x="10074" y="15538"/>
                  <a:pt x="10308" y="16805"/>
                  <a:pt x="10708" y="18040"/>
                </a:cubicBezTo>
                <a:cubicBezTo>
                  <a:pt x="11075" y="19207"/>
                  <a:pt x="11609" y="20241"/>
                  <a:pt x="12509" y="21042"/>
                </a:cubicBezTo>
                <a:cubicBezTo>
                  <a:pt x="13343" y="21809"/>
                  <a:pt x="14344" y="22343"/>
                  <a:pt x="15311" y="22976"/>
                </a:cubicBezTo>
                <a:cubicBezTo>
                  <a:pt x="17013" y="24144"/>
                  <a:pt x="18614" y="25512"/>
                  <a:pt x="20182" y="26879"/>
                </a:cubicBezTo>
                <a:cubicBezTo>
                  <a:pt x="21916" y="28380"/>
                  <a:pt x="23651" y="29948"/>
                  <a:pt x="25419" y="31382"/>
                </a:cubicBezTo>
                <a:cubicBezTo>
                  <a:pt x="25452" y="31449"/>
                  <a:pt x="25485" y="31516"/>
                  <a:pt x="25519" y="31583"/>
                </a:cubicBezTo>
                <a:cubicBezTo>
                  <a:pt x="26219" y="33451"/>
                  <a:pt x="26820" y="35385"/>
                  <a:pt x="27187" y="37353"/>
                </a:cubicBezTo>
                <a:cubicBezTo>
                  <a:pt x="27553" y="39388"/>
                  <a:pt x="27654" y="41490"/>
                  <a:pt x="27720" y="43558"/>
                </a:cubicBezTo>
                <a:cubicBezTo>
                  <a:pt x="27787" y="47661"/>
                  <a:pt x="27553" y="51830"/>
                  <a:pt x="28254" y="55900"/>
                </a:cubicBezTo>
                <a:cubicBezTo>
                  <a:pt x="27120" y="53865"/>
                  <a:pt x="25685" y="51964"/>
                  <a:pt x="24218" y="50196"/>
                </a:cubicBezTo>
                <a:cubicBezTo>
                  <a:pt x="22984" y="48695"/>
                  <a:pt x="21683" y="47294"/>
                  <a:pt x="20348" y="45893"/>
                </a:cubicBezTo>
                <a:cubicBezTo>
                  <a:pt x="18781" y="44292"/>
                  <a:pt x="17313" y="42624"/>
                  <a:pt x="15845" y="40923"/>
                </a:cubicBezTo>
                <a:cubicBezTo>
                  <a:pt x="13110" y="37720"/>
                  <a:pt x="10108" y="34485"/>
                  <a:pt x="8473" y="30515"/>
                </a:cubicBezTo>
                <a:cubicBezTo>
                  <a:pt x="7639" y="28514"/>
                  <a:pt x="7139" y="26412"/>
                  <a:pt x="6739" y="24311"/>
                </a:cubicBezTo>
                <a:cubicBezTo>
                  <a:pt x="6338" y="22142"/>
                  <a:pt x="6005" y="19941"/>
                  <a:pt x="5671" y="17739"/>
                </a:cubicBezTo>
                <a:cubicBezTo>
                  <a:pt x="4971" y="13203"/>
                  <a:pt x="4537" y="8566"/>
                  <a:pt x="5204" y="4030"/>
                </a:cubicBezTo>
                <a:cubicBezTo>
                  <a:pt x="5238" y="3629"/>
                  <a:pt x="5338" y="3229"/>
                  <a:pt x="5404" y="2829"/>
                </a:cubicBezTo>
                <a:close/>
                <a:moveTo>
                  <a:pt x="1168" y="41690"/>
                </a:moveTo>
                <a:cubicBezTo>
                  <a:pt x="3236" y="41823"/>
                  <a:pt x="5338" y="42023"/>
                  <a:pt x="7372" y="42524"/>
                </a:cubicBezTo>
                <a:cubicBezTo>
                  <a:pt x="9607" y="43057"/>
                  <a:pt x="11675" y="43958"/>
                  <a:pt x="13543" y="45292"/>
                </a:cubicBezTo>
                <a:cubicBezTo>
                  <a:pt x="14544" y="45993"/>
                  <a:pt x="15478" y="46793"/>
                  <a:pt x="16446" y="47561"/>
                </a:cubicBezTo>
                <a:cubicBezTo>
                  <a:pt x="17380" y="48328"/>
                  <a:pt x="18314" y="49095"/>
                  <a:pt x="19248" y="49896"/>
                </a:cubicBezTo>
                <a:cubicBezTo>
                  <a:pt x="20182" y="50696"/>
                  <a:pt x="21116" y="51497"/>
                  <a:pt x="22050" y="52297"/>
                </a:cubicBezTo>
                <a:cubicBezTo>
                  <a:pt x="22917" y="53098"/>
                  <a:pt x="23751" y="53899"/>
                  <a:pt x="24618" y="54699"/>
                </a:cubicBezTo>
                <a:cubicBezTo>
                  <a:pt x="25752" y="55800"/>
                  <a:pt x="27053" y="56767"/>
                  <a:pt x="28087" y="57968"/>
                </a:cubicBezTo>
                <a:cubicBezTo>
                  <a:pt x="24685" y="56767"/>
                  <a:pt x="21282" y="55633"/>
                  <a:pt x="17880" y="54399"/>
                </a:cubicBezTo>
                <a:cubicBezTo>
                  <a:pt x="17179" y="54165"/>
                  <a:pt x="16479" y="53899"/>
                  <a:pt x="15778" y="53632"/>
                </a:cubicBezTo>
                <a:cubicBezTo>
                  <a:pt x="15778" y="53598"/>
                  <a:pt x="15745" y="53598"/>
                  <a:pt x="15745" y="53565"/>
                </a:cubicBezTo>
                <a:cubicBezTo>
                  <a:pt x="14978" y="52231"/>
                  <a:pt x="14211" y="50896"/>
                  <a:pt x="13410" y="49562"/>
                </a:cubicBezTo>
                <a:cubicBezTo>
                  <a:pt x="12810" y="48495"/>
                  <a:pt x="12142" y="47361"/>
                  <a:pt x="11042" y="46693"/>
                </a:cubicBezTo>
                <a:cubicBezTo>
                  <a:pt x="9941" y="46060"/>
                  <a:pt x="8640" y="45926"/>
                  <a:pt x="7439" y="45626"/>
                </a:cubicBezTo>
                <a:cubicBezTo>
                  <a:pt x="6238" y="45359"/>
                  <a:pt x="5104" y="44892"/>
                  <a:pt x="4037" y="44225"/>
                </a:cubicBezTo>
                <a:cubicBezTo>
                  <a:pt x="2936" y="43558"/>
                  <a:pt x="1969" y="42691"/>
                  <a:pt x="1168" y="41690"/>
                </a:cubicBezTo>
                <a:close/>
                <a:moveTo>
                  <a:pt x="42798" y="9567"/>
                </a:moveTo>
                <a:cubicBezTo>
                  <a:pt x="42798" y="9567"/>
                  <a:pt x="42798" y="9600"/>
                  <a:pt x="42798" y="9600"/>
                </a:cubicBezTo>
                <a:cubicBezTo>
                  <a:pt x="41864" y="14704"/>
                  <a:pt x="40896" y="19908"/>
                  <a:pt x="41330" y="25111"/>
                </a:cubicBezTo>
                <a:cubicBezTo>
                  <a:pt x="41463" y="26412"/>
                  <a:pt x="41630" y="27713"/>
                  <a:pt x="41930" y="28947"/>
                </a:cubicBezTo>
                <a:cubicBezTo>
                  <a:pt x="42231" y="30215"/>
                  <a:pt x="42664" y="31416"/>
                  <a:pt x="42998" y="32650"/>
                </a:cubicBezTo>
                <a:cubicBezTo>
                  <a:pt x="43398" y="33918"/>
                  <a:pt x="43665" y="35219"/>
                  <a:pt x="43765" y="36553"/>
                </a:cubicBezTo>
                <a:cubicBezTo>
                  <a:pt x="43865" y="37887"/>
                  <a:pt x="43832" y="39188"/>
                  <a:pt x="43765" y="40489"/>
                </a:cubicBezTo>
                <a:cubicBezTo>
                  <a:pt x="43632" y="42624"/>
                  <a:pt x="43165" y="45392"/>
                  <a:pt x="44933" y="46994"/>
                </a:cubicBezTo>
                <a:cubicBezTo>
                  <a:pt x="44966" y="47027"/>
                  <a:pt x="44966" y="47027"/>
                  <a:pt x="44999" y="47027"/>
                </a:cubicBezTo>
                <a:cubicBezTo>
                  <a:pt x="43698" y="50129"/>
                  <a:pt x="41930" y="52965"/>
                  <a:pt x="39962" y="55666"/>
                </a:cubicBezTo>
                <a:cubicBezTo>
                  <a:pt x="38261" y="57935"/>
                  <a:pt x="36393" y="60070"/>
                  <a:pt x="34492" y="62171"/>
                </a:cubicBezTo>
                <a:cubicBezTo>
                  <a:pt x="34859" y="58268"/>
                  <a:pt x="35159" y="54366"/>
                  <a:pt x="35459" y="50463"/>
                </a:cubicBezTo>
                <a:cubicBezTo>
                  <a:pt x="35759" y="46427"/>
                  <a:pt x="36060" y="42390"/>
                  <a:pt x="36426" y="38354"/>
                </a:cubicBezTo>
                <a:cubicBezTo>
                  <a:pt x="36760" y="34285"/>
                  <a:pt x="37160" y="30248"/>
                  <a:pt x="37627" y="26212"/>
                </a:cubicBezTo>
                <a:cubicBezTo>
                  <a:pt x="37861" y="24144"/>
                  <a:pt x="38128" y="22076"/>
                  <a:pt x="38395" y="20041"/>
                </a:cubicBezTo>
                <a:cubicBezTo>
                  <a:pt x="38628" y="18306"/>
                  <a:pt x="38862" y="16572"/>
                  <a:pt x="39329" y="14871"/>
                </a:cubicBezTo>
                <a:cubicBezTo>
                  <a:pt x="39762" y="13269"/>
                  <a:pt x="40429" y="11668"/>
                  <a:pt x="41497" y="10334"/>
                </a:cubicBezTo>
                <a:cubicBezTo>
                  <a:pt x="41764" y="10034"/>
                  <a:pt x="42097" y="9700"/>
                  <a:pt x="42531" y="9600"/>
                </a:cubicBezTo>
                <a:cubicBezTo>
                  <a:pt x="42631" y="9567"/>
                  <a:pt x="42731" y="9567"/>
                  <a:pt x="42798" y="9567"/>
                </a:cubicBezTo>
                <a:close/>
                <a:moveTo>
                  <a:pt x="17448" y="62494"/>
                </a:moveTo>
                <a:cubicBezTo>
                  <a:pt x="18591" y="62494"/>
                  <a:pt x="19704" y="62600"/>
                  <a:pt x="20749" y="63205"/>
                </a:cubicBezTo>
                <a:cubicBezTo>
                  <a:pt x="21616" y="63739"/>
                  <a:pt x="22283" y="64506"/>
                  <a:pt x="22883" y="65307"/>
                </a:cubicBezTo>
                <a:cubicBezTo>
                  <a:pt x="23451" y="66107"/>
                  <a:pt x="23984" y="66908"/>
                  <a:pt x="24485" y="67742"/>
                </a:cubicBezTo>
                <a:cubicBezTo>
                  <a:pt x="24751" y="68209"/>
                  <a:pt x="25018" y="68676"/>
                  <a:pt x="25252" y="69143"/>
                </a:cubicBezTo>
                <a:cubicBezTo>
                  <a:pt x="25352" y="69376"/>
                  <a:pt x="25485" y="69677"/>
                  <a:pt x="25552" y="69943"/>
                </a:cubicBezTo>
                <a:cubicBezTo>
                  <a:pt x="23384" y="67875"/>
                  <a:pt x="20949" y="66074"/>
                  <a:pt x="18314" y="64673"/>
                </a:cubicBezTo>
                <a:cubicBezTo>
                  <a:pt x="16812" y="63872"/>
                  <a:pt x="15245" y="63205"/>
                  <a:pt x="13644" y="62671"/>
                </a:cubicBezTo>
                <a:cubicBezTo>
                  <a:pt x="14678" y="62605"/>
                  <a:pt x="15678" y="62538"/>
                  <a:pt x="16712" y="62505"/>
                </a:cubicBezTo>
                <a:cubicBezTo>
                  <a:pt x="16959" y="62499"/>
                  <a:pt x="17204" y="62494"/>
                  <a:pt x="17448" y="62494"/>
                </a:cubicBezTo>
                <a:close/>
                <a:moveTo>
                  <a:pt x="40996" y="66307"/>
                </a:moveTo>
                <a:cubicBezTo>
                  <a:pt x="40996" y="66508"/>
                  <a:pt x="40996" y="66741"/>
                  <a:pt x="40963" y="66941"/>
                </a:cubicBezTo>
                <a:cubicBezTo>
                  <a:pt x="40896" y="67909"/>
                  <a:pt x="40730" y="68876"/>
                  <a:pt x="40463" y="69810"/>
                </a:cubicBezTo>
                <a:cubicBezTo>
                  <a:pt x="39996" y="71511"/>
                  <a:pt x="39228" y="73112"/>
                  <a:pt x="38228" y="74547"/>
                </a:cubicBezTo>
                <a:cubicBezTo>
                  <a:pt x="38495" y="72946"/>
                  <a:pt x="38595" y="71311"/>
                  <a:pt x="39095" y="69743"/>
                </a:cubicBezTo>
                <a:cubicBezTo>
                  <a:pt x="39495" y="68509"/>
                  <a:pt x="40096" y="67241"/>
                  <a:pt x="40996" y="66307"/>
                </a:cubicBezTo>
                <a:close/>
                <a:moveTo>
                  <a:pt x="44303" y="64691"/>
                </a:moveTo>
                <a:cubicBezTo>
                  <a:pt x="44772" y="64691"/>
                  <a:pt x="45229" y="64816"/>
                  <a:pt x="45600" y="65140"/>
                </a:cubicBezTo>
                <a:cubicBezTo>
                  <a:pt x="46267" y="65740"/>
                  <a:pt x="46434" y="66708"/>
                  <a:pt x="46267" y="67575"/>
                </a:cubicBezTo>
                <a:cubicBezTo>
                  <a:pt x="46133" y="68209"/>
                  <a:pt x="45833" y="68809"/>
                  <a:pt x="45500" y="69376"/>
                </a:cubicBezTo>
                <a:cubicBezTo>
                  <a:pt x="45400" y="69376"/>
                  <a:pt x="45299" y="69410"/>
                  <a:pt x="45199" y="69443"/>
                </a:cubicBezTo>
                <a:cubicBezTo>
                  <a:pt x="44199" y="69743"/>
                  <a:pt x="43198" y="70310"/>
                  <a:pt x="42331" y="70944"/>
                </a:cubicBezTo>
                <a:cubicBezTo>
                  <a:pt x="40830" y="72012"/>
                  <a:pt x="39729" y="73479"/>
                  <a:pt x="38528" y="74847"/>
                </a:cubicBezTo>
                <a:cubicBezTo>
                  <a:pt x="39495" y="73479"/>
                  <a:pt x="40229" y="72012"/>
                  <a:pt x="40730" y="70410"/>
                </a:cubicBezTo>
                <a:cubicBezTo>
                  <a:pt x="41030" y="69410"/>
                  <a:pt x="41263" y="68409"/>
                  <a:pt x="41363" y="67375"/>
                </a:cubicBezTo>
                <a:cubicBezTo>
                  <a:pt x="41397" y="66875"/>
                  <a:pt x="41430" y="66374"/>
                  <a:pt x="41430" y="65874"/>
                </a:cubicBezTo>
                <a:cubicBezTo>
                  <a:pt x="41830" y="65540"/>
                  <a:pt x="42231" y="65273"/>
                  <a:pt x="42731" y="65073"/>
                </a:cubicBezTo>
                <a:cubicBezTo>
                  <a:pt x="43197" y="64858"/>
                  <a:pt x="43758" y="64691"/>
                  <a:pt x="44303" y="64691"/>
                </a:cubicBezTo>
                <a:close/>
                <a:moveTo>
                  <a:pt x="45133" y="69910"/>
                </a:moveTo>
                <a:lnTo>
                  <a:pt x="45133" y="69910"/>
                </a:lnTo>
                <a:cubicBezTo>
                  <a:pt x="45066" y="70010"/>
                  <a:pt x="44999" y="70110"/>
                  <a:pt x="44933" y="70177"/>
                </a:cubicBezTo>
                <a:cubicBezTo>
                  <a:pt x="44399" y="70944"/>
                  <a:pt x="43765" y="71645"/>
                  <a:pt x="43098" y="72312"/>
                </a:cubicBezTo>
                <a:cubicBezTo>
                  <a:pt x="41830" y="73479"/>
                  <a:pt x="40396" y="74447"/>
                  <a:pt x="38828" y="75147"/>
                </a:cubicBezTo>
                <a:cubicBezTo>
                  <a:pt x="39762" y="74080"/>
                  <a:pt x="40629" y="72979"/>
                  <a:pt x="41664" y="72045"/>
                </a:cubicBezTo>
                <a:cubicBezTo>
                  <a:pt x="42364" y="71378"/>
                  <a:pt x="43165" y="70844"/>
                  <a:pt x="44032" y="70377"/>
                </a:cubicBezTo>
                <a:cubicBezTo>
                  <a:pt x="44399" y="70210"/>
                  <a:pt x="44766" y="70043"/>
                  <a:pt x="45133" y="69910"/>
                </a:cubicBezTo>
                <a:close/>
                <a:moveTo>
                  <a:pt x="38628" y="62471"/>
                </a:moveTo>
                <a:cubicBezTo>
                  <a:pt x="39495" y="62471"/>
                  <a:pt x="40263" y="63138"/>
                  <a:pt x="40629" y="63906"/>
                </a:cubicBezTo>
                <a:cubicBezTo>
                  <a:pt x="40896" y="64473"/>
                  <a:pt x="40996" y="65073"/>
                  <a:pt x="40996" y="65674"/>
                </a:cubicBezTo>
                <a:cubicBezTo>
                  <a:pt x="40196" y="66408"/>
                  <a:pt x="39662" y="67375"/>
                  <a:pt x="39195" y="68376"/>
                </a:cubicBezTo>
                <a:cubicBezTo>
                  <a:pt x="38194" y="70510"/>
                  <a:pt x="38128" y="72912"/>
                  <a:pt x="37694" y="75214"/>
                </a:cubicBezTo>
                <a:cubicBezTo>
                  <a:pt x="37094" y="73446"/>
                  <a:pt x="36193" y="71778"/>
                  <a:pt x="35726" y="69977"/>
                </a:cubicBezTo>
                <a:cubicBezTo>
                  <a:pt x="35492" y="68943"/>
                  <a:pt x="35392" y="67875"/>
                  <a:pt x="35426" y="66841"/>
                </a:cubicBezTo>
                <a:cubicBezTo>
                  <a:pt x="35492" y="65840"/>
                  <a:pt x="35793" y="64873"/>
                  <a:pt x="36360" y="64039"/>
                </a:cubicBezTo>
                <a:cubicBezTo>
                  <a:pt x="36860" y="63305"/>
                  <a:pt x="37661" y="62505"/>
                  <a:pt x="38628" y="62471"/>
                </a:cubicBezTo>
                <a:close/>
                <a:moveTo>
                  <a:pt x="46709" y="69631"/>
                </a:moveTo>
                <a:cubicBezTo>
                  <a:pt x="46817" y="69631"/>
                  <a:pt x="46926" y="69635"/>
                  <a:pt x="47034" y="69643"/>
                </a:cubicBezTo>
                <a:cubicBezTo>
                  <a:pt x="47968" y="69677"/>
                  <a:pt x="49069" y="69943"/>
                  <a:pt x="49703" y="70677"/>
                </a:cubicBezTo>
                <a:cubicBezTo>
                  <a:pt x="50336" y="71378"/>
                  <a:pt x="50203" y="72445"/>
                  <a:pt x="49703" y="73212"/>
                </a:cubicBezTo>
                <a:cubicBezTo>
                  <a:pt x="49202" y="74013"/>
                  <a:pt x="48335" y="74513"/>
                  <a:pt x="47501" y="74880"/>
                </a:cubicBezTo>
                <a:cubicBezTo>
                  <a:pt x="46567" y="75314"/>
                  <a:pt x="45600" y="75614"/>
                  <a:pt x="44599" y="75848"/>
                </a:cubicBezTo>
                <a:cubicBezTo>
                  <a:pt x="43493" y="76089"/>
                  <a:pt x="42370" y="76215"/>
                  <a:pt x="41247" y="76215"/>
                </a:cubicBezTo>
                <a:cubicBezTo>
                  <a:pt x="40202" y="76215"/>
                  <a:pt x="39157" y="76106"/>
                  <a:pt x="38128" y="75881"/>
                </a:cubicBezTo>
                <a:cubicBezTo>
                  <a:pt x="38128" y="75881"/>
                  <a:pt x="38128" y="75848"/>
                  <a:pt x="38128" y="75848"/>
                </a:cubicBezTo>
                <a:cubicBezTo>
                  <a:pt x="39896" y="75214"/>
                  <a:pt x="41563" y="74213"/>
                  <a:pt x="42998" y="72946"/>
                </a:cubicBezTo>
                <a:cubicBezTo>
                  <a:pt x="43732" y="72278"/>
                  <a:pt x="44432" y="71545"/>
                  <a:pt x="45033" y="70744"/>
                </a:cubicBezTo>
                <a:cubicBezTo>
                  <a:pt x="45299" y="70444"/>
                  <a:pt x="45533" y="70077"/>
                  <a:pt x="45766" y="69743"/>
                </a:cubicBezTo>
                <a:cubicBezTo>
                  <a:pt x="46067" y="69668"/>
                  <a:pt x="46386" y="69631"/>
                  <a:pt x="46709" y="69631"/>
                </a:cubicBezTo>
                <a:close/>
                <a:moveTo>
                  <a:pt x="12643" y="62772"/>
                </a:moveTo>
                <a:cubicBezTo>
                  <a:pt x="16079" y="63806"/>
                  <a:pt x="19281" y="65474"/>
                  <a:pt x="22150" y="67575"/>
                </a:cubicBezTo>
                <a:cubicBezTo>
                  <a:pt x="25085" y="69777"/>
                  <a:pt x="27654" y="72479"/>
                  <a:pt x="29655" y="75514"/>
                </a:cubicBezTo>
                <a:cubicBezTo>
                  <a:pt x="30089" y="76148"/>
                  <a:pt x="30456" y="76782"/>
                  <a:pt x="30822" y="77415"/>
                </a:cubicBezTo>
                <a:cubicBezTo>
                  <a:pt x="29955" y="76615"/>
                  <a:pt x="28988" y="75914"/>
                  <a:pt x="27987" y="75214"/>
                </a:cubicBezTo>
                <a:cubicBezTo>
                  <a:pt x="26586" y="74246"/>
                  <a:pt x="25085" y="73346"/>
                  <a:pt x="23584" y="72545"/>
                </a:cubicBezTo>
                <a:cubicBezTo>
                  <a:pt x="22050" y="71745"/>
                  <a:pt x="20448" y="71078"/>
                  <a:pt x="18881" y="70310"/>
                </a:cubicBezTo>
                <a:cubicBezTo>
                  <a:pt x="17313" y="69543"/>
                  <a:pt x="15778" y="68676"/>
                  <a:pt x="14578" y="67375"/>
                </a:cubicBezTo>
                <a:cubicBezTo>
                  <a:pt x="13410" y="66107"/>
                  <a:pt x="12609" y="64506"/>
                  <a:pt x="12643" y="62772"/>
                </a:cubicBezTo>
                <a:close/>
                <a:moveTo>
                  <a:pt x="30923" y="84587"/>
                </a:moveTo>
                <a:lnTo>
                  <a:pt x="30923" y="84587"/>
                </a:lnTo>
                <a:cubicBezTo>
                  <a:pt x="31023" y="84654"/>
                  <a:pt x="31123" y="84721"/>
                  <a:pt x="31223" y="84821"/>
                </a:cubicBezTo>
                <a:cubicBezTo>
                  <a:pt x="31623" y="85154"/>
                  <a:pt x="31957" y="85521"/>
                  <a:pt x="32223" y="85955"/>
                </a:cubicBezTo>
                <a:cubicBezTo>
                  <a:pt x="32390" y="86188"/>
                  <a:pt x="32524" y="86422"/>
                  <a:pt x="32624" y="86655"/>
                </a:cubicBezTo>
                <a:cubicBezTo>
                  <a:pt x="32490" y="86555"/>
                  <a:pt x="32324" y="86455"/>
                  <a:pt x="32157" y="86355"/>
                </a:cubicBezTo>
                <a:cubicBezTo>
                  <a:pt x="31723" y="86055"/>
                  <a:pt x="31356" y="85755"/>
                  <a:pt x="31123" y="85288"/>
                </a:cubicBezTo>
                <a:cubicBezTo>
                  <a:pt x="31023" y="85054"/>
                  <a:pt x="30956" y="84821"/>
                  <a:pt x="30923" y="84587"/>
                </a:cubicBezTo>
                <a:close/>
                <a:moveTo>
                  <a:pt x="29343" y="0"/>
                </a:moveTo>
                <a:cubicBezTo>
                  <a:pt x="28713" y="0"/>
                  <a:pt x="28101" y="273"/>
                  <a:pt x="27587" y="694"/>
                </a:cubicBezTo>
                <a:cubicBezTo>
                  <a:pt x="26853" y="1294"/>
                  <a:pt x="26319" y="2128"/>
                  <a:pt x="25986" y="3029"/>
                </a:cubicBezTo>
                <a:cubicBezTo>
                  <a:pt x="25619" y="2495"/>
                  <a:pt x="25218" y="1961"/>
                  <a:pt x="24685" y="1594"/>
                </a:cubicBezTo>
                <a:cubicBezTo>
                  <a:pt x="24171" y="1198"/>
                  <a:pt x="23511" y="948"/>
                  <a:pt x="22863" y="948"/>
                </a:cubicBezTo>
                <a:cubicBezTo>
                  <a:pt x="22586" y="948"/>
                  <a:pt x="22310" y="994"/>
                  <a:pt x="22050" y="1094"/>
                </a:cubicBezTo>
                <a:cubicBezTo>
                  <a:pt x="21149" y="1394"/>
                  <a:pt x="20649" y="2228"/>
                  <a:pt x="20415" y="3129"/>
                </a:cubicBezTo>
                <a:cubicBezTo>
                  <a:pt x="20248" y="3829"/>
                  <a:pt x="20248" y="4597"/>
                  <a:pt x="20348" y="5330"/>
                </a:cubicBezTo>
                <a:cubicBezTo>
                  <a:pt x="20115" y="5197"/>
                  <a:pt x="19848" y="5130"/>
                  <a:pt x="19581" y="5064"/>
                </a:cubicBezTo>
                <a:cubicBezTo>
                  <a:pt x="19256" y="4982"/>
                  <a:pt x="18922" y="4937"/>
                  <a:pt x="18592" y="4937"/>
                </a:cubicBezTo>
                <a:cubicBezTo>
                  <a:pt x="17974" y="4937"/>
                  <a:pt x="17367" y="5094"/>
                  <a:pt x="16846" y="5464"/>
                </a:cubicBezTo>
                <a:cubicBezTo>
                  <a:pt x="16045" y="6031"/>
                  <a:pt x="15778" y="6998"/>
                  <a:pt x="15979" y="7966"/>
                </a:cubicBezTo>
                <a:cubicBezTo>
                  <a:pt x="16145" y="8966"/>
                  <a:pt x="16712" y="9900"/>
                  <a:pt x="17380" y="10634"/>
                </a:cubicBezTo>
                <a:cubicBezTo>
                  <a:pt x="18147" y="11435"/>
                  <a:pt x="19114" y="11935"/>
                  <a:pt x="20115" y="12335"/>
                </a:cubicBezTo>
                <a:cubicBezTo>
                  <a:pt x="21249" y="12836"/>
                  <a:pt x="22483" y="13069"/>
                  <a:pt x="23717" y="13236"/>
                </a:cubicBezTo>
                <a:cubicBezTo>
                  <a:pt x="25018" y="13370"/>
                  <a:pt x="26353" y="13436"/>
                  <a:pt x="27654" y="13670"/>
                </a:cubicBezTo>
                <a:cubicBezTo>
                  <a:pt x="27687" y="13670"/>
                  <a:pt x="27720" y="13670"/>
                  <a:pt x="27754" y="13636"/>
                </a:cubicBezTo>
                <a:lnTo>
                  <a:pt x="27787" y="13636"/>
                </a:lnTo>
                <a:cubicBezTo>
                  <a:pt x="27754" y="13703"/>
                  <a:pt x="27754" y="13736"/>
                  <a:pt x="27754" y="13803"/>
                </a:cubicBezTo>
                <a:cubicBezTo>
                  <a:pt x="29188" y="20375"/>
                  <a:pt x="30222" y="27046"/>
                  <a:pt x="30889" y="33784"/>
                </a:cubicBezTo>
                <a:cubicBezTo>
                  <a:pt x="31523" y="40422"/>
                  <a:pt x="31790" y="47127"/>
                  <a:pt x="31656" y="53832"/>
                </a:cubicBezTo>
                <a:cubicBezTo>
                  <a:pt x="31623" y="57201"/>
                  <a:pt x="31456" y="60570"/>
                  <a:pt x="31189" y="63939"/>
                </a:cubicBezTo>
                <a:cubicBezTo>
                  <a:pt x="30889" y="62671"/>
                  <a:pt x="30522" y="61371"/>
                  <a:pt x="29989" y="60136"/>
                </a:cubicBezTo>
                <a:cubicBezTo>
                  <a:pt x="29722" y="59169"/>
                  <a:pt x="29388" y="58235"/>
                  <a:pt x="28954" y="57301"/>
                </a:cubicBezTo>
                <a:cubicBezTo>
                  <a:pt x="28020" y="53231"/>
                  <a:pt x="28187" y="48995"/>
                  <a:pt x="28154" y="44825"/>
                </a:cubicBezTo>
                <a:cubicBezTo>
                  <a:pt x="28121" y="42724"/>
                  <a:pt x="28054" y="40622"/>
                  <a:pt x="27787" y="38554"/>
                </a:cubicBezTo>
                <a:cubicBezTo>
                  <a:pt x="27520" y="36553"/>
                  <a:pt x="27020" y="34585"/>
                  <a:pt x="26353" y="32683"/>
                </a:cubicBezTo>
                <a:cubicBezTo>
                  <a:pt x="26186" y="32183"/>
                  <a:pt x="26019" y="31716"/>
                  <a:pt x="25852" y="31249"/>
                </a:cubicBezTo>
                <a:cubicBezTo>
                  <a:pt x="25852" y="31216"/>
                  <a:pt x="25819" y="31216"/>
                  <a:pt x="25786" y="31182"/>
                </a:cubicBezTo>
                <a:cubicBezTo>
                  <a:pt x="24518" y="27913"/>
                  <a:pt x="22783" y="24844"/>
                  <a:pt x="20815" y="21942"/>
                </a:cubicBezTo>
                <a:cubicBezTo>
                  <a:pt x="19581" y="20108"/>
                  <a:pt x="18247" y="18340"/>
                  <a:pt x="16946" y="16572"/>
                </a:cubicBezTo>
                <a:cubicBezTo>
                  <a:pt x="15745" y="14937"/>
                  <a:pt x="14644" y="13269"/>
                  <a:pt x="13543" y="11602"/>
                </a:cubicBezTo>
                <a:cubicBezTo>
                  <a:pt x="11509" y="8499"/>
                  <a:pt x="9407" y="5330"/>
                  <a:pt x="6472" y="2995"/>
                </a:cubicBezTo>
                <a:cubicBezTo>
                  <a:pt x="6205" y="2762"/>
                  <a:pt x="5938" y="2562"/>
                  <a:pt x="5671" y="2362"/>
                </a:cubicBezTo>
                <a:cubicBezTo>
                  <a:pt x="5638" y="2295"/>
                  <a:pt x="5571" y="2262"/>
                  <a:pt x="5538" y="2262"/>
                </a:cubicBezTo>
                <a:cubicBezTo>
                  <a:pt x="5504" y="2228"/>
                  <a:pt x="5438" y="2195"/>
                  <a:pt x="5404" y="2162"/>
                </a:cubicBezTo>
                <a:cubicBezTo>
                  <a:pt x="5378" y="2144"/>
                  <a:pt x="5346" y="2135"/>
                  <a:pt x="5313" y="2135"/>
                </a:cubicBezTo>
                <a:cubicBezTo>
                  <a:pt x="5224" y="2135"/>
                  <a:pt x="5129" y="2197"/>
                  <a:pt x="5104" y="2295"/>
                </a:cubicBezTo>
                <a:cubicBezTo>
                  <a:pt x="4170" y="6765"/>
                  <a:pt x="4404" y="11368"/>
                  <a:pt x="5004" y="15905"/>
                </a:cubicBezTo>
                <a:cubicBezTo>
                  <a:pt x="5304" y="18140"/>
                  <a:pt x="5671" y="20341"/>
                  <a:pt x="6038" y="22543"/>
                </a:cubicBezTo>
                <a:cubicBezTo>
                  <a:pt x="6405" y="24711"/>
                  <a:pt x="6805" y="26846"/>
                  <a:pt x="7439" y="28914"/>
                </a:cubicBezTo>
                <a:cubicBezTo>
                  <a:pt x="8106" y="30915"/>
                  <a:pt x="9040" y="32817"/>
                  <a:pt x="10208" y="34585"/>
                </a:cubicBezTo>
                <a:cubicBezTo>
                  <a:pt x="11409" y="36319"/>
                  <a:pt x="12743" y="37920"/>
                  <a:pt x="14077" y="39488"/>
                </a:cubicBezTo>
                <a:cubicBezTo>
                  <a:pt x="15545" y="41223"/>
                  <a:pt x="17013" y="42957"/>
                  <a:pt x="18547" y="44625"/>
                </a:cubicBezTo>
                <a:cubicBezTo>
                  <a:pt x="19915" y="46093"/>
                  <a:pt x="21316" y="47527"/>
                  <a:pt x="22650" y="49028"/>
                </a:cubicBezTo>
                <a:cubicBezTo>
                  <a:pt x="24918" y="51564"/>
                  <a:pt x="27120" y="54332"/>
                  <a:pt x="28554" y="57468"/>
                </a:cubicBezTo>
                <a:cubicBezTo>
                  <a:pt x="28588" y="57501"/>
                  <a:pt x="28588" y="57534"/>
                  <a:pt x="28621" y="57568"/>
                </a:cubicBezTo>
                <a:cubicBezTo>
                  <a:pt x="28754" y="57835"/>
                  <a:pt x="28854" y="58102"/>
                  <a:pt x="28954" y="58368"/>
                </a:cubicBezTo>
                <a:cubicBezTo>
                  <a:pt x="28087" y="57234"/>
                  <a:pt x="26953" y="56267"/>
                  <a:pt x="25886" y="55333"/>
                </a:cubicBezTo>
                <a:cubicBezTo>
                  <a:pt x="25085" y="54599"/>
                  <a:pt x="24284" y="53832"/>
                  <a:pt x="23517" y="53098"/>
                </a:cubicBezTo>
                <a:cubicBezTo>
                  <a:pt x="22617" y="52264"/>
                  <a:pt x="21683" y="51430"/>
                  <a:pt x="20749" y="50630"/>
                </a:cubicBezTo>
                <a:cubicBezTo>
                  <a:pt x="18881" y="48995"/>
                  <a:pt x="16946" y="47427"/>
                  <a:pt x="15011" y="45893"/>
                </a:cubicBezTo>
                <a:cubicBezTo>
                  <a:pt x="14077" y="45159"/>
                  <a:pt x="13143" y="44425"/>
                  <a:pt x="12076" y="43858"/>
                </a:cubicBezTo>
                <a:cubicBezTo>
                  <a:pt x="11108" y="43324"/>
                  <a:pt x="10074" y="42891"/>
                  <a:pt x="9040" y="42557"/>
                </a:cubicBezTo>
                <a:cubicBezTo>
                  <a:pt x="6872" y="41890"/>
                  <a:pt x="4637" y="41556"/>
                  <a:pt x="2402" y="41390"/>
                </a:cubicBezTo>
                <a:cubicBezTo>
                  <a:pt x="1835" y="41323"/>
                  <a:pt x="1268" y="41290"/>
                  <a:pt x="701" y="41256"/>
                </a:cubicBezTo>
                <a:cubicBezTo>
                  <a:pt x="634" y="41256"/>
                  <a:pt x="568" y="41323"/>
                  <a:pt x="534" y="41356"/>
                </a:cubicBezTo>
                <a:cubicBezTo>
                  <a:pt x="0" y="42290"/>
                  <a:pt x="134" y="43458"/>
                  <a:pt x="701" y="44358"/>
                </a:cubicBezTo>
                <a:cubicBezTo>
                  <a:pt x="1268" y="45292"/>
                  <a:pt x="2235" y="45960"/>
                  <a:pt x="3136" y="46593"/>
                </a:cubicBezTo>
                <a:cubicBezTo>
                  <a:pt x="5371" y="48094"/>
                  <a:pt x="7573" y="49662"/>
                  <a:pt x="9841" y="51130"/>
                </a:cubicBezTo>
                <a:cubicBezTo>
                  <a:pt x="10942" y="51864"/>
                  <a:pt x="12076" y="52531"/>
                  <a:pt x="13277" y="53065"/>
                </a:cubicBezTo>
                <a:cubicBezTo>
                  <a:pt x="14411" y="53598"/>
                  <a:pt x="15612" y="54032"/>
                  <a:pt x="16812" y="54466"/>
                </a:cubicBezTo>
                <a:cubicBezTo>
                  <a:pt x="18680" y="55133"/>
                  <a:pt x="20548" y="55800"/>
                  <a:pt x="22416" y="56434"/>
                </a:cubicBezTo>
                <a:cubicBezTo>
                  <a:pt x="24485" y="57168"/>
                  <a:pt x="26553" y="57868"/>
                  <a:pt x="28621" y="58602"/>
                </a:cubicBezTo>
                <a:cubicBezTo>
                  <a:pt x="28688" y="58702"/>
                  <a:pt x="28754" y="58802"/>
                  <a:pt x="28854" y="58902"/>
                </a:cubicBezTo>
                <a:cubicBezTo>
                  <a:pt x="29822" y="60303"/>
                  <a:pt x="30289" y="62071"/>
                  <a:pt x="30722" y="63706"/>
                </a:cubicBezTo>
                <a:cubicBezTo>
                  <a:pt x="31656" y="67442"/>
                  <a:pt x="32057" y="71311"/>
                  <a:pt x="32324" y="75147"/>
                </a:cubicBezTo>
                <a:cubicBezTo>
                  <a:pt x="32457" y="76815"/>
                  <a:pt x="32557" y="78449"/>
                  <a:pt x="32657" y="80117"/>
                </a:cubicBezTo>
                <a:cubicBezTo>
                  <a:pt x="32390" y="79550"/>
                  <a:pt x="32157" y="78983"/>
                  <a:pt x="31857" y="78449"/>
                </a:cubicBezTo>
                <a:cubicBezTo>
                  <a:pt x="31857" y="78416"/>
                  <a:pt x="31857" y="78416"/>
                  <a:pt x="31857" y="78383"/>
                </a:cubicBezTo>
                <a:cubicBezTo>
                  <a:pt x="30556" y="75881"/>
                  <a:pt x="28954" y="73546"/>
                  <a:pt x="27053" y="71478"/>
                </a:cubicBezTo>
                <a:cubicBezTo>
                  <a:pt x="26720" y="71111"/>
                  <a:pt x="26386" y="70744"/>
                  <a:pt x="26019" y="70410"/>
                </a:cubicBezTo>
                <a:cubicBezTo>
                  <a:pt x="26019" y="70377"/>
                  <a:pt x="26052" y="70344"/>
                  <a:pt x="26052" y="70310"/>
                </a:cubicBezTo>
                <a:cubicBezTo>
                  <a:pt x="25986" y="69476"/>
                  <a:pt x="25519" y="68676"/>
                  <a:pt x="25118" y="67942"/>
                </a:cubicBezTo>
                <a:cubicBezTo>
                  <a:pt x="24585" y="67041"/>
                  <a:pt x="24018" y="66174"/>
                  <a:pt x="23417" y="65340"/>
                </a:cubicBezTo>
                <a:cubicBezTo>
                  <a:pt x="22817" y="64540"/>
                  <a:pt x="22216" y="63739"/>
                  <a:pt x="21416" y="63138"/>
                </a:cubicBezTo>
                <a:cubicBezTo>
                  <a:pt x="20882" y="62772"/>
                  <a:pt x="20282" y="62471"/>
                  <a:pt x="19648" y="62305"/>
                </a:cubicBezTo>
                <a:cubicBezTo>
                  <a:pt x="18947" y="62104"/>
                  <a:pt x="18213" y="62071"/>
                  <a:pt x="17480" y="62071"/>
                </a:cubicBezTo>
                <a:cubicBezTo>
                  <a:pt x="15812" y="62071"/>
                  <a:pt x="14144" y="62271"/>
                  <a:pt x="12476" y="62305"/>
                </a:cubicBezTo>
                <a:lnTo>
                  <a:pt x="12409" y="62305"/>
                </a:lnTo>
                <a:cubicBezTo>
                  <a:pt x="12376" y="62305"/>
                  <a:pt x="12376" y="62305"/>
                  <a:pt x="12343" y="62338"/>
                </a:cubicBezTo>
                <a:cubicBezTo>
                  <a:pt x="12309" y="62338"/>
                  <a:pt x="12309" y="62371"/>
                  <a:pt x="12309" y="62371"/>
                </a:cubicBezTo>
                <a:cubicBezTo>
                  <a:pt x="12309" y="62405"/>
                  <a:pt x="12276" y="62405"/>
                  <a:pt x="12276" y="62405"/>
                </a:cubicBezTo>
                <a:cubicBezTo>
                  <a:pt x="12276" y="62405"/>
                  <a:pt x="12276" y="62438"/>
                  <a:pt x="12276" y="62438"/>
                </a:cubicBezTo>
                <a:cubicBezTo>
                  <a:pt x="12276" y="62438"/>
                  <a:pt x="12276" y="62471"/>
                  <a:pt x="12276" y="62505"/>
                </a:cubicBezTo>
                <a:cubicBezTo>
                  <a:pt x="12142" y="64106"/>
                  <a:pt x="12743" y="65674"/>
                  <a:pt x="13677" y="66941"/>
                </a:cubicBezTo>
                <a:cubicBezTo>
                  <a:pt x="14711" y="68309"/>
                  <a:pt x="16079" y="69310"/>
                  <a:pt x="17580" y="70110"/>
                </a:cubicBezTo>
                <a:cubicBezTo>
                  <a:pt x="19181" y="70977"/>
                  <a:pt x="20915" y="71645"/>
                  <a:pt x="22550" y="72479"/>
                </a:cubicBezTo>
                <a:cubicBezTo>
                  <a:pt x="24084" y="73246"/>
                  <a:pt x="25552" y="74113"/>
                  <a:pt x="26986" y="75047"/>
                </a:cubicBezTo>
                <a:cubicBezTo>
                  <a:pt x="28588" y="76081"/>
                  <a:pt x="30122" y="77249"/>
                  <a:pt x="31490" y="78616"/>
                </a:cubicBezTo>
                <a:cubicBezTo>
                  <a:pt x="31890" y="79383"/>
                  <a:pt x="32257" y="80151"/>
                  <a:pt x="32557" y="80951"/>
                </a:cubicBezTo>
                <a:cubicBezTo>
                  <a:pt x="32590" y="81018"/>
                  <a:pt x="32657" y="81085"/>
                  <a:pt x="32690" y="81085"/>
                </a:cubicBezTo>
                <a:cubicBezTo>
                  <a:pt x="32791" y="82853"/>
                  <a:pt x="32891" y="84587"/>
                  <a:pt x="32991" y="86355"/>
                </a:cubicBezTo>
                <a:cubicBezTo>
                  <a:pt x="32991" y="86355"/>
                  <a:pt x="33024" y="86388"/>
                  <a:pt x="33024" y="86422"/>
                </a:cubicBezTo>
                <a:cubicBezTo>
                  <a:pt x="32624" y="85655"/>
                  <a:pt x="32090" y="84987"/>
                  <a:pt x="31456" y="84420"/>
                </a:cubicBezTo>
                <a:cubicBezTo>
                  <a:pt x="31292" y="84311"/>
                  <a:pt x="31038" y="84044"/>
                  <a:pt x="30823" y="84044"/>
                </a:cubicBezTo>
                <a:cubicBezTo>
                  <a:pt x="30776" y="84044"/>
                  <a:pt x="30731" y="84057"/>
                  <a:pt x="30689" y="84087"/>
                </a:cubicBezTo>
                <a:cubicBezTo>
                  <a:pt x="30422" y="84254"/>
                  <a:pt x="30522" y="84654"/>
                  <a:pt x="30589" y="84887"/>
                </a:cubicBezTo>
                <a:cubicBezTo>
                  <a:pt x="30689" y="85454"/>
                  <a:pt x="31023" y="85988"/>
                  <a:pt x="31490" y="86355"/>
                </a:cubicBezTo>
                <a:cubicBezTo>
                  <a:pt x="31990" y="86755"/>
                  <a:pt x="32590" y="86989"/>
                  <a:pt x="32991" y="87489"/>
                </a:cubicBezTo>
                <a:cubicBezTo>
                  <a:pt x="33024" y="87556"/>
                  <a:pt x="33057" y="87589"/>
                  <a:pt x="33124" y="87623"/>
                </a:cubicBezTo>
                <a:cubicBezTo>
                  <a:pt x="33157" y="87689"/>
                  <a:pt x="33224" y="87689"/>
                  <a:pt x="33291" y="87689"/>
                </a:cubicBezTo>
                <a:cubicBezTo>
                  <a:pt x="33308" y="87695"/>
                  <a:pt x="33325" y="87698"/>
                  <a:pt x="33343" y="87698"/>
                </a:cubicBezTo>
                <a:cubicBezTo>
                  <a:pt x="33431" y="87698"/>
                  <a:pt x="33519" y="87628"/>
                  <a:pt x="33491" y="87489"/>
                </a:cubicBezTo>
                <a:cubicBezTo>
                  <a:pt x="33658" y="85855"/>
                  <a:pt x="34025" y="84220"/>
                  <a:pt x="34525" y="82619"/>
                </a:cubicBezTo>
                <a:cubicBezTo>
                  <a:pt x="35025" y="80985"/>
                  <a:pt x="35693" y="79383"/>
                  <a:pt x="36493" y="77849"/>
                </a:cubicBezTo>
                <a:cubicBezTo>
                  <a:pt x="36827" y="77249"/>
                  <a:pt x="37194" y="76682"/>
                  <a:pt x="37561" y="76114"/>
                </a:cubicBezTo>
                <a:cubicBezTo>
                  <a:pt x="37561" y="76148"/>
                  <a:pt x="37594" y="76181"/>
                  <a:pt x="37661" y="76215"/>
                </a:cubicBezTo>
                <a:cubicBezTo>
                  <a:pt x="38885" y="76497"/>
                  <a:pt x="40120" y="76641"/>
                  <a:pt x="41354" y="76641"/>
                </a:cubicBezTo>
                <a:cubicBezTo>
                  <a:pt x="42305" y="76641"/>
                  <a:pt x="43255" y="76556"/>
                  <a:pt x="44199" y="76381"/>
                </a:cubicBezTo>
                <a:cubicBezTo>
                  <a:pt x="45299" y="76181"/>
                  <a:pt x="46367" y="75848"/>
                  <a:pt x="47368" y="75414"/>
                </a:cubicBezTo>
                <a:cubicBezTo>
                  <a:pt x="48268" y="75014"/>
                  <a:pt x="49202" y="74547"/>
                  <a:pt x="49836" y="73746"/>
                </a:cubicBezTo>
                <a:cubicBezTo>
                  <a:pt x="50403" y="73046"/>
                  <a:pt x="50703" y="72078"/>
                  <a:pt x="50436" y="71178"/>
                </a:cubicBezTo>
                <a:cubicBezTo>
                  <a:pt x="50170" y="70277"/>
                  <a:pt x="49336" y="69710"/>
                  <a:pt x="48468" y="69443"/>
                </a:cubicBezTo>
                <a:cubicBezTo>
                  <a:pt x="47964" y="69290"/>
                  <a:pt x="47432" y="69208"/>
                  <a:pt x="46889" y="69208"/>
                </a:cubicBezTo>
                <a:cubicBezTo>
                  <a:pt x="46606" y="69208"/>
                  <a:pt x="46320" y="69230"/>
                  <a:pt x="46033" y="69276"/>
                </a:cubicBezTo>
                <a:cubicBezTo>
                  <a:pt x="46267" y="68843"/>
                  <a:pt x="46467" y="68442"/>
                  <a:pt x="46600" y="67975"/>
                </a:cubicBezTo>
                <a:cubicBezTo>
                  <a:pt x="46867" y="67075"/>
                  <a:pt x="46801" y="66074"/>
                  <a:pt x="46267" y="65273"/>
                </a:cubicBezTo>
                <a:cubicBezTo>
                  <a:pt x="45806" y="64595"/>
                  <a:pt x="45080" y="64292"/>
                  <a:pt x="44305" y="64292"/>
                </a:cubicBezTo>
                <a:cubicBezTo>
                  <a:pt x="44127" y="64292"/>
                  <a:pt x="43946" y="64308"/>
                  <a:pt x="43765" y="64339"/>
                </a:cubicBezTo>
                <a:cubicBezTo>
                  <a:pt x="42931" y="64473"/>
                  <a:pt x="42097" y="64840"/>
                  <a:pt x="41397" y="65373"/>
                </a:cubicBezTo>
                <a:cubicBezTo>
                  <a:pt x="41363" y="64973"/>
                  <a:pt x="41297" y="64573"/>
                  <a:pt x="41163" y="64206"/>
                </a:cubicBezTo>
                <a:cubicBezTo>
                  <a:pt x="40896" y="63305"/>
                  <a:pt x="40263" y="62538"/>
                  <a:pt x="39362" y="62204"/>
                </a:cubicBezTo>
                <a:cubicBezTo>
                  <a:pt x="39129" y="62118"/>
                  <a:pt x="38893" y="62079"/>
                  <a:pt x="38660" y="62079"/>
                </a:cubicBezTo>
                <a:cubicBezTo>
                  <a:pt x="37993" y="62079"/>
                  <a:pt x="37346" y="62402"/>
                  <a:pt x="36827" y="62872"/>
                </a:cubicBezTo>
                <a:cubicBezTo>
                  <a:pt x="36093" y="63539"/>
                  <a:pt x="35559" y="64439"/>
                  <a:pt x="35259" y="65407"/>
                </a:cubicBezTo>
                <a:cubicBezTo>
                  <a:pt x="34925" y="66508"/>
                  <a:pt x="34992" y="67675"/>
                  <a:pt x="35092" y="68809"/>
                </a:cubicBezTo>
                <a:cubicBezTo>
                  <a:pt x="35359" y="71211"/>
                  <a:pt x="36627" y="73312"/>
                  <a:pt x="37394" y="75581"/>
                </a:cubicBezTo>
                <a:cubicBezTo>
                  <a:pt x="36493" y="76915"/>
                  <a:pt x="35726" y="78316"/>
                  <a:pt x="35126" y="79784"/>
                </a:cubicBezTo>
                <a:cubicBezTo>
                  <a:pt x="34425" y="81385"/>
                  <a:pt x="33891" y="83053"/>
                  <a:pt x="33491" y="84754"/>
                </a:cubicBezTo>
                <a:cubicBezTo>
                  <a:pt x="33458" y="84987"/>
                  <a:pt x="33391" y="85254"/>
                  <a:pt x="33358" y="85488"/>
                </a:cubicBezTo>
                <a:cubicBezTo>
                  <a:pt x="33157" y="82452"/>
                  <a:pt x="33057" y="79450"/>
                  <a:pt x="32857" y="76448"/>
                </a:cubicBezTo>
                <a:cubicBezTo>
                  <a:pt x="32590" y="72912"/>
                  <a:pt x="32290" y="69376"/>
                  <a:pt x="31623" y="65907"/>
                </a:cubicBezTo>
                <a:lnTo>
                  <a:pt x="31656" y="65907"/>
                </a:lnTo>
                <a:cubicBezTo>
                  <a:pt x="34125" y="63272"/>
                  <a:pt x="36593" y="60637"/>
                  <a:pt x="38828" y="57835"/>
                </a:cubicBezTo>
                <a:cubicBezTo>
                  <a:pt x="41063" y="55066"/>
                  <a:pt x="43065" y="52131"/>
                  <a:pt x="44632" y="48928"/>
                </a:cubicBezTo>
                <a:cubicBezTo>
                  <a:pt x="46267" y="45526"/>
                  <a:pt x="47301" y="41890"/>
                  <a:pt x="47701" y="38154"/>
                </a:cubicBezTo>
                <a:cubicBezTo>
                  <a:pt x="48168" y="34151"/>
                  <a:pt x="48135" y="30082"/>
                  <a:pt x="47768" y="26079"/>
                </a:cubicBezTo>
                <a:cubicBezTo>
                  <a:pt x="47401" y="22076"/>
                  <a:pt x="46634" y="18140"/>
                  <a:pt x="45533" y="14304"/>
                </a:cubicBezTo>
                <a:cubicBezTo>
                  <a:pt x="45266" y="13336"/>
                  <a:pt x="44966" y="12369"/>
                  <a:pt x="44632" y="11401"/>
                </a:cubicBezTo>
                <a:cubicBezTo>
                  <a:pt x="44399" y="10701"/>
                  <a:pt x="44165" y="9900"/>
                  <a:pt x="43565" y="9433"/>
                </a:cubicBezTo>
                <a:cubicBezTo>
                  <a:pt x="43290" y="9221"/>
                  <a:pt x="43017" y="9130"/>
                  <a:pt x="42752" y="9130"/>
                </a:cubicBezTo>
                <a:cubicBezTo>
                  <a:pt x="41601" y="9130"/>
                  <a:pt x="40590" y="10834"/>
                  <a:pt x="40129" y="11702"/>
                </a:cubicBezTo>
                <a:cubicBezTo>
                  <a:pt x="39329" y="13203"/>
                  <a:pt x="38862" y="14871"/>
                  <a:pt x="38528" y="16538"/>
                </a:cubicBezTo>
                <a:cubicBezTo>
                  <a:pt x="38194" y="18406"/>
                  <a:pt x="37961" y="20308"/>
                  <a:pt x="37727" y="22209"/>
                </a:cubicBezTo>
                <a:cubicBezTo>
                  <a:pt x="37194" y="26345"/>
                  <a:pt x="36727" y="30515"/>
                  <a:pt x="36360" y="34685"/>
                </a:cubicBezTo>
                <a:cubicBezTo>
                  <a:pt x="35959" y="38821"/>
                  <a:pt x="35626" y="42991"/>
                  <a:pt x="35292" y="47127"/>
                </a:cubicBezTo>
                <a:cubicBezTo>
                  <a:pt x="34992" y="51297"/>
                  <a:pt x="34659" y="55500"/>
                  <a:pt x="34325" y="59669"/>
                </a:cubicBezTo>
                <a:cubicBezTo>
                  <a:pt x="34225" y="60670"/>
                  <a:pt x="34158" y="61671"/>
                  <a:pt x="34058" y="62705"/>
                </a:cubicBezTo>
                <a:lnTo>
                  <a:pt x="33124" y="63706"/>
                </a:lnTo>
                <a:cubicBezTo>
                  <a:pt x="32590" y="64306"/>
                  <a:pt x="32057" y="64873"/>
                  <a:pt x="31523" y="65440"/>
                </a:cubicBezTo>
                <a:cubicBezTo>
                  <a:pt x="31523" y="65373"/>
                  <a:pt x="31490" y="65307"/>
                  <a:pt x="31490" y="65240"/>
                </a:cubicBezTo>
                <a:cubicBezTo>
                  <a:pt x="31490" y="65207"/>
                  <a:pt x="31523" y="65173"/>
                  <a:pt x="31523" y="65107"/>
                </a:cubicBezTo>
                <a:cubicBezTo>
                  <a:pt x="31790" y="61771"/>
                  <a:pt x="31990" y="58402"/>
                  <a:pt x="32057" y="55033"/>
                </a:cubicBezTo>
                <a:cubicBezTo>
                  <a:pt x="32157" y="51664"/>
                  <a:pt x="32123" y="48295"/>
                  <a:pt x="32023" y="44959"/>
                </a:cubicBezTo>
                <a:cubicBezTo>
                  <a:pt x="31923" y="41556"/>
                  <a:pt x="31723" y="38187"/>
                  <a:pt x="31390" y="34818"/>
                </a:cubicBezTo>
                <a:cubicBezTo>
                  <a:pt x="31089" y="31483"/>
                  <a:pt x="30689" y="28147"/>
                  <a:pt x="30189" y="24844"/>
                </a:cubicBezTo>
                <a:cubicBezTo>
                  <a:pt x="29722" y="21509"/>
                  <a:pt x="29121" y="18206"/>
                  <a:pt x="28421" y="14904"/>
                </a:cubicBezTo>
                <a:cubicBezTo>
                  <a:pt x="28354" y="14504"/>
                  <a:pt x="28254" y="14103"/>
                  <a:pt x="28187" y="13703"/>
                </a:cubicBezTo>
                <a:lnTo>
                  <a:pt x="28221" y="13703"/>
                </a:lnTo>
                <a:cubicBezTo>
                  <a:pt x="29555" y="12135"/>
                  <a:pt x="30589" y="10334"/>
                  <a:pt x="31256" y="8399"/>
                </a:cubicBezTo>
                <a:cubicBezTo>
                  <a:pt x="31590" y="7432"/>
                  <a:pt x="31823" y="6431"/>
                  <a:pt x="31957" y="5431"/>
                </a:cubicBezTo>
                <a:cubicBezTo>
                  <a:pt x="32090" y="4363"/>
                  <a:pt x="32157" y="3262"/>
                  <a:pt x="31857" y="2228"/>
                </a:cubicBezTo>
                <a:cubicBezTo>
                  <a:pt x="31623" y="1328"/>
                  <a:pt x="31023" y="527"/>
                  <a:pt x="30155" y="160"/>
                </a:cubicBezTo>
                <a:cubicBezTo>
                  <a:pt x="29885" y="50"/>
                  <a:pt x="29613" y="0"/>
                  <a:pt x="2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1151068" y="819750"/>
            <a:ext cx="6314739" cy="381642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Results and </a:t>
            </a:r>
            <a:r>
              <a:rPr lang="en-US" sz="1800" b="1" dirty="0" smtClean="0">
                <a:latin typeface="Times New Roman" panose="02020603050405020304" pitchFamily="18" charset="0"/>
                <a:cs typeface="Times New Roman" panose="02020603050405020304" pitchFamily="18" charset="0"/>
              </a:rPr>
              <a:t>Discussion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EduBot successfully demonstrated the ability to process diverse academic inputs including images and voice queries. The OCR module efficiently extracted text from scanned notes, which transformer-based summarization condensed to key points, facilitating quick review. Question answering yielded accurate, contextually relevant responses, and voice interaction modules provided hands-free accessibility. Translation into Hindi and Tamil enhanced usability for regional language speakers, promoting inclusivity. Integration into a chatbot interface created a seamless, interactive learning experience.</a:t>
            </a:r>
          </a:p>
          <a:p>
            <a:r>
              <a:rPr lang="en-US" dirty="0">
                <a:latin typeface="Times New Roman" panose="02020603050405020304" pitchFamily="18" charset="0"/>
                <a:cs typeface="Times New Roman" panose="02020603050405020304" pitchFamily="18" charset="0"/>
              </a:rPr>
              <a:t>Challenges encountered included OCR inaccuracies with poor-quality handwriting, requiring preprocessing improvements. Summarization occasionally omitted nuanced information, highlighting the need for model fine-tuning on educational datasets. Speech recognition performance varied with ambient noise levels, suggesting future work on noise robustness. Overall, EduBot exemplifies how AI can bridge gaps in educational accessibility and engagement.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intage Aesthetic Indonesian Culture Thesis Defense">
  <a:themeElements>
    <a:clrScheme name="Simple Light">
      <a:dk1>
        <a:srgbClr val="63413A"/>
      </a:dk1>
      <a:lt1>
        <a:srgbClr val="C9AB8B"/>
      </a:lt1>
      <a:dk2>
        <a:srgbClr val="FFFFFF"/>
      </a:dk2>
      <a:lt2>
        <a:srgbClr val="C99D95"/>
      </a:lt2>
      <a:accent1>
        <a:srgbClr val="D4CAC3"/>
      </a:accent1>
      <a:accent2>
        <a:srgbClr val="C8E0E0"/>
      </a:accent2>
      <a:accent3>
        <a:srgbClr val="ADC0CB"/>
      </a:accent3>
      <a:accent4>
        <a:srgbClr val="F8F1E8"/>
      </a:accent4>
      <a:accent5>
        <a:srgbClr val="FFFFFF"/>
      </a:accent5>
      <a:accent6>
        <a:srgbClr val="FFFFFF"/>
      </a:accent6>
      <a:hlink>
        <a:srgbClr val="C99D9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871</Words>
  <Application>Microsoft Office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Nunito Light</vt:lpstr>
      <vt:lpstr>Arial</vt:lpstr>
      <vt:lpstr>Times New Roman</vt:lpstr>
      <vt:lpstr>Judson</vt:lpstr>
      <vt:lpstr>Calibri</vt:lpstr>
      <vt:lpstr>Bebas Neue</vt:lpstr>
      <vt:lpstr>Sarabun</vt:lpstr>
      <vt:lpstr>Vintage Aesthetic Indonesian Culture Thesis Defense</vt:lpstr>
      <vt:lpstr>EduBot – A Smart Academic Companion </vt:lpstr>
      <vt:lpstr>PowerPoint Presentation</vt:lpstr>
      <vt:lpstr>PowerPoint Presentation</vt:lpstr>
      <vt:lpstr>PowerPoint Presentation</vt:lpstr>
      <vt:lpstr>Literature Review  The development of AI educational assistants has gained momentum with advances in natural language processing (NLP) and computer vision. Optical Character Recognition (OCR) technologies such as Tesseract and EasyOCR have enabled text extraction from diverse document formats. Transformer-based models like T5, BART, and Pegasus have proven effective for summarization tasks, providing concise representations of large texts. Question answering systems built on BERT and RoBERTa architectures allow precise information retrieval from context. Speech recognition models, including OpenAI Whisper and Google’s speech-to-text APIs, have enhanced voice interaction, complemented by text-to-speech tools like gTTS and pyttsx3. Prior works demonstrate the potential of chatbots in education to deliver personalized assistance (Wang et al., 2021; Kumar et al., 2022), but a unified multi-modal assistant remains an open research and development area. </vt:lpstr>
      <vt:lpstr>PowerPoint Presentation</vt:lpstr>
      <vt:lpstr>Technologies and Tools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EduBot – A Smart Academic Companion</dc:title>
  <dc:creator>user</dc:creator>
  <cp:lastModifiedBy>user</cp:lastModifiedBy>
  <cp:revision>7</cp:revision>
  <dcterms:modified xsi:type="dcterms:W3CDTF">2025-05-27T05:02:23Z</dcterms:modified>
</cp:coreProperties>
</file>