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Click to edit the title text format</a:t>
            </a:r>
            <a:r>
              <a:rPr lang="zh-CN" sz="4400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3B1DACD-EE51-4D91-93E9-F471E83D3776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Click to edit the title text format</a:t>
            </a:r>
            <a:r>
              <a:rPr lang="zh-CN" sz="4400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1/23/15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B49933-A846-419D-8CCF-A4AF8A792B7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网络程序设计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3108960" y="3717000"/>
            <a:ext cx="4487040" cy="647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王香港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SA14226283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传输时间的分析</a:t>
            </a:r>
            <a:endParaRPr/>
          </a:p>
        </p:txBody>
      </p:sp>
      <p:pic>
        <p:nvPicPr>
          <p:cNvPr id="8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" y="1074600"/>
            <a:ext cx="9057960" cy="57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