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5"/>
  </p:sldMasterIdLst>
  <p:notesMasterIdLst>
    <p:notesMasterId r:id="rId22"/>
  </p:notesMasterIdLst>
  <p:sldIdLst>
    <p:sldId id="256" r:id="rId6"/>
    <p:sldId id="280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9" r:id="rId16"/>
    <p:sldId id="274" r:id="rId17"/>
    <p:sldId id="281" r:id="rId18"/>
    <p:sldId id="282" r:id="rId19"/>
    <p:sldId id="283" r:id="rId20"/>
    <p:sldId id="278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22" autoAdjust="0"/>
  </p:normalViewPr>
  <p:slideViewPr>
    <p:cSldViewPr>
      <p:cViewPr varScale="1">
        <p:scale>
          <a:sx n="90" d="100"/>
          <a:sy n="90" d="100"/>
        </p:scale>
        <p:origin x="-123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17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1B8F9-6F03-410A-8C13-3C036259CD6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FE7349F-640D-4EE8-9E40-E1DFF75EBAF0}">
      <dgm:prSet phldrT="[文本]"/>
      <dgm:spPr/>
      <dgm:t>
        <a:bodyPr/>
        <a:lstStyle/>
        <a:p>
          <a:r>
            <a:rPr lang="en-US" altLang="zh-CN" b="1" dirty="0" smtClean="0"/>
            <a:t>Python</a:t>
          </a:r>
          <a:r>
            <a:rPr lang="zh-CN" altLang="en-US" b="1" dirty="0" smtClean="0"/>
            <a:t>编程入门</a:t>
          </a:r>
          <a:endParaRPr lang="zh-CN" altLang="en-US" b="1" dirty="0"/>
        </a:p>
      </dgm:t>
    </dgm:pt>
    <dgm:pt modelId="{7516A53C-639A-4126-BBA2-FC4A56ACFC62}" type="parTrans" cxnId="{8DB872D4-8B06-44EE-BD56-4C283ECF9A1E}">
      <dgm:prSet/>
      <dgm:spPr/>
      <dgm:t>
        <a:bodyPr/>
        <a:lstStyle/>
        <a:p>
          <a:endParaRPr lang="zh-CN" altLang="en-US"/>
        </a:p>
      </dgm:t>
    </dgm:pt>
    <dgm:pt modelId="{7AD8AC04-A2A1-42CA-AE79-15724CD5025A}" type="sibTrans" cxnId="{8DB872D4-8B06-44EE-BD56-4C283ECF9A1E}">
      <dgm:prSet/>
      <dgm:spPr/>
      <dgm:t>
        <a:bodyPr/>
        <a:lstStyle/>
        <a:p>
          <a:endParaRPr lang="zh-CN" altLang="en-US"/>
        </a:p>
      </dgm:t>
    </dgm:pt>
    <dgm:pt modelId="{59167134-DC64-4B0E-83A0-12EE180C8DE5}">
      <dgm:prSet phldrT="[文本]"/>
      <dgm:spPr/>
      <dgm:t>
        <a:bodyPr/>
        <a:lstStyle/>
        <a:p>
          <a:r>
            <a:rPr lang="en-US" altLang="zh-CN" b="1" dirty="0" smtClean="0"/>
            <a:t>Python</a:t>
          </a:r>
          <a:r>
            <a:rPr lang="zh-CN" altLang="en-US" b="1" dirty="0" smtClean="0"/>
            <a:t>编程进阶</a:t>
          </a:r>
          <a:endParaRPr lang="zh-CN" altLang="en-US" b="1" dirty="0"/>
        </a:p>
      </dgm:t>
    </dgm:pt>
    <dgm:pt modelId="{A0503399-474E-47F4-8EFB-40644EE4C320}" type="parTrans" cxnId="{56FE2B91-5D18-40E1-B167-3DF604DCC6D5}">
      <dgm:prSet/>
      <dgm:spPr/>
      <dgm:t>
        <a:bodyPr/>
        <a:lstStyle/>
        <a:p>
          <a:endParaRPr lang="zh-CN" altLang="en-US"/>
        </a:p>
      </dgm:t>
    </dgm:pt>
    <dgm:pt modelId="{6154D0A6-0457-4EDD-B0ED-04EB8C734575}" type="sibTrans" cxnId="{56FE2B91-5D18-40E1-B167-3DF604DCC6D5}">
      <dgm:prSet/>
      <dgm:spPr/>
      <dgm:t>
        <a:bodyPr/>
        <a:lstStyle/>
        <a:p>
          <a:endParaRPr lang="zh-CN" altLang="en-US"/>
        </a:p>
      </dgm:t>
    </dgm:pt>
    <dgm:pt modelId="{B3428F19-7B5F-4792-8525-A763075443A9}">
      <dgm:prSet phldrT="[文本]"/>
      <dgm:spPr/>
      <dgm:t>
        <a:bodyPr/>
        <a:lstStyle/>
        <a:p>
          <a:r>
            <a:rPr lang="zh-CN" altLang="en-US" b="1" dirty="0" smtClean="0"/>
            <a:t>数据分析项目实战</a:t>
          </a:r>
          <a:endParaRPr lang="zh-CN" altLang="en-US" b="1" dirty="0"/>
        </a:p>
      </dgm:t>
    </dgm:pt>
    <dgm:pt modelId="{0BBB5670-EA40-49AE-B091-D09F7344A4A2}" type="parTrans" cxnId="{4ADDA861-45B4-4A17-A2E8-AEA9BC2AB858}">
      <dgm:prSet/>
      <dgm:spPr/>
      <dgm:t>
        <a:bodyPr/>
        <a:lstStyle/>
        <a:p>
          <a:endParaRPr lang="zh-CN" altLang="en-US"/>
        </a:p>
      </dgm:t>
    </dgm:pt>
    <dgm:pt modelId="{0A9609BE-1E28-4E7D-9AAC-D75216C6F210}" type="sibTrans" cxnId="{4ADDA861-45B4-4A17-A2E8-AEA9BC2AB858}">
      <dgm:prSet/>
      <dgm:spPr/>
      <dgm:t>
        <a:bodyPr/>
        <a:lstStyle/>
        <a:p>
          <a:endParaRPr lang="zh-CN" altLang="en-US"/>
        </a:p>
      </dgm:t>
    </dgm:pt>
    <dgm:pt modelId="{B5423A76-F22D-4F57-B740-2BBA00A6B90B}" type="pres">
      <dgm:prSet presAssocID="{E421B8F9-6F03-410A-8C13-3C036259CD69}" presName="arrowDiagram" presStyleCnt="0">
        <dgm:presLayoutVars>
          <dgm:chMax val="5"/>
          <dgm:dir/>
          <dgm:resizeHandles val="exact"/>
        </dgm:presLayoutVars>
      </dgm:prSet>
      <dgm:spPr/>
    </dgm:pt>
    <dgm:pt modelId="{37292CCA-0B92-430A-94DE-D5F8CC6DB2D8}" type="pres">
      <dgm:prSet presAssocID="{E421B8F9-6F03-410A-8C13-3C036259CD69}" presName="arrow" presStyleLbl="bgShp" presStyleIdx="0" presStyleCnt="1"/>
      <dgm:spPr/>
    </dgm:pt>
    <dgm:pt modelId="{8F3437E8-7E4D-4B20-810D-9EC26BF790C7}" type="pres">
      <dgm:prSet presAssocID="{E421B8F9-6F03-410A-8C13-3C036259CD69}" presName="arrowDiagram3" presStyleCnt="0"/>
      <dgm:spPr/>
    </dgm:pt>
    <dgm:pt modelId="{BA60D06C-C881-437E-9B2C-0FFBFABA6475}" type="pres">
      <dgm:prSet presAssocID="{CFE7349F-640D-4EE8-9E40-E1DFF75EBAF0}" presName="bullet3a" presStyleLbl="node1" presStyleIdx="0" presStyleCnt="3"/>
      <dgm:spPr/>
    </dgm:pt>
    <dgm:pt modelId="{9E99BECF-E733-4C53-978A-77044889004B}" type="pres">
      <dgm:prSet presAssocID="{CFE7349F-640D-4EE8-9E40-E1DFF75EBAF0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EB6040-DFBB-46A6-BED1-86882F92E9B4}" type="pres">
      <dgm:prSet presAssocID="{59167134-DC64-4B0E-83A0-12EE180C8DE5}" presName="bullet3b" presStyleLbl="node1" presStyleIdx="1" presStyleCnt="3"/>
      <dgm:spPr/>
    </dgm:pt>
    <dgm:pt modelId="{15690AA7-D64B-4757-91CA-9A39368DC8DE}" type="pres">
      <dgm:prSet presAssocID="{59167134-DC64-4B0E-83A0-12EE180C8DE5}" presName="textBox3b" presStyleLbl="revTx" presStyleIdx="1" presStyleCnt="3" custScaleX="127967" custScaleY="907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80B73-B172-4F37-AE9E-5023C1B1B9D6}" type="pres">
      <dgm:prSet presAssocID="{B3428F19-7B5F-4792-8525-A763075443A9}" presName="bullet3c" presStyleLbl="node1" presStyleIdx="2" presStyleCnt="3"/>
      <dgm:spPr/>
    </dgm:pt>
    <dgm:pt modelId="{368BE81C-1811-4126-BCD2-CB21F844068C}" type="pres">
      <dgm:prSet presAssocID="{B3428F19-7B5F-4792-8525-A763075443A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FE2B91-5D18-40E1-B167-3DF604DCC6D5}" srcId="{E421B8F9-6F03-410A-8C13-3C036259CD69}" destId="{59167134-DC64-4B0E-83A0-12EE180C8DE5}" srcOrd="1" destOrd="0" parTransId="{A0503399-474E-47F4-8EFB-40644EE4C320}" sibTransId="{6154D0A6-0457-4EDD-B0ED-04EB8C734575}"/>
    <dgm:cxn modelId="{1059916C-E646-48C2-93F3-C9B4EA851B8A}" type="presOf" srcId="{B3428F19-7B5F-4792-8525-A763075443A9}" destId="{368BE81C-1811-4126-BCD2-CB21F844068C}" srcOrd="0" destOrd="0" presId="urn:microsoft.com/office/officeart/2005/8/layout/arrow2"/>
    <dgm:cxn modelId="{4ADDA861-45B4-4A17-A2E8-AEA9BC2AB858}" srcId="{E421B8F9-6F03-410A-8C13-3C036259CD69}" destId="{B3428F19-7B5F-4792-8525-A763075443A9}" srcOrd="2" destOrd="0" parTransId="{0BBB5670-EA40-49AE-B091-D09F7344A4A2}" sibTransId="{0A9609BE-1E28-4E7D-9AAC-D75216C6F210}"/>
    <dgm:cxn modelId="{18ED3DF6-409B-49C2-87BE-AAF126DF7EF5}" type="presOf" srcId="{CFE7349F-640D-4EE8-9E40-E1DFF75EBAF0}" destId="{9E99BECF-E733-4C53-978A-77044889004B}" srcOrd="0" destOrd="0" presId="urn:microsoft.com/office/officeart/2005/8/layout/arrow2"/>
    <dgm:cxn modelId="{A831DA63-68A0-40FB-82D2-6FD0FF737F7D}" type="presOf" srcId="{59167134-DC64-4B0E-83A0-12EE180C8DE5}" destId="{15690AA7-D64B-4757-91CA-9A39368DC8DE}" srcOrd="0" destOrd="0" presId="urn:microsoft.com/office/officeart/2005/8/layout/arrow2"/>
    <dgm:cxn modelId="{8DB872D4-8B06-44EE-BD56-4C283ECF9A1E}" srcId="{E421B8F9-6F03-410A-8C13-3C036259CD69}" destId="{CFE7349F-640D-4EE8-9E40-E1DFF75EBAF0}" srcOrd="0" destOrd="0" parTransId="{7516A53C-639A-4126-BBA2-FC4A56ACFC62}" sibTransId="{7AD8AC04-A2A1-42CA-AE79-15724CD5025A}"/>
    <dgm:cxn modelId="{6714F48E-FB8F-43B2-BACC-B1C783281896}" type="presOf" srcId="{E421B8F9-6F03-410A-8C13-3C036259CD69}" destId="{B5423A76-F22D-4F57-B740-2BBA00A6B90B}" srcOrd="0" destOrd="0" presId="urn:microsoft.com/office/officeart/2005/8/layout/arrow2"/>
    <dgm:cxn modelId="{FD1270D5-FE1D-4D09-ABA8-42F652D8AE72}" type="presParOf" srcId="{B5423A76-F22D-4F57-B740-2BBA00A6B90B}" destId="{37292CCA-0B92-430A-94DE-D5F8CC6DB2D8}" srcOrd="0" destOrd="0" presId="urn:microsoft.com/office/officeart/2005/8/layout/arrow2"/>
    <dgm:cxn modelId="{53E2FBCC-F87D-42C7-BE6B-3E708298DBBF}" type="presParOf" srcId="{B5423A76-F22D-4F57-B740-2BBA00A6B90B}" destId="{8F3437E8-7E4D-4B20-810D-9EC26BF790C7}" srcOrd="1" destOrd="0" presId="urn:microsoft.com/office/officeart/2005/8/layout/arrow2"/>
    <dgm:cxn modelId="{41CA5803-7064-42F9-AFB4-8686DFF2AE59}" type="presParOf" srcId="{8F3437E8-7E4D-4B20-810D-9EC26BF790C7}" destId="{BA60D06C-C881-437E-9B2C-0FFBFABA6475}" srcOrd="0" destOrd="0" presId="urn:microsoft.com/office/officeart/2005/8/layout/arrow2"/>
    <dgm:cxn modelId="{37825661-DBC3-4D63-83BB-B094DCB7BD6C}" type="presParOf" srcId="{8F3437E8-7E4D-4B20-810D-9EC26BF790C7}" destId="{9E99BECF-E733-4C53-978A-77044889004B}" srcOrd="1" destOrd="0" presId="urn:microsoft.com/office/officeart/2005/8/layout/arrow2"/>
    <dgm:cxn modelId="{95529518-35E9-401F-85A4-179E808557E0}" type="presParOf" srcId="{8F3437E8-7E4D-4B20-810D-9EC26BF790C7}" destId="{7EEB6040-DFBB-46A6-BED1-86882F92E9B4}" srcOrd="2" destOrd="0" presId="urn:microsoft.com/office/officeart/2005/8/layout/arrow2"/>
    <dgm:cxn modelId="{1F30EDCA-A428-427F-9CE4-533DBC3A2C36}" type="presParOf" srcId="{8F3437E8-7E4D-4B20-810D-9EC26BF790C7}" destId="{15690AA7-D64B-4757-91CA-9A39368DC8DE}" srcOrd="3" destOrd="0" presId="urn:microsoft.com/office/officeart/2005/8/layout/arrow2"/>
    <dgm:cxn modelId="{F05F0EA2-01E3-4953-9E95-9CFE3AB7D924}" type="presParOf" srcId="{8F3437E8-7E4D-4B20-810D-9EC26BF790C7}" destId="{87080B73-B172-4F37-AE9E-5023C1B1B9D6}" srcOrd="4" destOrd="0" presId="urn:microsoft.com/office/officeart/2005/8/layout/arrow2"/>
    <dgm:cxn modelId="{E984154B-B441-41B3-93EE-BB3C44B853EE}" type="presParOf" srcId="{8F3437E8-7E4D-4B20-810D-9EC26BF790C7}" destId="{368BE81C-1811-4126-BCD2-CB21F844068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8894C9-2B04-45D1-BBFC-6DEFC598675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9398E6-C06B-45EB-93C3-1D465BE06A9F}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sz="2800" b="1" dirty="0" smtClean="0">
              <a:solidFill>
                <a:srgbClr val="FF0000"/>
              </a:solidFill>
            </a:rPr>
            <a:t>Python</a:t>
          </a:r>
          <a:r>
            <a:rPr lang="zh-CN" altLang="en-US" sz="2800" b="1" dirty="0" smtClean="0">
              <a:solidFill>
                <a:srgbClr val="FF0000"/>
              </a:solidFill>
            </a:rPr>
            <a:t>有大用</a:t>
          </a:r>
          <a:endParaRPr lang="zh-CN" altLang="en-US" sz="2800" b="1" dirty="0">
            <a:solidFill>
              <a:srgbClr val="FF0000"/>
            </a:solidFill>
          </a:endParaRPr>
        </a:p>
      </dgm:t>
    </dgm:pt>
    <dgm:pt modelId="{47B68272-D1CD-4429-BA95-A6D9567E9199}" type="parTrans" cxnId="{C3486DA5-2950-4671-954E-C67555E74902}">
      <dgm:prSet/>
      <dgm:spPr/>
      <dgm:t>
        <a:bodyPr/>
        <a:lstStyle/>
        <a:p>
          <a:endParaRPr lang="zh-CN" altLang="en-US" sz="2800"/>
        </a:p>
      </dgm:t>
    </dgm:pt>
    <dgm:pt modelId="{7F7F5523-162B-40BC-A4F0-4110287BDE55}" type="sibTrans" cxnId="{C3486DA5-2950-4671-954E-C67555E74902}">
      <dgm:prSet/>
      <dgm:spPr/>
      <dgm:t>
        <a:bodyPr/>
        <a:lstStyle/>
        <a:p>
          <a:endParaRPr lang="zh-CN" altLang="en-US" sz="2800"/>
        </a:p>
      </dgm:t>
    </dgm:pt>
    <dgm:pt modelId="{9A42FC82-DC41-468E-B6E9-319B1AA5D174}">
      <dgm:prSet phldrT="[文本]" custT="1"/>
      <dgm:spPr/>
      <dgm:t>
        <a:bodyPr/>
        <a:lstStyle/>
        <a:p>
          <a:r>
            <a:rPr lang="zh-CN" altLang="en-US" sz="2800" dirty="0" smtClean="0"/>
            <a:t>人工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智能</a:t>
          </a:r>
          <a:endParaRPr lang="zh-CN" altLang="en-US" sz="2800" dirty="0"/>
        </a:p>
      </dgm:t>
    </dgm:pt>
    <dgm:pt modelId="{41DD0627-C52B-4DF6-9BFC-8B24AA962353}" type="parTrans" cxnId="{336BF884-3503-4F1E-8775-AE29065F533F}">
      <dgm:prSet/>
      <dgm:spPr/>
      <dgm:t>
        <a:bodyPr/>
        <a:lstStyle/>
        <a:p>
          <a:endParaRPr lang="zh-CN" altLang="en-US" sz="2800"/>
        </a:p>
      </dgm:t>
    </dgm:pt>
    <dgm:pt modelId="{305180A9-05E0-457C-A97A-9EC6194AE495}" type="sibTrans" cxnId="{336BF884-3503-4F1E-8775-AE29065F533F}">
      <dgm:prSet/>
      <dgm:spPr/>
      <dgm:t>
        <a:bodyPr/>
        <a:lstStyle/>
        <a:p>
          <a:endParaRPr lang="zh-CN" altLang="en-US" sz="2800"/>
        </a:p>
      </dgm:t>
    </dgm:pt>
    <dgm:pt modelId="{38E4B899-1471-4D8D-BC9B-8E45EB82900B}">
      <dgm:prSet phldrT="[文本]" custT="1"/>
      <dgm:spPr/>
      <dgm:t>
        <a:bodyPr/>
        <a:lstStyle/>
        <a:p>
          <a:r>
            <a:rPr lang="zh-CN" altLang="en-US" sz="2800" dirty="0" smtClean="0"/>
            <a:t>数据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分析</a:t>
          </a:r>
          <a:endParaRPr lang="zh-CN" altLang="en-US" sz="2800" dirty="0"/>
        </a:p>
      </dgm:t>
    </dgm:pt>
    <dgm:pt modelId="{08F165BC-87F7-499B-8402-54DEC776783E}" type="parTrans" cxnId="{86D47B5F-7781-488C-A640-AD4805D03EA4}">
      <dgm:prSet/>
      <dgm:spPr/>
      <dgm:t>
        <a:bodyPr/>
        <a:lstStyle/>
        <a:p>
          <a:endParaRPr lang="zh-CN" altLang="en-US" sz="2800"/>
        </a:p>
      </dgm:t>
    </dgm:pt>
    <dgm:pt modelId="{58070596-1750-4CF3-8B89-9416286B5545}" type="sibTrans" cxnId="{86D47B5F-7781-488C-A640-AD4805D03EA4}">
      <dgm:prSet/>
      <dgm:spPr/>
      <dgm:t>
        <a:bodyPr/>
        <a:lstStyle/>
        <a:p>
          <a:endParaRPr lang="zh-CN" altLang="en-US" sz="2800"/>
        </a:p>
      </dgm:t>
    </dgm:pt>
    <dgm:pt modelId="{208D63A4-DD75-417D-983B-7732FDE283DC}">
      <dgm:prSet phldrT="[文本]" custT="1"/>
      <dgm:spPr/>
      <dgm:t>
        <a:bodyPr/>
        <a:lstStyle/>
        <a:p>
          <a:r>
            <a:rPr lang="zh-CN" altLang="en-US" sz="2800" dirty="0" smtClean="0"/>
            <a:t>黑客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工具</a:t>
          </a:r>
          <a:endParaRPr lang="zh-CN" altLang="en-US" sz="2800" dirty="0"/>
        </a:p>
      </dgm:t>
    </dgm:pt>
    <dgm:pt modelId="{737C27F3-6BF3-42CA-B1EC-787DCAD843F4}" type="parTrans" cxnId="{CD1403B6-D070-4D4A-9670-2A334C308641}">
      <dgm:prSet/>
      <dgm:spPr/>
      <dgm:t>
        <a:bodyPr/>
        <a:lstStyle/>
        <a:p>
          <a:endParaRPr lang="zh-CN" altLang="en-US" sz="2800"/>
        </a:p>
      </dgm:t>
    </dgm:pt>
    <dgm:pt modelId="{9CFAC4EB-F0D1-47DA-ADF7-AE02D63A930C}" type="sibTrans" cxnId="{CD1403B6-D070-4D4A-9670-2A334C308641}">
      <dgm:prSet/>
      <dgm:spPr/>
      <dgm:t>
        <a:bodyPr/>
        <a:lstStyle/>
        <a:p>
          <a:endParaRPr lang="zh-CN" altLang="en-US" sz="2800"/>
        </a:p>
      </dgm:t>
    </dgm:pt>
    <dgm:pt modelId="{55BB264A-AD7E-4AA8-B24B-FCEFEE67D1D7}">
      <dgm:prSet phldrT="[文本]" custT="1"/>
      <dgm:spPr/>
      <dgm:t>
        <a:bodyPr/>
        <a:lstStyle/>
        <a:p>
          <a:r>
            <a:rPr lang="zh-CN" altLang="en-US" sz="2800" dirty="0" smtClean="0"/>
            <a:t>网站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开发</a:t>
          </a:r>
          <a:endParaRPr lang="zh-CN" altLang="en-US" sz="2800" dirty="0"/>
        </a:p>
      </dgm:t>
    </dgm:pt>
    <dgm:pt modelId="{B1E523C9-C9F6-4739-9383-3D838A00DF7A}" type="parTrans" cxnId="{D0C1EEAF-C8A2-4F3F-8BBC-00EDAE33A3FE}">
      <dgm:prSet/>
      <dgm:spPr/>
      <dgm:t>
        <a:bodyPr/>
        <a:lstStyle/>
        <a:p>
          <a:endParaRPr lang="zh-CN" altLang="en-US" sz="2800"/>
        </a:p>
      </dgm:t>
    </dgm:pt>
    <dgm:pt modelId="{F1FA833F-CE4F-4265-A1AE-7FC976107690}" type="sibTrans" cxnId="{D0C1EEAF-C8A2-4F3F-8BBC-00EDAE33A3FE}">
      <dgm:prSet/>
      <dgm:spPr/>
      <dgm:t>
        <a:bodyPr/>
        <a:lstStyle/>
        <a:p>
          <a:endParaRPr lang="zh-CN" altLang="en-US" sz="2800"/>
        </a:p>
      </dgm:t>
    </dgm:pt>
    <dgm:pt modelId="{562B9E73-06F5-4EE8-B4F0-480065830A7B}">
      <dgm:prSet phldrT="[文本]" custT="1"/>
      <dgm:spPr/>
      <dgm:t>
        <a:bodyPr/>
        <a:lstStyle/>
        <a:p>
          <a:r>
            <a:rPr lang="zh-CN" altLang="en-US" sz="2800" dirty="0" smtClean="0"/>
            <a:t>智能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家居</a:t>
          </a:r>
          <a:endParaRPr lang="zh-CN" altLang="en-US" sz="2800" dirty="0"/>
        </a:p>
      </dgm:t>
    </dgm:pt>
    <dgm:pt modelId="{7593CFD1-1F96-4CB0-8C4C-9144CB6E6288}" type="parTrans" cxnId="{B80FADCC-A23B-4D3C-9A4D-3739457087DE}">
      <dgm:prSet/>
      <dgm:spPr/>
      <dgm:t>
        <a:bodyPr/>
        <a:lstStyle/>
        <a:p>
          <a:endParaRPr lang="zh-CN" altLang="en-US" sz="2800"/>
        </a:p>
      </dgm:t>
    </dgm:pt>
    <dgm:pt modelId="{3482E3D4-9AC1-4961-A582-90DEB412FEB3}" type="sibTrans" cxnId="{B80FADCC-A23B-4D3C-9A4D-3739457087DE}">
      <dgm:prSet/>
      <dgm:spPr/>
      <dgm:t>
        <a:bodyPr/>
        <a:lstStyle/>
        <a:p>
          <a:endParaRPr lang="zh-CN" altLang="en-US" sz="2800"/>
        </a:p>
      </dgm:t>
    </dgm:pt>
    <dgm:pt modelId="{2C4BC27A-CCD8-4837-838B-4B5AAB4BDD5B}">
      <dgm:prSet phldrT="[文本]" custT="1"/>
      <dgm:spPr/>
      <dgm:t>
        <a:bodyPr/>
        <a:lstStyle/>
        <a:p>
          <a:r>
            <a:rPr lang="zh-CN" altLang="en-US" sz="2800" dirty="0" smtClean="0"/>
            <a:t>系统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运维</a:t>
          </a:r>
          <a:endParaRPr lang="zh-CN" altLang="en-US" sz="2800" dirty="0"/>
        </a:p>
      </dgm:t>
    </dgm:pt>
    <dgm:pt modelId="{26FB3312-C5E5-47BC-B024-29FD2A9E8D1D}" type="parTrans" cxnId="{8E34744E-9997-4800-BFF4-6F21172E509B}">
      <dgm:prSet/>
      <dgm:spPr/>
      <dgm:t>
        <a:bodyPr/>
        <a:lstStyle/>
        <a:p>
          <a:endParaRPr lang="zh-CN" altLang="en-US"/>
        </a:p>
      </dgm:t>
    </dgm:pt>
    <dgm:pt modelId="{A88F4B94-606A-4BD2-ABC5-02C89641495B}" type="sibTrans" cxnId="{8E34744E-9997-4800-BFF4-6F21172E509B}">
      <dgm:prSet/>
      <dgm:spPr/>
      <dgm:t>
        <a:bodyPr/>
        <a:lstStyle/>
        <a:p>
          <a:endParaRPr lang="zh-CN" altLang="en-US"/>
        </a:p>
      </dgm:t>
    </dgm:pt>
    <dgm:pt modelId="{51B45562-F683-4A87-B899-11565ABDD557}" type="pres">
      <dgm:prSet presAssocID="{AD8894C9-2B04-45D1-BBFC-6DEFC598675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B882B2-399D-4A75-A799-52DFAC740077}" type="pres">
      <dgm:prSet presAssocID="{F79398E6-C06B-45EB-93C3-1D465BE06A9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F42CA47-34C1-4A1A-A87E-C9D024BBD4A7}" type="pres">
      <dgm:prSet presAssocID="{41DD0627-C52B-4DF6-9BFC-8B24AA962353}" presName="parTrans" presStyleLbl="bgSibTrans2D1" presStyleIdx="0" presStyleCnt="6"/>
      <dgm:spPr/>
      <dgm:t>
        <a:bodyPr/>
        <a:lstStyle/>
        <a:p>
          <a:endParaRPr lang="zh-CN" altLang="en-US"/>
        </a:p>
      </dgm:t>
    </dgm:pt>
    <dgm:pt modelId="{B9025EBB-83AB-427D-B24E-FA3176A3B869}" type="pres">
      <dgm:prSet presAssocID="{9A42FC82-DC41-468E-B6E9-319B1AA5D17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B186D8-BAD9-4C80-BB4A-D4A45F1C84F3}" type="pres">
      <dgm:prSet presAssocID="{08F165BC-87F7-499B-8402-54DEC776783E}" presName="parTrans" presStyleLbl="bgSibTrans2D1" presStyleIdx="1" presStyleCnt="6" custLinFactNeighborX="4036" custLinFactNeighborY="2003"/>
      <dgm:spPr/>
      <dgm:t>
        <a:bodyPr/>
        <a:lstStyle/>
        <a:p>
          <a:endParaRPr lang="zh-CN" altLang="en-US"/>
        </a:p>
      </dgm:t>
    </dgm:pt>
    <dgm:pt modelId="{8B79C33C-D902-4B12-A29A-44F3DF4AAAA4}" type="pres">
      <dgm:prSet presAssocID="{38E4B899-1471-4D8D-BC9B-8E45EB82900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12B1C-B614-4C72-935C-4C41E8A66985}" type="pres">
      <dgm:prSet presAssocID="{737C27F3-6BF3-42CA-B1EC-787DCAD843F4}" presName="parTrans" presStyleLbl="bgSibTrans2D1" presStyleIdx="2" presStyleCnt="6" custLinFactNeighborX="4036" custLinFactNeighborY="2003"/>
      <dgm:spPr/>
      <dgm:t>
        <a:bodyPr/>
        <a:lstStyle/>
        <a:p>
          <a:endParaRPr lang="zh-CN" altLang="en-US"/>
        </a:p>
      </dgm:t>
    </dgm:pt>
    <dgm:pt modelId="{34DF67DA-5A95-45DE-8F7F-EB075575C10E}" type="pres">
      <dgm:prSet presAssocID="{208D63A4-DD75-417D-983B-7732FDE283D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241661-68C6-4D32-AA72-A39EF2701EE2}" type="pres">
      <dgm:prSet presAssocID="{B1E523C9-C9F6-4739-9383-3D838A00DF7A}" presName="parTrans" presStyleLbl="bgSibTrans2D1" presStyleIdx="3" presStyleCnt="6" custLinFactNeighborX="4036" custLinFactNeighborY="2003"/>
      <dgm:spPr/>
      <dgm:t>
        <a:bodyPr/>
        <a:lstStyle/>
        <a:p>
          <a:endParaRPr lang="zh-CN" altLang="en-US"/>
        </a:p>
      </dgm:t>
    </dgm:pt>
    <dgm:pt modelId="{C89C386E-DBCA-41A7-82CD-8F0520ABF890}" type="pres">
      <dgm:prSet presAssocID="{55BB264A-AD7E-4AA8-B24B-FCEFEE67D1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82A09-A666-40B8-BC30-7D5BB8F96082}" type="pres">
      <dgm:prSet presAssocID="{7593CFD1-1F96-4CB0-8C4C-9144CB6E6288}" presName="parTrans" presStyleLbl="bgSibTrans2D1" presStyleIdx="4" presStyleCnt="6" custLinFactNeighborX="4036" custLinFactNeighborY="2003"/>
      <dgm:spPr/>
      <dgm:t>
        <a:bodyPr/>
        <a:lstStyle/>
        <a:p>
          <a:endParaRPr lang="zh-CN" altLang="en-US"/>
        </a:p>
      </dgm:t>
    </dgm:pt>
    <dgm:pt modelId="{F4319066-CC89-49C8-9282-C581D2183A20}" type="pres">
      <dgm:prSet presAssocID="{562B9E73-06F5-4EE8-B4F0-480065830A7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6E5192-CC6A-45BF-89E9-05542AEAE7A5}" type="pres">
      <dgm:prSet presAssocID="{26FB3312-C5E5-47BC-B024-29FD2A9E8D1D}" presName="parTrans" presStyleLbl="bgSibTrans2D1" presStyleIdx="5" presStyleCnt="6"/>
      <dgm:spPr/>
      <dgm:t>
        <a:bodyPr/>
        <a:lstStyle/>
        <a:p>
          <a:endParaRPr lang="zh-CN" altLang="en-US"/>
        </a:p>
      </dgm:t>
    </dgm:pt>
    <dgm:pt modelId="{AF8E1750-0444-4B1E-B0CF-4FAE48409DF8}" type="pres">
      <dgm:prSet presAssocID="{2C4BC27A-CCD8-4837-838B-4B5AAB4BDD5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6BF884-3503-4F1E-8775-AE29065F533F}" srcId="{F79398E6-C06B-45EB-93C3-1D465BE06A9F}" destId="{9A42FC82-DC41-468E-B6E9-319B1AA5D174}" srcOrd="0" destOrd="0" parTransId="{41DD0627-C52B-4DF6-9BFC-8B24AA962353}" sibTransId="{305180A9-05E0-457C-A97A-9EC6194AE495}"/>
    <dgm:cxn modelId="{8DDE7E6B-8766-4EC5-AA09-493E8437DC81}" type="presOf" srcId="{41DD0627-C52B-4DF6-9BFC-8B24AA962353}" destId="{5F42CA47-34C1-4A1A-A87E-C9D024BBD4A7}" srcOrd="0" destOrd="0" presId="urn:microsoft.com/office/officeart/2005/8/layout/radial4"/>
    <dgm:cxn modelId="{7970B13C-3A85-4BF5-A145-573AD7D1C91D}" type="presOf" srcId="{737C27F3-6BF3-42CA-B1EC-787DCAD843F4}" destId="{EB812B1C-B614-4C72-935C-4C41E8A66985}" srcOrd="0" destOrd="0" presId="urn:microsoft.com/office/officeart/2005/8/layout/radial4"/>
    <dgm:cxn modelId="{AC9E41BE-EC52-41C3-924D-9D971319D71D}" type="presOf" srcId="{562B9E73-06F5-4EE8-B4F0-480065830A7B}" destId="{F4319066-CC89-49C8-9282-C581D2183A20}" srcOrd="0" destOrd="0" presId="urn:microsoft.com/office/officeart/2005/8/layout/radial4"/>
    <dgm:cxn modelId="{9CA69010-D5A3-4E99-B9A6-2540F9491F23}" type="presOf" srcId="{26FB3312-C5E5-47BC-B024-29FD2A9E8D1D}" destId="{B96E5192-CC6A-45BF-89E9-05542AEAE7A5}" srcOrd="0" destOrd="0" presId="urn:microsoft.com/office/officeart/2005/8/layout/radial4"/>
    <dgm:cxn modelId="{C3486DA5-2950-4671-954E-C67555E74902}" srcId="{AD8894C9-2B04-45D1-BBFC-6DEFC5986750}" destId="{F79398E6-C06B-45EB-93C3-1D465BE06A9F}" srcOrd="0" destOrd="0" parTransId="{47B68272-D1CD-4429-BA95-A6D9567E9199}" sibTransId="{7F7F5523-162B-40BC-A4F0-4110287BDE55}"/>
    <dgm:cxn modelId="{2D49600A-474A-49E2-9DD6-C7D8DDE0CD00}" type="presOf" srcId="{38E4B899-1471-4D8D-BC9B-8E45EB82900B}" destId="{8B79C33C-D902-4B12-A29A-44F3DF4AAAA4}" srcOrd="0" destOrd="0" presId="urn:microsoft.com/office/officeart/2005/8/layout/radial4"/>
    <dgm:cxn modelId="{D0C1EEAF-C8A2-4F3F-8BBC-00EDAE33A3FE}" srcId="{F79398E6-C06B-45EB-93C3-1D465BE06A9F}" destId="{55BB264A-AD7E-4AA8-B24B-FCEFEE67D1D7}" srcOrd="3" destOrd="0" parTransId="{B1E523C9-C9F6-4739-9383-3D838A00DF7A}" sibTransId="{F1FA833F-CE4F-4265-A1AE-7FC976107690}"/>
    <dgm:cxn modelId="{86D47B5F-7781-488C-A640-AD4805D03EA4}" srcId="{F79398E6-C06B-45EB-93C3-1D465BE06A9F}" destId="{38E4B899-1471-4D8D-BC9B-8E45EB82900B}" srcOrd="1" destOrd="0" parTransId="{08F165BC-87F7-499B-8402-54DEC776783E}" sibTransId="{58070596-1750-4CF3-8B89-9416286B5545}"/>
    <dgm:cxn modelId="{63D4445C-5E5A-4611-8814-507A8849E441}" type="presOf" srcId="{2C4BC27A-CCD8-4837-838B-4B5AAB4BDD5B}" destId="{AF8E1750-0444-4B1E-B0CF-4FAE48409DF8}" srcOrd="0" destOrd="0" presId="urn:microsoft.com/office/officeart/2005/8/layout/radial4"/>
    <dgm:cxn modelId="{3BFCACA5-CA20-45EC-9C55-2C770EEDCC42}" type="presOf" srcId="{F79398E6-C06B-45EB-93C3-1D465BE06A9F}" destId="{D0B882B2-399D-4A75-A799-52DFAC740077}" srcOrd="0" destOrd="0" presId="urn:microsoft.com/office/officeart/2005/8/layout/radial4"/>
    <dgm:cxn modelId="{921E27A1-8AD7-45C4-8BF4-46665E105AA4}" type="presOf" srcId="{AD8894C9-2B04-45D1-BBFC-6DEFC5986750}" destId="{51B45562-F683-4A87-B899-11565ABDD557}" srcOrd="0" destOrd="0" presId="urn:microsoft.com/office/officeart/2005/8/layout/radial4"/>
    <dgm:cxn modelId="{E6A6440C-EE67-4DC0-8A5A-90F79CA8F622}" type="presOf" srcId="{7593CFD1-1F96-4CB0-8C4C-9144CB6E6288}" destId="{DFA82A09-A666-40B8-BC30-7D5BB8F96082}" srcOrd="0" destOrd="0" presId="urn:microsoft.com/office/officeart/2005/8/layout/radial4"/>
    <dgm:cxn modelId="{F022DA12-F0E9-4BBE-BA08-607E968D9948}" type="presOf" srcId="{B1E523C9-C9F6-4739-9383-3D838A00DF7A}" destId="{DF241661-68C6-4D32-AA72-A39EF2701EE2}" srcOrd="0" destOrd="0" presId="urn:microsoft.com/office/officeart/2005/8/layout/radial4"/>
    <dgm:cxn modelId="{CD1403B6-D070-4D4A-9670-2A334C308641}" srcId="{F79398E6-C06B-45EB-93C3-1D465BE06A9F}" destId="{208D63A4-DD75-417D-983B-7732FDE283DC}" srcOrd="2" destOrd="0" parTransId="{737C27F3-6BF3-42CA-B1EC-787DCAD843F4}" sibTransId="{9CFAC4EB-F0D1-47DA-ADF7-AE02D63A930C}"/>
    <dgm:cxn modelId="{8E34744E-9997-4800-BFF4-6F21172E509B}" srcId="{F79398E6-C06B-45EB-93C3-1D465BE06A9F}" destId="{2C4BC27A-CCD8-4837-838B-4B5AAB4BDD5B}" srcOrd="5" destOrd="0" parTransId="{26FB3312-C5E5-47BC-B024-29FD2A9E8D1D}" sibTransId="{A88F4B94-606A-4BD2-ABC5-02C89641495B}"/>
    <dgm:cxn modelId="{B80FADCC-A23B-4D3C-9A4D-3739457087DE}" srcId="{F79398E6-C06B-45EB-93C3-1D465BE06A9F}" destId="{562B9E73-06F5-4EE8-B4F0-480065830A7B}" srcOrd="4" destOrd="0" parTransId="{7593CFD1-1F96-4CB0-8C4C-9144CB6E6288}" sibTransId="{3482E3D4-9AC1-4961-A582-90DEB412FEB3}"/>
    <dgm:cxn modelId="{4EB73880-50D5-4F19-8A00-1C0F1E6554EA}" type="presOf" srcId="{9A42FC82-DC41-468E-B6E9-319B1AA5D174}" destId="{B9025EBB-83AB-427D-B24E-FA3176A3B869}" srcOrd="0" destOrd="0" presId="urn:microsoft.com/office/officeart/2005/8/layout/radial4"/>
    <dgm:cxn modelId="{788EF2B7-6592-40C0-B881-C85F244C6887}" type="presOf" srcId="{08F165BC-87F7-499B-8402-54DEC776783E}" destId="{D8B186D8-BAD9-4C80-BB4A-D4A45F1C84F3}" srcOrd="0" destOrd="0" presId="urn:microsoft.com/office/officeart/2005/8/layout/radial4"/>
    <dgm:cxn modelId="{24C60615-B36B-45A4-9B99-736E77350B0F}" type="presOf" srcId="{208D63A4-DD75-417D-983B-7732FDE283DC}" destId="{34DF67DA-5A95-45DE-8F7F-EB075575C10E}" srcOrd="0" destOrd="0" presId="urn:microsoft.com/office/officeart/2005/8/layout/radial4"/>
    <dgm:cxn modelId="{58DC5044-28AD-4516-9BB3-8AE65AC120C8}" type="presOf" srcId="{55BB264A-AD7E-4AA8-B24B-FCEFEE67D1D7}" destId="{C89C386E-DBCA-41A7-82CD-8F0520ABF890}" srcOrd="0" destOrd="0" presId="urn:microsoft.com/office/officeart/2005/8/layout/radial4"/>
    <dgm:cxn modelId="{81A7824A-79E9-4148-971A-EB0D313B17B3}" type="presParOf" srcId="{51B45562-F683-4A87-B899-11565ABDD557}" destId="{D0B882B2-399D-4A75-A799-52DFAC740077}" srcOrd="0" destOrd="0" presId="urn:microsoft.com/office/officeart/2005/8/layout/radial4"/>
    <dgm:cxn modelId="{6DBFDA38-8189-48E6-877E-94B2893F1C00}" type="presParOf" srcId="{51B45562-F683-4A87-B899-11565ABDD557}" destId="{5F42CA47-34C1-4A1A-A87E-C9D024BBD4A7}" srcOrd="1" destOrd="0" presId="urn:microsoft.com/office/officeart/2005/8/layout/radial4"/>
    <dgm:cxn modelId="{110479A7-AC46-477D-A7E1-098B8349B872}" type="presParOf" srcId="{51B45562-F683-4A87-B899-11565ABDD557}" destId="{B9025EBB-83AB-427D-B24E-FA3176A3B869}" srcOrd="2" destOrd="0" presId="urn:microsoft.com/office/officeart/2005/8/layout/radial4"/>
    <dgm:cxn modelId="{FEE594B3-22B0-4F9B-BEAD-E12A17CDAA55}" type="presParOf" srcId="{51B45562-F683-4A87-B899-11565ABDD557}" destId="{D8B186D8-BAD9-4C80-BB4A-D4A45F1C84F3}" srcOrd="3" destOrd="0" presId="urn:microsoft.com/office/officeart/2005/8/layout/radial4"/>
    <dgm:cxn modelId="{06F56A78-75F3-4E18-A99E-039939E55229}" type="presParOf" srcId="{51B45562-F683-4A87-B899-11565ABDD557}" destId="{8B79C33C-D902-4B12-A29A-44F3DF4AAAA4}" srcOrd="4" destOrd="0" presId="urn:microsoft.com/office/officeart/2005/8/layout/radial4"/>
    <dgm:cxn modelId="{7D94DE11-B66C-4F03-BFA9-5BF34B3A01EE}" type="presParOf" srcId="{51B45562-F683-4A87-B899-11565ABDD557}" destId="{EB812B1C-B614-4C72-935C-4C41E8A66985}" srcOrd="5" destOrd="0" presId="urn:microsoft.com/office/officeart/2005/8/layout/radial4"/>
    <dgm:cxn modelId="{A1D17E0A-0C35-45E3-800F-913D25E9CE91}" type="presParOf" srcId="{51B45562-F683-4A87-B899-11565ABDD557}" destId="{34DF67DA-5A95-45DE-8F7F-EB075575C10E}" srcOrd="6" destOrd="0" presId="urn:microsoft.com/office/officeart/2005/8/layout/radial4"/>
    <dgm:cxn modelId="{0CCE1FB8-B0B8-4773-9A35-25394A5DD429}" type="presParOf" srcId="{51B45562-F683-4A87-B899-11565ABDD557}" destId="{DF241661-68C6-4D32-AA72-A39EF2701EE2}" srcOrd="7" destOrd="0" presId="urn:microsoft.com/office/officeart/2005/8/layout/radial4"/>
    <dgm:cxn modelId="{D696D6BF-6B0A-4715-94B4-B98721A11B51}" type="presParOf" srcId="{51B45562-F683-4A87-B899-11565ABDD557}" destId="{C89C386E-DBCA-41A7-82CD-8F0520ABF890}" srcOrd="8" destOrd="0" presId="urn:microsoft.com/office/officeart/2005/8/layout/radial4"/>
    <dgm:cxn modelId="{37387508-80A4-405D-B797-0E59330E5EB8}" type="presParOf" srcId="{51B45562-F683-4A87-B899-11565ABDD557}" destId="{DFA82A09-A666-40B8-BC30-7D5BB8F96082}" srcOrd="9" destOrd="0" presId="urn:microsoft.com/office/officeart/2005/8/layout/radial4"/>
    <dgm:cxn modelId="{AAB945E9-4441-4FAD-B327-6CC95F4396AE}" type="presParOf" srcId="{51B45562-F683-4A87-B899-11565ABDD557}" destId="{F4319066-CC89-49C8-9282-C581D2183A20}" srcOrd="10" destOrd="0" presId="urn:microsoft.com/office/officeart/2005/8/layout/radial4"/>
    <dgm:cxn modelId="{89BEB135-D691-4F71-B13E-89486CAE5F39}" type="presParOf" srcId="{51B45562-F683-4A87-B899-11565ABDD557}" destId="{B96E5192-CC6A-45BF-89E9-05542AEAE7A5}" srcOrd="11" destOrd="0" presId="urn:microsoft.com/office/officeart/2005/8/layout/radial4"/>
    <dgm:cxn modelId="{05257B63-0497-47B9-84F6-409EB3BD9DA4}" type="presParOf" srcId="{51B45562-F683-4A87-B899-11565ABDD557}" destId="{AF8E1750-0444-4B1E-B0CF-4FAE48409DF8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E40271-5916-4363-AC62-17CCDFA849A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19EE73E-A98A-4F16-9B8E-2245BFEBBBA7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成功，不仅靠努力，还要善于抓机会！</a:t>
          </a:r>
          <a:endParaRPr lang="zh-CN" altLang="en-US" dirty="0">
            <a:solidFill>
              <a:schemeClr val="bg1"/>
            </a:solidFill>
          </a:endParaRPr>
        </a:p>
      </dgm:t>
    </dgm:pt>
    <dgm:pt modelId="{0C22BA9D-FE2E-47AD-BCAE-A2AEDDC8D97B}" type="parTrans" cxnId="{1D85193C-F1D9-47F0-AFC5-014AF1FF2657}">
      <dgm:prSet/>
      <dgm:spPr/>
      <dgm:t>
        <a:bodyPr/>
        <a:lstStyle/>
        <a:p>
          <a:endParaRPr lang="zh-CN" altLang="en-US"/>
        </a:p>
      </dgm:t>
    </dgm:pt>
    <dgm:pt modelId="{DE93CCC2-160E-41C4-9766-A8E729BB615A}" type="sibTrans" cxnId="{1D85193C-F1D9-47F0-AFC5-014AF1FF2657}">
      <dgm:prSet/>
      <dgm:spPr/>
      <dgm:t>
        <a:bodyPr/>
        <a:lstStyle/>
        <a:p>
          <a:endParaRPr lang="zh-CN" altLang="en-US"/>
        </a:p>
      </dgm:t>
    </dgm:pt>
    <dgm:pt modelId="{CABC7431-67CE-400E-90E5-FB81080DAEAA}" type="pres">
      <dgm:prSet presAssocID="{2CE40271-5916-4363-AC62-17CCDFA849AF}" presName="Name0" presStyleCnt="0">
        <dgm:presLayoutVars>
          <dgm:dir/>
          <dgm:animLvl val="lvl"/>
          <dgm:resizeHandles val="exact"/>
        </dgm:presLayoutVars>
      </dgm:prSet>
      <dgm:spPr/>
    </dgm:pt>
    <dgm:pt modelId="{6F872A8A-FE24-4AA8-A7C2-FBAD5268F2A9}" type="pres">
      <dgm:prSet presAssocID="{2CE40271-5916-4363-AC62-17CCDFA849AF}" presName="dummy" presStyleCnt="0"/>
      <dgm:spPr/>
    </dgm:pt>
    <dgm:pt modelId="{21594313-785B-46D7-BF64-59F85142C4B8}" type="pres">
      <dgm:prSet presAssocID="{2CE40271-5916-4363-AC62-17CCDFA849AF}" presName="linH" presStyleCnt="0"/>
      <dgm:spPr/>
    </dgm:pt>
    <dgm:pt modelId="{C25C575E-3562-4C52-9DD2-ABA0607D4572}" type="pres">
      <dgm:prSet presAssocID="{2CE40271-5916-4363-AC62-17CCDFA849AF}" presName="padding1" presStyleCnt="0"/>
      <dgm:spPr/>
    </dgm:pt>
    <dgm:pt modelId="{1384A36C-49D0-4F08-9733-253D4C42A59C}" type="pres">
      <dgm:prSet presAssocID="{C19EE73E-A98A-4F16-9B8E-2245BFEBBBA7}" presName="linV" presStyleCnt="0"/>
      <dgm:spPr/>
    </dgm:pt>
    <dgm:pt modelId="{67995B4B-F85E-4EFD-9DDA-F03D9CE4331B}" type="pres">
      <dgm:prSet presAssocID="{C19EE73E-A98A-4F16-9B8E-2245BFEBBBA7}" presName="spVertical1" presStyleCnt="0"/>
      <dgm:spPr/>
    </dgm:pt>
    <dgm:pt modelId="{4ADB474F-DAC8-4262-9616-F366A1BEB7C8}" type="pres">
      <dgm:prSet presAssocID="{C19EE73E-A98A-4F16-9B8E-2245BFEBBBA7}" presName="parTx" presStyleLbl="revTx" presStyleIdx="0" presStyleCnt="1" custLinFactNeighborY="220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D03FCC-AEDB-4F5B-9F9D-71F0B4C514DB}" type="pres">
      <dgm:prSet presAssocID="{C19EE73E-A98A-4F16-9B8E-2245BFEBBBA7}" presName="spVertical2" presStyleCnt="0"/>
      <dgm:spPr/>
    </dgm:pt>
    <dgm:pt modelId="{C4B3EDB1-4FC2-4385-A11E-025B32A7C5CD}" type="pres">
      <dgm:prSet presAssocID="{C19EE73E-A98A-4F16-9B8E-2245BFEBBBA7}" presName="spVertical3" presStyleCnt="0"/>
      <dgm:spPr/>
    </dgm:pt>
    <dgm:pt modelId="{3E79C9EC-4181-428B-8036-9F8DC3C2E760}" type="pres">
      <dgm:prSet presAssocID="{2CE40271-5916-4363-AC62-17CCDFA849AF}" presName="padding2" presStyleCnt="0"/>
      <dgm:spPr/>
    </dgm:pt>
    <dgm:pt modelId="{F0075D07-F300-4EBB-A57F-535A566E86A6}" type="pres">
      <dgm:prSet presAssocID="{2CE40271-5916-4363-AC62-17CCDFA849AF}" presName="negArrow" presStyleCnt="0"/>
      <dgm:spPr/>
    </dgm:pt>
    <dgm:pt modelId="{1B23E9E1-B2B3-428A-8333-381EF12BAB8B}" type="pres">
      <dgm:prSet presAssocID="{2CE40271-5916-4363-AC62-17CCDFA849AF}" presName="backgroundArrow" presStyleLbl="node1" presStyleIdx="0" presStyleCnt="1" custLinFactNeighborX="1569" custLinFactNeighborY="5177"/>
      <dgm:spPr/>
    </dgm:pt>
  </dgm:ptLst>
  <dgm:cxnLst>
    <dgm:cxn modelId="{1D85193C-F1D9-47F0-AFC5-014AF1FF2657}" srcId="{2CE40271-5916-4363-AC62-17CCDFA849AF}" destId="{C19EE73E-A98A-4F16-9B8E-2245BFEBBBA7}" srcOrd="0" destOrd="0" parTransId="{0C22BA9D-FE2E-47AD-BCAE-A2AEDDC8D97B}" sibTransId="{DE93CCC2-160E-41C4-9766-A8E729BB615A}"/>
    <dgm:cxn modelId="{62030C62-E619-4907-BFCC-B3BEB01389A5}" type="presOf" srcId="{C19EE73E-A98A-4F16-9B8E-2245BFEBBBA7}" destId="{4ADB474F-DAC8-4262-9616-F366A1BEB7C8}" srcOrd="0" destOrd="0" presId="urn:microsoft.com/office/officeart/2005/8/layout/hProcess3"/>
    <dgm:cxn modelId="{85C6E307-C408-4D53-B893-D8FE1ED22065}" type="presOf" srcId="{2CE40271-5916-4363-AC62-17CCDFA849AF}" destId="{CABC7431-67CE-400E-90E5-FB81080DAEAA}" srcOrd="0" destOrd="0" presId="urn:microsoft.com/office/officeart/2005/8/layout/hProcess3"/>
    <dgm:cxn modelId="{6BD23427-B82A-4FDE-98BA-4EEB281003E7}" type="presParOf" srcId="{CABC7431-67CE-400E-90E5-FB81080DAEAA}" destId="{6F872A8A-FE24-4AA8-A7C2-FBAD5268F2A9}" srcOrd="0" destOrd="0" presId="urn:microsoft.com/office/officeart/2005/8/layout/hProcess3"/>
    <dgm:cxn modelId="{08074B70-835F-408D-B05F-B764F9C330C4}" type="presParOf" srcId="{CABC7431-67CE-400E-90E5-FB81080DAEAA}" destId="{21594313-785B-46D7-BF64-59F85142C4B8}" srcOrd="1" destOrd="0" presId="urn:microsoft.com/office/officeart/2005/8/layout/hProcess3"/>
    <dgm:cxn modelId="{38D453AE-59EF-4A63-9AED-0317DD0A5AFD}" type="presParOf" srcId="{21594313-785B-46D7-BF64-59F85142C4B8}" destId="{C25C575E-3562-4C52-9DD2-ABA0607D4572}" srcOrd="0" destOrd="0" presId="urn:microsoft.com/office/officeart/2005/8/layout/hProcess3"/>
    <dgm:cxn modelId="{7EDB3B6E-2E89-4974-8E93-F407DC5408D2}" type="presParOf" srcId="{21594313-785B-46D7-BF64-59F85142C4B8}" destId="{1384A36C-49D0-4F08-9733-253D4C42A59C}" srcOrd="1" destOrd="0" presId="urn:microsoft.com/office/officeart/2005/8/layout/hProcess3"/>
    <dgm:cxn modelId="{BA7E7656-E3BB-4C60-8990-17E5786C3A7F}" type="presParOf" srcId="{1384A36C-49D0-4F08-9733-253D4C42A59C}" destId="{67995B4B-F85E-4EFD-9DDA-F03D9CE4331B}" srcOrd="0" destOrd="0" presId="urn:microsoft.com/office/officeart/2005/8/layout/hProcess3"/>
    <dgm:cxn modelId="{BF81CCBA-5C78-4805-A143-CE417E0BCCCD}" type="presParOf" srcId="{1384A36C-49D0-4F08-9733-253D4C42A59C}" destId="{4ADB474F-DAC8-4262-9616-F366A1BEB7C8}" srcOrd="1" destOrd="0" presId="urn:microsoft.com/office/officeart/2005/8/layout/hProcess3"/>
    <dgm:cxn modelId="{22CE0A94-F793-4476-B2F5-36D314618C6A}" type="presParOf" srcId="{1384A36C-49D0-4F08-9733-253D4C42A59C}" destId="{3ED03FCC-AEDB-4F5B-9F9D-71F0B4C514DB}" srcOrd="2" destOrd="0" presId="urn:microsoft.com/office/officeart/2005/8/layout/hProcess3"/>
    <dgm:cxn modelId="{F1D9ACE5-4643-4F6F-A501-81122BCC051B}" type="presParOf" srcId="{1384A36C-49D0-4F08-9733-253D4C42A59C}" destId="{C4B3EDB1-4FC2-4385-A11E-025B32A7C5CD}" srcOrd="3" destOrd="0" presId="urn:microsoft.com/office/officeart/2005/8/layout/hProcess3"/>
    <dgm:cxn modelId="{D5504CBF-62E7-40DE-8E28-D1D09A641DEF}" type="presParOf" srcId="{21594313-785B-46D7-BF64-59F85142C4B8}" destId="{3E79C9EC-4181-428B-8036-9F8DC3C2E760}" srcOrd="2" destOrd="0" presId="urn:microsoft.com/office/officeart/2005/8/layout/hProcess3"/>
    <dgm:cxn modelId="{F4BBB087-46FB-4330-9028-9DA18BE2C855}" type="presParOf" srcId="{21594313-785B-46D7-BF64-59F85142C4B8}" destId="{F0075D07-F300-4EBB-A57F-535A566E86A6}" srcOrd="3" destOrd="0" presId="urn:microsoft.com/office/officeart/2005/8/layout/hProcess3"/>
    <dgm:cxn modelId="{B32C02FC-D5E2-416F-BF5C-CDCD2F2FCD46}" type="presParOf" srcId="{21594313-785B-46D7-BF64-59F85142C4B8}" destId="{1B23E9E1-B2B3-428A-8333-381EF12BAB8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92CCA-0B92-430A-94DE-D5F8CC6DB2D8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0D06C-C881-437E-9B2C-0FFBFABA6475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9BECF-E733-4C53-978A-77044889004B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kern="1200" dirty="0" smtClean="0"/>
            <a:t>Python</a:t>
          </a:r>
          <a:r>
            <a:rPr lang="zh-CN" altLang="en-US" sz="2600" b="1" kern="1200" dirty="0" smtClean="0"/>
            <a:t>编程入门</a:t>
          </a:r>
          <a:endParaRPr lang="zh-CN" altLang="en-US" sz="2600" b="1" kern="1200" dirty="0"/>
        </a:p>
      </dsp:txBody>
      <dsp:txXfrm>
        <a:off x="853440" y="2835910"/>
        <a:ext cx="1420368" cy="1101090"/>
      </dsp:txXfrm>
    </dsp:sp>
    <dsp:sp modelId="{7EEB6040-DFBB-46A6-BED1-86882F92E9B4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90AA7-D64B-4757-91CA-9A39368DC8DE}">
      <dsp:nvSpPr>
        <dsp:cNvPr id="0" name=""/>
        <dsp:cNvSpPr/>
      </dsp:nvSpPr>
      <dsp:spPr>
        <a:xfrm>
          <a:off x="2111895" y="1959991"/>
          <a:ext cx="1872208" cy="1881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kern="1200" dirty="0" smtClean="0"/>
            <a:t>Python</a:t>
          </a:r>
          <a:r>
            <a:rPr lang="zh-CN" altLang="en-US" sz="2600" b="1" kern="1200" dirty="0" smtClean="0"/>
            <a:t>编程进阶</a:t>
          </a:r>
          <a:endParaRPr lang="zh-CN" altLang="en-US" sz="2600" b="1" kern="1200" dirty="0"/>
        </a:p>
      </dsp:txBody>
      <dsp:txXfrm>
        <a:off x="2111895" y="1959991"/>
        <a:ext cx="1872208" cy="1881376"/>
      </dsp:txXfrm>
    </dsp:sp>
    <dsp:sp modelId="{87080B73-B172-4F37-AE9E-5023C1B1B9D6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BE81C-1811-4126-BCD2-CB21F844068C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数据分析项目实战</a:t>
          </a:r>
          <a:endParaRPr lang="zh-CN" altLang="en-US" sz="2600" b="1" kern="1200" dirty="0"/>
        </a:p>
      </dsp:txBody>
      <dsp:txXfrm>
        <a:off x="4053840" y="1289049"/>
        <a:ext cx="1463040" cy="2647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882B2-399D-4A75-A799-52DFAC740077}">
      <dsp:nvSpPr>
        <dsp:cNvPr id="0" name=""/>
        <dsp:cNvSpPr/>
      </dsp:nvSpPr>
      <dsp:spPr>
        <a:xfrm>
          <a:off x="2495058" y="2290781"/>
          <a:ext cx="1825963" cy="1825963"/>
        </a:xfrm>
        <a:prstGeom prst="ellips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rgbClr val="FF0000"/>
              </a:solidFill>
            </a:rPr>
            <a:t>Python</a:t>
          </a:r>
          <a:r>
            <a:rPr lang="zh-CN" altLang="en-US" sz="2800" b="1" kern="1200" dirty="0" smtClean="0">
              <a:solidFill>
                <a:srgbClr val="FF0000"/>
              </a:solidFill>
            </a:rPr>
            <a:t>有大用</a:t>
          </a:r>
          <a:endParaRPr lang="zh-CN" altLang="en-US" sz="2800" b="1" kern="1200" dirty="0">
            <a:solidFill>
              <a:srgbClr val="FF0000"/>
            </a:solidFill>
          </a:endParaRPr>
        </a:p>
      </dsp:txBody>
      <dsp:txXfrm>
        <a:off x="2762464" y="2558187"/>
        <a:ext cx="1291151" cy="1291151"/>
      </dsp:txXfrm>
    </dsp:sp>
    <dsp:sp modelId="{5F42CA47-34C1-4A1A-A87E-C9D024BBD4A7}">
      <dsp:nvSpPr>
        <dsp:cNvPr id="0" name=""/>
        <dsp:cNvSpPr/>
      </dsp:nvSpPr>
      <dsp:spPr>
        <a:xfrm rot="10800000">
          <a:off x="639775" y="2943563"/>
          <a:ext cx="1753241" cy="52039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25EBB-83AB-427D-B24E-FA3176A3B869}">
      <dsp:nvSpPr>
        <dsp:cNvPr id="0" name=""/>
        <dsp:cNvSpPr/>
      </dsp:nvSpPr>
      <dsp:spPr>
        <a:xfrm>
          <a:off x="688" y="2692493"/>
          <a:ext cx="1278174" cy="102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人工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智能</a:t>
          </a:r>
          <a:endParaRPr lang="zh-CN" altLang="en-US" sz="2800" kern="1200" dirty="0"/>
        </a:p>
      </dsp:txBody>
      <dsp:txXfrm>
        <a:off x="30637" y="2722442"/>
        <a:ext cx="1218276" cy="962641"/>
      </dsp:txXfrm>
    </dsp:sp>
    <dsp:sp modelId="{D8B186D8-BAD9-4C80-BB4A-D4A45F1C84F3}">
      <dsp:nvSpPr>
        <dsp:cNvPr id="0" name=""/>
        <dsp:cNvSpPr/>
      </dsp:nvSpPr>
      <dsp:spPr>
        <a:xfrm rot="12960000">
          <a:off x="1071808" y="1842107"/>
          <a:ext cx="1753241" cy="52039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9C33C-D902-4B12-A29A-44F3DF4AAAA4}">
      <dsp:nvSpPr>
        <dsp:cNvPr id="0" name=""/>
        <dsp:cNvSpPr/>
      </dsp:nvSpPr>
      <dsp:spPr>
        <a:xfrm>
          <a:off x="529379" y="1065349"/>
          <a:ext cx="1278174" cy="102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分析</a:t>
          </a:r>
          <a:endParaRPr lang="zh-CN" altLang="en-US" sz="2800" kern="1200" dirty="0"/>
        </a:p>
      </dsp:txBody>
      <dsp:txXfrm>
        <a:off x="559328" y="1095298"/>
        <a:ext cx="1218276" cy="962641"/>
      </dsp:txXfrm>
    </dsp:sp>
    <dsp:sp modelId="{EB812B1C-B614-4C72-935C-4C41E8A66985}">
      <dsp:nvSpPr>
        <dsp:cNvPr id="0" name=""/>
        <dsp:cNvSpPr/>
      </dsp:nvSpPr>
      <dsp:spPr>
        <a:xfrm rot="15120000">
          <a:off x="2017630" y="1154927"/>
          <a:ext cx="1753241" cy="52039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F67DA-5A95-45DE-8F7F-EB075575C10E}">
      <dsp:nvSpPr>
        <dsp:cNvPr id="0" name=""/>
        <dsp:cNvSpPr/>
      </dsp:nvSpPr>
      <dsp:spPr>
        <a:xfrm>
          <a:off x="1913511" y="59718"/>
          <a:ext cx="1278174" cy="102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黑客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工具</a:t>
          </a:r>
          <a:endParaRPr lang="zh-CN" altLang="en-US" sz="2800" kern="1200" dirty="0"/>
        </a:p>
      </dsp:txBody>
      <dsp:txXfrm>
        <a:off x="1943460" y="89667"/>
        <a:ext cx="1218276" cy="962641"/>
      </dsp:txXfrm>
    </dsp:sp>
    <dsp:sp modelId="{DF241661-68C6-4D32-AA72-A39EF2701EE2}">
      <dsp:nvSpPr>
        <dsp:cNvPr id="0" name=""/>
        <dsp:cNvSpPr/>
      </dsp:nvSpPr>
      <dsp:spPr>
        <a:xfrm rot="17280000">
          <a:off x="3186729" y="1154927"/>
          <a:ext cx="1753241" cy="52039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C386E-DBCA-41A7-82CD-8F0520ABF890}">
      <dsp:nvSpPr>
        <dsp:cNvPr id="0" name=""/>
        <dsp:cNvSpPr/>
      </dsp:nvSpPr>
      <dsp:spPr>
        <a:xfrm>
          <a:off x="3624393" y="59718"/>
          <a:ext cx="1278174" cy="102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网站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开发</a:t>
          </a:r>
          <a:endParaRPr lang="zh-CN" altLang="en-US" sz="2800" kern="1200" dirty="0"/>
        </a:p>
      </dsp:txBody>
      <dsp:txXfrm>
        <a:off x="3654342" y="89667"/>
        <a:ext cx="1218276" cy="962641"/>
      </dsp:txXfrm>
    </dsp:sp>
    <dsp:sp modelId="{DFA82A09-A666-40B8-BC30-7D5BB8F96082}">
      <dsp:nvSpPr>
        <dsp:cNvPr id="0" name=""/>
        <dsp:cNvSpPr/>
      </dsp:nvSpPr>
      <dsp:spPr>
        <a:xfrm rot="19440000">
          <a:off x="4132551" y="1842107"/>
          <a:ext cx="1753241" cy="52039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19066-CC89-49C8-9282-C581D2183A20}">
      <dsp:nvSpPr>
        <dsp:cNvPr id="0" name=""/>
        <dsp:cNvSpPr/>
      </dsp:nvSpPr>
      <dsp:spPr>
        <a:xfrm>
          <a:off x="5008525" y="1065349"/>
          <a:ext cx="1278174" cy="102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智能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家居</a:t>
          </a:r>
          <a:endParaRPr lang="zh-CN" altLang="en-US" sz="2800" kern="1200" dirty="0"/>
        </a:p>
      </dsp:txBody>
      <dsp:txXfrm>
        <a:off x="5038474" y="1095298"/>
        <a:ext cx="1218276" cy="962641"/>
      </dsp:txXfrm>
    </dsp:sp>
    <dsp:sp modelId="{B96E5192-CC6A-45BF-89E9-05542AEAE7A5}">
      <dsp:nvSpPr>
        <dsp:cNvPr id="0" name=""/>
        <dsp:cNvSpPr/>
      </dsp:nvSpPr>
      <dsp:spPr>
        <a:xfrm>
          <a:off x="4423062" y="2943563"/>
          <a:ext cx="1753241" cy="52039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E1750-0444-4B1E-B0CF-4FAE48409DF8}">
      <dsp:nvSpPr>
        <dsp:cNvPr id="0" name=""/>
        <dsp:cNvSpPr/>
      </dsp:nvSpPr>
      <dsp:spPr>
        <a:xfrm>
          <a:off x="5537216" y="2692493"/>
          <a:ext cx="1278174" cy="102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系统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运维</a:t>
          </a:r>
          <a:endParaRPr lang="zh-CN" altLang="en-US" sz="2800" kern="1200" dirty="0"/>
        </a:p>
      </dsp:txBody>
      <dsp:txXfrm>
        <a:off x="5567165" y="2722442"/>
        <a:ext cx="1218276" cy="962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3E9E1-B2B3-428A-8333-381EF12BAB8B}">
      <dsp:nvSpPr>
        <dsp:cNvPr id="0" name=""/>
        <dsp:cNvSpPr/>
      </dsp:nvSpPr>
      <dsp:spPr>
        <a:xfrm>
          <a:off x="0" y="1361062"/>
          <a:ext cx="8064896" cy="25633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B474F-DAC8-4262-9616-F366A1BEB7C8}">
      <dsp:nvSpPr>
        <dsp:cNvPr id="0" name=""/>
        <dsp:cNvSpPr/>
      </dsp:nvSpPr>
      <dsp:spPr>
        <a:xfrm>
          <a:off x="650547" y="2010180"/>
          <a:ext cx="6607859" cy="128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成功，不仅靠努力，还要善于抓机会！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650547" y="2010180"/>
        <a:ext cx="6607859" cy="128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979E5-B918-46A6-AA5D-503002EF87FF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7C9CF-DEB3-4660-B149-8F55DCEAF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5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俄罗斯方块：音效、难度级别、计分等功能，同学们完成后，很有成就感！</a:t>
            </a:r>
            <a:endParaRPr lang="en-US" altLang="zh-CN" dirty="0" smtClean="0"/>
          </a:p>
          <a:p>
            <a:r>
              <a:rPr lang="zh-CN" altLang="en-US" dirty="0" smtClean="0"/>
              <a:t>五子棋游戏：做得好的同学能够开展人机对下。</a:t>
            </a:r>
            <a:endParaRPr lang="en-US" altLang="zh-CN" dirty="0" smtClean="0"/>
          </a:p>
          <a:p>
            <a:r>
              <a:rPr lang="zh-CN" altLang="en-US" dirty="0" smtClean="0"/>
              <a:t>推箱子游戏是在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平台开发的手机游戏。同学们干劲很足。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7C9CF-DEB3-4660-B149-8F55DCEAFD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到达第三阶段的同学，将有机会到企业参与开发项目。</a:t>
            </a:r>
            <a:endParaRPr lang="en-US" altLang="zh-CN" dirty="0" smtClean="0"/>
          </a:p>
          <a:p>
            <a:r>
              <a:rPr lang="zh-CN" altLang="en-US" dirty="0" smtClean="0"/>
              <a:t>系列课程的目标是培养有项目经验的数据分析工程师，培养</a:t>
            </a:r>
            <a:r>
              <a:rPr lang="en-US" altLang="zh-CN" dirty="0" smtClean="0"/>
              <a:t>IT</a:t>
            </a:r>
            <a:r>
              <a:rPr lang="zh-CN" altLang="en-US" dirty="0" smtClean="0"/>
              <a:t>公司抢着要的那种工程师。</a:t>
            </a:r>
            <a:endParaRPr lang="en-US" altLang="zh-CN" dirty="0" smtClean="0"/>
          </a:p>
          <a:p>
            <a:r>
              <a:rPr lang="zh-CN" altLang="en-US" dirty="0" smtClean="0"/>
              <a:t>只要你相信自己、坚持学习，就能达成。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本学期学习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编程入门。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7C9CF-DEB3-4660-B149-8F55DCEAFD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下面的讲解着眼于系列课程的第一阶段，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编程入门。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7C9CF-DEB3-4660-B149-8F55DCEAFD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为什么能这么火，这么热呢？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7C9CF-DEB3-4660-B149-8F55DCEAFD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1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搜数据分析工程师招聘启事、人工智能工程师招聘启事，就更多了。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7C9CF-DEB3-4660-B149-8F55DCEAFD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2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结合实例程序掌握概念，避免空洞和不落地。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7C9CF-DEB3-4660-B149-8F55DCEAFD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8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熟练编写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行代码的程序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累计编写</a:t>
            </a:r>
            <a:r>
              <a:rPr lang="en-US" altLang="zh-CN" dirty="0" smtClean="0"/>
              <a:t>3000+</a:t>
            </a:r>
            <a:r>
              <a:rPr lang="zh-CN" altLang="en-US" dirty="0" smtClean="0"/>
              <a:t>行代码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会编写小型游戏程序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教材：</a:t>
            </a:r>
            <a:endParaRPr lang="en-US" altLang="zh-CN" dirty="0" smtClean="0"/>
          </a:p>
          <a:p>
            <a:r>
              <a:rPr lang="en-US" altLang="zh-CN" dirty="0" smtClean="0"/>
              <a:t> 《Python</a:t>
            </a:r>
            <a:r>
              <a:rPr lang="zh-CN" altLang="en-US" dirty="0" smtClean="0"/>
              <a:t>编程：从入门到实践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/>
              <a:t>中文电子版  </a:t>
            </a:r>
            <a:r>
              <a:rPr lang="en-US" altLang="zh-CN" dirty="0" smtClean="0"/>
              <a:t>+  </a:t>
            </a:r>
            <a:r>
              <a:rPr lang="zh-CN" altLang="en-US" dirty="0" smtClean="0"/>
              <a:t>教材源代码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优秀图书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豆瓣评分</a:t>
            </a:r>
            <a:r>
              <a:rPr lang="en-US" altLang="zh-CN" dirty="0" smtClean="0"/>
              <a:t>8.8</a:t>
            </a:r>
          </a:p>
          <a:p>
            <a:r>
              <a:rPr lang="zh-CN" altLang="en-US" dirty="0" smtClean="0"/>
              <a:t>参考书：</a:t>
            </a:r>
            <a:r>
              <a:rPr lang="en-US" altLang="zh-CN" dirty="0" smtClean="0"/>
              <a:t>《Python</a:t>
            </a:r>
            <a:r>
              <a:rPr lang="zh-CN" altLang="en-US" dirty="0" smtClean="0"/>
              <a:t>入门经典</a:t>
            </a:r>
            <a:r>
              <a:rPr lang="en-US" altLang="zh-CN" dirty="0" smtClean="0"/>
              <a:t>-</a:t>
            </a:r>
            <a:r>
              <a:rPr lang="zh-CN" altLang="en-US" dirty="0" smtClean="0"/>
              <a:t>以解决计算问题为导向的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编程实践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特色：</a:t>
            </a:r>
            <a:endParaRPr lang="en-US" altLang="zh-CN" dirty="0" smtClean="0"/>
          </a:p>
          <a:p>
            <a:r>
              <a:rPr lang="zh-CN" altLang="en-US" sz="3400" dirty="0" smtClean="0">
                <a:latin typeface="Tahoma" pitchFamily="34" charset="0"/>
                <a:cs typeface="Tahoma" pitchFamily="34" charset="0"/>
              </a:rPr>
              <a:t>小步走</a:t>
            </a:r>
            <a:endParaRPr lang="en-US" altLang="zh-CN" sz="34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不让任何愿学的人掉队</a:t>
            </a:r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r>
              <a:rPr lang="zh-CN" altLang="en-US" sz="3400" dirty="0" smtClean="0">
                <a:latin typeface="Tahoma" pitchFamily="34" charset="0"/>
                <a:cs typeface="Tahoma" pitchFamily="34" charset="0"/>
              </a:rPr>
              <a:t>案例多</a:t>
            </a:r>
            <a:endParaRPr lang="en-US" altLang="zh-CN" sz="34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随课件配套</a:t>
            </a:r>
            <a:r>
              <a:rPr lang="en-US" altLang="zh-CN" dirty="0" smtClean="0">
                <a:latin typeface="Tahoma" pitchFamily="34" charset="0"/>
              </a:rPr>
              <a:t>88</a:t>
            </a:r>
            <a:r>
              <a:rPr lang="zh-CN" altLang="en-US" dirty="0" smtClean="0">
                <a:latin typeface="Tahoma" pitchFamily="34" charset="0"/>
              </a:rPr>
              <a:t>个示例程序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结合代码实例讲概念，避免抽象和空洞</a:t>
            </a:r>
          </a:p>
          <a:p>
            <a:r>
              <a:rPr lang="zh-CN" altLang="en-US" sz="3400" dirty="0" smtClean="0">
                <a:latin typeface="Tahoma" pitchFamily="34" charset="0"/>
                <a:cs typeface="Tahoma" pitchFamily="34" charset="0"/>
              </a:rPr>
              <a:t>真实践</a:t>
            </a:r>
            <a:endParaRPr lang="en-US" altLang="zh-CN" sz="34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在</a:t>
            </a:r>
            <a:r>
              <a:rPr lang="en-US" altLang="zh-CN" dirty="0" err="1" smtClean="0">
                <a:latin typeface="Tahoma" pitchFamily="34" charset="0"/>
              </a:rPr>
              <a:t>CourseGrading</a:t>
            </a:r>
            <a:r>
              <a:rPr lang="zh-CN" altLang="en-US" dirty="0" smtClean="0">
                <a:latin typeface="Tahoma" pitchFamily="34" charset="0"/>
              </a:rPr>
              <a:t>上提交</a:t>
            </a:r>
            <a:r>
              <a:rPr lang="en-US" altLang="zh-CN" dirty="0" smtClean="0">
                <a:latin typeface="Tahoma" pitchFamily="34" charset="0"/>
              </a:rPr>
              <a:t>100+</a:t>
            </a:r>
            <a:r>
              <a:rPr lang="zh-CN" altLang="en-US" dirty="0" smtClean="0">
                <a:latin typeface="Tahoma" pitchFamily="34" charset="0"/>
              </a:rPr>
              <a:t>道题 </a:t>
            </a:r>
            <a:r>
              <a:rPr lang="en-US" altLang="zh-CN" dirty="0" smtClean="0">
                <a:latin typeface="Tahoma" pitchFamily="34" charset="0"/>
              </a:rPr>
              <a:t>&amp; 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小型游戏程序。</a:t>
            </a:r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r>
              <a:rPr lang="zh-CN" altLang="en-US" sz="3400" dirty="0" smtClean="0">
                <a:latin typeface="Tahoma" pitchFamily="34" charset="0"/>
                <a:cs typeface="Tahoma" pitchFamily="34" charset="0"/>
              </a:rPr>
              <a:t>反馈快</a:t>
            </a:r>
            <a:endParaRPr lang="en-US" altLang="zh-CN" sz="34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dirty="0" err="1" smtClean="0">
                <a:latin typeface="Tahoma" pitchFamily="34" charset="0"/>
              </a:rPr>
              <a:t>CourseGrading</a:t>
            </a:r>
            <a:r>
              <a:rPr lang="zh-CN" altLang="en-US" dirty="0" smtClean="0">
                <a:latin typeface="Tahoma" pitchFamily="34" charset="0"/>
              </a:rPr>
              <a:t>自动判题，即时反馈 </a:t>
            </a:r>
            <a:r>
              <a:rPr lang="en-US" altLang="zh-CN" dirty="0" smtClean="0">
                <a:latin typeface="Tahoma" pitchFamily="34" charset="0"/>
              </a:rPr>
              <a:t>&amp; </a:t>
            </a:r>
            <a:r>
              <a:rPr lang="zh-CN" altLang="en-US" dirty="0" smtClean="0">
                <a:latin typeface="Tahoma" pitchFamily="34" charset="0"/>
              </a:rPr>
              <a:t>老师每天答疑。</a:t>
            </a:r>
            <a:endParaRPr lang="en-US" altLang="zh-CN" smtClean="0">
              <a:latin typeface="Tahoma" pitchFamily="34" charset="0"/>
              <a:cs typeface="Tahoma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7C9CF-DEB3-4660-B149-8F55DCEAFD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9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7C9CF-DEB3-4660-B149-8F55DCEAFD9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7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，是一个好机会。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7C9CF-DEB3-4660-B149-8F55DCEAFD9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1714500"/>
            <a:ext cx="6180224" cy="1102519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028950"/>
            <a:ext cx="4772528" cy="74295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8"/>
            <a:ext cx="3721618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29050"/>
            <a:ext cx="1828800" cy="74295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DB1-BBEC-4B1B-B352-E5DBF8095F58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11CF-5137-4FBB-9E48-C6D3BB9DCC2C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3"/>
            <a:ext cx="2133600" cy="273844"/>
          </a:xfrm>
        </p:spPr>
        <p:txBody>
          <a:bodyPr/>
          <a:lstStyle/>
          <a:p>
            <a:fld id="{69AE7A2C-BDBB-4B0B-990C-BD667461DE89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3"/>
            <a:ext cx="2895600" cy="273844"/>
          </a:xfrm>
        </p:spPr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E146B0-507B-4C42-BC24-AC4E4080EE4E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513474" y="-3529240"/>
            <a:ext cx="211455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86000"/>
            <a:ext cx="4343400" cy="1021556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A2C-BDBB-4B0B-990C-BD667461DE89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4000500"/>
            <a:ext cx="2133600" cy="74295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 eaLnBrk="1" latinLnBrk="0" hangingPunct="1">
              <a:defRPr kumimoji="0" lang="zh-CN" b="1"/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 b="1">
                <a:latin typeface="Verdana" pitchFamily="34" charset="0"/>
                <a:ea typeface="黑体" pitchFamily="49" charset="-122"/>
                <a:cs typeface="Verdana" pitchFamily="34" charset="0"/>
              </a:defRPr>
            </a:lvl1pPr>
            <a:lvl2pPr eaLnBrk="1" latinLnBrk="0" hangingPunct="1">
              <a:defRPr kumimoji="0" lang="zh-CN" sz="2800" b="1">
                <a:latin typeface="+mn-lt"/>
              </a:defRPr>
            </a:lvl2pPr>
            <a:lvl3pPr eaLnBrk="1" latinLnBrk="0" hangingPunct="1">
              <a:defRPr kumimoji="0" lang="zh-CN" sz="2400" b="1">
                <a:latin typeface="楷体" pitchFamily="49" charset="-122"/>
                <a:ea typeface="楷体" pitchFamily="49" charset="-122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DC4B-78C5-4007-A253-4805320C41C5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00151"/>
            <a:ext cx="4038600" cy="3394472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E01-2108-4EF1-874D-7A4D67180919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51335"/>
            <a:ext cx="4040188" cy="47982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631156"/>
            <a:ext cx="4040188" cy="2963466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6" y="1151335"/>
            <a:ext cx="4041775" cy="47982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6" y="1631156"/>
            <a:ext cx="4041775" cy="2963466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0506-EBEA-4074-81B6-6F521CE861C8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4787"/>
            <a:ext cx="3008313" cy="8715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04788"/>
            <a:ext cx="5111750" cy="4389835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76326"/>
            <a:ext cx="3008313" cy="3518297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BF5F-8BCE-4E80-A27F-C954D161B612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680-5124-466A-8399-4244627E3166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6D60-629C-4297-88D6-C9FE6A899727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79"/>
            <a:ext cx="2057400" cy="4388644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05979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EAE6-97B8-42B5-9BD0-357D371F2190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05979"/>
            <a:ext cx="8077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00151"/>
            <a:ext cx="8077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7A2C-BDBB-4B0B-990C-BD667461DE89}" type="datetime1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DA6C-2C9C-4ED9-A350-77761FCB97A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81887"/>
            <a:ext cx="818707" cy="5312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zh-CN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b="1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b="1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b="1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b="1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b="1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03598"/>
            <a:ext cx="8227640" cy="187792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从</a:t>
            </a:r>
            <a:r>
              <a:rPr lang="en-US" altLang="zh-CN" dirty="0" smtClean="0">
                <a:latin typeface="华文琥珀" pitchFamily="2" charset="-122"/>
                <a:ea typeface="华文琥珀" pitchFamily="2" charset="-122"/>
              </a:rPr>
              <a:t>Python</a:t>
            </a:r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编程到数据分析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课程简介</a:t>
            </a:r>
            <a:endParaRPr lang="zh-CN" altLang="en-US" sz="53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435846"/>
            <a:ext cx="7982704" cy="1152432"/>
          </a:xfrm>
        </p:spPr>
        <p:txBody>
          <a:bodyPr/>
          <a:lstStyle/>
          <a:p>
            <a:pPr algn="ctr"/>
            <a:r>
              <a:rPr lang="zh-CN" altLang="en-US" dirty="0" smtClean="0"/>
              <a:t>叶常春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1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学好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，好找工作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098" name="Picture 2" descr="[ python 黑 客 编 程 首 选 一 × 为 什 么 黑 客 都 要 pytho × python 灰 皓 子 下 载 《 红 × IEEE Spectrum 2017 × [ ] 51j0b 一 百 度 搜 索 &#10;× 凸 〔 广 對 4, 深 圳 ， Python 开 》 × &#10;令 C O seal ℃ h 51j0b.com/肽t/030200％ 252C040000 ， 000000 ， 0000 ， 00 ， 9 ， 99 ， Python ％ 25E5 ％ 25BC ％ 2580 ％ 25E5 ％ 258F ％ 2591 ％ 25 凸 ％ 25B7 ％ 25A5 ％ 25E7 ％ 25A8 ％ 258B ％ 25 凸 ％ 25B8 ％ 2588 ， 2 ， 1 ． htm 囝 ang ： c &amp; st ． ． &#10;09 一 17 &#10;09 一 17 &#10;09 一 17 &#10;09 一 17 &#10;09 一 17 &#10;09 一 17 &#10;09 一 17 &#10;09 一 17 &#10;Web 全 栈 工 惺 而 》 资 》 人 工 智 能 &#10;应 &#10;Android &#10;編 惺 教 音 &#10;hanhan &#10;简 v | 口 APP 下 载 &#10;工 ． 在 在 前 能 0 忧 &#10;《 Python 开 发 工 程 师 &#10;python &#10;4 ． 5 一 6 干 &#10;职 位 搜 索 &#10;行 业 类 别 &#10;6 一 8 干 0 ． 8 一 1 万 1 一 1 ． 5 万 &#10;地 区 频 i 首 &#10;职 场 资 讯 &#10;职 能 类 别 &#10;校 园 招 聘 &#10;更 多 &#10;Python &#10;无 忧 英 &#10;搜 索 &#10;薪 范 围 &#10;你 是 不 是 想 ： &#10;已 选 条 亻 牛 &#10;所 有 &#10;2 干 以 下 &#10;2 一 3 干 &#10;3 一 4 ． 5 干 &#10;1 ． 5 一 2 万 &#10;2 一 彐 万 &#10;Python 后 &#10;彐 一 4 万 &#10;4 一 5 万 &#10;Python 开 发 Python 工 程 Python Web &#10;Python 开 发 工 程 师 （ 全 立 ） + 广 州 + 深 圳 &#10;申 请 职 位 &#10;位 名 &#10;JS Python &#10;展 开 更 多 选 项 &#10;Python 架 构 &#10;公 司 名 &#10;Python 月 刂 腼 &#10;智 能 排 序 &#10;Python 服 务 器 &#10;Python 开 发 工 程 师 &#10;Python 开 发 工 程 师 &#10;Python 开 发 工 程 师 &#10;Python 开 发 工 程 师 &#10;python 开 发 工 程 师 &#10;Python 开 发 工 程 师 &#10;python 开 发 工 程 师 （ 腾 讯 项 目 ） &#10;初 级 python 开 发 工 程 师 &#10;过 ． 0 刈 &#10;上 氵 薪 斤 工 式 双 络 科 技 有 眼 公 司 &#10;深 圳 市 安 络 科 技 有 眼 公 司 &#10;广 州 极 准 信 息 科 技 有 眼 公 司 &#10;深 圳 友 讯 达 科 技 股 份 有 眼 公 司 &#10;广 州 天 说 医 健 信 息 科 技 有 眼 公 司 &#10;深 圳 市 新 华 云 帆 科 技 有 眼 公 司 &#10;深 圳 前 海 百 月 股 资 管 理 咨 洵 有 眼 公 司 &#10;深 圳 市 佳 创 科 技 有 眼 公 司 &#10;@ 发 布 时 司 &#10;工 作 地 点 &#10;深 圳 &#10;广 州 一 海 珠 区 &#10;深 圳 &#10;广 州 一 天 河 区 &#10;深 圳 &#10;深 圳 &#10;深 圳 &#10;1 / 5 &#10;75 元 / 小 时 &#10;08 一 1.6 万 / 月 &#10;08 一 1.6 万 / 月 &#10;1 一 1 ． 5 万 ／ &#10;6 一 8 干 / &#10;1 一 1 ． 5 万 ／ &#10;4 ． 5 一 6 干 ／ &#10;4 ． 5 一 6 干 ／ &#10;共 239 条 职 位 &#10;发 布 时 间 &#10;0 &#10;49 ％ &#10;冥 他 书 签 &#10;16 ： 43 &#10;2017 / 9 / 17 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590"/>
            <a:ext cx="6844532" cy="38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04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51670"/>
            <a:ext cx="8077200" cy="857250"/>
          </a:xfrm>
        </p:spPr>
        <p:txBody>
          <a:bodyPr/>
          <a:lstStyle/>
          <a:p>
            <a:r>
              <a:rPr lang="zh-CN" altLang="en-US" dirty="0" smtClean="0"/>
              <a:t>怎么学好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954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第一招，读程序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读与课件配套的</a:t>
            </a:r>
            <a:r>
              <a:rPr lang="en-US" altLang="zh-CN" sz="3200" dirty="0" smtClean="0"/>
              <a:t>88</a:t>
            </a:r>
            <a:r>
              <a:rPr lang="zh-CN" altLang="en-US" sz="3200" dirty="0" smtClean="0"/>
              <a:t>个实例程序。</a:t>
            </a:r>
            <a:endParaRPr lang="en-US" altLang="zh-CN" sz="3200" dirty="0" smtClean="0"/>
          </a:p>
          <a:p>
            <a:pPr marL="914400" lvl="1" indent="-514350"/>
            <a:r>
              <a:rPr lang="zh-CN" altLang="en-US" sz="2800" dirty="0" smtClean="0"/>
              <a:t>视频课件讲解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语言知识</a:t>
            </a:r>
            <a:endParaRPr lang="en-US" altLang="zh-CN" sz="2800" dirty="0" smtClean="0"/>
          </a:p>
          <a:p>
            <a:pPr marL="914400" lvl="1" indent="-514350"/>
            <a:r>
              <a:rPr lang="zh-CN" altLang="en-US" dirty="0" smtClean="0"/>
              <a:t>直播结合实例程序讲重点和难点。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zh-CN" altLang="en-US" dirty="0" smtClean="0"/>
              <a:t>教材</a:t>
            </a:r>
            <a:r>
              <a:rPr lang="en-US" altLang="zh-CN" dirty="0" smtClean="0"/>
              <a:t>《Python</a:t>
            </a:r>
            <a:r>
              <a:rPr lang="zh-CN" altLang="en-US" dirty="0" smtClean="0"/>
              <a:t>编程：从入门到实践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20+</a:t>
            </a:r>
            <a:r>
              <a:rPr lang="zh-CN" altLang="en-US" dirty="0" smtClean="0"/>
              <a:t>个程序。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316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第二招，写程序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4626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本课程要求你“每天一练”。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平均每天读一个程序，写一个程序。</a:t>
            </a:r>
            <a:endParaRPr lang="en-US" altLang="zh-CN" sz="24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CourseGrading</a:t>
            </a:r>
            <a:r>
              <a:rPr lang="zh-CN" altLang="en-US" sz="2800" dirty="0" smtClean="0"/>
              <a:t>判题系统来告诉你程序写对了没有。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每</a:t>
            </a:r>
            <a:r>
              <a:rPr lang="zh-CN" altLang="en-US" sz="2400" dirty="0" smtClean="0"/>
              <a:t>周在</a:t>
            </a:r>
            <a:r>
              <a:rPr lang="en-US" altLang="zh-CN" sz="2400" dirty="0" err="1"/>
              <a:t>CourseGrading</a:t>
            </a:r>
            <a:r>
              <a:rPr lang="zh-CN" altLang="en-US" sz="2400" dirty="0"/>
              <a:t>判题</a:t>
            </a:r>
            <a:r>
              <a:rPr lang="zh-CN" altLang="en-US" sz="2400" dirty="0" smtClean="0"/>
              <a:t>系统上布置</a:t>
            </a:r>
            <a:r>
              <a:rPr lang="en-US" altLang="zh-CN" sz="2400" dirty="0" smtClean="0"/>
              <a:t>10+</a:t>
            </a:r>
            <a:r>
              <a:rPr lang="zh-CN" altLang="en-US" sz="2400" dirty="0" smtClean="0"/>
              <a:t>道编程题。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直播讲例题，讲解题思路。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每天答疑。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445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第三招，写游戏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老师手把手带你写游戏。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外星人入侵游戏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俄罗斯方块</a:t>
            </a:r>
            <a:endParaRPr lang="en-US" altLang="zh-CN" dirty="0" smtClean="0"/>
          </a:p>
          <a:p>
            <a:pPr lvl="1"/>
            <a:r>
              <a:rPr lang="zh-CN" altLang="en-US" dirty="0"/>
              <a:t>推</a:t>
            </a:r>
            <a:r>
              <a:rPr lang="zh-CN" altLang="en-US" dirty="0" smtClean="0"/>
              <a:t>箱子游戏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99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我能学好吗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零基础  </a:t>
            </a:r>
            <a:r>
              <a:rPr lang="en-US" altLang="zh-CN" dirty="0" smtClean="0"/>
              <a:t>--  OK</a:t>
            </a:r>
          </a:p>
          <a:p>
            <a:r>
              <a:rPr lang="zh-CN" altLang="en-US" dirty="0"/>
              <a:t>文科</a:t>
            </a:r>
            <a:r>
              <a:rPr lang="zh-CN" altLang="en-US" dirty="0" smtClean="0"/>
              <a:t>生  </a:t>
            </a:r>
            <a:r>
              <a:rPr lang="en-US" altLang="zh-CN" dirty="0" smtClean="0"/>
              <a:t>--  OK</a:t>
            </a:r>
          </a:p>
          <a:p>
            <a:r>
              <a:rPr lang="zh-CN" altLang="en-US" dirty="0" smtClean="0"/>
              <a:t>没用过电脑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只要脸皮厚点，就</a:t>
            </a:r>
            <a:r>
              <a:rPr lang="en-US" altLang="zh-CN" dirty="0" smtClean="0"/>
              <a:t>OK</a:t>
            </a:r>
          </a:p>
          <a:p>
            <a:endParaRPr lang="en-US" altLang="zh-CN" dirty="0"/>
          </a:p>
          <a:p>
            <a:r>
              <a:rPr lang="zh-CN" altLang="en-US" dirty="0" smtClean="0"/>
              <a:t>没法做到“每天一练” </a:t>
            </a:r>
            <a:r>
              <a:rPr lang="en-US" altLang="zh-CN" dirty="0" smtClean="0"/>
              <a:t>-- NO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845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9979506"/>
              </p:ext>
            </p:extLst>
          </p:nvPr>
        </p:nvGraphicFramePr>
        <p:xfrm>
          <a:off x="467544" y="0"/>
          <a:ext cx="8064896" cy="5020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16202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叶常春是谁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390664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原国防科技大学计算机学院</a:t>
            </a:r>
            <a:r>
              <a:rPr lang="zh-CN" altLang="zh-CN" dirty="0" smtClean="0"/>
              <a:t>副教授</a:t>
            </a:r>
            <a:r>
              <a:rPr lang="zh-CN" altLang="en-US" dirty="0" smtClean="0"/>
              <a:t>、博士。</a:t>
            </a:r>
            <a:endParaRPr lang="en-US" altLang="zh-CN" dirty="0" smtClean="0"/>
          </a:p>
          <a:p>
            <a:r>
              <a:rPr lang="zh-CN" altLang="zh-CN" dirty="0"/>
              <a:t>十余年的程序设计教学</a:t>
            </a:r>
            <a:r>
              <a:rPr lang="zh-CN" altLang="zh-CN" dirty="0" smtClean="0"/>
              <a:t>经验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熟悉</a:t>
            </a:r>
            <a:r>
              <a:rPr lang="en-US" altLang="zh-CN" dirty="0"/>
              <a:t>Python</a:t>
            </a:r>
            <a:r>
              <a:rPr lang="zh-CN" altLang="zh-CN" dirty="0"/>
              <a:t>，</a:t>
            </a:r>
            <a:r>
              <a:rPr lang="en-US" altLang="zh-CN" dirty="0" smtClean="0"/>
              <a:t>C/C</a:t>
            </a:r>
            <a:r>
              <a:rPr lang="en-US" altLang="zh-CN" dirty="0"/>
              <a:t>++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 err="1"/>
              <a:t>Javascript</a:t>
            </a:r>
            <a:r>
              <a:rPr lang="en-US" altLang="zh-CN" dirty="0"/>
              <a:t> + html +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等语言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指导学生开发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俄罗斯方块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五子棋游戏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推箱子游戏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smtClean="0"/>
              <a:t>指导学生</a:t>
            </a:r>
            <a:r>
              <a:rPr lang="zh-CN" altLang="en-US" dirty="0" smtClean="0"/>
              <a:t>开发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教辅管理系统</a:t>
            </a:r>
            <a:r>
              <a:rPr lang="zh-CN" altLang="en-US" dirty="0" smtClean="0"/>
              <a:t>，在计算机学院投入使用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26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525046653"/>
              </p:ext>
            </p:extLst>
          </p:nvPr>
        </p:nvGraphicFramePr>
        <p:xfrm>
          <a:off x="9716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48264" y="9155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数据分析工程师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9464" y="435238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编程到数据分析系列课程分三阶段：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0148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899592" y="1779662"/>
            <a:ext cx="7406640" cy="1104138"/>
          </a:xfrm>
        </p:spPr>
        <p:txBody>
          <a:bodyPr/>
          <a:lstStyle/>
          <a:p>
            <a:pPr algn="ctr"/>
            <a:r>
              <a:rPr lang="zh-CN" altLang="en-US" dirty="0" smtClean="0"/>
              <a:t>为什么要学</a:t>
            </a:r>
            <a:r>
              <a:rPr lang="en-US" altLang="zh-CN" dirty="0" smtClean="0"/>
              <a:t>Python?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010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050" name="Picture 2" descr="[ python*—iää 一 国 内 × IEEE Spectrum 2017 × 巴 《 Python*i? ： 运 *Pyt × 0 数 据 达 人 养 成 计 划 「 实 &#10;詞 python 为 何 能 坐 《 &#10;@ *ElÉäPython 一 颗 件 [ &#10;C 安 全 》 https://wwwoschina net/news/86944/the-2017-top-programming-languages &#10;后 &#10;后 &#10;后 &#10;后 &#10;Web 全 栈 工 惺 而 0 资 0 人 工 智 能 python &#10;Android &#10;編 惺 教 音 &#10;hanhan &#10;冥 他 书 签 &#10;IEEE Spectrum 2017 编 程 语 言 排 行 ： Python 夺 冠 &#10;凸 APICloud &#10;50 万 开 发 者 的 选 择 &#10;王 练 发 布 于 2017 年 07 月 20 日 收 臧 17 评 论 32 &#10;个 性 化 &#10;（ 〕 建 网 站 搭 应 用 首 选 阿 里 云 服 务 器 &#10;APP 定 制 &#10;IntelXeon E5V4 性 能 更 优 多 节 点 部 署 全 球 &#10;0 &#10;保 上 线 ． 便 宜 ． 快 &#10;IEEE spectrum 杂 志 发 布 了 一 年 一 度 的 编 程 浯 言 排 行 榜 ， 这 也 是 他 们 发 布 的 第 些 届 编 程 浯 言 Top &#10;马 上 定 制 APP &#10;榜 。 据 介 绍 ， IEEE Spectrum 的 排 序 是 来 自 10 个 重 要 线 上 数 据 源 的 综 合 ， 例 如 Stack Overflow 、 &#10;0 &#10;Twitter 、 Reddit 、 IEEE Xplore 、 GitHub CareerBuilder 等 等 对 48 种 浯 言 进 彳 亍 排 行 。 &#10;0 &#10;相 关 资 讯 &#10;与 其 他 排 行 榜 不 同 的 是 ， IEEE Spectrum 可 以 让 读 者 自 己 选 择 参 数 组 合 时 的 权 重 ， 得 到 不 同 的 排 序 结 果 。 考 虑 到 典 型 的 &#10;Spectrum 读 者 需 求 ， 他 们 提 供 了 几 个 预 设 的 权 重 一 一 如 新 兴 的 浯 言 、 雇 主 需 求 的 浯 言 、 开 源 的 热 门 浯 言 等 （ 点 此 查 &#10;SQLAlchemy 1 ． 1 ． 14 发 布 ， Python 的 一 &#10;2 周 前 0 2 &#10;IEEE Spectrum 2017 编 程 浯 言 Top 10 如 下 ： &#10;PyCharm 2017 ． 2 ． 2 发 布 ， Python ID.. &#10;3 周 前 0 5 &#10;Spectrum Ranking &#10;Language Rank &#10;PyCharm 2017 ． 2 ． 2 RC 发 布 ， Pytho.. &#10;&amp; 4 5 6 7 &#10;． 0 &#10;0 &#10;4 &#10;4 周 前 0 2 &#10;O &#10;PyCharm 2017 ． 2 ． 1 布 ， Pytho. &#10;1 个 前 02 &#10;和 7 &#10;PyCharm 2017 ． 2 ． 1 RC 发 布 ， Python &#10;1 个 前 0 1 &#10;16 ： 28 &#10;0 &#10;49 ％ &#10;2017 / 9 / 17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574"/>
            <a:ext cx="8046651" cy="45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4693122"/>
            <a:ext cx="835292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https://www.oschina.net/news/86944/the-2017-top-programming-languages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95486"/>
            <a:ext cx="3312368" cy="857250"/>
          </a:xfrm>
        </p:spPr>
        <p:txBody>
          <a:bodyPr/>
          <a:lstStyle/>
          <a:p>
            <a:r>
              <a:rPr lang="en-US" altLang="zh-CN" dirty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很火！</a:t>
            </a:r>
          </a:p>
        </p:txBody>
      </p:sp>
    </p:spTree>
    <p:extLst>
      <p:ext uri="{BB962C8B-B14F-4D97-AF65-F5344CB8AC3E}">
        <p14:creationId xmlns:p14="http://schemas.microsoft.com/office/powerpoint/2010/main" val="41001180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 descr="[ python 是 黑 客 的 第 一 语 老 × python 为 何 能 坐 A ] 距 × @ *EiäÉPython 一 软 件 × &#10;C 安 全 》 https://zhuanlan.zhihu com/p/25067333 &#10;后 &#10;后 &#10;后 &#10;后 &#10;Android &#10;編 惺 教 音 &#10;hanhan &#10;Web 全 栈 工 惺 &#10;资 0 人 工 智 能 &#10;首 发 于 &#10;P 尹 h 。 n 开 发 者 社 区 &#10;python &#10;目 写 文 章 &#10;Python 为 何 能 坐 稳 Al 时 代 头 牌 语 言 &#10;[ 已 車 置 ] ． 7 个 月 前 &#10;0 &#10;49 ％ &#10;0 &#10;女 &#10;冥 他 书 签 &#10;登 录 &#10;16 ： 21 &#10;2017 / 9 / 17 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9" r="27538"/>
          <a:stretch/>
        </p:blipFill>
        <p:spPr bwMode="auto">
          <a:xfrm>
            <a:off x="520275" y="243910"/>
            <a:ext cx="3744416" cy="443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0275" y="4219938"/>
            <a:ext cx="361967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https://zhuanlan.zhihu.com/p/25067333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09975" y="1131590"/>
            <a:ext cx="4335429" cy="3847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2017</a:t>
            </a:r>
            <a:r>
              <a:rPr lang="zh-CN" altLang="en-US" sz="2800" b="1" dirty="0"/>
              <a:t>年，</a:t>
            </a:r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成为数据分析</a:t>
            </a:r>
            <a:r>
              <a:rPr lang="zh-CN" altLang="en-US" sz="2800" b="1" dirty="0"/>
              <a:t>、数据科学和机器学习平台中使用频率最高的语言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400" dirty="0" smtClean="0"/>
              <a:t>http</a:t>
            </a:r>
            <a:r>
              <a:rPr lang="en-US" altLang="zh-CN" sz="2400" dirty="0"/>
              <a:t>://</a:t>
            </a:r>
            <a:r>
              <a:rPr lang="en-US" altLang="zh-CN" sz="2400" dirty="0" smtClean="0"/>
              <a:t>news.pconline.com.cn/995/9952230.html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很火！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610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074" name="Picture 2" descr="Growth of major programming languages &#10;Based on Stack Overflow question views in World Bank high-income countries &#10;3% &#10;2012 &#10;vthon &#10;avascript &#10;java &#10;- php &#10;2018 &#10;2014 &#10;Time &#10;2016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1470"/>
            <a:ext cx="5899737" cy="505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077200" cy="857250"/>
          </a:xfrm>
        </p:spPr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很火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767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177971605"/>
              </p:ext>
            </p:extLst>
          </p:nvPr>
        </p:nvGraphicFramePr>
        <p:xfrm>
          <a:off x="1187624" y="339502"/>
          <a:ext cx="68160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873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优势多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上手快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很多国外大学选用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作为入门语言</a:t>
            </a:r>
            <a:endParaRPr lang="en-US" altLang="zh-CN" dirty="0" smtClean="0"/>
          </a:p>
          <a:p>
            <a:r>
              <a:rPr lang="zh-CN" altLang="en-US" dirty="0" smtClean="0"/>
              <a:t>开发效率高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别的语言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行 ≈</a:t>
            </a:r>
            <a:r>
              <a:rPr lang="en-US" altLang="zh-CN" dirty="0" smtClean="0"/>
              <a:t> Python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</a:t>
            </a:r>
            <a:r>
              <a:rPr lang="zh-CN" altLang="en-US" smtClean="0"/>
              <a:t>本文档系叶常春原创。保留所有版权。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DA6C-2C9C-4ED9-A350-77761FCB97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397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218ec89c-d306-42b1-b38b-d1eb9142e002" Revision="1" Stencil="System.MyShapes" StencilVersion="1.0"/>
</Control>
</file>

<file path=customXml/item2.xml><?xml version="1.0" encoding="utf-8"?>
<Control xmlns="http://schemas.microsoft.com/VisualStudio/2011/storyboarding/control">
  <Id Name="218ec89c-d306-42b1-b38b-d1eb9142e002" Revision="1" Stencil="System.MyShapes" StencilVersion="1.0"/>
</Control>
</file>

<file path=customXml/item3.xml><?xml version="1.0" encoding="utf-8"?>
<Control xmlns="http://schemas.microsoft.com/VisualStudio/2011/storyboarding/control">
  <Id Name="7eb273b9-4e3c-4dc4-884b-bbf2eb44fa73" Revision="1" Stencil="System.MyShapes" StencilVersion="1.0"/>
</Control>
</file>

<file path=customXml/item4.xml><?xml version="1.0" encoding="utf-8"?>
<Control xmlns="http://schemas.microsoft.com/VisualStudio/2011/storyboarding/control">
  <Id Name="218ec89c-d306-42b1-b38b-d1eb9142e002" Revision="1" Stencil="System.MyShapes" StencilVersion="1.0"/>
</Control>
</file>

<file path=customXml/itemProps1.xml><?xml version="1.0" encoding="utf-8"?>
<ds:datastoreItem xmlns:ds="http://schemas.openxmlformats.org/officeDocument/2006/customXml" ds:itemID="{225CB3ED-216D-4BF6-988E-34DCAA3CE52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43F4F71-D5B2-4EA2-BE75-B9D6D8D0CC4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0590B1B-F2F9-445B-8E41-83EEA16A4C2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F9CD4A5-6875-45A9-AD34-A354B6774B7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Android入门课程模板</Template>
  <TotalTime>804</TotalTime>
  <Words>857</Words>
  <Application>Microsoft Office PowerPoint</Application>
  <PresentationFormat>全屏显示(16:9)</PresentationFormat>
  <Paragraphs>135</Paragraphs>
  <Slides>16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培训</vt:lpstr>
      <vt:lpstr>从Python编程到数据分析  课程简介</vt:lpstr>
      <vt:lpstr>叶常春是谁</vt:lpstr>
      <vt:lpstr>PowerPoint 演示文稿</vt:lpstr>
      <vt:lpstr>为什么要学Python?</vt:lpstr>
      <vt:lpstr>Python很火！</vt:lpstr>
      <vt:lpstr>Python很火！</vt:lpstr>
      <vt:lpstr>Python很火</vt:lpstr>
      <vt:lpstr>PowerPoint 演示文稿</vt:lpstr>
      <vt:lpstr>Python优势多</vt:lpstr>
      <vt:lpstr>学好Python，好找工作</vt:lpstr>
      <vt:lpstr>怎么学好Python编程？</vt:lpstr>
      <vt:lpstr>第一招，读程序</vt:lpstr>
      <vt:lpstr>第二招，写程序</vt:lpstr>
      <vt:lpstr>第三招，写游戏</vt:lpstr>
      <vt:lpstr>我能学好吗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Python程序是如何运行的</dc:title>
  <dc:creator>612226</dc:creator>
  <cp:lastModifiedBy>612226</cp:lastModifiedBy>
  <cp:revision>227</cp:revision>
  <dcterms:created xsi:type="dcterms:W3CDTF">2017-08-31T01:44:48Z</dcterms:created>
  <dcterms:modified xsi:type="dcterms:W3CDTF">2017-10-03T02:20:37Z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