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60" r:id="rId3"/>
    <p:sldId id="265" r:id="rId4"/>
    <p:sldId id="266" r:id="rId5"/>
    <p:sldId id="267" r:id="rId6"/>
    <p:sldId id="259" r:id="rId7"/>
    <p:sldId id="261" r:id="rId8"/>
    <p:sldId id="262" r:id="rId9"/>
    <p:sldId id="264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D4B85-961F-4500-A098-2CCA58D0A1F1}" v="11" dt="2022-02-24T05:47:50.586"/>
    <p1510:client id="{3DF4FB0B-3FCC-4825-8053-18625DFDAD7D}" v="1" dt="2022-02-24T02:39:48.219"/>
    <p1510:client id="{4709F3EA-CEED-48AE-90F5-FD1A8AE18BCB}" v="180" dt="2022-02-24T17:33:40.193"/>
    <p1510:client id="{5914BE35-E5F7-412F-A3AB-78A2BB47191B}" v="5" dt="2022-02-24T16:42:09.445"/>
    <p1510:client id="{5E2D8E39-440A-417D-B8AA-F74CCB91E079}" v="122" dt="2022-02-24T09:05:04.727"/>
    <p1510:client id="{781AA3BD-EE9A-4B17-A257-FE6DF2B4B8DD}" v="3" dt="2022-02-24T17:26:43.070"/>
    <p1510:client id="{7C0BE336-7938-43DD-958D-8E47FFF10A7B}" v="166" dt="2022-02-24T16:52:19.648"/>
    <p1510:client id="{9F29E553-4245-43F6-B705-2A3DF49E6909}" v="1" dt="2022-02-24T17:22:52.491"/>
    <p1510:client id="{A21A3FCE-D9B3-42CD-9216-046598FD2331}" v="1" dt="2022-02-24T17:14:22.176"/>
    <p1510:client id="{BF1F390C-9E93-436A-87C2-0E943BA8F5E6}" v="596" dt="2022-02-24T06:39:07.676"/>
    <p1510:client id="{CB0EB0D4-404E-4BA6-91B2-FADD8F714961}" v="44" dt="2022-02-24T04:15:54.295"/>
    <p1510:client id="{E030EDB1-1E6D-4B1F-B11E-03E4E1DA85F5}" v="5" dt="2022-02-24T05:20:54.511"/>
    <p1510:client id="{E62C740E-8CD2-4361-B9E9-4644933C9FE7}" v="6" dt="2022-02-24T05:21:58.233"/>
    <p1510:client id="{F3336259-6454-43CB-9CFF-D4F40D7EE908}" v="89" dt="2022-02-24T08:06:24.751"/>
    <p1510:client id="{FA0A7972-A31E-4DFF-9AA6-577DFA0DEF1E}" v="593" dt="2022-02-24T18:55:48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E030EDB1-1E6D-4B1F-B11E-03E4E1DA85F5}"/>
    <pc:docChg chg="modSld">
      <pc:chgData name="Guest User" userId="" providerId="Windows Live" clId="Web-{E030EDB1-1E6D-4B1F-B11E-03E4E1DA85F5}" dt="2022-02-24T05:20:54.511" v="4" actId="1076"/>
      <pc:docMkLst>
        <pc:docMk/>
      </pc:docMkLst>
      <pc:sldChg chg="modSp">
        <pc:chgData name="Guest User" userId="" providerId="Windows Live" clId="Web-{E030EDB1-1E6D-4B1F-B11E-03E4E1DA85F5}" dt="2022-02-24T05:20:54.511" v="4" actId="1076"/>
        <pc:sldMkLst>
          <pc:docMk/>
          <pc:sldMk cId="2985546358" sldId="264"/>
        </pc:sldMkLst>
        <pc:picChg chg="mod modCrop">
          <ac:chgData name="Guest User" userId="" providerId="Windows Live" clId="Web-{E030EDB1-1E6D-4B1F-B11E-03E4E1DA85F5}" dt="2022-02-24T05:20:54.511" v="4" actId="1076"/>
          <ac:picMkLst>
            <pc:docMk/>
            <pc:sldMk cId="2985546358" sldId="264"/>
            <ac:picMk id="4" creationId="{18D45A7A-8A3A-4962-9DBD-B4E20DAC2F13}"/>
          </ac:picMkLst>
        </pc:picChg>
      </pc:sldChg>
    </pc:docChg>
  </pc:docChgLst>
  <pc:docChgLst>
    <pc:chgData name="Warren Burrus" userId="2d1080575dc95e8f" providerId="Windows Live" clId="Web-{6CB412EA-B8AA-4746-BBA4-968184E3F7CB}"/>
    <pc:docChg chg="modSld">
      <pc:chgData name="Warren Burrus" userId="2d1080575dc95e8f" providerId="Windows Live" clId="Web-{6CB412EA-B8AA-4746-BBA4-968184E3F7CB}" dt="2022-02-19T18:45:22.728" v="1" actId="20577"/>
      <pc:docMkLst>
        <pc:docMk/>
      </pc:docMkLst>
      <pc:sldChg chg="modSp">
        <pc:chgData name="Warren Burrus" userId="2d1080575dc95e8f" providerId="Windows Live" clId="Web-{6CB412EA-B8AA-4746-BBA4-968184E3F7CB}" dt="2022-02-19T18:45:22.728" v="1" actId="20577"/>
        <pc:sldMkLst>
          <pc:docMk/>
          <pc:sldMk cId="4064481201" sldId="257"/>
        </pc:sldMkLst>
        <pc:spChg chg="mod">
          <ac:chgData name="Warren Burrus" userId="2d1080575dc95e8f" providerId="Windows Live" clId="Web-{6CB412EA-B8AA-4746-BBA4-968184E3F7CB}" dt="2022-02-19T18:45:22.728" v="1" actId="20577"/>
          <ac:spMkLst>
            <pc:docMk/>
            <pc:sldMk cId="4064481201" sldId="257"/>
            <ac:spMk id="2" creationId="{1013B2EB-C0EB-4284-8CF9-1CB879443E08}"/>
          </ac:spMkLst>
        </pc:spChg>
      </pc:sldChg>
    </pc:docChg>
  </pc:docChgLst>
  <pc:docChgLst>
    <pc:chgData name="Guest User" providerId="Windows Live" clId="Web-{CB0EB0D4-404E-4BA6-91B2-FADD8F714961}"/>
    <pc:docChg chg="modSld addMainMaster delMainMaster">
      <pc:chgData name="Guest User" userId="" providerId="Windows Live" clId="Web-{CB0EB0D4-404E-4BA6-91B2-FADD8F714961}" dt="2022-02-24T04:15:54.295" v="65" actId="1076"/>
      <pc:docMkLst>
        <pc:docMk/>
      </pc:docMkLst>
      <pc:sldChg chg="addSp delSp modSp mod setBg modClrScheme addAnim modAnim setClrOvrMap chgLayout">
        <pc:chgData name="Guest User" userId="" providerId="Windows Live" clId="Web-{CB0EB0D4-404E-4BA6-91B2-FADD8F714961}" dt="2022-02-24T04:11:09.756" v="38"/>
        <pc:sldMkLst>
          <pc:docMk/>
          <pc:sldMk cId="975936349" sldId="256"/>
        </pc:sldMkLst>
        <pc:spChg chg="mod ord">
          <ac:chgData name="Guest User" userId="" providerId="Windows Live" clId="Web-{CB0EB0D4-404E-4BA6-91B2-FADD8F714961}" dt="2022-02-24T04:08:47.565" v="30"/>
          <ac:spMkLst>
            <pc:docMk/>
            <pc:sldMk cId="975936349" sldId="256"/>
            <ac:spMk id="2" creationId="{E1FF274A-07D2-4B36-AF69-E3E92A804EED}"/>
          </ac:spMkLst>
        </pc:spChg>
        <pc:spChg chg="mod ord">
          <ac:chgData name="Guest User" userId="" providerId="Windows Live" clId="Web-{CB0EB0D4-404E-4BA6-91B2-FADD8F714961}" dt="2022-02-24T04:08:47.565" v="30"/>
          <ac:spMkLst>
            <pc:docMk/>
            <pc:sldMk cId="975936349" sldId="256"/>
            <ac:spMk id="3" creationId="{EFADF9C9-178B-456C-8FE0-7CF5E1EFDBAF}"/>
          </ac:spMkLst>
        </pc:spChg>
        <pc:spChg chg="add del">
          <ac:chgData name="Guest User" userId="" providerId="Windows Live" clId="Web-{CB0EB0D4-404E-4BA6-91B2-FADD8F714961}" dt="2022-02-24T04:08:39.909" v="25"/>
          <ac:spMkLst>
            <pc:docMk/>
            <pc:sldMk cId="975936349" sldId="256"/>
            <ac:spMk id="6" creationId="{C885E190-58DD-42DD-A4A8-401E15C92A52}"/>
          </ac:spMkLst>
        </pc:spChg>
        <pc:spChg chg="add del">
          <ac:chgData name="Guest User" userId="" providerId="Windows Live" clId="Web-{CB0EB0D4-404E-4BA6-91B2-FADD8F714961}" dt="2022-02-24T04:08:43.674" v="27"/>
          <ac:spMkLst>
            <pc:docMk/>
            <pc:sldMk cId="975936349" sldId="256"/>
            <ac:spMk id="8" creationId="{F3F4807A-5068-4492-8025-D75F320E908D}"/>
          </ac:spMkLst>
        </pc:spChg>
        <pc:spChg chg="add del">
          <ac:chgData name="Guest User" userId="" providerId="Windows Live" clId="Web-{CB0EB0D4-404E-4BA6-91B2-FADD8F714961}" dt="2022-02-24T04:04:49.606" v="12"/>
          <ac:spMkLst>
            <pc:docMk/>
            <pc:sldMk cId="975936349" sldId="256"/>
            <ac:spMk id="9" creationId="{C885E190-58DD-42DD-A4A8-401E15C92A52}"/>
          </ac:spMkLst>
        </pc:spChg>
        <pc:spChg chg="add del">
          <ac:chgData name="Guest User" userId="" providerId="Windows Live" clId="Web-{CB0EB0D4-404E-4BA6-91B2-FADD8F714961}" dt="2022-02-24T04:08:43.674" v="27"/>
          <ac:spMkLst>
            <pc:docMk/>
            <pc:sldMk cId="975936349" sldId="256"/>
            <ac:spMk id="11" creationId="{B24996F8-180C-4DCB-8A26-DFA336CDEFBC}"/>
          </ac:spMkLst>
        </pc:spChg>
        <pc:spChg chg="add del">
          <ac:chgData name="Guest User" userId="" providerId="Windows Live" clId="Web-{CB0EB0D4-404E-4BA6-91B2-FADD8F714961}" dt="2022-02-24T04:08:43.674" v="27"/>
          <ac:spMkLst>
            <pc:docMk/>
            <pc:sldMk cId="975936349" sldId="256"/>
            <ac:spMk id="13" creationId="{D8B22DE2-C518-4F77-BE90-E1B6B1909D91}"/>
          </ac:spMkLst>
        </pc:spChg>
        <pc:spChg chg="add del">
          <ac:chgData name="Guest User" userId="" providerId="Windows Live" clId="Web-{CB0EB0D4-404E-4BA6-91B2-FADD8F714961}" dt="2022-02-24T04:07:52.048" v="21"/>
          <ac:spMkLst>
            <pc:docMk/>
            <pc:sldMk cId="975936349" sldId="256"/>
            <ac:spMk id="14" creationId="{DE27238C-8EAF-4098-86E6-7723B7DAE601}"/>
          </ac:spMkLst>
        </pc:spChg>
        <pc:spChg chg="add del">
          <ac:chgData name="Guest User" userId="" providerId="Windows Live" clId="Web-{CB0EB0D4-404E-4BA6-91B2-FADD8F714961}" dt="2022-02-24T04:08:43.674" v="27"/>
          <ac:spMkLst>
            <pc:docMk/>
            <pc:sldMk cId="975936349" sldId="256"/>
            <ac:spMk id="15" creationId="{630182B0-3559-41D5-9EBC-0BD86BEDAD09}"/>
          </ac:spMkLst>
        </pc:spChg>
        <pc:spChg chg="add del">
          <ac:chgData name="Guest User" userId="" providerId="Windows Live" clId="Web-{CB0EB0D4-404E-4BA6-91B2-FADD8F714961}" dt="2022-02-24T04:07:52.048" v="21"/>
          <ac:spMkLst>
            <pc:docMk/>
            <pc:sldMk cId="975936349" sldId="256"/>
            <ac:spMk id="16" creationId="{992F97B1-1891-4FCC-9E5F-BA97EDB48F89}"/>
          </ac:spMkLst>
        </pc:spChg>
        <pc:spChg chg="add del">
          <ac:chgData name="Guest User" userId="" providerId="Windows Live" clId="Web-{CB0EB0D4-404E-4BA6-91B2-FADD8F714961}" dt="2022-02-24T04:08:47.565" v="29"/>
          <ac:spMkLst>
            <pc:docMk/>
            <pc:sldMk cId="975936349" sldId="256"/>
            <ac:spMk id="17" creationId="{757B325C-3E35-45CF-9D07-3BCB281F3B9C}"/>
          </ac:spMkLst>
        </pc:spChg>
        <pc:spChg chg="add del">
          <ac:chgData name="Guest User" userId="" providerId="Windows Live" clId="Web-{CB0EB0D4-404E-4BA6-91B2-FADD8F714961}" dt="2022-02-24T04:07:52.048" v="21"/>
          <ac:spMkLst>
            <pc:docMk/>
            <pc:sldMk cId="975936349" sldId="256"/>
            <ac:spMk id="18" creationId="{78C6C821-FEE1-4EB6-9590-C021440C77DE}"/>
          </ac:spMkLst>
        </pc:spChg>
        <pc:spChg chg="add del">
          <ac:chgData name="Guest User" userId="" providerId="Windows Live" clId="Web-{CB0EB0D4-404E-4BA6-91B2-FADD8F714961}" dt="2022-02-24T04:08:47.565" v="29"/>
          <ac:spMkLst>
            <pc:docMk/>
            <pc:sldMk cId="975936349" sldId="256"/>
            <ac:spMk id="19" creationId="{C24BEC42-AFF3-40D1-93A2-A27A42E1E23C}"/>
          </ac:spMkLst>
        </pc:spChg>
        <pc:spChg chg="add del">
          <ac:chgData name="Guest User" userId="" providerId="Windows Live" clId="Web-{CB0EB0D4-404E-4BA6-91B2-FADD8F714961}" dt="2022-02-24T04:07:52.048" v="21"/>
          <ac:spMkLst>
            <pc:docMk/>
            <pc:sldMk cId="975936349" sldId="256"/>
            <ac:spMk id="20" creationId="{B61A74B3-E247-44D4-8C48-FAE8E2056401}"/>
          </ac:spMkLst>
        </pc:spChg>
        <pc:spChg chg="add del">
          <ac:chgData name="Guest User" userId="" providerId="Windows Live" clId="Web-{CB0EB0D4-404E-4BA6-91B2-FADD8F714961}" dt="2022-02-24T04:08:47.565" v="29"/>
          <ac:spMkLst>
            <pc:docMk/>
            <pc:sldMk cId="975936349" sldId="256"/>
            <ac:spMk id="21" creationId="{608F427C-1EC9-4280-9367-F2B3AA063E82}"/>
          </ac:spMkLst>
        </pc:spChg>
        <pc:spChg chg="add del">
          <ac:chgData name="Guest User" userId="" providerId="Windows Live" clId="Web-{CB0EB0D4-404E-4BA6-91B2-FADD8F714961}" dt="2022-02-24T04:07:52.017" v="20"/>
          <ac:spMkLst>
            <pc:docMk/>
            <pc:sldMk cId="975936349" sldId="256"/>
            <ac:spMk id="22" creationId="{757B325C-3E35-45CF-9D07-3BCB281F3B9C}"/>
          </ac:spMkLst>
        </pc:spChg>
        <pc:spChg chg="add del">
          <ac:chgData name="Guest User" userId="" providerId="Windows Live" clId="Web-{CB0EB0D4-404E-4BA6-91B2-FADD8F714961}" dt="2022-02-24T04:07:52.017" v="20"/>
          <ac:spMkLst>
            <pc:docMk/>
            <pc:sldMk cId="975936349" sldId="256"/>
            <ac:spMk id="23" creationId="{C24BEC42-AFF3-40D1-93A2-A27A42E1E23C}"/>
          </ac:spMkLst>
        </pc:spChg>
        <pc:spChg chg="add del">
          <ac:chgData name="Guest User" userId="" providerId="Windows Live" clId="Web-{CB0EB0D4-404E-4BA6-91B2-FADD8F714961}" dt="2022-02-24T04:07:52.017" v="20"/>
          <ac:spMkLst>
            <pc:docMk/>
            <pc:sldMk cId="975936349" sldId="256"/>
            <ac:spMk id="24" creationId="{608F427C-1EC9-4280-9367-F2B3AA063E82}"/>
          </ac:spMkLst>
        </pc:spChg>
        <pc:spChg chg="add del">
          <ac:chgData name="Guest User" userId="" providerId="Windows Live" clId="Web-{CB0EB0D4-404E-4BA6-91B2-FADD8F714961}" dt="2022-02-24T04:07:41.657" v="16"/>
          <ac:spMkLst>
            <pc:docMk/>
            <pc:sldMk cId="975936349" sldId="256"/>
            <ac:spMk id="25" creationId="{757B325C-3E35-45CF-9D07-3BCB281F3B9C}"/>
          </ac:spMkLst>
        </pc:spChg>
        <pc:spChg chg="add del">
          <ac:chgData name="Guest User" userId="" providerId="Windows Live" clId="Web-{CB0EB0D4-404E-4BA6-91B2-FADD8F714961}" dt="2022-02-24T04:07:52.017" v="20"/>
          <ac:spMkLst>
            <pc:docMk/>
            <pc:sldMk cId="975936349" sldId="256"/>
            <ac:spMk id="26" creationId="{F98810A7-E114-447A-A7D6-69B27CFB5650}"/>
          </ac:spMkLst>
        </pc:spChg>
        <pc:spChg chg="add del">
          <ac:chgData name="Guest User" userId="" providerId="Windows Live" clId="Web-{CB0EB0D4-404E-4BA6-91B2-FADD8F714961}" dt="2022-02-24T04:07:41.657" v="16"/>
          <ac:spMkLst>
            <pc:docMk/>
            <pc:sldMk cId="975936349" sldId="256"/>
            <ac:spMk id="27" creationId="{C24BEC42-AFF3-40D1-93A2-A27A42E1E23C}"/>
          </ac:spMkLst>
        </pc:spChg>
        <pc:spChg chg="add del">
          <ac:chgData name="Guest User" userId="" providerId="Windows Live" clId="Web-{CB0EB0D4-404E-4BA6-91B2-FADD8F714961}" dt="2022-02-24T04:08:47.565" v="29"/>
          <ac:spMkLst>
            <pc:docMk/>
            <pc:sldMk cId="975936349" sldId="256"/>
            <ac:spMk id="28" creationId="{F98810A7-E114-447A-A7D6-69B27CFB5650}"/>
          </ac:spMkLst>
        </pc:spChg>
        <pc:spChg chg="add del">
          <ac:chgData name="Guest User" userId="" providerId="Windows Live" clId="Web-{CB0EB0D4-404E-4BA6-91B2-FADD8F714961}" dt="2022-02-24T04:07:41.657" v="16"/>
          <ac:spMkLst>
            <pc:docMk/>
            <pc:sldMk cId="975936349" sldId="256"/>
            <ac:spMk id="29" creationId="{608F427C-1EC9-4280-9367-F2B3AA063E82}"/>
          </ac:spMkLst>
        </pc:spChg>
        <pc:spChg chg="add">
          <ac:chgData name="Guest User" userId="" providerId="Windows Live" clId="Web-{CB0EB0D4-404E-4BA6-91B2-FADD8F714961}" dt="2022-02-24T04:08:47.565" v="30"/>
          <ac:spMkLst>
            <pc:docMk/>
            <pc:sldMk cId="975936349" sldId="256"/>
            <ac:spMk id="30" creationId="{F3F4807A-5068-4492-8025-D75F320E908D}"/>
          </ac:spMkLst>
        </pc:spChg>
        <pc:spChg chg="add del">
          <ac:chgData name="Guest User" userId="" providerId="Windows Live" clId="Web-{CB0EB0D4-404E-4BA6-91B2-FADD8F714961}" dt="2022-02-24T04:07:41.657" v="16"/>
          <ac:spMkLst>
            <pc:docMk/>
            <pc:sldMk cId="975936349" sldId="256"/>
            <ac:spMk id="31" creationId="{F98810A7-E114-447A-A7D6-69B27CFB5650}"/>
          </ac:spMkLst>
        </pc:spChg>
        <pc:spChg chg="add">
          <ac:chgData name="Guest User" userId="" providerId="Windows Live" clId="Web-{CB0EB0D4-404E-4BA6-91B2-FADD8F714961}" dt="2022-02-24T04:08:47.565" v="30"/>
          <ac:spMkLst>
            <pc:docMk/>
            <pc:sldMk cId="975936349" sldId="256"/>
            <ac:spMk id="32" creationId="{B24996F8-180C-4DCB-8A26-DFA336CDEFBC}"/>
          </ac:spMkLst>
        </pc:spChg>
        <pc:spChg chg="add">
          <ac:chgData name="Guest User" userId="" providerId="Windows Live" clId="Web-{CB0EB0D4-404E-4BA6-91B2-FADD8F714961}" dt="2022-02-24T04:08:47.565" v="30"/>
          <ac:spMkLst>
            <pc:docMk/>
            <pc:sldMk cId="975936349" sldId="256"/>
            <ac:spMk id="33" creationId="{D8B22DE2-C518-4F77-BE90-E1B6B1909D91}"/>
          </ac:spMkLst>
        </pc:spChg>
        <pc:spChg chg="add">
          <ac:chgData name="Guest User" userId="" providerId="Windows Live" clId="Web-{CB0EB0D4-404E-4BA6-91B2-FADD8F714961}" dt="2022-02-24T04:08:47.565" v="30"/>
          <ac:spMkLst>
            <pc:docMk/>
            <pc:sldMk cId="975936349" sldId="256"/>
            <ac:spMk id="34" creationId="{630182B0-3559-41D5-9EBC-0BD86BEDAD09}"/>
          </ac:spMkLst>
        </pc:spChg>
        <pc:picChg chg="add mod ord modCrop">
          <ac:chgData name="Guest User" userId="" providerId="Windows Live" clId="Web-{CB0EB0D4-404E-4BA6-91B2-FADD8F714961}" dt="2022-02-24T04:09:35.504" v="35" actId="1076"/>
          <ac:picMkLst>
            <pc:docMk/>
            <pc:sldMk cId="975936349" sldId="256"/>
            <ac:picMk id="4" creationId="{C85166AC-B938-4E51-9558-D5AE82F4C859}"/>
          </ac:picMkLst>
        </pc:picChg>
        <pc:picChg chg="add del mod">
          <ac:chgData name="Guest User" userId="" providerId="Windows Live" clId="Web-{CB0EB0D4-404E-4BA6-91B2-FADD8F714961}" dt="2022-02-24T04:04:46.402" v="11"/>
          <ac:picMkLst>
            <pc:docMk/>
            <pc:sldMk cId="975936349" sldId="256"/>
            <ac:picMk id="5" creationId="{CCA88929-46B1-4B85-8DB8-AAC546980BC8}"/>
          </ac:picMkLst>
        </pc:picChg>
      </pc:sldChg>
      <pc:sldChg chg="modSp mod modClrScheme chgLayout">
        <pc:chgData name="Guest User" userId="" providerId="Windows Live" clId="Web-{CB0EB0D4-404E-4BA6-91B2-FADD8F714961}" dt="2022-02-24T04:08:15.814" v="23"/>
        <pc:sldMkLst>
          <pc:docMk/>
          <pc:sldMk cId="4064481201" sldId="257"/>
        </pc:sldMkLst>
        <pc:spChg chg="mod ord">
          <ac:chgData name="Guest User" userId="" providerId="Windows Live" clId="Web-{CB0EB0D4-404E-4BA6-91B2-FADD8F714961}" dt="2022-02-24T04:08:15.814" v="23"/>
          <ac:spMkLst>
            <pc:docMk/>
            <pc:sldMk cId="4064481201" sldId="257"/>
            <ac:spMk id="2" creationId="{1013B2EB-C0EB-4284-8CF9-1CB879443E08}"/>
          </ac:spMkLst>
        </pc:spChg>
        <pc:spChg chg="mod ord">
          <ac:chgData name="Guest User" userId="" providerId="Windows Live" clId="Web-{CB0EB0D4-404E-4BA6-91B2-FADD8F714961}" dt="2022-02-24T04:08:15.814" v="23"/>
          <ac:spMkLst>
            <pc:docMk/>
            <pc:sldMk cId="4064481201" sldId="257"/>
            <ac:spMk id="3" creationId="{F390953C-5120-41AD-B6C8-327A570645E3}"/>
          </ac:spMkLst>
        </pc:spChg>
      </pc:sldChg>
      <pc:sldChg chg="modSp mod modClrScheme chgLayout">
        <pc:chgData name="Guest User" userId="" providerId="Windows Live" clId="Web-{CB0EB0D4-404E-4BA6-91B2-FADD8F714961}" dt="2022-02-24T04:08:15.814" v="23"/>
        <pc:sldMkLst>
          <pc:docMk/>
          <pc:sldMk cId="3272930069" sldId="258"/>
        </pc:sldMkLst>
        <pc:spChg chg="mod ord">
          <ac:chgData name="Guest User" userId="" providerId="Windows Live" clId="Web-{CB0EB0D4-404E-4BA6-91B2-FADD8F714961}" dt="2022-02-24T04:08:15.814" v="23"/>
          <ac:spMkLst>
            <pc:docMk/>
            <pc:sldMk cId="3272930069" sldId="258"/>
            <ac:spMk id="2" creationId="{D3301E8C-4F81-49D5-AB35-BD2E4D0E18E3}"/>
          </ac:spMkLst>
        </pc:spChg>
        <pc:spChg chg="mod ord">
          <ac:chgData name="Guest User" userId="" providerId="Windows Live" clId="Web-{CB0EB0D4-404E-4BA6-91B2-FADD8F714961}" dt="2022-02-24T04:08:15.814" v="23"/>
          <ac:spMkLst>
            <pc:docMk/>
            <pc:sldMk cId="3272930069" sldId="258"/>
            <ac:spMk id="3" creationId="{9480370C-9283-4577-BBC9-95FAD535C861}"/>
          </ac:spMkLst>
        </pc:spChg>
        <pc:spChg chg="mod ord">
          <ac:chgData name="Guest User" userId="" providerId="Windows Live" clId="Web-{CB0EB0D4-404E-4BA6-91B2-FADD8F714961}" dt="2022-02-24T04:08:15.814" v="23"/>
          <ac:spMkLst>
            <pc:docMk/>
            <pc:sldMk cId="3272930069" sldId="258"/>
            <ac:spMk id="4" creationId="{07918CDC-1CE9-4458-BDF9-645079E5D410}"/>
          </ac:spMkLst>
        </pc:spChg>
      </pc:sldChg>
      <pc:sldChg chg="modSp mod modClrScheme chgLayout">
        <pc:chgData name="Guest User" userId="" providerId="Windows Live" clId="Web-{CB0EB0D4-404E-4BA6-91B2-FADD8F714961}" dt="2022-02-24T04:08:15.814" v="23"/>
        <pc:sldMkLst>
          <pc:docMk/>
          <pc:sldMk cId="1338055266" sldId="259"/>
        </pc:sldMkLst>
        <pc:spChg chg="mod ord">
          <ac:chgData name="Guest User" userId="" providerId="Windows Live" clId="Web-{CB0EB0D4-404E-4BA6-91B2-FADD8F714961}" dt="2022-02-24T04:08:15.814" v="23"/>
          <ac:spMkLst>
            <pc:docMk/>
            <pc:sldMk cId="1338055266" sldId="259"/>
            <ac:spMk id="2" creationId="{E5F3A795-A6B8-469E-8354-EFD598856ED2}"/>
          </ac:spMkLst>
        </pc:spChg>
        <pc:spChg chg="mod ord">
          <ac:chgData name="Guest User" userId="" providerId="Windows Live" clId="Web-{CB0EB0D4-404E-4BA6-91B2-FADD8F714961}" dt="2022-02-24T04:08:15.814" v="23"/>
          <ac:spMkLst>
            <pc:docMk/>
            <pc:sldMk cId="1338055266" sldId="259"/>
            <ac:spMk id="3" creationId="{E8246C85-0DDF-4C51-B0CF-F4E7512727F6}"/>
          </ac:spMkLst>
        </pc:spChg>
      </pc:sldChg>
      <pc:sldChg chg="addSp delSp modSp mod setBg modClrScheme setClrOvrMap chgLayout">
        <pc:chgData name="Guest User" userId="" providerId="Windows Live" clId="Web-{CB0EB0D4-404E-4BA6-91B2-FADD8F714961}" dt="2022-02-24T04:12:03.711" v="47"/>
        <pc:sldMkLst>
          <pc:docMk/>
          <pc:sldMk cId="94941238" sldId="260"/>
        </pc:sldMkLst>
        <pc:spChg chg="mod ord">
          <ac:chgData name="Guest User" userId="" providerId="Windows Live" clId="Web-{CB0EB0D4-404E-4BA6-91B2-FADD8F714961}" dt="2022-02-24T04:12:03.711" v="47"/>
          <ac:spMkLst>
            <pc:docMk/>
            <pc:sldMk cId="94941238" sldId="260"/>
            <ac:spMk id="2" creationId="{C5A6D25A-1376-494B-9CAA-2939964A0555}"/>
          </ac:spMkLst>
        </pc:spChg>
        <pc:spChg chg="mod ord">
          <ac:chgData name="Guest User" userId="" providerId="Windows Live" clId="Web-{CB0EB0D4-404E-4BA6-91B2-FADD8F714961}" dt="2022-02-24T04:12:03.711" v="47"/>
          <ac:spMkLst>
            <pc:docMk/>
            <pc:sldMk cId="94941238" sldId="260"/>
            <ac:spMk id="3" creationId="{76A9561E-76DD-4718-87C9-E64B7FEEB9FB}"/>
          </ac:spMkLst>
        </pc:spChg>
        <pc:spChg chg="add del">
          <ac:chgData name="Guest User" userId="" providerId="Windows Live" clId="Web-{CB0EB0D4-404E-4BA6-91B2-FADD8F714961}" dt="2022-02-24T04:11:38.195" v="40"/>
          <ac:spMkLst>
            <pc:docMk/>
            <pc:sldMk cId="94941238" sldId="260"/>
            <ac:spMk id="8" creationId="{923E8915-D2AA-4327-A45A-972C3CA9574B}"/>
          </ac:spMkLst>
        </pc:spChg>
        <pc:spChg chg="add del">
          <ac:chgData name="Guest User" userId="" providerId="Windows Live" clId="Web-{CB0EB0D4-404E-4BA6-91B2-FADD8F714961}" dt="2022-02-24T04:11:38.195" v="40"/>
          <ac:spMkLst>
            <pc:docMk/>
            <pc:sldMk cId="94941238" sldId="260"/>
            <ac:spMk id="10" creationId="{8302FC3C-9804-4950-B721-5FD704BA6065}"/>
          </ac:spMkLst>
        </pc:spChg>
        <pc:spChg chg="add del">
          <ac:chgData name="Guest User" userId="" providerId="Windows Live" clId="Web-{CB0EB0D4-404E-4BA6-91B2-FADD8F714961}" dt="2022-02-24T04:11:38.195" v="40"/>
          <ac:spMkLst>
            <pc:docMk/>
            <pc:sldMk cId="94941238" sldId="260"/>
            <ac:spMk id="16" creationId="{F3798573-F27B-47EB-8EA4-7EE34954C2D6}"/>
          </ac:spMkLst>
        </pc:spChg>
        <pc:spChg chg="add del">
          <ac:chgData name="Guest User" userId="" providerId="Windows Live" clId="Web-{CB0EB0D4-404E-4BA6-91B2-FADD8F714961}" dt="2022-02-24T04:11:50.523" v="42"/>
          <ac:spMkLst>
            <pc:docMk/>
            <pc:sldMk cId="94941238" sldId="260"/>
            <ac:spMk id="18" creationId="{74CD14DB-BB81-479F-A1FC-1C75640E9F84}"/>
          </ac:spMkLst>
        </pc:spChg>
        <pc:spChg chg="add del">
          <ac:chgData name="Guest User" userId="" providerId="Windows Live" clId="Web-{CB0EB0D4-404E-4BA6-91B2-FADD8F714961}" dt="2022-02-24T04:11:50.523" v="42"/>
          <ac:spMkLst>
            <pc:docMk/>
            <pc:sldMk cId="94941238" sldId="260"/>
            <ac:spMk id="19" creationId="{C943A91B-7CA7-4592-A975-73B1BF8C4C74}"/>
          </ac:spMkLst>
        </pc:spChg>
        <pc:spChg chg="add del">
          <ac:chgData name="Guest User" userId="" providerId="Windows Live" clId="Web-{CB0EB0D4-404E-4BA6-91B2-FADD8F714961}" dt="2022-02-24T04:11:50.523" v="42"/>
          <ac:spMkLst>
            <pc:docMk/>
            <pc:sldMk cId="94941238" sldId="260"/>
            <ac:spMk id="20" creationId="{EC471314-E46A-414B-8D91-74880E84F187}"/>
          </ac:spMkLst>
        </pc:spChg>
        <pc:spChg chg="add del">
          <ac:chgData name="Guest User" userId="" providerId="Windows Live" clId="Web-{CB0EB0D4-404E-4BA6-91B2-FADD8F714961}" dt="2022-02-24T04:11:50.523" v="42"/>
          <ac:spMkLst>
            <pc:docMk/>
            <pc:sldMk cId="94941238" sldId="260"/>
            <ac:spMk id="21" creationId="{6A681326-1C9D-44A3-A627-3871BDAE4127}"/>
          </ac:spMkLst>
        </pc:spChg>
        <pc:spChg chg="add del">
          <ac:chgData name="Guest User" userId="" providerId="Windows Live" clId="Web-{CB0EB0D4-404E-4BA6-91B2-FADD8F714961}" dt="2022-02-24T04:11:54.867" v="44"/>
          <ac:spMkLst>
            <pc:docMk/>
            <pc:sldMk cId="94941238" sldId="260"/>
            <ac:spMk id="23" creationId="{20331F6A-DA09-422D-8CED-00C0B458583E}"/>
          </ac:spMkLst>
        </pc:spChg>
        <pc:spChg chg="add del">
          <ac:chgData name="Guest User" userId="" providerId="Windows Live" clId="Web-{CB0EB0D4-404E-4BA6-91B2-FADD8F714961}" dt="2022-02-24T04:11:54.867" v="44"/>
          <ac:spMkLst>
            <pc:docMk/>
            <pc:sldMk cId="94941238" sldId="260"/>
            <ac:spMk id="24" creationId="{107C2F65-00C4-451C-8BFA-E765DEC17168}"/>
          </ac:spMkLst>
        </pc:spChg>
        <pc:spChg chg="add del">
          <ac:chgData name="Guest User" userId="" providerId="Windows Live" clId="Web-{CB0EB0D4-404E-4BA6-91B2-FADD8F714961}" dt="2022-02-24T04:11:54.867" v="44"/>
          <ac:spMkLst>
            <pc:docMk/>
            <pc:sldMk cId="94941238" sldId="260"/>
            <ac:spMk id="25" creationId="{50DDF752-B2A6-49DC-B474-8E1F71AFF1DF}"/>
          </ac:spMkLst>
        </pc:spChg>
        <pc:spChg chg="add del">
          <ac:chgData name="Guest User" userId="" providerId="Windows Live" clId="Web-{CB0EB0D4-404E-4BA6-91B2-FADD8F714961}" dt="2022-02-24T04:12:03.711" v="46"/>
          <ac:spMkLst>
            <pc:docMk/>
            <pc:sldMk cId="94941238" sldId="260"/>
            <ac:spMk id="27" creationId="{052BEFF1-896C-45B1-B02C-96A6A1BC389A}"/>
          </ac:spMkLst>
        </pc:spChg>
        <pc:spChg chg="add del">
          <ac:chgData name="Guest User" userId="" providerId="Windows Live" clId="Web-{CB0EB0D4-404E-4BA6-91B2-FADD8F714961}" dt="2022-02-24T04:12:03.711" v="46"/>
          <ac:spMkLst>
            <pc:docMk/>
            <pc:sldMk cId="94941238" sldId="260"/>
            <ac:spMk id="28" creationId="{0BA768A8-4FED-4ED8-9E46-6BE72188ECD2}"/>
          </ac:spMkLst>
        </pc:spChg>
        <pc:spChg chg="add del">
          <ac:chgData name="Guest User" userId="" providerId="Windows Live" clId="Web-{CB0EB0D4-404E-4BA6-91B2-FADD8F714961}" dt="2022-02-24T04:12:03.711" v="46"/>
          <ac:spMkLst>
            <pc:docMk/>
            <pc:sldMk cId="94941238" sldId="260"/>
            <ac:spMk id="29" creationId="{BB237A14-61B1-4C00-A670-5D8D68A8668E}"/>
          </ac:spMkLst>
        </pc:spChg>
        <pc:spChg chg="add del">
          <ac:chgData name="Guest User" userId="" providerId="Windows Live" clId="Web-{CB0EB0D4-404E-4BA6-91B2-FADD8F714961}" dt="2022-02-24T04:12:03.711" v="46"/>
          <ac:spMkLst>
            <pc:docMk/>
            <pc:sldMk cId="94941238" sldId="260"/>
            <ac:spMk id="30" creationId="{8598F259-6F54-47A3-8D13-1603D786A328}"/>
          </ac:spMkLst>
        </pc:spChg>
        <pc:spChg chg="add">
          <ac:chgData name="Guest User" userId="" providerId="Windows Live" clId="Web-{CB0EB0D4-404E-4BA6-91B2-FADD8F714961}" dt="2022-02-24T04:12:03.711" v="47"/>
          <ac:spMkLst>
            <pc:docMk/>
            <pc:sldMk cId="94941238" sldId="260"/>
            <ac:spMk id="32" creationId="{052BEFF1-896C-45B1-B02C-96A6A1BC389A}"/>
          </ac:spMkLst>
        </pc:spChg>
        <pc:spChg chg="add">
          <ac:chgData name="Guest User" userId="" providerId="Windows Live" clId="Web-{CB0EB0D4-404E-4BA6-91B2-FADD8F714961}" dt="2022-02-24T04:12:03.711" v="47"/>
          <ac:spMkLst>
            <pc:docMk/>
            <pc:sldMk cId="94941238" sldId="260"/>
            <ac:spMk id="33" creationId="{BB237A14-61B1-4C00-A670-5D8D68A8668E}"/>
          </ac:spMkLst>
        </pc:spChg>
        <pc:spChg chg="add">
          <ac:chgData name="Guest User" userId="" providerId="Windows Live" clId="Web-{CB0EB0D4-404E-4BA6-91B2-FADD8F714961}" dt="2022-02-24T04:12:03.711" v="47"/>
          <ac:spMkLst>
            <pc:docMk/>
            <pc:sldMk cId="94941238" sldId="260"/>
            <ac:spMk id="34" creationId="{8598F259-6F54-47A3-8D13-1603D786A328}"/>
          </ac:spMkLst>
        </pc:spChg>
        <pc:spChg chg="add">
          <ac:chgData name="Guest User" userId="" providerId="Windows Live" clId="Web-{CB0EB0D4-404E-4BA6-91B2-FADD8F714961}" dt="2022-02-24T04:12:03.711" v="47"/>
          <ac:spMkLst>
            <pc:docMk/>
            <pc:sldMk cId="94941238" sldId="260"/>
            <ac:spMk id="35" creationId="{0BA768A8-4FED-4ED8-9E46-6BE72188ECD2}"/>
          </ac:spMkLst>
        </pc:spChg>
        <pc:picChg chg="add del">
          <ac:chgData name="Guest User" userId="" providerId="Windows Live" clId="Web-{CB0EB0D4-404E-4BA6-91B2-FADD8F714961}" dt="2022-02-24T04:11:38.195" v="40"/>
          <ac:picMkLst>
            <pc:docMk/>
            <pc:sldMk cId="94941238" sldId="260"/>
            <ac:picMk id="14" creationId="{3BC6EBB2-9BDC-4075-BA6B-43A9FBF9C86C}"/>
          </ac:picMkLst>
        </pc:picChg>
        <pc:cxnChg chg="add del">
          <ac:chgData name="Guest User" userId="" providerId="Windows Live" clId="Web-{CB0EB0D4-404E-4BA6-91B2-FADD8F714961}" dt="2022-02-24T04:11:38.195" v="40"/>
          <ac:cxnSpMkLst>
            <pc:docMk/>
            <pc:sldMk cId="94941238" sldId="260"/>
            <ac:cxnSpMk id="12" creationId="{6B9695BD-ECF6-49CA-8877-8C493193C65D}"/>
          </ac:cxnSpMkLst>
        </pc:cxnChg>
      </pc:sldChg>
      <pc:sldChg chg="modSp mod modClrScheme chgLayout">
        <pc:chgData name="Guest User" userId="" providerId="Windows Live" clId="Web-{CB0EB0D4-404E-4BA6-91B2-FADD8F714961}" dt="2022-02-24T04:08:15.814" v="23"/>
        <pc:sldMkLst>
          <pc:docMk/>
          <pc:sldMk cId="2497684576" sldId="261"/>
        </pc:sldMkLst>
        <pc:spChg chg="mod ord">
          <ac:chgData name="Guest User" userId="" providerId="Windows Live" clId="Web-{CB0EB0D4-404E-4BA6-91B2-FADD8F714961}" dt="2022-02-24T04:08:15.814" v="23"/>
          <ac:spMkLst>
            <pc:docMk/>
            <pc:sldMk cId="2497684576" sldId="261"/>
            <ac:spMk id="2" creationId="{C14E29B5-FA2C-4C6B-A569-7F7E3D5B49BE}"/>
          </ac:spMkLst>
        </pc:spChg>
        <pc:spChg chg="mod ord">
          <ac:chgData name="Guest User" userId="" providerId="Windows Live" clId="Web-{CB0EB0D4-404E-4BA6-91B2-FADD8F714961}" dt="2022-02-24T04:08:15.814" v="23"/>
          <ac:spMkLst>
            <pc:docMk/>
            <pc:sldMk cId="2497684576" sldId="261"/>
            <ac:spMk id="3" creationId="{FE98D9C0-D263-455E-971F-06D0EBBE36BB}"/>
          </ac:spMkLst>
        </pc:spChg>
      </pc:sldChg>
      <pc:sldChg chg="addSp delSp modSp mod setBg modClrScheme setClrOvrMap chgLayout">
        <pc:chgData name="Guest User" userId="" providerId="Windows Live" clId="Web-{CB0EB0D4-404E-4BA6-91B2-FADD8F714961}" dt="2022-02-24T04:13:53.620" v="52"/>
        <pc:sldMkLst>
          <pc:docMk/>
          <pc:sldMk cId="2362526316" sldId="262"/>
        </pc:sldMkLst>
        <pc:spChg chg="mod ord">
          <ac:chgData name="Guest User" userId="" providerId="Windows Live" clId="Web-{CB0EB0D4-404E-4BA6-91B2-FADD8F714961}" dt="2022-02-24T04:13:24.541" v="48"/>
          <ac:spMkLst>
            <pc:docMk/>
            <pc:sldMk cId="2362526316" sldId="262"/>
            <ac:spMk id="2" creationId="{9FE42108-9EFF-48E3-97D2-3E2E8E3EFEAF}"/>
          </ac:spMkLst>
        </pc:spChg>
        <pc:spChg chg="del">
          <ac:chgData name="Guest User" userId="" providerId="Windows Live" clId="Web-{CB0EB0D4-404E-4BA6-91B2-FADD8F714961}" dt="2022-02-24T04:02:43.524" v="0"/>
          <ac:spMkLst>
            <pc:docMk/>
            <pc:sldMk cId="2362526316" sldId="262"/>
            <ac:spMk id="3" creationId="{79324523-4F23-43F8-B51B-FBF5027DA155}"/>
          </ac:spMkLst>
        </pc:spChg>
        <pc:spChg chg="add">
          <ac:chgData name="Guest User" userId="" providerId="Windows Live" clId="Web-{CB0EB0D4-404E-4BA6-91B2-FADD8F714961}" dt="2022-02-24T04:13:24.541" v="48"/>
          <ac:spMkLst>
            <pc:docMk/>
            <pc:sldMk cId="2362526316" sldId="262"/>
            <ac:spMk id="13" creationId="{4AC0CD9D-7610-4620-93B4-798CCD9AB581}"/>
          </ac:spMkLst>
        </pc:spChg>
        <pc:spChg chg="add">
          <ac:chgData name="Guest User" userId="" providerId="Windows Live" clId="Web-{CB0EB0D4-404E-4BA6-91B2-FADD8F714961}" dt="2022-02-24T04:13:24.541" v="48"/>
          <ac:spMkLst>
            <pc:docMk/>
            <pc:sldMk cId="2362526316" sldId="262"/>
            <ac:spMk id="19" creationId="{DE4D62F9-188E-4530-84C2-24BDEE4BEB82}"/>
          </ac:spMkLst>
        </pc:spChg>
        <pc:spChg chg="add">
          <ac:chgData name="Guest User" userId="" providerId="Windows Live" clId="Web-{CB0EB0D4-404E-4BA6-91B2-FADD8F714961}" dt="2022-02-24T04:13:24.541" v="48"/>
          <ac:spMkLst>
            <pc:docMk/>
            <pc:sldMk cId="2362526316" sldId="262"/>
            <ac:spMk id="21" creationId="{757B325C-3E35-45CF-9D07-3BCB281F3B9C}"/>
          </ac:spMkLst>
        </pc:spChg>
        <pc:spChg chg="add">
          <ac:chgData name="Guest User" userId="" providerId="Windows Live" clId="Web-{CB0EB0D4-404E-4BA6-91B2-FADD8F714961}" dt="2022-02-24T04:13:24.541" v="48"/>
          <ac:spMkLst>
            <pc:docMk/>
            <pc:sldMk cId="2362526316" sldId="262"/>
            <ac:spMk id="23" creationId="{C24BEC42-AFF3-40D1-93A2-A27A42E1E23C}"/>
          </ac:spMkLst>
        </pc:spChg>
        <pc:spChg chg="add">
          <ac:chgData name="Guest User" userId="" providerId="Windows Live" clId="Web-{CB0EB0D4-404E-4BA6-91B2-FADD8F714961}" dt="2022-02-24T04:13:24.541" v="48"/>
          <ac:spMkLst>
            <pc:docMk/>
            <pc:sldMk cId="2362526316" sldId="262"/>
            <ac:spMk id="25" creationId="{608F427C-1EC9-4280-9367-F2B3AA063E82}"/>
          </ac:spMkLst>
        </pc:spChg>
        <pc:spChg chg="add">
          <ac:chgData name="Guest User" userId="" providerId="Windows Live" clId="Web-{CB0EB0D4-404E-4BA6-91B2-FADD8F714961}" dt="2022-02-24T04:13:24.541" v="48"/>
          <ac:spMkLst>
            <pc:docMk/>
            <pc:sldMk cId="2362526316" sldId="262"/>
            <ac:spMk id="27" creationId="{F98810A7-E114-447A-A7D6-69B27CFB5650}"/>
          </ac:spMkLst>
        </pc:spChg>
        <pc:picChg chg="add mod ord modCrop">
          <ac:chgData name="Guest User" userId="" providerId="Windows Live" clId="Web-{CB0EB0D4-404E-4BA6-91B2-FADD8F714961}" dt="2022-02-24T04:13:53.620" v="52"/>
          <ac:picMkLst>
            <pc:docMk/>
            <pc:sldMk cId="2362526316" sldId="262"/>
            <ac:picMk id="4" creationId="{D146FDFE-040A-4809-9EA5-9330FDF3BB15}"/>
          </ac:picMkLst>
        </pc:picChg>
        <pc:picChg chg="add">
          <ac:chgData name="Guest User" userId="" providerId="Windows Live" clId="Web-{CB0EB0D4-404E-4BA6-91B2-FADD8F714961}" dt="2022-02-24T04:13:24.541" v="48"/>
          <ac:picMkLst>
            <pc:docMk/>
            <pc:sldMk cId="2362526316" sldId="262"/>
            <ac:picMk id="9" creationId="{41B68C77-138E-4BF7-A276-BD0C78A4219F}"/>
          </ac:picMkLst>
        </pc:picChg>
        <pc:picChg chg="add">
          <ac:chgData name="Guest User" userId="" providerId="Windows Live" clId="Web-{CB0EB0D4-404E-4BA6-91B2-FADD8F714961}" dt="2022-02-24T04:13:24.541" v="48"/>
          <ac:picMkLst>
            <pc:docMk/>
            <pc:sldMk cId="2362526316" sldId="262"/>
            <ac:picMk id="11" creationId="{7C268552-D473-46ED-B1B8-422042C4DEF1}"/>
          </ac:picMkLst>
        </pc:picChg>
        <pc:picChg chg="add">
          <ac:chgData name="Guest User" userId="" providerId="Windows Live" clId="Web-{CB0EB0D4-404E-4BA6-91B2-FADD8F714961}" dt="2022-02-24T04:13:24.541" v="48"/>
          <ac:picMkLst>
            <pc:docMk/>
            <pc:sldMk cId="2362526316" sldId="262"/>
            <ac:picMk id="15" creationId="{B9238B3E-24AA-439A-B527-6C5DF6D72145}"/>
          </ac:picMkLst>
        </pc:picChg>
        <pc:picChg chg="add">
          <ac:chgData name="Guest User" userId="" providerId="Windows Live" clId="Web-{CB0EB0D4-404E-4BA6-91B2-FADD8F714961}" dt="2022-02-24T04:13:24.541" v="48"/>
          <ac:picMkLst>
            <pc:docMk/>
            <pc:sldMk cId="2362526316" sldId="262"/>
            <ac:picMk id="17" creationId="{69F01145-BEA3-4CBF-AA21-10077B948CA8}"/>
          </ac:picMkLst>
        </pc:picChg>
      </pc:sldChg>
      <pc:sldChg chg="modSp mod modClrScheme chgLayout">
        <pc:chgData name="Guest User" userId="" providerId="Windows Live" clId="Web-{CB0EB0D4-404E-4BA6-91B2-FADD8F714961}" dt="2022-02-24T04:08:15.814" v="23"/>
        <pc:sldMkLst>
          <pc:docMk/>
          <pc:sldMk cId="3876709678" sldId="263"/>
        </pc:sldMkLst>
        <pc:spChg chg="mod ord">
          <ac:chgData name="Guest User" userId="" providerId="Windows Live" clId="Web-{CB0EB0D4-404E-4BA6-91B2-FADD8F714961}" dt="2022-02-24T04:08:15.814" v="23"/>
          <ac:spMkLst>
            <pc:docMk/>
            <pc:sldMk cId="3876709678" sldId="263"/>
            <ac:spMk id="2" creationId="{22D614A4-3235-44C9-9545-5D55194BEDBD}"/>
          </ac:spMkLst>
        </pc:spChg>
        <pc:spChg chg="mod ord">
          <ac:chgData name="Guest User" userId="" providerId="Windows Live" clId="Web-{CB0EB0D4-404E-4BA6-91B2-FADD8F714961}" dt="2022-02-24T04:08:15.814" v="23"/>
          <ac:spMkLst>
            <pc:docMk/>
            <pc:sldMk cId="3876709678" sldId="263"/>
            <ac:spMk id="3" creationId="{1753C41D-FB8D-4383-B17D-69104C9F73B3}"/>
          </ac:spMkLst>
        </pc:spChg>
      </pc:sldChg>
      <pc:sldChg chg="addSp modSp mod setBg modClrScheme chgLayout">
        <pc:chgData name="Guest User" userId="" providerId="Windows Live" clId="Web-{CB0EB0D4-404E-4BA6-91B2-FADD8F714961}" dt="2022-02-24T04:15:54.295" v="65" actId="1076"/>
        <pc:sldMkLst>
          <pc:docMk/>
          <pc:sldMk cId="2985546358" sldId="264"/>
        </pc:sldMkLst>
        <pc:spChg chg="mod ord">
          <ac:chgData name="Guest User" userId="" providerId="Windows Live" clId="Web-{CB0EB0D4-404E-4BA6-91B2-FADD8F714961}" dt="2022-02-24T04:15:54.295" v="65" actId="1076"/>
          <ac:spMkLst>
            <pc:docMk/>
            <pc:sldMk cId="2985546358" sldId="264"/>
            <ac:spMk id="2" creationId="{16369135-9D28-40CE-8C4D-07811F7CF6BC}"/>
          </ac:spMkLst>
        </pc:spChg>
        <pc:spChg chg="add">
          <ac:chgData name="Guest User" userId="" providerId="Windows Live" clId="Web-{CB0EB0D4-404E-4BA6-91B2-FADD8F714961}" dt="2022-02-24T04:14:22.715" v="53"/>
          <ac:spMkLst>
            <pc:docMk/>
            <pc:sldMk cId="2985546358" sldId="264"/>
            <ac:spMk id="13" creationId="{4AC0CD9D-7610-4620-93B4-798CCD9AB581}"/>
          </ac:spMkLst>
        </pc:spChg>
        <pc:spChg chg="add">
          <ac:chgData name="Guest User" userId="" providerId="Windows Live" clId="Web-{CB0EB0D4-404E-4BA6-91B2-FADD8F714961}" dt="2022-02-24T04:14:22.715" v="53"/>
          <ac:spMkLst>
            <pc:docMk/>
            <pc:sldMk cId="2985546358" sldId="264"/>
            <ac:spMk id="19" creationId="{DE4D62F9-188E-4530-84C2-24BDEE4BEB82}"/>
          </ac:spMkLst>
        </pc:spChg>
        <pc:picChg chg="mod">
          <ac:chgData name="Guest User" userId="" providerId="Windows Live" clId="Web-{CB0EB0D4-404E-4BA6-91B2-FADD8F714961}" dt="2022-02-24T04:15:28.388" v="61" actId="1076"/>
          <ac:picMkLst>
            <pc:docMk/>
            <pc:sldMk cId="2985546358" sldId="264"/>
            <ac:picMk id="4" creationId="{18D45A7A-8A3A-4962-9DBD-B4E20DAC2F13}"/>
          </ac:picMkLst>
        </pc:picChg>
        <pc:picChg chg="add">
          <ac:chgData name="Guest User" userId="" providerId="Windows Live" clId="Web-{CB0EB0D4-404E-4BA6-91B2-FADD8F714961}" dt="2022-02-24T04:14:22.715" v="53"/>
          <ac:picMkLst>
            <pc:docMk/>
            <pc:sldMk cId="2985546358" sldId="264"/>
            <ac:picMk id="9" creationId="{41B68C77-138E-4BF7-A276-BD0C78A4219F}"/>
          </ac:picMkLst>
        </pc:picChg>
        <pc:picChg chg="add">
          <ac:chgData name="Guest User" userId="" providerId="Windows Live" clId="Web-{CB0EB0D4-404E-4BA6-91B2-FADD8F714961}" dt="2022-02-24T04:14:22.715" v="53"/>
          <ac:picMkLst>
            <pc:docMk/>
            <pc:sldMk cId="2985546358" sldId="264"/>
            <ac:picMk id="11" creationId="{7C268552-D473-46ED-B1B8-422042C4DEF1}"/>
          </ac:picMkLst>
        </pc:picChg>
        <pc:picChg chg="add">
          <ac:chgData name="Guest User" userId="" providerId="Windows Live" clId="Web-{CB0EB0D4-404E-4BA6-91B2-FADD8F714961}" dt="2022-02-24T04:14:22.715" v="53"/>
          <ac:picMkLst>
            <pc:docMk/>
            <pc:sldMk cId="2985546358" sldId="264"/>
            <ac:picMk id="15" creationId="{B9238B3E-24AA-439A-B527-6C5DF6D72145}"/>
          </ac:picMkLst>
        </pc:picChg>
        <pc:picChg chg="add">
          <ac:chgData name="Guest User" userId="" providerId="Windows Live" clId="Web-{CB0EB0D4-404E-4BA6-91B2-FADD8F714961}" dt="2022-02-24T04:14:22.715" v="53"/>
          <ac:picMkLst>
            <pc:docMk/>
            <pc:sldMk cId="2985546358" sldId="264"/>
            <ac:picMk id="17" creationId="{69F01145-BEA3-4CBF-AA21-10077B948CA8}"/>
          </ac:picMkLst>
        </pc:picChg>
      </pc:sldChg>
      <pc:sldMasterChg chg="del delSldLayout">
        <pc:chgData name="Guest User" userId="" providerId="Windows Live" clId="Web-{CB0EB0D4-404E-4BA6-91B2-FADD8F714961}" dt="2022-02-24T04:03:35.213" v="3"/>
        <pc:sldMasterMkLst>
          <pc:docMk/>
          <pc:sldMasterMk cId="2409878764" sldId="2147483648"/>
        </pc:sldMasterMkLst>
        <pc:sldLayoutChg chg="del">
          <pc:chgData name="Guest User" userId="" providerId="Windows Live" clId="Web-{CB0EB0D4-404E-4BA6-91B2-FADD8F714961}" dt="2022-02-24T04:03:35.213" v="3"/>
          <pc:sldLayoutMkLst>
            <pc:docMk/>
            <pc:sldMasterMk cId="2409878764" sldId="2147483648"/>
            <pc:sldLayoutMk cId="615751104" sldId="2147483649"/>
          </pc:sldLayoutMkLst>
        </pc:sldLayoutChg>
        <pc:sldLayoutChg chg="del">
          <pc:chgData name="Guest User" userId="" providerId="Windows Live" clId="Web-{CB0EB0D4-404E-4BA6-91B2-FADD8F714961}" dt="2022-02-24T04:03:35.213" v="3"/>
          <pc:sldLayoutMkLst>
            <pc:docMk/>
            <pc:sldMasterMk cId="2409878764" sldId="2147483648"/>
            <pc:sldLayoutMk cId="347927043" sldId="2147483650"/>
          </pc:sldLayoutMkLst>
        </pc:sldLayoutChg>
        <pc:sldLayoutChg chg="del">
          <pc:chgData name="Guest User" userId="" providerId="Windows Live" clId="Web-{CB0EB0D4-404E-4BA6-91B2-FADD8F714961}" dt="2022-02-24T04:03:35.213" v="3"/>
          <pc:sldLayoutMkLst>
            <pc:docMk/>
            <pc:sldMasterMk cId="2409878764" sldId="2147483648"/>
            <pc:sldLayoutMk cId="4188547451" sldId="2147483651"/>
          </pc:sldLayoutMkLst>
        </pc:sldLayoutChg>
        <pc:sldLayoutChg chg="del">
          <pc:chgData name="Guest User" userId="" providerId="Windows Live" clId="Web-{CB0EB0D4-404E-4BA6-91B2-FADD8F714961}" dt="2022-02-24T04:03:35.213" v="3"/>
          <pc:sldLayoutMkLst>
            <pc:docMk/>
            <pc:sldMasterMk cId="2409878764" sldId="2147483648"/>
            <pc:sldLayoutMk cId="2761358789" sldId="2147483652"/>
          </pc:sldLayoutMkLst>
        </pc:sldLayoutChg>
        <pc:sldLayoutChg chg="del">
          <pc:chgData name="Guest User" userId="" providerId="Windows Live" clId="Web-{CB0EB0D4-404E-4BA6-91B2-FADD8F714961}" dt="2022-02-24T04:03:35.213" v="3"/>
          <pc:sldLayoutMkLst>
            <pc:docMk/>
            <pc:sldMasterMk cId="2409878764" sldId="2147483648"/>
            <pc:sldLayoutMk cId="1821396709" sldId="2147483653"/>
          </pc:sldLayoutMkLst>
        </pc:sldLayoutChg>
        <pc:sldLayoutChg chg="del">
          <pc:chgData name="Guest User" userId="" providerId="Windows Live" clId="Web-{CB0EB0D4-404E-4BA6-91B2-FADD8F714961}" dt="2022-02-24T04:03:35.213" v="3"/>
          <pc:sldLayoutMkLst>
            <pc:docMk/>
            <pc:sldMasterMk cId="2409878764" sldId="2147483648"/>
            <pc:sldLayoutMk cId="606133543" sldId="2147483654"/>
          </pc:sldLayoutMkLst>
        </pc:sldLayoutChg>
        <pc:sldLayoutChg chg="del">
          <pc:chgData name="Guest User" userId="" providerId="Windows Live" clId="Web-{CB0EB0D4-404E-4BA6-91B2-FADD8F714961}" dt="2022-02-24T04:03:35.213" v="3"/>
          <pc:sldLayoutMkLst>
            <pc:docMk/>
            <pc:sldMasterMk cId="2409878764" sldId="2147483648"/>
            <pc:sldLayoutMk cId="2818618109" sldId="2147483655"/>
          </pc:sldLayoutMkLst>
        </pc:sldLayoutChg>
        <pc:sldLayoutChg chg="del">
          <pc:chgData name="Guest User" userId="" providerId="Windows Live" clId="Web-{CB0EB0D4-404E-4BA6-91B2-FADD8F714961}" dt="2022-02-24T04:03:35.213" v="3"/>
          <pc:sldLayoutMkLst>
            <pc:docMk/>
            <pc:sldMasterMk cId="2409878764" sldId="2147483648"/>
            <pc:sldLayoutMk cId="365715739" sldId="2147483656"/>
          </pc:sldLayoutMkLst>
        </pc:sldLayoutChg>
        <pc:sldLayoutChg chg="del">
          <pc:chgData name="Guest User" userId="" providerId="Windows Live" clId="Web-{CB0EB0D4-404E-4BA6-91B2-FADD8F714961}" dt="2022-02-24T04:03:35.213" v="3"/>
          <pc:sldLayoutMkLst>
            <pc:docMk/>
            <pc:sldMasterMk cId="2409878764" sldId="2147483648"/>
            <pc:sldLayoutMk cId="2156967726" sldId="2147483657"/>
          </pc:sldLayoutMkLst>
        </pc:sldLayoutChg>
        <pc:sldLayoutChg chg="del">
          <pc:chgData name="Guest User" userId="" providerId="Windows Live" clId="Web-{CB0EB0D4-404E-4BA6-91B2-FADD8F714961}" dt="2022-02-24T04:03:35.213" v="3"/>
          <pc:sldLayoutMkLst>
            <pc:docMk/>
            <pc:sldMasterMk cId="2409878764" sldId="2147483648"/>
            <pc:sldLayoutMk cId="1164508668" sldId="2147483658"/>
          </pc:sldLayoutMkLst>
        </pc:sldLayoutChg>
        <pc:sldLayoutChg chg="del">
          <pc:chgData name="Guest User" userId="" providerId="Windows Live" clId="Web-{CB0EB0D4-404E-4BA6-91B2-FADD8F714961}" dt="2022-02-24T04:03:35.213" v="3"/>
          <pc:sldLayoutMkLst>
            <pc:docMk/>
            <pc:sldMasterMk cId="2409878764" sldId="2147483648"/>
            <pc:sldLayoutMk cId="2214741181" sldId="2147483659"/>
          </pc:sldLayoutMkLst>
        </pc:sldLayoutChg>
      </pc:sldMasterChg>
      <pc:sldMasterChg chg="add del addSldLayout delSldLayout modSldLayout">
        <pc:chgData name="Guest User" userId="" providerId="Windows Live" clId="Web-{CB0EB0D4-404E-4BA6-91B2-FADD8F714961}" dt="2022-02-24T04:03:43.635" v="4"/>
        <pc:sldMasterMkLst>
          <pc:docMk/>
          <pc:sldMasterMk cId="3343690667" sldId="2147483660"/>
        </pc:sldMasterMkLst>
        <pc:sldLayoutChg chg="add del mod replId">
          <pc:chgData name="Guest User" userId="" providerId="Windows Live" clId="Web-{CB0EB0D4-404E-4BA6-91B2-FADD8F714961}" dt="2022-02-24T04:03:43.635" v="4"/>
          <pc:sldLayoutMkLst>
            <pc:docMk/>
            <pc:sldMasterMk cId="3343690667" sldId="2147483660"/>
            <pc:sldLayoutMk cId="3955795361" sldId="2147483661"/>
          </pc:sldLayoutMkLst>
        </pc:sldLayoutChg>
        <pc:sldLayoutChg chg="add del mod replId">
          <pc:chgData name="Guest User" userId="" providerId="Windows Live" clId="Web-{CB0EB0D4-404E-4BA6-91B2-FADD8F714961}" dt="2022-02-24T04:03:43.635" v="4"/>
          <pc:sldLayoutMkLst>
            <pc:docMk/>
            <pc:sldMasterMk cId="3343690667" sldId="2147483660"/>
            <pc:sldLayoutMk cId="3065382007" sldId="2147483662"/>
          </pc:sldLayoutMkLst>
        </pc:sldLayoutChg>
        <pc:sldLayoutChg chg="add del mod replId">
          <pc:chgData name="Guest User" userId="" providerId="Windows Live" clId="Web-{CB0EB0D4-404E-4BA6-91B2-FADD8F714961}" dt="2022-02-24T04:03:43.635" v="4"/>
          <pc:sldLayoutMkLst>
            <pc:docMk/>
            <pc:sldMasterMk cId="3343690667" sldId="2147483660"/>
            <pc:sldLayoutMk cId="4235969253" sldId="2147483663"/>
          </pc:sldLayoutMkLst>
        </pc:sldLayoutChg>
        <pc:sldLayoutChg chg="add del mod replId">
          <pc:chgData name="Guest User" userId="" providerId="Windows Live" clId="Web-{CB0EB0D4-404E-4BA6-91B2-FADD8F714961}" dt="2022-02-24T04:03:43.635" v="4"/>
          <pc:sldLayoutMkLst>
            <pc:docMk/>
            <pc:sldMasterMk cId="3343690667" sldId="2147483660"/>
            <pc:sldLayoutMk cId="3583299246" sldId="2147483664"/>
          </pc:sldLayoutMkLst>
        </pc:sldLayoutChg>
        <pc:sldLayoutChg chg="add del mod replId">
          <pc:chgData name="Guest User" userId="" providerId="Windows Live" clId="Web-{CB0EB0D4-404E-4BA6-91B2-FADD8F714961}" dt="2022-02-24T04:03:43.635" v="4"/>
          <pc:sldLayoutMkLst>
            <pc:docMk/>
            <pc:sldMasterMk cId="3343690667" sldId="2147483660"/>
            <pc:sldLayoutMk cId="2946607797" sldId="2147483665"/>
          </pc:sldLayoutMkLst>
        </pc:sldLayoutChg>
        <pc:sldLayoutChg chg="add del mod replId">
          <pc:chgData name="Guest User" userId="" providerId="Windows Live" clId="Web-{CB0EB0D4-404E-4BA6-91B2-FADD8F714961}" dt="2022-02-24T04:03:43.635" v="4"/>
          <pc:sldLayoutMkLst>
            <pc:docMk/>
            <pc:sldMasterMk cId="3343690667" sldId="2147483660"/>
            <pc:sldLayoutMk cId="2765538426" sldId="2147483666"/>
          </pc:sldLayoutMkLst>
        </pc:sldLayoutChg>
        <pc:sldLayoutChg chg="add del mod replId">
          <pc:chgData name="Guest User" userId="" providerId="Windows Live" clId="Web-{CB0EB0D4-404E-4BA6-91B2-FADD8F714961}" dt="2022-02-24T04:03:43.635" v="4"/>
          <pc:sldLayoutMkLst>
            <pc:docMk/>
            <pc:sldMasterMk cId="3343690667" sldId="2147483660"/>
            <pc:sldLayoutMk cId="1697742476" sldId="2147483667"/>
          </pc:sldLayoutMkLst>
        </pc:sldLayoutChg>
        <pc:sldLayoutChg chg="add del mod replId">
          <pc:chgData name="Guest User" userId="" providerId="Windows Live" clId="Web-{CB0EB0D4-404E-4BA6-91B2-FADD8F714961}" dt="2022-02-24T04:03:43.635" v="4"/>
          <pc:sldLayoutMkLst>
            <pc:docMk/>
            <pc:sldMasterMk cId="3343690667" sldId="2147483660"/>
            <pc:sldLayoutMk cId="2841930760" sldId="2147483668"/>
          </pc:sldLayoutMkLst>
        </pc:sldLayoutChg>
        <pc:sldLayoutChg chg="add del mod replId">
          <pc:chgData name="Guest User" userId="" providerId="Windows Live" clId="Web-{CB0EB0D4-404E-4BA6-91B2-FADD8F714961}" dt="2022-02-24T04:03:43.635" v="4"/>
          <pc:sldLayoutMkLst>
            <pc:docMk/>
            <pc:sldMasterMk cId="3343690667" sldId="2147483660"/>
            <pc:sldLayoutMk cId="3096439212" sldId="2147483669"/>
          </pc:sldLayoutMkLst>
        </pc:sldLayoutChg>
        <pc:sldLayoutChg chg="add del mod replId">
          <pc:chgData name="Guest User" userId="" providerId="Windows Live" clId="Web-{CB0EB0D4-404E-4BA6-91B2-FADD8F714961}" dt="2022-02-24T04:03:43.635" v="4"/>
          <pc:sldLayoutMkLst>
            <pc:docMk/>
            <pc:sldMasterMk cId="3343690667" sldId="2147483660"/>
            <pc:sldLayoutMk cId="2320270972" sldId="2147483670"/>
          </pc:sldLayoutMkLst>
        </pc:sldLayoutChg>
        <pc:sldLayoutChg chg="add del mod replId">
          <pc:chgData name="Guest User" userId="" providerId="Windows Live" clId="Web-{CB0EB0D4-404E-4BA6-91B2-FADD8F714961}" dt="2022-02-24T04:03:43.635" v="4"/>
          <pc:sldLayoutMkLst>
            <pc:docMk/>
            <pc:sldMasterMk cId="3343690667" sldId="2147483660"/>
            <pc:sldLayoutMk cId="1334005857" sldId="2147483671"/>
          </pc:sldLayoutMkLst>
        </pc:sldLayoutChg>
      </pc:sldMasterChg>
      <pc:sldMasterChg chg="add del addSldLayout delSldLayout modSldLayout">
        <pc:chgData name="Guest User" userId="" providerId="Windows Live" clId="Web-{CB0EB0D4-404E-4BA6-91B2-FADD8F714961}" dt="2022-02-24T04:08:02.064" v="22"/>
        <pc:sldMasterMkLst>
          <pc:docMk/>
          <pc:sldMasterMk cId="3160843528" sldId="2147483672"/>
        </pc:sldMasterMkLst>
        <pc:sldLayoutChg chg="add del mod replId">
          <pc:chgData name="Guest User" userId="" providerId="Windows Live" clId="Web-{CB0EB0D4-404E-4BA6-91B2-FADD8F714961}" dt="2022-02-24T04:08:02.064" v="22"/>
          <pc:sldLayoutMkLst>
            <pc:docMk/>
            <pc:sldMasterMk cId="3160843528" sldId="2147483672"/>
            <pc:sldLayoutMk cId="1921835827" sldId="2147483673"/>
          </pc:sldLayoutMkLst>
        </pc:sldLayoutChg>
        <pc:sldLayoutChg chg="add del mod replId">
          <pc:chgData name="Guest User" userId="" providerId="Windows Live" clId="Web-{CB0EB0D4-404E-4BA6-91B2-FADD8F714961}" dt="2022-02-24T04:08:02.064" v="22"/>
          <pc:sldLayoutMkLst>
            <pc:docMk/>
            <pc:sldMasterMk cId="3160843528" sldId="2147483672"/>
            <pc:sldLayoutMk cId="2308561507" sldId="2147483674"/>
          </pc:sldLayoutMkLst>
        </pc:sldLayoutChg>
        <pc:sldLayoutChg chg="add del mod replId">
          <pc:chgData name="Guest User" userId="" providerId="Windows Live" clId="Web-{CB0EB0D4-404E-4BA6-91B2-FADD8F714961}" dt="2022-02-24T04:08:02.064" v="22"/>
          <pc:sldLayoutMkLst>
            <pc:docMk/>
            <pc:sldMasterMk cId="3160843528" sldId="2147483672"/>
            <pc:sldLayoutMk cId="3304899341" sldId="2147483675"/>
          </pc:sldLayoutMkLst>
        </pc:sldLayoutChg>
        <pc:sldLayoutChg chg="add del mod replId">
          <pc:chgData name="Guest User" userId="" providerId="Windows Live" clId="Web-{CB0EB0D4-404E-4BA6-91B2-FADD8F714961}" dt="2022-02-24T04:08:02.064" v="22"/>
          <pc:sldLayoutMkLst>
            <pc:docMk/>
            <pc:sldMasterMk cId="3160843528" sldId="2147483672"/>
            <pc:sldLayoutMk cId="1241378576" sldId="2147483676"/>
          </pc:sldLayoutMkLst>
        </pc:sldLayoutChg>
        <pc:sldLayoutChg chg="add del mod replId">
          <pc:chgData name="Guest User" userId="" providerId="Windows Live" clId="Web-{CB0EB0D4-404E-4BA6-91B2-FADD8F714961}" dt="2022-02-24T04:08:02.064" v="22"/>
          <pc:sldLayoutMkLst>
            <pc:docMk/>
            <pc:sldMasterMk cId="3160843528" sldId="2147483672"/>
            <pc:sldLayoutMk cId="2992535612" sldId="2147483677"/>
          </pc:sldLayoutMkLst>
        </pc:sldLayoutChg>
        <pc:sldLayoutChg chg="add del mod replId">
          <pc:chgData name="Guest User" userId="" providerId="Windows Live" clId="Web-{CB0EB0D4-404E-4BA6-91B2-FADD8F714961}" dt="2022-02-24T04:08:02.064" v="22"/>
          <pc:sldLayoutMkLst>
            <pc:docMk/>
            <pc:sldMasterMk cId="3160843528" sldId="2147483672"/>
            <pc:sldLayoutMk cId="818062357" sldId="2147483678"/>
          </pc:sldLayoutMkLst>
        </pc:sldLayoutChg>
        <pc:sldLayoutChg chg="add del mod replId">
          <pc:chgData name="Guest User" userId="" providerId="Windows Live" clId="Web-{CB0EB0D4-404E-4BA6-91B2-FADD8F714961}" dt="2022-02-24T04:08:02.064" v="22"/>
          <pc:sldLayoutMkLst>
            <pc:docMk/>
            <pc:sldMasterMk cId="3160843528" sldId="2147483672"/>
            <pc:sldLayoutMk cId="3946057836" sldId="2147483679"/>
          </pc:sldLayoutMkLst>
        </pc:sldLayoutChg>
        <pc:sldLayoutChg chg="add del mod replId">
          <pc:chgData name="Guest User" userId="" providerId="Windows Live" clId="Web-{CB0EB0D4-404E-4BA6-91B2-FADD8F714961}" dt="2022-02-24T04:08:02.064" v="22"/>
          <pc:sldLayoutMkLst>
            <pc:docMk/>
            <pc:sldMasterMk cId="3160843528" sldId="2147483672"/>
            <pc:sldLayoutMk cId="493285642" sldId="2147483680"/>
          </pc:sldLayoutMkLst>
        </pc:sldLayoutChg>
        <pc:sldLayoutChg chg="add del mod replId">
          <pc:chgData name="Guest User" userId="" providerId="Windows Live" clId="Web-{CB0EB0D4-404E-4BA6-91B2-FADD8F714961}" dt="2022-02-24T04:08:02.064" v="22"/>
          <pc:sldLayoutMkLst>
            <pc:docMk/>
            <pc:sldMasterMk cId="3160843528" sldId="2147483672"/>
            <pc:sldLayoutMk cId="1571600224" sldId="2147483681"/>
          </pc:sldLayoutMkLst>
        </pc:sldLayoutChg>
        <pc:sldLayoutChg chg="add del mod replId">
          <pc:chgData name="Guest User" userId="" providerId="Windows Live" clId="Web-{CB0EB0D4-404E-4BA6-91B2-FADD8F714961}" dt="2022-02-24T04:08:02.064" v="22"/>
          <pc:sldLayoutMkLst>
            <pc:docMk/>
            <pc:sldMasterMk cId="3160843528" sldId="2147483672"/>
            <pc:sldLayoutMk cId="681478552" sldId="2147483682"/>
          </pc:sldLayoutMkLst>
        </pc:sldLayoutChg>
        <pc:sldLayoutChg chg="add del mod replId">
          <pc:chgData name="Guest User" userId="" providerId="Windows Live" clId="Web-{CB0EB0D4-404E-4BA6-91B2-FADD8F714961}" dt="2022-02-24T04:08:02.064" v="22"/>
          <pc:sldLayoutMkLst>
            <pc:docMk/>
            <pc:sldMasterMk cId="3160843528" sldId="2147483672"/>
            <pc:sldLayoutMk cId="636111394" sldId="2147483683"/>
          </pc:sldLayoutMkLst>
        </pc:sldLayoutChg>
        <pc:sldLayoutChg chg="add del mod replId">
          <pc:chgData name="Guest User" userId="" providerId="Windows Live" clId="Web-{CB0EB0D4-404E-4BA6-91B2-FADD8F714961}" dt="2022-02-24T04:08:02.064" v="22"/>
          <pc:sldLayoutMkLst>
            <pc:docMk/>
            <pc:sldMasterMk cId="3160843528" sldId="2147483672"/>
            <pc:sldLayoutMk cId="3828884828" sldId="2147483684"/>
          </pc:sldLayoutMkLst>
        </pc:sldLayoutChg>
        <pc:sldLayoutChg chg="add del mod replId">
          <pc:chgData name="Guest User" userId="" providerId="Windows Live" clId="Web-{CB0EB0D4-404E-4BA6-91B2-FADD8F714961}" dt="2022-02-24T04:08:02.064" v="22"/>
          <pc:sldLayoutMkLst>
            <pc:docMk/>
            <pc:sldMasterMk cId="3160843528" sldId="2147483672"/>
            <pc:sldLayoutMk cId="1264282474" sldId="2147483685"/>
          </pc:sldLayoutMkLst>
        </pc:sldLayoutChg>
        <pc:sldLayoutChg chg="add del mod replId">
          <pc:chgData name="Guest User" userId="" providerId="Windows Live" clId="Web-{CB0EB0D4-404E-4BA6-91B2-FADD8F714961}" dt="2022-02-24T04:08:02.064" v="22"/>
          <pc:sldLayoutMkLst>
            <pc:docMk/>
            <pc:sldMasterMk cId="3160843528" sldId="2147483672"/>
            <pc:sldLayoutMk cId="2948733198" sldId="2147483686"/>
          </pc:sldLayoutMkLst>
        </pc:sldLayoutChg>
        <pc:sldLayoutChg chg="add del mod replId">
          <pc:chgData name="Guest User" userId="" providerId="Windows Live" clId="Web-{CB0EB0D4-404E-4BA6-91B2-FADD8F714961}" dt="2022-02-24T04:08:02.064" v="22"/>
          <pc:sldLayoutMkLst>
            <pc:docMk/>
            <pc:sldMasterMk cId="3160843528" sldId="2147483672"/>
            <pc:sldLayoutMk cId="2171083695" sldId="2147483687"/>
          </pc:sldLayoutMkLst>
        </pc:sldLayoutChg>
        <pc:sldLayoutChg chg="add del mod replId">
          <pc:chgData name="Guest User" userId="" providerId="Windows Live" clId="Web-{CB0EB0D4-404E-4BA6-91B2-FADD8F714961}" dt="2022-02-24T04:08:02.064" v="22"/>
          <pc:sldLayoutMkLst>
            <pc:docMk/>
            <pc:sldMasterMk cId="3160843528" sldId="2147483672"/>
            <pc:sldLayoutMk cId="316650420" sldId="2147483688"/>
          </pc:sldLayoutMkLst>
        </pc:sldLayoutChg>
        <pc:sldLayoutChg chg="add del mod replId">
          <pc:chgData name="Guest User" userId="" providerId="Windows Live" clId="Web-{CB0EB0D4-404E-4BA6-91B2-FADD8F714961}" dt="2022-02-24T04:08:02.064" v="22"/>
          <pc:sldLayoutMkLst>
            <pc:docMk/>
            <pc:sldMasterMk cId="3160843528" sldId="2147483672"/>
            <pc:sldLayoutMk cId="2311059153" sldId="2147483689"/>
          </pc:sldLayoutMkLst>
        </pc:sldLayoutChg>
      </pc:sldMasterChg>
      <pc:sldMasterChg chg="add del addSldLayout delSldLayout modSldLayout">
        <pc:chgData name="Guest User" userId="" providerId="Windows Live" clId="Web-{CB0EB0D4-404E-4BA6-91B2-FADD8F714961}" dt="2022-02-24T04:08:15.814" v="23"/>
        <pc:sldMasterMkLst>
          <pc:docMk/>
          <pc:sldMasterMk cId="1021126021" sldId="2147483690"/>
        </pc:sldMasterMkLst>
        <pc:sldLayoutChg chg="add del mod replId">
          <pc:chgData name="Guest User" userId="" providerId="Windows Live" clId="Web-{CB0EB0D4-404E-4BA6-91B2-FADD8F714961}" dt="2022-02-24T04:08:15.814" v="23"/>
          <pc:sldLayoutMkLst>
            <pc:docMk/>
            <pc:sldMasterMk cId="1021126021" sldId="2147483690"/>
            <pc:sldLayoutMk cId="3041965622" sldId="2147483691"/>
          </pc:sldLayoutMkLst>
        </pc:sldLayoutChg>
        <pc:sldLayoutChg chg="add del mod replId">
          <pc:chgData name="Guest User" userId="" providerId="Windows Live" clId="Web-{CB0EB0D4-404E-4BA6-91B2-FADD8F714961}" dt="2022-02-24T04:08:15.814" v="23"/>
          <pc:sldLayoutMkLst>
            <pc:docMk/>
            <pc:sldMasterMk cId="1021126021" sldId="2147483690"/>
            <pc:sldLayoutMk cId="1658904729" sldId="2147483692"/>
          </pc:sldLayoutMkLst>
        </pc:sldLayoutChg>
        <pc:sldLayoutChg chg="add del mod replId">
          <pc:chgData name="Guest User" userId="" providerId="Windows Live" clId="Web-{CB0EB0D4-404E-4BA6-91B2-FADD8F714961}" dt="2022-02-24T04:08:15.814" v="23"/>
          <pc:sldLayoutMkLst>
            <pc:docMk/>
            <pc:sldMasterMk cId="1021126021" sldId="2147483690"/>
            <pc:sldLayoutMk cId="59687524" sldId="2147483693"/>
          </pc:sldLayoutMkLst>
        </pc:sldLayoutChg>
        <pc:sldLayoutChg chg="add del mod replId">
          <pc:chgData name="Guest User" userId="" providerId="Windows Live" clId="Web-{CB0EB0D4-404E-4BA6-91B2-FADD8F714961}" dt="2022-02-24T04:08:15.814" v="23"/>
          <pc:sldLayoutMkLst>
            <pc:docMk/>
            <pc:sldMasterMk cId="1021126021" sldId="2147483690"/>
            <pc:sldLayoutMk cId="2091445061" sldId="2147483694"/>
          </pc:sldLayoutMkLst>
        </pc:sldLayoutChg>
        <pc:sldLayoutChg chg="add del mod replId">
          <pc:chgData name="Guest User" userId="" providerId="Windows Live" clId="Web-{CB0EB0D4-404E-4BA6-91B2-FADD8F714961}" dt="2022-02-24T04:08:15.814" v="23"/>
          <pc:sldLayoutMkLst>
            <pc:docMk/>
            <pc:sldMasterMk cId="1021126021" sldId="2147483690"/>
            <pc:sldLayoutMk cId="3030030663" sldId="2147483695"/>
          </pc:sldLayoutMkLst>
        </pc:sldLayoutChg>
        <pc:sldLayoutChg chg="add del mod replId">
          <pc:chgData name="Guest User" userId="" providerId="Windows Live" clId="Web-{CB0EB0D4-404E-4BA6-91B2-FADD8F714961}" dt="2022-02-24T04:08:15.814" v="23"/>
          <pc:sldLayoutMkLst>
            <pc:docMk/>
            <pc:sldMasterMk cId="1021126021" sldId="2147483690"/>
            <pc:sldLayoutMk cId="1515893466" sldId="2147483696"/>
          </pc:sldLayoutMkLst>
        </pc:sldLayoutChg>
        <pc:sldLayoutChg chg="add del mod replId">
          <pc:chgData name="Guest User" userId="" providerId="Windows Live" clId="Web-{CB0EB0D4-404E-4BA6-91B2-FADD8F714961}" dt="2022-02-24T04:08:15.814" v="23"/>
          <pc:sldLayoutMkLst>
            <pc:docMk/>
            <pc:sldMasterMk cId="1021126021" sldId="2147483690"/>
            <pc:sldLayoutMk cId="333554566" sldId="2147483697"/>
          </pc:sldLayoutMkLst>
        </pc:sldLayoutChg>
        <pc:sldLayoutChg chg="add del mod replId">
          <pc:chgData name="Guest User" userId="" providerId="Windows Live" clId="Web-{CB0EB0D4-404E-4BA6-91B2-FADD8F714961}" dt="2022-02-24T04:08:15.814" v="23"/>
          <pc:sldLayoutMkLst>
            <pc:docMk/>
            <pc:sldMasterMk cId="1021126021" sldId="2147483690"/>
            <pc:sldLayoutMk cId="1706597810" sldId="2147483698"/>
          </pc:sldLayoutMkLst>
        </pc:sldLayoutChg>
        <pc:sldLayoutChg chg="add del mod replId">
          <pc:chgData name="Guest User" userId="" providerId="Windows Live" clId="Web-{CB0EB0D4-404E-4BA6-91B2-FADD8F714961}" dt="2022-02-24T04:08:15.814" v="23"/>
          <pc:sldLayoutMkLst>
            <pc:docMk/>
            <pc:sldMasterMk cId="1021126021" sldId="2147483690"/>
            <pc:sldLayoutMk cId="1959798812" sldId="2147483699"/>
          </pc:sldLayoutMkLst>
        </pc:sldLayoutChg>
        <pc:sldLayoutChg chg="add del mod replId">
          <pc:chgData name="Guest User" userId="" providerId="Windows Live" clId="Web-{CB0EB0D4-404E-4BA6-91B2-FADD8F714961}" dt="2022-02-24T04:08:15.814" v="23"/>
          <pc:sldLayoutMkLst>
            <pc:docMk/>
            <pc:sldMasterMk cId="1021126021" sldId="2147483690"/>
            <pc:sldLayoutMk cId="2024880299" sldId="2147483700"/>
          </pc:sldLayoutMkLst>
        </pc:sldLayoutChg>
        <pc:sldLayoutChg chg="add del mod replId">
          <pc:chgData name="Guest User" userId="" providerId="Windows Live" clId="Web-{CB0EB0D4-404E-4BA6-91B2-FADD8F714961}" dt="2022-02-24T04:08:15.814" v="23"/>
          <pc:sldLayoutMkLst>
            <pc:docMk/>
            <pc:sldMasterMk cId="1021126021" sldId="2147483690"/>
            <pc:sldLayoutMk cId="2346920787" sldId="2147483701"/>
          </pc:sldLayoutMkLst>
        </pc:sldLayoutChg>
        <pc:sldLayoutChg chg="add del mod replId">
          <pc:chgData name="Guest User" userId="" providerId="Windows Live" clId="Web-{CB0EB0D4-404E-4BA6-91B2-FADD8F714961}" dt="2022-02-24T04:08:15.814" v="23"/>
          <pc:sldLayoutMkLst>
            <pc:docMk/>
            <pc:sldMasterMk cId="1021126021" sldId="2147483690"/>
            <pc:sldLayoutMk cId="3752459646" sldId="2147483702"/>
          </pc:sldLayoutMkLst>
        </pc:sldLayoutChg>
        <pc:sldLayoutChg chg="add del mod replId">
          <pc:chgData name="Guest User" userId="" providerId="Windows Live" clId="Web-{CB0EB0D4-404E-4BA6-91B2-FADD8F714961}" dt="2022-02-24T04:08:15.814" v="23"/>
          <pc:sldLayoutMkLst>
            <pc:docMk/>
            <pc:sldMasterMk cId="1021126021" sldId="2147483690"/>
            <pc:sldLayoutMk cId="1244062846" sldId="2147483703"/>
          </pc:sldLayoutMkLst>
        </pc:sldLayoutChg>
        <pc:sldLayoutChg chg="add del mod replId">
          <pc:chgData name="Guest User" userId="" providerId="Windows Live" clId="Web-{CB0EB0D4-404E-4BA6-91B2-FADD8F714961}" dt="2022-02-24T04:08:15.814" v="23"/>
          <pc:sldLayoutMkLst>
            <pc:docMk/>
            <pc:sldMasterMk cId="1021126021" sldId="2147483690"/>
            <pc:sldLayoutMk cId="2424805415" sldId="2147483704"/>
          </pc:sldLayoutMkLst>
        </pc:sldLayoutChg>
        <pc:sldLayoutChg chg="add del mod replId">
          <pc:chgData name="Guest User" userId="" providerId="Windows Live" clId="Web-{CB0EB0D4-404E-4BA6-91B2-FADD8F714961}" dt="2022-02-24T04:08:15.814" v="23"/>
          <pc:sldLayoutMkLst>
            <pc:docMk/>
            <pc:sldMasterMk cId="1021126021" sldId="2147483690"/>
            <pc:sldLayoutMk cId="883927977" sldId="2147483705"/>
          </pc:sldLayoutMkLst>
        </pc:sldLayoutChg>
        <pc:sldLayoutChg chg="add del mod replId">
          <pc:chgData name="Guest User" userId="" providerId="Windows Live" clId="Web-{CB0EB0D4-404E-4BA6-91B2-FADD8F714961}" dt="2022-02-24T04:08:15.814" v="23"/>
          <pc:sldLayoutMkLst>
            <pc:docMk/>
            <pc:sldMasterMk cId="1021126021" sldId="2147483690"/>
            <pc:sldLayoutMk cId="2397152153" sldId="2147483706"/>
          </pc:sldLayoutMkLst>
        </pc:sldLayoutChg>
        <pc:sldLayoutChg chg="add del mod replId">
          <pc:chgData name="Guest User" userId="" providerId="Windows Live" clId="Web-{CB0EB0D4-404E-4BA6-91B2-FADD8F714961}" dt="2022-02-24T04:08:15.814" v="23"/>
          <pc:sldLayoutMkLst>
            <pc:docMk/>
            <pc:sldMasterMk cId="1021126021" sldId="2147483690"/>
            <pc:sldLayoutMk cId="2395553863" sldId="2147483707"/>
          </pc:sldLayoutMkLst>
        </pc:sldLayoutChg>
      </pc:sldMasterChg>
      <pc:sldMasterChg chg="add addSldLayout modSldLayout">
        <pc:chgData name="Guest User" userId="" providerId="Windows Live" clId="Web-{CB0EB0D4-404E-4BA6-91B2-FADD8F714961}" dt="2022-02-24T04:08:15.814" v="23"/>
        <pc:sldMasterMkLst>
          <pc:docMk/>
          <pc:sldMasterMk cId="1235674965" sldId="2147483708"/>
        </pc:sldMasterMkLst>
        <pc:sldLayoutChg chg="add mod replId">
          <pc:chgData name="Guest User" userId="" providerId="Windows Live" clId="Web-{CB0EB0D4-404E-4BA6-91B2-FADD8F714961}" dt="2022-02-24T04:08:15.814" v="23"/>
          <pc:sldLayoutMkLst>
            <pc:docMk/>
            <pc:sldMasterMk cId="1235674965" sldId="2147483708"/>
            <pc:sldLayoutMk cId="3984519235" sldId="2147483709"/>
          </pc:sldLayoutMkLst>
        </pc:sldLayoutChg>
        <pc:sldLayoutChg chg="add mod replId">
          <pc:chgData name="Guest User" userId="" providerId="Windows Live" clId="Web-{CB0EB0D4-404E-4BA6-91B2-FADD8F714961}" dt="2022-02-24T04:08:15.814" v="23"/>
          <pc:sldLayoutMkLst>
            <pc:docMk/>
            <pc:sldMasterMk cId="1235674965" sldId="2147483708"/>
            <pc:sldLayoutMk cId="191531812" sldId="2147483710"/>
          </pc:sldLayoutMkLst>
        </pc:sldLayoutChg>
        <pc:sldLayoutChg chg="add mod replId">
          <pc:chgData name="Guest User" userId="" providerId="Windows Live" clId="Web-{CB0EB0D4-404E-4BA6-91B2-FADD8F714961}" dt="2022-02-24T04:08:15.814" v="23"/>
          <pc:sldLayoutMkLst>
            <pc:docMk/>
            <pc:sldMasterMk cId="1235674965" sldId="2147483708"/>
            <pc:sldLayoutMk cId="1017105458" sldId="2147483711"/>
          </pc:sldLayoutMkLst>
        </pc:sldLayoutChg>
        <pc:sldLayoutChg chg="add mod replId">
          <pc:chgData name="Guest User" userId="" providerId="Windows Live" clId="Web-{CB0EB0D4-404E-4BA6-91B2-FADD8F714961}" dt="2022-02-24T04:08:15.814" v="23"/>
          <pc:sldLayoutMkLst>
            <pc:docMk/>
            <pc:sldMasterMk cId="1235674965" sldId="2147483708"/>
            <pc:sldLayoutMk cId="383328305" sldId="2147483712"/>
          </pc:sldLayoutMkLst>
        </pc:sldLayoutChg>
        <pc:sldLayoutChg chg="add mod replId">
          <pc:chgData name="Guest User" userId="" providerId="Windows Live" clId="Web-{CB0EB0D4-404E-4BA6-91B2-FADD8F714961}" dt="2022-02-24T04:08:15.814" v="23"/>
          <pc:sldLayoutMkLst>
            <pc:docMk/>
            <pc:sldMasterMk cId="1235674965" sldId="2147483708"/>
            <pc:sldLayoutMk cId="1910604389" sldId="2147483713"/>
          </pc:sldLayoutMkLst>
        </pc:sldLayoutChg>
        <pc:sldLayoutChg chg="add mod replId">
          <pc:chgData name="Guest User" userId="" providerId="Windows Live" clId="Web-{CB0EB0D4-404E-4BA6-91B2-FADD8F714961}" dt="2022-02-24T04:08:15.814" v="23"/>
          <pc:sldLayoutMkLst>
            <pc:docMk/>
            <pc:sldMasterMk cId="1235674965" sldId="2147483708"/>
            <pc:sldLayoutMk cId="3950785000" sldId="2147483714"/>
          </pc:sldLayoutMkLst>
        </pc:sldLayoutChg>
        <pc:sldLayoutChg chg="add mod replId">
          <pc:chgData name="Guest User" userId="" providerId="Windows Live" clId="Web-{CB0EB0D4-404E-4BA6-91B2-FADD8F714961}" dt="2022-02-24T04:08:15.814" v="23"/>
          <pc:sldLayoutMkLst>
            <pc:docMk/>
            <pc:sldMasterMk cId="1235674965" sldId="2147483708"/>
            <pc:sldLayoutMk cId="1866820595" sldId="2147483715"/>
          </pc:sldLayoutMkLst>
        </pc:sldLayoutChg>
        <pc:sldLayoutChg chg="add mod replId">
          <pc:chgData name="Guest User" userId="" providerId="Windows Live" clId="Web-{CB0EB0D4-404E-4BA6-91B2-FADD8F714961}" dt="2022-02-24T04:08:15.814" v="23"/>
          <pc:sldLayoutMkLst>
            <pc:docMk/>
            <pc:sldMasterMk cId="1235674965" sldId="2147483708"/>
            <pc:sldLayoutMk cId="2109389242" sldId="2147483716"/>
          </pc:sldLayoutMkLst>
        </pc:sldLayoutChg>
        <pc:sldLayoutChg chg="add mod replId">
          <pc:chgData name="Guest User" userId="" providerId="Windows Live" clId="Web-{CB0EB0D4-404E-4BA6-91B2-FADD8F714961}" dt="2022-02-24T04:08:15.814" v="23"/>
          <pc:sldLayoutMkLst>
            <pc:docMk/>
            <pc:sldMasterMk cId="1235674965" sldId="2147483708"/>
            <pc:sldLayoutMk cId="1525455452" sldId="2147483717"/>
          </pc:sldLayoutMkLst>
        </pc:sldLayoutChg>
        <pc:sldLayoutChg chg="add mod replId">
          <pc:chgData name="Guest User" userId="" providerId="Windows Live" clId="Web-{CB0EB0D4-404E-4BA6-91B2-FADD8F714961}" dt="2022-02-24T04:08:15.814" v="23"/>
          <pc:sldLayoutMkLst>
            <pc:docMk/>
            <pc:sldMasterMk cId="1235674965" sldId="2147483708"/>
            <pc:sldLayoutMk cId="776505246" sldId="2147483718"/>
          </pc:sldLayoutMkLst>
        </pc:sldLayoutChg>
        <pc:sldLayoutChg chg="add mod replId">
          <pc:chgData name="Guest User" userId="" providerId="Windows Live" clId="Web-{CB0EB0D4-404E-4BA6-91B2-FADD8F714961}" dt="2022-02-24T04:08:15.814" v="23"/>
          <pc:sldLayoutMkLst>
            <pc:docMk/>
            <pc:sldMasterMk cId="1235674965" sldId="2147483708"/>
            <pc:sldLayoutMk cId="3628093718" sldId="2147483719"/>
          </pc:sldLayoutMkLst>
        </pc:sldLayoutChg>
        <pc:sldLayoutChg chg="add mod replId">
          <pc:chgData name="Guest User" userId="" providerId="Windows Live" clId="Web-{CB0EB0D4-404E-4BA6-91B2-FADD8F714961}" dt="2022-02-24T04:08:15.814" v="23"/>
          <pc:sldLayoutMkLst>
            <pc:docMk/>
            <pc:sldMasterMk cId="1235674965" sldId="2147483708"/>
            <pc:sldLayoutMk cId="2884680521" sldId="2147483720"/>
          </pc:sldLayoutMkLst>
        </pc:sldLayoutChg>
        <pc:sldLayoutChg chg="add mod replId">
          <pc:chgData name="Guest User" userId="" providerId="Windows Live" clId="Web-{CB0EB0D4-404E-4BA6-91B2-FADD8F714961}" dt="2022-02-24T04:08:15.814" v="23"/>
          <pc:sldLayoutMkLst>
            <pc:docMk/>
            <pc:sldMasterMk cId="1235674965" sldId="2147483708"/>
            <pc:sldLayoutMk cId="3346163041" sldId="2147483721"/>
          </pc:sldLayoutMkLst>
        </pc:sldLayoutChg>
        <pc:sldLayoutChg chg="add mod replId">
          <pc:chgData name="Guest User" userId="" providerId="Windows Live" clId="Web-{CB0EB0D4-404E-4BA6-91B2-FADD8F714961}" dt="2022-02-24T04:08:15.814" v="23"/>
          <pc:sldLayoutMkLst>
            <pc:docMk/>
            <pc:sldMasterMk cId="1235674965" sldId="2147483708"/>
            <pc:sldLayoutMk cId="3506274094" sldId="2147483722"/>
          </pc:sldLayoutMkLst>
        </pc:sldLayoutChg>
        <pc:sldLayoutChg chg="add mod replId">
          <pc:chgData name="Guest User" userId="" providerId="Windows Live" clId="Web-{CB0EB0D4-404E-4BA6-91B2-FADD8F714961}" dt="2022-02-24T04:08:15.814" v="23"/>
          <pc:sldLayoutMkLst>
            <pc:docMk/>
            <pc:sldMasterMk cId="1235674965" sldId="2147483708"/>
            <pc:sldLayoutMk cId="1205810924" sldId="2147483723"/>
          </pc:sldLayoutMkLst>
        </pc:sldLayoutChg>
        <pc:sldLayoutChg chg="add mod replId">
          <pc:chgData name="Guest User" userId="" providerId="Windows Live" clId="Web-{CB0EB0D4-404E-4BA6-91B2-FADD8F714961}" dt="2022-02-24T04:08:15.814" v="23"/>
          <pc:sldLayoutMkLst>
            <pc:docMk/>
            <pc:sldMasterMk cId="1235674965" sldId="2147483708"/>
            <pc:sldLayoutMk cId="2153252203" sldId="2147483724"/>
          </pc:sldLayoutMkLst>
        </pc:sldLayoutChg>
        <pc:sldLayoutChg chg="add mod replId">
          <pc:chgData name="Guest User" userId="" providerId="Windows Live" clId="Web-{CB0EB0D4-404E-4BA6-91B2-FADD8F714961}" dt="2022-02-24T04:08:15.814" v="23"/>
          <pc:sldLayoutMkLst>
            <pc:docMk/>
            <pc:sldMasterMk cId="1235674965" sldId="2147483708"/>
            <pc:sldLayoutMk cId="3897855341" sldId="2147483725"/>
          </pc:sldLayoutMkLst>
        </pc:sldLayoutChg>
      </pc:sldMasterChg>
    </pc:docChg>
  </pc:docChgLst>
  <pc:docChgLst>
    <pc:chgData name="Guest User" providerId="Windows Live" clId="Web-{A21A3FCE-D9B3-42CD-9216-046598FD2331}"/>
    <pc:docChg chg="modSld">
      <pc:chgData name="Guest User" userId="" providerId="Windows Live" clId="Web-{A21A3FCE-D9B3-42CD-9216-046598FD2331}" dt="2022-02-24T17:14:22.176" v="0" actId="20577"/>
      <pc:docMkLst>
        <pc:docMk/>
      </pc:docMkLst>
      <pc:sldChg chg="modSp">
        <pc:chgData name="Guest User" userId="" providerId="Windows Live" clId="Web-{A21A3FCE-D9B3-42CD-9216-046598FD2331}" dt="2022-02-24T17:14:22.176" v="0" actId="20577"/>
        <pc:sldMkLst>
          <pc:docMk/>
          <pc:sldMk cId="3182654584" sldId="266"/>
        </pc:sldMkLst>
        <pc:spChg chg="mod">
          <ac:chgData name="Guest User" userId="" providerId="Windows Live" clId="Web-{A21A3FCE-D9B3-42CD-9216-046598FD2331}" dt="2022-02-24T17:14:22.176" v="0" actId="20577"/>
          <ac:spMkLst>
            <pc:docMk/>
            <pc:sldMk cId="3182654584" sldId="266"/>
            <ac:spMk id="3" creationId="{05AA8DC0-6F21-461F-9C16-72B994E401A1}"/>
          </ac:spMkLst>
        </pc:spChg>
      </pc:sldChg>
    </pc:docChg>
  </pc:docChgLst>
  <pc:docChgLst>
    <pc:chgData name="Harm D" userId="6f8afad89dbe2ba9" providerId="LiveId" clId="{FA0A7972-A31E-4DFF-9AA6-577DFA0DEF1E}"/>
    <pc:docChg chg="undo custSel addSld modSld modMainMaster">
      <pc:chgData name="Harm D" userId="6f8afad89dbe2ba9" providerId="LiveId" clId="{FA0A7972-A31E-4DFF-9AA6-577DFA0DEF1E}" dt="2022-02-24T18:55:48.640" v="591" actId="20577"/>
      <pc:docMkLst>
        <pc:docMk/>
      </pc:docMkLst>
      <pc:sldChg chg="addSp modSp mod setBg">
        <pc:chgData name="Harm D" userId="6f8afad89dbe2ba9" providerId="LiveId" clId="{FA0A7972-A31E-4DFF-9AA6-577DFA0DEF1E}" dt="2022-02-24T17:41:23.389" v="72" actId="1035"/>
        <pc:sldMkLst>
          <pc:docMk/>
          <pc:sldMk cId="975936349" sldId="256"/>
        </pc:sldMkLst>
        <pc:spChg chg="add mod ord">
          <ac:chgData name="Harm D" userId="6f8afad89dbe2ba9" providerId="LiveId" clId="{FA0A7972-A31E-4DFF-9AA6-577DFA0DEF1E}" dt="2022-02-24T17:41:23.389" v="72" actId="1035"/>
          <ac:spMkLst>
            <pc:docMk/>
            <pc:sldMk cId="975936349" sldId="256"/>
            <ac:spMk id="5" creationId="{D03183B6-EB5D-4D87-B245-28981C1BCACC}"/>
          </ac:spMkLst>
        </pc:spChg>
        <pc:picChg chg="mod">
          <ac:chgData name="Harm D" userId="6f8afad89dbe2ba9" providerId="LiveId" clId="{FA0A7972-A31E-4DFF-9AA6-577DFA0DEF1E}" dt="2022-02-24T17:41:21.223" v="70" actId="1076"/>
          <ac:picMkLst>
            <pc:docMk/>
            <pc:sldMk cId="975936349" sldId="256"/>
            <ac:picMk id="4" creationId="{C85166AC-B938-4E51-9558-D5AE82F4C859}"/>
          </ac:picMkLst>
        </pc:picChg>
      </pc:sldChg>
      <pc:sldChg chg="modSp mod setBg">
        <pc:chgData name="Harm D" userId="6f8afad89dbe2ba9" providerId="LiveId" clId="{FA0A7972-A31E-4DFF-9AA6-577DFA0DEF1E}" dt="2022-02-24T18:50:03.402" v="272" actId="14100"/>
        <pc:sldMkLst>
          <pc:docMk/>
          <pc:sldMk cId="1338055266" sldId="259"/>
        </pc:sldMkLst>
        <pc:picChg chg="mod">
          <ac:chgData name="Harm D" userId="6f8afad89dbe2ba9" providerId="LiveId" clId="{FA0A7972-A31E-4DFF-9AA6-577DFA0DEF1E}" dt="2022-02-24T18:50:03.402" v="272" actId="14100"/>
          <ac:picMkLst>
            <pc:docMk/>
            <pc:sldMk cId="1338055266" sldId="259"/>
            <ac:picMk id="7" creationId="{16712E42-6BD3-4A4F-904B-267080B24CFC}"/>
          </ac:picMkLst>
        </pc:picChg>
      </pc:sldChg>
      <pc:sldChg chg="setBg">
        <pc:chgData name="Harm D" userId="6f8afad89dbe2ba9" providerId="LiveId" clId="{FA0A7972-A31E-4DFF-9AA6-577DFA0DEF1E}" dt="2022-02-24T17:34:32.614" v="39"/>
        <pc:sldMkLst>
          <pc:docMk/>
          <pc:sldMk cId="94941238" sldId="260"/>
        </pc:sldMkLst>
      </pc:sldChg>
      <pc:sldChg chg="modSp mod setBg">
        <pc:chgData name="Harm D" userId="6f8afad89dbe2ba9" providerId="LiveId" clId="{FA0A7972-A31E-4DFF-9AA6-577DFA0DEF1E}" dt="2022-02-24T18:49:51.286" v="269" actId="14100"/>
        <pc:sldMkLst>
          <pc:docMk/>
          <pc:sldMk cId="2497684576" sldId="261"/>
        </pc:sldMkLst>
        <pc:picChg chg="mod">
          <ac:chgData name="Harm D" userId="6f8afad89dbe2ba9" providerId="LiveId" clId="{FA0A7972-A31E-4DFF-9AA6-577DFA0DEF1E}" dt="2022-02-24T18:49:51.286" v="269" actId="14100"/>
          <ac:picMkLst>
            <pc:docMk/>
            <pc:sldMk cId="2497684576" sldId="261"/>
            <ac:picMk id="12" creationId="{871BA520-182D-44A6-B253-DEB1CBC6707B}"/>
          </ac:picMkLst>
        </pc:picChg>
      </pc:sldChg>
      <pc:sldChg chg="modSp mod setBg">
        <pc:chgData name="Harm D" userId="6f8afad89dbe2ba9" providerId="LiveId" clId="{FA0A7972-A31E-4DFF-9AA6-577DFA0DEF1E}" dt="2022-02-24T18:49:38.648" v="266" actId="14100"/>
        <pc:sldMkLst>
          <pc:docMk/>
          <pc:sldMk cId="2362526316" sldId="262"/>
        </pc:sldMkLst>
        <pc:picChg chg="mod">
          <ac:chgData name="Harm D" userId="6f8afad89dbe2ba9" providerId="LiveId" clId="{FA0A7972-A31E-4DFF-9AA6-577DFA0DEF1E}" dt="2022-02-24T18:49:38.648" v="266" actId="14100"/>
          <ac:picMkLst>
            <pc:docMk/>
            <pc:sldMk cId="2362526316" sldId="262"/>
            <ac:picMk id="4" creationId="{D146FDFE-040A-4809-9EA5-9330FDF3BB15}"/>
          </ac:picMkLst>
        </pc:picChg>
      </pc:sldChg>
      <pc:sldChg chg="modSp mod">
        <pc:chgData name="Harm D" userId="6f8afad89dbe2ba9" providerId="LiveId" clId="{FA0A7972-A31E-4DFF-9AA6-577DFA0DEF1E}" dt="2022-02-24T18:48:18.332" v="97" actId="21"/>
        <pc:sldMkLst>
          <pc:docMk/>
          <pc:sldMk cId="3876709678" sldId="263"/>
        </pc:sldMkLst>
        <pc:spChg chg="mod">
          <ac:chgData name="Harm D" userId="6f8afad89dbe2ba9" providerId="LiveId" clId="{FA0A7972-A31E-4DFF-9AA6-577DFA0DEF1E}" dt="2022-02-24T18:48:13.746" v="96" actId="20577"/>
          <ac:spMkLst>
            <pc:docMk/>
            <pc:sldMk cId="3876709678" sldId="263"/>
            <ac:spMk id="2" creationId="{22D614A4-3235-44C9-9545-5D55194BEDBD}"/>
          </ac:spMkLst>
        </pc:spChg>
        <pc:spChg chg="mod">
          <ac:chgData name="Harm D" userId="6f8afad89dbe2ba9" providerId="LiveId" clId="{FA0A7972-A31E-4DFF-9AA6-577DFA0DEF1E}" dt="2022-02-24T18:48:18.332" v="97" actId="21"/>
          <ac:spMkLst>
            <pc:docMk/>
            <pc:sldMk cId="3876709678" sldId="263"/>
            <ac:spMk id="3" creationId="{1753C41D-FB8D-4383-B17D-69104C9F73B3}"/>
          </ac:spMkLst>
        </pc:spChg>
      </pc:sldChg>
      <pc:sldChg chg="setBg">
        <pc:chgData name="Harm D" userId="6f8afad89dbe2ba9" providerId="LiveId" clId="{FA0A7972-A31E-4DFF-9AA6-577DFA0DEF1E}" dt="2022-02-24T17:34:32.614" v="39"/>
        <pc:sldMkLst>
          <pc:docMk/>
          <pc:sldMk cId="2985546358" sldId="264"/>
        </pc:sldMkLst>
      </pc:sldChg>
      <pc:sldChg chg="modSp mod setBg">
        <pc:chgData name="Harm D" userId="6f8afad89dbe2ba9" providerId="LiveId" clId="{FA0A7972-A31E-4DFF-9AA6-577DFA0DEF1E}" dt="2022-02-24T18:50:13.734" v="275" actId="1076"/>
        <pc:sldMkLst>
          <pc:docMk/>
          <pc:sldMk cId="3355187319" sldId="267"/>
        </pc:sldMkLst>
        <pc:picChg chg="mod">
          <ac:chgData name="Harm D" userId="6f8afad89dbe2ba9" providerId="LiveId" clId="{FA0A7972-A31E-4DFF-9AA6-577DFA0DEF1E}" dt="2022-02-24T18:50:13.734" v="275" actId="1076"/>
          <ac:picMkLst>
            <pc:docMk/>
            <pc:sldMk cId="3355187319" sldId="267"/>
            <ac:picMk id="5" creationId="{75946863-AA16-414E-A2EB-E6BE5092F3B8}"/>
          </ac:picMkLst>
        </pc:picChg>
      </pc:sldChg>
      <pc:sldChg chg="addSp modSp new mod modNotesTx">
        <pc:chgData name="Harm D" userId="6f8afad89dbe2ba9" providerId="LiveId" clId="{FA0A7972-A31E-4DFF-9AA6-577DFA0DEF1E}" dt="2022-02-24T18:55:40.826" v="585" actId="20577"/>
        <pc:sldMkLst>
          <pc:docMk/>
          <pc:sldMk cId="1017664096" sldId="268"/>
        </pc:sldMkLst>
        <pc:spChg chg="mod">
          <ac:chgData name="Harm D" userId="6f8afad89dbe2ba9" providerId="LiveId" clId="{FA0A7972-A31E-4DFF-9AA6-577DFA0DEF1E}" dt="2022-02-24T18:46:44.573" v="92" actId="20577"/>
          <ac:spMkLst>
            <pc:docMk/>
            <pc:sldMk cId="1017664096" sldId="268"/>
            <ac:spMk id="2" creationId="{86DE5DCB-BE07-4054-B1C0-C41704BA3FB1}"/>
          </ac:spMkLst>
        </pc:spChg>
        <pc:spChg chg="add mod">
          <ac:chgData name="Harm D" userId="6f8afad89dbe2ba9" providerId="LiveId" clId="{FA0A7972-A31E-4DFF-9AA6-577DFA0DEF1E}" dt="2022-02-24T18:50:46.141" v="277" actId="1076"/>
          <ac:spMkLst>
            <pc:docMk/>
            <pc:sldMk cId="1017664096" sldId="268"/>
            <ac:spMk id="5" creationId="{36AA4BE5-EBCD-44DA-BA3A-CA877AB214ED}"/>
          </ac:spMkLst>
        </pc:spChg>
        <pc:picChg chg="add mod">
          <ac:chgData name="Harm D" userId="6f8afad89dbe2ba9" providerId="LiveId" clId="{FA0A7972-A31E-4DFF-9AA6-577DFA0DEF1E}" dt="2022-02-24T18:48:24.473" v="98" actId="1076"/>
          <ac:picMkLst>
            <pc:docMk/>
            <pc:sldMk cId="1017664096" sldId="268"/>
            <ac:picMk id="4" creationId="{F1BD9130-0B12-4966-9DF9-D68F9852637C}"/>
          </ac:picMkLst>
        </pc:picChg>
      </pc:sldChg>
      <pc:sldChg chg="addSp delSp modSp new mod modNotesTx">
        <pc:chgData name="Harm D" userId="6f8afad89dbe2ba9" providerId="LiveId" clId="{FA0A7972-A31E-4DFF-9AA6-577DFA0DEF1E}" dt="2022-02-24T18:55:48.640" v="591" actId="20577"/>
        <pc:sldMkLst>
          <pc:docMk/>
          <pc:sldMk cId="1341342665" sldId="269"/>
        </pc:sldMkLst>
        <pc:spChg chg="mod">
          <ac:chgData name="Harm D" userId="6f8afad89dbe2ba9" providerId="LiveId" clId="{FA0A7972-A31E-4DFF-9AA6-577DFA0DEF1E}" dt="2022-02-24T18:53:26.720" v="287" actId="14100"/>
          <ac:spMkLst>
            <pc:docMk/>
            <pc:sldMk cId="1341342665" sldId="269"/>
            <ac:spMk id="2" creationId="{973A9722-2F82-440F-9682-27440505F5B0}"/>
          </ac:spMkLst>
        </pc:spChg>
        <pc:spChg chg="add mod">
          <ac:chgData name="Harm D" userId="6f8afad89dbe2ba9" providerId="LiveId" clId="{FA0A7972-A31E-4DFF-9AA6-577DFA0DEF1E}" dt="2022-02-24T18:55:09.796" v="581" actId="20577"/>
          <ac:spMkLst>
            <pc:docMk/>
            <pc:sldMk cId="1341342665" sldId="269"/>
            <ac:spMk id="5" creationId="{C9CA7D41-D697-4864-917D-979C3E3CA5C3}"/>
          </ac:spMkLst>
        </pc:spChg>
        <pc:picChg chg="add mod">
          <ac:chgData name="Harm D" userId="6f8afad89dbe2ba9" providerId="LiveId" clId="{FA0A7972-A31E-4DFF-9AA6-577DFA0DEF1E}" dt="2022-02-24T18:53:30.800" v="288" actId="1076"/>
          <ac:picMkLst>
            <pc:docMk/>
            <pc:sldMk cId="1341342665" sldId="269"/>
            <ac:picMk id="4" creationId="{FF31C01E-0894-4BE4-B6F9-3F807A307ED3}"/>
          </ac:picMkLst>
        </pc:picChg>
        <pc:picChg chg="add del">
          <ac:chgData name="Harm D" userId="6f8afad89dbe2ba9" providerId="LiveId" clId="{FA0A7972-A31E-4DFF-9AA6-577DFA0DEF1E}" dt="2022-02-24T18:53:50.456" v="329" actId="22"/>
          <ac:picMkLst>
            <pc:docMk/>
            <pc:sldMk cId="1341342665" sldId="269"/>
            <ac:picMk id="7" creationId="{32B23ACF-23E1-4410-8EAB-29176E01303E}"/>
          </ac:picMkLst>
        </pc:picChg>
      </pc:sldChg>
      <pc:sldMasterChg chg="addSp delSp modSp mod setBg modSldLayout">
        <pc:chgData name="Harm D" userId="6f8afad89dbe2ba9" providerId="LiveId" clId="{FA0A7972-A31E-4DFF-9AA6-577DFA0DEF1E}" dt="2022-02-24T17:39:42.792" v="60" actId="478"/>
        <pc:sldMasterMkLst>
          <pc:docMk/>
          <pc:sldMasterMk cId="1235674965" sldId="2147483708"/>
        </pc:sldMasterMkLst>
        <pc:spChg chg="del">
          <ac:chgData name="Harm D" userId="6f8afad89dbe2ba9" providerId="LiveId" clId="{FA0A7972-A31E-4DFF-9AA6-577DFA0DEF1E}" dt="2022-02-24T17:39:40.396" v="59" actId="478"/>
          <ac:spMkLst>
            <pc:docMk/>
            <pc:sldMasterMk cId="1235674965" sldId="2147483708"/>
            <ac:spMk id="6" creationId="{00000000-0000-0000-0000-000000000000}"/>
          </ac:spMkLst>
        </pc:spChg>
        <pc:spChg chg="add mod">
          <ac:chgData name="Harm D" userId="6f8afad89dbe2ba9" providerId="LiveId" clId="{FA0A7972-A31E-4DFF-9AA6-577DFA0DEF1E}" dt="2022-02-24T17:37:05.869" v="54" actId="164"/>
          <ac:spMkLst>
            <pc:docMk/>
            <pc:sldMasterMk cId="1235674965" sldId="2147483708"/>
            <ac:spMk id="13" creationId="{9A4601E8-E71B-4C96-8398-A244D4A4F957}"/>
          </ac:spMkLst>
        </pc:spChg>
        <pc:spChg chg="del">
          <ac:chgData name="Harm D" userId="6f8afad89dbe2ba9" providerId="LiveId" clId="{FA0A7972-A31E-4DFF-9AA6-577DFA0DEF1E}" dt="2022-02-24T17:39:42.792" v="60" actId="478"/>
          <ac:spMkLst>
            <pc:docMk/>
            <pc:sldMasterMk cId="1235674965" sldId="2147483708"/>
            <ac:spMk id="14" creationId="{00000000-0000-0000-0000-000000000000}"/>
          </ac:spMkLst>
        </pc:spChg>
        <pc:grpChg chg="add mod">
          <ac:chgData name="Harm D" userId="6f8afad89dbe2ba9" providerId="LiveId" clId="{FA0A7972-A31E-4DFF-9AA6-577DFA0DEF1E}" dt="2022-02-24T17:37:11.445" v="56" actId="14100"/>
          <ac:grpSpMkLst>
            <pc:docMk/>
            <pc:sldMasterMk cId="1235674965" sldId="2147483708"/>
            <ac:grpSpMk id="15" creationId="{1AD7EE12-2DC3-48A8-ADC8-C61BD8C17A5C}"/>
          </ac:grpSpMkLst>
        </pc:grpChg>
        <pc:picChg chg="add mod ord">
          <ac:chgData name="Harm D" userId="6f8afad89dbe2ba9" providerId="LiveId" clId="{FA0A7972-A31E-4DFF-9AA6-577DFA0DEF1E}" dt="2022-02-24T17:37:05.869" v="54" actId="164"/>
          <ac:picMkLst>
            <pc:docMk/>
            <pc:sldMasterMk cId="1235674965" sldId="2147483708"/>
            <ac:picMk id="12" creationId="{5D6AA071-E0E2-47E4-9D48-691EFE72BBE7}"/>
          </ac:picMkLst>
        </pc:picChg>
        <pc:sldLayoutChg chg="delSp mod setBg">
          <pc:chgData name="Harm D" userId="6f8afad89dbe2ba9" providerId="LiveId" clId="{FA0A7972-A31E-4DFF-9AA6-577DFA0DEF1E}" dt="2022-02-24T17:39:32.140" v="58" actId="478"/>
          <pc:sldLayoutMkLst>
            <pc:docMk/>
            <pc:sldMasterMk cId="1235674965" sldId="2147483708"/>
            <pc:sldLayoutMk cId="3984519235" sldId="2147483709"/>
          </pc:sldLayoutMkLst>
          <pc:spChg chg="del">
            <ac:chgData name="Harm D" userId="6f8afad89dbe2ba9" providerId="LiveId" clId="{FA0A7972-A31E-4DFF-9AA6-577DFA0DEF1E}" dt="2022-02-24T17:39:32.140" v="58" actId="478"/>
            <ac:spMkLst>
              <pc:docMk/>
              <pc:sldMasterMk cId="1235674965" sldId="2147483708"/>
              <pc:sldLayoutMk cId="3984519235" sldId="2147483709"/>
              <ac:spMk id="6" creationId="{00000000-0000-0000-0000-000000000000}"/>
            </ac:spMkLst>
          </pc:spChg>
        </pc:sldLayoutChg>
        <pc:sldLayoutChg chg="setBg">
          <pc:chgData name="Harm D" userId="6f8afad89dbe2ba9" providerId="LiveId" clId="{FA0A7972-A31E-4DFF-9AA6-577DFA0DEF1E}" dt="2022-02-24T17:34:32.614" v="39"/>
          <pc:sldLayoutMkLst>
            <pc:docMk/>
            <pc:sldMasterMk cId="1235674965" sldId="2147483708"/>
            <pc:sldLayoutMk cId="191531812" sldId="2147483710"/>
          </pc:sldLayoutMkLst>
        </pc:sldLayoutChg>
        <pc:sldLayoutChg chg="setBg">
          <pc:chgData name="Harm D" userId="6f8afad89dbe2ba9" providerId="LiveId" clId="{FA0A7972-A31E-4DFF-9AA6-577DFA0DEF1E}" dt="2022-02-24T17:34:32.614" v="39"/>
          <pc:sldLayoutMkLst>
            <pc:docMk/>
            <pc:sldMasterMk cId="1235674965" sldId="2147483708"/>
            <pc:sldLayoutMk cId="1017105458" sldId="2147483711"/>
          </pc:sldLayoutMkLst>
        </pc:sldLayoutChg>
        <pc:sldLayoutChg chg="setBg">
          <pc:chgData name="Harm D" userId="6f8afad89dbe2ba9" providerId="LiveId" clId="{FA0A7972-A31E-4DFF-9AA6-577DFA0DEF1E}" dt="2022-02-24T17:34:32.614" v="39"/>
          <pc:sldLayoutMkLst>
            <pc:docMk/>
            <pc:sldMasterMk cId="1235674965" sldId="2147483708"/>
            <pc:sldLayoutMk cId="383328305" sldId="2147483712"/>
          </pc:sldLayoutMkLst>
        </pc:sldLayoutChg>
        <pc:sldLayoutChg chg="setBg">
          <pc:chgData name="Harm D" userId="6f8afad89dbe2ba9" providerId="LiveId" clId="{FA0A7972-A31E-4DFF-9AA6-577DFA0DEF1E}" dt="2022-02-24T17:34:32.614" v="39"/>
          <pc:sldLayoutMkLst>
            <pc:docMk/>
            <pc:sldMasterMk cId="1235674965" sldId="2147483708"/>
            <pc:sldLayoutMk cId="1910604389" sldId="2147483713"/>
          </pc:sldLayoutMkLst>
        </pc:sldLayoutChg>
        <pc:sldLayoutChg chg="setBg">
          <pc:chgData name="Harm D" userId="6f8afad89dbe2ba9" providerId="LiveId" clId="{FA0A7972-A31E-4DFF-9AA6-577DFA0DEF1E}" dt="2022-02-24T17:34:32.614" v="39"/>
          <pc:sldLayoutMkLst>
            <pc:docMk/>
            <pc:sldMasterMk cId="1235674965" sldId="2147483708"/>
            <pc:sldLayoutMk cId="3950785000" sldId="2147483714"/>
          </pc:sldLayoutMkLst>
        </pc:sldLayoutChg>
        <pc:sldLayoutChg chg="setBg">
          <pc:chgData name="Harm D" userId="6f8afad89dbe2ba9" providerId="LiveId" clId="{FA0A7972-A31E-4DFF-9AA6-577DFA0DEF1E}" dt="2022-02-24T17:34:32.614" v="39"/>
          <pc:sldLayoutMkLst>
            <pc:docMk/>
            <pc:sldMasterMk cId="1235674965" sldId="2147483708"/>
            <pc:sldLayoutMk cId="1866820595" sldId="2147483715"/>
          </pc:sldLayoutMkLst>
        </pc:sldLayoutChg>
        <pc:sldLayoutChg chg="setBg">
          <pc:chgData name="Harm D" userId="6f8afad89dbe2ba9" providerId="LiveId" clId="{FA0A7972-A31E-4DFF-9AA6-577DFA0DEF1E}" dt="2022-02-24T17:34:32.614" v="39"/>
          <pc:sldLayoutMkLst>
            <pc:docMk/>
            <pc:sldMasterMk cId="1235674965" sldId="2147483708"/>
            <pc:sldLayoutMk cId="2109389242" sldId="2147483716"/>
          </pc:sldLayoutMkLst>
        </pc:sldLayoutChg>
        <pc:sldLayoutChg chg="setBg">
          <pc:chgData name="Harm D" userId="6f8afad89dbe2ba9" providerId="LiveId" clId="{FA0A7972-A31E-4DFF-9AA6-577DFA0DEF1E}" dt="2022-02-24T17:34:32.614" v="39"/>
          <pc:sldLayoutMkLst>
            <pc:docMk/>
            <pc:sldMasterMk cId="1235674965" sldId="2147483708"/>
            <pc:sldLayoutMk cId="1525455452" sldId="2147483717"/>
          </pc:sldLayoutMkLst>
        </pc:sldLayoutChg>
        <pc:sldLayoutChg chg="setBg">
          <pc:chgData name="Harm D" userId="6f8afad89dbe2ba9" providerId="LiveId" clId="{FA0A7972-A31E-4DFF-9AA6-577DFA0DEF1E}" dt="2022-02-24T17:34:32.614" v="39"/>
          <pc:sldLayoutMkLst>
            <pc:docMk/>
            <pc:sldMasterMk cId="1235674965" sldId="2147483708"/>
            <pc:sldLayoutMk cId="776505246" sldId="2147483718"/>
          </pc:sldLayoutMkLst>
        </pc:sldLayoutChg>
        <pc:sldLayoutChg chg="setBg">
          <pc:chgData name="Harm D" userId="6f8afad89dbe2ba9" providerId="LiveId" clId="{FA0A7972-A31E-4DFF-9AA6-577DFA0DEF1E}" dt="2022-02-24T17:34:32.614" v="39"/>
          <pc:sldLayoutMkLst>
            <pc:docMk/>
            <pc:sldMasterMk cId="1235674965" sldId="2147483708"/>
            <pc:sldLayoutMk cId="3628093718" sldId="2147483719"/>
          </pc:sldLayoutMkLst>
        </pc:sldLayoutChg>
        <pc:sldLayoutChg chg="setBg">
          <pc:chgData name="Harm D" userId="6f8afad89dbe2ba9" providerId="LiveId" clId="{FA0A7972-A31E-4DFF-9AA6-577DFA0DEF1E}" dt="2022-02-24T17:34:32.614" v="39"/>
          <pc:sldLayoutMkLst>
            <pc:docMk/>
            <pc:sldMasterMk cId="1235674965" sldId="2147483708"/>
            <pc:sldLayoutMk cId="2884680521" sldId="2147483720"/>
          </pc:sldLayoutMkLst>
        </pc:sldLayoutChg>
        <pc:sldLayoutChg chg="setBg">
          <pc:chgData name="Harm D" userId="6f8afad89dbe2ba9" providerId="LiveId" clId="{FA0A7972-A31E-4DFF-9AA6-577DFA0DEF1E}" dt="2022-02-24T17:34:32.614" v="39"/>
          <pc:sldLayoutMkLst>
            <pc:docMk/>
            <pc:sldMasterMk cId="1235674965" sldId="2147483708"/>
            <pc:sldLayoutMk cId="3346163041" sldId="2147483721"/>
          </pc:sldLayoutMkLst>
        </pc:sldLayoutChg>
        <pc:sldLayoutChg chg="setBg">
          <pc:chgData name="Harm D" userId="6f8afad89dbe2ba9" providerId="LiveId" clId="{FA0A7972-A31E-4DFF-9AA6-577DFA0DEF1E}" dt="2022-02-24T17:34:32.614" v="39"/>
          <pc:sldLayoutMkLst>
            <pc:docMk/>
            <pc:sldMasterMk cId="1235674965" sldId="2147483708"/>
            <pc:sldLayoutMk cId="3506274094" sldId="2147483722"/>
          </pc:sldLayoutMkLst>
        </pc:sldLayoutChg>
        <pc:sldLayoutChg chg="setBg">
          <pc:chgData name="Harm D" userId="6f8afad89dbe2ba9" providerId="LiveId" clId="{FA0A7972-A31E-4DFF-9AA6-577DFA0DEF1E}" dt="2022-02-24T17:34:32.614" v="39"/>
          <pc:sldLayoutMkLst>
            <pc:docMk/>
            <pc:sldMasterMk cId="1235674965" sldId="2147483708"/>
            <pc:sldLayoutMk cId="1205810924" sldId="2147483723"/>
          </pc:sldLayoutMkLst>
        </pc:sldLayoutChg>
        <pc:sldLayoutChg chg="setBg">
          <pc:chgData name="Harm D" userId="6f8afad89dbe2ba9" providerId="LiveId" clId="{FA0A7972-A31E-4DFF-9AA6-577DFA0DEF1E}" dt="2022-02-24T17:34:32.614" v="39"/>
          <pc:sldLayoutMkLst>
            <pc:docMk/>
            <pc:sldMasterMk cId="1235674965" sldId="2147483708"/>
            <pc:sldLayoutMk cId="2153252203" sldId="2147483724"/>
          </pc:sldLayoutMkLst>
        </pc:sldLayoutChg>
        <pc:sldLayoutChg chg="setBg">
          <pc:chgData name="Harm D" userId="6f8afad89dbe2ba9" providerId="LiveId" clId="{FA0A7972-A31E-4DFF-9AA6-577DFA0DEF1E}" dt="2022-02-24T17:34:32.614" v="39"/>
          <pc:sldLayoutMkLst>
            <pc:docMk/>
            <pc:sldMasterMk cId="1235674965" sldId="2147483708"/>
            <pc:sldLayoutMk cId="3897855341" sldId="2147483725"/>
          </pc:sldLayoutMkLst>
        </pc:sldLayoutChg>
      </pc:sldMasterChg>
    </pc:docChg>
  </pc:docChgLst>
  <pc:docChgLst>
    <pc:chgData name="Guest User" providerId="Windows Live" clId="Web-{F3336259-6454-43CB-9CFF-D4F40D7EE908}"/>
    <pc:docChg chg="modSld">
      <pc:chgData name="Guest User" userId="" providerId="Windows Live" clId="Web-{F3336259-6454-43CB-9CFF-D4F40D7EE908}" dt="2022-02-24T08:06:22.032" v="86" actId="20577"/>
      <pc:docMkLst>
        <pc:docMk/>
      </pc:docMkLst>
      <pc:sldChg chg="modSp">
        <pc:chgData name="Guest User" userId="" providerId="Windows Live" clId="Web-{F3336259-6454-43CB-9CFF-D4F40D7EE908}" dt="2022-02-24T08:06:22.032" v="86" actId="20577"/>
        <pc:sldMkLst>
          <pc:docMk/>
          <pc:sldMk cId="3876709678" sldId="263"/>
        </pc:sldMkLst>
        <pc:spChg chg="mod">
          <ac:chgData name="Guest User" userId="" providerId="Windows Live" clId="Web-{F3336259-6454-43CB-9CFF-D4F40D7EE908}" dt="2022-02-24T07:19:21.960" v="35" actId="20577"/>
          <ac:spMkLst>
            <pc:docMk/>
            <pc:sldMk cId="3876709678" sldId="263"/>
            <ac:spMk id="2" creationId="{22D614A4-3235-44C9-9545-5D55194BEDBD}"/>
          </ac:spMkLst>
        </pc:spChg>
        <pc:spChg chg="mod">
          <ac:chgData name="Guest User" userId="" providerId="Windows Live" clId="Web-{F3336259-6454-43CB-9CFF-D4F40D7EE908}" dt="2022-02-24T08:06:22.032" v="86" actId="20577"/>
          <ac:spMkLst>
            <pc:docMk/>
            <pc:sldMk cId="3876709678" sldId="263"/>
            <ac:spMk id="3" creationId="{1753C41D-FB8D-4383-B17D-69104C9F73B3}"/>
          </ac:spMkLst>
        </pc:spChg>
      </pc:sldChg>
    </pc:docChg>
  </pc:docChgLst>
  <pc:docChgLst>
    <pc:chgData name="Warren Burrus" userId="2d1080575dc95e8f" providerId="Windows Live" clId="Web-{110E52AC-A755-404E-9947-5CE7B39849B9}"/>
    <pc:docChg chg="addSld modSld sldOrd">
      <pc:chgData name="Warren Burrus" userId="2d1080575dc95e8f" providerId="Windows Live" clId="Web-{110E52AC-A755-404E-9947-5CE7B39849B9}" dt="2022-02-22T02:02:30.075" v="46" actId="20577"/>
      <pc:docMkLst>
        <pc:docMk/>
      </pc:docMkLst>
      <pc:sldChg chg="modSp">
        <pc:chgData name="Warren Burrus" userId="2d1080575dc95e8f" providerId="Windows Live" clId="Web-{110E52AC-A755-404E-9947-5CE7B39849B9}" dt="2022-02-22T01:52:32.849" v="41" actId="20577"/>
        <pc:sldMkLst>
          <pc:docMk/>
          <pc:sldMk cId="4064481201" sldId="257"/>
        </pc:sldMkLst>
        <pc:spChg chg="mod">
          <ac:chgData name="Warren Burrus" userId="2d1080575dc95e8f" providerId="Windows Live" clId="Web-{110E52AC-A755-404E-9947-5CE7B39849B9}" dt="2022-02-22T01:52:32.849" v="41" actId="20577"/>
          <ac:spMkLst>
            <pc:docMk/>
            <pc:sldMk cId="4064481201" sldId="257"/>
            <ac:spMk id="2" creationId="{1013B2EB-C0EB-4284-8CF9-1CB879443E08}"/>
          </ac:spMkLst>
        </pc:spChg>
      </pc:sldChg>
      <pc:sldChg chg="addSp modSp mod ord modClrScheme chgLayout">
        <pc:chgData name="Warren Burrus" userId="2d1080575dc95e8f" providerId="Windows Live" clId="Web-{110E52AC-A755-404E-9947-5CE7B39849B9}" dt="2022-02-22T01:18:31.031" v="25" actId="20577"/>
        <pc:sldMkLst>
          <pc:docMk/>
          <pc:sldMk cId="3272930069" sldId="258"/>
        </pc:sldMkLst>
        <pc:spChg chg="mod ord">
          <ac:chgData name="Warren Burrus" userId="2d1080575dc95e8f" providerId="Windows Live" clId="Web-{110E52AC-A755-404E-9947-5CE7B39849B9}" dt="2022-02-22T01:18:24.421" v="23"/>
          <ac:spMkLst>
            <pc:docMk/>
            <pc:sldMk cId="3272930069" sldId="258"/>
            <ac:spMk id="2" creationId="{D3301E8C-4F81-49D5-AB35-BD2E4D0E18E3}"/>
          </ac:spMkLst>
        </pc:spChg>
        <pc:spChg chg="mod ord">
          <ac:chgData name="Warren Burrus" userId="2d1080575dc95e8f" providerId="Windows Live" clId="Web-{110E52AC-A755-404E-9947-5CE7B39849B9}" dt="2022-02-22T01:18:27.984" v="24" actId="20577"/>
          <ac:spMkLst>
            <pc:docMk/>
            <pc:sldMk cId="3272930069" sldId="258"/>
            <ac:spMk id="3" creationId="{9480370C-9283-4577-BBC9-95FAD535C861}"/>
          </ac:spMkLst>
        </pc:spChg>
        <pc:spChg chg="add mod ord">
          <ac:chgData name="Warren Burrus" userId="2d1080575dc95e8f" providerId="Windows Live" clId="Web-{110E52AC-A755-404E-9947-5CE7B39849B9}" dt="2022-02-22T01:18:31.031" v="25" actId="20577"/>
          <ac:spMkLst>
            <pc:docMk/>
            <pc:sldMk cId="3272930069" sldId="258"/>
            <ac:spMk id="4" creationId="{07918CDC-1CE9-4458-BDF9-645079E5D410}"/>
          </ac:spMkLst>
        </pc:spChg>
      </pc:sldChg>
      <pc:sldChg chg="modSp">
        <pc:chgData name="Warren Burrus" userId="2d1080575dc95e8f" providerId="Windows Live" clId="Web-{110E52AC-A755-404E-9947-5CE7B39849B9}" dt="2022-02-22T01:52:38.256" v="43" actId="20577"/>
        <pc:sldMkLst>
          <pc:docMk/>
          <pc:sldMk cId="1338055266" sldId="259"/>
        </pc:sldMkLst>
        <pc:spChg chg="mod">
          <ac:chgData name="Warren Burrus" userId="2d1080575dc95e8f" providerId="Windows Live" clId="Web-{110E52AC-A755-404E-9947-5CE7B39849B9}" dt="2022-02-22T01:52:38.256" v="43" actId="20577"/>
          <ac:spMkLst>
            <pc:docMk/>
            <pc:sldMk cId="1338055266" sldId="259"/>
            <ac:spMk id="2" creationId="{E5F3A795-A6B8-469E-8354-EFD598856ED2}"/>
          </ac:spMkLst>
        </pc:spChg>
      </pc:sldChg>
      <pc:sldChg chg="modSp new">
        <pc:chgData name="Warren Burrus" userId="2d1080575dc95e8f" providerId="Windows Live" clId="Web-{110E52AC-A755-404E-9947-5CE7B39849B9}" dt="2022-02-22T02:02:30.075" v="46" actId="20577"/>
        <pc:sldMkLst>
          <pc:docMk/>
          <pc:sldMk cId="94941238" sldId="260"/>
        </pc:sldMkLst>
        <pc:spChg chg="mod">
          <ac:chgData name="Warren Burrus" userId="2d1080575dc95e8f" providerId="Windows Live" clId="Web-{110E52AC-A755-404E-9947-5CE7B39849B9}" dt="2022-02-22T01:12:34.461" v="2" actId="20577"/>
          <ac:spMkLst>
            <pc:docMk/>
            <pc:sldMk cId="94941238" sldId="260"/>
            <ac:spMk id="2" creationId="{C5A6D25A-1376-494B-9CAA-2939964A0555}"/>
          </ac:spMkLst>
        </pc:spChg>
        <pc:spChg chg="mod">
          <ac:chgData name="Warren Burrus" userId="2d1080575dc95e8f" providerId="Windows Live" clId="Web-{110E52AC-A755-404E-9947-5CE7B39849B9}" dt="2022-02-22T02:02:30.075" v="46" actId="20577"/>
          <ac:spMkLst>
            <pc:docMk/>
            <pc:sldMk cId="94941238" sldId="260"/>
            <ac:spMk id="3" creationId="{76A9561E-76DD-4718-87C9-E64B7FEEB9FB}"/>
          </ac:spMkLst>
        </pc:spChg>
      </pc:sldChg>
      <pc:sldChg chg="modSp new">
        <pc:chgData name="Warren Burrus" userId="2d1080575dc95e8f" providerId="Windows Live" clId="Web-{110E52AC-A755-404E-9947-5CE7B39849B9}" dt="2022-02-22T01:13:26.371" v="9" actId="20577"/>
        <pc:sldMkLst>
          <pc:docMk/>
          <pc:sldMk cId="2497684576" sldId="261"/>
        </pc:sldMkLst>
        <pc:spChg chg="mod">
          <ac:chgData name="Warren Burrus" userId="2d1080575dc95e8f" providerId="Windows Live" clId="Web-{110E52AC-A755-404E-9947-5CE7B39849B9}" dt="2022-02-22T01:13:26.371" v="9" actId="20577"/>
          <ac:spMkLst>
            <pc:docMk/>
            <pc:sldMk cId="2497684576" sldId="261"/>
            <ac:spMk id="2" creationId="{C14E29B5-FA2C-4C6B-A569-7F7E3D5B49BE}"/>
          </ac:spMkLst>
        </pc:spChg>
      </pc:sldChg>
      <pc:sldChg chg="modSp new">
        <pc:chgData name="Warren Burrus" userId="2d1080575dc95e8f" providerId="Windows Live" clId="Web-{110E52AC-A755-404E-9947-5CE7B39849B9}" dt="2022-02-22T01:13:34.231" v="16" actId="20577"/>
        <pc:sldMkLst>
          <pc:docMk/>
          <pc:sldMk cId="2362526316" sldId="262"/>
        </pc:sldMkLst>
        <pc:spChg chg="mod">
          <ac:chgData name="Warren Burrus" userId="2d1080575dc95e8f" providerId="Windows Live" clId="Web-{110E52AC-A755-404E-9947-5CE7B39849B9}" dt="2022-02-22T01:13:34.231" v="16" actId="20577"/>
          <ac:spMkLst>
            <pc:docMk/>
            <pc:sldMk cId="2362526316" sldId="262"/>
            <ac:spMk id="2" creationId="{9FE42108-9EFF-48E3-97D2-3E2E8E3EFEAF}"/>
          </ac:spMkLst>
        </pc:spChg>
      </pc:sldChg>
      <pc:sldChg chg="modSp new">
        <pc:chgData name="Warren Burrus" userId="2d1080575dc95e8f" providerId="Windows Live" clId="Web-{110E52AC-A755-404E-9947-5CE7B39849B9}" dt="2022-02-22T01:14:21.781" v="22" actId="20577"/>
        <pc:sldMkLst>
          <pc:docMk/>
          <pc:sldMk cId="3876709678" sldId="263"/>
        </pc:sldMkLst>
        <pc:spChg chg="mod">
          <ac:chgData name="Warren Burrus" userId="2d1080575dc95e8f" providerId="Windows Live" clId="Web-{110E52AC-A755-404E-9947-5CE7B39849B9}" dt="2022-02-22T01:14:21.781" v="22" actId="20577"/>
          <ac:spMkLst>
            <pc:docMk/>
            <pc:sldMk cId="3876709678" sldId="263"/>
            <ac:spMk id="2" creationId="{22D614A4-3235-44C9-9545-5D55194BEDBD}"/>
          </ac:spMkLst>
        </pc:spChg>
      </pc:sldChg>
      <pc:sldChg chg="addSp delSp modSp new mod modClrScheme chgLayout">
        <pc:chgData name="Warren Burrus" userId="2d1080575dc95e8f" providerId="Windows Live" clId="Web-{110E52AC-A755-404E-9947-5CE7B39849B9}" dt="2022-02-22T01:51:47.034" v="39" actId="1076"/>
        <pc:sldMkLst>
          <pc:docMk/>
          <pc:sldMk cId="2985546358" sldId="264"/>
        </pc:sldMkLst>
        <pc:spChg chg="mod ord">
          <ac:chgData name="Warren Burrus" userId="2d1080575dc95e8f" providerId="Windows Live" clId="Web-{110E52AC-A755-404E-9947-5CE7B39849B9}" dt="2022-02-22T01:37:09.087" v="32"/>
          <ac:spMkLst>
            <pc:docMk/>
            <pc:sldMk cId="2985546358" sldId="264"/>
            <ac:spMk id="2" creationId="{16369135-9D28-40CE-8C4D-07811F7CF6BC}"/>
          </ac:spMkLst>
        </pc:spChg>
        <pc:spChg chg="del">
          <ac:chgData name="Warren Burrus" userId="2d1080575dc95e8f" providerId="Windows Live" clId="Web-{110E52AC-A755-404E-9947-5CE7B39849B9}" dt="2022-02-22T01:37:09.087" v="32"/>
          <ac:spMkLst>
            <pc:docMk/>
            <pc:sldMk cId="2985546358" sldId="264"/>
            <ac:spMk id="3" creationId="{EBC011F6-1EB5-4E0A-AA7F-04D12745C828}"/>
          </ac:spMkLst>
        </pc:spChg>
        <pc:picChg chg="add mod">
          <ac:chgData name="Warren Burrus" userId="2d1080575dc95e8f" providerId="Windows Live" clId="Web-{110E52AC-A755-404E-9947-5CE7B39849B9}" dt="2022-02-22T01:51:47.034" v="39" actId="1076"/>
          <ac:picMkLst>
            <pc:docMk/>
            <pc:sldMk cId="2985546358" sldId="264"/>
            <ac:picMk id="4" creationId="{18D45A7A-8A3A-4962-9DBD-B4E20DAC2F13}"/>
          </ac:picMkLst>
        </pc:picChg>
      </pc:sldChg>
    </pc:docChg>
  </pc:docChgLst>
  <pc:docChgLst>
    <pc:chgData name="Guest User" providerId="Windows Live" clId="Web-{4709F3EA-CEED-48AE-90F5-FD1A8AE18BCB}"/>
    <pc:docChg chg="modSld">
      <pc:chgData name="Guest User" userId="" providerId="Windows Live" clId="Web-{4709F3EA-CEED-48AE-90F5-FD1A8AE18BCB}" dt="2022-02-24T17:33:39.287" v="204"/>
      <pc:docMkLst>
        <pc:docMk/>
      </pc:docMkLst>
      <pc:sldChg chg="modSp">
        <pc:chgData name="Guest User" userId="" providerId="Windows Live" clId="Web-{4709F3EA-CEED-48AE-90F5-FD1A8AE18BCB}" dt="2022-02-24T04:34:36.618" v="175" actId="20577"/>
        <pc:sldMkLst>
          <pc:docMk/>
          <pc:sldMk cId="3272930069" sldId="258"/>
        </pc:sldMkLst>
        <pc:spChg chg="mod">
          <ac:chgData name="Guest User" userId="" providerId="Windows Live" clId="Web-{4709F3EA-CEED-48AE-90F5-FD1A8AE18BCB}" dt="2022-02-24T04:34:36.618" v="175" actId="20577"/>
          <ac:spMkLst>
            <pc:docMk/>
            <pc:sldMk cId="3272930069" sldId="258"/>
            <ac:spMk id="3" creationId="{9480370C-9283-4577-BBC9-95FAD535C861}"/>
          </ac:spMkLst>
        </pc:spChg>
      </pc:sldChg>
      <pc:sldChg chg="modNotes">
        <pc:chgData name="Guest User" userId="" providerId="Windows Live" clId="Web-{4709F3EA-CEED-48AE-90F5-FD1A8AE18BCB}" dt="2022-02-24T17:33:39.287" v="204"/>
        <pc:sldMkLst>
          <pc:docMk/>
          <pc:sldMk cId="94941238" sldId="260"/>
        </pc:sldMkLst>
      </pc:sldChg>
      <pc:sldChg chg="modNotes">
        <pc:chgData name="Guest User" userId="" providerId="Windows Live" clId="Web-{4709F3EA-CEED-48AE-90F5-FD1A8AE18BCB}" dt="2022-02-24T17:20:22.803" v="200"/>
        <pc:sldMkLst>
          <pc:docMk/>
          <pc:sldMk cId="75024503" sldId="265"/>
        </pc:sldMkLst>
      </pc:sldChg>
    </pc:docChg>
  </pc:docChgLst>
  <pc:docChgLst>
    <pc:chgData name="Warren Burrus" userId="2d1080575dc95e8f" providerId="LiveId" clId="{C84314C0-E2C2-471D-82DF-A753A4C0B5A3}"/>
    <pc:docChg chg="custSel addSld modSld">
      <pc:chgData name="Warren Burrus" userId="2d1080575dc95e8f" providerId="LiveId" clId="{C84314C0-E2C2-471D-82DF-A753A4C0B5A3}" dt="2022-02-19T18:23:28.610" v="49" actId="20577"/>
      <pc:docMkLst>
        <pc:docMk/>
      </pc:docMkLst>
      <pc:sldChg chg="modSp new mod">
        <pc:chgData name="Warren Burrus" userId="2d1080575dc95e8f" providerId="LiveId" clId="{C84314C0-E2C2-471D-82DF-A753A4C0B5A3}" dt="2022-02-19T18:23:28.610" v="49" actId="20577"/>
        <pc:sldMkLst>
          <pc:docMk/>
          <pc:sldMk cId="975936349" sldId="256"/>
        </pc:sldMkLst>
        <pc:spChg chg="mod">
          <ac:chgData name="Warren Burrus" userId="2d1080575dc95e8f" providerId="LiveId" clId="{C84314C0-E2C2-471D-82DF-A753A4C0B5A3}" dt="2022-02-19T18:22:05.205" v="15" actId="20577"/>
          <ac:spMkLst>
            <pc:docMk/>
            <pc:sldMk cId="975936349" sldId="256"/>
            <ac:spMk id="2" creationId="{E1FF274A-07D2-4B36-AF69-E3E92A804EED}"/>
          </ac:spMkLst>
        </pc:spChg>
        <pc:spChg chg="mod">
          <ac:chgData name="Warren Burrus" userId="2d1080575dc95e8f" providerId="LiveId" clId="{C84314C0-E2C2-471D-82DF-A753A4C0B5A3}" dt="2022-02-19T18:23:28.610" v="49" actId="20577"/>
          <ac:spMkLst>
            <pc:docMk/>
            <pc:sldMk cId="975936349" sldId="256"/>
            <ac:spMk id="3" creationId="{EFADF9C9-178B-456C-8FE0-7CF5E1EFDBAF}"/>
          </ac:spMkLst>
        </pc:spChg>
      </pc:sldChg>
      <pc:sldChg chg="new">
        <pc:chgData name="Warren Burrus" userId="2d1080575dc95e8f" providerId="LiveId" clId="{C84314C0-E2C2-471D-82DF-A753A4C0B5A3}" dt="2022-02-19T18:22:46.282" v="33" actId="680"/>
        <pc:sldMkLst>
          <pc:docMk/>
          <pc:sldMk cId="4064481201" sldId="257"/>
        </pc:sldMkLst>
      </pc:sldChg>
      <pc:sldChg chg="new">
        <pc:chgData name="Warren Burrus" userId="2d1080575dc95e8f" providerId="LiveId" clId="{C84314C0-E2C2-471D-82DF-A753A4C0B5A3}" dt="2022-02-19T18:22:51.910" v="34" actId="680"/>
        <pc:sldMkLst>
          <pc:docMk/>
          <pc:sldMk cId="3272930069" sldId="258"/>
        </pc:sldMkLst>
      </pc:sldChg>
      <pc:sldChg chg="new">
        <pc:chgData name="Warren Burrus" userId="2d1080575dc95e8f" providerId="LiveId" clId="{C84314C0-E2C2-471D-82DF-A753A4C0B5A3}" dt="2022-02-19T18:22:54.034" v="35" actId="680"/>
        <pc:sldMkLst>
          <pc:docMk/>
          <pc:sldMk cId="1338055266" sldId="259"/>
        </pc:sldMkLst>
      </pc:sldChg>
    </pc:docChg>
  </pc:docChgLst>
  <pc:docChgLst>
    <pc:chgData name="Guest User" providerId="Windows Live" clId="Web-{E62C740E-8CD2-4361-B9E9-4644933C9FE7}"/>
    <pc:docChg chg="modSld">
      <pc:chgData name="Guest User" userId="" providerId="Windows Live" clId="Web-{E62C740E-8CD2-4361-B9E9-4644933C9FE7}" dt="2022-02-24T05:21:58.233" v="3" actId="1076"/>
      <pc:docMkLst>
        <pc:docMk/>
      </pc:docMkLst>
      <pc:sldChg chg="addSp delSp modSp">
        <pc:chgData name="Guest User" userId="" providerId="Windows Live" clId="Web-{E62C740E-8CD2-4361-B9E9-4644933C9FE7}" dt="2022-02-24T05:21:58.233" v="3" actId="1076"/>
        <pc:sldMkLst>
          <pc:docMk/>
          <pc:sldMk cId="1338055266" sldId="259"/>
        </pc:sldMkLst>
        <pc:spChg chg="del">
          <ac:chgData name="Guest User" userId="" providerId="Windows Live" clId="Web-{E62C740E-8CD2-4361-B9E9-4644933C9FE7}" dt="2022-02-24T05:20:19.012" v="0"/>
          <ac:spMkLst>
            <pc:docMk/>
            <pc:sldMk cId="1338055266" sldId="259"/>
            <ac:spMk id="3" creationId="{E8246C85-0DDF-4C51-B0CF-F4E7512727F6}"/>
          </ac:spMkLst>
        </pc:spChg>
        <pc:spChg chg="add del mod">
          <ac:chgData name="Guest User" userId="" providerId="Windows Live" clId="Web-{E62C740E-8CD2-4361-B9E9-4644933C9FE7}" dt="2022-02-24T05:21:55.015" v="2"/>
          <ac:spMkLst>
            <pc:docMk/>
            <pc:sldMk cId="1338055266" sldId="259"/>
            <ac:spMk id="6" creationId="{D395BB41-AC54-4F8D-9128-423908A9AEF6}"/>
          </ac:spMkLst>
        </pc:spChg>
        <pc:picChg chg="add del mod ord">
          <ac:chgData name="Guest User" userId="" providerId="Windows Live" clId="Web-{E62C740E-8CD2-4361-B9E9-4644933C9FE7}" dt="2022-02-24T05:20:21.778" v="1"/>
          <ac:picMkLst>
            <pc:docMk/>
            <pc:sldMk cId="1338055266" sldId="259"/>
            <ac:picMk id="4" creationId="{9D5E0CBE-4B43-4B3D-BB17-7B14E0553B2C}"/>
          </ac:picMkLst>
        </pc:picChg>
        <pc:picChg chg="add mod ord">
          <ac:chgData name="Guest User" userId="" providerId="Windows Live" clId="Web-{E62C740E-8CD2-4361-B9E9-4644933C9FE7}" dt="2022-02-24T05:21:58.233" v="3" actId="1076"/>
          <ac:picMkLst>
            <pc:docMk/>
            <pc:sldMk cId="1338055266" sldId="259"/>
            <ac:picMk id="7" creationId="{16712E42-6BD3-4A4F-904B-267080B24CFC}"/>
          </ac:picMkLst>
        </pc:picChg>
      </pc:sldChg>
    </pc:docChg>
  </pc:docChgLst>
  <pc:docChgLst>
    <pc:chgData name="Guest User" providerId="Windows Live" clId="Web-{5E2D8E39-440A-417D-B8AA-F74CCB91E079}"/>
    <pc:docChg chg="modSld">
      <pc:chgData name="Guest User" userId="" providerId="Windows Live" clId="Web-{5E2D8E39-440A-417D-B8AA-F74CCB91E079}" dt="2022-02-24T09:05:04.727" v="121" actId="20577"/>
      <pc:docMkLst>
        <pc:docMk/>
      </pc:docMkLst>
      <pc:sldChg chg="modSp">
        <pc:chgData name="Guest User" userId="" providerId="Windows Live" clId="Web-{5E2D8E39-440A-417D-B8AA-F74CCB91E079}" dt="2022-02-24T09:05:04.727" v="121" actId="20577"/>
        <pc:sldMkLst>
          <pc:docMk/>
          <pc:sldMk cId="3182654584" sldId="266"/>
        </pc:sldMkLst>
        <pc:spChg chg="mod">
          <ac:chgData name="Guest User" userId="" providerId="Windows Live" clId="Web-{5E2D8E39-440A-417D-B8AA-F74CCB91E079}" dt="2022-02-24T09:05:04.727" v="121" actId="20577"/>
          <ac:spMkLst>
            <pc:docMk/>
            <pc:sldMk cId="3182654584" sldId="266"/>
            <ac:spMk id="3" creationId="{05AA8DC0-6F21-461F-9C16-72B994E401A1}"/>
          </ac:spMkLst>
        </pc:spChg>
      </pc:sldChg>
    </pc:docChg>
  </pc:docChgLst>
  <pc:docChgLst>
    <pc:chgData name="Guest User" providerId="Windows Live" clId="Web-{9F29E553-4245-43F6-B705-2A3DF49E6909}"/>
    <pc:docChg chg="modSld">
      <pc:chgData name="Guest User" userId="" providerId="Windows Live" clId="Web-{9F29E553-4245-43F6-B705-2A3DF49E6909}" dt="2022-02-24T17:23:18.741" v="5"/>
      <pc:docMkLst>
        <pc:docMk/>
      </pc:docMkLst>
      <pc:sldChg chg="modNotes">
        <pc:chgData name="Guest User" userId="" providerId="Windows Live" clId="Web-{9F29E553-4245-43F6-B705-2A3DF49E6909}" dt="2022-02-24T17:22:48.459" v="3"/>
        <pc:sldMkLst>
          <pc:docMk/>
          <pc:sldMk cId="975936349" sldId="256"/>
        </pc:sldMkLst>
      </pc:sldChg>
      <pc:sldChg chg="modNotes">
        <pc:chgData name="Guest User" userId="" providerId="Windows Live" clId="Web-{9F29E553-4245-43F6-B705-2A3DF49E6909}" dt="2022-02-24T17:23:18.741" v="5"/>
        <pc:sldMkLst>
          <pc:docMk/>
          <pc:sldMk cId="3876709678" sldId="263"/>
        </pc:sldMkLst>
      </pc:sldChg>
    </pc:docChg>
  </pc:docChgLst>
  <pc:docChgLst>
    <pc:chgData name="Warren Burrus" userId="2d1080575dc95e8f" providerId="Windows Live" clId="Web-{7C0BE336-7938-43DD-958D-8E47FFF10A7B}"/>
    <pc:docChg chg="modSld">
      <pc:chgData name="Warren Burrus" userId="2d1080575dc95e8f" providerId="Windows Live" clId="Web-{7C0BE336-7938-43DD-958D-8E47FFF10A7B}" dt="2022-02-24T16:52:17.929" v="174"/>
      <pc:docMkLst>
        <pc:docMk/>
      </pc:docMkLst>
      <pc:sldChg chg="modNotes">
        <pc:chgData name="Warren Burrus" userId="2d1080575dc95e8f" providerId="Windows Live" clId="Web-{7C0BE336-7938-43DD-958D-8E47FFF10A7B}" dt="2022-02-24T16:48:22.682" v="127"/>
        <pc:sldMkLst>
          <pc:docMk/>
          <pc:sldMk cId="1338055266" sldId="259"/>
        </pc:sldMkLst>
      </pc:sldChg>
      <pc:sldChg chg="addSp delSp modSp mod setBg modClrScheme setClrOvrMap modShow chgLayout modNotes">
        <pc:chgData name="Warren Burrus" userId="2d1080575dc95e8f" providerId="Windows Live" clId="Web-{7C0BE336-7938-43DD-958D-8E47FFF10A7B}" dt="2022-02-24T16:50:22.774" v="138" actId="20577"/>
        <pc:sldMkLst>
          <pc:docMk/>
          <pc:sldMk cId="2497684576" sldId="261"/>
        </pc:sldMkLst>
        <pc:spChg chg="mod ord">
          <ac:chgData name="Warren Burrus" userId="2d1080575dc95e8f" providerId="Windows Live" clId="Web-{7C0BE336-7938-43DD-958D-8E47FFF10A7B}" dt="2022-02-24T16:50:22.774" v="138" actId="20577"/>
          <ac:spMkLst>
            <pc:docMk/>
            <pc:sldMk cId="2497684576" sldId="261"/>
            <ac:spMk id="2" creationId="{C14E29B5-FA2C-4C6B-A569-7F7E3D5B49BE}"/>
          </ac:spMkLst>
        </pc:spChg>
        <pc:spChg chg="del mod ord">
          <ac:chgData name="Warren Burrus" userId="2d1080575dc95e8f" providerId="Windows Live" clId="Web-{7C0BE336-7938-43DD-958D-8E47FFF10A7B}" dt="2022-02-24T16:32:57.433" v="80"/>
          <ac:spMkLst>
            <pc:docMk/>
            <pc:sldMk cId="2497684576" sldId="261"/>
            <ac:spMk id="3" creationId="{FE98D9C0-D263-455E-971F-06D0EBBE36BB}"/>
          </ac:spMkLst>
        </pc:spChg>
        <pc:spChg chg="add del mod ord">
          <ac:chgData name="Warren Burrus" userId="2d1080575dc95e8f" providerId="Windows Live" clId="Web-{7C0BE336-7938-43DD-958D-8E47FFF10A7B}" dt="2022-02-24T16:46:52.118" v="122"/>
          <ac:spMkLst>
            <pc:docMk/>
            <pc:sldMk cId="2497684576" sldId="261"/>
            <ac:spMk id="4" creationId="{01491A6A-5D56-4B25-BE33-EE715C7F0537}"/>
          </ac:spMkLst>
        </pc:spChg>
        <pc:spChg chg="add del mod ord">
          <ac:chgData name="Warren Burrus" userId="2d1080575dc95e8f" providerId="Windows Live" clId="Web-{7C0BE336-7938-43DD-958D-8E47FFF10A7B}" dt="2022-02-24T16:33:03.464" v="82"/>
          <ac:spMkLst>
            <pc:docMk/>
            <pc:sldMk cId="2497684576" sldId="261"/>
            <ac:spMk id="5" creationId="{496AA3B6-4D2A-4AA0-B7F5-C8588D58343F}"/>
          </ac:spMkLst>
        </pc:spChg>
        <pc:spChg chg="add del mod ord">
          <ac:chgData name="Warren Burrus" userId="2d1080575dc95e8f" providerId="Windows Live" clId="Web-{7C0BE336-7938-43DD-958D-8E47FFF10A7B}" dt="2022-02-24T16:32:59.761" v="81"/>
          <ac:spMkLst>
            <pc:docMk/>
            <pc:sldMk cId="2497684576" sldId="261"/>
            <ac:spMk id="6" creationId="{5A4DD4DE-5548-4FE0-8AE4-1920E341376C}"/>
          </ac:spMkLst>
        </pc:spChg>
        <pc:spChg chg="add del mod ord">
          <ac:chgData name="Warren Burrus" userId="2d1080575dc95e8f" providerId="Windows Live" clId="Web-{7C0BE336-7938-43DD-958D-8E47FFF10A7B}" dt="2022-02-24T16:34:45.855" v="98"/>
          <ac:spMkLst>
            <pc:docMk/>
            <pc:sldMk cId="2497684576" sldId="261"/>
            <ac:spMk id="7" creationId="{AF4AA00B-7160-4D73-B63B-581CA3D0527B}"/>
          </ac:spMkLst>
        </pc:spChg>
        <pc:spChg chg="add del mod ord">
          <ac:chgData name="Warren Burrus" userId="2d1080575dc95e8f" providerId="Windows Live" clId="Web-{7C0BE336-7938-43DD-958D-8E47FFF10A7B}" dt="2022-02-24T16:33:05.917" v="83"/>
          <ac:spMkLst>
            <pc:docMk/>
            <pc:sldMk cId="2497684576" sldId="261"/>
            <ac:spMk id="8" creationId="{360B7282-7064-47D5-98D1-587E6512D054}"/>
          </ac:spMkLst>
        </pc:spChg>
        <pc:spChg chg="add del">
          <ac:chgData name="Warren Burrus" userId="2d1080575dc95e8f" providerId="Windows Live" clId="Web-{7C0BE336-7938-43DD-958D-8E47FFF10A7B}" dt="2022-02-24T16:33:28.949" v="86"/>
          <ac:spMkLst>
            <pc:docMk/>
            <pc:sldMk cId="2497684576" sldId="261"/>
            <ac:spMk id="9" creationId="{BA3EC08C-C666-426F-966E-08B602346924}"/>
          </ac:spMkLst>
        </pc:spChg>
        <pc:spChg chg="add del mod">
          <ac:chgData name="Warren Burrus" userId="2d1080575dc95e8f" providerId="Windows Live" clId="Web-{7C0BE336-7938-43DD-958D-8E47FFF10A7B}" dt="2022-02-24T16:47:00.274" v="123"/>
          <ac:spMkLst>
            <pc:docMk/>
            <pc:sldMk cId="2497684576" sldId="261"/>
            <ac:spMk id="11" creationId="{25047281-4F3F-420B-8684-FE02F3E09E16}"/>
          </ac:spMkLst>
        </pc:spChg>
        <pc:spChg chg="add">
          <ac:chgData name="Warren Burrus" userId="2d1080575dc95e8f" providerId="Windows Live" clId="Web-{7C0BE336-7938-43DD-958D-8E47FFF10A7B}" dt="2022-02-24T16:47:06.040" v="124"/>
          <ac:spMkLst>
            <pc:docMk/>
            <pc:sldMk cId="2497684576" sldId="261"/>
            <ac:spMk id="21" creationId="{4AC0CD9D-7610-4620-93B4-798CCD9AB581}"/>
          </ac:spMkLst>
        </pc:spChg>
        <pc:spChg chg="add">
          <ac:chgData name="Warren Burrus" userId="2d1080575dc95e8f" providerId="Windows Live" clId="Web-{7C0BE336-7938-43DD-958D-8E47FFF10A7B}" dt="2022-02-24T16:47:06.040" v="124"/>
          <ac:spMkLst>
            <pc:docMk/>
            <pc:sldMk cId="2497684576" sldId="261"/>
            <ac:spMk id="27" creationId="{DE4D62F9-188E-4530-84C2-24BDEE4BEB82}"/>
          </ac:spMkLst>
        </pc:spChg>
        <pc:spChg chg="add">
          <ac:chgData name="Warren Burrus" userId="2d1080575dc95e8f" providerId="Windows Live" clId="Web-{7C0BE336-7938-43DD-958D-8E47FFF10A7B}" dt="2022-02-24T16:47:06.040" v="124"/>
          <ac:spMkLst>
            <pc:docMk/>
            <pc:sldMk cId="2497684576" sldId="261"/>
            <ac:spMk id="29" creationId="{757B325C-3E35-45CF-9D07-3BCB281F3B9C}"/>
          </ac:spMkLst>
        </pc:spChg>
        <pc:spChg chg="add">
          <ac:chgData name="Warren Burrus" userId="2d1080575dc95e8f" providerId="Windows Live" clId="Web-{7C0BE336-7938-43DD-958D-8E47FFF10A7B}" dt="2022-02-24T16:47:06.040" v="124"/>
          <ac:spMkLst>
            <pc:docMk/>
            <pc:sldMk cId="2497684576" sldId="261"/>
            <ac:spMk id="31" creationId="{C24BEC42-AFF3-40D1-93A2-A27A42E1E23C}"/>
          </ac:spMkLst>
        </pc:spChg>
        <pc:spChg chg="add">
          <ac:chgData name="Warren Burrus" userId="2d1080575dc95e8f" providerId="Windows Live" clId="Web-{7C0BE336-7938-43DD-958D-8E47FFF10A7B}" dt="2022-02-24T16:47:06.040" v="124"/>
          <ac:spMkLst>
            <pc:docMk/>
            <pc:sldMk cId="2497684576" sldId="261"/>
            <ac:spMk id="33" creationId="{608F427C-1EC9-4280-9367-F2B3AA063E82}"/>
          </ac:spMkLst>
        </pc:spChg>
        <pc:spChg chg="add">
          <ac:chgData name="Warren Burrus" userId="2d1080575dc95e8f" providerId="Windows Live" clId="Web-{7C0BE336-7938-43DD-958D-8E47FFF10A7B}" dt="2022-02-24T16:47:06.040" v="124"/>
          <ac:spMkLst>
            <pc:docMk/>
            <pc:sldMk cId="2497684576" sldId="261"/>
            <ac:spMk id="35" creationId="{F98810A7-E114-447A-A7D6-69B27CFB5650}"/>
          </ac:spMkLst>
        </pc:spChg>
        <pc:picChg chg="add mod ord">
          <ac:chgData name="Warren Burrus" userId="2d1080575dc95e8f" providerId="Windows Live" clId="Web-{7C0BE336-7938-43DD-958D-8E47FFF10A7B}" dt="2022-02-24T16:47:06.040" v="124"/>
          <ac:picMkLst>
            <pc:docMk/>
            <pc:sldMk cId="2497684576" sldId="261"/>
            <ac:picMk id="12" creationId="{871BA520-182D-44A6-B253-DEB1CBC6707B}"/>
          </ac:picMkLst>
        </pc:picChg>
        <pc:picChg chg="add">
          <ac:chgData name="Warren Burrus" userId="2d1080575dc95e8f" providerId="Windows Live" clId="Web-{7C0BE336-7938-43DD-958D-8E47FFF10A7B}" dt="2022-02-24T16:47:06.040" v="124"/>
          <ac:picMkLst>
            <pc:docMk/>
            <pc:sldMk cId="2497684576" sldId="261"/>
            <ac:picMk id="17" creationId="{41B68C77-138E-4BF7-A276-BD0C78A4219F}"/>
          </ac:picMkLst>
        </pc:picChg>
        <pc:picChg chg="add">
          <ac:chgData name="Warren Burrus" userId="2d1080575dc95e8f" providerId="Windows Live" clId="Web-{7C0BE336-7938-43DD-958D-8E47FFF10A7B}" dt="2022-02-24T16:47:06.040" v="124"/>
          <ac:picMkLst>
            <pc:docMk/>
            <pc:sldMk cId="2497684576" sldId="261"/>
            <ac:picMk id="19" creationId="{7C268552-D473-46ED-B1B8-422042C4DEF1}"/>
          </ac:picMkLst>
        </pc:picChg>
        <pc:picChg chg="add">
          <ac:chgData name="Warren Burrus" userId="2d1080575dc95e8f" providerId="Windows Live" clId="Web-{7C0BE336-7938-43DD-958D-8E47FFF10A7B}" dt="2022-02-24T16:47:06.040" v="124"/>
          <ac:picMkLst>
            <pc:docMk/>
            <pc:sldMk cId="2497684576" sldId="261"/>
            <ac:picMk id="23" creationId="{B9238B3E-24AA-439A-B527-6C5DF6D72145}"/>
          </ac:picMkLst>
        </pc:picChg>
        <pc:picChg chg="add">
          <ac:chgData name="Warren Burrus" userId="2d1080575dc95e8f" providerId="Windows Live" clId="Web-{7C0BE336-7938-43DD-958D-8E47FFF10A7B}" dt="2022-02-24T16:47:06.040" v="124"/>
          <ac:picMkLst>
            <pc:docMk/>
            <pc:sldMk cId="2497684576" sldId="261"/>
            <ac:picMk id="25" creationId="{69F01145-BEA3-4CBF-AA21-10077B948CA8}"/>
          </ac:picMkLst>
        </pc:picChg>
      </pc:sldChg>
      <pc:sldChg chg="modSp modNotes">
        <pc:chgData name="Warren Burrus" userId="2d1080575dc95e8f" providerId="Windows Live" clId="Web-{7C0BE336-7938-43DD-958D-8E47FFF10A7B}" dt="2022-02-24T16:51:07.648" v="167" actId="20577"/>
        <pc:sldMkLst>
          <pc:docMk/>
          <pc:sldMk cId="3876709678" sldId="263"/>
        </pc:sldMkLst>
        <pc:spChg chg="mod">
          <ac:chgData name="Warren Burrus" userId="2d1080575dc95e8f" providerId="Windows Live" clId="Web-{7C0BE336-7938-43DD-958D-8E47FFF10A7B}" dt="2022-02-24T16:51:07.648" v="167" actId="20577"/>
          <ac:spMkLst>
            <pc:docMk/>
            <pc:sldMk cId="3876709678" sldId="263"/>
            <ac:spMk id="2" creationId="{22D614A4-3235-44C9-9545-5D55194BEDBD}"/>
          </ac:spMkLst>
        </pc:spChg>
      </pc:sldChg>
      <pc:sldChg chg="modNotes">
        <pc:chgData name="Warren Burrus" userId="2d1080575dc95e8f" providerId="Windows Live" clId="Web-{7C0BE336-7938-43DD-958D-8E47FFF10A7B}" dt="2022-02-24T16:41:05.447" v="121"/>
        <pc:sldMkLst>
          <pc:docMk/>
          <pc:sldMk cId="2985546358" sldId="264"/>
        </pc:sldMkLst>
      </pc:sldChg>
      <pc:sldChg chg="modSp modNotes">
        <pc:chgData name="Warren Burrus" userId="2d1080575dc95e8f" providerId="Windows Live" clId="Web-{7C0BE336-7938-43DD-958D-8E47FFF10A7B}" dt="2022-02-24T16:52:17.929" v="174"/>
        <pc:sldMkLst>
          <pc:docMk/>
          <pc:sldMk cId="75024503" sldId="265"/>
        </pc:sldMkLst>
        <pc:spChg chg="mod">
          <ac:chgData name="Warren Burrus" userId="2d1080575dc95e8f" providerId="Windows Live" clId="Web-{7C0BE336-7938-43DD-958D-8E47FFF10A7B}" dt="2022-02-24T16:21:09.966" v="6" actId="20577"/>
          <ac:spMkLst>
            <pc:docMk/>
            <pc:sldMk cId="75024503" sldId="265"/>
            <ac:spMk id="2" creationId="{0DC060C8-F6D3-4249-B0A9-4BD1A060FF4E}"/>
          </ac:spMkLst>
        </pc:spChg>
      </pc:sldChg>
      <pc:sldChg chg="modSp modNotes">
        <pc:chgData name="Warren Burrus" userId="2d1080575dc95e8f" providerId="Windows Live" clId="Web-{7C0BE336-7938-43DD-958D-8E47FFF10A7B}" dt="2022-02-24T16:40:57.728" v="116"/>
        <pc:sldMkLst>
          <pc:docMk/>
          <pc:sldMk cId="3182654584" sldId="266"/>
        </pc:sldMkLst>
        <pc:spChg chg="mod">
          <ac:chgData name="Warren Burrus" userId="2d1080575dc95e8f" providerId="Windows Live" clId="Web-{7C0BE336-7938-43DD-958D-8E47FFF10A7B}" dt="2022-02-24T16:21:13.982" v="8" actId="20577"/>
          <ac:spMkLst>
            <pc:docMk/>
            <pc:sldMk cId="3182654584" sldId="266"/>
            <ac:spMk id="2" creationId="{0DC060C8-F6D3-4249-B0A9-4BD1A060FF4E}"/>
          </ac:spMkLst>
        </pc:spChg>
        <pc:spChg chg="mod">
          <ac:chgData name="Warren Burrus" userId="2d1080575dc95e8f" providerId="Windows Live" clId="Web-{7C0BE336-7938-43DD-958D-8E47FFF10A7B}" dt="2022-02-24T16:29:29.590" v="23" actId="20577"/>
          <ac:spMkLst>
            <pc:docMk/>
            <pc:sldMk cId="3182654584" sldId="266"/>
            <ac:spMk id="3" creationId="{05AA8DC0-6F21-461F-9C16-72B994E401A1}"/>
          </ac:spMkLst>
        </pc:spChg>
      </pc:sldChg>
      <pc:sldChg chg="modSp">
        <pc:chgData name="Warren Burrus" userId="2d1080575dc95e8f" providerId="Windows Live" clId="Web-{7C0BE336-7938-43DD-958D-8E47FFF10A7B}" dt="2022-02-24T16:20:25.998" v="2" actId="1076"/>
        <pc:sldMkLst>
          <pc:docMk/>
          <pc:sldMk cId="3355187319" sldId="267"/>
        </pc:sldMkLst>
        <pc:picChg chg="mod">
          <ac:chgData name="Warren Burrus" userId="2d1080575dc95e8f" providerId="Windows Live" clId="Web-{7C0BE336-7938-43DD-958D-8E47FFF10A7B}" dt="2022-02-24T16:20:25.998" v="2" actId="1076"/>
          <ac:picMkLst>
            <pc:docMk/>
            <pc:sldMk cId="3355187319" sldId="267"/>
            <ac:picMk id="6" creationId="{8095959B-BCDC-4E80-B54A-76E39300FE3F}"/>
          </ac:picMkLst>
        </pc:picChg>
      </pc:sldChg>
    </pc:docChg>
  </pc:docChgLst>
  <pc:docChgLst>
    <pc:chgData name="Guest User" providerId="Windows Live" clId="Web-{3DF4FB0B-3FCC-4825-8053-18625DFDAD7D}"/>
    <pc:docChg chg="modSld">
      <pc:chgData name="Guest User" userId="" providerId="Windows Live" clId="Web-{3DF4FB0B-3FCC-4825-8053-18625DFDAD7D}" dt="2022-02-24T02:39:47.907" v="32"/>
      <pc:docMkLst>
        <pc:docMk/>
      </pc:docMkLst>
      <pc:sldChg chg="modNotes">
        <pc:chgData name="Guest User" userId="" providerId="Windows Live" clId="Web-{3DF4FB0B-3FCC-4825-8053-18625DFDAD7D}" dt="2022-02-24T02:39:47.907" v="32"/>
        <pc:sldMkLst>
          <pc:docMk/>
          <pc:sldMk cId="2362526316" sldId="262"/>
        </pc:sldMkLst>
      </pc:sldChg>
    </pc:docChg>
  </pc:docChgLst>
  <pc:docChgLst>
    <pc:chgData name="Warren Burrus" userId="2d1080575dc95e8f" providerId="Windows Live" clId="Web-{781AA3BD-EE9A-4B17-A257-FE6DF2B4B8DD}"/>
    <pc:docChg chg="modSld">
      <pc:chgData name="Warren Burrus" userId="2d1080575dc95e8f" providerId="Windows Live" clId="Web-{781AA3BD-EE9A-4B17-A257-FE6DF2B4B8DD}" dt="2022-02-24T17:26:41.085" v="17"/>
      <pc:docMkLst>
        <pc:docMk/>
      </pc:docMkLst>
      <pc:sldChg chg="modNotes">
        <pc:chgData name="Warren Burrus" userId="2d1080575dc95e8f" providerId="Windows Live" clId="Web-{781AA3BD-EE9A-4B17-A257-FE6DF2B4B8DD}" dt="2022-02-24T17:26:41.085" v="17"/>
        <pc:sldMkLst>
          <pc:docMk/>
          <pc:sldMk cId="2985546358" sldId="264"/>
        </pc:sldMkLst>
      </pc:sldChg>
      <pc:sldChg chg="modNotes">
        <pc:chgData name="Warren Burrus" userId="2d1080575dc95e8f" providerId="Windows Live" clId="Web-{781AA3BD-EE9A-4B17-A257-FE6DF2B4B8DD}" dt="2022-02-24T17:26:37.585" v="15"/>
        <pc:sldMkLst>
          <pc:docMk/>
          <pc:sldMk cId="3182654584" sldId="266"/>
        </pc:sldMkLst>
      </pc:sldChg>
    </pc:docChg>
  </pc:docChgLst>
  <pc:docChgLst>
    <pc:chgData name="Warren Burrus" userId="2d1080575dc95e8f" providerId="Windows Live" clId="Web-{3AFD0F5E-5862-4A16-8490-145FC71883E3}"/>
    <pc:docChg chg="modSld">
      <pc:chgData name="Warren Burrus" userId="2d1080575dc95e8f" providerId="Windows Live" clId="Web-{3AFD0F5E-5862-4A16-8490-145FC71883E3}" dt="2022-02-19T18:51:49.942" v="1" actId="20577"/>
      <pc:docMkLst>
        <pc:docMk/>
      </pc:docMkLst>
      <pc:sldChg chg="modSp">
        <pc:chgData name="Warren Burrus" userId="2d1080575dc95e8f" providerId="Windows Live" clId="Web-{3AFD0F5E-5862-4A16-8490-145FC71883E3}" dt="2022-02-19T18:51:49.942" v="1" actId="20577"/>
        <pc:sldMkLst>
          <pc:docMk/>
          <pc:sldMk cId="3272930069" sldId="258"/>
        </pc:sldMkLst>
        <pc:spChg chg="mod">
          <ac:chgData name="Warren Burrus" userId="2d1080575dc95e8f" providerId="Windows Live" clId="Web-{3AFD0F5E-5862-4A16-8490-145FC71883E3}" dt="2022-02-19T18:51:49.942" v="1" actId="20577"/>
          <ac:spMkLst>
            <pc:docMk/>
            <pc:sldMk cId="3272930069" sldId="258"/>
            <ac:spMk id="2" creationId="{D3301E8C-4F81-49D5-AB35-BD2E4D0E18E3}"/>
          </ac:spMkLst>
        </pc:spChg>
      </pc:sldChg>
    </pc:docChg>
  </pc:docChgLst>
  <pc:docChgLst>
    <pc:chgData name="Warren Burrus" userId="2d1080575dc95e8f" providerId="Windows Live" clId="Web-{BF1F390C-9E93-436A-87C2-0E943BA8F5E6}"/>
    <pc:docChg chg="addSld delSld modSld modMainMaster">
      <pc:chgData name="Warren Burrus" userId="2d1080575dc95e8f" providerId="Windows Live" clId="Web-{BF1F390C-9E93-436A-87C2-0E943BA8F5E6}" dt="2022-02-24T06:39:07.676" v="591" actId="20577"/>
      <pc:docMkLst>
        <pc:docMk/>
      </pc:docMkLst>
      <pc:sldChg chg="modSp modTransition">
        <pc:chgData name="Warren Burrus" userId="2d1080575dc95e8f" providerId="Windows Live" clId="Web-{BF1F390C-9E93-436A-87C2-0E943BA8F5E6}" dt="2022-02-24T06:34:45.541" v="552"/>
        <pc:sldMkLst>
          <pc:docMk/>
          <pc:sldMk cId="975936349" sldId="256"/>
        </pc:sldMkLst>
        <pc:spChg chg="mod">
          <ac:chgData name="Warren Burrus" userId="2d1080575dc95e8f" providerId="Windows Live" clId="Web-{BF1F390C-9E93-436A-87C2-0E943BA8F5E6}" dt="2022-02-24T04:50:43.945" v="349" actId="20577"/>
          <ac:spMkLst>
            <pc:docMk/>
            <pc:sldMk cId="975936349" sldId="256"/>
            <ac:spMk id="3" creationId="{EFADF9C9-178B-456C-8FE0-7CF5E1EFDBAF}"/>
          </ac:spMkLst>
        </pc:spChg>
      </pc:sldChg>
      <pc:sldChg chg="del">
        <pc:chgData name="Warren Burrus" userId="2d1080575dc95e8f" providerId="Windows Live" clId="Web-{BF1F390C-9E93-436A-87C2-0E943BA8F5E6}" dt="2022-02-24T05:21:59.193" v="519"/>
        <pc:sldMkLst>
          <pc:docMk/>
          <pc:sldMk cId="4064481201" sldId="257"/>
        </pc:sldMkLst>
      </pc:sldChg>
      <pc:sldChg chg="modSp del mod modShow">
        <pc:chgData name="Warren Burrus" userId="2d1080575dc95e8f" providerId="Windows Live" clId="Web-{BF1F390C-9E93-436A-87C2-0E943BA8F5E6}" dt="2022-02-24T05:09:34.863" v="495"/>
        <pc:sldMkLst>
          <pc:docMk/>
          <pc:sldMk cId="3272930069" sldId="258"/>
        </pc:sldMkLst>
        <pc:spChg chg="mod">
          <ac:chgData name="Warren Burrus" userId="2d1080575dc95e8f" providerId="Windows Live" clId="Web-{BF1F390C-9E93-436A-87C2-0E943BA8F5E6}" dt="2022-02-24T04:36:11.457" v="196" actId="20577"/>
          <ac:spMkLst>
            <pc:docMk/>
            <pc:sldMk cId="3272930069" sldId="258"/>
            <ac:spMk id="3" creationId="{9480370C-9283-4577-BBC9-95FAD535C861}"/>
          </ac:spMkLst>
        </pc:spChg>
        <pc:spChg chg="mod">
          <ac:chgData name="Warren Burrus" userId="2d1080575dc95e8f" providerId="Windows Live" clId="Web-{BF1F390C-9E93-436A-87C2-0E943BA8F5E6}" dt="2022-02-24T04:46:56.612" v="277" actId="20577"/>
          <ac:spMkLst>
            <pc:docMk/>
            <pc:sldMk cId="3272930069" sldId="258"/>
            <ac:spMk id="4" creationId="{07918CDC-1CE9-4458-BDF9-645079E5D410}"/>
          </ac:spMkLst>
        </pc:spChg>
      </pc:sldChg>
      <pc:sldChg chg="addSp modSp mod modTransition setBg setClrOvrMap">
        <pc:chgData name="Warren Burrus" userId="2d1080575dc95e8f" providerId="Windows Live" clId="Web-{BF1F390C-9E93-436A-87C2-0E943BA8F5E6}" dt="2022-02-24T06:39:07.676" v="591" actId="20577"/>
        <pc:sldMkLst>
          <pc:docMk/>
          <pc:sldMk cId="1338055266" sldId="259"/>
        </pc:sldMkLst>
        <pc:spChg chg="mod">
          <ac:chgData name="Warren Burrus" userId="2d1080575dc95e8f" providerId="Windows Live" clId="Web-{BF1F390C-9E93-436A-87C2-0E943BA8F5E6}" dt="2022-02-24T06:39:07.676" v="591" actId="20577"/>
          <ac:spMkLst>
            <pc:docMk/>
            <pc:sldMk cId="1338055266" sldId="259"/>
            <ac:spMk id="2" creationId="{E5F3A795-A6B8-469E-8354-EFD598856ED2}"/>
          </ac:spMkLst>
        </pc:spChg>
        <pc:spChg chg="add">
          <ac:chgData name="Warren Burrus" userId="2d1080575dc95e8f" providerId="Windows Live" clId="Web-{BF1F390C-9E93-436A-87C2-0E943BA8F5E6}" dt="2022-02-24T05:25:20.744" v="523"/>
          <ac:spMkLst>
            <pc:docMk/>
            <pc:sldMk cId="1338055266" sldId="259"/>
            <ac:spMk id="16" creationId="{4AC0CD9D-7610-4620-93B4-798CCD9AB581}"/>
          </ac:spMkLst>
        </pc:spChg>
        <pc:spChg chg="add">
          <ac:chgData name="Warren Burrus" userId="2d1080575dc95e8f" providerId="Windows Live" clId="Web-{BF1F390C-9E93-436A-87C2-0E943BA8F5E6}" dt="2022-02-24T05:25:20.744" v="523"/>
          <ac:spMkLst>
            <pc:docMk/>
            <pc:sldMk cId="1338055266" sldId="259"/>
            <ac:spMk id="22" creationId="{DE4D62F9-188E-4530-84C2-24BDEE4BEB82}"/>
          </ac:spMkLst>
        </pc:spChg>
        <pc:spChg chg="add">
          <ac:chgData name="Warren Burrus" userId="2d1080575dc95e8f" providerId="Windows Live" clId="Web-{BF1F390C-9E93-436A-87C2-0E943BA8F5E6}" dt="2022-02-24T05:25:20.744" v="523"/>
          <ac:spMkLst>
            <pc:docMk/>
            <pc:sldMk cId="1338055266" sldId="259"/>
            <ac:spMk id="24" creationId="{757B325C-3E35-45CF-9D07-3BCB281F3B9C}"/>
          </ac:spMkLst>
        </pc:spChg>
        <pc:spChg chg="add">
          <ac:chgData name="Warren Burrus" userId="2d1080575dc95e8f" providerId="Windows Live" clId="Web-{BF1F390C-9E93-436A-87C2-0E943BA8F5E6}" dt="2022-02-24T05:25:20.744" v="523"/>
          <ac:spMkLst>
            <pc:docMk/>
            <pc:sldMk cId="1338055266" sldId="259"/>
            <ac:spMk id="26" creationId="{C24BEC42-AFF3-40D1-93A2-A27A42E1E23C}"/>
          </ac:spMkLst>
        </pc:spChg>
        <pc:spChg chg="add">
          <ac:chgData name="Warren Burrus" userId="2d1080575dc95e8f" providerId="Windows Live" clId="Web-{BF1F390C-9E93-436A-87C2-0E943BA8F5E6}" dt="2022-02-24T05:25:20.744" v="523"/>
          <ac:spMkLst>
            <pc:docMk/>
            <pc:sldMk cId="1338055266" sldId="259"/>
            <ac:spMk id="28" creationId="{608F427C-1EC9-4280-9367-F2B3AA063E82}"/>
          </ac:spMkLst>
        </pc:spChg>
        <pc:spChg chg="add">
          <ac:chgData name="Warren Burrus" userId="2d1080575dc95e8f" providerId="Windows Live" clId="Web-{BF1F390C-9E93-436A-87C2-0E943BA8F5E6}" dt="2022-02-24T05:25:20.744" v="523"/>
          <ac:spMkLst>
            <pc:docMk/>
            <pc:sldMk cId="1338055266" sldId="259"/>
            <ac:spMk id="30" creationId="{F98810A7-E114-447A-A7D6-69B27CFB5650}"/>
          </ac:spMkLst>
        </pc:spChg>
        <pc:picChg chg="mod">
          <ac:chgData name="Warren Burrus" userId="2d1080575dc95e8f" providerId="Windows Live" clId="Web-{BF1F390C-9E93-436A-87C2-0E943BA8F5E6}" dt="2022-02-24T05:25:20.744" v="523"/>
          <ac:picMkLst>
            <pc:docMk/>
            <pc:sldMk cId="1338055266" sldId="259"/>
            <ac:picMk id="7" creationId="{16712E42-6BD3-4A4F-904B-267080B24CFC}"/>
          </ac:picMkLst>
        </pc:picChg>
        <pc:picChg chg="add">
          <ac:chgData name="Warren Burrus" userId="2d1080575dc95e8f" providerId="Windows Live" clId="Web-{BF1F390C-9E93-436A-87C2-0E943BA8F5E6}" dt="2022-02-24T05:25:20.744" v="523"/>
          <ac:picMkLst>
            <pc:docMk/>
            <pc:sldMk cId="1338055266" sldId="259"/>
            <ac:picMk id="12" creationId="{41B68C77-138E-4BF7-A276-BD0C78A4219F}"/>
          </ac:picMkLst>
        </pc:picChg>
        <pc:picChg chg="add">
          <ac:chgData name="Warren Burrus" userId="2d1080575dc95e8f" providerId="Windows Live" clId="Web-{BF1F390C-9E93-436A-87C2-0E943BA8F5E6}" dt="2022-02-24T05:25:20.744" v="523"/>
          <ac:picMkLst>
            <pc:docMk/>
            <pc:sldMk cId="1338055266" sldId="259"/>
            <ac:picMk id="14" creationId="{7C268552-D473-46ED-B1B8-422042C4DEF1}"/>
          </ac:picMkLst>
        </pc:picChg>
        <pc:picChg chg="add">
          <ac:chgData name="Warren Burrus" userId="2d1080575dc95e8f" providerId="Windows Live" clId="Web-{BF1F390C-9E93-436A-87C2-0E943BA8F5E6}" dt="2022-02-24T05:25:20.744" v="523"/>
          <ac:picMkLst>
            <pc:docMk/>
            <pc:sldMk cId="1338055266" sldId="259"/>
            <ac:picMk id="18" creationId="{B9238B3E-24AA-439A-B527-6C5DF6D72145}"/>
          </ac:picMkLst>
        </pc:picChg>
        <pc:picChg chg="add">
          <ac:chgData name="Warren Burrus" userId="2d1080575dc95e8f" providerId="Windows Live" clId="Web-{BF1F390C-9E93-436A-87C2-0E943BA8F5E6}" dt="2022-02-24T05:25:20.744" v="523"/>
          <ac:picMkLst>
            <pc:docMk/>
            <pc:sldMk cId="1338055266" sldId="259"/>
            <ac:picMk id="20" creationId="{69F01145-BEA3-4CBF-AA21-10077B948CA8}"/>
          </ac:picMkLst>
        </pc:picChg>
      </pc:sldChg>
      <pc:sldChg chg="addSp modSp modTransition addAnim modAnim">
        <pc:chgData name="Warren Burrus" userId="2d1080575dc95e8f" providerId="Windows Live" clId="Web-{BF1F390C-9E93-436A-87C2-0E943BA8F5E6}" dt="2022-02-24T06:35:32.604" v="555"/>
        <pc:sldMkLst>
          <pc:docMk/>
          <pc:sldMk cId="94941238" sldId="260"/>
        </pc:sldMkLst>
        <pc:spChg chg="mod">
          <ac:chgData name="Warren Burrus" userId="2d1080575dc95e8f" providerId="Windows Live" clId="Web-{BF1F390C-9E93-436A-87C2-0E943BA8F5E6}" dt="2022-02-24T04:28:37.853" v="2" actId="20577"/>
          <ac:spMkLst>
            <pc:docMk/>
            <pc:sldMk cId="94941238" sldId="260"/>
            <ac:spMk id="3" creationId="{76A9561E-76DD-4718-87C9-E64B7FEEB9FB}"/>
          </ac:spMkLst>
        </pc:spChg>
        <pc:picChg chg="add mod">
          <ac:chgData name="Warren Burrus" userId="2d1080575dc95e8f" providerId="Windows Live" clId="Web-{BF1F390C-9E93-436A-87C2-0E943BA8F5E6}" dt="2022-02-24T05:08:17.158" v="494" actId="1076"/>
          <ac:picMkLst>
            <pc:docMk/>
            <pc:sldMk cId="94941238" sldId="260"/>
            <ac:picMk id="4" creationId="{A528ABDF-0768-4691-9D44-45DCA0BFF35B}"/>
          </ac:picMkLst>
        </pc:picChg>
      </pc:sldChg>
      <pc:sldChg chg="modTransition">
        <pc:chgData name="Warren Burrus" userId="2d1080575dc95e8f" providerId="Windows Live" clId="Web-{BF1F390C-9E93-436A-87C2-0E943BA8F5E6}" dt="2022-02-24T06:34:45.541" v="552"/>
        <pc:sldMkLst>
          <pc:docMk/>
          <pc:sldMk cId="2497684576" sldId="261"/>
        </pc:sldMkLst>
      </pc:sldChg>
      <pc:sldChg chg="modTransition">
        <pc:chgData name="Warren Burrus" userId="2d1080575dc95e8f" providerId="Windows Live" clId="Web-{BF1F390C-9E93-436A-87C2-0E943BA8F5E6}" dt="2022-02-24T06:34:45.541" v="552"/>
        <pc:sldMkLst>
          <pc:docMk/>
          <pc:sldMk cId="2362526316" sldId="262"/>
        </pc:sldMkLst>
      </pc:sldChg>
      <pc:sldChg chg="modTransition">
        <pc:chgData name="Warren Burrus" userId="2d1080575dc95e8f" providerId="Windows Live" clId="Web-{BF1F390C-9E93-436A-87C2-0E943BA8F5E6}" dt="2022-02-24T06:34:45.541" v="552"/>
        <pc:sldMkLst>
          <pc:docMk/>
          <pc:sldMk cId="3876709678" sldId="263"/>
        </pc:sldMkLst>
      </pc:sldChg>
      <pc:sldChg chg="addSp delSp modSp mod modTransition setBg setClrOvrMap">
        <pc:chgData name="Warren Burrus" userId="2d1080575dc95e8f" providerId="Windows Live" clId="Web-{BF1F390C-9E93-436A-87C2-0E943BA8F5E6}" dt="2022-02-24T06:34:45.541" v="552"/>
        <pc:sldMkLst>
          <pc:docMk/>
          <pc:sldMk cId="2985546358" sldId="264"/>
        </pc:sldMkLst>
        <pc:spChg chg="mod">
          <ac:chgData name="Warren Burrus" userId="2d1080575dc95e8f" providerId="Windows Live" clId="Web-{BF1F390C-9E93-436A-87C2-0E943BA8F5E6}" dt="2022-02-24T04:55:57.999" v="350"/>
          <ac:spMkLst>
            <pc:docMk/>
            <pc:sldMk cId="2985546358" sldId="264"/>
            <ac:spMk id="2" creationId="{16369135-9D28-40CE-8C4D-07811F7CF6BC}"/>
          </ac:spMkLst>
        </pc:spChg>
        <pc:spChg chg="del">
          <ac:chgData name="Warren Burrus" userId="2d1080575dc95e8f" providerId="Windows Live" clId="Web-{BF1F390C-9E93-436A-87C2-0E943BA8F5E6}" dt="2022-02-24T04:55:57.999" v="350"/>
          <ac:spMkLst>
            <pc:docMk/>
            <pc:sldMk cId="2985546358" sldId="264"/>
            <ac:spMk id="13" creationId="{4AC0CD9D-7610-4620-93B4-798CCD9AB581}"/>
          </ac:spMkLst>
        </pc:spChg>
        <pc:spChg chg="del">
          <ac:chgData name="Warren Burrus" userId="2d1080575dc95e8f" providerId="Windows Live" clId="Web-{BF1F390C-9E93-436A-87C2-0E943BA8F5E6}" dt="2022-02-24T04:55:57.999" v="350"/>
          <ac:spMkLst>
            <pc:docMk/>
            <pc:sldMk cId="2985546358" sldId="264"/>
            <ac:spMk id="19" creationId="{DE4D62F9-188E-4530-84C2-24BDEE4BEB82}"/>
          </ac:spMkLst>
        </pc:spChg>
        <pc:spChg chg="add del">
          <ac:chgData name="Warren Burrus" userId="2d1080575dc95e8f" providerId="Windows Live" clId="Web-{BF1F390C-9E93-436A-87C2-0E943BA8F5E6}" dt="2022-02-24T04:56:39.282" v="353"/>
          <ac:spMkLst>
            <pc:docMk/>
            <pc:sldMk cId="2985546358" sldId="264"/>
            <ac:spMk id="28" creationId="{4AC0CD9D-7610-4620-93B4-798CCD9AB581}"/>
          </ac:spMkLst>
        </pc:spChg>
        <pc:spChg chg="add del">
          <ac:chgData name="Warren Burrus" userId="2d1080575dc95e8f" providerId="Windows Live" clId="Web-{BF1F390C-9E93-436A-87C2-0E943BA8F5E6}" dt="2022-02-24T04:56:39.282" v="353"/>
          <ac:spMkLst>
            <pc:docMk/>
            <pc:sldMk cId="2985546358" sldId="264"/>
            <ac:spMk id="34" creationId="{DE4D62F9-188E-4530-84C2-24BDEE4BEB82}"/>
          </ac:spMkLst>
        </pc:spChg>
        <pc:spChg chg="add del">
          <ac:chgData name="Warren Burrus" userId="2d1080575dc95e8f" providerId="Windows Live" clId="Web-{BF1F390C-9E93-436A-87C2-0E943BA8F5E6}" dt="2022-02-24T04:56:39.282" v="353"/>
          <ac:spMkLst>
            <pc:docMk/>
            <pc:sldMk cId="2985546358" sldId="264"/>
            <ac:spMk id="36" creationId="{757B325C-3E35-45CF-9D07-3BCB281F3B9C}"/>
          </ac:spMkLst>
        </pc:spChg>
        <pc:spChg chg="add del">
          <ac:chgData name="Warren Burrus" userId="2d1080575dc95e8f" providerId="Windows Live" clId="Web-{BF1F390C-9E93-436A-87C2-0E943BA8F5E6}" dt="2022-02-24T04:56:39.282" v="353"/>
          <ac:spMkLst>
            <pc:docMk/>
            <pc:sldMk cId="2985546358" sldId="264"/>
            <ac:spMk id="38" creationId="{C24BEC42-AFF3-40D1-93A2-A27A42E1E23C}"/>
          </ac:spMkLst>
        </pc:spChg>
        <pc:spChg chg="add del">
          <ac:chgData name="Warren Burrus" userId="2d1080575dc95e8f" providerId="Windows Live" clId="Web-{BF1F390C-9E93-436A-87C2-0E943BA8F5E6}" dt="2022-02-24T04:56:39.282" v="353"/>
          <ac:spMkLst>
            <pc:docMk/>
            <pc:sldMk cId="2985546358" sldId="264"/>
            <ac:spMk id="40" creationId="{608F427C-1EC9-4280-9367-F2B3AA063E82}"/>
          </ac:spMkLst>
        </pc:spChg>
        <pc:spChg chg="add del">
          <ac:chgData name="Warren Burrus" userId="2d1080575dc95e8f" providerId="Windows Live" clId="Web-{BF1F390C-9E93-436A-87C2-0E943BA8F5E6}" dt="2022-02-24T04:56:39.282" v="353"/>
          <ac:spMkLst>
            <pc:docMk/>
            <pc:sldMk cId="2985546358" sldId="264"/>
            <ac:spMk id="42" creationId="{F98810A7-E114-447A-A7D6-69B27CFB5650}"/>
          </ac:spMkLst>
        </pc:spChg>
        <pc:spChg chg="add">
          <ac:chgData name="Warren Burrus" userId="2d1080575dc95e8f" providerId="Windows Live" clId="Web-{BF1F390C-9E93-436A-87C2-0E943BA8F5E6}" dt="2022-02-24T04:56:39.282" v="353"/>
          <ac:spMkLst>
            <pc:docMk/>
            <pc:sldMk cId="2985546358" sldId="264"/>
            <ac:spMk id="51" creationId="{4AC0CD9D-7610-4620-93B4-798CCD9AB581}"/>
          </ac:spMkLst>
        </pc:spChg>
        <pc:spChg chg="add">
          <ac:chgData name="Warren Burrus" userId="2d1080575dc95e8f" providerId="Windows Live" clId="Web-{BF1F390C-9E93-436A-87C2-0E943BA8F5E6}" dt="2022-02-24T04:56:39.282" v="353"/>
          <ac:spMkLst>
            <pc:docMk/>
            <pc:sldMk cId="2985546358" sldId="264"/>
            <ac:spMk id="57" creationId="{DE4D62F9-188E-4530-84C2-24BDEE4BEB82}"/>
          </ac:spMkLst>
        </pc:spChg>
        <pc:spChg chg="add">
          <ac:chgData name="Warren Burrus" userId="2d1080575dc95e8f" providerId="Windows Live" clId="Web-{BF1F390C-9E93-436A-87C2-0E943BA8F5E6}" dt="2022-02-24T04:56:39.282" v="353"/>
          <ac:spMkLst>
            <pc:docMk/>
            <pc:sldMk cId="2985546358" sldId="264"/>
            <ac:spMk id="59" creationId="{757B325C-3E35-45CF-9D07-3BCB281F3B9C}"/>
          </ac:spMkLst>
        </pc:spChg>
        <pc:spChg chg="add">
          <ac:chgData name="Warren Burrus" userId="2d1080575dc95e8f" providerId="Windows Live" clId="Web-{BF1F390C-9E93-436A-87C2-0E943BA8F5E6}" dt="2022-02-24T04:56:39.282" v="353"/>
          <ac:spMkLst>
            <pc:docMk/>
            <pc:sldMk cId="2985546358" sldId="264"/>
            <ac:spMk id="61" creationId="{C24BEC42-AFF3-40D1-93A2-A27A42E1E23C}"/>
          </ac:spMkLst>
        </pc:spChg>
        <pc:spChg chg="add">
          <ac:chgData name="Warren Burrus" userId="2d1080575dc95e8f" providerId="Windows Live" clId="Web-{BF1F390C-9E93-436A-87C2-0E943BA8F5E6}" dt="2022-02-24T04:56:39.282" v="353"/>
          <ac:spMkLst>
            <pc:docMk/>
            <pc:sldMk cId="2985546358" sldId="264"/>
            <ac:spMk id="63" creationId="{608F427C-1EC9-4280-9367-F2B3AA063E82}"/>
          </ac:spMkLst>
        </pc:spChg>
        <pc:spChg chg="add">
          <ac:chgData name="Warren Burrus" userId="2d1080575dc95e8f" providerId="Windows Live" clId="Web-{BF1F390C-9E93-436A-87C2-0E943BA8F5E6}" dt="2022-02-24T04:56:39.282" v="353"/>
          <ac:spMkLst>
            <pc:docMk/>
            <pc:sldMk cId="2985546358" sldId="264"/>
            <ac:spMk id="65" creationId="{F98810A7-E114-447A-A7D6-69B27CFB5650}"/>
          </ac:spMkLst>
        </pc:spChg>
        <pc:picChg chg="mod modCrop">
          <ac:chgData name="Warren Burrus" userId="2d1080575dc95e8f" providerId="Windows Live" clId="Web-{BF1F390C-9E93-436A-87C2-0E943BA8F5E6}" dt="2022-02-24T04:57:56.408" v="358" actId="1076"/>
          <ac:picMkLst>
            <pc:docMk/>
            <pc:sldMk cId="2985546358" sldId="264"/>
            <ac:picMk id="4" creationId="{18D45A7A-8A3A-4962-9DBD-B4E20DAC2F13}"/>
          </ac:picMkLst>
        </pc:picChg>
        <pc:picChg chg="del">
          <ac:chgData name="Warren Burrus" userId="2d1080575dc95e8f" providerId="Windows Live" clId="Web-{BF1F390C-9E93-436A-87C2-0E943BA8F5E6}" dt="2022-02-24T04:55:57.999" v="350"/>
          <ac:picMkLst>
            <pc:docMk/>
            <pc:sldMk cId="2985546358" sldId="264"/>
            <ac:picMk id="9" creationId="{41B68C77-138E-4BF7-A276-BD0C78A4219F}"/>
          </ac:picMkLst>
        </pc:picChg>
        <pc:picChg chg="del">
          <ac:chgData name="Warren Burrus" userId="2d1080575dc95e8f" providerId="Windows Live" clId="Web-{BF1F390C-9E93-436A-87C2-0E943BA8F5E6}" dt="2022-02-24T04:55:57.999" v="350"/>
          <ac:picMkLst>
            <pc:docMk/>
            <pc:sldMk cId="2985546358" sldId="264"/>
            <ac:picMk id="11" creationId="{7C268552-D473-46ED-B1B8-422042C4DEF1}"/>
          </ac:picMkLst>
        </pc:picChg>
        <pc:picChg chg="del">
          <ac:chgData name="Warren Burrus" userId="2d1080575dc95e8f" providerId="Windows Live" clId="Web-{BF1F390C-9E93-436A-87C2-0E943BA8F5E6}" dt="2022-02-24T04:55:57.999" v="350"/>
          <ac:picMkLst>
            <pc:docMk/>
            <pc:sldMk cId="2985546358" sldId="264"/>
            <ac:picMk id="15" creationId="{B9238B3E-24AA-439A-B527-6C5DF6D72145}"/>
          </ac:picMkLst>
        </pc:picChg>
        <pc:picChg chg="del">
          <ac:chgData name="Warren Burrus" userId="2d1080575dc95e8f" providerId="Windows Live" clId="Web-{BF1F390C-9E93-436A-87C2-0E943BA8F5E6}" dt="2022-02-24T04:55:57.999" v="350"/>
          <ac:picMkLst>
            <pc:docMk/>
            <pc:sldMk cId="2985546358" sldId="264"/>
            <ac:picMk id="17" creationId="{69F01145-BEA3-4CBF-AA21-10077B948CA8}"/>
          </ac:picMkLst>
        </pc:picChg>
        <pc:picChg chg="add del">
          <ac:chgData name="Warren Burrus" userId="2d1080575dc95e8f" providerId="Windows Live" clId="Web-{BF1F390C-9E93-436A-87C2-0E943BA8F5E6}" dt="2022-02-24T04:56:39.282" v="353"/>
          <ac:picMkLst>
            <pc:docMk/>
            <pc:sldMk cId="2985546358" sldId="264"/>
            <ac:picMk id="24" creationId="{41B68C77-138E-4BF7-A276-BD0C78A4219F}"/>
          </ac:picMkLst>
        </pc:picChg>
        <pc:picChg chg="add del">
          <ac:chgData name="Warren Burrus" userId="2d1080575dc95e8f" providerId="Windows Live" clId="Web-{BF1F390C-9E93-436A-87C2-0E943BA8F5E6}" dt="2022-02-24T04:56:39.282" v="353"/>
          <ac:picMkLst>
            <pc:docMk/>
            <pc:sldMk cId="2985546358" sldId="264"/>
            <ac:picMk id="26" creationId="{7C268552-D473-46ED-B1B8-422042C4DEF1}"/>
          </ac:picMkLst>
        </pc:picChg>
        <pc:picChg chg="add del">
          <ac:chgData name="Warren Burrus" userId="2d1080575dc95e8f" providerId="Windows Live" clId="Web-{BF1F390C-9E93-436A-87C2-0E943BA8F5E6}" dt="2022-02-24T04:56:39.282" v="353"/>
          <ac:picMkLst>
            <pc:docMk/>
            <pc:sldMk cId="2985546358" sldId="264"/>
            <ac:picMk id="30" creationId="{B9238B3E-24AA-439A-B527-6C5DF6D72145}"/>
          </ac:picMkLst>
        </pc:picChg>
        <pc:picChg chg="add del">
          <ac:chgData name="Warren Burrus" userId="2d1080575dc95e8f" providerId="Windows Live" clId="Web-{BF1F390C-9E93-436A-87C2-0E943BA8F5E6}" dt="2022-02-24T04:56:39.282" v="353"/>
          <ac:picMkLst>
            <pc:docMk/>
            <pc:sldMk cId="2985546358" sldId="264"/>
            <ac:picMk id="32" creationId="{69F01145-BEA3-4CBF-AA21-10077B948CA8}"/>
          </ac:picMkLst>
        </pc:picChg>
        <pc:picChg chg="add">
          <ac:chgData name="Warren Burrus" userId="2d1080575dc95e8f" providerId="Windows Live" clId="Web-{BF1F390C-9E93-436A-87C2-0E943BA8F5E6}" dt="2022-02-24T04:56:39.282" v="353"/>
          <ac:picMkLst>
            <pc:docMk/>
            <pc:sldMk cId="2985546358" sldId="264"/>
            <ac:picMk id="47" creationId="{41B68C77-138E-4BF7-A276-BD0C78A4219F}"/>
          </ac:picMkLst>
        </pc:picChg>
        <pc:picChg chg="add">
          <ac:chgData name="Warren Burrus" userId="2d1080575dc95e8f" providerId="Windows Live" clId="Web-{BF1F390C-9E93-436A-87C2-0E943BA8F5E6}" dt="2022-02-24T04:56:39.282" v="353"/>
          <ac:picMkLst>
            <pc:docMk/>
            <pc:sldMk cId="2985546358" sldId="264"/>
            <ac:picMk id="49" creationId="{7C268552-D473-46ED-B1B8-422042C4DEF1}"/>
          </ac:picMkLst>
        </pc:picChg>
        <pc:picChg chg="add">
          <ac:chgData name="Warren Burrus" userId="2d1080575dc95e8f" providerId="Windows Live" clId="Web-{BF1F390C-9E93-436A-87C2-0E943BA8F5E6}" dt="2022-02-24T04:56:39.282" v="353"/>
          <ac:picMkLst>
            <pc:docMk/>
            <pc:sldMk cId="2985546358" sldId="264"/>
            <ac:picMk id="53" creationId="{B9238B3E-24AA-439A-B527-6C5DF6D72145}"/>
          </ac:picMkLst>
        </pc:picChg>
        <pc:picChg chg="add">
          <ac:chgData name="Warren Burrus" userId="2d1080575dc95e8f" providerId="Windows Live" clId="Web-{BF1F390C-9E93-436A-87C2-0E943BA8F5E6}" dt="2022-02-24T04:56:39.282" v="353"/>
          <ac:picMkLst>
            <pc:docMk/>
            <pc:sldMk cId="2985546358" sldId="264"/>
            <ac:picMk id="55" creationId="{69F01145-BEA3-4CBF-AA21-10077B948CA8}"/>
          </ac:picMkLst>
        </pc:picChg>
      </pc:sldChg>
      <pc:sldChg chg="delSp modSp new mod modTransition modClrScheme addAnim modAnim chgLayout">
        <pc:chgData name="Warren Burrus" userId="2d1080575dc95e8f" providerId="Windows Live" clId="Web-{BF1F390C-9E93-436A-87C2-0E943BA8F5E6}" dt="2022-02-24T06:37:48.159" v="581" actId="20577"/>
        <pc:sldMkLst>
          <pc:docMk/>
          <pc:sldMk cId="75024503" sldId="265"/>
        </pc:sldMkLst>
        <pc:spChg chg="mod ord">
          <ac:chgData name="Warren Burrus" userId="2d1080575dc95e8f" providerId="Windows Live" clId="Web-{BF1F390C-9E93-436A-87C2-0E943BA8F5E6}" dt="2022-02-24T04:47:17.941" v="286" actId="20577"/>
          <ac:spMkLst>
            <pc:docMk/>
            <pc:sldMk cId="75024503" sldId="265"/>
            <ac:spMk id="2" creationId="{0DC060C8-F6D3-4249-B0A9-4BD1A060FF4E}"/>
          </ac:spMkLst>
        </pc:spChg>
        <pc:spChg chg="mod ord">
          <ac:chgData name="Warren Burrus" userId="2d1080575dc95e8f" providerId="Windows Live" clId="Web-{BF1F390C-9E93-436A-87C2-0E943BA8F5E6}" dt="2022-02-24T06:37:48.159" v="581" actId="20577"/>
          <ac:spMkLst>
            <pc:docMk/>
            <pc:sldMk cId="75024503" sldId="265"/>
            <ac:spMk id="3" creationId="{05AA8DC0-6F21-461F-9C16-72B994E401A1}"/>
          </ac:spMkLst>
        </pc:spChg>
        <pc:spChg chg="del">
          <ac:chgData name="Warren Burrus" userId="2d1080575dc95e8f" providerId="Windows Live" clId="Web-{BF1F390C-9E93-436A-87C2-0E943BA8F5E6}" dt="2022-02-24T04:47:08.644" v="279"/>
          <ac:spMkLst>
            <pc:docMk/>
            <pc:sldMk cId="75024503" sldId="265"/>
            <ac:spMk id="4" creationId="{41D380DD-762C-4C09-BF14-7FCB1C22358B}"/>
          </ac:spMkLst>
        </pc:spChg>
      </pc:sldChg>
      <pc:sldChg chg="modSp add replId modTransition addAnim modAnim">
        <pc:chgData name="Warren Burrus" userId="2d1080575dc95e8f" providerId="Windows Live" clId="Web-{BF1F390C-9E93-436A-87C2-0E943BA8F5E6}" dt="2022-02-24T06:37:11.279" v="568"/>
        <pc:sldMkLst>
          <pc:docMk/>
          <pc:sldMk cId="3182654584" sldId="266"/>
        </pc:sldMkLst>
        <pc:spChg chg="mod">
          <ac:chgData name="Warren Burrus" userId="2d1080575dc95e8f" providerId="Windows Live" clId="Web-{BF1F390C-9E93-436A-87C2-0E943BA8F5E6}" dt="2022-02-24T04:49:35.428" v="340" actId="20577"/>
          <ac:spMkLst>
            <pc:docMk/>
            <pc:sldMk cId="3182654584" sldId="266"/>
            <ac:spMk id="2" creationId="{0DC060C8-F6D3-4249-B0A9-4BD1A060FF4E}"/>
          </ac:spMkLst>
        </pc:spChg>
        <pc:spChg chg="mod">
          <ac:chgData name="Warren Burrus" userId="2d1080575dc95e8f" providerId="Windows Live" clId="Web-{BF1F390C-9E93-436A-87C2-0E943BA8F5E6}" dt="2022-02-24T05:10:25.771" v="504" actId="20577"/>
          <ac:spMkLst>
            <pc:docMk/>
            <pc:sldMk cId="3182654584" sldId="266"/>
            <ac:spMk id="3" creationId="{05AA8DC0-6F21-461F-9C16-72B994E401A1}"/>
          </ac:spMkLst>
        </pc:spChg>
      </pc:sldChg>
      <pc:sldChg chg="addSp delSp modSp new mod modTransition setBg modClrScheme setClrOvrMap chgLayout">
        <pc:chgData name="Warren Burrus" userId="2d1080575dc95e8f" providerId="Windows Live" clId="Web-{BF1F390C-9E93-436A-87C2-0E943BA8F5E6}" dt="2022-02-24T06:34:45.541" v="552"/>
        <pc:sldMkLst>
          <pc:docMk/>
          <pc:sldMk cId="3355187319" sldId="267"/>
        </pc:sldMkLst>
        <pc:spChg chg="del mod ord">
          <ac:chgData name="Warren Burrus" userId="2d1080575dc95e8f" providerId="Windows Live" clId="Web-{BF1F390C-9E93-436A-87C2-0E943BA8F5E6}" dt="2022-02-24T05:18:31.735" v="507"/>
          <ac:spMkLst>
            <pc:docMk/>
            <pc:sldMk cId="3355187319" sldId="267"/>
            <ac:spMk id="2" creationId="{D20806C2-CA0E-4C91-A67D-8314CEFAF6E2}"/>
          </ac:spMkLst>
        </pc:spChg>
        <pc:spChg chg="del">
          <ac:chgData name="Warren Burrus" userId="2d1080575dc95e8f" providerId="Windows Live" clId="Web-{BF1F390C-9E93-436A-87C2-0E943BA8F5E6}" dt="2022-02-24T05:18:08.594" v="506"/>
          <ac:spMkLst>
            <pc:docMk/>
            <pc:sldMk cId="3355187319" sldId="267"/>
            <ac:spMk id="3" creationId="{D2E785A8-22F8-4C57-A0AF-60A39A22632B}"/>
          </ac:spMkLst>
        </pc:spChg>
        <pc:spChg chg="add mod">
          <ac:chgData name="Warren Burrus" userId="2d1080575dc95e8f" providerId="Windows Live" clId="Web-{BF1F390C-9E93-436A-87C2-0E943BA8F5E6}" dt="2022-02-24T05:22:10.052" v="522"/>
          <ac:spMkLst>
            <pc:docMk/>
            <pc:sldMk cId="3355187319" sldId="267"/>
            <ac:spMk id="4" creationId="{83637F54-9FA4-4C94-AD69-4D5442F52BD4}"/>
          </ac:spMkLst>
        </pc:spChg>
        <pc:spChg chg="add del mod">
          <ac:chgData name="Warren Burrus" userId="2d1080575dc95e8f" providerId="Windows Live" clId="Web-{BF1F390C-9E93-436A-87C2-0E943BA8F5E6}" dt="2022-02-24T05:19:06.704" v="518"/>
          <ac:spMkLst>
            <pc:docMk/>
            <pc:sldMk cId="3355187319" sldId="267"/>
            <ac:spMk id="5" creationId="{39359447-BACA-4081-81A1-EFB05D81DA35}"/>
          </ac:spMkLst>
        </pc:spChg>
        <pc:spChg chg="add del">
          <ac:chgData name="Warren Burrus" userId="2d1080575dc95e8f" providerId="Windows Live" clId="Web-{BF1F390C-9E93-436A-87C2-0E943BA8F5E6}" dt="2022-02-24T05:22:10.037" v="521"/>
          <ac:spMkLst>
            <pc:docMk/>
            <pc:sldMk cId="3355187319" sldId="267"/>
            <ac:spMk id="10" creationId="{287369B2-CFD2-42B0-BFB6-ED9E54C1328F}"/>
          </ac:spMkLst>
        </pc:spChg>
        <pc:spChg chg="add del">
          <ac:chgData name="Warren Burrus" userId="2d1080575dc95e8f" providerId="Windows Live" clId="Web-{BF1F390C-9E93-436A-87C2-0E943BA8F5E6}" dt="2022-02-24T05:22:10.037" v="521"/>
          <ac:spMkLst>
            <pc:docMk/>
            <pc:sldMk cId="3355187319" sldId="267"/>
            <ac:spMk id="13" creationId="{5F3FC718-FDE3-4EF7-921E-A5F374EAF824}"/>
          </ac:spMkLst>
        </pc:spChg>
        <pc:spChg chg="add del">
          <ac:chgData name="Warren Burrus" userId="2d1080575dc95e8f" providerId="Windows Live" clId="Web-{BF1F390C-9E93-436A-87C2-0E943BA8F5E6}" dt="2022-02-24T05:22:10.037" v="521"/>
          <ac:spMkLst>
            <pc:docMk/>
            <pc:sldMk cId="3355187319" sldId="267"/>
            <ac:spMk id="15" creationId="{FAA0F719-3DC8-4F08-AD8F-5A845658CB9D}"/>
          </ac:spMkLst>
        </pc:spChg>
        <pc:spChg chg="add del">
          <ac:chgData name="Warren Burrus" userId="2d1080575dc95e8f" providerId="Windows Live" clId="Web-{BF1F390C-9E93-436A-87C2-0E943BA8F5E6}" dt="2022-02-24T05:22:10.037" v="521"/>
          <ac:spMkLst>
            <pc:docMk/>
            <pc:sldMk cId="3355187319" sldId="267"/>
            <ac:spMk id="17" creationId="{7DCB61BE-FA0F-4EFB-BE0E-268BAD8E30D6}"/>
          </ac:spMkLst>
        </pc:spChg>
        <pc:spChg chg="add del">
          <ac:chgData name="Warren Burrus" userId="2d1080575dc95e8f" providerId="Windows Live" clId="Web-{BF1F390C-9E93-436A-87C2-0E943BA8F5E6}" dt="2022-02-24T05:22:10.037" v="521"/>
          <ac:spMkLst>
            <pc:docMk/>
            <pc:sldMk cId="3355187319" sldId="267"/>
            <ac:spMk id="19" creationId="{A4B31EAA-7423-46F7-9B90-4AB2B09C35C4}"/>
          </ac:spMkLst>
        </pc:spChg>
        <pc:spChg chg="add">
          <ac:chgData name="Warren Burrus" userId="2d1080575dc95e8f" providerId="Windows Live" clId="Web-{BF1F390C-9E93-436A-87C2-0E943BA8F5E6}" dt="2022-02-24T05:22:10.052" v="522"/>
          <ac:spMkLst>
            <pc:docMk/>
            <pc:sldMk cId="3355187319" sldId="267"/>
            <ac:spMk id="21" creationId="{DE4D62F9-188E-4530-84C2-24BDEE4BEB82}"/>
          </ac:spMkLst>
        </pc:spChg>
        <pc:spChg chg="add">
          <ac:chgData name="Warren Burrus" userId="2d1080575dc95e8f" providerId="Windows Live" clId="Web-{BF1F390C-9E93-436A-87C2-0E943BA8F5E6}" dt="2022-02-24T05:22:10.052" v="522"/>
          <ac:spMkLst>
            <pc:docMk/>
            <pc:sldMk cId="3355187319" sldId="267"/>
            <ac:spMk id="23" creationId="{757B325C-3E35-45CF-9D07-3BCB281F3B9C}"/>
          </ac:spMkLst>
        </pc:spChg>
        <pc:spChg chg="add">
          <ac:chgData name="Warren Burrus" userId="2d1080575dc95e8f" providerId="Windows Live" clId="Web-{BF1F390C-9E93-436A-87C2-0E943BA8F5E6}" dt="2022-02-24T05:22:10.052" v="522"/>
          <ac:spMkLst>
            <pc:docMk/>
            <pc:sldMk cId="3355187319" sldId="267"/>
            <ac:spMk id="24" creationId="{4AC0CD9D-7610-4620-93B4-798CCD9AB581}"/>
          </ac:spMkLst>
        </pc:spChg>
        <pc:spChg chg="add">
          <ac:chgData name="Warren Burrus" userId="2d1080575dc95e8f" providerId="Windows Live" clId="Web-{BF1F390C-9E93-436A-87C2-0E943BA8F5E6}" dt="2022-02-24T05:22:10.052" v="522"/>
          <ac:spMkLst>
            <pc:docMk/>
            <pc:sldMk cId="3355187319" sldId="267"/>
            <ac:spMk id="25" creationId="{C24BEC42-AFF3-40D1-93A2-A27A42E1E23C}"/>
          </ac:spMkLst>
        </pc:spChg>
        <pc:spChg chg="add">
          <ac:chgData name="Warren Burrus" userId="2d1080575dc95e8f" providerId="Windows Live" clId="Web-{BF1F390C-9E93-436A-87C2-0E943BA8F5E6}" dt="2022-02-24T05:22:10.052" v="522"/>
          <ac:spMkLst>
            <pc:docMk/>
            <pc:sldMk cId="3355187319" sldId="267"/>
            <ac:spMk id="27" creationId="{608F427C-1EC9-4280-9367-F2B3AA063E82}"/>
          </ac:spMkLst>
        </pc:spChg>
        <pc:spChg chg="add">
          <ac:chgData name="Warren Burrus" userId="2d1080575dc95e8f" providerId="Windows Live" clId="Web-{BF1F390C-9E93-436A-87C2-0E943BA8F5E6}" dt="2022-02-24T05:22:10.052" v="522"/>
          <ac:spMkLst>
            <pc:docMk/>
            <pc:sldMk cId="3355187319" sldId="267"/>
            <ac:spMk id="29" creationId="{F98810A7-E114-447A-A7D6-69B27CFB5650}"/>
          </ac:spMkLst>
        </pc:spChg>
        <pc:picChg chg="add mod ord">
          <ac:chgData name="Warren Burrus" userId="2d1080575dc95e8f" providerId="Windows Live" clId="Web-{BF1F390C-9E93-436A-87C2-0E943BA8F5E6}" dt="2022-02-24T05:22:10.052" v="522"/>
          <ac:picMkLst>
            <pc:docMk/>
            <pc:sldMk cId="3355187319" sldId="267"/>
            <ac:picMk id="6" creationId="{8095959B-BCDC-4E80-B54A-76E39300FE3F}"/>
          </ac:picMkLst>
        </pc:picChg>
        <pc:picChg chg="add">
          <ac:chgData name="Warren Burrus" userId="2d1080575dc95e8f" providerId="Windows Live" clId="Web-{BF1F390C-9E93-436A-87C2-0E943BA8F5E6}" dt="2022-02-24T05:22:10.052" v="522"/>
          <ac:picMkLst>
            <pc:docMk/>
            <pc:sldMk cId="3355187319" sldId="267"/>
            <ac:picMk id="11" creationId="{41B68C77-138E-4BF7-A276-BD0C78A4219F}"/>
          </ac:picMkLst>
        </pc:picChg>
        <pc:picChg chg="add">
          <ac:chgData name="Warren Burrus" userId="2d1080575dc95e8f" providerId="Windows Live" clId="Web-{BF1F390C-9E93-436A-87C2-0E943BA8F5E6}" dt="2022-02-24T05:22:10.052" v="522"/>
          <ac:picMkLst>
            <pc:docMk/>
            <pc:sldMk cId="3355187319" sldId="267"/>
            <ac:picMk id="22" creationId="{7C268552-D473-46ED-B1B8-422042C4DEF1}"/>
          </ac:picMkLst>
        </pc:picChg>
        <pc:picChg chg="add">
          <ac:chgData name="Warren Burrus" userId="2d1080575dc95e8f" providerId="Windows Live" clId="Web-{BF1F390C-9E93-436A-87C2-0E943BA8F5E6}" dt="2022-02-24T05:22:10.052" v="522"/>
          <ac:picMkLst>
            <pc:docMk/>
            <pc:sldMk cId="3355187319" sldId="267"/>
            <ac:picMk id="26" creationId="{B9238B3E-24AA-439A-B527-6C5DF6D72145}"/>
          </ac:picMkLst>
        </pc:picChg>
        <pc:picChg chg="add">
          <ac:chgData name="Warren Burrus" userId="2d1080575dc95e8f" providerId="Windows Live" clId="Web-{BF1F390C-9E93-436A-87C2-0E943BA8F5E6}" dt="2022-02-24T05:22:10.052" v="522"/>
          <ac:picMkLst>
            <pc:docMk/>
            <pc:sldMk cId="3355187319" sldId="267"/>
            <ac:picMk id="28" creationId="{69F01145-BEA3-4CBF-AA21-10077B948CA8}"/>
          </ac:picMkLst>
        </pc:picChg>
      </pc:sldChg>
      <pc:sldMasterChg chg="modTransition modSldLayout">
        <pc:chgData name="Warren Burrus" userId="2d1080575dc95e8f" providerId="Windows Live" clId="Web-{BF1F390C-9E93-436A-87C2-0E943BA8F5E6}" dt="2022-02-24T06:34:45.541" v="552"/>
        <pc:sldMasterMkLst>
          <pc:docMk/>
          <pc:sldMasterMk cId="1235674965" sldId="2147483708"/>
        </pc:sldMasterMkLst>
        <pc:sldLayoutChg chg="modTransition">
          <pc:chgData name="Warren Burrus" userId="2d1080575dc95e8f" providerId="Windows Live" clId="Web-{BF1F390C-9E93-436A-87C2-0E943BA8F5E6}" dt="2022-02-24T06:34:45.541" v="552"/>
          <pc:sldLayoutMkLst>
            <pc:docMk/>
            <pc:sldMasterMk cId="1235674965" sldId="2147483708"/>
            <pc:sldLayoutMk cId="3984519235" sldId="2147483709"/>
          </pc:sldLayoutMkLst>
        </pc:sldLayoutChg>
        <pc:sldLayoutChg chg="modTransition">
          <pc:chgData name="Warren Burrus" userId="2d1080575dc95e8f" providerId="Windows Live" clId="Web-{BF1F390C-9E93-436A-87C2-0E943BA8F5E6}" dt="2022-02-24T06:34:45.541" v="552"/>
          <pc:sldLayoutMkLst>
            <pc:docMk/>
            <pc:sldMasterMk cId="1235674965" sldId="2147483708"/>
            <pc:sldLayoutMk cId="191531812" sldId="2147483710"/>
          </pc:sldLayoutMkLst>
        </pc:sldLayoutChg>
        <pc:sldLayoutChg chg="modTransition">
          <pc:chgData name="Warren Burrus" userId="2d1080575dc95e8f" providerId="Windows Live" clId="Web-{BF1F390C-9E93-436A-87C2-0E943BA8F5E6}" dt="2022-02-24T06:34:45.541" v="552"/>
          <pc:sldLayoutMkLst>
            <pc:docMk/>
            <pc:sldMasterMk cId="1235674965" sldId="2147483708"/>
            <pc:sldLayoutMk cId="1017105458" sldId="2147483711"/>
          </pc:sldLayoutMkLst>
        </pc:sldLayoutChg>
        <pc:sldLayoutChg chg="modTransition">
          <pc:chgData name="Warren Burrus" userId="2d1080575dc95e8f" providerId="Windows Live" clId="Web-{BF1F390C-9E93-436A-87C2-0E943BA8F5E6}" dt="2022-02-24T06:34:45.541" v="552"/>
          <pc:sldLayoutMkLst>
            <pc:docMk/>
            <pc:sldMasterMk cId="1235674965" sldId="2147483708"/>
            <pc:sldLayoutMk cId="383328305" sldId="2147483712"/>
          </pc:sldLayoutMkLst>
        </pc:sldLayoutChg>
        <pc:sldLayoutChg chg="modTransition">
          <pc:chgData name="Warren Burrus" userId="2d1080575dc95e8f" providerId="Windows Live" clId="Web-{BF1F390C-9E93-436A-87C2-0E943BA8F5E6}" dt="2022-02-24T06:34:45.541" v="552"/>
          <pc:sldLayoutMkLst>
            <pc:docMk/>
            <pc:sldMasterMk cId="1235674965" sldId="2147483708"/>
            <pc:sldLayoutMk cId="1910604389" sldId="2147483713"/>
          </pc:sldLayoutMkLst>
        </pc:sldLayoutChg>
        <pc:sldLayoutChg chg="modTransition">
          <pc:chgData name="Warren Burrus" userId="2d1080575dc95e8f" providerId="Windows Live" clId="Web-{BF1F390C-9E93-436A-87C2-0E943BA8F5E6}" dt="2022-02-24T06:34:45.541" v="552"/>
          <pc:sldLayoutMkLst>
            <pc:docMk/>
            <pc:sldMasterMk cId="1235674965" sldId="2147483708"/>
            <pc:sldLayoutMk cId="3950785000" sldId="2147483714"/>
          </pc:sldLayoutMkLst>
        </pc:sldLayoutChg>
        <pc:sldLayoutChg chg="modTransition">
          <pc:chgData name="Warren Burrus" userId="2d1080575dc95e8f" providerId="Windows Live" clId="Web-{BF1F390C-9E93-436A-87C2-0E943BA8F5E6}" dt="2022-02-24T06:34:45.541" v="552"/>
          <pc:sldLayoutMkLst>
            <pc:docMk/>
            <pc:sldMasterMk cId="1235674965" sldId="2147483708"/>
            <pc:sldLayoutMk cId="1866820595" sldId="2147483715"/>
          </pc:sldLayoutMkLst>
        </pc:sldLayoutChg>
        <pc:sldLayoutChg chg="modTransition">
          <pc:chgData name="Warren Burrus" userId="2d1080575dc95e8f" providerId="Windows Live" clId="Web-{BF1F390C-9E93-436A-87C2-0E943BA8F5E6}" dt="2022-02-24T06:34:45.541" v="552"/>
          <pc:sldLayoutMkLst>
            <pc:docMk/>
            <pc:sldMasterMk cId="1235674965" sldId="2147483708"/>
            <pc:sldLayoutMk cId="2109389242" sldId="2147483716"/>
          </pc:sldLayoutMkLst>
        </pc:sldLayoutChg>
        <pc:sldLayoutChg chg="modTransition">
          <pc:chgData name="Warren Burrus" userId="2d1080575dc95e8f" providerId="Windows Live" clId="Web-{BF1F390C-9E93-436A-87C2-0E943BA8F5E6}" dt="2022-02-24T06:34:45.541" v="552"/>
          <pc:sldLayoutMkLst>
            <pc:docMk/>
            <pc:sldMasterMk cId="1235674965" sldId="2147483708"/>
            <pc:sldLayoutMk cId="1525455452" sldId="2147483717"/>
          </pc:sldLayoutMkLst>
        </pc:sldLayoutChg>
        <pc:sldLayoutChg chg="modTransition">
          <pc:chgData name="Warren Burrus" userId="2d1080575dc95e8f" providerId="Windows Live" clId="Web-{BF1F390C-9E93-436A-87C2-0E943BA8F5E6}" dt="2022-02-24T06:34:45.541" v="552"/>
          <pc:sldLayoutMkLst>
            <pc:docMk/>
            <pc:sldMasterMk cId="1235674965" sldId="2147483708"/>
            <pc:sldLayoutMk cId="776505246" sldId="2147483718"/>
          </pc:sldLayoutMkLst>
        </pc:sldLayoutChg>
        <pc:sldLayoutChg chg="modTransition">
          <pc:chgData name="Warren Burrus" userId="2d1080575dc95e8f" providerId="Windows Live" clId="Web-{BF1F390C-9E93-436A-87C2-0E943BA8F5E6}" dt="2022-02-24T06:34:45.541" v="552"/>
          <pc:sldLayoutMkLst>
            <pc:docMk/>
            <pc:sldMasterMk cId="1235674965" sldId="2147483708"/>
            <pc:sldLayoutMk cId="3628093718" sldId="2147483719"/>
          </pc:sldLayoutMkLst>
        </pc:sldLayoutChg>
        <pc:sldLayoutChg chg="modTransition">
          <pc:chgData name="Warren Burrus" userId="2d1080575dc95e8f" providerId="Windows Live" clId="Web-{BF1F390C-9E93-436A-87C2-0E943BA8F5E6}" dt="2022-02-24T06:34:45.541" v="552"/>
          <pc:sldLayoutMkLst>
            <pc:docMk/>
            <pc:sldMasterMk cId="1235674965" sldId="2147483708"/>
            <pc:sldLayoutMk cId="2884680521" sldId="2147483720"/>
          </pc:sldLayoutMkLst>
        </pc:sldLayoutChg>
        <pc:sldLayoutChg chg="modTransition">
          <pc:chgData name="Warren Burrus" userId="2d1080575dc95e8f" providerId="Windows Live" clId="Web-{BF1F390C-9E93-436A-87C2-0E943BA8F5E6}" dt="2022-02-24T06:34:45.541" v="552"/>
          <pc:sldLayoutMkLst>
            <pc:docMk/>
            <pc:sldMasterMk cId="1235674965" sldId="2147483708"/>
            <pc:sldLayoutMk cId="3346163041" sldId="2147483721"/>
          </pc:sldLayoutMkLst>
        </pc:sldLayoutChg>
        <pc:sldLayoutChg chg="modTransition">
          <pc:chgData name="Warren Burrus" userId="2d1080575dc95e8f" providerId="Windows Live" clId="Web-{BF1F390C-9E93-436A-87C2-0E943BA8F5E6}" dt="2022-02-24T06:34:45.541" v="552"/>
          <pc:sldLayoutMkLst>
            <pc:docMk/>
            <pc:sldMasterMk cId="1235674965" sldId="2147483708"/>
            <pc:sldLayoutMk cId="3506274094" sldId="2147483722"/>
          </pc:sldLayoutMkLst>
        </pc:sldLayoutChg>
        <pc:sldLayoutChg chg="modTransition">
          <pc:chgData name="Warren Burrus" userId="2d1080575dc95e8f" providerId="Windows Live" clId="Web-{BF1F390C-9E93-436A-87C2-0E943BA8F5E6}" dt="2022-02-24T06:34:45.541" v="552"/>
          <pc:sldLayoutMkLst>
            <pc:docMk/>
            <pc:sldMasterMk cId="1235674965" sldId="2147483708"/>
            <pc:sldLayoutMk cId="1205810924" sldId="2147483723"/>
          </pc:sldLayoutMkLst>
        </pc:sldLayoutChg>
        <pc:sldLayoutChg chg="modTransition">
          <pc:chgData name="Warren Burrus" userId="2d1080575dc95e8f" providerId="Windows Live" clId="Web-{BF1F390C-9E93-436A-87C2-0E943BA8F5E6}" dt="2022-02-24T06:34:45.541" v="552"/>
          <pc:sldLayoutMkLst>
            <pc:docMk/>
            <pc:sldMasterMk cId="1235674965" sldId="2147483708"/>
            <pc:sldLayoutMk cId="2153252203" sldId="2147483724"/>
          </pc:sldLayoutMkLst>
        </pc:sldLayoutChg>
        <pc:sldLayoutChg chg="modTransition">
          <pc:chgData name="Warren Burrus" userId="2d1080575dc95e8f" providerId="Windows Live" clId="Web-{BF1F390C-9E93-436A-87C2-0E943BA8F5E6}" dt="2022-02-24T06:34:45.541" v="552"/>
          <pc:sldLayoutMkLst>
            <pc:docMk/>
            <pc:sldMasterMk cId="1235674965" sldId="2147483708"/>
            <pc:sldLayoutMk cId="3897855341" sldId="2147483725"/>
          </pc:sldLayoutMkLst>
        </pc:sldLayoutChg>
      </pc:sldMasterChg>
    </pc:docChg>
  </pc:docChgLst>
  <pc:docChgLst>
    <pc:chgData name="Guest User" providerId="Windows Live" clId="Web-{39BD4B85-961F-4500-A098-2CCA58D0A1F1}"/>
    <pc:docChg chg="modSld">
      <pc:chgData name="Guest User" userId="" providerId="Windows Live" clId="Web-{39BD4B85-961F-4500-A098-2CCA58D0A1F1}" dt="2022-02-24T05:47:50.586" v="10" actId="14100"/>
      <pc:docMkLst>
        <pc:docMk/>
      </pc:docMkLst>
      <pc:sldChg chg="modSp">
        <pc:chgData name="Guest User" userId="" providerId="Windows Live" clId="Web-{39BD4B85-961F-4500-A098-2CCA58D0A1F1}" dt="2022-02-24T05:47:50.586" v="10" actId="14100"/>
        <pc:sldMkLst>
          <pc:docMk/>
          <pc:sldMk cId="2362526316" sldId="262"/>
        </pc:sldMkLst>
        <pc:spChg chg="mod">
          <ac:chgData name="Guest User" userId="" providerId="Windows Live" clId="Web-{39BD4B85-961F-4500-A098-2CCA58D0A1F1}" dt="2022-02-24T05:47:50.586" v="10" actId="14100"/>
          <ac:spMkLst>
            <pc:docMk/>
            <pc:sldMk cId="2362526316" sldId="262"/>
            <ac:spMk id="2" creationId="{9FE42108-9EFF-48E3-97D2-3E2E8E3EFEAF}"/>
          </ac:spMkLst>
        </pc:spChg>
        <pc:picChg chg="mod modCrop">
          <ac:chgData name="Guest User" userId="" providerId="Windows Live" clId="Web-{39BD4B85-961F-4500-A098-2CCA58D0A1F1}" dt="2022-02-24T05:42:29.624" v="9" actId="1076"/>
          <ac:picMkLst>
            <pc:docMk/>
            <pc:sldMk cId="2362526316" sldId="262"/>
            <ac:picMk id="4" creationId="{D146FDFE-040A-4809-9EA5-9330FDF3BB15}"/>
          </ac:picMkLst>
        </pc:picChg>
      </pc:sldChg>
      <pc:sldChg chg="modSp">
        <pc:chgData name="Guest User" userId="" providerId="Windows Live" clId="Web-{39BD4B85-961F-4500-A098-2CCA58D0A1F1}" dt="2022-02-24T05:34:23.253" v="5" actId="1076"/>
        <pc:sldMkLst>
          <pc:docMk/>
          <pc:sldMk cId="3355187319" sldId="267"/>
        </pc:sldMkLst>
        <pc:picChg chg="mod modCrop">
          <ac:chgData name="Guest User" userId="" providerId="Windows Live" clId="Web-{39BD4B85-961F-4500-A098-2CCA58D0A1F1}" dt="2022-02-24T05:34:23.253" v="5" actId="1076"/>
          <ac:picMkLst>
            <pc:docMk/>
            <pc:sldMk cId="3355187319" sldId="267"/>
            <ac:picMk id="6" creationId="{8095959B-BCDC-4E80-B54A-76E39300FE3F}"/>
          </ac:picMkLst>
        </pc:picChg>
      </pc:sldChg>
    </pc:docChg>
  </pc:docChgLst>
  <pc:docChgLst>
    <pc:chgData name="Guest User" providerId="Windows Live" clId="Web-{5914BE35-E5F7-412F-A3AB-78A2BB47191B}"/>
    <pc:docChg chg="modSld">
      <pc:chgData name="Guest User" userId="" providerId="Windows Live" clId="Web-{5914BE35-E5F7-412F-A3AB-78A2BB47191B}" dt="2022-02-24T16:42:07.023" v="23"/>
      <pc:docMkLst>
        <pc:docMk/>
      </pc:docMkLst>
      <pc:sldChg chg="addSp delSp modSp modNotes">
        <pc:chgData name="Guest User" userId="" providerId="Windows Live" clId="Web-{5914BE35-E5F7-412F-A3AB-78A2BB47191B}" dt="2022-02-24T16:42:07.023" v="23"/>
        <pc:sldMkLst>
          <pc:docMk/>
          <pc:sldMk cId="3355187319" sldId="267"/>
        </pc:sldMkLst>
        <pc:spChg chg="add del mod">
          <ac:chgData name="Guest User" userId="" providerId="Windows Live" clId="Web-{5914BE35-E5F7-412F-A3AB-78A2BB47191B}" dt="2022-02-24T16:41:45.867" v="1"/>
          <ac:spMkLst>
            <pc:docMk/>
            <pc:sldMk cId="3355187319" sldId="267"/>
            <ac:spMk id="3" creationId="{AA6144B1-AD9D-4E02-8024-91173C8BB5F9}"/>
          </ac:spMkLst>
        </pc:spChg>
        <pc:picChg chg="add mod ord">
          <ac:chgData name="Guest User" userId="" providerId="Windows Live" clId="Web-{5914BE35-E5F7-412F-A3AB-78A2BB47191B}" dt="2022-02-24T16:41:51.710" v="2" actId="1076"/>
          <ac:picMkLst>
            <pc:docMk/>
            <pc:sldMk cId="3355187319" sldId="267"/>
            <ac:picMk id="5" creationId="{75946863-AA16-414E-A2EB-E6BE5092F3B8}"/>
          </ac:picMkLst>
        </pc:picChg>
        <pc:picChg chg="del">
          <ac:chgData name="Guest User" userId="" providerId="Windows Live" clId="Web-{5914BE35-E5F7-412F-A3AB-78A2BB47191B}" dt="2022-02-24T16:41:44.835" v="0"/>
          <ac:picMkLst>
            <pc:docMk/>
            <pc:sldMk cId="3355187319" sldId="267"/>
            <ac:picMk id="6" creationId="{8095959B-BCDC-4E80-B54A-76E39300FE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3602-FBED-4F26-A3FB-C64EDF8DF1FA}" type="datetimeFigureOut">
              <a:t>2/24/2022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057D9-F704-4EA0-8A0E-63FD2093225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36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057D9-F704-4EA0-8A0E-63FD2093225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057D9-F704-4EA0-8A0E-63FD209322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36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057D9-F704-4EA0-8A0E-63FD209322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10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057D9-F704-4EA0-8A0E-63FD2093225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3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Tacoma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057D9-F704-4EA0-8A0E-63FD2093225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0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Ricardo Boone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057D9-F704-4EA0-8A0E-63FD2093225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62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Warren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057D9-F704-4EA0-8A0E-63FD2093225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73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Anshpreet</a:t>
            </a:r>
            <a:r>
              <a:rPr lang="en-US">
                <a:cs typeface="Calibri"/>
              </a:rPr>
              <a:t> can present this slide!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057D9-F704-4EA0-8A0E-63FD20932250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46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Josh?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057D9-F704-4EA0-8A0E-63FD2093225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3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Josh?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057D9-F704-4EA0-8A0E-63FD2093225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91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Anshpreet</a:t>
            </a:r>
            <a:r>
              <a:rPr lang="en-US">
                <a:cs typeface="Calibri"/>
              </a:rPr>
              <a:t> will present this slide!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Explaination</a:t>
            </a:r>
            <a:r>
              <a:rPr lang="en-US">
                <a:cs typeface="Calibri"/>
              </a:rPr>
              <a:t> of how we came up with the domain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057D9-F704-4EA0-8A0E-63FD20932250}" type="slidenum"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272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Warren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057D9-F704-4EA0-8A0E-63FD2093225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1923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05246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3718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680521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63041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4094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10924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203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5534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81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05458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8305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0438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850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20595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924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5545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D7EE12-2DC3-48A8-ADC8-C61BD8C17A5C}"/>
              </a:ext>
            </a:extLst>
          </p:cNvPr>
          <p:cNvGrpSpPr/>
          <p:nvPr userDrawn="1"/>
        </p:nvGrpSpPr>
        <p:grpSpPr>
          <a:xfrm>
            <a:off x="0" y="5681784"/>
            <a:ext cx="1227015" cy="1176215"/>
            <a:chOff x="8318504" y="5294025"/>
            <a:chExt cx="1786788" cy="1877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4601E8-E71B-4C96-8398-A244D4A4F957}"/>
                </a:ext>
              </a:extLst>
            </p:cNvPr>
            <p:cNvSpPr/>
            <p:nvPr userDrawn="1"/>
          </p:nvSpPr>
          <p:spPr>
            <a:xfrm>
              <a:off x="8318504" y="5306175"/>
              <a:ext cx="1786788" cy="186486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5D6AA071-E0E2-47E4-9D48-691EFE72BB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2485" y="5294025"/>
              <a:ext cx="1646227" cy="1864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5674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ransition spd="med">
    <p:pull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hkaase.github.io/ChartMyCours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kaase/ChartMyCours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kaase.github.io/ChartMyCourse/" TargetMode="External"/><Relationship Id="rId4" Type="http://schemas.openxmlformats.org/officeDocument/2006/relationships/hyperlink" Target="https://github.com/hkaase/ChartMyCourse/blob/main/Iteration%201/Resources/Timecard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F274A-07D2-4B36-AF69-E3E92A804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967" y="1325880"/>
            <a:ext cx="4158334" cy="306650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EBEBEB"/>
                </a:solidFill>
              </a:rPr>
              <a:t>Chart My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DF9C9-178B-456C-8FE0-7CF5E1EFD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5967" y="4588329"/>
            <a:ext cx="4158334" cy="16215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Iteration 1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2">
                    <a:lumMod val="40000"/>
                    <a:lumOff val="60000"/>
                  </a:schemeClr>
                </a:solidFill>
              </a:rPr>
              <a:t>Harm Drenth, Warren Burrus, </a:t>
            </a:r>
            <a:r>
              <a:rPr lang="en-US" sz="1700" err="1">
                <a:solidFill>
                  <a:schemeClr val="tx2">
                    <a:lumMod val="40000"/>
                    <a:lumOff val="60000"/>
                  </a:schemeClr>
                </a:solidFill>
              </a:rPr>
              <a:t>Anshpreet</a:t>
            </a:r>
            <a:r>
              <a:rPr lang="en-US" sz="1700">
                <a:solidFill>
                  <a:schemeClr val="tx2">
                    <a:lumMod val="40000"/>
                    <a:lumOff val="60000"/>
                  </a:schemeClr>
                </a:solidFill>
              </a:rPr>
              <a:t> Kaur, Ricardo Boone, Tacoma Velez, Josh Wilson</a:t>
            </a: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12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3183B6-EB5D-4D87-B245-28981C1BCACC}"/>
              </a:ext>
            </a:extLst>
          </p:cNvPr>
          <p:cNvSpPr/>
          <p:nvPr/>
        </p:nvSpPr>
        <p:spPr>
          <a:xfrm>
            <a:off x="563283" y="5521234"/>
            <a:ext cx="5869354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C85166AC-B938-4E51-9558-D5AE82F4C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5" r="-453" b="152"/>
          <a:stretch/>
        </p:blipFill>
        <p:spPr>
          <a:xfrm>
            <a:off x="823000" y="381251"/>
            <a:ext cx="5436599" cy="60954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75936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5DCB-BE07-4054-B1C0-C41704BA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D9130-0B12-4966-9DF9-D68F98526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3927"/>
            <a:ext cx="5408137" cy="5124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AA4BE5-EBCD-44DA-BA3A-CA877AB214ED}"/>
              </a:ext>
            </a:extLst>
          </p:cNvPr>
          <p:cNvSpPr txBox="1"/>
          <p:nvPr/>
        </p:nvSpPr>
        <p:spPr>
          <a:xfrm>
            <a:off x="5906611" y="4642009"/>
            <a:ext cx="62853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Our team decided to use Atlassian’s Jira for time management, which easily allows us to track tasks and time spent</a:t>
            </a:r>
          </a:p>
          <a:p>
            <a:pPr>
              <a:buClr>
                <a:srgbClr val="8AD0D6"/>
              </a:buClr>
            </a:pPr>
            <a:r>
              <a:rPr lang="en-US" sz="2400">
                <a:ea typeface="+mj-lt"/>
                <a:cs typeface="+mj-lt"/>
              </a:rPr>
              <a:t>Jira link: https://chartmycourse.atlassian.net/</a:t>
            </a:r>
            <a:r>
              <a:rPr lang="en-US" sz="2400"/>
              <a:t> 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1766409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9722-2F82-440F-9682-27440505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2998237" cy="1400530"/>
          </a:xfrm>
        </p:spPr>
        <p:txBody>
          <a:bodyPr/>
          <a:lstStyle/>
          <a:p>
            <a:r>
              <a:rPr lang="en-US"/>
              <a:t>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1C01E-0894-4BE4-B6F9-3F807A30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600" y="0"/>
            <a:ext cx="47024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CA7D41-D697-4864-917D-979C3E3CA5C3}"/>
              </a:ext>
            </a:extLst>
          </p:cNvPr>
          <p:cNvSpPr txBox="1"/>
          <p:nvPr/>
        </p:nvSpPr>
        <p:spPr>
          <a:xfrm>
            <a:off x="-29396" y="1668581"/>
            <a:ext cx="73801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Our project has a website, hosted at </a:t>
            </a:r>
            <a:r>
              <a:rPr lang="en-US" sz="2400">
                <a:hlinkClick r:id="rId4"/>
              </a:rPr>
              <a:t>https://hkaase.github.io/ChartMyCourse/</a:t>
            </a:r>
            <a:r>
              <a:rPr lang="en-US" sz="2400"/>
              <a:t>, to host the project and relevant information all in one place.</a:t>
            </a:r>
          </a:p>
          <a:p>
            <a:endParaRPr lang="en-US" sz="2400"/>
          </a:p>
          <a:p>
            <a:r>
              <a:rPr lang="en-US" sz="2400"/>
              <a:t>This website will be updated as the project progresses and should serve as a “state of the union” for the project.</a:t>
            </a:r>
          </a:p>
        </p:txBody>
      </p:sp>
    </p:spTree>
    <p:extLst>
      <p:ext uri="{BB962C8B-B14F-4D97-AF65-F5344CB8AC3E}">
        <p14:creationId xmlns:p14="http://schemas.microsoft.com/office/powerpoint/2010/main" val="134134266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14A4-3235-44C9-9545-5D55194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GitHub, Team Hours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C41D-FB8D-4383-B17D-69104C9F7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/>
              <a:t>Our GitHub repository can be found at </a:t>
            </a:r>
            <a:r>
              <a:rPr lang="en-US">
                <a:ea typeface="+mj-lt"/>
                <a:cs typeface="+mj-lt"/>
                <a:hlinkClick r:id="rId3"/>
              </a:rPr>
              <a:t>https://github.com/hkaase/ChartMyCourse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Our timecard can be found at </a:t>
            </a:r>
            <a:r>
              <a:rPr lang="en-US">
                <a:ea typeface="+mj-lt"/>
                <a:cs typeface="+mj-lt"/>
                <a:hlinkClick r:id="rId4"/>
              </a:rPr>
              <a:t>https://github.com/hkaase/ChartMyCourse/blob/main/Iteration%201/Resources/Timecard.pdf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Our website can be found at </a:t>
            </a:r>
            <a:r>
              <a:rPr lang="en-US">
                <a:ea typeface="+mj-lt"/>
                <a:cs typeface="+mj-lt"/>
                <a:hlinkClick r:id="rId5"/>
              </a:rPr>
              <a:t>https://hkaase.github.io/ChartMyCourse/</a:t>
            </a:r>
            <a:endParaRPr lang="en-U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670967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6D25A-1376-494B-9CAA-2939964A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cs typeface="Calibri Light"/>
              </a:rPr>
              <a:t>Project Vision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561E-76DD-4718-87C9-E64B7FEEB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Navigating college is hard. Navigating the choices of classes is even harder. Chart My Course seeks to simplify a Baylor Computer Science student’s choices of courses to take, as well as professors that teach them.</a:t>
            </a:r>
          </a:p>
          <a:p>
            <a:pPr>
              <a:buClr>
                <a:srgbClr val="F7F7F7"/>
              </a:buClr>
            </a:pPr>
            <a:r>
              <a:rPr lang="en-US">
                <a:ea typeface="+mn-lt"/>
                <a:cs typeface="+mn-lt"/>
              </a:rPr>
              <a:t>We intend to create a utility similar to the now defunct </a:t>
            </a:r>
            <a:r>
              <a:rPr lang="en-US" err="1">
                <a:ea typeface="+mn-lt"/>
                <a:cs typeface="+mn-lt"/>
              </a:rPr>
              <a:t>BUBooks</a:t>
            </a:r>
            <a:r>
              <a:rPr lang="en-US">
                <a:ea typeface="+mn-lt"/>
                <a:cs typeface="+mn-lt"/>
              </a:rPr>
              <a:t> that aggregates reviews of not just the course offerings, but also professor/course pairings. This utility is intended to give potential students a realistic look at what sort of coursework or workload they can expect in a class.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28ABDF-0768-4691-9D44-45DCA0BFF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056" y="3718225"/>
            <a:ext cx="1945482" cy="192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60C8-F6D3-4249-B0A9-4BD1A060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Requirements: Functional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8DC0-6F21-461F-9C16-72B994E4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/>
              <a:t>The user can create a new account, log in, and log out</a:t>
            </a:r>
          </a:p>
          <a:p>
            <a:pPr lvl="1">
              <a:lnSpc>
                <a:spcPct val="150000"/>
              </a:lnSpc>
              <a:buClr>
                <a:srgbClr val="8AD0D6"/>
              </a:buClr>
            </a:pPr>
            <a:r>
              <a:rPr lang="en-US"/>
              <a:t>The user can add a review of a professor</a:t>
            </a:r>
            <a:endParaRPr lang="en-US">
              <a:ea typeface="+mj-lt"/>
              <a:cs typeface="+mj-lt"/>
            </a:endParaRPr>
          </a:p>
          <a:p>
            <a:pPr lvl="1">
              <a:lnSpc>
                <a:spcPct val="150000"/>
              </a:lnSpc>
              <a:buClr>
                <a:srgbClr val="8AD0D6"/>
              </a:buClr>
            </a:pPr>
            <a:r>
              <a:rPr lang="en-US"/>
              <a:t>The user can search reviews of professors/courses</a:t>
            </a:r>
            <a:endParaRPr lang="en-US">
              <a:ea typeface="+mj-lt"/>
              <a:cs typeface="+mj-lt"/>
            </a:endParaRPr>
          </a:p>
          <a:p>
            <a:pPr lvl="1">
              <a:lnSpc>
                <a:spcPct val="150000"/>
              </a:lnSpc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The user can request a review to be removed</a:t>
            </a:r>
          </a:p>
          <a:p>
            <a:pPr lvl="1">
              <a:lnSpc>
                <a:spcPct val="150000"/>
              </a:lnSpc>
              <a:buClr>
                <a:srgbClr val="8AD0D6"/>
              </a:buClr>
            </a:pPr>
            <a:r>
              <a:rPr lang="en-US"/>
              <a:t>The user can save lists of professors/courses</a:t>
            </a:r>
            <a:endParaRPr lang="en-US">
              <a:ea typeface="+mj-lt"/>
              <a:cs typeface="+mj-lt"/>
            </a:endParaRPr>
          </a:p>
          <a:p>
            <a:pPr lvl="1">
              <a:lnSpc>
                <a:spcPct val="150000"/>
              </a:lnSpc>
              <a:buClr>
                <a:srgbClr val="8AD0D6"/>
              </a:buClr>
            </a:pPr>
            <a:r>
              <a:rPr lang="en-US"/>
              <a:t>The user can post questions and answers in the Q&amp;A board</a:t>
            </a:r>
            <a:endParaRPr lang="en-US">
              <a:ea typeface="+mj-lt"/>
              <a:cs typeface="+mj-lt"/>
            </a:endParaRPr>
          </a:p>
          <a:p>
            <a:pPr lvl="1">
              <a:lnSpc>
                <a:spcPct val="150000"/>
              </a:lnSpc>
              <a:buClr>
                <a:srgbClr val="8AD0D6"/>
              </a:buClr>
            </a:pPr>
            <a:r>
              <a:rPr lang="en-US"/>
              <a:t>The user can search for existing questions in the Q&amp;A board</a:t>
            </a:r>
          </a:p>
          <a:p>
            <a:pPr lvl="1"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5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60C8-F6D3-4249-B0A9-4BD1A060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>
                <a:ea typeface="+mj-lt"/>
                <a:cs typeface="+mj-lt"/>
              </a:rPr>
              <a:t>Requirements: Non-functional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8DC0-6F21-461F-9C16-72B994E4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>
                <a:ea typeface="+mj-lt"/>
                <a:cs typeface="+mj-lt"/>
              </a:rPr>
              <a:t>The system shall not share the personal information of the author of posts to other users, only information the operators of the system receive is the author's name</a:t>
            </a:r>
            <a:endParaRPr lang="en-US"/>
          </a:p>
          <a:p>
            <a:pPr lvl="1">
              <a:lnSpc>
                <a:spcPct val="150000"/>
              </a:lnSpc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All posts and user activity will be user friendly and comply to online community and safety guidelines</a:t>
            </a:r>
          </a:p>
          <a:p>
            <a:pPr lvl="1">
              <a:lnSpc>
                <a:spcPct val="150000"/>
              </a:lnSpc>
              <a:buClr>
                <a:srgbClr val="8AD0D6"/>
              </a:buClr>
            </a:pPr>
            <a:r>
              <a:rPr lang="en-US"/>
              <a:t>The courses and professors in the system will be limited to Baylor's Computer Science department</a:t>
            </a:r>
          </a:p>
          <a:p>
            <a:pPr lvl="1">
              <a:lnSpc>
                <a:spcPct val="150000"/>
              </a:lnSpc>
              <a:buClr>
                <a:srgbClr val="8AD0D6"/>
              </a:buClr>
            </a:pPr>
            <a:r>
              <a:rPr lang="en-US"/>
              <a:t>The system will adhere to all Baylor guidelines and policies</a:t>
            </a:r>
          </a:p>
        </p:txBody>
      </p:sp>
    </p:spTree>
    <p:extLst>
      <p:ext uri="{BB962C8B-B14F-4D97-AF65-F5344CB8AC3E}">
        <p14:creationId xmlns:p14="http://schemas.microsoft.com/office/powerpoint/2010/main" val="31826545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637F54-9FA4-4C94-AD69-4D5442F5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75946863-AA16-414E-A2EB-E6BE5092F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0" y="1182062"/>
            <a:ext cx="7544225" cy="4493876"/>
          </a:xfrm>
        </p:spPr>
      </p:pic>
    </p:spTree>
    <p:extLst>
      <p:ext uri="{BB962C8B-B14F-4D97-AF65-F5344CB8AC3E}">
        <p14:creationId xmlns:p14="http://schemas.microsoft.com/office/powerpoint/2010/main" val="3355187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3A795-A6B8-469E-8354-EFD59885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>
                <a:solidFill>
                  <a:srgbClr val="EBEBEB"/>
                </a:solidFill>
              </a:rPr>
              <a:t>UC: Review and Rate Professor</a:t>
            </a:r>
            <a:endParaRPr lang="en-US" sz="4400"/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16712E42-6BD3-4A4F-904B-267080B24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-11956" y="12361"/>
            <a:ext cx="6315102" cy="68456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3805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E29B5-FA2C-4C6B-A569-7F7E3D5B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rgbClr val="EBEBEB"/>
                </a:solidFill>
              </a:rPr>
              <a:t>System Operations</a:t>
            </a:r>
            <a:endParaRPr lang="en-US" sz="4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2" descr="Diagram, text&#10;&#10;Description automatically generated">
            <a:extLst>
              <a:ext uri="{FF2B5EF4-FFF2-40B4-BE49-F238E27FC236}">
                <a16:creationId xmlns:a16="http://schemas.microsoft.com/office/drawing/2014/main" id="{871BA520-182D-44A6-B253-DEB1CBC67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67" y="1740023"/>
            <a:ext cx="7526439" cy="51179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97684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42108-9EFF-48E3-97D2-3E2E8E3E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2541451"/>
            <a:ext cx="3352375" cy="1850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Domain Model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146FDFE-040A-4809-9EA5-9330FDF3B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532" r="6383"/>
          <a:stretch/>
        </p:blipFill>
        <p:spPr>
          <a:xfrm>
            <a:off x="-1" y="2205491"/>
            <a:ext cx="7544225" cy="46525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62526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69135-9D28-40CE-8C4D-07811F7C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Gantt Diagram</a:t>
            </a:r>
          </a:p>
        </p:txBody>
      </p:sp>
      <p:sp>
        <p:nvSpPr>
          <p:cNvPr id="6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8D45A7A-8A3A-4962-9DBD-B4E20DAC2F1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692" t="190" r="9677" b="2544"/>
          <a:stretch/>
        </p:blipFill>
        <p:spPr>
          <a:xfrm>
            <a:off x="254917" y="970642"/>
            <a:ext cx="7022481" cy="49156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85546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ysClr val="window" lastClr="FFFFFF"/>
      </a:lt1>
      <a:dk2>
        <a:srgbClr val="154734"/>
      </a:dk2>
      <a:lt2>
        <a:srgbClr val="FFB81C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Chart My Course</vt:lpstr>
      <vt:lpstr>Project Vision</vt:lpstr>
      <vt:lpstr>Requirements: Functional</vt:lpstr>
      <vt:lpstr>Requirements: Non-functional</vt:lpstr>
      <vt:lpstr>Use Case Diagram</vt:lpstr>
      <vt:lpstr>UC: Review and Rate Professor</vt:lpstr>
      <vt:lpstr>System Operations</vt:lpstr>
      <vt:lpstr>Domain Model</vt:lpstr>
      <vt:lpstr>Gantt Diagram</vt:lpstr>
      <vt:lpstr>Time Management</vt:lpstr>
      <vt:lpstr>Website</vt:lpstr>
      <vt:lpstr>GitHub, Team Hours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My Course</dc:title>
  <dc:creator>Warren Burrus</dc:creator>
  <cp:revision>1</cp:revision>
  <dcterms:created xsi:type="dcterms:W3CDTF">2022-02-19T18:21:56Z</dcterms:created>
  <dcterms:modified xsi:type="dcterms:W3CDTF">2022-02-24T18:56:30Z</dcterms:modified>
</cp:coreProperties>
</file>