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6"/>
    <p:restoredTop sz="94653"/>
  </p:normalViewPr>
  <p:slideViewPr>
    <p:cSldViewPr snapToGrid="0" snapToObjects="1">
      <p:cViewPr varScale="1">
        <p:scale>
          <a:sx n="180" d="100"/>
          <a:sy n="180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5884-D87D-C549-B33F-6681F1F0265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6E41-870A-5D43-81F7-487F3D23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2600" cy="6807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49482" y="509155"/>
            <a:ext cx="2421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39333" y="370655"/>
            <a:ext cx="3242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Shell scripts (running programs, setting up VE, </a:t>
            </a:r>
            <a:r>
              <a:rPr lang="mr-IN" sz="1200" dirty="0" smtClean="0"/>
              <a:t>…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7236" y="1111828"/>
            <a:ext cx="1683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39333" y="973328"/>
            <a:ext cx="7245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 of database host id’s and passwords. </a:t>
            </a:r>
            <a:r>
              <a:rPr lang="en-US" sz="1200" b="1" dirty="0" smtClean="0"/>
              <a:t>Not to be pushed to </a:t>
            </a:r>
            <a:r>
              <a:rPr lang="en-US" sz="1200" b="1" dirty="0" err="1" smtClean="0"/>
              <a:t>Github</a:t>
            </a:r>
            <a:r>
              <a:rPr lang="en-US" sz="1200" b="1" dirty="0" smtClean="0"/>
              <a:t>.</a:t>
            </a:r>
            <a:r>
              <a:rPr lang="en-US" sz="1200" dirty="0" smtClean="0"/>
              <a:t> It is already placed in the .</a:t>
            </a:r>
            <a:r>
              <a:rPr lang="en-US" sz="1200" dirty="0" err="1" smtClean="0"/>
              <a:t>gitignore</a:t>
            </a:r>
            <a:r>
              <a:rPr lang="en-US" sz="1200" dirty="0" smtClean="0"/>
              <a:t> file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21082" y="1388826"/>
            <a:ext cx="1049482" cy="1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39333" y="1250326"/>
            <a:ext cx="6183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Template for </a:t>
            </a:r>
            <a:r>
              <a:rPr lang="en-US" sz="1200" dirty="0" err="1" smtClean="0"/>
              <a:t>config.json</a:t>
            </a:r>
            <a:r>
              <a:rPr lang="en-US" sz="1200" dirty="0" smtClean="0"/>
              <a:t>. </a:t>
            </a:r>
            <a:r>
              <a:rPr lang="en-US" sz="1200" b="1" dirty="0" smtClean="0"/>
              <a:t>Is pushed to </a:t>
            </a:r>
            <a:r>
              <a:rPr lang="en-US" sz="1200" b="1" dirty="0" err="1" smtClean="0"/>
              <a:t>Github</a:t>
            </a:r>
            <a:r>
              <a:rPr lang="en-US" sz="1200" b="1" dirty="0" smtClean="0"/>
              <a:t>.</a:t>
            </a:r>
            <a:r>
              <a:rPr lang="en-US" sz="1200" dirty="0" smtClean="0"/>
              <a:t> Actual password is pushed to everyone over slack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76745" y="2937788"/>
            <a:ext cx="2493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9333" y="2799288"/>
            <a:ext cx="1007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</a:t>
            </a:r>
            <a:r>
              <a:rPr lang="en-US" sz="1200" dirty="0" err="1" smtClean="0"/>
              <a:t>sql</a:t>
            </a:r>
            <a:r>
              <a:rPr lang="en-US" sz="1200" dirty="0" smtClean="0"/>
              <a:t> files to be run directly using CLI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61109" y="4634345"/>
            <a:ext cx="2608118" cy="945573"/>
          </a:xfrm>
          <a:prstGeom prst="roundRect">
            <a:avLst>
              <a:gd name="adj" fmla="val 567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0327" y="1844386"/>
            <a:ext cx="2608118" cy="945573"/>
          </a:xfrm>
          <a:prstGeom prst="roundRect">
            <a:avLst>
              <a:gd name="adj" fmla="val 567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7" idx="3"/>
            <a:endCxn id="18" idx="3"/>
          </p:cNvCxnSpPr>
          <p:nvPr/>
        </p:nvCxnSpPr>
        <p:spPr>
          <a:xfrm flipH="1" flipV="1">
            <a:off x="3148445" y="2317173"/>
            <a:ext cx="20782" cy="2789959"/>
          </a:xfrm>
          <a:prstGeom prst="bentConnector3">
            <a:avLst>
              <a:gd name="adj1" fmla="val -854992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0386" y="2317172"/>
            <a:ext cx="6483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analysis may be seen as a collection of results. </a:t>
            </a:r>
          </a:p>
          <a:p>
            <a:endParaRPr lang="en-US" sz="1200" dirty="0"/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The ./</a:t>
            </a:r>
            <a:r>
              <a:rPr lang="en-US" sz="1200" dirty="0" err="1" smtClean="0"/>
              <a:t>src</a:t>
            </a:r>
            <a:r>
              <a:rPr lang="en-US" sz="1200" dirty="0" smtClean="0"/>
              <a:t> folder will contain a list of folders called ./</a:t>
            </a:r>
            <a:r>
              <a:rPr lang="en-US" sz="1200" dirty="0" err="1" smtClean="0"/>
              <a:t>src</a:t>
            </a:r>
            <a:r>
              <a:rPr lang="en-US" sz="1200" dirty="0" smtClean="0"/>
              <a:t>/result1, .</a:t>
            </a:r>
            <a:r>
              <a:rPr lang="en-US" sz="1200" dirty="0" smtClean="0"/>
              <a:t>/</a:t>
            </a:r>
            <a:r>
              <a:rPr lang="en-US" sz="1200" dirty="0" err="1" smtClean="0"/>
              <a:t>src</a:t>
            </a:r>
            <a:r>
              <a:rPr lang="en-US" sz="1200" dirty="0" smtClean="0"/>
              <a:t>/result2, </a:t>
            </a:r>
            <a:r>
              <a:rPr lang="mr-IN" sz="1200" dirty="0" smtClean="0"/>
              <a:t>…</a:t>
            </a:r>
            <a:r>
              <a:rPr lang="en-US" sz="1200" dirty="0" smtClean="0"/>
              <a:t> , ./</a:t>
            </a:r>
            <a:r>
              <a:rPr lang="en-US" sz="1200" dirty="0" err="1" smtClean="0"/>
              <a:t>src</a:t>
            </a:r>
            <a:r>
              <a:rPr lang="en-US" sz="1200" dirty="0" smtClean="0"/>
              <a:t>/result{m}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The programs present in ./</a:t>
            </a:r>
            <a:r>
              <a:rPr lang="en-US" sz="1200" dirty="0" err="1" smtClean="0"/>
              <a:t>src</a:t>
            </a:r>
            <a:r>
              <a:rPr lang="en-US" sz="1200" dirty="0" smtClean="0"/>
              <a:t>/result1 should create all results within ./result/result1, etc.</a:t>
            </a:r>
          </a:p>
          <a:p>
            <a:endParaRPr lang="en-US" sz="1200" dirty="0" smtClean="0"/>
          </a:p>
          <a:p>
            <a:r>
              <a:rPr lang="en-US" sz="1200" dirty="0" smtClean="0"/>
              <a:t>This way, the results can be easily identified to the program that created them.</a:t>
            </a:r>
          </a:p>
          <a:p>
            <a:r>
              <a:rPr lang="en-US" sz="1200" dirty="0" smtClean="0"/>
              <a:t>It is recommended that this information be present within each of the ./result/result{</a:t>
            </a:r>
            <a:r>
              <a:rPr lang="en-US" sz="1200" dirty="0" err="1" smtClean="0"/>
              <a:t>i</a:t>
            </a:r>
            <a:r>
              <a:rPr lang="en-US" sz="1200" dirty="0" smtClean="0"/>
              <a:t>} folders that explains what that result is. At a later time, results can quickly be combined to generate reports, presentations, and papers. This is also useful when many people want to work upon a different result independently.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2017-08-19T13:17:09Z</dcterms:created>
  <dcterms:modified xsi:type="dcterms:W3CDTF">2017-08-19T13:37:14Z</dcterms:modified>
</cp:coreProperties>
</file>