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61" r:id="rId3"/>
    <p:sldId id="257" r:id="rId4"/>
    <p:sldId id="259" r:id="rId5"/>
    <p:sldId id="260" r:id="rId6"/>
    <p:sldId id="262" r:id="rId7"/>
    <p:sldId id="263" r:id="rId8"/>
  </p:sldIdLst>
  <p:sldSz cx="9144000" cy="5143500" type="screen16x9"/>
  <p:notesSz cx="6858000" cy="9144000"/>
  <p:embeddedFontLst>
    <p:embeddedFont>
      <p:font typeface="Lato" panose="020B0604020202020204" charset="0"/>
      <p:regular r:id="rId10"/>
      <p:bold r:id="rId11"/>
      <p:italic r:id="rId12"/>
      <p:boldItalic r:id="rId13"/>
    </p:embeddedFont>
    <p:embeddedFont>
      <p:font typeface="Raleway" panose="020B060402020202020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58" y="5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432aa59889_0_4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432aa59889_0_4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16030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432aa59889_0_4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432aa59889_0_4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432aa59889_0_4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432aa59889_0_4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432aa59889_0_4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432aa59889_0_4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432aa59889_0_4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432aa59889_0_4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41369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432aa59889_0_4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432aa59889_0_4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16709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Hack </a:t>
            </a:r>
            <a:r>
              <a:rPr lang="en-US" sz="2600" b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on</a:t>
            </a:r>
            <a:r>
              <a:rPr lang="en-US" sz="26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br>
              <a:rPr lang="en-US" sz="26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600" b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Google </a:t>
            </a:r>
            <a:r>
              <a:rPr lang="en-US" sz="2600" b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Cloud Vision API and HERE Traffic API</a:t>
            </a:r>
            <a:endParaRPr sz="2300" b="0" dirty="0">
              <a:solidFill>
                <a:srgbClr val="21212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457200" algn="l" rtl="0">
              <a:lnSpc>
                <a:spcPct val="12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3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200" b="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Gong Chen, Kaiwen Huang, Qingyang Li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124D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</a:rPr>
              <a:t>Hack around Google Cloud API &amp; HERE Map API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94" name="Google Shape;94;p14"/>
          <p:cNvSpPr txBox="1"/>
          <p:nvPr/>
        </p:nvSpPr>
        <p:spPr>
          <a:xfrm>
            <a:off x="729450" y="1930125"/>
            <a:ext cx="7804900" cy="27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-US" dirty="0">
                <a:solidFill>
                  <a:schemeClr val="lt1"/>
                </a:solidFill>
              </a:rPr>
              <a:t>Google Cloud API: test the accuracy of Google Cloud Vision OCR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-US" dirty="0">
                <a:solidFill>
                  <a:schemeClr val="lt1"/>
                </a:solidFill>
              </a:rPr>
              <a:t>HERE Map API: pull real-time data traffic to build our own map service</a:t>
            </a:r>
          </a:p>
          <a:p>
            <a:pPr marL="13970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</a:pPr>
            <a:endParaRPr lang="en-US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2760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124D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</a:rPr>
              <a:t>Google Cloud related to </a:t>
            </a:r>
            <a:r>
              <a:rPr lang="en" dirty="0">
                <a:solidFill>
                  <a:schemeClr val="lt1"/>
                </a:solidFill>
              </a:rPr>
              <a:t>Dataset</a:t>
            </a:r>
            <a:endParaRPr dirty="0">
              <a:solidFill>
                <a:schemeClr val="lt1"/>
              </a:solidFill>
            </a:endParaRPr>
          </a:p>
        </p:txBody>
      </p:sp>
      <p:pic>
        <p:nvPicPr>
          <p:cNvPr id="93" name="Google Shape;9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1853850"/>
            <a:ext cx="4414050" cy="280965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4"/>
          <p:cNvSpPr txBox="1"/>
          <p:nvPr/>
        </p:nvSpPr>
        <p:spPr>
          <a:xfrm>
            <a:off x="6134650" y="1930125"/>
            <a:ext cx="2399700" cy="27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>
                <a:solidFill>
                  <a:schemeClr val="lt1"/>
                </a:solidFill>
              </a:rPr>
              <a:t>From kaggle</a:t>
            </a:r>
            <a:endParaRPr>
              <a:solidFill>
                <a:schemeClr val="lt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>
                <a:solidFill>
                  <a:schemeClr val="lt1"/>
                </a:solidFill>
              </a:rPr>
              <a:t>Images of Handwriting message from  50 writers.</a:t>
            </a:r>
            <a:endParaRPr>
              <a:solidFill>
                <a:schemeClr val="lt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>
                <a:solidFill>
                  <a:schemeClr val="lt1"/>
                </a:solidFill>
              </a:rPr>
              <a:t>We used google vision api to configure these messages from images</a:t>
            </a:r>
            <a:endParaRPr>
              <a:solidFill>
                <a:schemeClr val="lt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>
                <a:solidFill>
                  <a:schemeClr val="lt1"/>
                </a:solidFill>
              </a:rPr>
              <a:t>Nearly 6000 messages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124D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/>
        </p:nvSpPr>
        <p:spPr>
          <a:xfrm>
            <a:off x="1116350" y="2076175"/>
            <a:ext cx="6009300" cy="70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Process: </a:t>
            </a:r>
            <a:r>
              <a:rPr lang="en-US" dirty="0">
                <a:solidFill>
                  <a:schemeClr val="lt1"/>
                </a:solidFill>
              </a:rPr>
              <a:t>Vision API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07" name="Google Shape;107;p16"/>
          <p:cNvSpPr txBox="1"/>
          <p:nvPr/>
        </p:nvSpPr>
        <p:spPr>
          <a:xfrm>
            <a:off x="729450" y="2003150"/>
            <a:ext cx="7752600" cy="27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>
                <a:solidFill>
                  <a:schemeClr val="lt1"/>
                </a:solidFill>
              </a:rPr>
              <a:t>Manually configure the messages from images for 150 messages as ground truth</a:t>
            </a:r>
            <a:endParaRPr>
              <a:solidFill>
                <a:schemeClr val="lt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>
                <a:solidFill>
                  <a:schemeClr val="lt1"/>
                </a:solidFill>
              </a:rPr>
              <a:t>Writing code in python to call google cloud vision api</a:t>
            </a:r>
            <a:endParaRPr>
              <a:solidFill>
                <a:schemeClr val="lt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>
                <a:solidFill>
                  <a:schemeClr val="lt1"/>
                </a:solidFill>
              </a:rPr>
              <a:t>To read all the dataset we use and print all the text configured by google cloud</a:t>
            </a:r>
            <a:endParaRPr>
              <a:solidFill>
                <a:schemeClr val="lt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>
                <a:solidFill>
                  <a:schemeClr val="lt1"/>
                </a:solidFill>
              </a:rPr>
              <a:t>Compare the result read by google AI to ground truth </a:t>
            </a:r>
            <a:endParaRPr>
              <a:solidFill>
                <a:schemeClr val="lt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>
                <a:solidFill>
                  <a:schemeClr val="lt1"/>
                </a:solidFill>
              </a:rPr>
              <a:t>Calculate the accuracy 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124D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" dirty="0">
                <a:solidFill>
                  <a:schemeClr val="lt1"/>
                </a:solidFill>
              </a:rPr>
              <a:t>The accuracy is about 70%</a:t>
            </a:r>
            <a:endParaRPr dirty="0">
              <a:solidFill>
                <a:schemeClr val="lt1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" dirty="0">
                <a:solidFill>
                  <a:schemeClr val="lt1"/>
                </a:solidFill>
              </a:rPr>
              <a:t>More details on the result 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13" name="Google Shape;113;p1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Result: </a:t>
            </a:r>
            <a:r>
              <a:rPr lang="en-US" dirty="0">
                <a:solidFill>
                  <a:schemeClr val="lt1"/>
                </a:solidFill>
              </a:rPr>
              <a:t>Vision API</a:t>
            </a:r>
            <a:endParaRPr dirty="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124D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-US" dirty="0">
                <a:solidFill>
                  <a:schemeClr val="lt1"/>
                </a:solidFill>
              </a:rPr>
              <a:t>Use hack methods to pull real-time traffic data from HERE</a:t>
            </a:r>
            <a:endParaRPr dirty="0">
              <a:solidFill>
                <a:schemeClr val="lt1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-US" dirty="0">
                <a:solidFill>
                  <a:schemeClr val="lt1"/>
                </a:solidFill>
              </a:rPr>
              <a:t>We can build up our own map using HERE data (real HACK!!!)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-US" dirty="0">
                <a:solidFill>
                  <a:schemeClr val="lt1"/>
                </a:solidFill>
              </a:rPr>
              <a:t>Generated data: </a:t>
            </a:r>
            <a:r>
              <a:rPr lang="en-US" dirty="0" err="1">
                <a:solidFill>
                  <a:schemeClr val="lt1"/>
                </a:solidFill>
              </a:rPr>
              <a:t>iowacity.osm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13" name="Google Shape;113;p1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</a:rPr>
              <a:t>HERE Map</a:t>
            </a:r>
            <a:endParaRPr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5077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124D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endParaRPr dirty="0">
              <a:solidFill>
                <a:schemeClr val="lt1"/>
              </a:solidFill>
            </a:endParaRPr>
          </a:p>
        </p:txBody>
      </p:sp>
      <p:sp>
        <p:nvSpPr>
          <p:cNvPr id="113" name="Google Shape;113;p1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99F83B6-C277-4643-A2BB-CB4634D30D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726" y="717722"/>
            <a:ext cx="6924721" cy="4043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334828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176</Words>
  <Application>Microsoft Office PowerPoint</Application>
  <PresentationFormat>On-screen Show (16:9)</PresentationFormat>
  <Paragraphs>24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Lato</vt:lpstr>
      <vt:lpstr>Raleway</vt:lpstr>
      <vt:lpstr>Streamline</vt:lpstr>
      <vt:lpstr>Hack on  Google Cloud Vision API and HERE Traffic API   </vt:lpstr>
      <vt:lpstr>Hack around Google Cloud API &amp; HERE Map API</vt:lpstr>
      <vt:lpstr>Google Cloud related to Dataset</vt:lpstr>
      <vt:lpstr>Process: Vision API</vt:lpstr>
      <vt:lpstr>Result: Vision API</vt:lpstr>
      <vt:lpstr>HERE Map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Hack on  Google Cloud Vision API and HERE Traffic API   </dc:title>
  <cp:lastModifiedBy>Qingyang</cp:lastModifiedBy>
  <cp:revision>1</cp:revision>
  <dcterms:modified xsi:type="dcterms:W3CDTF">2018-10-07T17:55:08Z</dcterms:modified>
</cp:coreProperties>
</file>