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1F4C-EC7A-8248-A0A1-23E335D6F51A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FABB-D5B3-7944-B18D-C6B3388C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DBFEC3-CD96-D245-AA34-D0E5E4CD7D1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mercedes-benz-greener-manufacturing#descri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zhijinzhai/loan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 - Project Part 1</a:t>
            </a:r>
            <a:br>
              <a:rPr lang="en-US" dirty="0" smtClean="0"/>
            </a:br>
            <a:r>
              <a:rPr lang="en-US" sz="4000" dirty="0" smtClean="0"/>
              <a:t>( Lightning Talk 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Harini</a:t>
            </a:r>
            <a:r>
              <a:rPr lang="en-US" dirty="0" smtClean="0"/>
              <a:t> </a:t>
            </a:r>
            <a:r>
              <a:rPr lang="en-US" dirty="0" err="1" smtClean="0"/>
              <a:t>Kalavala</a:t>
            </a:r>
            <a:r>
              <a:rPr lang="en-US" dirty="0" smtClean="0"/>
              <a:t> – May 30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1:</a:t>
            </a:r>
            <a:br>
              <a:rPr lang="en-US" dirty="0" smtClean="0"/>
            </a:br>
            <a:r>
              <a:rPr lang="en-US" sz="3600" dirty="0" smtClean="0"/>
              <a:t>(Predicting CSS Sign Up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19904" cy="440068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 Problem: </a:t>
            </a:r>
          </a:p>
          <a:p>
            <a:r>
              <a:rPr lang="en-US" dirty="0" smtClean="0"/>
              <a:t>Given we have customer profile data as of March 2017 , predict which customers will sign up for CSS accounts ( customer self service accounts ) by the end of May 2017.  This will help channel the marketing efforts towards customers with a higher probability of signing up.</a:t>
            </a:r>
            <a:endParaRPr lang="en-US" dirty="0"/>
          </a:p>
          <a:p>
            <a:r>
              <a:rPr lang="en-US" b="1" u="sng" dirty="0" smtClean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profile data as of March 2017.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Demographic data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Agent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Marketing email data</a:t>
            </a:r>
            <a:endParaRPr lang="en-US" dirty="0"/>
          </a:p>
          <a:p>
            <a:r>
              <a:rPr lang="en-US" b="1" u="sng" dirty="0" smtClean="0"/>
              <a:t>Hypothesis:</a:t>
            </a:r>
          </a:p>
          <a:p>
            <a:r>
              <a:rPr lang="en-US" dirty="0" smtClean="0"/>
              <a:t>Customer profile information can help predict the likelihood of a customer signing up for self service account.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2: </a:t>
            </a:r>
            <a:br>
              <a:rPr lang="en-US" dirty="0" smtClean="0"/>
            </a:br>
            <a:r>
              <a:rPr lang="en-US" sz="3600" dirty="0" smtClean="0"/>
              <a:t>( Predicting which non-HVH households will become HVH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Problem: </a:t>
            </a:r>
          </a:p>
          <a:p>
            <a:r>
              <a:rPr lang="en-US" dirty="0" smtClean="0"/>
              <a:t>Given we have household data as of Jan 2013 , predict the probability of a given non-HVH household becoming a high value household in the next 4 years.</a:t>
            </a:r>
            <a:endParaRPr lang="en-US" dirty="0"/>
          </a:p>
          <a:p>
            <a:r>
              <a:rPr lang="en-US" b="1" u="sng" dirty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Household data at as </a:t>
            </a:r>
            <a:r>
              <a:rPr lang="en-US" dirty="0"/>
              <a:t>of </a:t>
            </a:r>
            <a:r>
              <a:rPr lang="en-US" dirty="0" smtClean="0"/>
              <a:t>Jan 2013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Demographic </a:t>
            </a:r>
            <a:r>
              <a:rPr lang="en-US" dirty="0"/>
              <a:t>data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Agent data</a:t>
            </a:r>
          </a:p>
          <a:p>
            <a:r>
              <a:rPr lang="en-US" b="1" u="sng" dirty="0" smtClean="0"/>
              <a:t>Hypothesis</a:t>
            </a:r>
            <a:r>
              <a:rPr lang="en-US" b="1" u="sng" dirty="0"/>
              <a:t>:</a:t>
            </a:r>
          </a:p>
          <a:p>
            <a:r>
              <a:rPr lang="en-US" dirty="0" smtClean="0"/>
              <a:t>Household and demographic information can predict </a:t>
            </a:r>
            <a:r>
              <a:rPr lang="en-US" dirty="0"/>
              <a:t>the likelihood of a </a:t>
            </a:r>
            <a:r>
              <a:rPr lang="en-US" dirty="0" smtClean="0"/>
              <a:t>household becoming a high value household in a defined future timeframe.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</a:t>
            </a:r>
            <a:r>
              <a:rPr lang="en-US" dirty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 Predicting default based on the Loan </a:t>
            </a:r>
            <a:r>
              <a:rPr lang="en-US" sz="4000" dirty="0" err="1" smtClean="0"/>
              <a:t>DataSet</a:t>
            </a:r>
            <a:r>
              <a:rPr lang="en-US" sz="4000" dirty="0" smtClean="0"/>
              <a:t> - </a:t>
            </a:r>
            <a:r>
              <a:rPr lang="en-US" sz="4000" dirty="0" err="1" smtClean="0"/>
              <a:t>Kaggle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Problem: </a:t>
            </a:r>
            <a:endParaRPr lang="en-US" b="1" u="sng" dirty="0" smtClean="0"/>
          </a:p>
          <a:p>
            <a:r>
              <a:rPr lang="en-US" dirty="0" smtClean="0"/>
              <a:t>Predict the Likelihood of default for a given customer 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Data</a:t>
            </a:r>
            <a:r>
              <a:rPr lang="en-US" b="1" u="sng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://www.kaggle.com/c/mercedes-benz-greener-manufacturing#description</a:t>
            </a: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smtClean="0"/>
              <a:t>Hypothesis</a:t>
            </a:r>
            <a:r>
              <a:rPr lang="en-US" b="1" u="sng" dirty="0"/>
              <a:t>:</a:t>
            </a:r>
          </a:p>
          <a:p>
            <a:r>
              <a:rPr lang="en-US" dirty="0" smtClean="0"/>
              <a:t>Based on customer loan data and their demographic information, we can predict the likelihood of a customer defaulting the loan.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The Problem: </a:t>
            </a:r>
          </a:p>
          <a:p>
            <a:r>
              <a:rPr lang="en-US" dirty="0"/>
              <a:t>Predict the Likelihood of default for a given customer </a:t>
            </a:r>
          </a:p>
          <a:p>
            <a:endParaRPr lang="en-US" b="1" u="sng" dirty="0"/>
          </a:p>
          <a:p>
            <a:r>
              <a:rPr lang="en-US" b="1" u="sng" dirty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Customer Loan Data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Customer Demographic Data 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2"/>
              </a:rPr>
              <a:t>https://www.kaggle.com/zhijinzhai/loandata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Hypothesis:</a:t>
            </a:r>
          </a:p>
          <a:p>
            <a:r>
              <a:rPr lang="en-US" dirty="0"/>
              <a:t>Based on customer loan data and their demographic information, we can predict the likelihood of a customer defaulting the loan.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1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1207</TotalTime>
  <Words>270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Retrospect</vt:lpstr>
      <vt:lpstr>GA - Project Part 1 ( Lightning Talk )</vt:lpstr>
      <vt:lpstr>Project Idea 1: (Predicting CSS Sign Up )</vt:lpstr>
      <vt:lpstr>Project Idea 2:  ( Predicting which non-HVH households will become HVH )</vt:lpstr>
      <vt:lpstr>Project idea 4 ( Predicting default based on the Loan DataSet - Kaggle)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- Project Part 1 ( Lightning Talk )</dc:title>
  <dc:creator>Srinivas Korada</dc:creator>
  <cp:lastModifiedBy>Srinivas Korada</cp:lastModifiedBy>
  <cp:revision>21</cp:revision>
  <dcterms:created xsi:type="dcterms:W3CDTF">2017-05-28T00:32:08Z</dcterms:created>
  <dcterms:modified xsi:type="dcterms:W3CDTF">2017-06-02T05:01:11Z</dcterms:modified>
</cp:coreProperties>
</file>