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56" r:id="rId1"/>
  </p:sldMasterIdLst>
  <p:notesMasterIdLst>
    <p:notesMasterId r:id="rId7"/>
  </p:notes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4"/>
  </p:normalViewPr>
  <p:slideViewPr>
    <p:cSldViewPr snapToGrid="0" snapToObjects="1">
      <p:cViewPr varScale="1">
        <p:scale>
          <a:sx n="108" d="100"/>
          <a:sy n="108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71F4C-EC7A-8248-A0A1-23E335D6F51A}" type="datetimeFigureOut">
              <a:rPr lang="en-US" smtClean="0"/>
              <a:t>6/7/17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DAFABB-D5B3-7944-B18D-C6B3388CE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449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EC3-CD96-D245-AA34-D0E5E4CD7D14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8C46-D3DA-B745-AE64-A6C56119F30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EC3-CD96-D245-AA34-D0E5E4CD7D14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8C46-D3DA-B745-AE64-A6C56119F3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EC3-CD96-D245-AA34-D0E5E4CD7D14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8C46-D3DA-B745-AE64-A6C56119F3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EC3-CD96-D245-AA34-D0E5E4CD7D14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8C46-D3DA-B745-AE64-A6C56119F3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EC3-CD96-D245-AA34-D0E5E4CD7D14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8C46-D3DA-B745-AE64-A6C56119F30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EC3-CD96-D245-AA34-D0E5E4CD7D14}" type="datetimeFigureOut">
              <a:rPr lang="en-US" smtClean="0"/>
              <a:t>6/7/17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8C46-D3DA-B745-AE64-A6C56119F3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EC3-CD96-D245-AA34-D0E5E4CD7D14}" type="datetimeFigureOut">
              <a:rPr lang="en-US" smtClean="0"/>
              <a:t>6/7/17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8C46-D3DA-B745-AE64-A6C56119F3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EC3-CD96-D245-AA34-D0E5E4CD7D14}" type="datetimeFigureOut">
              <a:rPr lang="en-US" smtClean="0"/>
              <a:t>6/7/17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8C46-D3DA-B745-AE64-A6C56119F3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EC3-CD96-D245-AA34-D0E5E4CD7D14}" type="datetimeFigureOut">
              <a:rPr lang="en-US" smtClean="0"/>
              <a:t>6/7/17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8C46-D3DA-B745-AE64-A6C56119F3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CDBFEC3-CD96-D245-AA34-D0E5E4CD7D14}" type="datetimeFigureOut">
              <a:rPr lang="en-US" smtClean="0"/>
              <a:t>6/7/17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018C46-D3DA-B745-AE64-A6C56119F3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EC3-CD96-D245-AA34-D0E5E4CD7D14}" type="datetimeFigureOut">
              <a:rPr lang="en-US" smtClean="0"/>
              <a:t>6/7/17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8C46-D3DA-B745-AE64-A6C56119F3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CDBFEC3-CD96-D245-AA34-D0E5E4CD7D14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0018C46-D3DA-B745-AE64-A6C56119F30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78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kaggle.com/zhijinzhai/loandata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kaggle.com/c/mercedes-benz-greener-manufacturing#descrip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 - Project Part 1</a:t>
            </a:r>
            <a:br>
              <a:rPr lang="en-US" dirty="0" smtClean="0"/>
            </a:br>
            <a:r>
              <a:rPr lang="en-US" sz="4000" dirty="0" smtClean="0"/>
              <a:t>( Lightning Talk )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Harini</a:t>
            </a:r>
            <a:r>
              <a:rPr lang="en-US" dirty="0" smtClean="0"/>
              <a:t> </a:t>
            </a:r>
            <a:r>
              <a:rPr lang="en-US" dirty="0" err="1" smtClean="0"/>
              <a:t>Kalavala</a:t>
            </a:r>
            <a:r>
              <a:rPr lang="en-US" dirty="0" smtClean="0"/>
              <a:t> – May 30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76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idea </a:t>
            </a:r>
            <a:r>
              <a:rPr lang="en-US" dirty="0" smtClean="0"/>
              <a:t>1</a:t>
            </a:r>
            <a:r>
              <a:rPr lang="en-US" dirty="0"/>
              <a:t/>
            </a:r>
            <a:br>
              <a:rPr lang="en-US" dirty="0"/>
            </a:br>
            <a:r>
              <a:rPr lang="en-US" sz="2800" dirty="0"/>
              <a:t>( Predicting default based on the Loan </a:t>
            </a:r>
            <a:r>
              <a:rPr lang="en-US" sz="2800" dirty="0" err="1"/>
              <a:t>DataSet</a:t>
            </a:r>
            <a:r>
              <a:rPr lang="en-US" sz="2800" dirty="0"/>
              <a:t> - </a:t>
            </a:r>
            <a:r>
              <a:rPr lang="en-US" sz="2800" dirty="0" err="1"/>
              <a:t>Kaggle</a:t>
            </a:r>
            <a:r>
              <a:rPr lang="en-US" sz="2800" dirty="0"/>
              <a:t>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u="sng" dirty="0"/>
              <a:t>The Problem: </a:t>
            </a:r>
          </a:p>
          <a:p>
            <a:r>
              <a:rPr lang="en-US" dirty="0"/>
              <a:t>Predict the Likelihood of default for a given customer </a:t>
            </a:r>
          </a:p>
          <a:p>
            <a:endParaRPr lang="en-US" b="1" u="sng" dirty="0"/>
          </a:p>
          <a:p>
            <a:r>
              <a:rPr lang="en-US" b="1" u="sng" dirty="0"/>
              <a:t>Data: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Customer Loan Data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Customer Demographic Data </a:t>
            </a:r>
          </a:p>
          <a:p>
            <a:pPr lvl="1">
              <a:buFont typeface="Arial" charset="0"/>
              <a:buChar char="•"/>
            </a:pPr>
            <a:r>
              <a:rPr lang="en-US" dirty="0">
                <a:hlinkClick r:id="rId2"/>
              </a:rPr>
              <a:t>https://www.kaggle.com/zhijinzhai/loandata</a:t>
            </a:r>
            <a:endParaRPr lang="en-US" dirty="0"/>
          </a:p>
          <a:p>
            <a:pPr lvl="1">
              <a:buFont typeface="Arial" charset="0"/>
              <a:buChar char="•"/>
            </a:pPr>
            <a:endParaRPr lang="en-US" b="1" u="sng" dirty="0"/>
          </a:p>
          <a:p>
            <a:pPr marL="0" indent="0">
              <a:buNone/>
            </a:pPr>
            <a:r>
              <a:rPr lang="en-US" b="1" u="sng" dirty="0"/>
              <a:t>Hypothesis:</a:t>
            </a:r>
          </a:p>
          <a:p>
            <a:r>
              <a:rPr lang="en-US" dirty="0"/>
              <a:t>Based on customer loan data and their demographic information, we can predict the likelihood of a customer defaulting the loan.</a:t>
            </a:r>
          </a:p>
        </p:txBody>
      </p:sp>
    </p:spTree>
    <p:extLst>
      <p:ext uri="{BB962C8B-B14F-4D97-AF65-F5344CB8AC3E}">
        <p14:creationId xmlns:p14="http://schemas.microsoft.com/office/powerpoint/2010/main" val="1259071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Idea </a:t>
            </a:r>
            <a:r>
              <a:rPr lang="en-US" dirty="0" smtClean="0"/>
              <a:t>2: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(Predicting CSS Sign Up 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219904" cy="4400687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The Problem: </a:t>
            </a:r>
          </a:p>
          <a:p>
            <a:r>
              <a:rPr lang="en-US" dirty="0" smtClean="0"/>
              <a:t>Given we have customer profile data as of March 2017 , predict which customers will sign up for CSS accounts ( customer self service accounts ) by the end of May 2017.  This will help channel the marketing efforts towards customers with a higher probability of signing up.</a:t>
            </a:r>
            <a:endParaRPr lang="en-US" dirty="0"/>
          </a:p>
          <a:p>
            <a:r>
              <a:rPr lang="en-US" b="1" u="sng" dirty="0" smtClean="0"/>
              <a:t>Data: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Customer profile data as of March 2017.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Customer Demographic data 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Agent data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Marketing email data</a:t>
            </a:r>
            <a:endParaRPr lang="en-US" dirty="0"/>
          </a:p>
          <a:p>
            <a:r>
              <a:rPr lang="en-US" b="1" u="sng" dirty="0" smtClean="0"/>
              <a:t>Hypothesis:</a:t>
            </a:r>
          </a:p>
          <a:p>
            <a:r>
              <a:rPr lang="en-US" dirty="0" smtClean="0"/>
              <a:t>Customer profile information can help predict the likelihood of a customer signing up for self service account.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52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Idea </a:t>
            </a:r>
            <a:r>
              <a:rPr lang="en-US" dirty="0" smtClean="0"/>
              <a:t>3: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( Predicting which non-HVH households will become HVH 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The Problem: </a:t>
            </a:r>
          </a:p>
          <a:p>
            <a:r>
              <a:rPr lang="en-US" dirty="0" smtClean="0"/>
              <a:t>Given we have household data as of Jan 2013 , predict the probability of a given non-HVH household becoming a high value household in the next 4 years.</a:t>
            </a:r>
            <a:endParaRPr lang="en-US" dirty="0"/>
          </a:p>
          <a:p>
            <a:r>
              <a:rPr lang="en-US" b="1" u="sng" dirty="0"/>
              <a:t>Data: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Household data at as </a:t>
            </a:r>
            <a:r>
              <a:rPr lang="en-US" dirty="0"/>
              <a:t>of </a:t>
            </a:r>
            <a:r>
              <a:rPr lang="en-US" dirty="0" smtClean="0"/>
              <a:t>Jan 2013</a:t>
            </a:r>
            <a:endParaRPr lang="en-US" dirty="0"/>
          </a:p>
          <a:p>
            <a:pPr lvl="1">
              <a:buFont typeface="Arial" charset="0"/>
              <a:buChar char="•"/>
            </a:pPr>
            <a:r>
              <a:rPr lang="en-US" dirty="0" smtClean="0"/>
              <a:t>Demographic </a:t>
            </a:r>
            <a:r>
              <a:rPr lang="en-US" dirty="0"/>
              <a:t>data 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Agent data</a:t>
            </a:r>
          </a:p>
          <a:p>
            <a:r>
              <a:rPr lang="en-US" b="1" u="sng" dirty="0" smtClean="0"/>
              <a:t>Hypothesis</a:t>
            </a:r>
            <a:r>
              <a:rPr lang="en-US" b="1" u="sng" dirty="0"/>
              <a:t>:</a:t>
            </a:r>
          </a:p>
          <a:p>
            <a:r>
              <a:rPr lang="en-US" dirty="0" smtClean="0"/>
              <a:t>Household and demographic information can predict </a:t>
            </a:r>
            <a:r>
              <a:rPr lang="en-US" dirty="0"/>
              <a:t>the likelihood of a </a:t>
            </a:r>
            <a:r>
              <a:rPr lang="en-US" dirty="0" smtClean="0"/>
              <a:t>household becoming a high value household in a defined future timeframe.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52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idea </a:t>
            </a:r>
            <a:r>
              <a:rPr lang="en-US" dirty="0"/>
              <a:t>4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( Predicting default based on the Loan </a:t>
            </a:r>
            <a:r>
              <a:rPr lang="en-US" sz="4000" dirty="0" err="1" smtClean="0"/>
              <a:t>DataSet</a:t>
            </a:r>
            <a:r>
              <a:rPr lang="en-US" sz="4000" dirty="0" smtClean="0"/>
              <a:t> - </a:t>
            </a:r>
            <a:r>
              <a:rPr lang="en-US" sz="4000" dirty="0" err="1" smtClean="0"/>
              <a:t>Kaggle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The Problem: </a:t>
            </a:r>
            <a:endParaRPr lang="en-US" b="1" u="sng" dirty="0" smtClean="0"/>
          </a:p>
          <a:p>
            <a:r>
              <a:rPr lang="en-US" dirty="0" smtClean="0"/>
              <a:t>Predict the Likelihood of default for a given customer </a:t>
            </a:r>
          </a:p>
          <a:p>
            <a:endParaRPr lang="en-US" b="1" u="sng" dirty="0" smtClean="0"/>
          </a:p>
          <a:p>
            <a:r>
              <a:rPr lang="en-US" b="1" u="sng" dirty="0" smtClean="0"/>
              <a:t>Data</a:t>
            </a:r>
            <a:r>
              <a:rPr lang="en-US" b="1" u="sng" dirty="0"/>
              <a:t>:</a:t>
            </a:r>
          </a:p>
          <a:p>
            <a:pPr lvl="1">
              <a:buFont typeface="Arial" charset="0"/>
              <a:buChar char="•"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://www.kaggle.com/c/mercedes-benz-greener-manufacturing#description</a:t>
            </a:r>
            <a:endParaRPr lang="en-US" b="1" u="sng" dirty="0"/>
          </a:p>
          <a:p>
            <a:pPr marL="0" indent="0">
              <a:buNone/>
            </a:pPr>
            <a:endParaRPr lang="en-US" b="1" u="sng" dirty="0" smtClean="0"/>
          </a:p>
          <a:p>
            <a:pPr marL="0" indent="0">
              <a:buNone/>
            </a:pPr>
            <a:r>
              <a:rPr lang="en-US" b="1" u="sng" smtClean="0"/>
              <a:t>Hypothesis</a:t>
            </a:r>
            <a:r>
              <a:rPr lang="en-US" b="1" u="sng" dirty="0"/>
              <a:t>:</a:t>
            </a:r>
          </a:p>
          <a:p>
            <a:r>
              <a:rPr lang="en-US" dirty="0" smtClean="0"/>
              <a:t>Based on customer loan data and their demographic information, we can predict the likelihood of a customer defaulting the loan.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85346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1208</TotalTime>
  <Words>273</Words>
  <Application>Microsoft Macintosh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Retrospect</vt:lpstr>
      <vt:lpstr>GA - Project Part 1 ( Lightning Talk )</vt:lpstr>
      <vt:lpstr>Project idea 1 ( Predicting default based on the Loan DataSet - Kaggle)</vt:lpstr>
      <vt:lpstr>Project Idea 2: (Predicting CSS Sign Up )</vt:lpstr>
      <vt:lpstr>Project Idea 3:  ( Predicting which non-HVH households will become HVH )</vt:lpstr>
      <vt:lpstr>Project idea 4 ( Predicting default based on the Loan DataSet - Kaggle)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 - Project Part 1 ( Lightning Talk )</dc:title>
  <dc:creator>Srinivas Korada</dc:creator>
  <cp:lastModifiedBy>Srinivas Korada</cp:lastModifiedBy>
  <cp:revision>22</cp:revision>
  <dcterms:created xsi:type="dcterms:W3CDTF">2017-05-28T00:32:08Z</dcterms:created>
  <dcterms:modified xsi:type="dcterms:W3CDTF">2017-06-07T23:57:08Z</dcterms:modified>
</cp:coreProperties>
</file>