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1F4C-EC7A-8248-A0A1-23E335D6F51A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FABB-D5B3-7944-B18D-C6B3388C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BFEC3-CD96-D245-AA34-D0E5E4CD7D14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mercedes-benz-greener-manufacturing" TargetMode="External"/><Relationship Id="rId3" Type="http://schemas.openxmlformats.org/officeDocument/2006/relationships/hyperlink" Target="https://www.kaggle.com/c/mercedes-benz-greener-manufacturing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 - Project Part 1</a:t>
            </a:r>
            <a:br>
              <a:rPr lang="en-US" dirty="0" smtClean="0"/>
            </a:br>
            <a:r>
              <a:rPr lang="en-US" sz="4000" dirty="0" smtClean="0"/>
              <a:t>( Lightning Talk 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Harini</a:t>
            </a:r>
            <a:r>
              <a:rPr lang="en-US" dirty="0" smtClean="0"/>
              <a:t> </a:t>
            </a:r>
            <a:r>
              <a:rPr lang="en-US" dirty="0" err="1" smtClean="0"/>
              <a:t>Kalavala</a:t>
            </a:r>
            <a:r>
              <a:rPr lang="en-US" dirty="0" smtClean="0"/>
              <a:t> – May 30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 smtClean="0"/>
              <a:t>Ability to identify subrogation potential by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or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( or a later date as determined by the analysis ) with a false negative rate less than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</a:t>
            </a:r>
            <a:r>
              <a:rPr lang="en-US" dirty="0"/>
              <a:t>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3600" dirty="0" smtClean="0"/>
              <a:t>(Predicting CSS Sign Up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19904" cy="44006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 Problem: </a:t>
            </a:r>
          </a:p>
          <a:p>
            <a:r>
              <a:rPr lang="en-US" dirty="0" smtClean="0"/>
              <a:t>Given we have customer profile data as of March 2017 , predict which customers will sign up for CSS accounts ( customer self service accounts ) by the end of May 2017.  This will help channel the marketing efforts towards customers with a higher probability of signing up.</a:t>
            </a:r>
            <a:endParaRPr lang="en-US" dirty="0"/>
          </a:p>
          <a:p>
            <a:r>
              <a:rPr lang="en-US" b="1" u="sng" dirty="0" smtClean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profile data as of March 2017.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Agent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Marketing email data</a:t>
            </a:r>
            <a:endParaRPr lang="en-US" dirty="0"/>
          </a:p>
          <a:p>
            <a:r>
              <a:rPr lang="en-US" b="1" u="sng" dirty="0" smtClean="0"/>
              <a:t>Hypothesis:</a:t>
            </a:r>
          </a:p>
          <a:p>
            <a:r>
              <a:rPr lang="en-US" dirty="0" smtClean="0"/>
              <a:t>Customer profile information can help predict the likelihood of a customer signing up for self service account.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/>
              <a:t>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3600" dirty="0" smtClean="0"/>
              <a:t>( Predicting which non-HVH households will become HVH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 smtClean="0"/>
              <a:t>Given we have household data as of Jan 2013 , predict the probability of a given non-HVH household becoming a high value household in the next 4 years.</a:t>
            </a:r>
            <a:endParaRPr lang="en-US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Household data at as </a:t>
            </a:r>
            <a:r>
              <a:rPr lang="en-US" dirty="0"/>
              <a:t>of </a:t>
            </a:r>
            <a:r>
              <a:rPr lang="en-US" dirty="0" smtClean="0"/>
              <a:t>Jan 2013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Demographic </a:t>
            </a:r>
            <a:r>
              <a:rPr lang="en-US" dirty="0"/>
              <a:t>data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Agent data</a:t>
            </a:r>
          </a:p>
          <a:p>
            <a:r>
              <a:rPr lang="en-US" b="1" u="sng" dirty="0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Household and demographic information can predict </a:t>
            </a:r>
            <a:r>
              <a:rPr lang="en-US" dirty="0"/>
              <a:t>the likelihood of a </a:t>
            </a:r>
            <a:r>
              <a:rPr lang="en-US" dirty="0" smtClean="0"/>
              <a:t>household becoming a high value household in a defined future timeframe.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idea 3</a:t>
            </a:r>
            <a:br>
              <a:rPr lang="en-US" dirty="0"/>
            </a:br>
            <a:r>
              <a:rPr lang="en-US" sz="2800" dirty="0"/>
              <a:t>( Predicting default based on the Loan </a:t>
            </a:r>
            <a:r>
              <a:rPr lang="en-US" sz="2800" dirty="0" err="1"/>
              <a:t>DataSet</a:t>
            </a:r>
            <a:r>
              <a:rPr lang="en-US" sz="2800" dirty="0"/>
              <a:t> - </a:t>
            </a:r>
            <a:r>
              <a:rPr lang="en-US" sz="2800" dirty="0" err="1"/>
              <a:t>Kaggle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/>
              <a:t>Predict the Likelihood of default for a given customer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www.kaggle.com/c/mercedes-benz-greener-manufacturing</a:t>
            </a:r>
            <a:r>
              <a:rPr lang="en-US" dirty="0" smtClean="0"/>
              <a:t> </a:t>
            </a:r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www.kaggle.com/c/mercedes-benz-greener-manufacturing/data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Hypothesis:</a:t>
            </a:r>
          </a:p>
          <a:p>
            <a:r>
              <a:rPr lang="en-US" dirty="0"/>
              <a:t>Based on customer loan data and their demographic information, we can predict the likelihood of a customer defaulting the loan.</a:t>
            </a:r>
          </a:p>
        </p:txBody>
      </p:sp>
    </p:spTree>
    <p:extLst>
      <p:ext uri="{BB962C8B-B14F-4D97-AF65-F5344CB8AC3E}">
        <p14:creationId xmlns:p14="http://schemas.microsoft.com/office/powerpoint/2010/main" val="125907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idea 4 – Finalized project</a:t>
            </a:r>
            <a:br>
              <a:rPr lang="en-US" dirty="0" smtClean="0"/>
            </a:br>
            <a:r>
              <a:rPr lang="en-US" sz="3200" dirty="0" smtClean="0"/>
              <a:t>( Predicting the subrogation potential for property claims)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/>
              <a:t>The Problem: </a:t>
            </a:r>
            <a:endParaRPr lang="en-US" b="1" u="sng" dirty="0" smtClean="0"/>
          </a:p>
          <a:p>
            <a:r>
              <a:rPr lang="en-US" dirty="0" smtClean="0"/>
              <a:t>1) Predict the likelihood of subrogation potential early ( by 7</a:t>
            </a:r>
            <a:r>
              <a:rPr lang="en-US" baseline="30000" dirty="0" smtClean="0"/>
              <a:t>th</a:t>
            </a:r>
            <a:r>
              <a:rPr lang="en-US" dirty="0" smtClean="0"/>
              <a:t> or 10</a:t>
            </a:r>
            <a:r>
              <a:rPr lang="en-US" baseline="30000" dirty="0" smtClean="0"/>
              <a:t>th</a:t>
            </a:r>
            <a:r>
              <a:rPr lang="en-US" dirty="0" smtClean="0"/>
              <a:t> day )in the life of a property claim ( binary classification problem )  - address</a:t>
            </a:r>
          </a:p>
          <a:p>
            <a:r>
              <a:rPr lang="en-US" dirty="0" smtClean="0"/>
              <a:t>2) </a:t>
            </a:r>
            <a:r>
              <a:rPr lang="en-US" dirty="0"/>
              <a:t>Predict the </a:t>
            </a:r>
            <a:r>
              <a:rPr lang="en-US" dirty="0" smtClean="0"/>
              <a:t>subrogation recovery dollar amount  </a:t>
            </a:r>
            <a:r>
              <a:rPr lang="en-US" dirty="0"/>
              <a:t>( by 7</a:t>
            </a:r>
            <a:r>
              <a:rPr lang="en-US" baseline="30000" dirty="0"/>
              <a:t>th</a:t>
            </a:r>
            <a:r>
              <a:rPr lang="en-US" dirty="0"/>
              <a:t> or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day </a:t>
            </a:r>
            <a:r>
              <a:rPr lang="en-US" dirty="0" smtClean="0"/>
              <a:t>) in </a:t>
            </a:r>
            <a:r>
              <a:rPr lang="en-US" dirty="0"/>
              <a:t>the life of a property claim ( </a:t>
            </a:r>
            <a:r>
              <a:rPr lang="en-US" dirty="0" smtClean="0"/>
              <a:t>regression problem)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Data</a:t>
            </a:r>
            <a:r>
              <a:rPr lang="en-US" b="1" u="sng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Loss characteristics of a claim as of 7th Day , </a:t>
            </a:r>
            <a:r>
              <a:rPr lang="en-US" sz="2000" dirty="0" smtClean="0"/>
              <a:t>10th </a:t>
            </a:r>
            <a:r>
              <a:rPr lang="en-US" sz="2000" dirty="0"/>
              <a:t>Day.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Will limit the data to one particular cause of loss.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Hypothesis</a:t>
            </a:r>
            <a:r>
              <a:rPr lang="en-US" b="1" u="sng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The loss </a:t>
            </a:r>
            <a:r>
              <a:rPr lang="en-US" sz="2000" dirty="0" smtClean="0"/>
              <a:t>characteristics </a:t>
            </a:r>
            <a:r>
              <a:rPr lang="en-US" sz="2000" dirty="0"/>
              <a:t>of a claims can help predict the likelihood of a claim having a subrogation recovery.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 - Project Part 2</a:t>
            </a:r>
            <a:br>
              <a:rPr lang="en-US" dirty="0" smtClean="0"/>
            </a:br>
            <a:r>
              <a:rPr lang="en-US" sz="4000" dirty="0" smtClean="0"/>
              <a:t>( Experiment Write-up 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Harini</a:t>
            </a:r>
            <a:r>
              <a:rPr lang="en-US" dirty="0" smtClean="0"/>
              <a:t> </a:t>
            </a:r>
            <a:r>
              <a:rPr lang="en-US" dirty="0" err="1" smtClean="0"/>
              <a:t>Kalavala</a:t>
            </a:r>
            <a:r>
              <a:rPr lang="en-US" dirty="0" smtClean="0"/>
              <a:t> – Jun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33859"/>
            <a:ext cx="10386159" cy="44719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Using Claim Loss Characteristics listed below as of the 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or 10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day into the life of a claim , predict the likelihood of the claim having a non-zero Subrogation Recovery:</a:t>
            </a:r>
          </a:p>
          <a:p>
            <a:r>
              <a:rPr lang="en-US" sz="2200" dirty="0" smtClean="0"/>
              <a:t>( 10 – 12 predictors and adjuster notes )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Cause of Loss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Age of Home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Number of exposure units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..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..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..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Adjuster Notes</a:t>
            </a:r>
          </a:p>
          <a:p>
            <a:pPr lvl="1">
              <a:buFont typeface="Arial" charset="0"/>
              <a:buChar char="•"/>
            </a:pPr>
            <a:endParaRPr lang="en-US" sz="2000" i="1" u="sng" dirty="0" smtClean="0"/>
          </a:p>
          <a:p>
            <a:pPr marL="201168" lvl="1" indent="0">
              <a:buNone/>
            </a:pPr>
            <a:r>
              <a:rPr lang="en-US" sz="2000" i="1" u="sng" dirty="0" smtClean="0"/>
              <a:t>Business Case:</a:t>
            </a:r>
            <a:r>
              <a:rPr lang="en-US" sz="2000" i="1" dirty="0" smtClean="0"/>
              <a:t> Early identification of </a:t>
            </a:r>
            <a:r>
              <a:rPr lang="en-US" sz="2000" i="1" dirty="0" err="1" smtClean="0"/>
              <a:t>subro</a:t>
            </a:r>
            <a:r>
              <a:rPr lang="en-US" sz="2000" i="1" dirty="0" smtClean="0"/>
              <a:t> potential is important on property claims as there is risk of evidence getting lost if there’s not an explicit effort to preserve it.</a:t>
            </a:r>
          </a:p>
          <a:p>
            <a:pPr marL="201168" lvl="1" indent="0">
              <a:buNone/>
            </a:pPr>
            <a:r>
              <a:rPr lang="en-US" sz="2000" i="1" u="sng" dirty="0" smtClean="0"/>
              <a:t>Alternative Prediction:</a:t>
            </a:r>
            <a:r>
              <a:rPr lang="en-US" sz="2000" dirty="0" smtClean="0"/>
              <a:t> On the same dataset , see if we can predict </a:t>
            </a:r>
            <a:r>
              <a:rPr lang="en-US" sz="2000" dirty="0"/>
              <a:t>the actual amount of Recovery Dollars </a:t>
            </a:r>
            <a:r>
              <a:rPr lang="en-US" sz="2000" dirty="0" smtClean="0"/>
              <a:t>( using regression techniques )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157282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000" dirty="0" smtClean="0"/>
              <a:t>Understand what % of the claims in a given period ( Claims Created in 2015 ) have had recovery.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Understand the distribution for the time it took to identify recovery potential historically by manual adjusters/existing business rules.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Understand the distribution of the time it took for the recovery dollar to come in.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Gather loss characteristics of the claims as of two different points in time based on the earlier analysis.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Read up adjuster notes for a few sample claims to understand what information is generally available within the first few weeks of a claim.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Restrict the model to the cause of loss ( ‘Vehicle’ ). Property Losses with a Cause of Loss as Vehicle have higher likelihood of recovery ( 1 in 20 ).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61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000" dirty="0" smtClean="0"/>
              <a:t>A very small percentage of the property claims could have recovery potential ( ~1% ). We might have to stratify the data if we are considering all property losses.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For the purposes of this project we can limit the problem to one particular cause of loss. The cause of loss of ’Vehicle’ has a recovery rate if 1 in 20.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We might have to do a few iterations to understand if the claim loss characteristics as of Day 7 or Day 10 are good enough for a decent prediction or do we have to move to later point in time as of the life of the claim.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742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18875</TotalTime>
  <Words>740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</vt:lpstr>
      <vt:lpstr>GA - Project Part 1 ( Lightning Talk )</vt:lpstr>
      <vt:lpstr>Project Idea 1: (Predicting CSS Sign Up )</vt:lpstr>
      <vt:lpstr>Project Idea 2:  ( Predicting which non-HVH households will become HVH )</vt:lpstr>
      <vt:lpstr>Project idea 3 ( Predicting default based on the Loan DataSet - Kaggle)</vt:lpstr>
      <vt:lpstr>Project idea 4 – Finalized project ( Predicting the subrogation potential for property claims)</vt:lpstr>
      <vt:lpstr>GA - Project Part 2 ( Experiment Write-up )</vt:lpstr>
      <vt:lpstr>Problem Statement:</vt:lpstr>
      <vt:lpstr>Experiment Design/Analysis</vt:lpstr>
      <vt:lpstr>Assumptions/Risks</vt:lpstr>
      <vt:lpstr>Success Criteria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- Project Part 1 ( Lightning Talk )</dc:title>
  <dc:creator>Srinivas Korada</dc:creator>
  <cp:lastModifiedBy>Srinivas Korada</cp:lastModifiedBy>
  <cp:revision>56</cp:revision>
  <dcterms:created xsi:type="dcterms:W3CDTF">2017-05-28T00:32:08Z</dcterms:created>
  <dcterms:modified xsi:type="dcterms:W3CDTF">2017-06-20T06:26:42Z</dcterms:modified>
</cp:coreProperties>
</file>