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9BA2-33C4-475F-B8F0-9365B6B5EF45}" type="datetimeFigureOut">
              <a:rPr lang="sr-Latn-CS" smtClean="0"/>
              <a:t>25.5.2010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302E-2FEB-4CE7-A9C0-57AB6D900FA0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9BA2-33C4-475F-B8F0-9365B6B5EF45}" type="datetimeFigureOut">
              <a:rPr lang="sr-Latn-CS" smtClean="0"/>
              <a:t>25.5.2010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302E-2FEB-4CE7-A9C0-57AB6D900FA0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9BA2-33C4-475F-B8F0-9365B6B5EF45}" type="datetimeFigureOut">
              <a:rPr lang="sr-Latn-CS" smtClean="0"/>
              <a:t>25.5.2010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302E-2FEB-4CE7-A9C0-57AB6D900FA0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9BA2-33C4-475F-B8F0-9365B6B5EF45}" type="datetimeFigureOut">
              <a:rPr lang="sr-Latn-CS" smtClean="0"/>
              <a:t>25.5.2010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302E-2FEB-4CE7-A9C0-57AB6D900FA0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9BA2-33C4-475F-B8F0-9365B6B5EF45}" type="datetimeFigureOut">
              <a:rPr lang="sr-Latn-CS" smtClean="0"/>
              <a:t>25.5.2010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302E-2FEB-4CE7-A9C0-57AB6D900FA0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9BA2-33C4-475F-B8F0-9365B6B5EF45}" type="datetimeFigureOut">
              <a:rPr lang="sr-Latn-CS" smtClean="0"/>
              <a:t>25.5.2010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302E-2FEB-4CE7-A9C0-57AB6D900FA0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9BA2-33C4-475F-B8F0-9365B6B5EF45}" type="datetimeFigureOut">
              <a:rPr lang="sr-Latn-CS" smtClean="0"/>
              <a:t>25.5.2010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302E-2FEB-4CE7-A9C0-57AB6D900FA0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9BA2-33C4-475F-B8F0-9365B6B5EF45}" type="datetimeFigureOut">
              <a:rPr lang="sr-Latn-CS" smtClean="0"/>
              <a:t>25.5.2010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302E-2FEB-4CE7-A9C0-57AB6D900FA0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9BA2-33C4-475F-B8F0-9365B6B5EF45}" type="datetimeFigureOut">
              <a:rPr lang="sr-Latn-CS" smtClean="0"/>
              <a:t>25.5.2010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302E-2FEB-4CE7-A9C0-57AB6D900FA0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9BA2-33C4-475F-B8F0-9365B6B5EF45}" type="datetimeFigureOut">
              <a:rPr lang="sr-Latn-CS" smtClean="0"/>
              <a:t>25.5.2010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302E-2FEB-4CE7-A9C0-57AB6D900FA0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9BA2-33C4-475F-B8F0-9365B6B5EF45}" type="datetimeFigureOut">
              <a:rPr lang="sr-Latn-CS" smtClean="0"/>
              <a:t>25.5.2010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BB1302E-2FEB-4CE7-A9C0-57AB6D900FA0}" type="slidenum">
              <a:rPr lang="hr-HR" smtClean="0"/>
              <a:t>‹#›</a:t>
            </a:fld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B29BA2-33C4-475F-B8F0-9365B6B5EF45}" type="datetimeFigureOut">
              <a:rPr lang="sr-Latn-CS" smtClean="0"/>
              <a:t>25.5.2010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B1302E-2FEB-4CE7-A9C0-57AB6D900FA0}" type="slidenum">
              <a:rPr lang="hr-HR" smtClean="0"/>
              <a:t>‹#›</a:t>
            </a:fld>
            <a:endParaRPr lang="hr-H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67551" y="-24"/>
            <a:ext cx="12540385" cy="6858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Overview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 smtClean="0"/>
              <a:t>Kodu</a:t>
            </a:r>
            <a:r>
              <a:rPr lang="en-US" dirty="0" smtClean="0"/>
              <a:t> (originally named </a:t>
            </a:r>
            <a:r>
              <a:rPr lang="en-US" i="1" dirty="0" err="1" smtClean="0"/>
              <a:t>Boku</a:t>
            </a:r>
            <a:r>
              <a:rPr lang="en-US" dirty="0" smtClean="0"/>
              <a:t>) is a programming environment designed to be accessible for children and enjoyable for anyone. </a:t>
            </a:r>
            <a:endParaRPr lang="hr-HR" dirty="0" smtClean="0"/>
          </a:p>
          <a:p>
            <a:pPr algn="just"/>
            <a:r>
              <a:rPr lang="en-US" dirty="0" err="1" smtClean="0"/>
              <a:t>Kodu</a:t>
            </a:r>
            <a:r>
              <a:rPr lang="en-US" dirty="0" smtClean="0"/>
              <a:t> </a:t>
            </a:r>
            <a:r>
              <a:rPr lang="en-US" dirty="0" smtClean="0"/>
              <a:t>runs on Microsoft Windows and the Xbox 360. It was released on the Xbox LIVE Marketplace on June 30, </a:t>
            </a:r>
            <a:r>
              <a:rPr lang="en-US" dirty="0" smtClean="0"/>
              <a:t>2009. </a:t>
            </a:r>
            <a:endParaRPr lang="hr-HR" dirty="0" smtClean="0"/>
          </a:p>
          <a:p>
            <a:pPr algn="just"/>
            <a:r>
              <a:rPr lang="en-US" dirty="0" smtClean="0"/>
              <a:t>A </a:t>
            </a:r>
            <a:r>
              <a:rPr lang="en-US" dirty="0" smtClean="0"/>
              <a:t>PC version is also available to academic users via invitation from Connect or from http://fuse.microsoft.com/kodu/</a:t>
            </a:r>
            <a:endParaRPr lang="hr-HR" dirty="0"/>
          </a:p>
        </p:txBody>
      </p:sp>
      <p:pic>
        <p:nvPicPr>
          <p:cNvPr id="5" name="Picture 4" descr="kudo_project_bad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29261" y="-24"/>
            <a:ext cx="1714739" cy="1143160"/>
          </a:xfrm>
          <a:prstGeom prst="rect">
            <a:avLst/>
          </a:prstGeom>
        </p:spPr>
      </p:pic>
      <p:pic>
        <p:nvPicPr>
          <p:cNvPr id="6" name="Picture 5" descr="XNAGS4_CTPRefres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43834" y="6000768"/>
            <a:ext cx="1214414" cy="579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Key </a:t>
            </a:r>
            <a:r>
              <a:rPr lang="en-US" b="1" dirty="0" smtClean="0"/>
              <a:t>Features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Kodu</a:t>
            </a:r>
            <a:r>
              <a:rPr lang="en-US" dirty="0" smtClean="0"/>
              <a:t> </a:t>
            </a:r>
            <a:r>
              <a:rPr lang="en-US" dirty="0" smtClean="0"/>
              <a:t>provides an end-to-end creative environment for designing, building, and playing your own new games.</a:t>
            </a:r>
          </a:p>
          <a:p>
            <a:r>
              <a:rPr lang="en-US" dirty="0" smtClean="0"/>
              <a:t>High-level language incorporates real-world primitives: collision, color, vision </a:t>
            </a:r>
          </a:p>
          <a:p>
            <a:r>
              <a:rPr lang="en-US" dirty="0" smtClean="0"/>
              <a:t>Uses Xbox 360 Game Controller for input — no keyboard required </a:t>
            </a:r>
          </a:p>
          <a:p>
            <a:r>
              <a:rPr lang="en-US" dirty="0" smtClean="0"/>
              <a:t>Runs on </a:t>
            </a:r>
            <a:r>
              <a:rPr lang="en-US" dirty="0" err="1" smtClean="0"/>
              <a:t>XBox</a:t>
            </a:r>
            <a:r>
              <a:rPr lang="en-US" dirty="0" smtClean="0"/>
              <a:t> 360 and PC </a:t>
            </a:r>
            <a:r>
              <a:rPr lang="hr-HR" dirty="0" smtClean="0"/>
              <a:t>(mouse, keyboard)</a:t>
            </a:r>
            <a:endParaRPr lang="en-US" dirty="0" smtClean="0"/>
          </a:p>
          <a:p>
            <a:r>
              <a:rPr lang="en-US" dirty="0" smtClean="0"/>
              <a:t>Interactive terrain editor </a:t>
            </a:r>
          </a:p>
          <a:p>
            <a:r>
              <a:rPr lang="en-US" dirty="0" smtClean="0"/>
              <a:t>Bridge and path builder </a:t>
            </a:r>
          </a:p>
          <a:p>
            <a:r>
              <a:rPr lang="en-US" dirty="0" smtClean="0"/>
              <a:t>Terrain editor - create worlds of arbitrary shape and size </a:t>
            </a:r>
          </a:p>
          <a:p>
            <a:r>
              <a:rPr lang="en-US" dirty="0" smtClean="0"/>
              <a:t>20 different characters with different abilities</a:t>
            </a:r>
          </a:p>
          <a:p>
            <a:endParaRPr lang="hr-HR" dirty="0"/>
          </a:p>
        </p:txBody>
      </p:sp>
      <p:pic>
        <p:nvPicPr>
          <p:cNvPr id="4" name="Picture 3" descr="kudo_project_bad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29261" y="-24"/>
            <a:ext cx="1714739" cy="1143160"/>
          </a:xfrm>
          <a:prstGeom prst="rect">
            <a:avLst/>
          </a:prstGeom>
        </p:spPr>
      </p:pic>
      <p:pic>
        <p:nvPicPr>
          <p:cNvPr id="5" name="Picture 4" descr="XNAGS4_CTPRefres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43834" y="6000768"/>
            <a:ext cx="1214414" cy="579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hr-HR" sz="9600" b="1" dirty="0" smtClean="0">
                <a:solidFill>
                  <a:schemeClr val="tx2"/>
                </a:solidFill>
                <a:latin typeface="+mj-lt"/>
              </a:rPr>
              <a:t>DEMO</a:t>
            </a:r>
            <a:endParaRPr lang="hr-HR" sz="96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3" descr="kudo_project_bad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29261" y="-24"/>
            <a:ext cx="1714739" cy="1143160"/>
          </a:xfrm>
          <a:prstGeom prst="rect">
            <a:avLst/>
          </a:prstGeom>
        </p:spPr>
      </p:pic>
      <p:pic>
        <p:nvPicPr>
          <p:cNvPr id="5" name="Picture 4" descr="XNAGS4_CTPRefres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43834" y="6000768"/>
            <a:ext cx="1214414" cy="579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</TotalTime>
  <Words>104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Slide 1</vt:lpstr>
      <vt:lpstr>Overview</vt:lpstr>
      <vt:lpstr>Key Features</vt:lpstr>
      <vt:lpstr>Slide 4</vt:lpstr>
    </vt:vector>
  </TitlesOfParts>
  <Company>Konzum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Hrvoje Kalić</dc:creator>
  <cp:lastModifiedBy>Hrvoje Kalić</cp:lastModifiedBy>
  <cp:revision>21</cp:revision>
  <dcterms:created xsi:type="dcterms:W3CDTF">2010-05-25T15:22:20Z</dcterms:created>
  <dcterms:modified xsi:type="dcterms:W3CDTF">2010-05-25T17:24:20Z</dcterms:modified>
</cp:coreProperties>
</file>