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7" r:id="rId21"/>
    <p:sldId id="278" r:id="rId22"/>
    <p:sldId id="280" r:id="rId23"/>
    <p:sldId id="281" r:id="rId24"/>
    <p:sldId id="282" r:id="rId25"/>
    <p:sldId id="284" r:id="rId26"/>
    <p:sldId id="28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A36E-2437-487C-B543-CD7CD0BF0C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8964F9B-2E59-43D3-8141-959A80E94938}">
      <dgm:prSet phldrT="[テキスト]"/>
      <dgm:spPr/>
      <dgm:t>
        <a:bodyPr/>
        <a:lstStyle/>
        <a:p>
          <a:r>
            <a:rPr kumimoji="1" lang="ja-JP" altLang="en-US" dirty="0"/>
            <a:t>一覧表示</a:t>
          </a:r>
        </a:p>
      </dgm:t>
    </dgm:pt>
    <dgm:pt modelId="{A3BB069C-8930-4370-B90B-D59410F1AA60}" type="parTrans" cxnId="{9AEE9A11-E310-4F70-9CDD-2CF332531C9A}">
      <dgm:prSet/>
      <dgm:spPr/>
      <dgm:t>
        <a:bodyPr/>
        <a:lstStyle/>
        <a:p>
          <a:endParaRPr kumimoji="1" lang="ja-JP" altLang="en-US"/>
        </a:p>
      </dgm:t>
    </dgm:pt>
    <dgm:pt modelId="{6DE4CD9A-8592-49D8-BD63-576C88E935AD}" type="sibTrans" cxnId="{9AEE9A11-E310-4F70-9CDD-2CF332531C9A}">
      <dgm:prSet/>
      <dgm:spPr/>
      <dgm:t>
        <a:bodyPr/>
        <a:lstStyle/>
        <a:p>
          <a:endParaRPr kumimoji="1" lang="ja-JP" altLang="en-US"/>
        </a:p>
      </dgm:t>
    </dgm:pt>
    <dgm:pt modelId="{A044893D-389B-4503-A9D9-AC168074D6FF}">
      <dgm:prSet phldrT="[テキスト]"/>
      <dgm:spPr/>
      <dgm:t>
        <a:bodyPr/>
        <a:lstStyle/>
        <a:p>
          <a:r>
            <a:rPr kumimoji="1" lang="en-US" altLang="ja-JP" dirty="0"/>
            <a:t>A-1</a:t>
          </a:r>
          <a:r>
            <a:rPr kumimoji="1" lang="ja-JP" altLang="en-US" dirty="0"/>
            <a:t> </a:t>
          </a:r>
          <a:r>
            <a:rPr kumimoji="1" lang="en-US" altLang="ja-JP" dirty="0"/>
            <a:t>TOP</a:t>
          </a:r>
          <a:r>
            <a:rPr kumimoji="1" lang="ja-JP" altLang="en-US" dirty="0"/>
            <a:t>ページ（商品一覧画面）</a:t>
          </a:r>
        </a:p>
      </dgm:t>
    </dgm:pt>
    <dgm:pt modelId="{B1C37FC7-48BF-472B-868F-F44C7BC61686}" type="parTrans" cxnId="{FC0AF8B3-7294-4602-B254-E581A176F51A}">
      <dgm:prSet/>
      <dgm:spPr/>
      <dgm:t>
        <a:bodyPr/>
        <a:lstStyle/>
        <a:p>
          <a:endParaRPr kumimoji="1" lang="ja-JP" altLang="en-US"/>
        </a:p>
      </dgm:t>
    </dgm:pt>
    <dgm:pt modelId="{D012C5B3-EE66-42B8-840C-BEBF87E4C1DA}" type="sibTrans" cxnId="{FC0AF8B3-7294-4602-B254-E581A176F51A}">
      <dgm:prSet/>
      <dgm:spPr/>
      <dgm:t>
        <a:bodyPr/>
        <a:lstStyle/>
        <a:p>
          <a:endParaRPr kumimoji="1" lang="ja-JP" altLang="en-US"/>
        </a:p>
      </dgm:t>
    </dgm:pt>
    <dgm:pt modelId="{509DD9C4-20D5-4709-9715-BEC3CF77DAC8}">
      <dgm:prSet phldrT="[テキスト]"/>
      <dgm:spPr/>
      <dgm:t>
        <a:bodyPr/>
        <a:lstStyle/>
        <a:p>
          <a:r>
            <a:rPr kumimoji="1" lang="ja-JP" altLang="en-US" dirty="0"/>
            <a:t>ログイン・アカウント</a:t>
          </a:r>
        </a:p>
      </dgm:t>
    </dgm:pt>
    <dgm:pt modelId="{939E7C82-4C74-489D-9CE0-DC29556F90CE}" type="parTrans" cxnId="{5961035E-A859-4DE5-AEA6-B457D987D0CA}">
      <dgm:prSet/>
      <dgm:spPr/>
      <dgm:t>
        <a:bodyPr/>
        <a:lstStyle/>
        <a:p>
          <a:endParaRPr kumimoji="1" lang="ja-JP" altLang="en-US"/>
        </a:p>
      </dgm:t>
    </dgm:pt>
    <dgm:pt modelId="{C4E8A049-D4B4-459F-87B3-3692128E63CD}" type="sibTrans" cxnId="{5961035E-A859-4DE5-AEA6-B457D987D0CA}">
      <dgm:prSet/>
      <dgm:spPr/>
      <dgm:t>
        <a:bodyPr/>
        <a:lstStyle/>
        <a:p>
          <a:endParaRPr kumimoji="1" lang="ja-JP" altLang="en-US"/>
        </a:p>
      </dgm:t>
    </dgm:pt>
    <dgm:pt modelId="{18185418-6855-4D8E-ACC0-E808DD9B5F6F}">
      <dgm:prSet phldrT="[テキスト]"/>
      <dgm:spPr/>
      <dgm:t>
        <a:bodyPr/>
        <a:lstStyle/>
        <a:p>
          <a:r>
            <a:rPr kumimoji="1" lang="en-US" altLang="ja-JP" dirty="0"/>
            <a:t>B-1</a:t>
          </a:r>
          <a:r>
            <a:rPr kumimoji="1" lang="ja-JP" altLang="en-US" dirty="0"/>
            <a:t> ログイン画面</a:t>
          </a:r>
        </a:p>
      </dgm:t>
    </dgm:pt>
    <dgm:pt modelId="{F4847586-ED3C-428B-861C-7DA0228A9C51}" type="parTrans" cxnId="{5B2E5FE2-7C44-4EAD-BF26-49FDED19DAB5}">
      <dgm:prSet/>
      <dgm:spPr/>
      <dgm:t>
        <a:bodyPr/>
        <a:lstStyle/>
        <a:p>
          <a:endParaRPr kumimoji="1" lang="ja-JP" altLang="en-US"/>
        </a:p>
      </dgm:t>
    </dgm:pt>
    <dgm:pt modelId="{A9D521D8-F0B6-47F8-979C-166516D55598}" type="sibTrans" cxnId="{5B2E5FE2-7C44-4EAD-BF26-49FDED19DAB5}">
      <dgm:prSet/>
      <dgm:spPr/>
      <dgm:t>
        <a:bodyPr/>
        <a:lstStyle/>
        <a:p>
          <a:endParaRPr kumimoji="1" lang="ja-JP" altLang="en-US"/>
        </a:p>
      </dgm:t>
    </dgm:pt>
    <dgm:pt modelId="{288A62C9-4BAB-4E0F-A56D-956AC2D0CDF3}">
      <dgm:prSet phldrT="[テキスト]"/>
      <dgm:spPr/>
      <dgm:t>
        <a:bodyPr/>
        <a:lstStyle/>
        <a:p>
          <a:r>
            <a:rPr kumimoji="1" lang="ja-JP" altLang="en-US" dirty="0"/>
            <a:t>カート・購入機能</a:t>
          </a:r>
        </a:p>
      </dgm:t>
    </dgm:pt>
    <dgm:pt modelId="{E9B955E7-9F7A-4B77-9A48-BC79BD591CC5}" type="parTrans" cxnId="{6DD34050-0B09-4F83-8C4F-59F12ECA2A9F}">
      <dgm:prSet/>
      <dgm:spPr/>
      <dgm:t>
        <a:bodyPr/>
        <a:lstStyle/>
        <a:p>
          <a:endParaRPr kumimoji="1" lang="ja-JP" altLang="en-US"/>
        </a:p>
      </dgm:t>
    </dgm:pt>
    <dgm:pt modelId="{3F14857A-E900-45EF-9DAD-E1CFB86BAC91}" type="sibTrans" cxnId="{6DD34050-0B09-4F83-8C4F-59F12ECA2A9F}">
      <dgm:prSet/>
      <dgm:spPr/>
      <dgm:t>
        <a:bodyPr/>
        <a:lstStyle/>
        <a:p>
          <a:endParaRPr kumimoji="1" lang="ja-JP" altLang="en-US"/>
        </a:p>
      </dgm:t>
    </dgm:pt>
    <dgm:pt modelId="{ECAD7F43-601B-4EFC-88A1-68CA81EA42B6}">
      <dgm:prSet phldrT="[テキスト]"/>
      <dgm:spPr/>
      <dgm:t>
        <a:bodyPr/>
        <a:lstStyle/>
        <a:p>
          <a:r>
            <a:rPr kumimoji="1" lang="en-US" altLang="ja-JP" dirty="0"/>
            <a:t>C-1</a:t>
          </a:r>
          <a:r>
            <a:rPr kumimoji="1" lang="ja-JP" altLang="en-US" dirty="0"/>
            <a:t> カート一覧表示画面</a:t>
          </a:r>
        </a:p>
      </dgm:t>
    </dgm:pt>
    <dgm:pt modelId="{0E485340-4CBA-4C2D-B186-3C6743904825}" type="parTrans" cxnId="{47F35779-FD75-4FB4-B8BB-059AE1302299}">
      <dgm:prSet/>
      <dgm:spPr/>
      <dgm:t>
        <a:bodyPr/>
        <a:lstStyle/>
        <a:p>
          <a:endParaRPr kumimoji="1" lang="ja-JP" altLang="en-US"/>
        </a:p>
      </dgm:t>
    </dgm:pt>
    <dgm:pt modelId="{C952148E-96F0-499F-8FC0-7842CE1FADC5}" type="sibTrans" cxnId="{47F35779-FD75-4FB4-B8BB-059AE1302299}">
      <dgm:prSet/>
      <dgm:spPr/>
      <dgm:t>
        <a:bodyPr/>
        <a:lstStyle/>
        <a:p>
          <a:endParaRPr kumimoji="1" lang="ja-JP" altLang="en-US"/>
        </a:p>
      </dgm:t>
    </dgm:pt>
    <dgm:pt modelId="{FBAFCAF3-1BDE-4209-BE7C-29FAB31ABE09}">
      <dgm:prSet phldrT="[テキスト]"/>
      <dgm:spPr/>
      <dgm:t>
        <a:bodyPr/>
        <a:lstStyle/>
        <a:p>
          <a:r>
            <a:rPr kumimoji="1" lang="en-US" altLang="ja-JP" dirty="0"/>
            <a:t>A-3</a:t>
          </a:r>
          <a:r>
            <a:rPr kumimoji="1" lang="ja-JP" altLang="en-US" dirty="0"/>
            <a:t> お気に入り追加画面</a:t>
          </a:r>
        </a:p>
      </dgm:t>
    </dgm:pt>
    <dgm:pt modelId="{293FEDD2-AECB-4325-A6D4-2EAF1A6736FB}" type="parTrans" cxnId="{994DC919-559F-42F3-B427-18E7BE9A11AF}">
      <dgm:prSet/>
      <dgm:spPr/>
      <dgm:t>
        <a:bodyPr/>
        <a:lstStyle/>
        <a:p>
          <a:endParaRPr kumimoji="1" lang="ja-JP" altLang="en-US"/>
        </a:p>
      </dgm:t>
    </dgm:pt>
    <dgm:pt modelId="{93138867-872E-4495-91DA-4B85F9D85659}" type="sibTrans" cxnId="{994DC919-559F-42F3-B427-18E7BE9A11AF}">
      <dgm:prSet/>
      <dgm:spPr/>
      <dgm:t>
        <a:bodyPr/>
        <a:lstStyle/>
        <a:p>
          <a:endParaRPr kumimoji="1" lang="ja-JP" altLang="en-US"/>
        </a:p>
      </dgm:t>
    </dgm:pt>
    <dgm:pt modelId="{60401950-1811-4F91-AE9E-497220F6FF2D}">
      <dgm:prSet phldrT="[テキスト]"/>
      <dgm:spPr/>
      <dgm:t>
        <a:bodyPr/>
        <a:lstStyle/>
        <a:p>
          <a:r>
            <a:rPr kumimoji="1" lang="en-US" altLang="ja-JP" dirty="0"/>
            <a:t>A-4</a:t>
          </a:r>
          <a:r>
            <a:rPr kumimoji="1" lang="ja-JP" altLang="en-US" dirty="0"/>
            <a:t> 購入履歴表示画面</a:t>
          </a:r>
        </a:p>
      </dgm:t>
    </dgm:pt>
    <dgm:pt modelId="{F40AC608-8F7A-4FB0-8DC3-2C7B68E02C19}" type="parTrans" cxnId="{984E0B90-CB26-4843-921A-2AF48430F0C9}">
      <dgm:prSet/>
      <dgm:spPr/>
      <dgm:t>
        <a:bodyPr/>
        <a:lstStyle/>
        <a:p>
          <a:endParaRPr kumimoji="1" lang="ja-JP" altLang="en-US"/>
        </a:p>
      </dgm:t>
    </dgm:pt>
    <dgm:pt modelId="{3AD28505-FFCF-4A0C-962F-1C6B80BC94C1}" type="sibTrans" cxnId="{984E0B90-CB26-4843-921A-2AF48430F0C9}">
      <dgm:prSet/>
      <dgm:spPr/>
      <dgm:t>
        <a:bodyPr/>
        <a:lstStyle/>
        <a:p>
          <a:endParaRPr kumimoji="1" lang="ja-JP" altLang="en-US"/>
        </a:p>
      </dgm:t>
    </dgm:pt>
    <dgm:pt modelId="{21B362BC-BA93-466D-8ECB-DFCCD58C1DE9}">
      <dgm:prSet phldrT="[テキスト]"/>
      <dgm:spPr/>
      <dgm:t>
        <a:bodyPr/>
        <a:lstStyle/>
        <a:p>
          <a:r>
            <a:rPr kumimoji="1" lang="en-US" altLang="ja-JP" dirty="0"/>
            <a:t>B-2</a:t>
          </a:r>
          <a:r>
            <a:rPr kumimoji="1" lang="ja-JP" altLang="en-US" dirty="0"/>
            <a:t> アカウント作成画面</a:t>
          </a:r>
        </a:p>
      </dgm:t>
    </dgm:pt>
    <dgm:pt modelId="{A6BF2D56-11BE-4A39-8BFF-914E7B1C0B19}" type="parTrans" cxnId="{4678C51C-338F-48B2-A103-1FAC87682E5D}">
      <dgm:prSet/>
      <dgm:spPr/>
      <dgm:t>
        <a:bodyPr/>
        <a:lstStyle/>
        <a:p>
          <a:endParaRPr kumimoji="1" lang="ja-JP" altLang="en-US"/>
        </a:p>
      </dgm:t>
    </dgm:pt>
    <dgm:pt modelId="{2B195EB4-81EA-4953-B5E9-67ECD8E19628}" type="sibTrans" cxnId="{4678C51C-338F-48B2-A103-1FAC87682E5D}">
      <dgm:prSet/>
      <dgm:spPr/>
      <dgm:t>
        <a:bodyPr/>
        <a:lstStyle/>
        <a:p>
          <a:endParaRPr kumimoji="1" lang="ja-JP" altLang="en-US"/>
        </a:p>
      </dgm:t>
    </dgm:pt>
    <dgm:pt modelId="{EAD9176C-EE6F-442B-8F31-CBA5E510D69D}">
      <dgm:prSet phldrT="[テキスト]"/>
      <dgm:spPr/>
      <dgm:t>
        <a:bodyPr/>
        <a:lstStyle/>
        <a:p>
          <a:r>
            <a:rPr kumimoji="1" lang="en-US" altLang="ja-JP" dirty="0"/>
            <a:t>B-3</a:t>
          </a:r>
          <a:r>
            <a:rPr kumimoji="1" lang="ja-JP" altLang="en-US" dirty="0"/>
            <a:t> アカウント内容確認画面</a:t>
          </a:r>
        </a:p>
      </dgm:t>
    </dgm:pt>
    <dgm:pt modelId="{43F12279-239E-491F-86DA-11BC0A48E736}" type="parTrans" cxnId="{0AA006A5-D6F5-47C3-8381-72DE65DF4F21}">
      <dgm:prSet/>
      <dgm:spPr/>
      <dgm:t>
        <a:bodyPr/>
        <a:lstStyle/>
        <a:p>
          <a:endParaRPr kumimoji="1" lang="ja-JP" altLang="en-US"/>
        </a:p>
      </dgm:t>
    </dgm:pt>
    <dgm:pt modelId="{1CDD7395-9773-4DE0-BE9C-6BF82EA74DBA}" type="sibTrans" cxnId="{0AA006A5-D6F5-47C3-8381-72DE65DF4F21}">
      <dgm:prSet/>
      <dgm:spPr/>
      <dgm:t>
        <a:bodyPr/>
        <a:lstStyle/>
        <a:p>
          <a:endParaRPr kumimoji="1" lang="ja-JP" altLang="en-US"/>
        </a:p>
      </dgm:t>
    </dgm:pt>
    <dgm:pt modelId="{77D380A8-3F4A-446C-B305-A060E50B63E4}">
      <dgm:prSet phldrT="[テキスト]"/>
      <dgm:spPr/>
      <dgm:t>
        <a:bodyPr/>
        <a:lstStyle/>
        <a:p>
          <a:r>
            <a:rPr kumimoji="1" lang="en-US" altLang="ja-JP" dirty="0"/>
            <a:t>B-4</a:t>
          </a:r>
          <a:r>
            <a:rPr kumimoji="1" lang="ja-JP" altLang="en-US" dirty="0"/>
            <a:t> アカウント登録完了画面</a:t>
          </a:r>
        </a:p>
      </dgm:t>
    </dgm:pt>
    <dgm:pt modelId="{45C9B174-40F2-4609-BD96-090888744EB0}" type="parTrans" cxnId="{A8B928C7-2FBC-4860-9407-8B70717640B4}">
      <dgm:prSet/>
      <dgm:spPr/>
      <dgm:t>
        <a:bodyPr/>
        <a:lstStyle/>
        <a:p>
          <a:endParaRPr kumimoji="1" lang="ja-JP" altLang="en-US"/>
        </a:p>
      </dgm:t>
    </dgm:pt>
    <dgm:pt modelId="{D879E6ED-B99B-44A6-B7E9-5B703B02957F}" type="sibTrans" cxnId="{A8B928C7-2FBC-4860-9407-8B70717640B4}">
      <dgm:prSet/>
      <dgm:spPr/>
      <dgm:t>
        <a:bodyPr/>
        <a:lstStyle/>
        <a:p>
          <a:endParaRPr kumimoji="1" lang="ja-JP" altLang="en-US"/>
        </a:p>
      </dgm:t>
    </dgm:pt>
    <dgm:pt modelId="{C5C0830A-9EE5-489E-8598-6D7BA201CA86}">
      <dgm:prSet phldrT="[テキスト]"/>
      <dgm:spPr/>
      <dgm:t>
        <a:bodyPr/>
        <a:lstStyle/>
        <a:p>
          <a:r>
            <a:rPr kumimoji="1" lang="en-US" altLang="ja-JP" dirty="0"/>
            <a:t>B-5</a:t>
          </a:r>
          <a:r>
            <a:rPr kumimoji="1" lang="ja-JP" altLang="en-US" dirty="0"/>
            <a:t> ログアウト画面</a:t>
          </a:r>
        </a:p>
      </dgm:t>
    </dgm:pt>
    <dgm:pt modelId="{153F6704-6711-4773-967D-FEB1A2D969A1}" type="parTrans" cxnId="{08F21E31-D508-43B3-8DFE-24494433D4D7}">
      <dgm:prSet/>
      <dgm:spPr/>
      <dgm:t>
        <a:bodyPr/>
        <a:lstStyle/>
        <a:p>
          <a:endParaRPr kumimoji="1" lang="ja-JP" altLang="en-US"/>
        </a:p>
      </dgm:t>
    </dgm:pt>
    <dgm:pt modelId="{B6AD26FE-8BAD-4E65-B45A-7992A771BFE7}" type="sibTrans" cxnId="{08F21E31-D508-43B3-8DFE-24494433D4D7}">
      <dgm:prSet/>
      <dgm:spPr/>
      <dgm:t>
        <a:bodyPr/>
        <a:lstStyle/>
        <a:p>
          <a:endParaRPr kumimoji="1" lang="ja-JP" altLang="en-US"/>
        </a:p>
      </dgm:t>
    </dgm:pt>
    <dgm:pt modelId="{56219408-5C9F-4393-BB89-DBC9F09BD6F1}">
      <dgm:prSet phldrT="[テキスト]"/>
      <dgm:spPr/>
      <dgm:t>
        <a:bodyPr/>
        <a:lstStyle/>
        <a:p>
          <a:r>
            <a:rPr kumimoji="1" lang="en-US" altLang="ja-JP" dirty="0"/>
            <a:t>C-2</a:t>
          </a:r>
          <a:r>
            <a:rPr kumimoji="1" lang="ja-JP" altLang="en-US" dirty="0"/>
            <a:t> カート商品追加画面</a:t>
          </a:r>
        </a:p>
      </dgm:t>
    </dgm:pt>
    <dgm:pt modelId="{B877FB2D-B57C-4968-BAE6-C8DA32B72B8C}" type="parTrans" cxnId="{DAE700CF-25DF-429F-AAB7-EFD3A3BF4F7D}">
      <dgm:prSet/>
      <dgm:spPr/>
      <dgm:t>
        <a:bodyPr/>
        <a:lstStyle/>
        <a:p>
          <a:endParaRPr kumimoji="1" lang="ja-JP" altLang="en-US"/>
        </a:p>
      </dgm:t>
    </dgm:pt>
    <dgm:pt modelId="{70C81C00-7404-4C12-8E0E-7C75DFE3716C}" type="sibTrans" cxnId="{DAE700CF-25DF-429F-AAB7-EFD3A3BF4F7D}">
      <dgm:prSet/>
      <dgm:spPr/>
      <dgm:t>
        <a:bodyPr/>
        <a:lstStyle/>
        <a:p>
          <a:endParaRPr kumimoji="1" lang="ja-JP" altLang="en-US"/>
        </a:p>
      </dgm:t>
    </dgm:pt>
    <dgm:pt modelId="{1B2F202A-0A62-4574-98C3-ADC251DFE5C1}">
      <dgm:prSet phldrT="[テキスト]"/>
      <dgm:spPr/>
      <dgm:t>
        <a:bodyPr/>
        <a:lstStyle/>
        <a:p>
          <a:r>
            <a:rPr kumimoji="1" lang="en-US" altLang="ja-JP" dirty="0"/>
            <a:t>C-3</a:t>
          </a:r>
          <a:r>
            <a:rPr kumimoji="1" lang="ja-JP" altLang="en-US" dirty="0"/>
            <a:t> 購入画面</a:t>
          </a:r>
        </a:p>
      </dgm:t>
    </dgm:pt>
    <dgm:pt modelId="{94EEDDCF-7027-4A58-8D5E-86C3599FF02D}" type="parTrans" cxnId="{D56C7069-D6CD-48B3-8131-79ACDEFB524E}">
      <dgm:prSet/>
      <dgm:spPr/>
      <dgm:t>
        <a:bodyPr/>
        <a:lstStyle/>
        <a:p>
          <a:endParaRPr kumimoji="1" lang="ja-JP" altLang="en-US"/>
        </a:p>
      </dgm:t>
    </dgm:pt>
    <dgm:pt modelId="{EDCD7A5F-D702-4C85-A9AE-F476A4B5AB73}" type="sibTrans" cxnId="{D56C7069-D6CD-48B3-8131-79ACDEFB524E}">
      <dgm:prSet/>
      <dgm:spPr/>
      <dgm:t>
        <a:bodyPr/>
        <a:lstStyle/>
        <a:p>
          <a:endParaRPr kumimoji="1" lang="ja-JP" altLang="en-US"/>
        </a:p>
      </dgm:t>
    </dgm:pt>
    <dgm:pt modelId="{3E7AEDC5-AEB4-4FE9-A32B-B8C12D20CB8B}">
      <dgm:prSet phldrT="[テキスト]"/>
      <dgm:spPr/>
      <dgm:t>
        <a:bodyPr/>
        <a:lstStyle/>
        <a:p>
          <a:r>
            <a:rPr kumimoji="1" lang="en-US" altLang="ja-JP" dirty="0"/>
            <a:t>C-4</a:t>
          </a:r>
          <a:r>
            <a:rPr kumimoji="1" lang="ja-JP" altLang="en-US" dirty="0"/>
            <a:t> 購入完了画面</a:t>
          </a:r>
        </a:p>
      </dgm:t>
    </dgm:pt>
    <dgm:pt modelId="{00BB51EB-E6F7-4F02-98AB-53B10FAA15FB}" type="parTrans" cxnId="{AAD6ECA5-4C0B-4CDB-87A9-11BA7D807603}">
      <dgm:prSet/>
      <dgm:spPr/>
      <dgm:t>
        <a:bodyPr/>
        <a:lstStyle/>
        <a:p>
          <a:endParaRPr kumimoji="1" lang="ja-JP" altLang="en-US"/>
        </a:p>
      </dgm:t>
    </dgm:pt>
    <dgm:pt modelId="{44575730-B08E-4C5B-A5A4-61647C9B3F31}" type="sibTrans" cxnId="{AAD6ECA5-4C0B-4CDB-87A9-11BA7D807603}">
      <dgm:prSet/>
      <dgm:spPr/>
      <dgm:t>
        <a:bodyPr/>
        <a:lstStyle/>
        <a:p>
          <a:endParaRPr kumimoji="1" lang="ja-JP" altLang="en-US"/>
        </a:p>
      </dgm:t>
    </dgm:pt>
    <dgm:pt modelId="{5CC07E53-F76B-433A-89F1-594E11FAD58A}">
      <dgm:prSet phldrT="[テキスト]"/>
      <dgm:spPr/>
      <dgm:t>
        <a:bodyPr/>
        <a:lstStyle/>
        <a:p>
          <a:r>
            <a:rPr kumimoji="1" lang="en-US" altLang="ja-JP" dirty="0"/>
            <a:t>A-2</a:t>
          </a:r>
          <a:r>
            <a:rPr kumimoji="1" lang="ja-JP" altLang="en-US" dirty="0"/>
            <a:t> お気に入り一覧画面</a:t>
          </a:r>
        </a:p>
      </dgm:t>
    </dgm:pt>
    <dgm:pt modelId="{F149FD99-21BA-450E-80C9-E0157988EAD8}" type="sibTrans" cxnId="{25984A7D-9D48-4955-B7C1-42BDDC11706F}">
      <dgm:prSet/>
      <dgm:spPr/>
      <dgm:t>
        <a:bodyPr/>
        <a:lstStyle/>
        <a:p>
          <a:endParaRPr kumimoji="1" lang="ja-JP" altLang="en-US"/>
        </a:p>
      </dgm:t>
    </dgm:pt>
    <dgm:pt modelId="{8B89105B-7C42-4578-83E4-42BEA3044A6D}" type="parTrans" cxnId="{25984A7D-9D48-4955-B7C1-42BDDC11706F}">
      <dgm:prSet/>
      <dgm:spPr/>
      <dgm:t>
        <a:bodyPr/>
        <a:lstStyle/>
        <a:p>
          <a:endParaRPr kumimoji="1" lang="ja-JP" altLang="en-US"/>
        </a:p>
      </dgm:t>
    </dgm:pt>
    <dgm:pt modelId="{6CE6D068-B2CD-42F9-B2BD-971003B7D070}" type="pres">
      <dgm:prSet presAssocID="{2D38A36E-2437-487C-B543-CD7CD0BF0CE5}" presName="Name0" presStyleCnt="0">
        <dgm:presLayoutVars>
          <dgm:dir/>
          <dgm:animLvl val="lvl"/>
          <dgm:resizeHandles val="exact"/>
        </dgm:presLayoutVars>
      </dgm:prSet>
      <dgm:spPr/>
    </dgm:pt>
    <dgm:pt modelId="{00E23B51-8EA8-4C4C-9F22-990F5683F563}" type="pres">
      <dgm:prSet presAssocID="{A8964F9B-2E59-43D3-8141-959A80E94938}" presName="composite" presStyleCnt="0"/>
      <dgm:spPr/>
    </dgm:pt>
    <dgm:pt modelId="{5CE2E234-096F-4529-886F-16F9A46724F8}" type="pres">
      <dgm:prSet presAssocID="{A8964F9B-2E59-43D3-8141-959A80E949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204B62-4445-4C37-A7A8-1237B50AF6CB}" type="pres">
      <dgm:prSet presAssocID="{A8964F9B-2E59-43D3-8141-959A80E94938}" presName="desTx" presStyleLbl="alignAccFollowNode1" presStyleIdx="0" presStyleCnt="3">
        <dgm:presLayoutVars>
          <dgm:bulletEnabled val="1"/>
        </dgm:presLayoutVars>
      </dgm:prSet>
      <dgm:spPr/>
    </dgm:pt>
    <dgm:pt modelId="{356D93A9-C8FE-4738-948B-C17DDC8F38F3}" type="pres">
      <dgm:prSet presAssocID="{6DE4CD9A-8592-49D8-BD63-576C88E935AD}" presName="space" presStyleCnt="0"/>
      <dgm:spPr/>
    </dgm:pt>
    <dgm:pt modelId="{2E3F0476-80BA-4885-B39F-961050A74770}" type="pres">
      <dgm:prSet presAssocID="{509DD9C4-20D5-4709-9715-BEC3CF77DAC8}" presName="composite" presStyleCnt="0"/>
      <dgm:spPr/>
    </dgm:pt>
    <dgm:pt modelId="{ADB401F5-6011-4FD4-B4F2-3D7322A67C32}" type="pres">
      <dgm:prSet presAssocID="{509DD9C4-20D5-4709-9715-BEC3CF77DA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1950C1-18A1-4EF7-AB94-0436CDA3EC00}" type="pres">
      <dgm:prSet presAssocID="{509DD9C4-20D5-4709-9715-BEC3CF77DAC8}" presName="desTx" presStyleLbl="alignAccFollowNode1" presStyleIdx="1" presStyleCnt="3">
        <dgm:presLayoutVars>
          <dgm:bulletEnabled val="1"/>
        </dgm:presLayoutVars>
      </dgm:prSet>
      <dgm:spPr/>
    </dgm:pt>
    <dgm:pt modelId="{E3375577-D82C-47E5-8A18-2D8361F9EB49}" type="pres">
      <dgm:prSet presAssocID="{C4E8A049-D4B4-459F-87B3-3692128E63CD}" presName="space" presStyleCnt="0"/>
      <dgm:spPr/>
    </dgm:pt>
    <dgm:pt modelId="{BD81B0D2-976E-428C-BA4D-DBC34588D13F}" type="pres">
      <dgm:prSet presAssocID="{288A62C9-4BAB-4E0F-A56D-956AC2D0CDF3}" presName="composite" presStyleCnt="0"/>
      <dgm:spPr/>
    </dgm:pt>
    <dgm:pt modelId="{AE6A2724-8EF3-48B9-A990-8C200DDBAE17}" type="pres">
      <dgm:prSet presAssocID="{288A62C9-4BAB-4E0F-A56D-956AC2D0CDF3}" presName="parTx" presStyleLbl="alignNode1" presStyleIdx="2" presStyleCnt="3" custLinFactNeighborX="21249">
        <dgm:presLayoutVars>
          <dgm:chMax val="0"/>
          <dgm:chPref val="0"/>
          <dgm:bulletEnabled val="1"/>
        </dgm:presLayoutVars>
      </dgm:prSet>
      <dgm:spPr/>
    </dgm:pt>
    <dgm:pt modelId="{62C4A058-F145-4136-8266-AE0844BC9D1A}" type="pres">
      <dgm:prSet presAssocID="{288A62C9-4BAB-4E0F-A56D-956AC2D0CDF3}" presName="desTx" presStyleLbl="alignAccFollowNode1" presStyleIdx="2" presStyleCnt="3" custLinFactX="14685" custLinFactNeighborX="100000">
        <dgm:presLayoutVars>
          <dgm:bulletEnabled val="1"/>
        </dgm:presLayoutVars>
      </dgm:prSet>
      <dgm:spPr/>
    </dgm:pt>
  </dgm:ptLst>
  <dgm:cxnLst>
    <dgm:cxn modelId="{CD89FE04-3F8D-41DD-B5BE-F44874096C75}" type="presOf" srcId="{A8964F9B-2E59-43D3-8141-959A80E94938}" destId="{5CE2E234-096F-4529-886F-16F9A46724F8}" srcOrd="0" destOrd="0" presId="urn:microsoft.com/office/officeart/2005/8/layout/hList1"/>
    <dgm:cxn modelId="{74119710-5539-4981-B3DD-023C04728D41}" type="presOf" srcId="{21B362BC-BA93-466D-8ECB-DFCCD58C1DE9}" destId="{7C1950C1-18A1-4EF7-AB94-0436CDA3EC00}" srcOrd="0" destOrd="1" presId="urn:microsoft.com/office/officeart/2005/8/layout/hList1"/>
    <dgm:cxn modelId="{9AEE9A11-E310-4F70-9CDD-2CF332531C9A}" srcId="{2D38A36E-2437-487C-B543-CD7CD0BF0CE5}" destId="{A8964F9B-2E59-43D3-8141-959A80E94938}" srcOrd="0" destOrd="0" parTransId="{A3BB069C-8930-4370-B90B-D59410F1AA60}" sibTransId="{6DE4CD9A-8592-49D8-BD63-576C88E935AD}"/>
    <dgm:cxn modelId="{E7E3B813-13B4-4F45-951C-516A09045051}" type="presOf" srcId="{2D38A36E-2437-487C-B543-CD7CD0BF0CE5}" destId="{6CE6D068-B2CD-42F9-B2BD-971003B7D070}" srcOrd="0" destOrd="0" presId="urn:microsoft.com/office/officeart/2005/8/layout/hList1"/>
    <dgm:cxn modelId="{994DC919-559F-42F3-B427-18E7BE9A11AF}" srcId="{A8964F9B-2E59-43D3-8141-959A80E94938}" destId="{FBAFCAF3-1BDE-4209-BE7C-29FAB31ABE09}" srcOrd="2" destOrd="0" parTransId="{293FEDD2-AECB-4325-A6D4-2EAF1A6736FB}" sibTransId="{93138867-872E-4495-91DA-4B85F9D85659}"/>
    <dgm:cxn modelId="{4678C51C-338F-48B2-A103-1FAC87682E5D}" srcId="{509DD9C4-20D5-4709-9715-BEC3CF77DAC8}" destId="{21B362BC-BA93-466D-8ECB-DFCCD58C1DE9}" srcOrd="1" destOrd="0" parTransId="{A6BF2D56-11BE-4A39-8BFF-914E7B1C0B19}" sibTransId="{2B195EB4-81EA-4953-B5E9-67ECD8E19628}"/>
    <dgm:cxn modelId="{B93A802C-DE13-4D46-84A2-1C33A9C78D85}" type="presOf" srcId="{1B2F202A-0A62-4574-98C3-ADC251DFE5C1}" destId="{62C4A058-F145-4136-8266-AE0844BC9D1A}" srcOrd="0" destOrd="2" presId="urn:microsoft.com/office/officeart/2005/8/layout/hList1"/>
    <dgm:cxn modelId="{08F21E31-D508-43B3-8DFE-24494433D4D7}" srcId="{509DD9C4-20D5-4709-9715-BEC3CF77DAC8}" destId="{C5C0830A-9EE5-489E-8598-6D7BA201CA86}" srcOrd="4" destOrd="0" parTransId="{153F6704-6711-4773-967D-FEB1A2D969A1}" sibTransId="{B6AD26FE-8BAD-4E65-B45A-7992A771BFE7}"/>
    <dgm:cxn modelId="{02A85031-F992-46A2-9F83-B1113F215212}" type="presOf" srcId="{18185418-6855-4D8E-ACC0-E808DD9B5F6F}" destId="{7C1950C1-18A1-4EF7-AB94-0436CDA3EC00}" srcOrd="0" destOrd="0" presId="urn:microsoft.com/office/officeart/2005/8/layout/hList1"/>
    <dgm:cxn modelId="{DFD23B33-FD5C-4130-BCB6-AEBEA0298705}" type="presOf" srcId="{ECAD7F43-601B-4EFC-88A1-68CA81EA42B6}" destId="{62C4A058-F145-4136-8266-AE0844BC9D1A}" srcOrd="0" destOrd="0" presId="urn:microsoft.com/office/officeart/2005/8/layout/hList1"/>
    <dgm:cxn modelId="{1B30713F-E6A8-48FB-8EDA-33A685B39ECD}" type="presOf" srcId="{C5C0830A-9EE5-489E-8598-6D7BA201CA86}" destId="{7C1950C1-18A1-4EF7-AB94-0436CDA3EC00}" srcOrd="0" destOrd="4" presId="urn:microsoft.com/office/officeart/2005/8/layout/hList1"/>
    <dgm:cxn modelId="{DB8B675C-A5F0-48E6-9164-88C417C7F936}" type="presOf" srcId="{77D380A8-3F4A-446C-B305-A060E50B63E4}" destId="{7C1950C1-18A1-4EF7-AB94-0436CDA3EC00}" srcOrd="0" destOrd="3" presId="urn:microsoft.com/office/officeart/2005/8/layout/hList1"/>
    <dgm:cxn modelId="{5961035E-A859-4DE5-AEA6-B457D987D0CA}" srcId="{2D38A36E-2437-487C-B543-CD7CD0BF0CE5}" destId="{509DD9C4-20D5-4709-9715-BEC3CF77DAC8}" srcOrd="1" destOrd="0" parTransId="{939E7C82-4C74-489D-9CE0-DC29556F90CE}" sibTransId="{C4E8A049-D4B4-459F-87B3-3692128E63CD}"/>
    <dgm:cxn modelId="{4CBC6844-0BC1-4E8D-801B-F75BB7856610}" type="presOf" srcId="{A044893D-389B-4503-A9D9-AC168074D6FF}" destId="{54204B62-4445-4C37-A7A8-1237B50AF6CB}" srcOrd="0" destOrd="0" presId="urn:microsoft.com/office/officeart/2005/8/layout/hList1"/>
    <dgm:cxn modelId="{D56C7069-D6CD-48B3-8131-79ACDEFB524E}" srcId="{288A62C9-4BAB-4E0F-A56D-956AC2D0CDF3}" destId="{1B2F202A-0A62-4574-98C3-ADC251DFE5C1}" srcOrd="2" destOrd="0" parTransId="{94EEDDCF-7027-4A58-8D5E-86C3599FF02D}" sibTransId="{EDCD7A5F-D702-4C85-A9AE-F476A4B5AB73}"/>
    <dgm:cxn modelId="{6DD34050-0B09-4F83-8C4F-59F12ECA2A9F}" srcId="{2D38A36E-2437-487C-B543-CD7CD0BF0CE5}" destId="{288A62C9-4BAB-4E0F-A56D-956AC2D0CDF3}" srcOrd="2" destOrd="0" parTransId="{E9B955E7-9F7A-4B77-9A48-BC79BD591CC5}" sibTransId="{3F14857A-E900-45EF-9DAD-E1CFB86BAC91}"/>
    <dgm:cxn modelId="{47F35779-FD75-4FB4-B8BB-059AE1302299}" srcId="{288A62C9-4BAB-4E0F-A56D-956AC2D0CDF3}" destId="{ECAD7F43-601B-4EFC-88A1-68CA81EA42B6}" srcOrd="0" destOrd="0" parTransId="{0E485340-4CBA-4C2D-B186-3C6743904825}" sibTransId="{C952148E-96F0-499F-8FC0-7842CE1FADC5}"/>
    <dgm:cxn modelId="{A12FB67B-97BE-46E6-AD76-CFE30F94A48A}" type="presOf" srcId="{56219408-5C9F-4393-BB89-DBC9F09BD6F1}" destId="{62C4A058-F145-4136-8266-AE0844BC9D1A}" srcOrd="0" destOrd="1" presId="urn:microsoft.com/office/officeart/2005/8/layout/hList1"/>
    <dgm:cxn modelId="{25984A7D-9D48-4955-B7C1-42BDDC11706F}" srcId="{A8964F9B-2E59-43D3-8141-959A80E94938}" destId="{5CC07E53-F76B-433A-89F1-594E11FAD58A}" srcOrd="1" destOrd="0" parTransId="{8B89105B-7C42-4578-83E4-42BEA3044A6D}" sibTransId="{F149FD99-21BA-450E-80C9-E0157988EAD8}"/>
    <dgm:cxn modelId="{984E0B90-CB26-4843-921A-2AF48430F0C9}" srcId="{A8964F9B-2E59-43D3-8141-959A80E94938}" destId="{60401950-1811-4F91-AE9E-497220F6FF2D}" srcOrd="3" destOrd="0" parTransId="{F40AC608-8F7A-4FB0-8DC3-2C7B68E02C19}" sibTransId="{3AD28505-FFCF-4A0C-962F-1C6B80BC94C1}"/>
    <dgm:cxn modelId="{1C47F99F-1C2F-4ED7-9948-40BE46F28C56}" type="presOf" srcId="{3E7AEDC5-AEB4-4FE9-A32B-B8C12D20CB8B}" destId="{62C4A058-F145-4136-8266-AE0844BC9D1A}" srcOrd="0" destOrd="3" presId="urn:microsoft.com/office/officeart/2005/8/layout/hList1"/>
    <dgm:cxn modelId="{0AA006A5-D6F5-47C3-8381-72DE65DF4F21}" srcId="{509DD9C4-20D5-4709-9715-BEC3CF77DAC8}" destId="{EAD9176C-EE6F-442B-8F31-CBA5E510D69D}" srcOrd="2" destOrd="0" parTransId="{43F12279-239E-491F-86DA-11BC0A48E736}" sibTransId="{1CDD7395-9773-4DE0-BE9C-6BF82EA74DBA}"/>
    <dgm:cxn modelId="{AAD6ECA5-4C0B-4CDB-87A9-11BA7D807603}" srcId="{288A62C9-4BAB-4E0F-A56D-956AC2D0CDF3}" destId="{3E7AEDC5-AEB4-4FE9-A32B-B8C12D20CB8B}" srcOrd="3" destOrd="0" parTransId="{00BB51EB-E6F7-4F02-98AB-53B10FAA15FB}" sibTransId="{44575730-B08E-4C5B-A5A4-61647C9B3F31}"/>
    <dgm:cxn modelId="{FC0AF8B3-7294-4602-B254-E581A176F51A}" srcId="{A8964F9B-2E59-43D3-8141-959A80E94938}" destId="{A044893D-389B-4503-A9D9-AC168074D6FF}" srcOrd="0" destOrd="0" parTransId="{B1C37FC7-48BF-472B-868F-F44C7BC61686}" sibTransId="{D012C5B3-EE66-42B8-840C-BEBF87E4C1DA}"/>
    <dgm:cxn modelId="{478880B4-B4DD-4104-B538-7592838BC48C}" type="presOf" srcId="{EAD9176C-EE6F-442B-8F31-CBA5E510D69D}" destId="{7C1950C1-18A1-4EF7-AB94-0436CDA3EC00}" srcOrd="0" destOrd="2" presId="urn:microsoft.com/office/officeart/2005/8/layout/hList1"/>
    <dgm:cxn modelId="{D86137BF-3328-428E-B3EB-D4620F3ECA0D}" type="presOf" srcId="{FBAFCAF3-1BDE-4209-BE7C-29FAB31ABE09}" destId="{54204B62-4445-4C37-A7A8-1237B50AF6CB}" srcOrd="0" destOrd="2" presId="urn:microsoft.com/office/officeart/2005/8/layout/hList1"/>
    <dgm:cxn modelId="{23191CC1-D1B2-4503-95F5-BD73E29E69EE}" type="presOf" srcId="{5CC07E53-F76B-433A-89F1-594E11FAD58A}" destId="{54204B62-4445-4C37-A7A8-1237B50AF6CB}" srcOrd="0" destOrd="1" presId="urn:microsoft.com/office/officeart/2005/8/layout/hList1"/>
    <dgm:cxn modelId="{A8B928C7-2FBC-4860-9407-8B70717640B4}" srcId="{509DD9C4-20D5-4709-9715-BEC3CF77DAC8}" destId="{77D380A8-3F4A-446C-B305-A060E50B63E4}" srcOrd="3" destOrd="0" parTransId="{45C9B174-40F2-4609-BD96-090888744EB0}" sibTransId="{D879E6ED-B99B-44A6-B7E9-5B703B02957F}"/>
    <dgm:cxn modelId="{DAE700CF-25DF-429F-AAB7-EFD3A3BF4F7D}" srcId="{288A62C9-4BAB-4E0F-A56D-956AC2D0CDF3}" destId="{56219408-5C9F-4393-BB89-DBC9F09BD6F1}" srcOrd="1" destOrd="0" parTransId="{B877FB2D-B57C-4968-BAE6-C8DA32B72B8C}" sibTransId="{70C81C00-7404-4C12-8E0E-7C75DFE3716C}"/>
    <dgm:cxn modelId="{477C99D1-7DDE-4340-BE9C-6910F1A9D2B4}" type="presOf" srcId="{288A62C9-4BAB-4E0F-A56D-956AC2D0CDF3}" destId="{AE6A2724-8EF3-48B9-A990-8C200DDBAE17}" srcOrd="0" destOrd="0" presId="urn:microsoft.com/office/officeart/2005/8/layout/hList1"/>
    <dgm:cxn modelId="{0AE414D3-7685-4B1E-8AE3-4D5C3BDAF5BD}" type="presOf" srcId="{60401950-1811-4F91-AE9E-497220F6FF2D}" destId="{54204B62-4445-4C37-A7A8-1237B50AF6CB}" srcOrd="0" destOrd="3" presId="urn:microsoft.com/office/officeart/2005/8/layout/hList1"/>
    <dgm:cxn modelId="{5B2E5FE2-7C44-4EAD-BF26-49FDED19DAB5}" srcId="{509DD9C4-20D5-4709-9715-BEC3CF77DAC8}" destId="{18185418-6855-4D8E-ACC0-E808DD9B5F6F}" srcOrd="0" destOrd="0" parTransId="{F4847586-ED3C-428B-861C-7DA0228A9C51}" sibTransId="{A9D521D8-F0B6-47F8-979C-166516D55598}"/>
    <dgm:cxn modelId="{A34057FC-EE06-4AA1-AD7A-ABD131D72CC0}" type="presOf" srcId="{509DD9C4-20D5-4709-9715-BEC3CF77DAC8}" destId="{ADB401F5-6011-4FD4-B4F2-3D7322A67C32}" srcOrd="0" destOrd="0" presId="urn:microsoft.com/office/officeart/2005/8/layout/hList1"/>
    <dgm:cxn modelId="{DDA9860E-8296-496B-9F3A-49BA8E3C65A9}" type="presParOf" srcId="{6CE6D068-B2CD-42F9-B2BD-971003B7D070}" destId="{00E23B51-8EA8-4C4C-9F22-990F5683F563}" srcOrd="0" destOrd="0" presId="urn:microsoft.com/office/officeart/2005/8/layout/hList1"/>
    <dgm:cxn modelId="{E13C244A-6D74-4CFC-8774-A65242F0D761}" type="presParOf" srcId="{00E23B51-8EA8-4C4C-9F22-990F5683F563}" destId="{5CE2E234-096F-4529-886F-16F9A46724F8}" srcOrd="0" destOrd="0" presId="urn:microsoft.com/office/officeart/2005/8/layout/hList1"/>
    <dgm:cxn modelId="{4DE173B2-D964-4F82-A591-976A986D9E6E}" type="presParOf" srcId="{00E23B51-8EA8-4C4C-9F22-990F5683F563}" destId="{54204B62-4445-4C37-A7A8-1237B50AF6CB}" srcOrd="1" destOrd="0" presId="urn:microsoft.com/office/officeart/2005/8/layout/hList1"/>
    <dgm:cxn modelId="{DD43C100-9740-45C3-92A1-8667D626BD09}" type="presParOf" srcId="{6CE6D068-B2CD-42F9-B2BD-971003B7D070}" destId="{356D93A9-C8FE-4738-948B-C17DDC8F38F3}" srcOrd="1" destOrd="0" presId="urn:microsoft.com/office/officeart/2005/8/layout/hList1"/>
    <dgm:cxn modelId="{35E9872B-9EB9-46E6-925F-D7576FE5E180}" type="presParOf" srcId="{6CE6D068-B2CD-42F9-B2BD-971003B7D070}" destId="{2E3F0476-80BA-4885-B39F-961050A74770}" srcOrd="2" destOrd="0" presId="urn:microsoft.com/office/officeart/2005/8/layout/hList1"/>
    <dgm:cxn modelId="{5ACA6FF8-AB7D-41D8-9A54-5F1EC9CF830E}" type="presParOf" srcId="{2E3F0476-80BA-4885-B39F-961050A74770}" destId="{ADB401F5-6011-4FD4-B4F2-3D7322A67C32}" srcOrd="0" destOrd="0" presId="urn:microsoft.com/office/officeart/2005/8/layout/hList1"/>
    <dgm:cxn modelId="{D5B557C8-EB7F-4FC6-8E41-969A85845DD3}" type="presParOf" srcId="{2E3F0476-80BA-4885-B39F-961050A74770}" destId="{7C1950C1-18A1-4EF7-AB94-0436CDA3EC00}" srcOrd="1" destOrd="0" presId="urn:microsoft.com/office/officeart/2005/8/layout/hList1"/>
    <dgm:cxn modelId="{E76DE9C2-128F-492B-834B-6F26C921116E}" type="presParOf" srcId="{6CE6D068-B2CD-42F9-B2BD-971003B7D070}" destId="{E3375577-D82C-47E5-8A18-2D8361F9EB49}" srcOrd="3" destOrd="0" presId="urn:microsoft.com/office/officeart/2005/8/layout/hList1"/>
    <dgm:cxn modelId="{D343B9A0-269B-4A04-9522-A85B6381577C}" type="presParOf" srcId="{6CE6D068-B2CD-42F9-B2BD-971003B7D070}" destId="{BD81B0D2-976E-428C-BA4D-DBC34588D13F}" srcOrd="4" destOrd="0" presId="urn:microsoft.com/office/officeart/2005/8/layout/hList1"/>
    <dgm:cxn modelId="{EA96419B-BBA0-4D58-B952-B0AFA86EE3C6}" type="presParOf" srcId="{BD81B0D2-976E-428C-BA4D-DBC34588D13F}" destId="{AE6A2724-8EF3-48B9-A990-8C200DDBAE17}" srcOrd="0" destOrd="0" presId="urn:microsoft.com/office/officeart/2005/8/layout/hList1"/>
    <dgm:cxn modelId="{C7D13EE6-85C9-4AE6-8F13-411C623CB7CD}" type="presParOf" srcId="{BD81B0D2-976E-428C-BA4D-DBC34588D13F}" destId="{62C4A058-F145-4136-8266-AE0844BC9D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8A36E-2437-487C-B543-CD7CD0BF0C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8964F9B-2E59-43D3-8141-959A80E94938}">
      <dgm:prSet phldrT="[テキスト]" custT="1"/>
      <dgm:spPr/>
      <dgm:t>
        <a:bodyPr/>
        <a:lstStyle/>
        <a:p>
          <a:r>
            <a:rPr kumimoji="1" lang="ja-JP" altLang="en-US" sz="2400" dirty="0"/>
            <a:t>管理者機能①</a:t>
          </a:r>
        </a:p>
      </dgm:t>
    </dgm:pt>
    <dgm:pt modelId="{A3BB069C-8930-4370-B90B-D59410F1AA60}" type="parTrans" cxnId="{9AEE9A11-E310-4F70-9CDD-2CF332531C9A}">
      <dgm:prSet/>
      <dgm:spPr/>
      <dgm:t>
        <a:bodyPr/>
        <a:lstStyle/>
        <a:p>
          <a:endParaRPr kumimoji="1" lang="ja-JP" altLang="en-US" sz="1800"/>
        </a:p>
      </dgm:t>
    </dgm:pt>
    <dgm:pt modelId="{6DE4CD9A-8592-49D8-BD63-576C88E935AD}" type="sibTrans" cxnId="{9AEE9A11-E310-4F70-9CDD-2CF332531C9A}">
      <dgm:prSet/>
      <dgm:spPr/>
      <dgm:t>
        <a:bodyPr/>
        <a:lstStyle/>
        <a:p>
          <a:endParaRPr kumimoji="1" lang="ja-JP" altLang="en-US" sz="1800"/>
        </a:p>
      </dgm:t>
    </dgm:pt>
    <dgm:pt modelId="{A044893D-389B-4503-A9D9-AC168074D6FF}">
      <dgm:prSet phldrT="[テキスト]" custT="1"/>
      <dgm:spPr/>
      <dgm:t>
        <a:bodyPr/>
        <a:lstStyle/>
        <a:p>
          <a:r>
            <a:rPr kumimoji="1" lang="en-US" altLang="ja-JP" sz="2000" dirty="0"/>
            <a:t>D-1</a:t>
          </a:r>
          <a:r>
            <a:rPr kumimoji="1" lang="ja-JP" altLang="en-US" sz="2000" dirty="0"/>
            <a:t> 管理者ログイン画面</a:t>
          </a:r>
        </a:p>
      </dgm:t>
    </dgm:pt>
    <dgm:pt modelId="{B1C37FC7-48BF-472B-868F-F44C7BC61686}" type="parTrans" cxnId="{FC0AF8B3-7294-4602-B254-E581A176F51A}">
      <dgm:prSet/>
      <dgm:spPr/>
      <dgm:t>
        <a:bodyPr/>
        <a:lstStyle/>
        <a:p>
          <a:endParaRPr kumimoji="1" lang="ja-JP" altLang="en-US" sz="1800"/>
        </a:p>
      </dgm:t>
    </dgm:pt>
    <dgm:pt modelId="{D012C5B3-EE66-42B8-840C-BEBF87E4C1DA}" type="sibTrans" cxnId="{FC0AF8B3-7294-4602-B254-E581A176F51A}">
      <dgm:prSet/>
      <dgm:spPr/>
      <dgm:t>
        <a:bodyPr/>
        <a:lstStyle/>
        <a:p>
          <a:endParaRPr kumimoji="1" lang="ja-JP" altLang="en-US" sz="1800"/>
        </a:p>
      </dgm:t>
    </dgm:pt>
    <dgm:pt modelId="{509DD9C4-20D5-4709-9715-BEC3CF77DAC8}">
      <dgm:prSet phldrT="[テキスト]" custT="1"/>
      <dgm:spPr/>
      <dgm:t>
        <a:bodyPr/>
        <a:lstStyle/>
        <a:p>
          <a:r>
            <a:rPr kumimoji="1" lang="ja-JP" altLang="en-US" sz="2400" dirty="0"/>
            <a:t>お問い合わせ機能</a:t>
          </a:r>
        </a:p>
      </dgm:t>
    </dgm:pt>
    <dgm:pt modelId="{939E7C82-4C74-489D-9CE0-DC29556F90CE}" type="parTrans" cxnId="{5961035E-A859-4DE5-AEA6-B457D987D0CA}">
      <dgm:prSet/>
      <dgm:spPr/>
      <dgm:t>
        <a:bodyPr/>
        <a:lstStyle/>
        <a:p>
          <a:endParaRPr kumimoji="1" lang="ja-JP" altLang="en-US" sz="1800"/>
        </a:p>
      </dgm:t>
    </dgm:pt>
    <dgm:pt modelId="{C4E8A049-D4B4-459F-87B3-3692128E63CD}" type="sibTrans" cxnId="{5961035E-A859-4DE5-AEA6-B457D987D0CA}">
      <dgm:prSet/>
      <dgm:spPr/>
      <dgm:t>
        <a:bodyPr/>
        <a:lstStyle/>
        <a:p>
          <a:endParaRPr kumimoji="1" lang="ja-JP" altLang="en-US" sz="1800"/>
        </a:p>
      </dgm:t>
    </dgm:pt>
    <dgm:pt modelId="{18185418-6855-4D8E-ACC0-E808DD9B5F6F}">
      <dgm:prSet phldrT="[テキスト]" custT="1"/>
      <dgm:spPr/>
      <dgm:t>
        <a:bodyPr/>
        <a:lstStyle/>
        <a:p>
          <a:r>
            <a:rPr kumimoji="1" lang="en-US" altLang="ja-JP" sz="1800" dirty="0"/>
            <a:t>E-1</a:t>
          </a:r>
          <a:r>
            <a:rPr kumimoji="1" lang="ja-JP" altLang="en-US" sz="1800" dirty="0"/>
            <a:t> お問い合わせ</a:t>
          </a:r>
          <a:r>
            <a:rPr kumimoji="1" lang="en-US" altLang="ja-JP" sz="1800" dirty="0"/>
            <a:t>TOP</a:t>
          </a:r>
          <a:r>
            <a:rPr kumimoji="1" lang="ja-JP" altLang="en-US" sz="1800" dirty="0"/>
            <a:t>ページ</a:t>
          </a:r>
        </a:p>
      </dgm:t>
    </dgm:pt>
    <dgm:pt modelId="{F4847586-ED3C-428B-861C-7DA0228A9C51}" type="parTrans" cxnId="{5B2E5FE2-7C44-4EAD-BF26-49FDED19DAB5}">
      <dgm:prSet/>
      <dgm:spPr/>
      <dgm:t>
        <a:bodyPr/>
        <a:lstStyle/>
        <a:p>
          <a:endParaRPr kumimoji="1" lang="ja-JP" altLang="en-US" sz="1800"/>
        </a:p>
      </dgm:t>
    </dgm:pt>
    <dgm:pt modelId="{A9D521D8-F0B6-47F8-979C-166516D55598}" type="sibTrans" cxnId="{5B2E5FE2-7C44-4EAD-BF26-49FDED19DAB5}">
      <dgm:prSet/>
      <dgm:spPr/>
      <dgm:t>
        <a:bodyPr/>
        <a:lstStyle/>
        <a:p>
          <a:endParaRPr kumimoji="1" lang="ja-JP" altLang="en-US" sz="1800"/>
        </a:p>
      </dgm:t>
    </dgm:pt>
    <dgm:pt modelId="{DD1FA2C7-F1F3-4F1E-BAC3-428B6701DCEF}">
      <dgm:prSet phldrT="[テキスト]" custT="1"/>
      <dgm:spPr/>
      <dgm:t>
        <a:bodyPr/>
        <a:lstStyle/>
        <a:p>
          <a:r>
            <a:rPr kumimoji="1" lang="en-US" altLang="ja-JP" sz="2000" dirty="0"/>
            <a:t>D-2</a:t>
          </a:r>
          <a:r>
            <a:rPr kumimoji="1" lang="ja-JP" altLang="en-US" sz="2000" dirty="0"/>
            <a:t> 管理者</a:t>
          </a:r>
          <a:r>
            <a:rPr kumimoji="1" lang="en-US" altLang="ja-JP" sz="2000" dirty="0"/>
            <a:t>TOP</a:t>
          </a:r>
          <a:r>
            <a:rPr kumimoji="1" lang="ja-JP" altLang="en-US" sz="2000" dirty="0"/>
            <a:t>ページ</a:t>
          </a:r>
        </a:p>
      </dgm:t>
    </dgm:pt>
    <dgm:pt modelId="{D09D9DBB-9B38-48CB-A5CA-08C522C52B2F}" type="parTrans" cxnId="{454F62AD-EA6E-48D7-9675-9A73BB45CDE1}">
      <dgm:prSet/>
      <dgm:spPr/>
      <dgm:t>
        <a:bodyPr/>
        <a:lstStyle/>
        <a:p>
          <a:endParaRPr kumimoji="1" lang="ja-JP" altLang="en-US" sz="1800"/>
        </a:p>
      </dgm:t>
    </dgm:pt>
    <dgm:pt modelId="{4ABEEA42-ECBF-4068-8FC3-9E59B6D506A7}" type="sibTrans" cxnId="{454F62AD-EA6E-48D7-9675-9A73BB45CDE1}">
      <dgm:prSet/>
      <dgm:spPr/>
      <dgm:t>
        <a:bodyPr/>
        <a:lstStyle/>
        <a:p>
          <a:endParaRPr kumimoji="1" lang="ja-JP" altLang="en-US" sz="1800"/>
        </a:p>
      </dgm:t>
    </dgm:pt>
    <dgm:pt modelId="{555E329A-B20E-4096-9B65-BD8A95C201AD}">
      <dgm:prSet phldrT="[テキスト]" custT="1"/>
      <dgm:spPr/>
      <dgm:t>
        <a:bodyPr/>
        <a:lstStyle/>
        <a:p>
          <a:r>
            <a:rPr kumimoji="1" lang="en-US" altLang="ja-JP" sz="2000" dirty="0"/>
            <a:t>D-3</a:t>
          </a:r>
          <a:r>
            <a:rPr kumimoji="1" lang="ja-JP" altLang="en-US" sz="2000" dirty="0"/>
            <a:t> 商品新規登録画面</a:t>
          </a:r>
        </a:p>
      </dgm:t>
    </dgm:pt>
    <dgm:pt modelId="{90B8CFFE-82CD-43C3-B6ED-33389B7B35EA}" type="parTrans" cxnId="{B08680D0-BB2D-4A2E-9832-3BF45C15CCAB}">
      <dgm:prSet/>
      <dgm:spPr/>
      <dgm:t>
        <a:bodyPr/>
        <a:lstStyle/>
        <a:p>
          <a:endParaRPr kumimoji="1" lang="ja-JP" altLang="en-US" sz="1800"/>
        </a:p>
      </dgm:t>
    </dgm:pt>
    <dgm:pt modelId="{1583FAF1-0C63-42D4-B57D-EE7035B6EACE}" type="sibTrans" cxnId="{B08680D0-BB2D-4A2E-9832-3BF45C15CCAB}">
      <dgm:prSet/>
      <dgm:spPr/>
      <dgm:t>
        <a:bodyPr/>
        <a:lstStyle/>
        <a:p>
          <a:endParaRPr kumimoji="1" lang="ja-JP" altLang="en-US" sz="1800"/>
        </a:p>
      </dgm:t>
    </dgm:pt>
    <dgm:pt modelId="{ECC2B50E-F379-4C7A-9305-7A7BBCD373E7}">
      <dgm:prSet phldrT="[テキスト]" custT="1"/>
      <dgm:spPr/>
      <dgm:t>
        <a:bodyPr/>
        <a:lstStyle/>
        <a:p>
          <a:r>
            <a:rPr kumimoji="1" lang="en-US" altLang="ja-JP" sz="2000" dirty="0"/>
            <a:t>D-4</a:t>
          </a:r>
          <a:r>
            <a:rPr kumimoji="1" lang="ja-JP" altLang="en-US" sz="2000" dirty="0"/>
            <a:t> 商品登録成功画面</a:t>
          </a:r>
        </a:p>
      </dgm:t>
    </dgm:pt>
    <dgm:pt modelId="{8755C07F-D140-4DEF-8D38-9945B11511BA}" type="parTrans" cxnId="{E7F45557-077B-4AE8-AE31-99EE4C7BB858}">
      <dgm:prSet/>
      <dgm:spPr/>
      <dgm:t>
        <a:bodyPr/>
        <a:lstStyle/>
        <a:p>
          <a:endParaRPr kumimoji="1" lang="ja-JP" altLang="en-US" sz="1800"/>
        </a:p>
      </dgm:t>
    </dgm:pt>
    <dgm:pt modelId="{9AFC5BD2-0733-41C1-8270-B2E6771B94F5}" type="sibTrans" cxnId="{E7F45557-077B-4AE8-AE31-99EE4C7BB858}">
      <dgm:prSet/>
      <dgm:spPr/>
      <dgm:t>
        <a:bodyPr/>
        <a:lstStyle/>
        <a:p>
          <a:endParaRPr kumimoji="1" lang="ja-JP" altLang="en-US" sz="1800"/>
        </a:p>
      </dgm:t>
    </dgm:pt>
    <dgm:pt modelId="{004780BC-6EEF-47F3-B817-591CB2868973}">
      <dgm:prSet phldrT="[テキスト]" custT="1"/>
      <dgm:spPr/>
      <dgm:t>
        <a:bodyPr/>
        <a:lstStyle/>
        <a:p>
          <a:r>
            <a:rPr kumimoji="1" lang="ja-JP" altLang="en-US" sz="2400" dirty="0"/>
            <a:t>管理者機能②</a:t>
          </a:r>
        </a:p>
      </dgm:t>
    </dgm:pt>
    <dgm:pt modelId="{CDB380E4-146E-42C8-B2BD-A47EDFEA87A9}" type="sibTrans" cxnId="{F7FC446A-A59D-4680-88EB-0D95C1AF3D19}">
      <dgm:prSet/>
      <dgm:spPr/>
      <dgm:t>
        <a:bodyPr/>
        <a:lstStyle/>
        <a:p>
          <a:endParaRPr kumimoji="1" lang="ja-JP" altLang="en-US" sz="1800"/>
        </a:p>
      </dgm:t>
    </dgm:pt>
    <dgm:pt modelId="{8637028A-6687-46CC-944A-FA8E1EE192AE}" type="parTrans" cxnId="{F7FC446A-A59D-4680-88EB-0D95C1AF3D19}">
      <dgm:prSet/>
      <dgm:spPr/>
      <dgm:t>
        <a:bodyPr/>
        <a:lstStyle/>
        <a:p>
          <a:endParaRPr kumimoji="1" lang="ja-JP" altLang="en-US" sz="1800"/>
        </a:p>
      </dgm:t>
    </dgm:pt>
    <dgm:pt modelId="{FC9796E8-4D58-42E8-A552-4CBF816FA127}">
      <dgm:prSet custT="1"/>
      <dgm:spPr/>
      <dgm:t>
        <a:bodyPr/>
        <a:lstStyle/>
        <a:p>
          <a:r>
            <a:rPr kumimoji="1" lang="en-US" altLang="ja-JP" sz="1800" dirty="0"/>
            <a:t>D-8</a:t>
          </a:r>
          <a:r>
            <a:rPr kumimoji="1" lang="ja-JP" altLang="en-US" sz="1800" dirty="0"/>
            <a:t> 商品削除画面</a:t>
          </a:r>
        </a:p>
      </dgm:t>
    </dgm:pt>
    <dgm:pt modelId="{47EB25DA-3DBB-4AE7-A5BD-37768BDCFAF1}" type="parTrans" cxnId="{E016DBAE-9E18-4247-8DCC-CBE44DA503D1}">
      <dgm:prSet/>
      <dgm:spPr/>
      <dgm:t>
        <a:bodyPr/>
        <a:lstStyle/>
        <a:p>
          <a:endParaRPr kumimoji="1" lang="ja-JP" altLang="en-US" sz="1800"/>
        </a:p>
      </dgm:t>
    </dgm:pt>
    <dgm:pt modelId="{B710D33A-4D74-4E82-9738-A028E141D705}" type="sibTrans" cxnId="{E016DBAE-9E18-4247-8DCC-CBE44DA503D1}">
      <dgm:prSet/>
      <dgm:spPr/>
      <dgm:t>
        <a:bodyPr/>
        <a:lstStyle/>
        <a:p>
          <a:endParaRPr kumimoji="1" lang="ja-JP" altLang="en-US" sz="1800"/>
        </a:p>
      </dgm:t>
    </dgm:pt>
    <dgm:pt modelId="{A47A3996-B18E-46F9-91B6-C8FDCA5FB45F}">
      <dgm:prSet custT="1"/>
      <dgm:spPr/>
      <dgm:t>
        <a:bodyPr/>
        <a:lstStyle/>
        <a:p>
          <a:r>
            <a:rPr kumimoji="1" lang="en-US" altLang="ja-JP" sz="1800" dirty="0"/>
            <a:t>D-10</a:t>
          </a:r>
          <a:r>
            <a:rPr kumimoji="1" lang="ja-JP" altLang="en-US" sz="1800" dirty="0"/>
            <a:t> ユーザー購入履歴一覧画面</a:t>
          </a:r>
        </a:p>
      </dgm:t>
    </dgm:pt>
    <dgm:pt modelId="{26BBE989-3C76-4DA9-8C9D-AA492D3A88D3}" type="parTrans" cxnId="{E2926F44-D8A3-491E-8AB7-3878FFBB8D33}">
      <dgm:prSet/>
      <dgm:spPr/>
      <dgm:t>
        <a:bodyPr/>
        <a:lstStyle/>
        <a:p>
          <a:endParaRPr kumimoji="1" lang="ja-JP" altLang="en-US" sz="1800"/>
        </a:p>
      </dgm:t>
    </dgm:pt>
    <dgm:pt modelId="{B7EB357E-7908-4E51-8934-852D19A471BF}" type="sibTrans" cxnId="{E2926F44-D8A3-491E-8AB7-3878FFBB8D33}">
      <dgm:prSet/>
      <dgm:spPr/>
      <dgm:t>
        <a:bodyPr/>
        <a:lstStyle/>
        <a:p>
          <a:endParaRPr kumimoji="1" lang="ja-JP" altLang="en-US" sz="1800"/>
        </a:p>
      </dgm:t>
    </dgm:pt>
    <dgm:pt modelId="{75BE51A6-7688-4761-81FD-25CE0519AABA}">
      <dgm:prSet custT="1"/>
      <dgm:spPr/>
      <dgm:t>
        <a:bodyPr/>
        <a:lstStyle/>
        <a:p>
          <a:r>
            <a:rPr kumimoji="1" lang="en-US" altLang="ja-JP" sz="1800" dirty="0"/>
            <a:t>D-11</a:t>
          </a:r>
          <a:r>
            <a:rPr kumimoji="1" lang="ja-JP" altLang="en-US" sz="1800" dirty="0"/>
            <a:t> ユーザーお気に入り一覧画面</a:t>
          </a:r>
        </a:p>
      </dgm:t>
    </dgm:pt>
    <dgm:pt modelId="{05B7CD0F-42EA-4CA8-900D-B6A7C2305AD6}" type="parTrans" cxnId="{0958B4C1-F98E-438B-A0C7-98AC8209A89F}">
      <dgm:prSet/>
      <dgm:spPr/>
      <dgm:t>
        <a:bodyPr/>
        <a:lstStyle/>
        <a:p>
          <a:endParaRPr kumimoji="1" lang="ja-JP" altLang="en-US" sz="1800"/>
        </a:p>
      </dgm:t>
    </dgm:pt>
    <dgm:pt modelId="{24C1D761-AC30-4E72-B116-DBFACA6D8D70}" type="sibTrans" cxnId="{0958B4C1-F98E-438B-A0C7-98AC8209A89F}">
      <dgm:prSet/>
      <dgm:spPr/>
      <dgm:t>
        <a:bodyPr/>
        <a:lstStyle/>
        <a:p>
          <a:endParaRPr kumimoji="1" lang="ja-JP" altLang="en-US" sz="1800"/>
        </a:p>
      </dgm:t>
    </dgm:pt>
    <dgm:pt modelId="{4C137998-B514-46FF-9834-090119F2B720}">
      <dgm:prSet phldrT="[テキスト]" custT="1"/>
      <dgm:spPr/>
      <dgm:t>
        <a:bodyPr/>
        <a:lstStyle/>
        <a:p>
          <a:r>
            <a:rPr kumimoji="1" lang="en-US" altLang="ja-JP" sz="1800" dirty="0"/>
            <a:t>E-2</a:t>
          </a:r>
          <a:r>
            <a:rPr kumimoji="1" lang="ja-JP" altLang="en-US" sz="1800" dirty="0"/>
            <a:t> ユーザー側お問い合わせ画面</a:t>
          </a:r>
        </a:p>
      </dgm:t>
    </dgm:pt>
    <dgm:pt modelId="{16F5E96D-A62E-4D26-BBBC-08F042D63F9D}" type="parTrans" cxnId="{CE7B8882-17C3-45F0-B863-B8205393C175}">
      <dgm:prSet/>
      <dgm:spPr/>
      <dgm:t>
        <a:bodyPr/>
        <a:lstStyle/>
        <a:p>
          <a:endParaRPr kumimoji="1" lang="ja-JP" altLang="en-US" sz="1800"/>
        </a:p>
      </dgm:t>
    </dgm:pt>
    <dgm:pt modelId="{2D9F6B73-A1DA-43BF-AC9A-9DCA149534C7}" type="sibTrans" cxnId="{CE7B8882-17C3-45F0-B863-B8205393C175}">
      <dgm:prSet/>
      <dgm:spPr/>
      <dgm:t>
        <a:bodyPr/>
        <a:lstStyle/>
        <a:p>
          <a:endParaRPr kumimoji="1" lang="ja-JP" altLang="en-US" sz="1800"/>
        </a:p>
      </dgm:t>
    </dgm:pt>
    <dgm:pt modelId="{CB6477B6-96B8-4CE8-A19D-0834070F24A3}">
      <dgm:prSet phldrT="[テキスト]" custT="1"/>
      <dgm:spPr/>
      <dgm:t>
        <a:bodyPr/>
        <a:lstStyle/>
        <a:p>
          <a:r>
            <a:rPr kumimoji="1" lang="en-US" altLang="ja-JP" sz="1800" dirty="0"/>
            <a:t>E-3</a:t>
          </a:r>
          <a:r>
            <a:rPr kumimoji="1" lang="ja-JP" altLang="en-US" sz="1800" dirty="0"/>
            <a:t> 管理者側お問い合わせ画面</a:t>
          </a:r>
        </a:p>
      </dgm:t>
    </dgm:pt>
    <dgm:pt modelId="{F1A427BD-5F57-4317-94DF-6B1FA50B826B}" type="parTrans" cxnId="{ADF09C17-CCB9-43CB-9BF8-0E73CCEE56C8}">
      <dgm:prSet/>
      <dgm:spPr/>
      <dgm:t>
        <a:bodyPr/>
        <a:lstStyle/>
        <a:p>
          <a:endParaRPr kumimoji="1" lang="ja-JP" altLang="en-US" sz="1800"/>
        </a:p>
      </dgm:t>
    </dgm:pt>
    <dgm:pt modelId="{9EF66EB6-D857-4F9A-A743-740B7570F8EC}" type="sibTrans" cxnId="{ADF09C17-CCB9-43CB-9BF8-0E73CCEE56C8}">
      <dgm:prSet/>
      <dgm:spPr/>
      <dgm:t>
        <a:bodyPr/>
        <a:lstStyle/>
        <a:p>
          <a:endParaRPr kumimoji="1" lang="ja-JP" altLang="en-US" sz="1800"/>
        </a:p>
      </dgm:t>
    </dgm:pt>
    <dgm:pt modelId="{C7FBAAAF-0B25-4AEE-9263-B4ED171A6496}">
      <dgm:prSet phldrT="[テキスト]" custT="1"/>
      <dgm:spPr/>
      <dgm:t>
        <a:bodyPr/>
        <a:lstStyle/>
        <a:p>
          <a:r>
            <a:rPr kumimoji="1" lang="en-US" altLang="ja-JP" sz="2000" dirty="0"/>
            <a:t>D-6 </a:t>
          </a:r>
          <a:r>
            <a:rPr kumimoji="1" lang="ja-JP" altLang="en-US" sz="2000" dirty="0"/>
            <a:t>商品情報変更画面</a:t>
          </a:r>
        </a:p>
      </dgm:t>
    </dgm:pt>
    <dgm:pt modelId="{683C4608-06FC-44DE-9067-4EBA8BB3E051}" type="parTrans" cxnId="{FA3DBC41-E684-4380-B4FD-567FD146523C}">
      <dgm:prSet/>
      <dgm:spPr/>
      <dgm:t>
        <a:bodyPr/>
        <a:lstStyle/>
        <a:p>
          <a:endParaRPr kumimoji="1" lang="ja-JP" altLang="en-US" sz="1800"/>
        </a:p>
      </dgm:t>
    </dgm:pt>
    <dgm:pt modelId="{77CBA42A-6502-42DB-9F80-68CD12D1C585}" type="sibTrans" cxnId="{FA3DBC41-E684-4380-B4FD-567FD146523C}">
      <dgm:prSet/>
      <dgm:spPr/>
      <dgm:t>
        <a:bodyPr/>
        <a:lstStyle/>
        <a:p>
          <a:endParaRPr kumimoji="1" lang="ja-JP" altLang="en-US" sz="1800"/>
        </a:p>
      </dgm:t>
    </dgm:pt>
    <dgm:pt modelId="{4C2A58C4-1A7F-40A0-A200-E060D01116E1}">
      <dgm:prSet phldrT="[テキスト]" custT="1"/>
      <dgm:spPr/>
      <dgm:t>
        <a:bodyPr/>
        <a:lstStyle/>
        <a:p>
          <a:r>
            <a:rPr kumimoji="1" lang="en-US" altLang="ja-JP" sz="2000" dirty="0"/>
            <a:t>D-7 </a:t>
          </a:r>
          <a:r>
            <a:rPr kumimoji="1" lang="ja-JP" altLang="en-US" sz="2000" dirty="0"/>
            <a:t>商品情報変更成功画面</a:t>
          </a:r>
        </a:p>
      </dgm:t>
    </dgm:pt>
    <dgm:pt modelId="{65BDE915-A9C9-4D7E-AA63-8EAB55A3AE22}" type="parTrans" cxnId="{281EC2EF-755C-4970-85AF-93CE1A7DB1E1}">
      <dgm:prSet/>
      <dgm:spPr/>
      <dgm:t>
        <a:bodyPr/>
        <a:lstStyle/>
        <a:p>
          <a:endParaRPr kumimoji="1" lang="ja-JP" altLang="en-US"/>
        </a:p>
      </dgm:t>
    </dgm:pt>
    <dgm:pt modelId="{93756614-66C0-49EB-BE1E-FFA1E18850F5}" type="sibTrans" cxnId="{281EC2EF-755C-4970-85AF-93CE1A7DB1E1}">
      <dgm:prSet/>
      <dgm:spPr/>
      <dgm:t>
        <a:bodyPr/>
        <a:lstStyle/>
        <a:p>
          <a:endParaRPr kumimoji="1" lang="ja-JP" altLang="en-US"/>
        </a:p>
      </dgm:t>
    </dgm:pt>
    <dgm:pt modelId="{7B1B8972-AA39-4E69-8ABF-6536EF0C190E}">
      <dgm:prSet custT="1"/>
      <dgm:spPr/>
      <dgm:t>
        <a:bodyPr/>
        <a:lstStyle/>
        <a:p>
          <a:r>
            <a:rPr kumimoji="1" lang="en-US" altLang="ja-JP" sz="1800" dirty="0"/>
            <a:t>D-9 </a:t>
          </a:r>
          <a:r>
            <a:rPr kumimoji="1" lang="ja-JP" altLang="en-US" sz="1800" dirty="0"/>
            <a:t>商品削除成功画面</a:t>
          </a:r>
        </a:p>
      </dgm:t>
    </dgm:pt>
    <dgm:pt modelId="{E9272A3E-CC30-49D4-8B9C-2FF7ECFCC7A5}" type="parTrans" cxnId="{2E6BEA77-8FAC-4296-B40A-8BEB23EB1F73}">
      <dgm:prSet/>
      <dgm:spPr/>
    </dgm:pt>
    <dgm:pt modelId="{92D735C3-A31F-4F60-ADF3-BDE084192174}" type="sibTrans" cxnId="{2E6BEA77-8FAC-4296-B40A-8BEB23EB1F73}">
      <dgm:prSet/>
      <dgm:spPr/>
    </dgm:pt>
    <dgm:pt modelId="{B009B26F-4079-476B-BFC7-AFE96A890A16}">
      <dgm:prSet phldrT="[テキスト]" custT="1"/>
      <dgm:spPr/>
      <dgm:t>
        <a:bodyPr/>
        <a:lstStyle/>
        <a:p>
          <a:r>
            <a:rPr kumimoji="1" lang="en-US" altLang="ja-JP" sz="2000" dirty="0"/>
            <a:t>D-5 </a:t>
          </a:r>
          <a:r>
            <a:rPr kumimoji="1" lang="ja-JP" altLang="en-US" sz="2000" dirty="0"/>
            <a:t>商品情報一覧画面</a:t>
          </a:r>
        </a:p>
      </dgm:t>
    </dgm:pt>
    <dgm:pt modelId="{F33C7D2C-7D7C-4E19-8284-D56C44E0250F}" type="parTrans" cxnId="{1E694C4A-7EF6-434E-A980-96C040AB9D46}">
      <dgm:prSet/>
      <dgm:spPr/>
    </dgm:pt>
    <dgm:pt modelId="{50D80318-12B0-4CC2-B1FC-ABF0125E5412}" type="sibTrans" cxnId="{1E694C4A-7EF6-434E-A980-96C040AB9D46}">
      <dgm:prSet/>
      <dgm:spPr/>
    </dgm:pt>
    <dgm:pt modelId="{6CE6D068-B2CD-42F9-B2BD-971003B7D070}" type="pres">
      <dgm:prSet presAssocID="{2D38A36E-2437-487C-B543-CD7CD0BF0CE5}" presName="Name0" presStyleCnt="0">
        <dgm:presLayoutVars>
          <dgm:dir/>
          <dgm:animLvl val="lvl"/>
          <dgm:resizeHandles val="exact"/>
        </dgm:presLayoutVars>
      </dgm:prSet>
      <dgm:spPr/>
    </dgm:pt>
    <dgm:pt modelId="{00E23B51-8EA8-4C4C-9F22-990F5683F563}" type="pres">
      <dgm:prSet presAssocID="{A8964F9B-2E59-43D3-8141-959A80E94938}" presName="composite" presStyleCnt="0"/>
      <dgm:spPr/>
    </dgm:pt>
    <dgm:pt modelId="{5CE2E234-096F-4529-886F-16F9A46724F8}" type="pres">
      <dgm:prSet presAssocID="{A8964F9B-2E59-43D3-8141-959A80E94938}" presName="parTx" presStyleLbl="alignNode1" presStyleIdx="0" presStyleCnt="3" custScaleX="124936">
        <dgm:presLayoutVars>
          <dgm:chMax val="0"/>
          <dgm:chPref val="0"/>
          <dgm:bulletEnabled val="1"/>
        </dgm:presLayoutVars>
      </dgm:prSet>
      <dgm:spPr/>
    </dgm:pt>
    <dgm:pt modelId="{54204B62-4445-4C37-A7A8-1237B50AF6CB}" type="pres">
      <dgm:prSet presAssocID="{A8964F9B-2E59-43D3-8141-959A80E94938}" presName="desTx" presStyleLbl="alignAccFollowNode1" presStyleIdx="0" presStyleCnt="3" custScaleX="124936" custScaleY="97017" custLinFactNeighborX="-103" custLinFactNeighborY="-1059">
        <dgm:presLayoutVars>
          <dgm:bulletEnabled val="1"/>
        </dgm:presLayoutVars>
      </dgm:prSet>
      <dgm:spPr/>
    </dgm:pt>
    <dgm:pt modelId="{356D93A9-C8FE-4738-948B-C17DDC8F38F3}" type="pres">
      <dgm:prSet presAssocID="{6DE4CD9A-8592-49D8-BD63-576C88E935AD}" presName="space" presStyleCnt="0"/>
      <dgm:spPr/>
    </dgm:pt>
    <dgm:pt modelId="{07EE3719-2C1B-426D-9C13-4EE6412451E5}" type="pres">
      <dgm:prSet presAssocID="{004780BC-6EEF-47F3-B817-591CB2868973}" presName="composite" presStyleCnt="0"/>
      <dgm:spPr/>
    </dgm:pt>
    <dgm:pt modelId="{3A429519-1F4F-45CC-9C0E-3F61CA252B58}" type="pres">
      <dgm:prSet presAssocID="{004780BC-6EEF-47F3-B817-591CB2868973}" presName="parTx" presStyleLbl="alignNode1" presStyleIdx="1" presStyleCnt="3" custScaleX="124972">
        <dgm:presLayoutVars>
          <dgm:chMax val="0"/>
          <dgm:chPref val="0"/>
          <dgm:bulletEnabled val="1"/>
        </dgm:presLayoutVars>
      </dgm:prSet>
      <dgm:spPr/>
    </dgm:pt>
    <dgm:pt modelId="{C5341BDD-102C-48B6-A947-440C92E7AA14}" type="pres">
      <dgm:prSet presAssocID="{004780BC-6EEF-47F3-B817-591CB2868973}" presName="desTx" presStyleLbl="alignAccFollowNode1" presStyleIdx="1" presStyleCnt="3" custScaleX="124886">
        <dgm:presLayoutVars>
          <dgm:bulletEnabled val="1"/>
        </dgm:presLayoutVars>
      </dgm:prSet>
      <dgm:spPr/>
    </dgm:pt>
    <dgm:pt modelId="{033269CE-FD2C-432A-B13F-BD320EED2539}" type="pres">
      <dgm:prSet presAssocID="{CDB380E4-146E-42C8-B2BD-A47EDFEA87A9}" presName="space" presStyleCnt="0"/>
      <dgm:spPr/>
    </dgm:pt>
    <dgm:pt modelId="{2E3F0476-80BA-4885-B39F-961050A74770}" type="pres">
      <dgm:prSet presAssocID="{509DD9C4-20D5-4709-9715-BEC3CF77DAC8}" presName="composite" presStyleCnt="0"/>
      <dgm:spPr/>
    </dgm:pt>
    <dgm:pt modelId="{ADB401F5-6011-4FD4-B4F2-3D7322A67C32}" type="pres">
      <dgm:prSet presAssocID="{509DD9C4-20D5-4709-9715-BEC3CF77DAC8}" presName="parTx" presStyleLbl="alignNode1" presStyleIdx="2" presStyleCnt="3" custScaleX="136014">
        <dgm:presLayoutVars>
          <dgm:chMax val="0"/>
          <dgm:chPref val="0"/>
          <dgm:bulletEnabled val="1"/>
        </dgm:presLayoutVars>
      </dgm:prSet>
      <dgm:spPr/>
    </dgm:pt>
    <dgm:pt modelId="{7C1950C1-18A1-4EF7-AB94-0436CDA3EC00}" type="pres">
      <dgm:prSet presAssocID="{509DD9C4-20D5-4709-9715-BEC3CF77DAC8}" presName="desTx" presStyleLbl="alignAccFollowNode1" presStyleIdx="2" presStyleCnt="3" custScaleX="136976" custLinFactNeighborY="510">
        <dgm:presLayoutVars>
          <dgm:bulletEnabled val="1"/>
        </dgm:presLayoutVars>
      </dgm:prSet>
      <dgm:spPr/>
    </dgm:pt>
  </dgm:ptLst>
  <dgm:cxnLst>
    <dgm:cxn modelId="{CD89FE04-3F8D-41DD-B5BE-F44874096C75}" type="presOf" srcId="{A8964F9B-2E59-43D3-8141-959A80E94938}" destId="{5CE2E234-096F-4529-886F-16F9A46724F8}" srcOrd="0" destOrd="0" presId="urn:microsoft.com/office/officeart/2005/8/layout/hList1"/>
    <dgm:cxn modelId="{32AEEE07-0EF1-4E55-A53C-1C9B151A0107}" type="presOf" srcId="{555E329A-B20E-4096-9B65-BD8A95C201AD}" destId="{54204B62-4445-4C37-A7A8-1237B50AF6CB}" srcOrd="0" destOrd="2" presId="urn:microsoft.com/office/officeart/2005/8/layout/hList1"/>
    <dgm:cxn modelId="{9AEE9A11-E310-4F70-9CDD-2CF332531C9A}" srcId="{2D38A36E-2437-487C-B543-CD7CD0BF0CE5}" destId="{A8964F9B-2E59-43D3-8141-959A80E94938}" srcOrd="0" destOrd="0" parTransId="{A3BB069C-8930-4370-B90B-D59410F1AA60}" sibTransId="{6DE4CD9A-8592-49D8-BD63-576C88E935AD}"/>
    <dgm:cxn modelId="{4F9A0C12-B172-4F5B-BD02-0AC82B41AA91}" type="presOf" srcId="{C7FBAAAF-0B25-4AEE-9263-B4ED171A6496}" destId="{54204B62-4445-4C37-A7A8-1237B50AF6CB}" srcOrd="0" destOrd="5" presId="urn:microsoft.com/office/officeart/2005/8/layout/hList1"/>
    <dgm:cxn modelId="{74E9F112-0562-4A59-AF8D-57468044FA10}" type="presOf" srcId="{B009B26F-4079-476B-BFC7-AFE96A890A16}" destId="{54204B62-4445-4C37-A7A8-1237B50AF6CB}" srcOrd="0" destOrd="4" presId="urn:microsoft.com/office/officeart/2005/8/layout/hList1"/>
    <dgm:cxn modelId="{E7E3B813-13B4-4F45-951C-516A09045051}" type="presOf" srcId="{2D38A36E-2437-487C-B543-CD7CD0BF0CE5}" destId="{6CE6D068-B2CD-42F9-B2BD-971003B7D070}" srcOrd="0" destOrd="0" presId="urn:microsoft.com/office/officeart/2005/8/layout/hList1"/>
    <dgm:cxn modelId="{ADF09C17-CCB9-43CB-9BF8-0E73CCEE56C8}" srcId="{509DD9C4-20D5-4709-9715-BEC3CF77DAC8}" destId="{CB6477B6-96B8-4CE8-A19D-0834070F24A3}" srcOrd="2" destOrd="0" parTransId="{F1A427BD-5F57-4317-94DF-6B1FA50B826B}" sibTransId="{9EF66EB6-D857-4F9A-A743-740B7570F8EC}"/>
    <dgm:cxn modelId="{A0D31E1C-5756-48C7-BDBA-5A89177DE24E}" type="presOf" srcId="{004780BC-6EEF-47F3-B817-591CB2868973}" destId="{3A429519-1F4F-45CC-9C0E-3F61CA252B58}" srcOrd="0" destOrd="0" presId="urn:microsoft.com/office/officeart/2005/8/layout/hList1"/>
    <dgm:cxn modelId="{5D2D8A1D-F12A-416E-A8B8-411B34BF92FD}" type="presOf" srcId="{75BE51A6-7688-4761-81FD-25CE0519AABA}" destId="{C5341BDD-102C-48B6-A947-440C92E7AA14}" srcOrd="0" destOrd="3" presId="urn:microsoft.com/office/officeart/2005/8/layout/hList1"/>
    <dgm:cxn modelId="{02A85031-F992-46A2-9F83-B1113F215212}" type="presOf" srcId="{18185418-6855-4D8E-ACC0-E808DD9B5F6F}" destId="{7C1950C1-18A1-4EF7-AB94-0436CDA3EC00}" srcOrd="0" destOrd="0" presId="urn:microsoft.com/office/officeart/2005/8/layout/hList1"/>
    <dgm:cxn modelId="{5961035E-A859-4DE5-AEA6-B457D987D0CA}" srcId="{2D38A36E-2437-487C-B543-CD7CD0BF0CE5}" destId="{509DD9C4-20D5-4709-9715-BEC3CF77DAC8}" srcOrd="2" destOrd="0" parTransId="{939E7C82-4C74-489D-9CE0-DC29556F90CE}" sibTransId="{C4E8A049-D4B4-459F-87B3-3692128E63CD}"/>
    <dgm:cxn modelId="{74B98560-AFAF-438F-B15F-1D7803B4A144}" type="presOf" srcId="{A47A3996-B18E-46F9-91B6-C8FDCA5FB45F}" destId="{C5341BDD-102C-48B6-A947-440C92E7AA14}" srcOrd="0" destOrd="2" presId="urn:microsoft.com/office/officeart/2005/8/layout/hList1"/>
    <dgm:cxn modelId="{FA3DBC41-E684-4380-B4FD-567FD146523C}" srcId="{A8964F9B-2E59-43D3-8141-959A80E94938}" destId="{C7FBAAAF-0B25-4AEE-9263-B4ED171A6496}" srcOrd="5" destOrd="0" parTransId="{683C4608-06FC-44DE-9067-4EBA8BB3E051}" sibTransId="{77CBA42A-6502-42DB-9F80-68CD12D1C585}"/>
    <dgm:cxn modelId="{D8020642-6F5F-4A02-9C68-8AF465D681AD}" type="presOf" srcId="{7B1B8972-AA39-4E69-8ABF-6536EF0C190E}" destId="{C5341BDD-102C-48B6-A947-440C92E7AA14}" srcOrd="0" destOrd="1" presId="urn:microsoft.com/office/officeart/2005/8/layout/hList1"/>
    <dgm:cxn modelId="{4CBC6844-0BC1-4E8D-801B-F75BB7856610}" type="presOf" srcId="{A044893D-389B-4503-A9D9-AC168074D6FF}" destId="{54204B62-4445-4C37-A7A8-1237B50AF6CB}" srcOrd="0" destOrd="0" presId="urn:microsoft.com/office/officeart/2005/8/layout/hList1"/>
    <dgm:cxn modelId="{E2926F44-D8A3-491E-8AB7-3878FFBB8D33}" srcId="{004780BC-6EEF-47F3-B817-591CB2868973}" destId="{A47A3996-B18E-46F9-91B6-C8FDCA5FB45F}" srcOrd="2" destOrd="0" parTransId="{26BBE989-3C76-4DA9-8C9D-AA492D3A88D3}" sibTransId="{B7EB357E-7908-4E51-8934-852D19A471BF}"/>
    <dgm:cxn modelId="{F7FC446A-A59D-4680-88EB-0D95C1AF3D19}" srcId="{2D38A36E-2437-487C-B543-CD7CD0BF0CE5}" destId="{004780BC-6EEF-47F3-B817-591CB2868973}" srcOrd="1" destOrd="0" parTransId="{8637028A-6687-46CC-944A-FA8E1EE192AE}" sibTransId="{CDB380E4-146E-42C8-B2BD-A47EDFEA87A9}"/>
    <dgm:cxn modelId="{1E694C4A-7EF6-434E-A980-96C040AB9D46}" srcId="{A8964F9B-2E59-43D3-8141-959A80E94938}" destId="{B009B26F-4079-476B-BFC7-AFE96A890A16}" srcOrd="4" destOrd="0" parTransId="{F33C7D2C-7D7C-4E19-8284-D56C44E0250F}" sibTransId="{50D80318-12B0-4CC2-B1FC-ABF0125E5412}"/>
    <dgm:cxn modelId="{E7F45557-077B-4AE8-AE31-99EE4C7BB858}" srcId="{A8964F9B-2E59-43D3-8141-959A80E94938}" destId="{ECC2B50E-F379-4C7A-9305-7A7BBCD373E7}" srcOrd="3" destOrd="0" parTransId="{8755C07F-D140-4DEF-8D38-9945B11511BA}" sibTransId="{9AFC5BD2-0733-41C1-8270-B2E6771B94F5}"/>
    <dgm:cxn modelId="{2E6BEA77-8FAC-4296-B40A-8BEB23EB1F73}" srcId="{004780BC-6EEF-47F3-B817-591CB2868973}" destId="{7B1B8972-AA39-4E69-8ABF-6536EF0C190E}" srcOrd="1" destOrd="0" parTransId="{E9272A3E-CC30-49D4-8B9C-2FF7ECFCC7A5}" sibTransId="{92D735C3-A31F-4F60-ADF3-BDE084192174}"/>
    <dgm:cxn modelId="{08FB445A-3A91-4586-9718-D1C7CA2CD519}" type="presOf" srcId="{DD1FA2C7-F1F3-4F1E-BAC3-428B6701DCEF}" destId="{54204B62-4445-4C37-A7A8-1237B50AF6CB}" srcOrd="0" destOrd="1" presId="urn:microsoft.com/office/officeart/2005/8/layout/hList1"/>
    <dgm:cxn modelId="{CE7B8882-17C3-45F0-B863-B8205393C175}" srcId="{509DD9C4-20D5-4709-9715-BEC3CF77DAC8}" destId="{4C137998-B514-46FF-9834-090119F2B720}" srcOrd="1" destOrd="0" parTransId="{16F5E96D-A62E-4D26-BBBC-08F042D63F9D}" sibTransId="{2D9F6B73-A1DA-43BF-AC9A-9DCA149534C7}"/>
    <dgm:cxn modelId="{F27B5B9C-19B4-4F90-B9B6-FA958D5AFC53}" type="presOf" srcId="{FC9796E8-4D58-42E8-A552-4CBF816FA127}" destId="{C5341BDD-102C-48B6-A947-440C92E7AA14}" srcOrd="0" destOrd="0" presId="urn:microsoft.com/office/officeart/2005/8/layout/hList1"/>
    <dgm:cxn modelId="{A0DDF0A0-FDE6-48CB-9D77-33EE1EEF0371}" type="presOf" srcId="{4C2A58C4-1A7F-40A0-A200-E060D01116E1}" destId="{54204B62-4445-4C37-A7A8-1237B50AF6CB}" srcOrd="0" destOrd="6" presId="urn:microsoft.com/office/officeart/2005/8/layout/hList1"/>
    <dgm:cxn modelId="{454F62AD-EA6E-48D7-9675-9A73BB45CDE1}" srcId="{A8964F9B-2E59-43D3-8141-959A80E94938}" destId="{DD1FA2C7-F1F3-4F1E-BAC3-428B6701DCEF}" srcOrd="1" destOrd="0" parTransId="{D09D9DBB-9B38-48CB-A5CA-08C522C52B2F}" sibTransId="{4ABEEA42-ECBF-4068-8FC3-9E59B6D506A7}"/>
    <dgm:cxn modelId="{E016DBAE-9E18-4247-8DCC-CBE44DA503D1}" srcId="{004780BC-6EEF-47F3-B817-591CB2868973}" destId="{FC9796E8-4D58-42E8-A552-4CBF816FA127}" srcOrd="0" destOrd="0" parTransId="{47EB25DA-3DBB-4AE7-A5BD-37768BDCFAF1}" sibTransId="{B710D33A-4D74-4E82-9738-A028E141D705}"/>
    <dgm:cxn modelId="{FC0AF8B3-7294-4602-B254-E581A176F51A}" srcId="{A8964F9B-2E59-43D3-8141-959A80E94938}" destId="{A044893D-389B-4503-A9D9-AC168074D6FF}" srcOrd="0" destOrd="0" parTransId="{B1C37FC7-48BF-472B-868F-F44C7BC61686}" sibTransId="{D012C5B3-EE66-42B8-840C-BEBF87E4C1DA}"/>
    <dgm:cxn modelId="{0958B4C1-F98E-438B-A0C7-98AC8209A89F}" srcId="{004780BC-6EEF-47F3-B817-591CB2868973}" destId="{75BE51A6-7688-4761-81FD-25CE0519AABA}" srcOrd="3" destOrd="0" parTransId="{05B7CD0F-42EA-4CA8-900D-B6A7C2305AD6}" sibTransId="{24C1D761-AC30-4E72-B116-DBFACA6D8D70}"/>
    <dgm:cxn modelId="{B08680D0-BB2D-4A2E-9832-3BF45C15CCAB}" srcId="{A8964F9B-2E59-43D3-8141-959A80E94938}" destId="{555E329A-B20E-4096-9B65-BD8A95C201AD}" srcOrd="2" destOrd="0" parTransId="{90B8CFFE-82CD-43C3-B6ED-33389B7B35EA}" sibTransId="{1583FAF1-0C63-42D4-B57D-EE7035B6EACE}"/>
    <dgm:cxn modelId="{520E1EE1-5A42-47D6-B7CD-B0B5AA8A0DCD}" type="presOf" srcId="{CB6477B6-96B8-4CE8-A19D-0834070F24A3}" destId="{7C1950C1-18A1-4EF7-AB94-0436CDA3EC00}" srcOrd="0" destOrd="2" presId="urn:microsoft.com/office/officeart/2005/8/layout/hList1"/>
    <dgm:cxn modelId="{5B2E5FE2-7C44-4EAD-BF26-49FDED19DAB5}" srcId="{509DD9C4-20D5-4709-9715-BEC3CF77DAC8}" destId="{18185418-6855-4D8E-ACC0-E808DD9B5F6F}" srcOrd="0" destOrd="0" parTransId="{F4847586-ED3C-428B-861C-7DA0228A9C51}" sibTransId="{A9D521D8-F0B6-47F8-979C-166516D55598}"/>
    <dgm:cxn modelId="{88DF7DEC-7EF7-444A-BD38-24A7037CF120}" type="presOf" srcId="{4C137998-B514-46FF-9834-090119F2B720}" destId="{7C1950C1-18A1-4EF7-AB94-0436CDA3EC00}" srcOrd="0" destOrd="1" presId="urn:microsoft.com/office/officeart/2005/8/layout/hList1"/>
    <dgm:cxn modelId="{281EC2EF-755C-4970-85AF-93CE1A7DB1E1}" srcId="{A8964F9B-2E59-43D3-8141-959A80E94938}" destId="{4C2A58C4-1A7F-40A0-A200-E060D01116E1}" srcOrd="6" destOrd="0" parTransId="{65BDE915-A9C9-4D7E-AA63-8EAB55A3AE22}" sibTransId="{93756614-66C0-49EB-BE1E-FFA1E18850F5}"/>
    <dgm:cxn modelId="{A34057FC-EE06-4AA1-AD7A-ABD131D72CC0}" type="presOf" srcId="{509DD9C4-20D5-4709-9715-BEC3CF77DAC8}" destId="{ADB401F5-6011-4FD4-B4F2-3D7322A67C32}" srcOrd="0" destOrd="0" presId="urn:microsoft.com/office/officeart/2005/8/layout/hList1"/>
    <dgm:cxn modelId="{F6D2D4FF-A7D4-4228-ADA1-CFBE74E66700}" type="presOf" srcId="{ECC2B50E-F379-4C7A-9305-7A7BBCD373E7}" destId="{54204B62-4445-4C37-A7A8-1237B50AF6CB}" srcOrd="0" destOrd="3" presId="urn:microsoft.com/office/officeart/2005/8/layout/hList1"/>
    <dgm:cxn modelId="{DDA9860E-8296-496B-9F3A-49BA8E3C65A9}" type="presParOf" srcId="{6CE6D068-B2CD-42F9-B2BD-971003B7D070}" destId="{00E23B51-8EA8-4C4C-9F22-990F5683F563}" srcOrd="0" destOrd="0" presId="urn:microsoft.com/office/officeart/2005/8/layout/hList1"/>
    <dgm:cxn modelId="{E13C244A-6D74-4CFC-8774-A65242F0D761}" type="presParOf" srcId="{00E23B51-8EA8-4C4C-9F22-990F5683F563}" destId="{5CE2E234-096F-4529-886F-16F9A46724F8}" srcOrd="0" destOrd="0" presId="urn:microsoft.com/office/officeart/2005/8/layout/hList1"/>
    <dgm:cxn modelId="{4DE173B2-D964-4F82-A591-976A986D9E6E}" type="presParOf" srcId="{00E23B51-8EA8-4C4C-9F22-990F5683F563}" destId="{54204B62-4445-4C37-A7A8-1237B50AF6CB}" srcOrd="1" destOrd="0" presId="urn:microsoft.com/office/officeart/2005/8/layout/hList1"/>
    <dgm:cxn modelId="{DD43C100-9740-45C3-92A1-8667D626BD09}" type="presParOf" srcId="{6CE6D068-B2CD-42F9-B2BD-971003B7D070}" destId="{356D93A9-C8FE-4738-948B-C17DDC8F38F3}" srcOrd="1" destOrd="0" presId="urn:microsoft.com/office/officeart/2005/8/layout/hList1"/>
    <dgm:cxn modelId="{2244581C-79E7-482A-98F0-CAEE61784426}" type="presParOf" srcId="{6CE6D068-B2CD-42F9-B2BD-971003B7D070}" destId="{07EE3719-2C1B-426D-9C13-4EE6412451E5}" srcOrd="2" destOrd="0" presId="urn:microsoft.com/office/officeart/2005/8/layout/hList1"/>
    <dgm:cxn modelId="{0D4607FC-2C25-477D-B37B-80007EAFEDDE}" type="presParOf" srcId="{07EE3719-2C1B-426D-9C13-4EE6412451E5}" destId="{3A429519-1F4F-45CC-9C0E-3F61CA252B58}" srcOrd="0" destOrd="0" presId="urn:microsoft.com/office/officeart/2005/8/layout/hList1"/>
    <dgm:cxn modelId="{55C71806-2376-4EA1-95A1-1C84E2220889}" type="presParOf" srcId="{07EE3719-2C1B-426D-9C13-4EE6412451E5}" destId="{C5341BDD-102C-48B6-A947-440C92E7AA14}" srcOrd="1" destOrd="0" presId="urn:microsoft.com/office/officeart/2005/8/layout/hList1"/>
    <dgm:cxn modelId="{18242207-D703-4E9A-B0E7-E3A1BC8BE653}" type="presParOf" srcId="{6CE6D068-B2CD-42F9-B2BD-971003B7D070}" destId="{033269CE-FD2C-432A-B13F-BD320EED2539}" srcOrd="3" destOrd="0" presId="urn:microsoft.com/office/officeart/2005/8/layout/hList1"/>
    <dgm:cxn modelId="{35E9872B-9EB9-46E6-925F-D7576FE5E180}" type="presParOf" srcId="{6CE6D068-B2CD-42F9-B2BD-971003B7D070}" destId="{2E3F0476-80BA-4885-B39F-961050A74770}" srcOrd="4" destOrd="0" presId="urn:microsoft.com/office/officeart/2005/8/layout/hList1"/>
    <dgm:cxn modelId="{5ACA6FF8-AB7D-41D8-9A54-5F1EC9CF830E}" type="presParOf" srcId="{2E3F0476-80BA-4885-B39F-961050A74770}" destId="{ADB401F5-6011-4FD4-B4F2-3D7322A67C32}" srcOrd="0" destOrd="0" presId="urn:microsoft.com/office/officeart/2005/8/layout/hList1"/>
    <dgm:cxn modelId="{D5B557C8-EB7F-4FC6-8E41-969A85845DD3}" type="presParOf" srcId="{2E3F0476-80BA-4885-B39F-961050A74770}" destId="{7C1950C1-18A1-4EF7-AB94-0436CDA3EC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700EE-6DA9-4F23-B691-3C9535B752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53C2C7A-E447-4583-89A6-94E0549A5040}">
      <dgm:prSet custT="1"/>
      <dgm:spPr/>
      <dgm:t>
        <a:bodyPr/>
        <a:lstStyle/>
        <a:p>
          <a:r>
            <a:rPr kumimoji="1" lang="en-US" sz="2000" b="0" i="0" baseline="0" dirty="0"/>
            <a:t>A-1</a:t>
          </a:r>
          <a:r>
            <a:rPr kumimoji="1" lang="ja-JP" sz="2000" b="0" i="0" baseline="0" dirty="0"/>
            <a:t> </a:t>
          </a:r>
          <a:r>
            <a:rPr kumimoji="1" lang="en-US" sz="2000" b="0" i="0" baseline="0" dirty="0"/>
            <a:t>TOP</a:t>
          </a:r>
          <a:r>
            <a:rPr kumimoji="1" lang="ja-JP" sz="2000" b="0" i="0" baseline="0" dirty="0"/>
            <a:t>ページ</a:t>
          </a:r>
          <a:endParaRPr lang="ja-JP" altLang="en-US" sz="2000" dirty="0"/>
        </a:p>
      </dgm:t>
    </dgm:pt>
    <dgm:pt modelId="{32D598C4-2076-407D-A63C-3C51A74DA770}" type="par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DD84DA73-AD64-4856-8132-11E58110AF47}" type="sib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573FAD1D-9CDA-4339-A82F-E242A9BC5241}" type="pres">
      <dgm:prSet presAssocID="{9B4700EE-6DA9-4F23-B691-3C9535B75252}" presName="linear" presStyleCnt="0">
        <dgm:presLayoutVars>
          <dgm:animLvl val="lvl"/>
          <dgm:resizeHandles val="exact"/>
        </dgm:presLayoutVars>
      </dgm:prSet>
      <dgm:spPr/>
    </dgm:pt>
    <dgm:pt modelId="{3284A21D-4D65-4145-9A75-969658CB6104}" type="pres">
      <dgm:prSet presAssocID="{453C2C7A-E447-4583-89A6-94E0549A5040}" presName="parentText" presStyleLbl="node1" presStyleIdx="0" presStyleCnt="1" custScaleX="55205" custScaleY="61308" custLinFactY="-100000" custLinFactNeighborX="-37224" custLinFactNeighborY="-122605">
        <dgm:presLayoutVars>
          <dgm:chMax val="0"/>
          <dgm:bulletEnabled val="1"/>
        </dgm:presLayoutVars>
      </dgm:prSet>
      <dgm:spPr/>
    </dgm:pt>
  </dgm:ptLst>
  <dgm:cxnLst>
    <dgm:cxn modelId="{5507A612-31E5-41B7-9275-F73591627F1B}" type="presOf" srcId="{453C2C7A-E447-4583-89A6-94E0549A5040}" destId="{3284A21D-4D65-4145-9A75-969658CB6104}" srcOrd="0" destOrd="0" presId="urn:microsoft.com/office/officeart/2005/8/layout/vList2"/>
    <dgm:cxn modelId="{E10ACB38-DD3D-4E7D-950F-ACE4C1ABDC01}" srcId="{9B4700EE-6DA9-4F23-B691-3C9535B75252}" destId="{453C2C7A-E447-4583-89A6-94E0549A5040}" srcOrd="0" destOrd="0" parTransId="{32D598C4-2076-407D-A63C-3C51A74DA770}" sibTransId="{DD84DA73-AD64-4856-8132-11E58110AF47}"/>
    <dgm:cxn modelId="{C3E4ACDF-B1C1-4A41-AF27-BF700D14B6BC}" type="presOf" srcId="{9B4700EE-6DA9-4F23-B691-3C9535B75252}" destId="{573FAD1D-9CDA-4339-A82F-E242A9BC5241}" srcOrd="0" destOrd="0" presId="urn:microsoft.com/office/officeart/2005/8/layout/vList2"/>
    <dgm:cxn modelId="{93195720-B57F-44C9-BF75-FC88D0802E48}" type="presParOf" srcId="{573FAD1D-9CDA-4339-A82F-E242A9BC5241}" destId="{3284A21D-4D65-4145-9A75-969658CB61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700EE-6DA9-4F23-B691-3C9535B752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53C2C7A-E447-4583-89A6-94E0549A5040}">
      <dgm:prSet custT="1"/>
      <dgm:spPr/>
      <dgm:t>
        <a:bodyPr/>
        <a:lstStyle/>
        <a:p>
          <a:r>
            <a:rPr kumimoji="1" lang="en-US" altLang="ja-JP" sz="2000" dirty="0"/>
            <a:t>A-2</a:t>
          </a:r>
          <a:r>
            <a:rPr kumimoji="1" lang="ja-JP" altLang="en-US" sz="2000" dirty="0"/>
            <a:t> お気に入り一覧画面</a:t>
          </a:r>
          <a:endParaRPr lang="ja-JP" altLang="en-US" sz="2000" dirty="0"/>
        </a:p>
      </dgm:t>
    </dgm:pt>
    <dgm:pt modelId="{32D598C4-2076-407D-A63C-3C51A74DA770}" type="par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DD84DA73-AD64-4856-8132-11E58110AF47}" type="sibTrans" cxnId="{E10ACB38-DD3D-4E7D-950F-ACE4C1ABDC01}">
      <dgm:prSet/>
      <dgm:spPr/>
      <dgm:t>
        <a:bodyPr/>
        <a:lstStyle/>
        <a:p>
          <a:endParaRPr kumimoji="1" lang="ja-JP" altLang="en-US"/>
        </a:p>
      </dgm:t>
    </dgm:pt>
    <dgm:pt modelId="{573FAD1D-9CDA-4339-A82F-E242A9BC5241}" type="pres">
      <dgm:prSet presAssocID="{9B4700EE-6DA9-4F23-B691-3C9535B75252}" presName="linear" presStyleCnt="0">
        <dgm:presLayoutVars>
          <dgm:animLvl val="lvl"/>
          <dgm:resizeHandles val="exact"/>
        </dgm:presLayoutVars>
      </dgm:prSet>
      <dgm:spPr/>
    </dgm:pt>
    <dgm:pt modelId="{3284A21D-4D65-4145-9A75-969658CB6104}" type="pres">
      <dgm:prSet presAssocID="{453C2C7A-E447-4583-89A6-94E0549A5040}" presName="parentText" presStyleLbl="node1" presStyleIdx="0" presStyleCnt="1" custScaleX="181143" custScaleY="260592" custLinFactY="-100000" custLinFactNeighborX="-37224" custLinFactNeighborY="-122605">
        <dgm:presLayoutVars>
          <dgm:chMax val="0"/>
          <dgm:bulletEnabled val="1"/>
        </dgm:presLayoutVars>
      </dgm:prSet>
      <dgm:spPr/>
    </dgm:pt>
  </dgm:ptLst>
  <dgm:cxnLst>
    <dgm:cxn modelId="{5507A612-31E5-41B7-9275-F73591627F1B}" type="presOf" srcId="{453C2C7A-E447-4583-89A6-94E0549A5040}" destId="{3284A21D-4D65-4145-9A75-969658CB6104}" srcOrd="0" destOrd="0" presId="urn:microsoft.com/office/officeart/2005/8/layout/vList2"/>
    <dgm:cxn modelId="{E10ACB38-DD3D-4E7D-950F-ACE4C1ABDC01}" srcId="{9B4700EE-6DA9-4F23-B691-3C9535B75252}" destId="{453C2C7A-E447-4583-89A6-94E0549A5040}" srcOrd="0" destOrd="0" parTransId="{32D598C4-2076-407D-A63C-3C51A74DA770}" sibTransId="{DD84DA73-AD64-4856-8132-11E58110AF47}"/>
    <dgm:cxn modelId="{C3E4ACDF-B1C1-4A41-AF27-BF700D14B6BC}" type="presOf" srcId="{9B4700EE-6DA9-4F23-B691-3C9535B75252}" destId="{573FAD1D-9CDA-4339-A82F-E242A9BC5241}" srcOrd="0" destOrd="0" presId="urn:microsoft.com/office/officeart/2005/8/layout/vList2"/>
    <dgm:cxn modelId="{93195720-B57F-44C9-BF75-FC88D0802E48}" type="presParOf" srcId="{573FAD1D-9CDA-4339-A82F-E242A9BC5241}" destId="{3284A21D-4D65-4145-9A75-969658CB61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E234-096F-4529-886F-16F9A46724F8}">
      <dsp:nvSpPr>
        <dsp:cNvPr id="0" name=""/>
        <dsp:cNvSpPr/>
      </dsp:nvSpPr>
      <dsp:spPr>
        <a:xfrm>
          <a:off x="3686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一覧表示</a:t>
          </a:r>
        </a:p>
      </dsp:txBody>
      <dsp:txXfrm>
        <a:off x="3686" y="145468"/>
        <a:ext cx="3594071" cy="720000"/>
      </dsp:txXfrm>
    </dsp:sp>
    <dsp:sp modelId="{54204B62-4445-4C37-A7A8-1237B50AF6CB}">
      <dsp:nvSpPr>
        <dsp:cNvPr id="0" name=""/>
        <dsp:cNvSpPr/>
      </dsp:nvSpPr>
      <dsp:spPr>
        <a:xfrm>
          <a:off x="3686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A-1</a:t>
          </a:r>
          <a:r>
            <a:rPr kumimoji="1" lang="ja-JP" altLang="en-US" sz="2500" kern="1200" dirty="0"/>
            <a:t> </a:t>
          </a:r>
          <a:r>
            <a:rPr kumimoji="1" lang="en-US" altLang="ja-JP" sz="2500" kern="1200" dirty="0"/>
            <a:t>TOP</a:t>
          </a:r>
          <a:r>
            <a:rPr kumimoji="1" lang="ja-JP" altLang="en-US" sz="2500" kern="1200" dirty="0"/>
            <a:t>ページ（商品一覧画面）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A-2</a:t>
          </a:r>
          <a:r>
            <a:rPr kumimoji="1" lang="ja-JP" altLang="en-US" sz="2500" kern="1200" dirty="0"/>
            <a:t> お気に入り一覧画面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A-3</a:t>
          </a:r>
          <a:r>
            <a:rPr kumimoji="1" lang="ja-JP" altLang="en-US" sz="2500" kern="1200" dirty="0"/>
            <a:t> お気に入り追加画面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A-4</a:t>
          </a:r>
          <a:r>
            <a:rPr kumimoji="1" lang="ja-JP" altLang="en-US" sz="2500" kern="1200" dirty="0"/>
            <a:t> 購入履歴表示画面</a:t>
          </a:r>
        </a:p>
      </dsp:txBody>
      <dsp:txXfrm>
        <a:off x="3686" y="865468"/>
        <a:ext cx="3594071" cy="4529250"/>
      </dsp:txXfrm>
    </dsp:sp>
    <dsp:sp modelId="{ADB401F5-6011-4FD4-B4F2-3D7322A67C32}">
      <dsp:nvSpPr>
        <dsp:cNvPr id="0" name=""/>
        <dsp:cNvSpPr/>
      </dsp:nvSpPr>
      <dsp:spPr>
        <a:xfrm>
          <a:off x="4100927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ログイン・アカウント</a:t>
          </a:r>
        </a:p>
      </dsp:txBody>
      <dsp:txXfrm>
        <a:off x="4100927" y="145468"/>
        <a:ext cx="3594071" cy="720000"/>
      </dsp:txXfrm>
    </dsp:sp>
    <dsp:sp modelId="{7C1950C1-18A1-4EF7-AB94-0436CDA3EC00}">
      <dsp:nvSpPr>
        <dsp:cNvPr id="0" name=""/>
        <dsp:cNvSpPr/>
      </dsp:nvSpPr>
      <dsp:spPr>
        <a:xfrm>
          <a:off x="4100927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B-1</a:t>
          </a:r>
          <a:r>
            <a:rPr kumimoji="1" lang="ja-JP" altLang="en-US" sz="2500" kern="1200" dirty="0"/>
            <a:t> ログイン画面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B-2</a:t>
          </a:r>
          <a:r>
            <a:rPr kumimoji="1" lang="ja-JP" altLang="en-US" sz="2500" kern="1200" dirty="0"/>
            <a:t> アカウント作成画面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B-3</a:t>
          </a:r>
          <a:r>
            <a:rPr kumimoji="1" lang="ja-JP" altLang="en-US" sz="2500" kern="1200" dirty="0"/>
            <a:t> アカウント内容確認画面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B-4</a:t>
          </a:r>
          <a:r>
            <a:rPr kumimoji="1" lang="ja-JP" altLang="en-US" sz="2500" kern="1200" dirty="0"/>
            <a:t> アカウント登録完了画面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B-5</a:t>
          </a:r>
          <a:r>
            <a:rPr kumimoji="1" lang="ja-JP" altLang="en-US" sz="2500" kern="1200" dirty="0"/>
            <a:t> ログアウト画面</a:t>
          </a:r>
        </a:p>
      </dsp:txBody>
      <dsp:txXfrm>
        <a:off x="4100927" y="865468"/>
        <a:ext cx="3594071" cy="4529250"/>
      </dsp:txXfrm>
    </dsp:sp>
    <dsp:sp modelId="{AE6A2724-8EF3-48B9-A990-8C200DDBAE17}">
      <dsp:nvSpPr>
        <dsp:cNvPr id="0" name=""/>
        <dsp:cNvSpPr/>
      </dsp:nvSpPr>
      <dsp:spPr>
        <a:xfrm>
          <a:off x="8201855" y="145468"/>
          <a:ext cx="359407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カート・購入機能</a:t>
          </a:r>
        </a:p>
      </dsp:txBody>
      <dsp:txXfrm>
        <a:off x="8201855" y="145468"/>
        <a:ext cx="3594071" cy="720000"/>
      </dsp:txXfrm>
    </dsp:sp>
    <dsp:sp modelId="{62C4A058-F145-4136-8266-AE0844BC9D1A}">
      <dsp:nvSpPr>
        <dsp:cNvPr id="0" name=""/>
        <dsp:cNvSpPr/>
      </dsp:nvSpPr>
      <dsp:spPr>
        <a:xfrm>
          <a:off x="8201855" y="865468"/>
          <a:ext cx="3594071" cy="452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C-1</a:t>
          </a:r>
          <a:r>
            <a:rPr kumimoji="1" lang="ja-JP" altLang="en-US" sz="2500" kern="1200" dirty="0"/>
            <a:t> カート一覧表示画面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C-2</a:t>
          </a:r>
          <a:r>
            <a:rPr kumimoji="1" lang="ja-JP" altLang="en-US" sz="2500" kern="1200" dirty="0"/>
            <a:t> カート商品追加画面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C-3</a:t>
          </a:r>
          <a:r>
            <a:rPr kumimoji="1" lang="ja-JP" altLang="en-US" sz="2500" kern="1200" dirty="0"/>
            <a:t> 購入画面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500" kern="1200" dirty="0"/>
            <a:t>C-4</a:t>
          </a:r>
          <a:r>
            <a:rPr kumimoji="1" lang="ja-JP" altLang="en-US" sz="2500" kern="1200" dirty="0"/>
            <a:t> 購入完了画面</a:t>
          </a:r>
        </a:p>
      </dsp:txBody>
      <dsp:txXfrm>
        <a:off x="8201855" y="865468"/>
        <a:ext cx="3594071" cy="452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E234-096F-4529-886F-16F9A46724F8}">
      <dsp:nvSpPr>
        <dsp:cNvPr id="0" name=""/>
        <dsp:cNvSpPr/>
      </dsp:nvSpPr>
      <dsp:spPr>
        <a:xfrm>
          <a:off x="7262" y="193091"/>
          <a:ext cx="3512694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管理者機能①</a:t>
          </a:r>
        </a:p>
      </dsp:txBody>
      <dsp:txXfrm>
        <a:off x="7262" y="193091"/>
        <a:ext cx="3512694" cy="696227"/>
      </dsp:txXfrm>
    </dsp:sp>
    <dsp:sp modelId="{54204B62-4445-4C37-A7A8-1237B50AF6CB}">
      <dsp:nvSpPr>
        <dsp:cNvPr id="0" name=""/>
        <dsp:cNvSpPr/>
      </dsp:nvSpPr>
      <dsp:spPr>
        <a:xfrm>
          <a:off x="4366" y="913180"/>
          <a:ext cx="3512694" cy="53526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D-1</a:t>
          </a:r>
          <a:r>
            <a:rPr kumimoji="1" lang="ja-JP" altLang="en-US" sz="2000" kern="1200" dirty="0"/>
            <a:t> 管理者ログイン画面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D-2</a:t>
          </a:r>
          <a:r>
            <a:rPr kumimoji="1" lang="ja-JP" altLang="en-US" sz="2000" kern="1200" dirty="0"/>
            <a:t> 管理者</a:t>
          </a:r>
          <a:r>
            <a:rPr kumimoji="1" lang="en-US" altLang="ja-JP" sz="2000" kern="1200" dirty="0"/>
            <a:t>TOP</a:t>
          </a:r>
          <a:r>
            <a:rPr kumimoji="1" lang="ja-JP" altLang="en-US" sz="2000" kern="1200" dirty="0"/>
            <a:t>ページ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D-3</a:t>
          </a:r>
          <a:r>
            <a:rPr kumimoji="1" lang="ja-JP" altLang="en-US" sz="2000" kern="1200" dirty="0"/>
            <a:t> 商品新規登録画面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D-4</a:t>
          </a:r>
          <a:r>
            <a:rPr kumimoji="1" lang="ja-JP" altLang="en-US" sz="2000" kern="1200" dirty="0"/>
            <a:t> 商品登録成功画面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D-5 </a:t>
          </a:r>
          <a:r>
            <a:rPr kumimoji="1" lang="ja-JP" altLang="en-US" sz="2000" kern="1200" dirty="0"/>
            <a:t>商品情報一覧画面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D-6 </a:t>
          </a:r>
          <a:r>
            <a:rPr kumimoji="1" lang="ja-JP" altLang="en-US" sz="2000" kern="1200" dirty="0"/>
            <a:t>商品情報変更画面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000" kern="1200" dirty="0"/>
            <a:t>D-7 </a:t>
          </a:r>
          <a:r>
            <a:rPr kumimoji="1" lang="ja-JP" altLang="en-US" sz="2000" kern="1200" dirty="0"/>
            <a:t>商品情報変更成功画面</a:t>
          </a:r>
        </a:p>
      </dsp:txBody>
      <dsp:txXfrm>
        <a:off x="4366" y="913180"/>
        <a:ext cx="3512694" cy="5352641"/>
      </dsp:txXfrm>
    </dsp:sp>
    <dsp:sp modelId="{3A429519-1F4F-45CC-9C0E-3F61CA252B58}">
      <dsp:nvSpPr>
        <dsp:cNvPr id="0" name=""/>
        <dsp:cNvSpPr/>
      </dsp:nvSpPr>
      <dsp:spPr>
        <a:xfrm>
          <a:off x="3913580" y="67126"/>
          <a:ext cx="3513706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管理者機能②</a:t>
          </a:r>
        </a:p>
      </dsp:txBody>
      <dsp:txXfrm>
        <a:off x="3913580" y="67126"/>
        <a:ext cx="3513706" cy="696227"/>
      </dsp:txXfrm>
    </dsp:sp>
    <dsp:sp modelId="{C5341BDD-102C-48B6-A947-440C92E7AA14}">
      <dsp:nvSpPr>
        <dsp:cNvPr id="0" name=""/>
        <dsp:cNvSpPr/>
      </dsp:nvSpPr>
      <dsp:spPr>
        <a:xfrm>
          <a:off x="3914789" y="763354"/>
          <a:ext cx="3511288" cy="5686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D-8</a:t>
          </a:r>
          <a:r>
            <a:rPr kumimoji="1" lang="ja-JP" altLang="en-US" sz="1800" kern="1200" dirty="0"/>
            <a:t> 商品削除画面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D-9 </a:t>
          </a:r>
          <a:r>
            <a:rPr kumimoji="1" lang="ja-JP" altLang="en-US" sz="1800" kern="1200" dirty="0"/>
            <a:t>商品削除成功画面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D-10</a:t>
          </a:r>
          <a:r>
            <a:rPr kumimoji="1" lang="ja-JP" altLang="en-US" sz="1800" kern="1200" dirty="0"/>
            <a:t> ユーザー購入履歴一覧画面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D-11</a:t>
          </a:r>
          <a:r>
            <a:rPr kumimoji="1" lang="ja-JP" altLang="en-US" sz="1800" kern="1200" dirty="0"/>
            <a:t> ユーザーお気に入り一覧画面</a:t>
          </a:r>
        </a:p>
      </dsp:txBody>
      <dsp:txXfrm>
        <a:off x="3914789" y="763354"/>
        <a:ext cx="3511288" cy="5686859"/>
      </dsp:txXfrm>
    </dsp:sp>
    <dsp:sp modelId="{ADB401F5-6011-4FD4-B4F2-3D7322A67C32}">
      <dsp:nvSpPr>
        <dsp:cNvPr id="0" name=""/>
        <dsp:cNvSpPr/>
      </dsp:nvSpPr>
      <dsp:spPr>
        <a:xfrm>
          <a:off x="7834434" y="67126"/>
          <a:ext cx="3824163" cy="696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お問い合わせ機能</a:t>
          </a:r>
        </a:p>
      </dsp:txBody>
      <dsp:txXfrm>
        <a:off x="7834434" y="67126"/>
        <a:ext cx="3824163" cy="696227"/>
      </dsp:txXfrm>
    </dsp:sp>
    <dsp:sp modelId="{7C1950C1-18A1-4EF7-AB94-0436CDA3EC00}">
      <dsp:nvSpPr>
        <dsp:cNvPr id="0" name=""/>
        <dsp:cNvSpPr/>
      </dsp:nvSpPr>
      <dsp:spPr>
        <a:xfrm>
          <a:off x="7820910" y="792357"/>
          <a:ext cx="3851210" cy="5686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E-1</a:t>
          </a:r>
          <a:r>
            <a:rPr kumimoji="1" lang="ja-JP" altLang="en-US" sz="1800" kern="1200" dirty="0"/>
            <a:t> お問い合わせ</a:t>
          </a:r>
          <a:r>
            <a:rPr kumimoji="1" lang="en-US" altLang="ja-JP" sz="1800" kern="1200" dirty="0"/>
            <a:t>TOP</a:t>
          </a:r>
          <a:r>
            <a:rPr kumimoji="1" lang="ja-JP" altLang="en-US" sz="1800" kern="1200" dirty="0"/>
            <a:t>ページ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E-2</a:t>
          </a:r>
          <a:r>
            <a:rPr kumimoji="1" lang="ja-JP" altLang="en-US" sz="1800" kern="1200" dirty="0"/>
            <a:t> ユーザー側お問い合わせ画面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/>
            <a:t>E-3</a:t>
          </a:r>
          <a:r>
            <a:rPr kumimoji="1" lang="ja-JP" altLang="en-US" sz="1800" kern="1200" dirty="0"/>
            <a:t> 管理者側お問い合わせ画面</a:t>
          </a:r>
        </a:p>
      </dsp:txBody>
      <dsp:txXfrm>
        <a:off x="7820910" y="792357"/>
        <a:ext cx="3851210" cy="568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A21D-4D65-4145-9A75-969658CB6104}">
      <dsp:nvSpPr>
        <dsp:cNvPr id="0" name=""/>
        <dsp:cNvSpPr/>
      </dsp:nvSpPr>
      <dsp:spPr>
        <a:xfrm>
          <a:off x="0" y="0"/>
          <a:ext cx="1987379" cy="591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i="0" kern="1200" baseline="0" dirty="0"/>
            <a:t>A-1</a:t>
          </a:r>
          <a:r>
            <a:rPr kumimoji="1" lang="ja-JP" sz="2000" b="0" i="0" kern="1200" baseline="0" dirty="0"/>
            <a:t> </a:t>
          </a:r>
          <a:r>
            <a:rPr kumimoji="1" lang="en-US" sz="2000" b="0" i="0" kern="1200" baseline="0" dirty="0"/>
            <a:t>TOP</a:t>
          </a:r>
          <a:r>
            <a:rPr kumimoji="1" lang="ja-JP" sz="2000" b="0" i="0" kern="1200" baseline="0" dirty="0"/>
            <a:t>ページ</a:t>
          </a:r>
          <a:endParaRPr lang="ja-JP" altLang="en-US" sz="2000" kern="1200" dirty="0"/>
        </a:p>
      </dsp:txBody>
      <dsp:txXfrm>
        <a:off x="28857" y="28857"/>
        <a:ext cx="1929665" cy="533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A21D-4D65-4145-9A75-969658CB6104}">
      <dsp:nvSpPr>
        <dsp:cNvPr id="0" name=""/>
        <dsp:cNvSpPr/>
      </dsp:nvSpPr>
      <dsp:spPr>
        <a:xfrm>
          <a:off x="0" y="0"/>
          <a:ext cx="3128684" cy="58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A-2</a:t>
          </a:r>
          <a:r>
            <a:rPr kumimoji="1" lang="ja-JP" altLang="en-US" sz="2000" kern="1200" dirty="0"/>
            <a:t> お気に入り一覧画面</a:t>
          </a:r>
          <a:endParaRPr lang="ja-JP" altLang="en-US" sz="2000" kern="1200" dirty="0"/>
        </a:p>
      </dsp:txBody>
      <dsp:txXfrm>
        <a:off x="28765" y="28765"/>
        <a:ext cx="3071154" cy="53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FE0D-4988-4604-9BA0-559C83FE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48EAEE-87F6-4F6F-BB7E-90792B73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ECCC9-7CE9-4971-A625-B021CB77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47CCC-4EBB-436F-98A2-DDED0853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DF35B-0CE6-46E4-A12B-A4AE571E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1F291-C408-4C3E-896F-919440C9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7F4E97-A5E8-4AE7-8D9C-A168C545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462EE-1EBB-4410-A347-CB940433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9D99A-0F84-4C15-9B68-FE2DE88D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2278A-53A6-4D37-8577-84847C53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F970D8-B0A3-4CA4-AEC1-9CFFD951E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D5918-4D0A-466C-9D5A-661137F0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FD45E-5BC1-4099-AEEE-5B4E0588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CE201-4EDB-42DE-AB63-E277418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C6EC3A-188E-42FB-9975-54786D6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FA22-B86E-43CF-AE3D-1DFAF1F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044773-6736-4EA0-B208-8FA6DB1D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E03CED-65C1-4DC7-B7D4-4611510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EC74F-469D-48DA-8C11-5AC3454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81DB0-2796-407F-8EE9-CAADAA2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E55BF-F179-4F60-8308-7D2F6348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319E29-C02C-4CAE-8703-24422661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842246-ACFB-4980-94D0-873B6290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0C951-4ABA-4F06-82A8-79272266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07661-BBB7-47B7-A2C9-59922EA8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0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5F7C-D13D-4E0F-A808-13A49A5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146BF-1B21-4615-8D71-9AE82F336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088A11-2E88-41A2-90CE-809A6A0A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ADCBF7-4D2D-4E60-A079-F848B579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628F8-27D6-446E-AC96-1C714E89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39875A-BDFA-420C-81FC-4F92001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7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16A51-81A9-4837-9D3B-B40795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1DB53-7335-4C30-9E2B-1D82AB8B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6E22B-8C7E-48E9-96B1-11C451DAC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71EAAF-7423-4A4D-9751-9E30E783A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2A9931-16AB-44FB-873B-ED228D18C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39F28C-1789-480C-B280-FA478607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5773C5-D4DE-46E5-821D-E2595D71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F741B-A17E-438B-B52C-35CFC4A9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35D92-FF79-406E-A0D1-11A9D9C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18570C-F766-4652-9EDE-9871D5EB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60E061-8DBA-4058-82AB-F4A4D39C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D3B692-5730-4D9B-A19E-1419474D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785BFD-4E7A-4BE7-94C6-0EF492C4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3EEF81-1E24-4BF2-A702-B2E00FDF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0BAC0E-0A62-455B-9058-DB3B814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18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D294E-4A2F-4670-BC70-15A56922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98BC2-122C-40A5-815B-93930B79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E9E76A-B8AE-4686-98E5-2ACAA5B0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7D91C8-FF73-4A0F-AB5B-83FC2D3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BEEFF-AD60-4C9B-9B12-2563117E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EDE09-A355-43B8-8DDC-B3DA659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7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BBA41-3C03-4BA4-9B79-4F732EFB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6DA94E-5801-4EA4-BA27-5040E465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ECC860-9E6F-4594-85B6-7778FD69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E91FF-E5A1-4027-9ABA-ECCA4984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505F02-BACF-4553-ABB7-065EB555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5D72CB-EB4B-4F76-AF2D-0EE9175D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4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BB7628-DB8A-4E6E-BAFC-63091B3C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628F2-BE31-4660-8DD5-16D87B6F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FFC41-8867-48EA-8934-64D324BC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D888-CC42-4991-8661-437CD51B2F4B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BBDE-4962-446A-AFDA-47CB547A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81500-F629-4E04-81A9-AD3BC886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D311-981D-48CF-ADAF-BE9379A41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6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800114-8BDD-4BC9-B8BB-D81BDFBF6BD5}"/>
              </a:ext>
            </a:extLst>
          </p:cNvPr>
          <p:cNvSpPr txBox="1"/>
          <p:nvPr/>
        </p:nvSpPr>
        <p:spPr>
          <a:xfrm>
            <a:off x="3241555" y="119868"/>
            <a:ext cx="606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ショッピングサイト</a:t>
            </a:r>
            <a:r>
              <a:rPr lang="ja-JP" altLang="en-US" sz="3200" dirty="0"/>
              <a:t>画面設計書</a:t>
            </a:r>
            <a:endParaRPr kumimoji="1" lang="en-US" altLang="ja-JP" sz="3200" dirty="0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C1C4E38A-6C90-43F3-AF0F-0430FCDA8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578096"/>
              </p:ext>
            </p:extLst>
          </p:nvPr>
        </p:nvGraphicFramePr>
        <p:xfrm>
          <a:off x="198035" y="1030942"/>
          <a:ext cx="11795927" cy="55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17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CD41FE-0F2D-4308-A3F1-B2E3466C9801}"/>
              </a:ext>
            </a:extLst>
          </p:cNvPr>
          <p:cNvGrpSpPr/>
          <p:nvPr/>
        </p:nvGrpSpPr>
        <p:grpSpPr>
          <a:xfrm>
            <a:off x="-62754" y="0"/>
            <a:ext cx="3567953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0088739-2A86-4CA2-ACA8-32BD23BFFE70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6DF4E2EF-6DA4-45F2-B4E7-61DDECC3661B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B-4</a:t>
              </a:r>
              <a:r>
                <a:rPr kumimoji="1" lang="ja-JP" altLang="en-US" sz="2000" dirty="0"/>
                <a:t> アカウント登録完了画面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631D2D-F9A5-4A21-A932-9FF3241DFE17}"/>
              </a:ext>
            </a:extLst>
          </p:cNvPr>
          <p:cNvSpPr txBox="1"/>
          <p:nvPr/>
        </p:nvSpPr>
        <p:spPr>
          <a:xfrm>
            <a:off x="3823082" y="1124294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アカウント登録完了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9F83E2-50A5-47E4-982A-3A18DCE90D6C}"/>
              </a:ext>
            </a:extLst>
          </p:cNvPr>
          <p:cNvSpPr txBox="1"/>
          <p:nvPr/>
        </p:nvSpPr>
        <p:spPr>
          <a:xfrm>
            <a:off x="4347350" y="2851572"/>
            <a:ext cx="292355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アカウントが登録できました。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3DC5224-B73A-4882-B8CF-1B5A7D71A8CD}"/>
              </a:ext>
            </a:extLst>
          </p:cNvPr>
          <p:cNvGrpSpPr/>
          <p:nvPr/>
        </p:nvGrpSpPr>
        <p:grpSpPr>
          <a:xfrm>
            <a:off x="8073719" y="4671183"/>
            <a:ext cx="2149203" cy="697283"/>
            <a:chOff x="662435" y="5407580"/>
            <a:chExt cx="5665176" cy="1432842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090202C9-408A-4EA4-A990-82E5E44E7E79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97507"/>
                <a:gd name="adj2" fmla="val 547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BCA72E7-8E3B-470B-A98C-5D0D5A5C1E3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B-1</a:t>
              </a:r>
              <a:r>
                <a:rPr kumimoji="1" lang="ja-JP" altLang="en-US" sz="1600" dirty="0"/>
                <a:t> ログイン画面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AC900667-D351-4FFB-ABE8-19F930E706E0}"/>
              </a:ext>
            </a:extLst>
          </p:cNvPr>
          <p:cNvSpPr/>
          <p:nvPr/>
        </p:nvSpPr>
        <p:spPr>
          <a:xfrm>
            <a:off x="4722109" y="4671183"/>
            <a:ext cx="19574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ログイン画面へ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96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2F8905C-DE58-457E-816C-B580A59C5CAC}"/>
              </a:ext>
            </a:extLst>
          </p:cNvPr>
          <p:cNvGrpSpPr/>
          <p:nvPr/>
        </p:nvGrpSpPr>
        <p:grpSpPr>
          <a:xfrm>
            <a:off x="0" y="0"/>
            <a:ext cx="2779060" cy="589247"/>
            <a:chOff x="0" y="0"/>
            <a:chExt cx="3128684" cy="58924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436DA31-825C-4003-8D3D-4CD9AB55E50A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7F8FCBAB-E69B-41E9-B7AB-1B9C1AD52328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B-5</a:t>
              </a:r>
              <a:r>
                <a:rPr kumimoji="1" lang="ja-JP" altLang="en-US" sz="2000" dirty="0"/>
                <a:t> ログアウト画面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7EF372F-44D5-4586-88E3-CC9A39B88231}"/>
              </a:ext>
            </a:extLst>
          </p:cNvPr>
          <p:cNvGrpSpPr/>
          <p:nvPr/>
        </p:nvGrpSpPr>
        <p:grpSpPr>
          <a:xfrm>
            <a:off x="2517658" y="3796805"/>
            <a:ext cx="2730241" cy="731085"/>
            <a:chOff x="662438" y="5407580"/>
            <a:chExt cx="7196759" cy="1502301"/>
          </a:xfrm>
        </p:grpSpPr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60825BD0-BE57-4F0D-8C44-F8404A414E5D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DEDD643-D9B2-47EA-88C6-3DFCD731FB1B}"/>
                </a:ext>
              </a:extLst>
            </p:cNvPr>
            <p:cNvSpPr txBox="1"/>
            <p:nvPr/>
          </p:nvSpPr>
          <p:spPr>
            <a:xfrm>
              <a:off x="1205266" y="5708231"/>
              <a:ext cx="6653931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F8EC8AA3-2746-4CAF-9E4C-8A4CC1D7B458}"/>
              </a:ext>
            </a:extLst>
          </p:cNvPr>
          <p:cNvSpPr/>
          <p:nvPr/>
        </p:nvSpPr>
        <p:spPr>
          <a:xfrm>
            <a:off x="5094092" y="4709918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A3E9D7-B4FD-4BF4-B8A7-98C8F7013343}"/>
              </a:ext>
            </a:extLst>
          </p:cNvPr>
          <p:cNvSpPr txBox="1"/>
          <p:nvPr/>
        </p:nvSpPr>
        <p:spPr>
          <a:xfrm>
            <a:off x="4754842" y="1017337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ログアウト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F396B0-0958-4920-B9DF-3F12EA494929}"/>
              </a:ext>
            </a:extLst>
          </p:cNvPr>
          <p:cNvSpPr txBox="1"/>
          <p:nvPr/>
        </p:nvSpPr>
        <p:spPr>
          <a:xfrm>
            <a:off x="4858339" y="2895724"/>
            <a:ext cx="213290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ログアウトしました。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231569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A1BD86-9585-48C1-A190-7EC644AD49C1}"/>
              </a:ext>
            </a:extLst>
          </p:cNvPr>
          <p:cNvGrpSpPr/>
          <p:nvPr/>
        </p:nvGrpSpPr>
        <p:grpSpPr>
          <a:xfrm>
            <a:off x="-1" y="0"/>
            <a:ext cx="330797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2E2AD8F-2502-4A19-88A8-601F69255490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1ABCA6AC-D3D2-4C3B-91EA-A94B5C25F8CC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C-1</a:t>
              </a:r>
              <a:r>
                <a:rPr kumimoji="1" lang="ja-JP" altLang="en-US" sz="2000" dirty="0"/>
                <a:t> カート一覧表示画面</a:t>
              </a: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97936-6FB0-4D4F-955A-427E5DCADD81}"/>
              </a:ext>
            </a:extLst>
          </p:cNvPr>
          <p:cNvSpPr txBox="1"/>
          <p:nvPr/>
        </p:nvSpPr>
        <p:spPr>
          <a:xfrm>
            <a:off x="4585083" y="589247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カート一覧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92FDA7-B09A-4CDB-9C0E-615FAD595823}"/>
              </a:ext>
            </a:extLst>
          </p:cNvPr>
          <p:cNvGrpSpPr/>
          <p:nvPr/>
        </p:nvGrpSpPr>
        <p:grpSpPr>
          <a:xfrm>
            <a:off x="1892335" y="2139366"/>
            <a:ext cx="1644775" cy="1459551"/>
            <a:chOff x="3156359" y="2140807"/>
            <a:chExt cx="1644775" cy="145955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EC6F5C9-E072-48B1-B4E9-BC139E61C333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7645A46E-2C6B-4BE3-8734-3A2C9A62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993729-09CB-42DC-BD55-7609448717D2}"/>
              </a:ext>
            </a:extLst>
          </p:cNvPr>
          <p:cNvSpPr txBox="1"/>
          <p:nvPr/>
        </p:nvSpPr>
        <p:spPr>
          <a:xfrm>
            <a:off x="3984622" y="222281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商品名：クマのぬいぐるみ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37BD18F8-E9A6-474B-80AE-EC885DD148F0}"/>
              </a:ext>
            </a:extLst>
          </p:cNvPr>
          <p:cNvSpPr/>
          <p:nvPr/>
        </p:nvSpPr>
        <p:spPr>
          <a:xfrm>
            <a:off x="5094092" y="4709918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レジへ進む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B78A500-0ACE-4285-ABDE-233B90DF4397}"/>
              </a:ext>
            </a:extLst>
          </p:cNvPr>
          <p:cNvGrpSpPr/>
          <p:nvPr/>
        </p:nvGrpSpPr>
        <p:grpSpPr>
          <a:xfrm>
            <a:off x="2714721" y="4125145"/>
            <a:ext cx="2747228" cy="704579"/>
            <a:chOff x="662438" y="5407580"/>
            <a:chExt cx="7241535" cy="1447833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287E0463-891C-42B5-A990-D20537F6161F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81C33E1-D3A3-41A7-B691-FCFC0D6C538E}"/>
                </a:ext>
              </a:extLst>
            </p:cNvPr>
            <p:cNvSpPr txBox="1"/>
            <p:nvPr/>
          </p:nvSpPr>
          <p:spPr>
            <a:xfrm>
              <a:off x="1250042" y="5653764"/>
              <a:ext cx="6653931" cy="120164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C-3</a:t>
              </a:r>
              <a:r>
                <a:rPr kumimoji="1" lang="ja-JP" altLang="en-US" sz="1600" dirty="0"/>
                <a:t> 購入画面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B37F27-61F2-8FBF-A9AA-D2A60F601EC0}"/>
              </a:ext>
            </a:extLst>
          </p:cNvPr>
          <p:cNvSpPr txBox="1"/>
          <p:nvPr/>
        </p:nvSpPr>
        <p:spPr>
          <a:xfrm>
            <a:off x="6939277" y="2973555"/>
            <a:ext cx="1757000" cy="120032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個数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ja-JP" altLang="en-US" dirty="0"/>
              <a:t>合計：</a:t>
            </a:r>
            <a:r>
              <a:rPr lang="en-US" altLang="ja-JP" sz="1800" dirty="0"/>
              <a:t>1,200</a:t>
            </a:r>
            <a:r>
              <a:rPr lang="ja-JP" altLang="en-US" sz="1800" dirty="0"/>
              <a:t>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D48A9B4-49A1-86AF-2186-C66E276030E6}"/>
              </a:ext>
            </a:extLst>
          </p:cNvPr>
          <p:cNvGrpSpPr/>
          <p:nvPr/>
        </p:nvGrpSpPr>
        <p:grpSpPr>
          <a:xfrm>
            <a:off x="7542685" y="881634"/>
            <a:ext cx="3877985" cy="1395098"/>
            <a:chOff x="662440" y="5315846"/>
            <a:chExt cx="4363226" cy="1422005"/>
          </a:xfrm>
        </p:grpSpPr>
        <p:sp>
          <p:nvSpPr>
            <p:cNvPr id="23" name="吹き出し: 四角形 22">
              <a:extLst>
                <a:ext uri="{FF2B5EF4-FFF2-40B4-BE49-F238E27FC236}">
                  <a16:creationId xmlns:a16="http://schemas.microsoft.com/office/drawing/2014/main" id="{0DDC8734-7AA4-EBEE-FF44-FA4E7028AA93}"/>
                </a:ext>
              </a:extLst>
            </p:cNvPr>
            <p:cNvSpPr/>
            <p:nvPr/>
          </p:nvSpPr>
          <p:spPr>
            <a:xfrm>
              <a:off x="662440" y="5334884"/>
              <a:ext cx="4363226" cy="1125588"/>
            </a:xfrm>
            <a:prstGeom prst="wedgeRectCallout">
              <a:avLst>
                <a:gd name="adj1" fmla="val -52550"/>
                <a:gd name="adj2" fmla="val 107555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236854B-EDD0-2BA2-877D-F0B721A25D6A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422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カート内に商品が入っていると、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商品と合計金額が表示されます。</a:t>
              </a:r>
              <a:endPara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何も入っていなければ「現在カートは空です」と表示されます。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36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1F64A49-312B-4396-8AD5-D15FA27E5F8A}"/>
              </a:ext>
            </a:extLst>
          </p:cNvPr>
          <p:cNvGrpSpPr/>
          <p:nvPr/>
        </p:nvGrpSpPr>
        <p:grpSpPr>
          <a:xfrm>
            <a:off x="-1" y="0"/>
            <a:ext cx="330797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3FE792C8-5DA2-4C18-A52B-5EB7741F2CDF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0FA5485F-94C5-4C42-99F5-A9D31DBE3A3D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C-2</a:t>
              </a:r>
              <a:r>
                <a:rPr kumimoji="1" lang="ja-JP" altLang="en-US" sz="2000" dirty="0"/>
                <a:t> カート商品追加画面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F4EB-26B2-4120-A1D9-601E4518A71B}"/>
              </a:ext>
            </a:extLst>
          </p:cNvPr>
          <p:cNvSpPr txBox="1"/>
          <p:nvPr/>
        </p:nvSpPr>
        <p:spPr>
          <a:xfrm>
            <a:off x="4441648" y="8567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商品を追加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F6FAE5-1C7C-4C9C-8EA7-B6FB945E93F7}"/>
              </a:ext>
            </a:extLst>
          </p:cNvPr>
          <p:cNvGrpSpPr/>
          <p:nvPr/>
        </p:nvGrpSpPr>
        <p:grpSpPr>
          <a:xfrm>
            <a:off x="4334840" y="941293"/>
            <a:ext cx="2658159" cy="2358814"/>
            <a:chOff x="3156359" y="2140807"/>
            <a:chExt cx="1644775" cy="145955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CDDA418-FE4A-4998-852E-F53874FFE8AE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32B63372-26B3-4750-8E20-7AFAAAAD2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63D67-6E77-470E-9B1C-BBE72471C840}"/>
              </a:ext>
            </a:extLst>
          </p:cNvPr>
          <p:cNvSpPr txBox="1"/>
          <p:nvPr/>
        </p:nvSpPr>
        <p:spPr>
          <a:xfrm>
            <a:off x="3926175" y="3438447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商品名：クマのぬいぐるみ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商品説明</a:t>
            </a:r>
            <a:endParaRPr lang="en-US" altLang="ja-JP" sz="1600" dirty="0"/>
          </a:p>
          <a:p>
            <a:r>
              <a:rPr kumimoji="1" lang="ja-JP" altLang="en-US" sz="1600" dirty="0"/>
              <a:t>・かわいいクマさんのぬいぐるみです！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値段</a:t>
            </a:r>
            <a:endParaRPr kumimoji="1" lang="en-US" altLang="ja-JP" sz="1600" dirty="0"/>
          </a:p>
          <a:p>
            <a:r>
              <a:rPr lang="en-US" altLang="ja-JP" sz="1600" dirty="0"/>
              <a:t>1,200</a:t>
            </a:r>
            <a:r>
              <a:rPr lang="ja-JP" altLang="en-US" sz="1600" dirty="0"/>
              <a:t>円</a:t>
            </a:r>
            <a:endParaRPr kumimoji="1" lang="ja-JP" altLang="en-US" sz="1600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1F312CEC-21ED-4B06-B118-461ED49DFEFE}"/>
              </a:ext>
            </a:extLst>
          </p:cNvPr>
          <p:cNvSpPr/>
          <p:nvPr/>
        </p:nvSpPr>
        <p:spPr>
          <a:xfrm>
            <a:off x="5167157" y="6068100"/>
            <a:ext cx="1825842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カートに追加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6F5F96-CCC2-4DDA-96B0-C5FE7A310428}"/>
              </a:ext>
            </a:extLst>
          </p:cNvPr>
          <p:cNvSpPr txBox="1"/>
          <p:nvPr/>
        </p:nvSpPr>
        <p:spPr>
          <a:xfrm>
            <a:off x="6230471" y="5392669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16F8CF-42A4-491E-9AE6-3F1744F7AFD6}"/>
              </a:ext>
            </a:extLst>
          </p:cNvPr>
          <p:cNvSpPr/>
          <p:nvPr/>
        </p:nvSpPr>
        <p:spPr>
          <a:xfrm>
            <a:off x="5416344" y="5254329"/>
            <a:ext cx="568825" cy="5906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C1AAE96-D6B3-4656-A83F-294E214A0FDC}"/>
              </a:ext>
            </a:extLst>
          </p:cNvPr>
          <p:cNvGrpSpPr/>
          <p:nvPr/>
        </p:nvGrpSpPr>
        <p:grpSpPr>
          <a:xfrm>
            <a:off x="6017772" y="5208732"/>
            <a:ext cx="189061" cy="666469"/>
            <a:chOff x="6017772" y="5208732"/>
            <a:chExt cx="189061" cy="66646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48C95C0-128A-45ED-9254-10D9B556C953}"/>
                </a:ext>
              </a:extLst>
            </p:cNvPr>
            <p:cNvSpPr/>
            <p:nvPr/>
          </p:nvSpPr>
          <p:spPr>
            <a:xfrm>
              <a:off x="6017772" y="5208732"/>
              <a:ext cx="189061" cy="666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98A058A8-C0EF-4261-B869-9C061753BAF4}"/>
                </a:ext>
              </a:extLst>
            </p:cNvPr>
            <p:cNvSpPr/>
            <p:nvPr/>
          </p:nvSpPr>
          <p:spPr>
            <a:xfrm rot="10800000">
              <a:off x="6029959" y="5490679"/>
              <a:ext cx="164686" cy="139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D9CA48A-2A3F-45DF-AD54-3BD9595A5CBF}"/>
              </a:ext>
            </a:extLst>
          </p:cNvPr>
          <p:cNvGrpSpPr/>
          <p:nvPr/>
        </p:nvGrpSpPr>
        <p:grpSpPr>
          <a:xfrm>
            <a:off x="7475338" y="5192965"/>
            <a:ext cx="3877985" cy="584775"/>
            <a:chOff x="627530" y="5379975"/>
            <a:chExt cx="4363226" cy="1125588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3E26B8B1-1A98-4803-A203-385506D36FF6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-85144"/>
                <a:gd name="adj2" fmla="val 4315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30AE30-C0AD-45ED-B84F-59FCD87B47FA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3640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ここをクリックし、個数を変更します。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36A1553-D7E0-4630-9ECA-09E706A385E3}"/>
              </a:ext>
            </a:extLst>
          </p:cNvPr>
          <p:cNvGrpSpPr/>
          <p:nvPr/>
        </p:nvGrpSpPr>
        <p:grpSpPr>
          <a:xfrm>
            <a:off x="1776973" y="5845000"/>
            <a:ext cx="2149203" cy="861198"/>
            <a:chOff x="662438" y="5407580"/>
            <a:chExt cx="5665176" cy="1769670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8721EE92-6CD5-472B-9142-B29220ED754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12645"/>
                <a:gd name="adj2" fmla="val 5785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AA6ECD7-698C-4A7E-9A3B-BC0AE4779A7E}"/>
                </a:ext>
              </a:extLst>
            </p:cNvPr>
            <p:cNvSpPr txBox="1"/>
            <p:nvPr/>
          </p:nvSpPr>
          <p:spPr>
            <a:xfrm>
              <a:off x="662438" y="5469640"/>
              <a:ext cx="5665176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カートに追加処理後、</a:t>
              </a:r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1D4D9E-3F16-4D4D-BDAD-72C9FB7A27A0}"/>
              </a:ext>
            </a:extLst>
          </p:cNvPr>
          <p:cNvGrpSpPr/>
          <p:nvPr/>
        </p:nvGrpSpPr>
        <p:grpSpPr>
          <a:xfrm>
            <a:off x="48190" y="4449521"/>
            <a:ext cx="3877985" cy="1211693"/>
            <a:chOff x="662440" y="5315846"/>
            <a:chExt cx="4363226" cy="1599521"/>
          </a:xfrm>
        </p:grpSpPr>
        <p:sp>
          <p:nvSpPr>
            <p:cNvPr id="23" name="吹き出し: 四角形 22">
              <a:extLst>
                <a:ext uri="{FF2B5EF4-FFF2-40B4-BE49-F238E27FC236}">
                  <a16:creationId xmlns:a16="http://schemas.microsoft.com/office/drawing/2014/main" id="{100032E3-FC5C-4E9C-8EB4-1211AF6A1C95}"/>
                </a:ext>
              </a:extLst>
            </p:cNvPr>
            <p:cNvSpPr/>
            <p:nvPr/>
          </p:nvSpPr>
          <p:spPr>
            <a:xfrm>
              <a:off x="662440" y="5334884"/>
              <a:ext cx="4363226" cy="1125588"/>
            </a:xfrm>
            <a:prstGeom prst="wedgeRectCallout">
              <a:avLst>
                <a:gd name="adj1" fmla="val 16801"/>
                <a:gd name="adj2" fmla="val 10268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8CBF744-97DE-4E26-A975-37DADF1CE7E9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5995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カートに追加すると、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</a:t>
              </a:r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A-1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</a:t>
              </a:r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TOP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ページ」に「商品がカートに追加されました」とメッセージが出ます。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18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6AFBD74-2B02-432B-90D3-D6720A6A6307}"/>
              </a:ext>
            </a:extLst>
          </p:cNvPr>
          <p:cNvGrpSpPr/>
          <p:nvPr/>
        </p:nvGrpSpPr>
        <p:grpSpPr>
          <a:xfrm>
            <a:off x="1" y="0"/>
            <a:ext cx="1909482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6118573-F724-4749-A334-89D839BF7EF4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9F6A1205-C60B-4B53-B240-420231364F5D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C-3</a:t>
              </a:r>
              <a:r>
                <a:rPr kumimoji="1" lang="ja-JP" altLang="en-US" sz="2000" dirty="0"/>
                <a:t> 購入画面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5F0A3-AA41-485F-9EB7-BD86683B4885}"/>
              </a:ext>
            </a:extLst>
          </p:cNvPr>
          <p:cNvSpPr txBox="1"/>
          <p:nvPr/>
        </p:nvSpPr>
        <p:spPr>
          <a:xfrm>
            <a:off x="4441648" y="8567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お買い上げ画面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6D284E-6AAF-7C85-C39D-9950C30749D4}"/>
              </a:ext>
            </a:extLst>
          </p:cNvPr>
          <p:cNvGrpSpPr/>
          <p:nvPr/>
        </p:nvGrpSpPr>
        <p:grpSpPr>
          <a:xfrm>
            <a:off x="2349361" y="1998992"/>
            <a:ext cx="1644775" cy="1459551"/>
            <a:chOff x="3156359" y="2140807"/>
            <a:chExt cx="1644775" cy="145955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7075799-0273-6DB5-6F57-B54C3A13F8A8}"/>
                </a:ext>
              </a:extLst>
            </p:cNvPr>
            <p:cNvSpPr/>
            <p:nvPr/>
          </p:nvSpPr>
          <p:spPr>
            <a:xfrm>
              <a:off x="3156359" y="2140807"/>
              <a:ext cx="1644775" cy="143435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座る, クマ, ぬいぐるみ が含まれている画像&#10;&#10;自動的に生成された説明">
              <a:extLst>
                <a:ext uri="{FF2B5EF4-FFF2-40B4-BE49-F238E27FC236}">
                  <a16:creationId xmlns:a16="http://schemas.microsoft.com/office/drawing/2014/main" id="{EF5861DA-FB9D-9BC5-AE6C-A026F61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92" y="2140807"/>
              <a:ext cx="1277107" cy="1459551"/>
            </a:xfrm>
            <a:prstGeom prst="rect">
              <a:avLst/>
            </a:prstGeom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76BA6E-8C04-2477-2142-B21DA76FEE14}"/>
              </a:ext>
            </a:extLst>
          </p:cNvPr>
          <p:cNvSpPr txBox="1"/>
          <p:nvPr/>
        </p:nvSpPr>
        <p:spPr>
          <a:xfrm>
            <a:off x="4443860" y="239300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商品名：クマのぬいぐるみ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808B8-49E3-DC27-2441-CD5FB94A89AA}"/>
              </a:ext>
            </a:extLst>
          </p:cNvPr>
          <p:cNvSpPr txBox="1"/>
          <p:nvPr/>
        </p:nvSpPr>
        <p:spPr>
          <a:xfrm>
            <a:off x="7996215" y="3684631"/>
            <a:ext cx="1757000" cy="120032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個数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ja-JP" altLang="en-US" dirty="0"/>
              <a:t>合計：</a:t>
            </a:r>
            <a:r>
              <a:rPr lang="en-US" altLang="ja-JP" sz="1800" dirty="0"/>
              <a:t>1,200</a:t>
            </a:r>
            <a:r>
              <a:rPr lang="ja-JP" altLang="en-US" sz="1800" dirty="0"/>
              <a:t>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BDD3D10-3C18-BADE-7060-0AA872C79B28}"/>
              </a:ext>
            </a:extLst>
          </p:cNvPr>
          <p:cNvCxnSpPr/>
          <p:nvPr/>
        </p:nvCxnSpPr>
        <p:spPr>
          <a:xfrm>
            <a:off x="1479176" y="3558988"/>
            <a:ext cx="888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A6FBE72-2C8C-0C9B-7077-ED53876C3366}"/>
              </a:ext>
            </a:extLst>
          </p:cNvPr>
          <p:cNvSpPr/>
          <p:nvPr/>
        </p:nvSpPr>
        <p:spPr>
          <a:xfrm>
            <a:off x="5183079" y="5635480"/>
            <a:ext cx="1825842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購入完了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9B383D-18CF-B1F7-9183-45E55EBE4823}"/>
              </a:ext>
            </a:extLst>
          </p:cNvPr>
          <p:cNvSpPr txBox="1"/>
          <p:nvPr/>
        </p:nvSpPr>
        <p:spPr>
          <a:xfrm>
            <a:off x="5441209" y="1143943"/>
            <a:ext cx="102234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購入詳細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64A3A01-7124-F90F-597B-95ACF0107736}"/>
              </a:ext>
            </a:extLst>
          </p:cNvPr>
          <p:cNvGrpSpPr/>
          <p:nvPr/>
        </p:nvGrpSpPr>
        <p:grpSpPr>
          <a:xfrm>
            <a:off x="2001092" y="5380107"/>
            <a:ext cx="2149203" cy="547760"/>
            <a:chOff x="662438" y="5407580"/>
            <a:chExt cx="5665176" cy="1125588"/>
          </a:xfrm>
        </p:grpSpPr>
        <p:sp>
          <p:nvSpPr>
            <p:cNvPr id="16" name="吹き出し: 四角形 15">
              <a:extLst>
                <a:ext uri="{FF2B5EF4-FFF2-40B4-BE49-F238E27FC236}">
                  <a16:creationId xmlns:a16="http://schemas.microsoft.com/office/drawing/2014/main" id="{3E500A74-4A67-9B5C-02C8-A2C3A9103C56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12645"/>
                <a:gd name="adj2" fmla="val 5785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D9CFA41-21E5-E97B-9E4B-09AA4716F078}"/>
                </a:ext>
              </a:extLst>
            </p:cNvPr>
            <p:cNvSpPr txBox="1"/>
            <p:nvPr/>
          </p:nvSpPr>
          <p:spPr>
            <a:xfrm>
              <a:off x="662438" y="5622528"/>
              <a:ext cx="5665176" cy="6956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C-4</a:t>
              </a:r>
              <a:r>
                <a:rPr kumimoji="1" lang="ja-JP" altLang="en-US" sz="1600" dirty="0"/>
                <a:t> 購入完了画面</a:t>
              </a:r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へ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202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2591A-8C0A-3BB4-DADA-4D7F8AD414DF}"/>
              </a:ext>
            </a:extLst>
          </p:cNvPr>
          <p:cNvGrpSpPr/>
          <p:nvPr/>
        </p:nvGrpSpPr>
        <p:grpSpPr>
          <a:xfrm>
            <a:off x="1" y="0"/>
            <a:ext cx="2402540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0F33191B-FC72-D1BA-B7B5-E079D591C70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632B3D3A-502E-9E54-5F9A-973FAAF84193}"/>
                </a:ext>
              </a:extLst>
            </p:cNvPr>
            <p:cNvSpPr txBox="1"/>
            <p:nvPr/>
          </p:nvSpPr>
          <p:spPr>
            <a:xfrm>
              <a:off x="143401" y="57530"/>
              <a:ext cx="284188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C-4</a:t>
              </a:r>
              <a:r>
                <a:rPr kumimoji="1" lang="ja-JP" altLang="en-US" sz="2000" dirty="0"/>
                <a:t> 購入完了画面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8BB7B4-AC23-816E-5133-3318B546BF98}"/>
              </a:ext>
            </a:extLst>
          </p:cNvPr>
          <p:cNvSpPr txBox="1"/>
          <p:nvPr/>
        </p:nvSpPr>
        <p:spPr>
          <a:xfrm>
            <a:off x="5266399" y="874574"/>
            <a:ext cx="189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購入完了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45E8DC-E263-6080-DAEE-AB6BE9429FA0}"/>
              </a:ext>
            </a:extLst>
          </p:cNvPr>
          <p:cNvSpPr txBox="1"/>
          <p:nvPr/>
        </p:nvSpPr>
        <p:spPr>
          <a:xfrm>
            <a:off x="3646028" y="2473617"/>
            <a:ext cx="489994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ご購入ありがとうございます。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ご購入手続きが完了いたしました。</a:t>
            </a:r>
            <a:endParaRPr kumimoji="1"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詳細はご登録のメールアドレスに記載しております。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55289F32-6B1B-02F3-8975-E0D9AFFB1939}"/>
              </a:ext>
            </a:extLst>
          </p:cNvPr>
          <p:cNvSpPr/>
          <p:nvPr/>
        </p:nvSpPr>
        <p:spPr>
          <a:xfrm>
            <a:off x="5158984" y="4878341"/>
            <a:ext cx="20038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0071596-3779-CE65-768D-74099E209AFE}"/>
              </a:ext>
            </a:extLst>
          </p:cNvPr>
          <p:cNvGrpSpPr/>
          <p:nvPr/>
        </p:nvGrpSpPr>
        <p:grpSpPr>
          <a:xfrm>
            <a:off x="2652861" y="4318882"/>
            <a:ext cx="2730241" cy="731085"/>
            <a:chOff x="662438" y="5407580"/>
            <a:chExt cx="7196759" cy="1502301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35B3BAD2-AA0C-62D7-9ADF-B178AA85BFDA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73977"/>
                <a:gd name="adj2" fmla="val 11676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52E3C2B-50BF-C635-2378-86F0DDD99E2E}"/>
                </a:ext>
              </a:extLst>
            </p:cNvPr>
            <p:cNvSpPr txBox="1"/>
            <p:nvPr/>
          </p:nvSpPr>
          <p:spPr>
            <a:xfrm>
              <a:off x="1205266" y="5708231"/>
              <a:ext cx="6653931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D2F54F6-2059-6877-BE8B-003F48F1AAB1}"/>
              </a:ext>
            </a:extLst>
          </p:cNvPr>
          <p:cNvGrpSpPr/>
          <p:nvPr/>
        </p:nvGrpSpPr>
        <p:grpSpPr>
          <a:xfrm>
            <a:off x="118138" y="1078597"/>
            <a:ext cx="3877985" cy="881821"/>
            <a:chOff x="662440" y="5315846"/>
            <a:chExt cx="4363226" cy="1164067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C7E2E6EB-9849-8BF7-4D61-B748DE576DBA}"/>
                </a:ext>
              </a:extLst>
            </p:cNvPr>
            <p:cNvSpPr/>
            <p:nvPr/>
          </p:nvSpPr>
          <p:spPr>
            <a:xfrm>
              <a:off x="662440" y="5354325"/>
              <a:ext cx="4363226" cy="1125588"/>
            </a:xfrm>
            <a:prstGeom prst="wedgeRectCallout">
              <a:avLst>
                <a:gd name="adj1" fmla="val 42692"/>
                <a:gd name="adj2" fmla="val 13212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E164636-65E7-04EB-3DA7-B42C422D64C1}"/>
                </a:ext>
              </a:extLst>
            </p:cNvPr>
            <p:cNvSpPr txBox="1"/>
            <p:nvPr/>
          </p:nvSpPr>
          <p:spPr>
            <a:xfrm>
              <a:off x="662440" y="5315846"/>
              <a:ext cx="4328316" cy="10969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商品の購入が完了すると、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購入したユーザーのメールアドレスに</a:t>
              </a:r>
              <a:endParaRPr kumimoji="1"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購入完了のメールが送信されます。</a:t>
              </a:r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5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C7753BA-5E9E-9003-F10F-723B591E9779}"/>
              </a:ext>
            </a:extLst>
          </p:cNvPr>
          <p:cNvGrpSpPr/>
          <p:nvPr/>
        </p:nvGrpSpPr>
        <p:grpSpPr>
          <a:xfrm>
            <a:off x="0" y="0"/>
            <a:ext cx="3128684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A373407-99DC-435C-97D4-32CABE42356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56C5212-4C5B-9E33-BC54-1082D65D8361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</a:t>
              </a:r>
              <a:r>
                <a:rPr kumimoji="1" lang="ja-JP" altLang="en-US" sz="2000" dirty="0"/>
                <a:t> 管理者ログイン画面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8D22FE-1C50-33F9-E3C9-3AE014FCB72F}"/>
              </a:ext>
            </a:extLst>
          </p:cNvPr>
          <p:cNvSpPr txBox="1"/>
          <p:nvPr/>
        </p:nvSpPr>
        <p:spPr>
          <a:xfrm>
            <a:off x="4310155" y="821860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管理者ログイン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874D25-61E2-6D13-0697-96F866F55762}"/>
              </a:ext>
            </a:extLst>
          </p:cNvPr>
          <p:cNvSpPr txBox="1"/>
          <p:nvPr/>
        </p:nvSpPr>
        <p:spPr>
          <a:xfrm>
            <a:off x="3374480" y="2274443"/>
            <a:ext cx="473857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メールアドレスとパスワードを入力してください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C13381B8-5E6A-C0B3-A5B0-F5EB1423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693"/>
              </p:ext>
            </p:extLst>
          </p:nvPr>
        </p:nvGraphicFramePr>
        <p:xfrm>
          <a:off x="2772716" y="3334881"/>
          <a:ext cx="58300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60">
                  <a:extLst>
                    <a:ext uri="{9D8B030D-6E8A-4147-A177-3AD203B41FA5}">
                      <a16:colId xmlns:a16="http://schemas.microsoft.com/office/drawing/2014/main" val="3021704203"/>
                    </a:ext>
                  </a:extLst>
                </a:gridCol>
                <a:gridCol w="3711389">
                  <a:extLst>
                    <a:ext uri="{9D8B030D-6E8A-4147-A177-3AD203B41FA5}">
                      <a16:colId xmlns:a16="http://schemas.microsoft.com/office/drawing/2014/main" val="184791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706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8C9006-8E20-385E-EBF1-B90B4C22A1B5}"/>
              </a:ext>
            </a:extLst>
          </p:cNvPr>
          <p:cNvSpPr txBox="1"/>
          <p:nvPr/>
        </p:nvSpPr>
        <p:spPr>
          <a:xfrm>
            <a:off x="3935506" y="295786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メールアドレス または パスワードが違います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C15A79-9156-E132-43CA-1B74FBC58F85}"/>
              </a:ext>
            </a:extLst>
          </p:cNvPr>
          <p:cNvSpPr txBox="1"/>
          <p:nvPr/>
        </p:nvSpPr>
        <p:spPr>
          <a:xfrm>
            <a:off x="5898777" y="3393414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6B34DC-A574-901B-3FF5-49437ACDAD2D}"/>
              </a:ext>
            </a:extLst>
          </p:cNvPr>
          <p:cNvSpPr txBox="1"/>
          <p:nvPr/>
        </p:nvSpPr>
        <p:spPr>
          <a:xfrm>
            <a:off x="5898777" y="3731155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AB7F53-32A2-A357-A22C-E0390B32DEAA}"/>
              </a:ext>
            </a:extLst>
          </p:cNvPr>
          <p:cNvGrpSpPr/>
          <p:nvPr/>
        </p:nvGrpSpPr>
        <p:grpSpPr>
          <a:xfrm>
            <a:off x="8602765" y="3700167"/>
            <a:ext cx="3337926" cy="741680"/>
            <a:chOff x="8444688" y="2751930"/>
            <a:chExt cx="3337926" cy="741680"/>
          </a:xfrm>
        </p:grpSpPr>
        <p:sp>
          <p:nvSpPr>
            <p:cNvPr id="13" name="吹き出し: 角を丸めた四角形 12">
              <a:extLst>
                <a:ext uri="{FF2B5EF4-FFF2-40B4-BE49-F238E27FC236}">
                  <a16:creationId xmlns:a16="http://schemas.microsoft.com/office/drawing/2014/main" id="{5ABC9EFD-A328-A22E-453D-6DBD80EF729B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-80456"/>
                <a:gd name="adj2" fmla="val -4990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3B4BB3A-814F-032B-336C-D09C5276EE59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入力せずにログインしようとすると表示されるエラー文です。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34D9816-EF17-8F58-4F1C-84DE975C4DA5}"/>
              </a:ext>
            </a:extLst>
          </p:cNvPr>
          <p:cNvGrpSpPr/>
          <p:nvPr/>
        </p:nvGrpSpPr>
        <p:grpSpPr>
          <a:xfrm>
            <a:off x="218803" y="2053770"/>
            <a:ext cx="2903870" cy="779899"/>
            <a:chOff x="8444688" y="2751930"/>
            <a:chExt cx="3337926" cy="779899"/>
          </a:xfrm>
        </p:grpSpPr>
        <p:sp>
          <p:nvSpPr>
            <p:cNvPr id="16" name="吹き出し: 角を丸めた四角形 15">
              <a:extLst>
                <a:ext uri="{FF2B5EF4-FFF2-40B4-BE49-F238E27FC236}">
                  <a16:creationId xmlns:a16="http://schemas.microsoft.com/office/drawing/2014/main" id="{81667997-9F57-CD54-C74F-ADBCC56A4604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66724"/>
                <a:gd name="adj2" fmla="val 11326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1149CD4-1567-51C7-3EC6-BF21BAD72D86}"/>
                </a:ext>
              </a:extLst>
            </p:cNvPr>
            <p:cNvSpPr txBox="1"/>
            <p:nvPr/>
          </p:nvSpPr>
          <p:spPr>
            <a:xfrm>
              <a:off x="8558274" y="2793165"/>
              <a:ext cx="31107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メールアドレス・パスワード</a:t>
              </a:r>
              <a:endParaRPr kumimoji="1" lang="en-US" altLang="ja-JP" sz="1400" dirty="0"/>
            </a:p>
            <a:p>
              <a:r>
                <a:rPr lang="ja-JP" altLang="en-US" sz="1400" dirty="0"/>
                <a:t>どちらかが誤っている場合に</a:t>
              </a:r>
              <a:endParaRPr lang="en-US" altLang="ja-JP" sz="1400" dirty="0"/>
            </a:p>
            <a:p>
              <a:r>
                <a:rPr kumimoji="1" lang="ja-JP" altLang="en-US" sz="1400" dirty="0"/>
                <a:t>表示されるエラー文です。</a:t>
              </a:r>
            </a:p>
          </p:txBody>
        </p:sp>
      </p:grp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D7C58CD8-2897-48DC-D739-F3673FE2F774}"/>
              </a:ext>
            </a:extLst>
          </p:cNvPr>
          <p:cNvSpPr/>
          <p:nvPr/>
        </p:nvSpPr>
        <p:spPr>
          <a:xfrm>
            <a:off x="4527176" y="5092473"/>
            <a:ext cx="218738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管理者ログイン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E5D4798-FF0F-BE67-A0E7-110C56D0EAF5}"/>
              </a:ext>
            </a:extLst>
          </p:cNvPr>
          <p:cNvGrpSpPr/>
          <p:nvPr/>
        </p:nvGrpSpPr>
        <p:grpSpPr>
          <a:xfrm>
            <a:off x="2591021" y="6001095"/>
            <a:ext cx="2754326" cy="828140"/>
            <a:chOff x="585704" y="5412675"/>
            <a:chExt cx="5907717" cy="1979395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54E5D582-67A8-579D-36F7-5E642FE7FF65}"/>
                </a:ext>
              </a:extLst>
            </p:cNvPr>
            <p:cNvSpPr/>
            <p:nvPr/>
          </p:nvSpPr>
          <p:spPr>
            <a:xfrm>
              <a:off x="585704" y="5412675"/>
              <a:ext cx="5622226" cy="1125588"/>
            </a:xfrm>
            <a:prstGeom prst="wedgeRectCallout">
              <a:avLst>
                <a:gd name="adj1" fmla="val 41218"/>
                <a:gd name="adj2" fmla="val -124882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F6C37DB-8A2D-BE6F-32A3-5F01AA48DE80}"/>
                </a:ext>
              </a:extLst>
            </p:cNvPr>
            <p:cNvSpPr txBox="1"/>
            <p:nvPr/>
          </p:nvSpPr>
          <p:spPr>
            <a:xfrm>
              <a:off x="828245" y="5684459"/>
              <a:ext cx="5665176" cy="17076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40BC970-383B-3C33-9147-F2D178178D0D}"/>
              </a:ext>
            </a:extLst>
          </p:cNvPr>
          <p:cNvSpPr txBox="1"/>
          <p:nvPr/>
        </p:nvSpPr>
        <p:spPr>
          <a:xfrm>
            <a:off x="7691717" y="1317319"/>
            <a:ext cx="3337926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ユーザー側が閲覧できるページには</a:t>
            </a:r>
            <a:endParaRPr lang="en-US" altLang="ja-JP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リンクは張っていません。</a:t>
            </a:r>
            <a:endParaRPr kumimoji="1" lang="ja-JP" altLang="en-US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15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05A795-BAD2-B167-76D3-2D86BE7A0C05}"/>
              </a:ext>
            </a:extLst>
          </p:cNvPr>
          <p:cNvGrpSpPr/>
          <p:nvPr/>
        </p:nvGrpSpPr>
        <p:grpSpPr>
          <a:xfrm>
            <a:off x="0" y="0"/>
            <a:ext cx="2832847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377DDBB-7E25-8136-C527-8363C8BABFFB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850CA90F-0F51-4D14-7A79-1EDA7A2F2C40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D-2</a:t>
              </a:r>
              <a:r>
                <a:rPr kumimoji="1" lang="ja-JP" altLang="en-US" sz="2000" dirty="0"/>
                <a:t> 管理者</a:t>
              </a:r>
              <a:r>
                <a:rPr kumimoji="1" lang="en-US" altLang="ja-JP" sz="2000" dirty="0"/>
                <a:t>TOP</a:t>
              </a:r>
              <a:r>
                <a:rPr kumimoji="1" lang="ja-JP" altLang="en-US" sz="2000" dirty="0"/>
                <a:t>ページ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FF12F3-4359-C41F-D980-D636DC4C4201}"/>
              </a:ext>
            </a:extLst>
          </p:cNvPr>
          <p:cNvSpPr txBox="1"/>
          <p:nvPr/>
        </p:nvSpPr>
        <p:spPr>
          <a:xfrm>
            <a:off x="4363944" y="589247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管理者ページ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79BF84A-49BD-A779-016F-FB34A03991EA}"/>
              </a:ext>
            </a:extLst>
          </p:cNvPr>
          <p:cNvGrpSpPr/>
          <p:nvPr/>
        </p:nvGrpSpPr>
        <p:grpSpPr>
          <a:xfrm>
            <a:off x="210187" y="1402172"/>
            <a:ext cx="11725098" cy="4447256"/>
            <a:chOff x="170409" y="683780"/>
            <a:chExt cx="11725098" cy="4447256"/>
          </a:xfrm>
        </p:grpSpPr>
        <p:sp>
          <p:nvSpPr>
            <p:cNvPr id="31" name="フローチャート: 代替処理 30">
              <a:extLst>
                <a:ext uri="{FF2B5EF4-FFF2-40B4-BE49-F238E27FC236}">
                  <a16:creationId xmlns:a16="http://schemas.microsoft.com/office/drawing/2014/main" id="{912037E2-10E4-09FE-9BDA-F3D42A50A214}"/>
                </a:ext>
              </a:extLst>
            </p:cNvPr>
            <p:cNvSpPr/>
            <p:nvPr/>
          </p:nvSpPr>
          <p:spPr>
            <a:xfrm>
              <a:off x="1734274" y="2147525"/>
              <a:ext cx="1846175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商品情報</a:t>
              </a:r>
              <a:r>
                <a:rPr lang="ja-JP" altLang="en-US" dirty="0"/>
                <a:t>一覧</a:t>
              </a:r>
              <a:endParaRPr kumimoji="1" lang="ja-JP" altLang="en-US" dirty="0"/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C287981A-3C56-0D47-7730-D82C663C319A}"/>
                </a:ext>
              </a:extLst>
            </p:cNvPr>
            <p:cNvSpPr/>
            <p:nvPr/>
          </p:nvSpPr>
          <p:spPr>
            <a:xfrm>
              <a:off x="6700862" y="2125495"/>
              <a:ext cx="1815558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商品情報変更</a:t>
              </a:r>
            </a:p>
          </p:txBody>
        </p:sp>
        <p:sp>
          <p:nvSpPr>
            <p:cNvPr id="6" name="フローチャート: 代替処理 5">
              <a:extLst>
                <a:ext uri="{FF2B5EF4-FFF2-40B4-BE49-F238E27FC236}">
                  <a16:creationId xmlns:a16="http://schemas.microsoft.com/office/drawing/2014/main" id="{54F966A5-3DD6-2358-83B9-7C1B2FD50713}"/>
                </a:ext>
              </a:extLst>
            </p:cNvPr>
            <p:cNvSpPr/>
            <p:nvPr/>
          </p:nvSpPr>
          <p:spPr>
            <a:xfrm>
              <a:off x="4343357" y="2147525"/>
              <a:ext cx="1594597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商品追加</a:t>
              </a:r>
            </a:p>
          </p:txBody>
        </p:sp>
        <p:sp>
          <p:nvSpPr>
            <p:cNvPr id="7" name="フローチャート: 代替処理 6">
              <a:extLst>
                <a:ext uri="{FF2B5EF4-FFF2-40B4-BE49-F238E27FC236}">
                  <a16:creationId xmlns:a16="http://schemas.microsoft.com/office/drawing/2014/main" id="{020DECAF-AC5F-1F74-FBE7-7155B0330D07}"/>
                </a:ext>
              </a:extLst>
            </p:cNvPr>
            <p:cNvSpPr/>
            <p:nvPr/>
          </p:nvSpPr>
          <p:spPr>
            <a:xfrm>
              <a:off x="9146204" y="2099695"/>
              <a:ext cx="1815558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商品削除</a:t>
              </a:r>
            </a:p>
          </p:txBody>
        </p:sp>
        <p:sp>
          <p:nvSpPr>
            <p:cNvPr id="8" name="フローチャート: 代替処理 7">
              <a:extLst>
                <a:ext uri="{FF2B5EF4-FFF2-40B4-BE49-F238E27FC236}">
                  <a16:creationId xmlns:a16="http://schemas.microsoft.com/office/drawing/2014/main" id="{3F69E7C9-DCFD-2FE0-BA10-2D3E1199197B}"/>
                </a:ext>
              </a:extLst>
            </p:cNvPr>
            <p:cNvSpPr/>
            <p:nvPr/>
          </p:nvSpPr>
          <p:spPr>
            <a:xfrm>
              <a:off x="3454377" y="3563943"/>
              <a:ext cx="2384612" cy="584775"/>
            </a:xfrm>
            <a:prstGeom prst="flowChartAlternateProcess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ユーザーお気に入り</a:t>
              </a:r>
            </a:p>
          </p:txBody>
        </p:sp>
        <p:sp>
          <p:nvSpPr>
            <p:cNvPr id="9" name="フローチャート: 代替処理 8">
              <a:extLst>
                <a:ext uri="{FF2B5EF4-FFF2-40B4-BE49-F238E27FC236}">
                  <a16:creationId xmlns:a16="http://schemas.microsoft.com/office/drawing/2014/main" id="{637BBAED-12DF-C372-8972-2E9DC8F997CA}"/>
                </a:ext>
              </a:extLst>
            </p:cNvPr>
            <p:cNvSpPr/>
            <p:nvPr/>
          </p:nvSpPr>
          <p:spPr>
            <a:xfrm>
              <a:off x="6019039" y="3563943"/>
              <a:ext cx="2384612" cy="584775"/>
            </a:xfrm>
            <a:prstGeom prst="flowChartAlternateProcess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ユーザー購入履歴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52A6AFD-30EA-A6D5-2E45-C25BB2434DF2}"/>
                </a:ext>
              </a:extLst>
            </p:cNvPr>
            <p:cNvGrpSpPr/>
            <p:nvPr/>
          </p:nvGrpSpPr>
          <p:grpSpPr>
            <a:xfrm>
              <a:off x="170409" y="683780"/>
              <a:ext cx="5308997" cy="1234936"/>
              <a:chOff x="555094" y="3167437"/>
              <a:chExt cx="11387198" cy="2951706"/>
            </a:xfrm>
          </p:grpSpPr>
          <p:sp>
            <p:nvSpPr>
              <p:cNvPr id="11" name="吹き出し: 四角形 10">
                <a:extLst>
                  <a:ext uri="{FF2B5EF4-FFF2-40B4-BE49-F238E27FC236}">
                    <a16:creationId xmlns:a16="http://schemas.microsoft.com/office/drawing/2014/main" id="{48BCE201-1129-FB63-1A0E-FCA887A1D54E}"/>
                  </a:ext>
                </a:extLst>
              </p:cNvPr>
              <p:cNvSpPr/>
              <p:nvPr/>
            </p:nvSpPr>
            <p:spPr>
              <a:xfrm>
                <a:off x="6177321" y="4485075"/>
                <a:ext cx="5622227" cy="1125588"/>
              </a:xfrm>
              <a:prstGeom prst="wedgeRectCallout">
                <a:avLst>
                  <a:gd name="adj1" fmla="val 33010"/>
                  <a:gd name="adj2" fmla="val 172086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42B9FB-CF08-3ABE-48CD-782D7550ED2B}"/>
                  </a:ext>
                </a:extLst>
              </p:cNvPr>
              <p:cNvSpPr txBox="1"/>
              <p:nvPr/>
            </p:nvSpPr>
            <p:spPr>
              <a:xfrm>
                <a:off x="6277116" y="4721432"/>
                <a:ext cx="5665176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D-3</a:t>
                </a:r>
                <a:r>
                  <a:rPr kumimoji="1" lang="ja-JP" altLang="en-US" sz="1600" dirty="0"/>
                  <a:t> 商品新規登録画面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38" name="吹き出し: 四角形 37">
                <a:extLst>
                  <a:ext uri="{FF2B5EF4-FFF2-40B4-BE49-F238E27FC236}">
                    <a16:creationId xmlns:a16="http://schemas.microsoft.com/office/drawing/2014/main" id="{4080A741-AB6B-CF87-1640-985D0BFB4FC7}"/>
                  </a:ext>
                </a:extLst>
              </p:cNvPr>
              <p:cNvSpPr/>
              <p:nvPr/>
            </p:nvSpPr>
            <p:spPr>
              <a:xfrm>
                <a:off x="555094" y="3167437"/>
                <a:ext cx="5622227" cy="1125588"/>
              </a:xfrm>
              <a:prstGeom prst="wedgeRectCallout">
                <a:avLst>
                  <a:gd name="adj1" fmla="val 16936"/>
                  <a:gd name="adj2" fmla="val 284401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F676EAD-C77E-4C4B-738F-3CD29033BB32}"/>
                  </a:ext>
                </a:extLst>
              </p:cNvPr>
              <p:cNvSpPr txBox="1"/>
              <p:nvPr/>
            </p:nvSpPr>
            <p:spPr>
              <a:xfrm>
                <a:off x="754684" y="3304516"/>
                <a:ext cx="5665176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D-5</a:t>
                </a:r>
                <a:r>
                  <a:rPr kumimoji="1" lang="ja-JP" altLang="en-US" sz="1600" dirty="0"/>
                  <a:t> 商品情報一覧画面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2BE3910-080A-E032-E1D9-E25BEFC5DB86}"/>
                </a:ext>
              </a:extLst>
            </p:cNvPr>
            <p:cNvGrpSpPr/>
            <p:nvPr/>
          </p:nvGrpSpPr>
          <p:grpSpPr>
            <a:xfrm>
              <a:off x="1188408" y="4453497"/>
              <a:ext cx="3641715" cy="677539"/>
              <a:chOff x="2185741" y="5524210"/>
              <a:chExt cx="5805239" cy="1619434"/>
            </a:xfrm>
          </p:grpSpPr>
          <p:sp>
            <p:nvSpPr>
              <p:cNvPr id="15" name="吹き出し: 四角形 14">
                <a:extLst>
                  <a:ext uri="{FF2B5EF4-FFF2-40B4-BE49-F238E27FC236}">
                    <a16:creationId xmlns:a16="http://schemas.microsoft.com/office/drawing/2014/main" id="{96AC2CC6-2F9F-0897-F6F8-8927A7E7F387}"/>
                  </a:ext>
                </a:extLst>
              </p:cNvPr>
              <p:cNvSpPr/>
              <p:nvPr/>
            </p:nvSpPr>
            <p:spPr>
              <a:xfrm>
                <a:off x="2228692" y="5524210"/>
                <a:ext cx="5622224" cy="1125589"/>
              </a:xfrm>
              <a:prstGeom prst="wedgeRectCallout">
                <a:avLst>
                  <a:gd name="adj1" fmla="val 33728"/>
                  <a:gd name="adj2" fmla="val -134400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26867B2-4DDB-0605-0152-1CB1D21F3942}"/>
                  </a:ext>
                </a:extLst>
              </p:cNvPr>
              <p:cNvSpPr txBox="1"/>
              <p:nvPr/>
            </p:nvSpPr>
            <p:spPr>
              <a:xfrm>
                <a:off x="2185741" y="5745932"/>
                <a:ext cx="5805239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D-10</a:t>
                </a:r>
                <a:r>
                  <a:rPr kumimoji="1" lang="ja-JP" altLang="en-US" sz="1600" dirty="0"/>
                  <a:t> ユーザーお気に入り一覧画面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D5A9697-C6B6-CD32-1F1E-6C47D297F1DE}"/>
                </a:ext>
              </a:extLst>
            </p:cNvPr>
            <p:cNvGrpSpPr/>
            <p:nvPr/>
          </p:nvGrpSpPr>
          <p:grpSpPr>
            <a:xfrm>
              <a:off x="7657961" y="4468818"/>
              <a:ext cx="3491098" cy="640199"/>
              <a:chOff x="-1011595" y="5365553"/>
              <a:chExt cx="5803400" cy="1530184"/>
            </a:xfrm>
          </p:grpSpPr>
          <p:sp>
            <p:nvSpPr>
              <p:cNvPr id="18" name="吹き出し: 四角形 17">
                <a:extLst>
                  <a:ext uri="{FF2B5EF4-FFF2-40B4-BE49-F238E27FC236}">
                    <a16:creationId xmlns:a16="http://schemas.microsoft.com/office/drawing/2014/main" id="{89DC6A1F-A4E9-D3A8-F941-DC5FCC20D5F0}"/>
                  </a:ext>
                </a:extLst>
              </p:cNvPr>
              <p:cNvSpPr/>
              <p:nvPr/>
            </p:nvSpPr>
            <p:spPr>
              <a:xfrm>
                <a:off x="-1011595" y="5365553"/>
                <a:ext cx="5622226" cy="1125588"/>
              </a:xfrm>
              <a:prstGeom prst="wedgeRectCallout">
                <a:avLst>
                  <a:gd name="adj1" fmla="val -65086"/>
                  <a:gd name="adj2" fmla="val -134400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9D791AE-912F-7140-B864-E252BFA30254}"/>
                  </a:ext>
                </a:extLst>
              </p:cNvPr>
              <p:cNvSpPr txBox="1"/>
              <p:nvPr/>
            </p:nvSpPr>
            <p:spPr>
              <a:xfrm>
                <a:off x="-873370" y="5498026"/>
                <a:ext cx="5665175" cy="13977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600" dirty="0"/>
                  <a:t>D-9</a:t>
                </a:r>
                <a:r>
                  <a:rPr kumimoji="1" lang="ja-JP" altLang="en-US" sz="1600" dirty="0"/>
                  <a:t> ユーザー購入履歴一覧画面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C2629D2-2A98-7633-35C5-921528A5CC93}"/>
                </a:ext>
              </a:extLst>
            </p:cNvPr>
            <p:cNvGrpSpPr/>
            <p:nvPr/>
          </p:nvGrpSpPr>
          <p:grpSpPr>
            <a:xfrm>
              <a:off x="5603960" y="1477169"/>
              <a:ext cx="6291547" cy="657533"/>
              <a:chOff x="-7237738" y="5181110"/>
              <a:chExt cx="13494655" cy="1571616"/>
            </a:xfrm>
          </p:grpSpPr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5CA2080B-3A30-C669-0D15-BFD6C9C2B3B0}"/>
                  </a:ext>
                </a:extLst>
              </p:cNvPr>
              <p:cNvSpPr/>
              <p:nvPr/>
            </p:nvSpPr>
            <p:spPr>
              <a:xfrm>
                <a:off x="1413373" y="5181110"/>
                <a:ext cx="4654419" cy="1125589"/>
              </a:xfrm>
              <a:prstGeom prst="wedgeRectCallout">
                <a:avLst>
                  <a:gd name="adj1" fmla="val 2381"/>
                  <a:gd name="adj2" fmla="val 114977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F1D6672-7BF2-FAC3-01BB-D4C7C0DA8566}"/>
                  </a:ext>
                </a:extLst>
              </p:cNvPr>
              <p:cNvSpPr txBox="1"/>
              <p:nvPr/>
            </p:nvSpPr>
            <p:spPr>
              <a:xfrm>
                <a:off x="1602498" y="5355014"/>
                <a:ext cx="4654419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D-7</a:t>
                </a:r>
                <a:r>
                  <a:rPr kumimoji="1" lang="ja-JP" altLang="en-US" sz="1600" dirty="0"/>
                  <a:t> 商品</a:t>
                </a:r>
                <a:r>
                  <a:rPr lang="ja-JP" altLang="en-US" sz="1600" dirty="0"/>
                  <a:t>削除</a:t>
                </a:r>
                <a:r>
                  <a:rPr kumimoji="1" lang="ja-JP" altLang="en-US" sz="1600" dirty="0"/>
                  <a:t>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35" name="吹き出し: 四角形 34">
                <a:extLst>
                  <a:ext uri="{FF2B5EF4-FFF2-40B4-BE49-F238E27FC236}">
                    <a16:creationId xmlns:a16="http://schemas.microsoft.com/office/drawing/2014/main" id="{556FAB94-78E3-AF97-D443-D9D4CCB5DA7B}"/>
                  </a:ext>
                </a:extLst>
              </p:cNvPr>
              <p:cNvSpPr/>
              <p:nvPr/>
            </p:nvSpPr>
            <p:spPr>
              <a:xfrm>
                <a:off x="-7237738" y="5181110"/>
                <a:ext cx="5622226" cy="1125589"/>
              </a:xfrm>
              <a:prstGeom prst="wedgeRectCallout">
                <a:avLst>
                  <a:gd name="adj1" fmla="val 31299"/>
                  <a:gd name="adj2" fmla="val 99748"/>
                </a:avLst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65F49B4-89D0-5BF3-6FD7-4E2CB56E6D3F}"/>
                  </a:ext>
                </a:extLst>
              </p:cNvPr>
              <p:cNvSpPr txBox="1"/>
              <p:nvPr/>
            </p:nvSpPr>
            <p:spPr>
              <a:xfrm>
                <a:off x="-7080927" y="5336999"/>
                <a:ext cx="5665175" cy="13977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D-5</a:t>
                </a:r>
                <a:r>
                  <a:rPr kumimoji="1" lang="ja-JP" altLang="en-US" sz="1600" dirty="0"/>
                  <a:t> 商品情報変更画面 へ</a:t>
                </a:r>
              </a:p>
              <a:p>
                <a:endPara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358C33-3239-4963-BE57-AFA7F862DB9B}"/>
              </a:ext>
            </a:extLst>
          </p:cNvPr>
          <p:cNvSpPr txBox="1"/>
          <p:nvPr/>
        </p:nvSpPr>
        <p:spPr>
          <a:xfrm>
            <a:off x="4890865" y="1360635"/>
            <a:ext cx="20748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商品が新規登録されました。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C702D25-EF2F-30B7-8039-F5B334CCA3FF}"/>
              </a:ext>
            </a:extLst>
          </p:cNvPr>
          <p:cNvGrpSpPr/>
          <p:nvPr/>
        </p:nvGrpSpPr>
        <p:grpSpPr>
          <a:xfrm>
            <a:off x="7513810" y="845746"/>
            <a:ext cx="3649115" cy="401528"/>
            <a:chOff x="627530" y="5379973"/>
            <a:chExt cx="4363226" cy="1125588"/>
          </a:xfrm>
        </p:grpSpPr>
        <p:sp>
          <p:nvSpPr>
            <p:cNvPr id="29" name="吹き出し: 四角形 28">
              <a:extLst>
                <a:ext uri="{FF2B5EF4-FFF2-40B4-BE49-F238E27FC236}">
                  <a16:creationId xmlns:a16="http://schemas.microsoft.com/office/drawing/2014/main" id="{D62C6C6C-2FEC-9A56-4344-74F8110FF6FA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69499"/>
                <a:gd name="adj2" fmla="val 9638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F6AF89A-21B0-A51E-4CCC-F8C13E6AE083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9666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商品登録に成功すると表示されるメッセージです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88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D2212-6480-8426-52B0-1A81D6BFC25B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B0C708D9-544E-65FD-C19F-14BFEC08568A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四角形: 角を丸くする 4">
              <a:extLst>
                <a:ext uri="{FF2B5EF4-FFF2-40B4-BE49-F238E27FC236}">
                  <a16:creationId xmlns:a16="http://schemas.microsoft.com/office/drawing/2014/main" id="{62735021-459F-A961-F4B7-208AA89CFD34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r>
                <a:rPr kumimoji="1" lang="en-US" altLang="ja-JP" sz="2000" dirty="0"/>
                <a:t>D-3</a:t>
              </a:r>
              <a:r>
                <a:rPr kumimoji="1" lang="ja-JP" altLang="en-US" sz="2000" dirty="0"/>
                <a:t> 商品新規登録画面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036F9D-37CA-2A92-F429-E7D1DB329348}"/>
              </a:ext>
            </a:extLst>
          </p:cNvPr>
          <p:cNvSpPr txBox="1"/>
          <p:nvPr/>
        </p:nvSpPr>
        <p:spPr>
          <a:xfrm>
            <a:off x="4444626" y="517529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商品新規登録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2297DD4-8DCF-9A1F-033A-9F5CB9FA1E4B}"/>
              </a:ext>
            </a:extLst>
          </p:cNvPr>
          <p:cNvGrpSpPr/>
          <p:nvPr/>
        </p:nvGrpSpPr>
        <p:grpSpPr>
          <a:xfrm>
            <a:off x="2393576" y="1703294"/>
            <a:ext cx="7951694" cy="3139321"/>
            <a:chOff x="2393576" y="1703294"/>
            <a:chExt cx="7951694" cy="313932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8B7EA93-6C49-43AD-1771-C787BA62115C}"/>
                </a:ext>
              </a:extLst>
            </p:cNvPr>
            <p:cNvSpPr txBox="1"/>
            <p:nvPr/>
          </p:nvSpPr>
          <p:spPr>
            <a:xfrm>
              <a:off x="2393576" y="1703294"/>
              <a:ext cx="795169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商品名：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説明文：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値段：　　　　　　　　　　　　　　　　　円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画像：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発売開始日</a:t>
              </a:r>
              <a:r>
                <a:rPr lang="ja-JP" altLang="en-US" dirty="0"/>
                <a:t>：</a:t>
              </a:r>
              <a:endParaRPr lang="en-US" altLang="ja-JP" dirty="0"/>
            </a:p>
            <a:p>
              <a:endParaRPr kumimoji="1" lang="en-US" altLang="ja-JP" dirty="0"/>
            </a:p>
            <a:p>
              <a:r>
                <a:rPr lang="ja-JP" altLang="en-US" dirty="0"/>
                <a:t>個数制限：　　　　　あり　　　個　　　なし</a:t>
              </a:r>
              <a:endParaRPr kumimoji="1" lang="en-US" altLang="ja-JP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4DCA3B4-BEB2-F708-C0D5-835A77CDD426}"/>
                </a:ext>
              </a:extLst>
            </p:cNvPr>
            <p:cNvSpPr/>
            <p:nvPr/>
          </p:nvSpPr>
          <p:spPr>
            <a:xfrm>
              <a:off x="4356846" y="1703294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猫のキーホルダー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E7D2CB-5063-D39A-013B-72C19B56010E}"/>
                </a:ext>
              </a:extLst>
            </p:cNvPr>
            <p:cNvSpPr/>
            <p:nvPr/>
          </p:nvSpPr>
          <p:spPr>
            <a:xfrm>
              <a:off x="4356846" y="2265038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可愛い猫のキーホルダーです</a:t>
              </a:r>
              <a:r>
                <a:rPr lang="ja-JP" altLang="en-US" dirty="0">
                  <a:solidFill>
                    <a:schemeClr val="tx1"/>
                  </a:solidFill>
                </a:rPr>
                <a:t>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C240B7-2DAD-70CF-B03F-633A5E3343A2}"/>
                </a:ext>
              </a:extLst>
            </p:cNvPr>
            <p:cNvSpPr/>
            <p:nvPr/>
          </p:nvSpPr>
          <p:spPr>
            <a:xfrm>
              <a:off x="4356846" y="2806860"/>
              <a:ext cx="264458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680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ED695C5-D99F-8FEF-EB1B-E2CC5A316625}"/>
                </a:ext>
              </a:extLst>
            </p:cNvPr>
            <p:cNvSpPr/>
            <p:nvPr/>
          </p:nvSpPr>
          <p:spPr>
            <a:xfrm>
              <a:off x="4356846" y="3379085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/catkeyholder.jpg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532F94A-D9A8-0BBC-F09D-23872069B443}"/>
                </a:ext>
              </a:extLst>
            </p:cNvPr>
            <p:cNvSpPr/>
            <p:nvPr/>
          </p:nvSpPr>
          <p:spPr>
            <a:xfrm>
              <a:off x="4356846" y="3940829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2022/05/26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6B16F5-B32F-B2C1-6878-9AFBC7DEB90E}"/>
                </a:ext>
              </a:extLst>
            </p:cNvPr>
            <p:cNvSpPr/>
            <p:nvPr/>
          </p:nvSpPr>
          <p:spPr>
            <a:xfrm>
              <a:off x="5432611" y="4502573"/>
              <a:ext cx="385483" cy="24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77AB458-4884-6AE2-82AA-F68FCFEC55CA}"/>
                </a:ext>
              </a:extLst>
            </p:cNvPr>
            <p:cNvGrpSpPr/>
            <p:nvPr/>
          </p:nvGrpSpPr>
          <p:grpSpPr>
            <a:xfrm flipH="1">
              <a:off x="4444626" y="4502573"/>
              <a:ext cx="215154" cy="215154"/>
              <a:chOff x="3989295" y="6266329"/>
              <a:chExt cx="286870" cy="286870"/>
            </a:xfrm>
          </p:grpSpPr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2E0C2155-A429-F817-8386-928A81BA24B6}"/>
                  </a:ext>
                </a:extLst>
              </p:cNvPr>
              <p:cNvSpPr/>
              <p:nvPr/>
            </p:nvSpPr>
            <p:spPr>
              <a:xfrm>
                <a:off x="3989295" y="6266329"/>
                <a:ext cx="286870" cy="286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304F1A7-05A5-70A0-8872-B48CC753CF62}"/>
                  </a:ext>
                </a:extLst>
              </p:cNvPr>
              <p:cNvSpPr/>
              <p:nvPr/>
            </p:nvSpPr>
            <p:spPr>
              <a:xfrm flipH="1">
                <a:off x="4038601" y="6315635"/>
                <a:ext cx="188257" cy="1882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E5C53E6-89A0-7D08-768A-3AE0754431F1}"/>
                </a:ext>
              </a:extLst>
            </p:cNvPr>
            <p:cNvSpPr/>
            <p:nvPr/>
          </p:nvSpPr>
          <p:spPr>
            <a:xfrm flipH="1">
              <a:off x="6587191" y="4502573"/>
              <a:ext cx="215154" cy="21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C913760-41AF-2E51-17B8-29E606C8CF5D}"/>
              </a:ext>
            </a:extLst>
          </p:cNvPr>
          <p:cNvGrpSpPr/>
          <p:nvPr/>
        </p:nvGrpSpPr>
        <p:grpSpPr>
          <a:xfrm>
            <a:off x="349623" y="2846761"/>
            <a:ext cx="2043952" cy="537571"/>
            <a:chOff x="627530" y="5379975"/>
            <a:chExt cx="4363226" cy="1125588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4DD05641-1957-2376-3920-8A52BA1A6AE1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148922"/>
                <a:gd name="adj2" fmla="val 730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F8ED6D0-A87C-04CD-1857-53B7EC80E6C1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29784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商品画像そのものではなく、画像のパスを入力します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。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707087-46F2-42E5-75B4-DD6312F4B971}"/>
              </a:ext>
            </a:extLst>
          </p:cNvPr>
          <p:cNvGrpSpPr/>
          <p:nvPr/>
        </p:nvGrpSpPr>
        <p:grpSpPr>
          <a:xfrm>
            <a:off x="1555376" y="4862122"/>
            <a:ext cx="3321424" cy="750981"/>
            <a:chOff x="627530" y="5379973"/>
            <a:chExt cx="4363226" cy="1125588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7D045CD7-133A-0388-F44F-7C197B1CF492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43931"/>
                <a:gd name="adj2" fmla="val -7051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FF15A46-97FB-6E81-609E-93C28A5A665D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9687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個数制限がある場合は「あり」の横のチェックボックスにチェックを入れ、横のテキストボックスに個数を入力します。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B00FDB-6AD8-3A54-4CD1-7C28CC7276BE}"/>
              </a:ext>
            </a:extLst>
          </p:cNvPr>
          <p:cNvSpPr txBox="1"/>
          <p:nvPr/>
        </p:nvSpPr>
        <p:spPr>
          <a:xfrm>
            <a:off x="8446992" y="1762506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EE8B2740-DD2A-FC84-270A-C41E5F712201}"/>
              </a:ext>
            </a:extLst>
          </p:cNvPr>
          <p:cNvSpPr/>
          <p:nvPr/>
        </p:nvSpPr>
        <p:spPr>
          <a:xfrm>
            <a:off x="5406838" y="5638030"/>
            <a:ext cx="1998009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商品を追加する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6BE152-9333-042A-DDB0-DA9249C806A6}"/>
              </a:ext>
            </a:extLst>
          </p:cNvPr>
          <p:cNvSpPr txBox="1"/>
          <p:nvPr/>
        </p:nvSpPr>
        <p:spPr>
          <a:xfrm>
            <a:off x="8446992" y="2265038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35D8EE-16B3-ED53-E37C-D3B97F7C48DD}"/>
              </a:ext>
            </a:extLst>
          </p:cNvPr>
          <p:cNvSpPr txBox="1"/>
          <p:nvPr/>
        </p:nvSpPr>
        <p:spPr>
          <a:xfrm>
            <a:off x="7422775" y="2855523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9AEDA3-C60F-CB0B-BA01-8DBF029342A8}"/>
              </a:ext>
            </a:extLst>
          </p:cNvPr>
          <p:cNvSpPr txBox="1"/>
          <p:nvPr/>
        </p:nvSpPr>
        <p:spPr>
          <a:xfrm>
            <a:off x="8381999" y="3393031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テキストボックス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F6D26C-6710-9FF2-9E92-DE5D67400C01}"/>
              </a:ext>
            </a:extLst>
          </p:cNvPr>
          <p:cNvSpPr txBox="1"/>
          <p:nvPr/>
        </p:nvSpPr>
        <p:spPr>
          <a:xfrm>
            <a:off x="8381999" y="3958287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カレンダー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E78913D-3BDE-638E-35D5-F1AD9217DC94}"/>
              </a:ext>
            </a:extLst>
          </p:cNvPr>
          <p:cNvSpPr txBox="1"/>
          <p:nvPr/>
        </p:nvSpPr>
        <p:spPr>
          <a:xfrm>
            <a:off x="7532222" y="4480111"/>
            <a:ext cx="154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チェックボックス</a:t>
            </a:r>
          </a:p>
        </p:txBody>
      </p:sp>
    </p:spTree>
    <p:extLst>
      <p:ext uri="{BB962C8B-B14F-4D97-AF65-F5344CB8AC3E}">
        <p14:creationId xmlns:p14="http://schemas.microsoft.com/office/powerpoint/2010/main" val="419718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C8AD121-9A40-AA7D-F6F3-301C01B2C813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CF65CF8-2CAA-4BA2-5DD2-72657B2CA3C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145E9A9-2D5F-5816-7D0C-77EBBDE59EA8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D-4</a:t>
              </a:r>
              <a:r>
                <a:rPr kumimoji="1" lang="ja-JP" altLang="en-US" sz="2000" dirty="0"/>
                <a:t> 商品登録成功画面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ECA6F6-8E7C-5129-C77C-430840D39784}"/>
              </a:ext>
            </a:extLst>
          </p:cNvPr>
          <p:cNvSpPr txBox="1"/>
          <p:nvPr/>
        </p:nvSpPr>
        <p:spPr>
          <a:xfrm>
            <a:off x="4611609" y="1741370"/>
            <a:ext cx="248843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商品が登録されました。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引き続き登録しますか？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496F87-1232-3B87-1BCA-0FD4829026E0}"/>
              </a:ext>
            </a:extLst>
          </p:cNvPr>
          <p:cNvSpPr txBox="1"/>
          <p:nvPr/>
        </p:nvSpPr>
        <p:spPr>
          <a:xfrm>
            <a:off x="4531658" y="703918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商品登録成功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57AEF560-B4BC-1705-99C0-27F9FDCB4FBE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F34A8B-CB52-452C-8209-C5B60613D956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登録する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BFD8CB4-5A5E-115C-A18D-8F7CD62B783F}"/>
              </a:ext>
            </a:extLst>
          </p:cNvPr>
          <p:cNvSpPr/>
          <p:nvPr/>
        </p:nvSpPr>
        <p:spPr>
          <a:xfrm>
            <a:off x="7981642" y="2806732"/>
            <a:ext cx="2621223" cy="470924"/>
          </a:xfrm>
          <a:prstGeom prst="wedgeRectCallout">
            <a:avLst>
              <a:gd name="adj1" fmla="val -47020"/>
              <a:gd name="adj2" fmla="val 160665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B28473-9CE7-4EDF-E462-64A37764526B}"/>
              </a:ext>
            </a:extLst>
          </p:cNvPr>
          <p:cNvSpPr txBox="1"/>
          <p:nvPr/>
        </p:nvSpPr>
        <p:spPr>
          <a:xfrm>
            <a:off x="8028169" y="2905621"/>
            <a:ext cx="26412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D-2</a:t>
            </a:r>
            <a:r>
              <a:rPr kumimoji="1" lang="ja-JP" altLang="en-US" sz="1600" dirty="0"/>
              <a:t> 管理者</a:t>
            </a:r>
            <a:r>
              <a:rPr kumimoji="1" lang="en-US" altLang="ja-JP" sz="1600" dirty="0"/>
              <a:t>TOP</a:t>
            </a:r>
            <a:r>
              <a:rPr kumimoji="1" lang="ja-JP" altLang="en-US" sz="1600" dirty="0"/>
              <a:t>ページ へ</a:t>
            </a:r>
          </a:p>
          <a:p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7AC6B71-7F9A-F645-798E-7D9E10972789}"/>
              </a:ext>
            </a:extLst>
          </p:cNvPr>
          <p:cNvSpPr/>
          <p:nvPr/>
        </p:nvSpPr>
        <p:spPr>
          <a:xfrm>
            <a:off x="1204324" y="2806732"/>
            <a:ext cx="2621223" cy="470924"/>
          </a:xfrm>
          <a:prstGeom prst="wedgeRectCallout">
            <a:avLst>
              <a:gd name="adj1" fmla="val 41559"/>
              <a:gd name="adj2" fmla="val 172087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F8ACA8-2437-5DAF-9705-3A258147B5D1}"/>
              </a:ext>
            </a:extLst>
          </p:cNvPr>
          <p:cNvSpPr txBox="1"/>
          <p:nvPr/>
        </p:nvSpPr>
        <p:spPr>
          <a:xfrm>
            <a:off x="1250851" y="2905621"/>
            <a:ext cx="264124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D-3</a:t>
            </a:r>
            <a:r>
              <a:rPr kumimoji="1" lang="ja-JP" altLang="en-US" sz="1600" dirty="0"/>
              <a:t>商品新規登録画面へ</a:t>
            </a:r>
          </a:p>
          <a:p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6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169E81FA-AA0D-4536-98E8-3B93891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928249"/>
              </p:ext>
            </p:extLst>
          </p:nvPr>
        </p:nvGraphicFramePr>
        <p:xfrm>
          <a:off x="390780" y="224118"/>
          <a:ext cx="11679384" cy="651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02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2C93380-C7E5-6535-512C-1483CEBF6248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5643B34C-D6AE-4CF2-4A0E-08ED63B9D407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401A65A8-7948-8855-448C-CBB85C1CF41B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D-5 </a:t>
              </a:r>
              <a:r>
                <a:rPr kumimoji="1" lang="ja-JP" altLang="en-US" sz="2000" dirty="0"/>
                <a:t>商品情報一覧画面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graphicFrame>
        <p:nvGraphicFramePr>
          <p:cNvPr id="5" name="表 19">
            <a:extLst>
              <a:ext uri="{FF2B5EF4-FFF2-40B4-BE49-F238E27FC236}">
                <a16:creationId xmlns:a16="http://schemas.microsoft.com/office/drawing/2014/main" id="{53263A2C-B082-5148-5AC2-F80F3D36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3488"/>
              </p:ext>
            </p:extLst>
          </p:nvPr>
        </p:nvGraphicFramePr>
        <p:xfrm>
          <a:off x="699155" y="1440852"/>
          <a:ext cx="10535307" cy="175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説明文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値段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発売開始日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個数制限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897602"/>
                  </a:ext>
                </a:extLst>
              </a:tr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ウサギのぬいぐるみ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可愛いウサギのぬいぐるみです！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1,200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2022/05/11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B5A30DF4-2128-40AB-5C59-887B7E35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08" y="1774722"/>
            <a:ext cx="1226740" cy="1418197"/>
          </a:xfrm>
          <a:prstGeom prst="rect">
            <a:avLst/>
          </a:prstGeom>
        </p:spPr>
      </p:pic>
      <p:graphicFrame>
        <p:nvGraphicFramePr>
          <p:cNvPr id="11" name="表 19">
            <a:extLst>
              <a:ext uri="{FF2B5EF4-FFF2-40B4-BE49-F238E27FC236}">
                <a16:creationId xmlns:a16="http://schemas.microsoft.com/office/drawing/2014/main" id="{F9D06B45-A2E2-44CC-E32E-4C0FAC532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3020"/>
              </p:ext>
            </p:extLst>
          </p:nvPr>
        </p:nvGraphicFramePr>
        <p:xfrm>
          <a:off x="699155" y="3192919"/>
          <a:ext cx="10535307" cy="1416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猫のキーホルダー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可愛い猫のキーホルダーです！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680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2022/05/26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あり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graphicFrame>
        <p:nvGraphicFramePr>
          <p:cNvPr id="12" name="表 19">
            <a:extLst>
              <a:ext uri="{FF2B5EF4-FFF2-40B4-BE49-F238E27FC236}">
                <a16:creationId xmlns:a16="http://schemas.microsoft.com/office/drawing/2014/main" id="{D958F1FC-1F29-CFF1-5465-ABD39E925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94484"/>
              </p:ext>
            </p:extLst>
          </p:nvPr>
        </p:nvGraphicFramePr>
        <p:xfrm>
          <a:off x="699155" y="4611116"/>
          <a:ext cx="10535307" cy="1416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06197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556629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ニワトリとひよこのポストカード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可愛いニワトリとひよこの</a:t>
                      </a:r>
                      <a:endParaRPr kumimoji="1" lang="en-US" altLang="ja-JP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ポストカードです！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300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2022/05/29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F1534C-F13C-8B72-B3BE-BEA666F808C9}"/>
              </a:ext>
            </a:extLst>
          </p:cNvPr>
          <p:cNvSpPr txBox="1"/>
          <p:nvPr/>
        </p:nvSpPr>
        <p:spPr>
          <a:xfrm>
            <a:off x="4704269" y="69545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商品情報一覧</a:t>
            </a:r>
          </a:p>
        </p:txBody>
      </p:sp>
      <p:pic>
        <p:nvPicPr>
          <p:cNvPr id="15" name="図 14" descr="ロゴ&#10;&#10;低い精度で自動的に生成された説明">
            <a:extLst>
              <a:ext uri="{FF2B5EF4-FFF2-40B4-BE49-F238E27FC236}">
                <a16:creationId xmlns:a16="http://schemas.microsoft.com/office/drawing/2014/main" id="{FD2D0714-0E7B-D2F3-087A-1FB6D4F45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2" y="3200849"/>
            <a:ext cx="1253856" cy="141678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5C26D2-A0FA-DA82-C99F-8847E76CEBF4}"/>
              </a:ext>
            </a:extLst>
          </p:cNvPr>
          <p:cNvGrpSpPr/>
          <p:nvPr/>
        </p:nvGrpSpPr>
        <p:grpSpPr>
          <a:xfrm>
            <a:off x="1755944" y="5055721"/>
            <a:ext cx="1471350" cy="726057"/>
            <a:chOff x="1800768" y="5322184"/>
            <a:chExt cx="1253856" cy="64636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7EA8DA5-5068-F594-0606-5351B1C66657}"/>
                </a:ext>
              </a:extLst>
            </p:cNvPr>
            <p:cNvSpPr/>
            <p:nvPr/>
          </p:nvSpPr>
          <p:spPr>
            <a:xfrm>
              <a:off x="1800768" y="5322184"/>
              <a:ext cx="1253856" cy="6463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 descr="おもちゃ, 人形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988CD7EB-684D-2CB3-D20C-9EF8B7490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73" y="5376379"/>
              <a:ext cx="1041847" cy="537972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C803ACF-3D4C-A844-EC50-781BD214B601}"/>
              </a:ext>
            </a:extLst>
          </p:cNvPr>
          <p:cNvGrpSpPr/>
          <p:nvPr/>
        </p:nvGrpSpPr>
        <p:grpSpPr>
          <a:xfrm>
            <a:off x="4998619" y="6157265"/>
            <a:ext cx="1810871" cy="627529"/>
            <a:chOff x="5144793" y="5461488"/>
            <a:chExt cx="1810871" cy="62752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0765B38-5979-5BA2-7BEE-6DCD68F952FA}"/>
                </a:ext>
              </a:extLst>
            </p:cNvPr>
            <p:cNvGrpSpPr/>
            <p:nvPr/>
          </p:nvGrpSpPr>
          <p:grpSpPr>
            <a:xfrm>
              <a:off x="5405029" y="5696209"/>
              <a:ext cx="1308070" cy="196706"/>
              <a:chOff x="4034117" y="2375647"/>
              <a:chExt cx="1308070" cy="196706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A36F7692-876A-0B35-9FFB-F0086041EA24}"/>
                  </a:ext>
                </a:extLst>
              </p:cNvPr>
              <p:cNvSpPr/>
              <p:nvPr/>
            </p:nvSpPr>
            <p:spPr>
              <a:xfrm>
                <a:off x="4034117" y="2375647"/>
                <a:ext cx="196706" cy="19670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252AD84-D77D-F30F-2F14-00A125B47A8F}"/>
                  </a:ext>
                </a:extLst>
              </p:cNvPr>
              <p:cNvSpPr/>
              <p:nvPr/>
            </p:nvSpPr>
            <p:spPr>
              <a:xfrm>
                <a:off x="4580964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5F298B27-D2EF-BCB5-7C26-1951FAB28F14}"/>
                  </a:ext>
                </a:extLst>
              </p:cNvPr>
              <p:cNvSpPr/>
              <p:nvPr/>
            </p:nvSpPr>
            <p:spPr>
              <a:xfrm>
                <a:off x="5145481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99D56AF-AADF-0669-802F-C001271A1CCB}"/>
                </a:ext>
              </a:extLst>
            </p:cNvPr>
            <p:cNvSpPr/>
            <p:nvPr/>
          </p:nvSpPr>
          <p:spPr>
            <a:xfrm>
              <a:off x="5144793" y="5461488"/>
              <a:ext cx="1810871" cy="6275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986EBE8-A9A8-C7CB-568A-15C74C1A09A5}"/>
              </a:ext>
            </a:extLst>
          </p:cNvPr>
          <p:cNvGrpSpPr/>
          <p:nvPr/>
        </p:nvGrpSpPr>
        <p:grpSpPr>
          <a:xfrm>
            <a:off x="7349616" y="6124619"/>
            <a:ext cx="2760332" cy="464073"/>
            <a:chOff x="627530" y="5379973"/>
            <a:chExt cx="4363226" cy="819801"/>
          </a:xfrm>
        </p:grpSpPr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D6857080-C823-3595-BDB3-7AF118E93C8E}"/>
                </a:ext>
              </a:extLst>
            </p:cNvPr>
            <p:cNvSpPr/>
            <p:nvPr/>
          </p:nvSpPr>
          <p:spPr>
            <a:xfrm>
              <a:off x="627530" y="5379973"/>
              <a:ext cx="4363226" cy="819801"/>
            </a:xfrm>
            <a:prstGeom prst="wedgeRectCallout">
              <a:avLst>
                <a:gd name="adj1" fmla="val -74559"/>
                <a:gd name="adj2" fmla="val 3734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4D93297-E360-D5BF-7B6C-0F8A0F823B58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4893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ボタンでページの切り替えができます。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38D03C9-985F-302C-41CB-DC76D149496D}"/>
              </a:ext>
            </a:extLst>
          </p:cNvPr>
          <p:cNvGrpSpPr/>
          <p:nvPr/>
        </p:nvGrpSpPr>
        <p:grpSpPr>
          <a:xfrm>
            <a:off x="1981201" y="793704"/>
            <a:ext cx="7178156" cy="369332"/>
            <a:chOff x="3204043" y="2220161"/>
            <a:chExt cx="5393110" cy="369332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D99A01B-7738-5847-ED9E-EF31F5E3F6F0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もしくはキーワード：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A42B8A1-3398-D2D3-35AF-AA5A80CA49A8}"/>
                </a:ext>
              </a:extLst>
            </p:cNvPr>
            <p:cNvSpPr/>
            <p:nvPr/>
          </p:nvSpPr>
          <p:spPr>
            <a:xfrm>
              <a:off x="5547235" y="2234793"/>
              <a:ext cx="169021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7CAAA55A-6FE1-AA1A-15BE-CD981846F8A3}"/>
              </a:ext>
            </a:extLst>
          </p:cNvPr>
          <p:cNvSpPr/>
          <p:nvPr/>
        </p:nvSpPr>
        <p:spPr>
          <a:xfrm>
            <a:off x="7463117" y="73228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F8DECCC-88D6-3EB4-DEEB-D3E5D99B4D76}"/>
              </a:ext>
            </a:extLst>
          </p:cNvPr>
          <p:cNvGrpSpPr/>
          <p:nvPr/>
        </p:nvGrpSpPr>
        <p:grpSpPr>
          <a:xfrm>
            <a:off x="8550087" y="193045"/>
            <a:ext cx="3321424" cy="1021746"/>
            <a:chOff x="627530" y="5379973"/>
            <a:chExt cx="4363226" cy="1125588"/>
          </a:xfrm>
        </p:grpSpPr>
        <p:sp>
          <p:nvSpPr>
            <p:cNvPr id="21" name="吹き出し: 四角形 20">
              <a:extLst>
                <a:ext uri="{FF2B5EF4-FFF2-40B4-BE49-F238E27FC236}">
                  <a16:creationId xmlns:a16="http://schemas.microsoft.com/office/drawing/2014/main" id="{97D11250-A74B-129C-DF2B-C19E09C37D30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57015"/>
                <a:gd name="adj2" fmla="val 26099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E02FF1-46F4-DC2B-0877-66C1EE5B1A43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9154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特に条件を設定しないと、商品の情報が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ID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の番号が若い順から表示されます。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ID,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もしくはキーワードを入れて検索すると、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条件に当てはまる商品が表示されます。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86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87D0950-B5FC-568C-031F-D61D90D91425}"/>
              </a:ext>
            </a:extLst>
          </p:cNvPr>
          <p:cNvGrpSpPr/>
          <p:nvPr/>
        </p:nvGrpSpPr>
        <p:grpSpPr>
          <a:xfrm>
            <a:off x="0" y="0"/>
            <a:ext cx="29224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F9041733-BB1F-5C59-B9E0-B60AC34313F2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1103651-8416-1BD8-3F56-34C4FF24F06F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D-6</a:t>
              </a:r>
              <a:r>
                <a:rPr kumimoji="1" lang="ja-JP" altLang="en-US" sz="2000" dirty="0"/>
                <a:t> 商品情報変更画面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0088BF-5BAD-C234-EA49-4FD6E41CA0AA}"/>
              </a:ext>
            </a:extLst>
          </p:cNvPr>
          <p:cNvSpPr txBox="1"/>
          <p:nvPr/>
        </p:nvSpPr>
        <p:spPr>
          <a:xfrm>
            <a:off x="4531658" y="172201"/>
            <a:ext cx="312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商品情報変更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C1C4160-F322-FFEA-245E-63B37B255D9B}"/>
              </a:ext>
            </a:extLst>
          </p:cNvPr>
          <p:cNvGrpSpPr/>
          <p:nvPr/>
        </p:nvGrpSpPr>
        <p:grpSpPr>
          <a:xfrm>
            <a:off x="2315837" y="1876241"/>
            <a:ext cx="7951694" cy="3693319"/>
            <a:chOff x="2393576" y="1703294"/>
            <a:chExt cx="7951694" cy="369331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841C44B-8626-E0C0-767B-30805F2A2FFC}"/>
                </a:ext>
              </a:extLst>
            </p:cNvPr>
            <p:cNvSpPr txBox="1"/>
            <p:nvPr/>
          </p:nvSpPr>
          <p:spPr>
            <a:xfrm>
              <a:off x="2393576" y="1703294"/>
              <a:ext cx="795169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商品名：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説明文：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値段：　　　　　　　　　　　　　　　　　円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画像：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発売開始日</a:t>
              </a:r>
              <a:r>
                <a:rPr lang="ja-JP" altLang="en-US" dirty="0"/>
                <a:t>：</a:t>
              </a:r>
              <a:endParaRPr lang="en-US" altLang="ja-JP" dirty="0"/>
            </a:p>
            <a:p>
              <a:endParaRPr kumimoji="1" lang="en-US" altLang="ja-JP" dirty="0"/>
            </a:p>
            <a:p>
              <a:r>
                <a:rPr lang="ja-JP" altLang="en-US" dirty="0"/>
                <a:t>個数制限：　　　　　あり　　　個　　　なし</a:t>
              </a:r>
              <a:endParaRPr kumimoji="1" lang="en-US" altLang="ja-JP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77EF87-8D62-B0A8-71FD-412401B6A4A6}"/>
                </a:ext>
              </a:extLst>
            </p:cNvPr>
            <p:cNvSpPr/>
            <p:nvPr/>
          </p:nvSpPr>
          <p:spPr>
            <a:xfrm>
              <a:off x="4356846" y="2294884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猫のキーホルダー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D0578DB-D1DC-F411-EB36-DB055DBBE73C}"/>
                </a:ext>
              </a:extLst>
            </p:cNvPr>
            <p:cNvSpPr/>
            <p:nvPr/>
          </p:nvSpPr>
          <p:spPr>
            <a:xfrm>
              <a:off x="4356846" y="2856628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可愛い猫のキーホルダーです</a:t>
              </a:r>
              <a:r>
                <a:rPr lang="ja-JP" altLang="en-US" dirty="0">
                  <a:solidFill>
                    <a:schemeClr val="tx1"/>
                  </a:solidFill>
                </a:rPr>
                <a:t>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D9A49A4-2C95-893D-106C-4288EB4008C9}"/>
                </a:ext>
              </a:extLst>
            </p:cNvPr>
            <p:cNvSpPr/>
            <p:nvPr/>
          </p:nvSpPr>
          <p:spPr>
            <a:xfrm>
              <a:off x="4356846" y="3398450"/>
              <a:ext cx="2644589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680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063738-5AE5-D22D-A70F-D53DEA0851DC}"/>
                </a:ext>
              </a:extLst>
            </p:cNvPr>
            <p:cNvSpPr/>
            <p:nvPr/>
          </p:nvSpPr>
          <p:spPr>
            <a:xfrm>
              <a:off x="4356846" y="3970675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/catkeyholder.jpg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51B97B5-CD07-9087-8544-07A8AFFA3BB4}"/>
                </a:ext>
              </a:extLst>
            </p:cNvPr>
            <p:cNvSpPr/>
            <p:nvPr/>
          </p:nvSpPr>
          <p:spPr>
            <a:xfrm>
              <a:off x="4356846" y="4532419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2022/05/26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7BF40EF-A7CB-08D5-4A21-11F69D04EF73}"/>
                </a:ext>
              </a:extLst>
            </p:cNvPr>
            <p:cNvSpPr/>
            <p:nvPr/>
          </p:nvSpPr>
          <p:spPr>
            <a:xfrm>
              <a:off x="5430741" y="5066887"/>
              <a:ext cx="385483" cy="24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BA915FED-330F-7FBD-6B17-5BA9DC27F8C1}"/>
                </a:ext>
              </a:extLst>
            </p:cNvPr>
            <p:cNvGrpSpPr/>
            <p:nvPr/>
          </p:nvGrpSpPr>
          <p:grpSpPr>
            <a:xfrm flipH="1">
              <a:off x="4501821" y="5054064"/>
              <a:ext cx="215154" cy="215154"/>
              <a:chOff x="3913036" y="7001645"/>
              <a:chExt cx="286870" cy="286870"/>
            </a:xfrm>
          </p:grpSpPr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C0A2261C-FB62-FDCD-5721-E6A762515909}"/>
                  </a:ext>
                </a:extLst>
              </p:cNvPr>
              <p:cNvSpPr/>
              <p:nvPr/>
            </p:nvSpPr>
            <p:spPr>
              <a:xfrm>
                <a:off x="3913036" y="7001645"/>
                <a:ext cx="286870" cy="286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F7A7D82-91FD-4149-41D6-ED0B2CB413DF}"/>
                  </a:ext>
                </a:extLst>
              </p:cNvPr>
              <p:cNvSpPr/>
              <p:nvPr/>
            </p:nvSpPr>
            <p:spPr>
              <a:xfrm flipH="1">
                <a:off x="3962321" y="7055110"/>
                <a:ext cx="188257" cy="1882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E02C4384-1922-766C-2A80-A79B8BFEA045}"/>
                </a:ext>
              </a:extLst>
            </p:cNvPr>
            <p:cNvSpPr/>
            <p:nvPr/>
          </p:nvSpPr>
          <p:spPr>
            <a:xfrm flipH="1">
              <a:off x="6564601" y="5057174"/>
              <a:ext cx="215154" cy="21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3E951AC-5792-9EBB-3F76-B64285F133AD}"/>
                </a:ext>
              </a:extLst>
            </p:cNvPr>
            <p:cNvSpPr/>
            <p:nvPr/>
          </p:nvSpPr>
          <p:spPr>
            <a:xfrm>
              <a:off x="4356846" y="1742020"/>
              <a:ext cx="4025153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546E68A8-4829-FFA5-5F55-B3CA82BE84C1}"/>
              </a:ext>
            </a:extLst>
          </p:cNvPr>
          <p:cNvSpPr/>
          <p:nvPr/>
        </p:nvSpPr>
        <p:spPr>
          <a:xfrm>
            <a:off x="5030322" y="5919945"/>
            <a:ext cx="2311774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商品</a:t>
            </a:r>
            <a:r>
              <a:rPr lang="ja-JP" altLang="en-US" dirty="0"/>
              <a:t>情報を変更</a:t>
            </a:r>
            <a:r>
              <a:rPr kumimoji="1" lang="ja-JP" altLang="en-US" dirty="0"/>
              <a:t>する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B6AB69D-D8F1-15BC-07B9-83F60810C232}"/>
              </a:ext>
            </a:extLst>
          </p:cNvPr>
          <p:cNvGrpSpPr/>
          <p:nvPr/>
        </p:nvGrpSpPr>
        <p:grpSpPr>
          <a:xfrm>
            <a:off x="932331" y="5607854"/>
            <a:ext cx="3081991" cy="907585"/>
            <a:chOff x="662435" y="5509861"/>
            <a:chExt cx="5665176" cy="1527623"/>
          </a:xfrm>
        </p:grpSpPr>
        <p:sp>
          <p:nvSpPr>
            <p:cNvPr id="21" name="吹き出し: 四角形 20">
              <a:extLst>
                <a:ext uri="{FF2B5EF4-FFF2-40B4-BE49-F238E27FC236}">
                  <a16:creationId xmlns:a16="http://schemas.microsoft.com/office/drawing/2014/main" id="{F2EC2B0B-B499-A9E4-4563-9FF0618ABF4B}"/>
                </a:ext>
              </a:extLst>
            </p:cNvPr>
            <p:cNvSpPr/>
            <p:nvPr/>
          </p:nvSpPr>
          <p:spPr>
            <a:xfrm>
              <a:off x="662435" y="5509861"/>
              <a:ext cx="5622226" cy="1125588"/>
            </a:xfrm>
            <a:prstGeom prst="wedgeRectCallout">
              <a:avLst>
                <a:gd name="adj1" fmla="val 87427"/>
                <a:gd name="adj2" fmla="val 59486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6C7E993-82ED-7708-5818-3BC74C585BA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39871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商品情報変更処理後に</a:t>
              </a:r>
              <a:endParaRPr kumimoji="1" lang="en-US" altLang="ja-JP" sz="1600" dirty="0"/>
            </a:p>
            <a:p>
              <a:r>
                <a:rPr kumimoji="1" lang="en-US" altLang="ja-JP" sz="1600" dirty="0"/>
                <a:t>D-6 </a:t>
              </a:r>
              <a:r>
                <a:rPr kumimoji="1" lang="ja-JP" altLang="en-US" sz="1600" dirty="0"/>
                <a:t>商品情報変更成功画面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D638002-3D9A-1B82-28D0-4EE83F1C4967}"/>
              </a:ext>
            </a:extLst>
          </p:cNvPr>
          <p:cNvGrpSpPr/>
          <p:nvPr/>
        </p:nvGrpSpPr>
        <p:grpSpPr>
          <a:xfrm>
            <a:off x="8700247" y="2326569"/>
            <a:ext cx="3321424" cy="637173"/>
            <a:chOff x="627530" y="5379973"/>
            <a:chExt cx="4363226" cy="1125588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3F1BD5D4-685A-9DD1-24B4-ABFC8D576908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88053"/>
                <a:gd name="adj2" fmla="val 34535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244CE47-5D01-0CAF-0B9C-436607D3635C}"/>
                </a:ext>
              </a:extLst>
            </p:cNvPr>
            <p:cNvSpPr txBox="1"/>
            <p:nvPr/>
          </p:nvSpPr>
          <p:spPr>
            <a:xfrm>
              <a:off x="662441" y="5499994"/>
              <a:ext cx="4328315" cy="6919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入力のルールは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D-3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商品新規登録画面」と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同じです。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60D7CD0-7DC1-A6B2-D8F3-1E2BFC32B8F6}"/>
              </a:ext>
            </a:extLst>
          </p:cNvPr>
          <p:cNvGrpSpPr/>
          <p:nvPr/>
        </p:nvGrpSpPr>
        <p:grpSpPr>
          <a:xfrm>
            <a:off x="8485094" y="5867546"/>
            <a:ext cx="3536577" cy="785013"/>
            <a:chOff x="627530" y="5379973"/>
            <a:chExt cx="4363226" cy="1191966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214D07DD-5314-6312-6840-97C521BEAA60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86279"/>
                <a:gd name="adj2" fmla="val 16395"/>
              </a:avLst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8332ABD-895F-074A-BA28-C0A5C2B6E452}"/>
                </a:ext>
              </a:extLst>
            </p:cNvPr>
            <p:cNvSpPr txBox="1"/>
            <p:nvPr/>
          </p:nvSpPr>
          <p:spPr>
            <a:xfrm>
              <a:off x="662441" y="5430173"/>
              <a:ext cx="4328315" cy="11417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商品情報変更に成功すると、追加に成功した時同様に「商品情報が変更されました」と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メッセージが出ます。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7EB3CF0-7F68-6A29-14E4-517EEEE796C9}"/>
              </a:ext>
            </a:extLst>
          </p:cNvPr>
          <p:cNvGrpSpPr/>
          <p:nvPr/>
        </p:nvGrpSpPr>
        <p:grpSpPr>
          <a:xfrm>
            <a:off x="4474458" y="1009215"/>
            <a:ext cx="5393110" cy="369332"/>
            <a:chOff x="3204043" y="2220161"/>
            <a:chExt cx="5393110" cy="369332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2F48A69-496D-371B-DFFA-85DA4EB2E85C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E49AC80-749C-A1B3-42AA-DFC28072A884}"/>
                </a:ext>
              </a:extLst>
            </p:cNvPr>
            <p:cNvSpPr/>
            <p:nvPr/>
          </p:nvSpPr>
          <p:spPr>
            <a:xfrm>
              <a:off x="4275230" y="2235151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BF4B7663-426B-92BA-A759-4FEA65475777}"/>
              </a:ext>
            </a:extLst>
          </p:cNvPr>
          <p:cNvSpPr/>
          <p:nvPr/>
        </p:nvSpPr>
        <p:spPr>
          <a:xfrm>
            <a:off x="6270811" y="905538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AEB1EAE-5EF4-09BE-9F0D-E34133E5F459}"/>
              </a:ext>
            </a:extLst>
          </p:cNvPr>
          <p:cNvGrpSpPr/>
          <p:nvPr/>
        </p:nvGrpSpPr>
        <p:grpSpPr>
          <a:xfrm>
            <a:off x="957683" y="833223"/>
            <a:ext cx="3321424" cy="848342"/>
            <a:chOff x="627530" y="5379973"/>
            <a:chExt cx="4363226" cy="1261788"/>
          </a:xfrm>
        </p:grpSpPr>
        <p:sp>
          <p:nvSpPr>
            <p:cNvPr id="38" name="吹き出し: 四角形 37">
              <a:extLst>
                <a:ext uri="{FF2B5EF4-FFF2-40B4-BE49-F238E27FC236}">
                  <a16:creationId xmlns:a16="http://schemas.microsoft.com/office/drawing/2014/main" id="{7331535C-B601-4294-A986-9D04564FCA13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57426"/>
                <a:gd name="adj2" fmla="val 1483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C12CD00-7349-ED8F-C447-A8F42C2336F6}"/>
                </a:ext>
              </a:extLst>
            </p:cNvPr>
            <p:cNvSpPr txBox="1"/>
            <p:nvPr/>
          </p:nvSpPr>
          <p:spPr>
            <a:xfrm>
              <a:off x="662441" y="5499995"/>
              <a:ext cx="4328315" cy="11417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情報を変更したい商品の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「検索」を押すと、下のフォームに情報が</a:t>
              </a:r>
              <a:endParaRPr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表示されます。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5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649A36E-4D3F-5284-4F8D-D060A428E064}"/>
              </a:ext>
            </a:extLst>
          </p:cNvPr>
          <p:cNvGrpSpPr/>
          <p:nvPr/>
        </p:nvGrpSpPr>
        <p:grpSpPr>
          <a:xfrm>
            <a:off x="0" y="-62753"/>
            <a:ext cx="3325906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B7600390-0E75-6151-2B7D-8D287F31FDD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29B2BA30-2224-9342-4EC4-E5E5781680BC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D-7 </a:t>
              </a:r>
              <a:r>
                <a:rPr kumimoji="1" lang="ja-JP" altLang="en-US" sz="2000" dirty="0"/>
                <a:t>商品情報変更成功画面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6867B9-CE02-E73F-9A2D-91E37ACAB818}"/>
              </a:ext>
            </a:extLst>
          </p:cNvPr>
          <p:cNvSpPr txBox="1"/>
          <p:nvPr/>
        </p:nvSpPr>
        <p:spPr>
          <a:xfrm>
            <a:off x="4275230" y="411530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商品情報変更成功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801891-E017-C2AE-9E97-C5CD6E8875C5}"/>
              </a:ext>
            </a:extLst>
          </p:cNvPr>
          <p:cNvSpPr txBox="1"/>
          <p:nvPr/>
        </p:nvSpPr>
        <p:spPr>
          <a:xfrm>
            <a:off x="4372039" y="1346033"/>
            <a:ext cx="291874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商品情報が変更されました。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引き続き変更しますか？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3B9C2570-1C42-D4CE-1888-C1F9C95E6998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E98FBD3E-1593-851B-A6C4-D43FF76711C5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登録する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8DCF145-4A6F-0FC3-4D20-D0E758813A63}"/>
              </a:ext>
            </a:extLst>
          </p:cNvPr>
          <p:cNvGrpSpPr/>
          <p:nvPr/>
        </p:nvGrpSpPr>
        <p:grpSpPr>
          <a:xfrm>
            <a:off x="7981642" y="2806732"/>
            <a:ext cx="2687774" cy="683664"/>
            <a:chOff x="7981642" y="2806732"/>
            <a:chExt cx="2687774" cy="683664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1166624E-2CB9-E18E-E32A-19824ECFBCA7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E0D0829-3B61-C5AA-09CB-643955BE972E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7F58A13-FB86-FBB9-0101-A49AD123CF8E}"/>
              </a:ext>
            </a:extLst>
          </p:cNvPr>
          <p:cNvGrpSpPr/>
          <p:nvPr/>
        </p:nvGrpSpPr>
        <p:grpSpPr>
          <a:xfrm>
            <a:off x="1204324" y="2806732"/>
            <a:ext cx="2759492" cy="648861"/>
            <a:chOff x="1204324" y="2806732"/>
            <a:chExt cx="2759492" cy="648861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C2852AE4-D2AB-BB62-1836-4746F0F54F08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B824E8B-868B-1665-DB59-00B5CE9CD6B9}"/>
                </a:ext>
              </a:extLst>
            </p:cNvPr>
            <p:cNvSpPr txBox="1"/>
            <p:nvPr/>
          </p:nvSpPr>
          <p:spPr>
            <a:xfrm>
              <a:off x="1322569" y="2870818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D-5</a:t>
              </a:r>
              <a:r>
                <a:rPr kumimoji="1" lang="ja-JP" altLang="en-US" sz="1600" dirty="0"/>
                <a:t> 商品情報変更画面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00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6CCDB06-9AD8-4A77-43C5-4F8F6C8EFB36}"/>
              </a:ext>
            </a:extLst>
          </p:cNvPr>
          <p:cNvGrpSpPr/>
          <p:nvPr/>
        </p:nvGrpSpPr>
        <p:grpSpPr>
          <a:xfrm>
            <a:off x="0" y="-62753"/>
            <a:ext cx="2303929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68A6CEA5-6309-2DC9-6E2F-33B2AE88CDC3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CFDFBE77-CE53-FE25-4633-6ACCE7C1627C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D-8</a:t>
              </a:r>
              <a:r>
                <a:rPr kumimoji="1" lang="ja-JP" altLang="en-US" sz="2000" dirty="0"/>
                <a:t> 商品削除画面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568761-F7C5-D097-1327-DF886E287474}"/>
              </a:ext>
            </a:extLst>
          </p:cNvPr>
          <p:cNvSpPr txBox="1"/>
          <p:nvPr/>
        </p:nvSpPr>
        <p:spPr>
          <a:xfrm>
            <a:off x="4275230" y="161711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商品情報削除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8409CA-743E-CA3E-4104-9C75A90D7BFB}"/>
              </a:ext>
            </a:extLst>
          </p:cNvPr>
          <p:cNvSpPr txBox="1"/>
          <p:nvPr/>
        </p:nvSpPr>
        <p:spPr>
          <a:xfrm>
            <a:off x="4148051" y="995556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削除したい商品の</a:t>
            </a:r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ID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を入力してください。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F3D609-6274-7AF7-FFBD-5BBA356A52D5}"/>
              </a:ext>
            </a:extLst>
          </p:cNvPr>
          <p:cNvGrpSpPr/>
          <p:nvPr/>
        </p:nvGrpSpPr>
        <p:grpSpPr>
          <a:xfrm>
            <a:off x="4275230" y="1677328"/>
            <a:ext cx="5393110" cy="369332"/>
            <a:chOff x="3204043" y="2220161"/>
            <a:chExt cx="5393110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59C20C3-EFD5-D206-8A83-5466A1056FDE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商品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4866795-4AF8-56F9-38EC-0474623B7B3C}"/>
                </a:ext>
              </a:extLst>
            </p:cNvPr>
            <p:cNvSpPr/>
            <p:nvPr/>
          </p:nvSpPr>
          <p:spPr>
            <a:xfrm>
              <a:off x="4275230" y="2235151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57A4A8B-C5C1-D9E2-8BC1-F3E4AFCBA4C1}"/>
              </a:ext>
            </a:extLst>
          </p:cNvPr>
          <p:cNvGrpSpPr/>
          <p:nvPr/>
        </p:nvGrpSpPr>
        <p:grpSpPr>
          <a:xfrm>
            <a:off x="7549920" y="1546135"/>
            <a:ext cx="3010504" cy="681357"/>
            <a:chOff x="627530" y="5379973"/>
            <a:chExt cx="4363226" cy="1442357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C36812C1-011C-1725-DDF3-40002B315C03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67523"/>
                <a:gd name="adj2" fmla="val 1461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BEC8A7D-EFBC-231F-3593-746B80BF5D47}"/>
                </a:ext>
              </a:extLst>
            </p:cNvPr>
            <p:cNvSpPr txBox="1"/>
            <p:nvPr/>
          </p:nvSpPr>
          <p:spPr>
            <a:xfrm>
              <a:off x="897182" y="5454119"/>
              <a:ext cx="4093574" cy="1368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を入力し、検索ボタンを押すと下に該当する商品の情報が表示されます。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57333DC0-88A1-889B-275D-BA1478E0498F}"/>
              </a:ext>
            </a:extLst>
          </p:cNvPr>
          <p:cNvSpPr/>
          <p:nvPr/>
        </p:nvSpPr>
        <p:spPr>
          <a:xfrm>
            <a:off x="6038528" y="1631161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9F8657-11CB-FBC0-F4A2-BBBC5E7474F9}"/>
              </a:ext>
            </a:extLst>
          </p:cNvPr>
          <p:cNvSpPr txBox="1"/>
          <p:nvPr/>
        </p:nvSpPr>
        <p:spPr>
          <a:xfrm>
            <a:off x="4809059" y="2919865"/>
            <a:ext cx="217206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以下の商品を削除しますか？</a:t>
            </a:r>
          </a:p>
        </p:txBody>
      </p:sp>
      <p:graphicFrame>
        <p:nvGraphicFramePr>
          <p:cNvPr id="19" name="表 19">
            <a:extLst>
              <a:ext uri="{FF2B5EF4-FFF2-40B4-BE49-F238E27FC236}">
                <a16:creationId xmlns:a16="http://schemas.microsoft.com/office/drawing/2014/main" id="{49DAB9B6-B72B-4FE3-3996-FA8CB1D2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0618"/>
              </p:ext>
            </p:extLst>
          </p:nvPr>
        </p:nvGraphicFramePr>
        <p:xfrm>
          <a:off x="770874" y="3437158"/>
          <a:ext cx="10535307" cy="175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507">
                  <a:extLst>
                    <a:ext uri="{9D8B030D-6E8A-4147-A177-3AD203B41FA5}">
                      <a16:colId xmlns:a16="http://schemas.microsoft.com/office/drawing/2014/main" val="441237685"/>
                    </a:ext>
                  </a:extLst>
                </a:gridCol>
                <a:gridCol w="1632446">
                  <a:extLst>
                    <a:ext uri="{9D8B030D-6E8A-4147-A177-3AD203B41FA5}">
                      <a16:colId xmlns:a16="http://schemas.microsoft.com/office/drawing/2014/main" val="231855026"/>
                    </a:ext>
                  </a:extLst>
                </a:gridCol>
                <a:gridCol w="1779852">
                  <a:extLst>
                    <a:ext uri="{9D8B030D-6E8A-4147-A177-3AD203B41FA5}">
                      <a16:colId xmlns:a16="http://schemas.microsoft.com/office/drawing/2014/main" val="3519633895"/>
                    </a:ext>
                  </a:extLst>
                </a:gridCol>
                <a:gridCol w="2482974">
                  <a:extLst>
                    <a:ext uri="{9D8B030D-6E8A-4147-A177-3AD203B41FA5}">
                      <a16:colId xmlns:a16="http://schemas.microsoft.com/office/drawing/2014/main" val="112631342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130543139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673883099"/>
                    </a:ext>
                  </a:extLst>
                </a:gridCol>
                <a:gridCol w="1048869">
                  <a:extLst>
                    <a:ext uri="{9D8B030D-6E8A-4147-A177-3AD203B41FA5}">
                      <a16:colId xmlns:a16="http://schemas.microsoft.com/office/drawing/2014/main" val="214141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商品名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説明文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値段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発売開始日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個数制限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897602"/>
                  </a:ext>
                </a:extLst>
              </a:tr>
              <a:tr h="14167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ウサギのぬいぐるみ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可愛いウサギのぬいぐるみです！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1,200</a:t>
                      </a:r>
                      <a:r>
                        <a:rPr kumimoji="1" lang="ja-JP" altLang="en-US" sz="1200" dirty="0"/>
                        <a:t>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2022/05/11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なし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77662"/>
                  </a:ext>
                </a:extLst>
              </a:tr>
            </a:tbl>
          </a:graphicData>
        </a:graphic>
      </p:graphicFrame>
      <p:pic>
        <p:nvPicPr>
          <p:cNvPr id="16" name="図 15">
            <a:extLst>
              <a:ext uri="{FF2B5EF4-FFF2-40B4-BE49-F238E27FC236}">
                <a16:creationId xmlns:a16="http://schemas.microsoft.com/office/drawing/2014/main" id="{4D5F535D-7D79-390D-2E52-DE5C4750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68" y="3771028"/>
            <a:ext cx="1226740" cy="141819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37DEF9-2E11-65B2-FF05-0386B62B2103}"/>
              </a:ext>
            </a:extLst>
          </p:cNvPr>
          <p:cNvSpPr txBox="1"/>
          <p:nvPr/>
        </p:nvSpPr>
        <p:spPr>
          <a:xfrm>
            <a:off x="4563969" y="2320436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該当する商品がありません。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73D32FF-A085-4D0E-D09A-A51B7659B4A5}"/>
              </a:ext>
            </a:extLst>
          </p:cNvPr>
          <p:cNvGrpSpPr/>
          <p:nvPr/>
        </p:nvGrpSpPr>
        <p:grpSpPr>
          <a:xfrm>
            <a:off x="533261" y="1425237"/>
            <a:ext cx="3010504" cy="589248"/>
            <a:chOff x="8444688" y="2751930"/>
            <a:chExt cx="3337926" cy="741680"/>
          </a:xfrm>
        </p:grpSpPr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FB4CF6EE-C4ED-87F9-486A-272995E31A1F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82603"/>
                <a:gd name="adj2" fmla="val 124998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4B8F0D4-CE98-5E87-BB54-5961849AC4DB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入力した</a:t>
              </a:r>
              <a:r>
                <a:rPr kumimoji="1" lang="en-US" altLang="ja-JP" sz="1200" dirty="0"/>
                <a:t>ID</a:t>
              </a:r>
              <a:r>
                <a:rPr kumimoji="1" lang="ja-JP" altLang="en-US" sz="1200" dirty="0"/>
                <a:t>に該当する商品が無かったときに表示されるメッセージです。</a:t>
              </a:r>
            </a:p>
          </p:txBody>
        </p:sp>
      </p:grp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FB7B89B5-6799-9448-CEA6-9F5E5D411F29}"/>
              </a:ext>
            </a:extLst>
          </p:cNvPr>
          <p:cNvSpPr/>
          <p:nvPr/>
        </p:nvSpPr>
        <p:spPr>
          <a:xfrm>
            <a:off x="6552451" y="6093652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B7D3F475-D94D-1AED-8435-452BF7FDAE5C}"/>
              </a:ext>
            </a:extLst>
          </p:cNvPr>
          <p:cNvSpPr/>
          <p:nvPr/>
        </p:nvSpPr>
        <p:spPr>
          <a:xfrm>
            <a:off x="3509083" y="6105386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</a:t>
            </a:r>
            <a:r>
              <a:rPr kumimoji="1" lang="ja-JP" altLang="en-US" dirty="0"/>
              <a:t>する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5F3EF07-E304-F561-4049-49C79CA6C78F}"/>
              </a:ext>
            </a:extLst>
          </p:cNvPr>
          <p:cNvGrpSpPr/>
          <p:nvPr/>
        </p:nvGrpSpPr>
        <p:grpSpPr>
          <a:xfrm>
            <a:off x="8026465" y="5320040"/>
            <a:ext cx="2687774" cy="683664"/>
            <a:chOff x="7981642" y="2806732"/>
            <a:chExt cx="2687774" cy="683664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200FF1D3-10D6-FEB3-EB11-BC0759F03329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B76188A-9453-4736-FC40-6927E68152AE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5E92CBD-B44E-2801-8188-FD1743D62B9A}"/>
              </a:ext>
            </a:extLst>
          </p:cNvPr>
          <p:cNvGrpSpPr/>
          <p:nvPr/>
        </p:nvGrpSpPr>
        <p:grpSpPr>
          <a:xfrm>
            <a:off x="1249147" y="5311865"/>
            <a:ext cx="2621223" cy="769441"/>
            <a:chOff x="1204324" y="2798557"/>
            <a:chExt cx="2621223" cy="769441"/>
          </a:xfrm>
        </p:grpSpPr>
        <p:sp>
          <p:nvSpPr>
            <p:cNvPr id="36" name="吹き出し: 四角形 35">
              <a:extLst>
                <a:ext uri="{FF2B5EF4-FFF2-40B4-BE49-F238E27FC236}">
                  <a16:creationId xmlns:a16="http://schemas.microsoft.com/office/drawing/2014/main" id="{63FC4506-3EC1-A031-C51B-5F8C0E497F6E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E031DC3-17EE-3BC6-7479-9693F0D82FEC}"/>
                </a:ext>
              </a:extLst>
            </p:cNvPr>
            <p:cNvSpPr txBox="1"/>
            <p:nvPr/>
          </p:nvSpPr>
          <p:spPr>
            <a:xfrm>
              <a:off x="1326058" y="2798557"/>
              <a:ext cx="2402115" cy="7694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削除処理後、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D-8 </a:t>
              </a:r>
              <a:r>
                <a:rPr kumimoji="1" lang="ja-JP" altLang="en-US" sz="1400" dirty="0"/>
                <a:t>商品削除成功画面へ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0575925-4794-7BD9-1B98-408123D73387}"/>
              </a:ext>
            </a:extLst>
          </p:cNvPr>
          <p:cNvGrpSpPr/>
          <p:nvPr/>
        </p:nvGrpSpPr>
        <p:grpSpPr>
          <a:xfrm>
            <a:off x="0" y="-62753"/>
            <a:ext cx="2805953" cy="703918"/>
            <a:chOff x="0" y="0"/>
            <a:chExt cx="3128684" cy="70391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85354FA-086C-0F5A-F650-50B04B1DA1B8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91CD61B-BEA0-A9B5-9222-D0DB34ADB2FF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D-9 </a:t>
              </a:r>
              <a:r>
                <a:rPr kumimoji="1" lang="ja-JP" altLang="en-US" sz="2000" dirty="0"/>
                <a:t>商品削除成功画面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60FFCC-0DC9-13B6-16A1-9AAD6DF586F9}"/>
              </a:ext>
            </a:extLst>
          </p:cNvPr>
          <p:cNvSpPr txBox="1"/>
          <p:nvPr/>
        </p:nvSpPr>
        <p:spPr>
          <a:xfrm>
            <a:off x="4275230" y="161711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商品情報削除成功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7D725-C422-24EC-045F-EEDB479FFD83}"/>
              </a:ext>
            </a:extLst>
          </p:cNvPr>
          <p:cNvSpPr txBox="1"/>
          <p:nvPr/>
        </p:nvSpPr>
        <p:spPr>
          <a:xfrm>
            <a:off x="4372039" y="1346033"/>
            <a:ext cx="291874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商品情報が削除されました。</a:t>
            </a:r>
            <a:endParaRPr lang="en-US" altLang="ja-JP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引き続き削除しますか？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7A443770-732A-AB87-161C-5CE919EF04CC}"/>
              </a:ext>
            </a:extLst>
          </p:cNvPr>
          <p:cNvSpPr/>
          <p:nvPr/>
        </p:nvSpPr>
        <p:spPr>
          <a:xfrm>
            <a:off x="6507628" y="3580344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722E6A87-7320-6C55-D3CC-44ACC6BAEEB2}"/>
              </a:ext>
            </a:extLst>
          </p:cNvPr>
          <p:cNvSpPr/>
          <p:nvPr/>
        </p:nvSpPr>
        <p:spPr>
          <a:xfrm>
            <a:off x="3464260" y="3592078"/>
            <a:ext cx="181555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削除する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04BB069-70EA-918F-C1DE-CA37F1436BDD}"/>
              </a:ext>
            </a:extLst>
          </p:cNvPr>
          <p:cNvGrpSpPr/>
          <p:nvPr/>
        </p:nvGrpSpPr>
        <p:grpSpPr>
          <a:xfrm>
            <a:off x="7981642" y="2806732"/>
            <a:ext cx="2687774" cy="683664"/>
            <a:chOff x="7981642" y="2806732"/>
            <a:chExt cx="2687774" cy="683664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2BDC7D2C-4EAA-8D5C-90DB-9651B199BECB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B5F656E-9C55-2320-0542-E84BFF2E833F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A6DB4EE-B57B-BEC2-D28A-276910A0277D}"/>
              </a:ext>
            </a:extLst>
          </p:cNvPr>
          <p:cNvGrpSpPr/>
          <p:nvPr/>
        </p:nvGrpSpPr>
        <p:grpSpPr>
          <a:xfrm>
            <a:off x="1204324" y="2806732"/>
            <a:ext cx="2839899" cy="683664"/>
            <a:chOff x="1204324" y="2806732"/>
            <a:chExt cx="2839899" cy="683664"/>
          </a:xfrm>
        </p:grpSpPr>
        <p:sp>
          <p:nvSpPr>
            <p:cNvPr id="18" name="吹き出し: 四角形 17">
              <a:extLst>
                <a:ext uri="{FF2B5EF4-FFF2-40B4-BE49-F238E27FC236}">
                  <a16:creationId xmlns:a16="http://schemas.microsoft.com/office/drawing/2014/main" id="{FEE8711B-9313-D9C5-A9C6-D3D36DAF82AA}"/>
                </a:ext>
              </a:extLst>
            </p:cNvPr>
            <p:cNvSpPr/>
            <p:nvPr/>
          </p:nvSpPr>
          <p:spPr>
            <a:xfrm>
              <a:off x="1204324" y="2806732"/>
              <a:ext cx="2621223" cy="470924"/>
            </a:xfrm>
            <a:prstGeom prst="wedgeRectCallout">
              <a:avLst>
                <a:gd name="adj1" fmla="val 41559"/>
                <a:gd name="adj2" fmla="val 17208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CD291D6-52F1-28B9-C8CC-BC34448E045B}"/>
                </a:ext>
              </a:extLst>
            </p:cNvPr>
            <p:cNvSpPr txBox="1"/>
            <p:nvPr/>
          </p:nvSpPr>
          <p:spPr>
            <a:xfrm>
              <a:off x="1402976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D-7</a:t>
              </a:r>
              <a:r>
                <a:rPr kumimoji="1" lang="ja-JP" altLang="en-US" sz="1600" dirty="0"/>
                <a:t> 商品削除画面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6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D9D89F-2E10-EC07-3B37-96F2B5381AAE}"/>
              </a:ext>
            </a:extLst>
          </p:cNvPr>
          <p:cNvGrpSpPr/>
          <p:nvPr/>
        </p:nvGrpSpPr>
        <p:grpSpPr>
          <a:xfrm>
            <a:off x="0" y="-62753"/>
            <a:ext cx="3836894" cy="703918"/>
            <a:chOff x="0" y="0"/>
            <a:chExt cx="3128684" cy="703918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2AD8A94-F580-1852-5B09-3AC6964327F7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CC9496A6-FCE3-1529-322A-C2B9370ACC3E}"/>
                </a:ext>
              </a:extLst>
            </p:cNvPr>
            <p:cNvSpPr txBox="1"/>
            <p:nvPr/>
          </p:nvSpPr>
          <p:spPr>
            <a:xfrm>
              <a:off x="57530" y="172201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D-10</a:t>
              </a:r>
              <a:r>
                <a:rPr kumimoji="1" lang="ja-JP" altLang="en-US" sz="2000" dirty="0"/>
                <a:t> ユーザー購入履歴一覧画面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823A7B1-093C-E8F5-D050-50B09E34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70905"/>
              </p:ext>
            </p:extLst>
          </p:nvPr>
        </p:nvGraphicFramePr>
        <p:xfrm>
          <a:off x="0" y="1950720"/>
          <a:ext cx="11995941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918">
                  <a:extLst>
                    <a:ext uri="{9D8B030D-6E8A-4147-A177-3AD203B41FA5}">
                      <a16:colId xmlns:a16="http://schemas.microsoft.com/office/drawing/2014/main" val="3476445068"/>
                    </a:ext>
                  </a:extLst>
                </a:gridCol>
                <a:gridCol w="2411505">
                  <a:extLst>
                    <a:ext uri="{9D8B030D-6E8A-4147-A177-3AD203B41FA5}">
                      <a16:colId xmlns:a16="http://schemas.microsoft.com/office/drawing/2014/main" val="2487381838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273362075"/>
                    </a:ext>
                  </a:extLst>
                </a:gridCol>
                <a:gridCol w="2954637">
                  <a:extLst>
                    <a:ext uri="{9D8B030D-6E8A-4147-A177-3AD203B41FA5}">
                      <a16:colId xmlns:a16="http://schemas.microsoft.com/office/drawing/2014/main" val="1790592762"/>
                    </a:ext>
                  </a:extLst>
                </a:gridCol>
                <a:gridCol w="918116">
                  <a:extLst>
                    <a:ext uri="{9D8B030D-6E8A-4147-A177-3AD203B41FA5}">
                      <a16:colId xmlns:a16="http://schemas.microsoft.com/office/drawing/2014/main" val="3316418555"/>
                    </a:ext>
                  </a:extLst>
                </a:gridCol>
                <a:gridCol w="2250141">
                  <a:extLst>
                    <a:ext uri="{9D8B030D-6E8A-4147-A177-3AD203B41FA5}">
                      <a16:colId xmlns:a16="http://schemas.microsoft.com/office/drawing/2014/main" val="1803211911"/>
                    </a:ext>
                  </a:extLst>
                </a:gridCol>
              </a:tblGrid>
              <a:tr h="3464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購入した商品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値段（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個の値段）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〇山△子さま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星形扇風機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1,850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今■日☆美さま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流れ星のペアグラス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29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★野▽太さま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りんご柄のバスタオル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2,200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591161"/>
                  </a:ext>
                </a:extLst>
              </a:tr>
            </a:tbl>
          </a:graphicData>
        </a:graphic>
      </p:graphicFrame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6582302-E4B8-0FC4-E30B-B6224771B818}"/>
              </a:ext>
            </a:extLst>
          </p:cNvPr>
          <p:cNvGrpSpPr/>
          <p:nvPr/>
        </p:nvGrpSpPr>
        <p:grpSpPr>
          <a:xfrm>
            <a:off x="91858" y="625377"/>
            <a:ext cx="3484661" cy="1020457"/>
            <a:chOff x="627530" y="5388090"/>
            <a:chExt cx="4363226" cy="1125588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7320A086-F6BF-2511-CCF4-A54AD1A51BF2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67418"/>
                <a:gd name="adj2" fmla="val 12276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B9F6392-3B6F-0DBC-AACE-6005DE5C5F6D}"/>
                </a:ext>
              </a:extLst>
            </p:cNvPr>
            <p:cNvSpPr txBox="1"/>
            <p:nvPr/>
          </p:nvSpPr>
          <p:spPr>
            <a:xfrm>
              <a:off x="662439" y="5432286"/>
              <a:ext cx="4239017" cy="9166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特に設定しなければ、直近に購入したユーザーの履歴から順に全員分表示されます。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同じ日に同じユーザーが複数種類の商品を購入していたら、種類ごとに表示されます。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B452F2CC-76C6-3757-E826-0EBEBE49F72F}"/>
              </a:ext>
            </a:extLst>
          </p:cNvPr>
          <p:cNvSpPr/>
          <p:nvPr/>
        </p:nvSpPr>
        <p:spPr>
          <a:xfrm>
            <a:off x="4411102" y="5285006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BB6C3CE-DCB9-9DBB-7E7B-842453958A62}"/>
              </a:ext>
            </a:extLst>
          </p:cNvPr>
          <p:cNvGrpSpPr/>
          <p:nvPr/>
        </p:nvGrpSpPr>
        <p:grpSpPr>
          <a:xfrm>
            <a:off x="5885116" y="4511394"/>
            <a:ext cx="2687774" cy="683664"/>
            <a:chOff x="7981642" y="2806732"/>
            <a:chExt cx="2687774" cy="683664"/>
          </a:xfrm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45207E99-F777-E4D0-51AB-7CC5FC60B648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CA51ED1-90AD-92A5-396B-AC1DA67BBBAF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B8EBFB-0749-58B9-2F2A-F983CB53DC2B}"/>
              </a:ext>
            </a:extLst>
          </p:cNvPr>
          <p:cNvSpPr txBox="1"/>
          <p:nvPr/>
        </p:nvSpPr>
        <p:spPr>
          <a:xfrm>
            <a:off x="4429750" y="207362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購入履歴一覧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B5E785E-7FE2-32D6-C523-9A3B123E56BE}"/>
              </a:ext>
            </a:extLst>
          </p:cNvPr>
          <p:cNvGrpSpPr/>
          <p:nvPr/>
        </p:nvGrpSpPr>
        <p:grpSpPr>
          <a:xfrm>
            <a:off x="3774492" y="1242094"/>
            <a:ext cx="5393110" cy="369332"/>
            <a:chOff x="3204043" y="2220161"/>
            <a:chExt cx="5393110" cy="369332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154D660-1713-FA43-3831-107B7078A340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ユーザー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D26956F-A2C4-EEA9-ED38-7B879A9321FA}"/>
                </a:ext>
              </a:extLst>
            </p:cNvPr>
            <p:cNvSpPr/>
            <p:nvPr/>
          </p:nvSpPr>
          <p:spPr>
            <a:xfrm>
              <a:off x="4632251" y="2225456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C46B960C-7A8C-84A6-BDC7-A7A668A4909F}"/>
              </a:ext>
            </a:extLst>
          </p:cNvPr>
          <p:cNvSpPr/>
          <p:nvPr/>
        </p:nvSpPr>
        <p:spPr>
          <a:xfrm>
            <a:off x="5840878" y="116223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FD115B9-3AE5-F51B-CBCD-C1682D89F68C}"/>
              </a:ext>
            </a:extLst>
          </p:cNvPr>
          <p:cNvGrpSpPr/>
          <p:nvPr/>
        </p:nvGrpSpPr>
        <p:grpSpPr>
          <a:xfrm>
            <a:off x="7229003" y="740056"/>
            <a:ext cx="3641538" cy="540993"/>
            <a:chOff x="627530" y="5388090"/>
            <a:chExt cx="4363226" cy="1125588"/>
          </a:xfrm>
        </p:grpSpPr>
        <p:sp>
          <p:nvSpPr>
            <p:cNvPr id="31" name="吹き出し: 四角形 30">
              <a:extLst>
                <a:ext uri="{FF2B5EF4-FFF2-40B4-BE49-F238E27FC236}">
                  <a16:creationId xmlns:a16="http://schemas.microsoft.com/office/drawing/2014/main" id="{1E2FA912-022F-191E-520E-20DE84590B49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-63837"/>
                <a:gd name="adj2" fmla="val 8124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62B1D94-4DB4-8D35-AC34-EA27A0E8C1C7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56819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を入力し、「検索」を押すと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ユーザーごとの購入履歴が表示されます。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CE14273-2DCD-6816-52CD-31051B255B13}"/>
              </a:ext>
            </a:extLst>
          </p:cNvPr>
          <p:cNvGrpSpPr/>
          <p:nvPr/>
        </p:nvGrpSpPr>
        <p:grpSpPr>
          <a:xfrm>
            <a:off x="437754" y="3979677"/>
            <a:ext cx="3641538" cy="531717"/>
            <a:chOff x="627530" y="5388090"/>
            <a:chExt cx="4363226" cy="1125588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BD522E06-E704-F422-2D93-E15ECC56F9D7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39804"/>
                <a:gd name="adj2" fmla="val -16341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F9A2EA7-3E53-4AF7-EA2D-1040D75A6A0A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ここで個別に表示させた物が、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ユーザー側で表示させた時の購入履歴一覧です。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14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FC9FCC-CDBD-E634-08E8-1C1116839A27}"/>
              </a:ext>
            </a:extLst>
          </p:cNvPr>
          <p:cNvGrpSpPr/>
          <p:nvPr/>
        </p:nvGrpSpPr>
        <p:grpSpPr>
          <a:xfrm>
            <a:off x="0" y="-62753"/>
            <a:ext cx="4294094" cy="703918"/>
            <a:chOff x="0" y="0"/>
            <a:chExt cx="3128684" cy="70391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92FC349-6C90-CE69-AE80-4C32D6B29389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562FB6BC-B7B8-A1BA-99D7-E254E0423431}"/>
                </a:ext>
              </a:extLst>
            </p:cNvPr>
            <p:cNvSpPr txBox="1"/>
            <p:nvPr/>
          </p:nvSpPr>
          <p:spPr>
            <a:xfrm>
              <a:off x="57530" y="172201"/>
              <a:ext cx="3071153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D-11</a:t>
              </a:r>
              <a:r>
                <a:rPr kumimoji="1" lang="ja-JP" altLang="en-US" sz="2000" dirty="0"/>
                <a:t> ユーザーお気に入り一覧画面</a:t>
              </a:r>
            </a:p>
            <a:p>
              <a:pPr lvl="0"/>
              <a:endParaRPr kumimoji="1" lang="ja-JP" altLang="en-US" sz="20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A68601-3C37-1C83-D8E0-D0D5D8F78199}"/>
              </a:ext>
            </a:extLst>
          </p:cNvPr>
          <p:cNvSpPr txBox="1"/>
          <p:nvPr/>
        </p:nvSpPr>
        <p:spPr>
          <a:xfrm>
            <a:off x="4256369" y="526494"/>
            <a:ext cx="364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お気に入り一覧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6C4BB5D-35AD-41A3-D0A1-A0911765060A}"/>
              </a:ext>
            </a:extLst>
          </p:cNvPr>
          <p:cNvGrpSpPr/>
          <p:nvPr/>
        </p:nvGrpSpPr>
        <p:grpSpPr>
          <a:xfrm>
            <a:off x="3774492" y="1242094"/>
            <a:ext cx="5393110" cy="369332"/>
            <a:chOff x="3204043" y="2220161"/>
            <a:chExt cx="5393110" cy="369332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8CA7B59-F42A-7813-3720-8807D1C0CA79}"/>
                </a:ext>
              </a:extLst>
            </p:cNvPr>
            <p:cNvSpPr txBox="1"/>
            <p:nvPr/>
          </p:nvSpPr>
          <p:spPr>
            <a:xfrm>
              <a:off x="3204043" y="2220161"/>
              <a:ext cx="539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ユーザー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：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F79EFDE-6B24-9272-F621-1BF302CA0EEA}"/>
                </a:ext>
              </a:extLst>
            </p:cNvPr>
            <p:cNvSpPr/>
            <p:nvPr/>
          </p:nvSpPr>
          <p:spPr>
            <a:xfrm>
              <a:off x="4632251" y="2225456"/>
              <a:ext cx="440205" cy="29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7B6C173C-3384-FE2A-E417-89389D0DA35D}"/>
              </a:ext>
            </a:extLst>
          </p:cNvPr>
          <p:cNvSpPr/>
          <p:nvPr/>
        </p:nvSpPr>
        <p:spPr>
          <a:xfrm>
            <a:off x="5840878" y="1162232"/>
            <a:ext cx="819281" cy="46166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D1C2A72-ABC4-FE4C-C805-5EE15B4545E2}"/>
              </a:ext>
            </a:extLst>
          </p:cNvPr>
          <p:cNvGrpSpPr/>
          <p:nvPr/>
        </p:nvGrpSpPr>
        <p:grpSpPr>
          <a:xfrm>
            <a:off x="7330861" y="806172"/>
            <a:ext cx="3641538" cy="540993"/>
            <a:chOff x="627530" y="5388090"/>
            <a:chExt cx="4363226" cy="1125588"/>
          </a:xfrm>
        </p:grpSpPr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E67A01BE-D3B6-9253-C13B-C018C794E02E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-63837"/>
                <a:gd name="adj2" fmla="val 8124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246DE30A-9D9F-2ED9-213F-9986E44A901D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605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</a:t>
              </a:r>
              <a:r>
                <a:rPr kumimoji="1" lang="en-US" altLang="ja-JP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を入力し、「検索」を押すと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ユーザーごとのお気に入りが表示されます。</a:t>
              </a:r>
              <a:endPara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aphicFrame>
        <p:nvGraphicFramePr>
          <p:cNvPr id="29" name="表 29">
            <a:extLst>
              <a:ext uri="{FF2B5EF4-FFF2-40B4-BE49-F238E27FC236}">
                <a16:creationId xmlns:a16="http://schemas.microsoft.com/office/drawing/2014/main" id="{832A9EB8-97AC-455C-788B-4ECD0D06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32418"/>
              </p:ext>
            </p:extLst>
          </p:nvPr>
        </p:nvGraphicFramePr>
        <p:xfrm>
          <a:off x="197224" y="2385681"/>
          <a:ext cx="115555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686">
                  <a:extLst>
                    <a:ext uri="{9D8B030D-6E8A-4147-A177-3AD203B41FA5}">
                      <a16:colId xmlns:a16="http://schemas.microsoft.com/office/drawing/2014/main" val="4201582656"/>
                    </a:ext>
                  </a:extLst>
                </a:gridCol>
                <a:gridCol w="2832494">
                  <a:extLst>
                    <a:ext uri="{9D8B030D-6E8A-4147-A177-3AD203B41FA5}">
                      <a16:colId xmlns:a16="http://schemas.microsoft.com/office/drawing/2014/main" val="129799047"/>
                    </a:ext>
                  </a:extLst>
                </a:gridCol>
                <a:gridCol w="3412375">
                  <a:extLst>
                    <a:ext uri="{9D8B030D-6E8A-4147-A177-3AD203B41FA5}">
                      <a16:colId xmlns:a16="http://schemas.microsoft.com/office/drawing/2014/main" val="4087745293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127373691"/>
                    </a:ext>
                  </a:extLst>
                </a:gridCol>
                <a:gridCol w="1784249">
                  <a:extLst>
                    <a:ext uri="{9D8B030D-6E8A-4147-A177-3AD203B41FA5}">
                      <a16:colId xmlns:a16="http://schemas.microsoft.com/office/drawing/2014/main" val="365729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登録された商品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登録日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メル ヘン子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ひつじの抱き枕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3,800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◎◇◎ ★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こぐまのトートバッグ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4,000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19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☆△☆ ○● さま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ウサギのぬいぐるみ用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コスチューム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2022/05/14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2,000</a:t>
                      </a:r>
                      <a:r>
                        <a:rPr kumimoji="1" lang="ja-JP" altLang="en-US" dirty="0"/>
                        <a:t>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09854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F6D4927-E764-B9B8-FF5C-A0A9A7351005}"/>
              </a:ext>
            </a:extLst>
          </p:cNvPr>
          <p:cNvGrpSpPr/>
          <p:nvPr/>
        </p:nvGrpSpPr>
        <p:grpSpPr>
          <a:xfrm>
            <a:off x="279585" y="1611426"/>
            <a:ext cx="3641538" cy="531717"/>
            <a:chOff x="627530" y="5388090"/>
            <a:chExt cx="4363226" cy="1125588"/>
          </a:xfrm>
        </p:grpSpPr>
        <p:sp>
          <p:nvSpPr>
            <p:cNvPr id="19" name="吹き出し: 四角形 18">
              <a:extLst>
                <a:ext uri="{FF2B5EF4-FFF2-40B4-BE49-F238E27FC236}">
                  <a16:creationId xmlns:a16="http://schemas.microsoft.com/office/drawing/2014/main" id="{E12C6EF2-6F59-8B30-C1DC-D918937C6AE6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67376"/>
                <a:gd name="adj2" fmla="val 13838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3E2FF7C-8BCC-0C76-3B31-0004A850D69C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特に設定しなければ、直近にお気に入り登録したユーザーの履歴から順に全員分表示されます。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AA6B1E49-CC46-3F34-CC24-209ED73E9671}"/>
              </a:ext>
            </a:extLst>
          </p:cNvPr>
          <p:cNvSpPr/>
          <p:nvPr/>
        </p:nvSpPr>
        <p:spPr>
          <a:xfrm>
            <a:off x="4850373" y="5712701"/>
            <a:ext cx="181555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管理者</a:t>
            </a:r>
            <a:r>
              <a:rPr kumimoji="1" lang="en-US" altLang="ja-JP" dirty="0"/>
              <a:t>TOP</a:t>
            </a:r>
            <a:r>
              <a:rPr kumimoji="1" lang="ja-JP" altLang="en-US" dirty="0"/>
              <a:t>ページに戻る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0442DC0-9A2E-42C1-874D-135D29ECA834}"/>
              </a:ext>
            </a:extLst>
          </p:cNvPr>
          <p:cNvGrpSpPr/>
          <p:nvPr/>
        </p:nvGrpSpPr>
        <p:grpSpPr>
          <a:xfrm>
            <a:off x="6463856" y="4932242"/>
            <a:ext cx="2687774" cy="683664"/>
            <a:chOff x="7981642" y="2806732"/>
            <a:chExt cx="2687774" cy="683664"/>
          </a:xfrm>
        </p:grpSpPr>
        <p:sp>
          <p:nvSpPr>
            <p:cNvPr id="32" name="吹き出し: 四角形 31">
              <a:extLst>
                <a:ext uri="{FF2B5EF4-FFF2-40B4-BE49-F238E27FC236}">
                  <a16:creationId xmlns:a16="http://schemas.microsoft.com/office/drawing/2014/main" id="{F20346A0-BEE3-ED97-401E-FE5C5C77A160}"/>
                </a:ext>
              </a:extLst>
            </p:cNvPr>
            <p:cNvSpPr/>
            <p:nvPr/>
          </p:nvSpPr>
          <p:spPr>
            <a:xfrm>
              <a:off x="7981642" y="2806732"/>
              <a:ext cx="2621223" cy="470924"/>
            </a:xfrm>
            <a:prstGeom prst="wedgeRectCallout">
              <a:avLst>
                <a:gd name="adj1" fmla="val -47020"/>
                <a:gd name="adj2" fmla="val 1606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62A3427-0602-A111-EE77-CF45A93ED62D}"/>
                </a:ext>
              </a:extLst>
            </p:cNvPr>
            <p:cNvSpPr txBox="1"/>
            <p:nvPr/>
          </p:nvSpPr>
          <p:spPr>
            <a:xfrm>
              <a:off x="8028169" y="2905621"/>
              <a:ext cx="264124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D-2</a:t>
              </a:r>
              <a:r>
                <a:rPr kumimoji="1" lang="ja-JP" altLang="en-US" sz="1600" dirty="0"/>
                <a:t> 管理者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8F21FA9-EF36-FEF7-D71F-596092BAC1B2}"/>
              </a:ext>
            </a:extLst>
          </p:cNvPr>
          <p:cNvGrpSpPr/>
          <p:nvPr/>
        </p:nvGrpSpPr>
        <p:grpSpPr>
          <a:xfrm>
            <a:off x="877025" y="4645080"/>
            <a:ext cx="3641538" cy="531717"/>
            <a:chOff x="627530" y="5388090"/>
            <a:chExt cx="4363226" cy="1125588"/>
          </a:xfrm>
        </p:grpSpPr>
        <p:sp>
          <p:nvSpPr>
            <p:cNvPr id="35" name="吹き出し: 四角形 34">
              <a:extLst>
                <a:ext uri="{FF2B5EF4-FFF2-40B4-BE49-F238E27FC236}">
                  <a16:creationId xmlns:a16="http://schemas.microsoft.com/office/drawing/2014/main" id="{D7E92DC5-1AD8-92AC-A476-3FAD312DFC83}"/>
                </a:ext>
              </a:extLst>
            </p:cNvPr>
            <p:cNvSpPr/>
            <p:nvPr/>
          </p:nvSpPr>
          <p:spPr>
            <a:xfrm>
              <a:off x="627530" y="5388090"/>
              <a:ext cx="4363226" cy="1125588"/>
            </a:xfrm>
            <a:prstGeom prst="wedgeRectCallout">
              <a:avLst>
                <a:gd name="adj1" fmla="val 39804"/>
                <a:gd name="adj2" fmla="val -16341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1C302D7-0579-BBE1-83F3-D83445D83929}"/>
                </a:ext>
              </a:extLst>
            </p:cNvPr>
            <p:cNvSpPr txBox="1"/>
            <p:nvPr/>
          </p:nvSpPr>
          <p:spPr>
            <a:xfrm>
              <a:off x="662441" y="5432286"/>
              <a:ext cx="4328315" cy="9772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ここで個別に表示させた物が、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2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ユーザー側で表示させた時のお気に入り一覧です。</a:t>
              </a:r>
              <a:endPara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8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7FDD7E14-13C0-4E4C-B0CB-E7FEB23EC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97130"/>
              </p:ext>
            </p:extLst>
          </p:nvPr>
        </p:nvGraphicFramePr>
        <p:xfrm>
          <a:off x="0" y="107879"/>
          <a:ext cx="2841812" cy="5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2ABDDC-B6CC-4079-A30B-9989023638B6}"/>
              </a:ext>
            </a:extLst>
          </p:cNvPr>
          <p:cNvSpPr txBox="1"/>
          <p:nvPr/>
        </p:nvSpPr>
        <p:spPr>
          <a:xfrm>
            <a:off x="3573829" y="786332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ようこそ○○ショップへ！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B86BC-4503-4C49-88C2-1AFCB6456A24}"/>
              </a:ext>
            </a:extLst>
          </p:cNvPr>
          <p:cNvGrpSpPr/>
          <p:nvPr/>
        </p:nvGrpSpPr>
        <p:grpSpPr>
          <a:xfrm>
            <a:off x="1862073" y="2989212"/>
            <a:ext cx="7389503" cy="1616170"/>
            <a:chOff x="1882588" y="3531835"/>
            <a:chExt cx="8220635" cy="203498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0744FFF-D9AA-4014-8141-3E79F124BD7A}"/>
                </a:ext>
              </a:extLst>
            </p:cNvPr>
            <p:cNvGrpSpPr/>
            <p:nvPr/>
          </p:nvGrpSpPr>
          <p:grpSpPr>
            <a:xfrm>
              <a:off x="1882588" y="3531835"/>
              <a:ext cx="2151529" cy="2034988"/>
              <a:chOff x="2008094" y="2178940"/>
              <a:chExt cx="2151529" cy="2034988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1F2067-998E-48B2-97B5-337BD805502B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AF45F18-8EC5-459F-B96D-25C065CB5FA3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820DB6-935A-47D1-BB7C-69DB5B0CD3C1}"/>
                </a:ext>
              </a:extLst>
            </p:cNvPr>
            <p:cNvGrpSpPr/>
            <p:nvPr/>
          </p:nvGrpSpPr>
          <p:grpSpPr>
            <a:xfrm>
              <a:off x="5011270" y="3531835"/>
              <a:ext cx="2151529" cy="2034988"/>
              <a:chOff x="2008094" y="2178940"/>
              <a:chExt cx="2151529" cy="2034988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9003E02-1B43-46DA-ACB3-931826FFF625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D762283-A412-42D8-8E1A-25A16B5F504F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6088F98-FDEF-4E34-93EB-A4D1BE6D43D2}"/>
                </a:ext>
              </a:extLst>
            </p:cNvPr>
            <p:cNvGrpSpPr/>
            <p:nvPr/>
          </p:nvGrpSpPr>
          <p:grpSpPr>
            <a:xfrm>
              <a:off x="7951694" y="3531835"/>
              <a:ext cx="2151529" cy="2034988"/>
              <a:chOff x="2008094" y="2178940"/>
              <a:chExt cx="2151529" cy="2034988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6D5B783-A067-4920-B5CD-A2D2924F4E1A}"/>
                  </a:ext>
                </a:extLst>
              </p:cNvPr>
              <p:cNvSpPr/>
              <p:nvPr/>
            </p:nvSpPr>
            <p:spPr>
              <a:xfrm>
                <a:off x="2008094" y="2178940"/>
                <a:ext cx="2151529" cy="203498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DD6DA2-B6AF-4EA1-B053-030C5788DA2C}"/>
                  </a:ext>
                </a:extLst>
              </p:cNvPr>
              <p:cNvSpPr txBox="1"/>
              <p:nvPr/>
            </p:nvSpPr>
            <p:spPr>
              <a:xfrm>
                <a:off x="2561154" y="2420756"/>
                <a:ext cx="1293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商品</a:t>
                </a:r>
                <a:endParaRPr kumimoji="1" lang="en-US" altLang="ja-JP" sz="32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r>
                  <a:rPr kumimoji="1" lang="ja-JP" altLang="en-US" sz="32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画像</a:t>
                </a:r>
              </a:p>
            </p:txBody>
          </p:sp>
        </p:grpSp>
      </p:grp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134AEA07-CC7B-4485-9B31-4353405CD488}"/>
              </a:ext>
            </a:extLst>
          </p:cNvPr>
          <p:cNvSpPr/>
          <p:nvPr/>
        </p:nvSpPr>
        <p:spPr>
          <a:xfrm>
            <a:off x="1210236" y="2079402"/>
            <a:ext cx="1594597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524F7-4D19-4CB8-A6F8-E16F2A19F81F}"/>
              </a:ext>
            </a:extLst>
          </p:cNvPr>
          <p:cNvSpPr txBox="1"/>
          <p:nvPr/>
        </p:nvSpPr>
        <p:spPr>
          <a:xfrm>
            <a:off x="1039906" y="1567935"/>
            <a:ext cx="273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お買い物をされる方はログインを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kumimoji="1" lang="ja-JP" altLang="en-US" sz="1200" dirty="0">
                <a:solidFill>
                  <a:srgbClr val="C00000"/>
                </a:solidFill>
              </a:rPr>
              <a:t>お願いいたします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432827-4001-4480-8922-49843635355B}"/>
              </a:ext>
            </a:extLst>
          </p:cNvPr>
          <p:cNvSpPr txBox="1"/>
          <p:nvPr/>
        </p:nvSpPr>
        <p:spPr>
          <a:xfrm>
            <a:off x="4243636" y="1494247"/>
            <a:ext cx="328671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商品の購入はログインしないと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できませんが、</a:t>
            </a:r>
            <a:endParaRPr lang="en-US" altLang="ja-JP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A-1 TOP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ページ</a:t>
            </a:r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は閲覧できます。</a:t>
            </a:r>
            <a:endParaRPr kumimoji="1" lang="ja-JP" altLang="en-US" sz="1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17C0A73-88F4-4A02-BEB7-B09D2BBDD0E3}"/>
              </a:ext>
            </a:extLst>
          </p:cNvPr>
          <p:cNvGrpSpPr/>
          <p:nvPr/>
        </p:nvGrpSpPr>
        <p:grpSpPr>
          <a:xfrm>
            <a:off x="4847352" y="4937731"/>
            <a:ext cx="1810871" cy="627529"/>
            <a:chOff x="5144793" y="5461488"/>
            <a:chExt cx="1810871" cy="627529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729D6AE6-7BBF-4654-8395-02D403BFF1A5}"/>
                </a:ext>
              </a:extLst>
            </p:cNvPr>
            <p:cNvGrpSpPr/>
            <p:nvPr/>
          </p:nvGrpSpPr>
          <p:grpSpPr>
            <a:xfrm>
              <a:off x="5405029" y="5696209"/>
              <a:ext cx="1308070" cy="196706"/>
              <a:chOff x="4034117" y="2375647"/>
              <a:chExt cx="1308070" cy="196706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56C89AFA-767E-4F1C-91A7-869A7D0AD72E}"/>
                  </a:ext>
                </a:extLst>
              </p:cNvPr>
              <p:cNvSpPr/>
              <p:nvPr/>
            </p:nvSpPr>
            <p:spPr>
              <a:xfrm>
                <a:off x="4034117" y="2375647"/>
                <a:ext cx="196706" cy="19670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E0DFA4A8-8735-4854-92E1-BDAC397C18FA}"/>
                  </a:ext>
                </a:extLst>
              </p:cNvPr>
              <p:cNvSpPr/>
              <p:nvPr/>
            </p:nvSpPr>
            <p:spPr>
              <a:xfrm>
                <a:off x="4580964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11F2B4AB-8D7F-450F-A754-B4F94BD3D8E3}"/>
                  </a:ext>
                </a:extLst>
              </p:cNvPr>
              <p:cNvSpPr/>
              <p:nvPr/>
            </p:nvSpPr>
            <p:spPr>
              <a:xfrm>
                <a:off x="5145481" y="2375647"/>
                <a:ext cx="196706" cy="1967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588D373-E782-46C0-8A74-52DFF62DD2FB}"/>
                </a:ext>
              </a:extLst>
            </p:cNvPr>
            <p:cNvSpPr/>
            <p:nvPr/>
          </p:nvSpPr>
          <p:spPr>
            <a:xfrm>
              <a:off x="5144793" y="5461488"/>
              <a:ext cx="1810871" cy="62752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0C76FB2-5F16-4F32-BB44-2636A6A7A05B}"/>
              </a:ext>
            </a:extLst>
          </p:cNvPr>
          <p:cNvGrpSpPr/>
          <p:nvPr/>
        </p:nvGrpSpPr>
        <p:grpSpPr>
          <a:xfrm>
            <a:off x="183841" y="4756998"/>
            <a:ext cx="3975124" cy="973851"/>
            <a:chOff x="610869" y="5375337"/>
            <a:chExt cx="4414205" cy="1389548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E21F57C4-08CC-4C5C-B597-A83E4D097985}"/>
                </a:ext>
              </a:extLst>
            </p:cNvPr>
            <p:cNvSpPr/>
            <p:nvPr/>
          </p:nvSpPr>
          <p:spPr>
            <a:xfrm>
              <a:off x="610869" y="5375337"/>
              <a:ext cx="4363226" cy="1125588"/>
            </a:xfrm>
            <a:prstGeom prst="wedgeRectCallout">
              <a:avLst>
                <a:gd name="adj1" fmla="val 71404"/>
                <a:gd name="adj2" fmla="val -103702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EBE74FB-C0D2-44F3-9463-72D0796FE5FF}"/>
                </a:ext>
              </a:extLst>
            </p:cNvPr>
            <p:cNvSpPr txBox="1"/>
            <p:nvPr/>
          </p:nvSpPr>
          <p:spPr>
            <a:xfrm>
              <a:off x="696760" y="5463123"/>
              <a:ext cx="4328314" cy="13017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商品画像の一覧です。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ボタンで表示される画像を切り替えることができます。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B5D539C2-EB71-4839-A961-4960965CEECD}"/>
              </a:ext>
            </a:extLst>
          </p:cNvPr>
          <p:cNvGrpSpPr/>
          <p:nvPr/>
        </p:nvGrpSpPr>
        <p:grpSpPr>
          <a:xfrm>
            <a:off x="7467351" y="4898572"/>
            <a:ext cx="1655281" cy="547760"/>
            <a:chOff x="662438" y="5407580"/>
            <a:chExt cx="4363226" cy="1125588"/>
          </a:xfrm>
        </p:grpSpPr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4D5D15D1-310C-4E7D-A920-5101C6D1C374}"/>
                </a:ext>
              </a:extLst>
            </p:cNvPr>
            <p:cNvSpPr/>
            <p:nvPr/>
          </p:nvSpPr>
          <p:spPr>
            <a:xfrm>
              <a:off x="662438" y="5407580"/>
              <a:ext cx="4363226" cy="1125588"/>
            </a:xfrm>
            <a:prstGeom prst="wedgeRectCallout">
              <a:avLst>
                <a:gd name="adj1" fmla="val -106592"/>
                <a:gd name="adj2" fmla="val 3002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521993E-A7B7-46B4-9B1A-D513DF584AA6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4708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切り替えボタン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21AB436-9673-4D6F-BF46-B6054E5B47E8}"/>
              </a:ext>
            </a:extLst>
          </p:cNvPr>
          <p:cNvGrpSpPr/>
          <p:nvPr/>
        </p:nvGrpSpPr>
        <p:grpSpPr>
          <a:xfrm>
            <a:off x="3255826" y="2066803"/>
            <a:ext cx="2149203" cy="697282"/>
            <a:chOff x="662435" y="5407582"/>
            <a:chExt cx="5665176" cy="1432840"/>
          </a:xfrm>
        </p:grpSpPr>
        <p:sp>
          <p:nvSpPr>
            <p:cNvPr id="53" name="吹き出し: 四角形 52">
              <a:extLst>
                <a:ext uri="{FF2B5EF4-FFF2-40B4-BE49-F238E27FC236}">
                  <a16:creationId xmlns:a16="http://schemas.microsoft.com/office/drawing/2014/main" id="{4007FE86-F42A-4915-88F0-71C2CD7698B4}"/>
                </a:ext>
              </a:extLst>
            </p:cNvPr>
            <p:cNvSpPr/>
            <p:nvPr/>
          </p:nvSpPr>
          <p:spPr>
            <a:xfrm>
              <a:off x="662438" y="5407582"/>
              <a:ext cx="5622226" cy="1125588"/>
            </a:xfrm>
            <a:prstGeom prst="wedgeRectCallout">
              <a:avLst>
                <a:gd name="adj1" fmla="val -73970"/>
                <a:gd name="adj2" fmla="val 1038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48CDAFC-56F3-4971-A2FA-524EDA072E45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B-1</a:t>
              </a:r>
              <a:r>
                <a:rPr kumimoji="1" lang="ja-JP" altLang="en-US" sz="1600" dirty="0"/>
                <a:t> ログイン画面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730FB-C19A-49C3-B360-E933F507C6CA}"/>
              </a:ext>
            </a:extLst>
          </p:cNvPr>
          <p:cNvSpPr txBox="1"/>
          <p:nvPr/>
        </p:nvSpPr>
        <p:spPr>
          <a:xfrm>
            <a:off x="1281954" y="1200259"/>
            <a:ext cx="176699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ログイン前の表示です。</a:t>
            </a: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CACC8FE6-0EFF-43BF-9690-739874282C53}"/>
              </a:ext>
            </a:extLst>
          </p:cNvPr>
          <p:cNvSpPr/>
          <p:nvPr/>
        </p:nvSpPr>
        <p:spPr>
          <a:xfrm>
            <a:off x="9506866" y="2058812"/>
            <a:ext cx="15945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4CB60F2-F403-4F4F-8C2F-272142FAECB4}"/>
              </a:ext>
            </a:extLst>
          </p:cNvPr>
          <p:cNvGrpSpPr/>
          <p:nvPr/>
        </p:nvGrpSpPr>
        <p:grpSpPr>
          <a:xfrm>
            <a:off x="6949244" y="2093699"/>
            <a:ext cx="2426896" cy="852840"/>
            <a:chOff x="662438" y="5407580"/>
            <a:chExt cx="6262467" cy="1752495"/>
          </a:xfrm>
        </p:grpSpPr>
        <p:sp>
          <p:nvSpPr>
            <p:cNvPr id="58" name="吹き出し: 四角形 57">
              <a:extLst>
                <a:ext uri="{FF2B5EF4-FFF2-40B4-BE49-F238E27FC236}">
                  <a16:creationId xmlns:a16="http://schemas.microsoft.com/office/drawing/2014/main" id="{AB01D772-FF48-41F5-831A-5B68B2660F4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68385"/>
                <a:gd name="adj2" fmla="val 1529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AB957D67-C0E1-4835-B01A-B3B49FB2EEFC}"/>
                </a:ext>
              </a:extLst>
            </p:cNvPr>
            <p:cNvSpPr txBox="1"/>
            <p:nvPr/>
          </p:nvSpPr>
          <p:spPr>
            <a:xfrm>
              <a:off x="920301" y="5452465"/>
              <a:ext cx="6004604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1600" dirty="0"/>
                <a:t>ログアウト処理後、</a:t>
              </a:r>
              <a:endParaRPr kumimoji="1" lang="en-US" altLang="ja-JP" sz="1600" dirty="0"/>
            </a:p>
            <a:p>
              <a:pPr lvl="0"/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831F9CEF-E09B-4BEA-92D4-FFA969A2DF04}"/>
              </a:ext>
            </a:extLst>
          </p:cNvPr>
          <p:cNvSpPr/>
          <p:nvPr/>
        </p:nvSpPr>
        <p:spPr>
          <a:xfrm>
            <a:off x="1831486" y="6129598"/>
            <a:ext cx="1927952" cy="705803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お気に入り追加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665E49B-9658-446E-B409-ABE266BBA6F5}"/>
              </a:ext>
            </a:extLst>
          </p:cNvPr>
          <p:cNvGrpSpPr/>
          <p:nvPr/>
        </p:nvGrpSpPr>
        <p:grpSpPr>
          <a:xfrm>
            <a:off x="28352" y="5648790"/>
            <a:ext cx="2767110" cy="657470"/>
            <a:chOff x="492112" y="5355556"/>
            <a:chExt cx="6495795" cy="1778611"/>
          </a:xfrm>
        </p:grpSpPr>
        <p:sp>
          <p:nvSpPr>
            <p:cNvPr id="62" name="吹き出し: 四角形 61">
              <a:extLst>
                <a:ext uri="{FF2B5EF4-FFF2-40B4-BE49-F238E27FC236}">
                  <a16:creationId xmlns:a16="http://schemas.microsoft.com/office/drawing/2014/main" id="{71422FE7-81D8-4A1E-92E1-459AD5B41A4C}"/>
                </a:ext>
              </a:extLst>
            </p:cNvPr>
            <p:cNvSpPr/>
            <p:nvPr/>
          </p:nvSpPr>
          <p:spPr>
            <a:xfrm>
              <a:off x="492112" y="5355556"/>
              <a:ext cx="6415665" cy="1125589"/>
            </a:xfrm>
            <a:prstGeom prst="wedgeRectCallout">
              <a:avLst>
                <a:gd name="adj1" fmla="val 21021"/>
                <a:gd name="adj2" fmla="val 8488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3DBF7A4-8921-4CD0-BD8B-C56A7B4BDAAA}"/>
                </a:ext>
              </a:extLst>
            </p:cNvPr>
            <p:cNvSpPr txBox="1"/>
            <p:nvPr/>
          </p:nvSpPr>
          <p:spPr>
            <a:xfrm>
              <a:off x="595106" y="5552213"/>
              <a:ext cx="6392801" cy="15819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A-3</a:t>
              </a:r>
              <a:r>
                <a:rPr kumimoji="1" lang="ja-JP" altLang="en-US" sz="1600" dirty="0"/>
                <a:t> お気に入り追加画面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64" name="フローチャート: 代替処理 63">
            <a:extLst>
              <a:ext uri="{FF2B5EF4-FFF2-40B4-BE49-F238E27FC236}">
                <a16:creationId xmlns:a16="http://schemas.microsoft.com/office/drawing/2014/main" id="{BCDB8A26-9667-47E7-BCBC-08CA8B88B90A}"/>
              </a:ext>
            </a:extLst>
          </p:cNvPr>
          <p:cNvSpPr/>
          <p:nvPr/>
        </p:nvSpPr>
        <p:spPr>
          <a:xfrm>
            <a:off x="4554722" y="6148794"/>
            <a:ext cx="2275964" cy="667409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購入履歴表示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6F686315-D0ED-458E-B241-33155E115295}"/>
              </a:ext>
            </a:extLst>
          </p:cNvPr>
          <p:cNvGrpSpPr/>
          <p:nvPr/>
        </p:nvGrpSpPr>
        <p:grpSpPr>
          <a:xfrm>
            <a:off x="4875975" y="5670969"/>
            <a:ext cx="2908227" cy="672923"/>
            <a:chOff x="662438" y="5407580"/>
            <a:chExt cx="6262467" cy="1434436"/>
          </a:xfrm>
        </p:grpSpPr>
        <p:sp>
          <p:nvSpPr>
            <p:cNvPr id="66" name="吹き出し: 四角形 65">
              <a:extLst>
                <a:ext uri="{FF2B5EF4-FFF2-40B4-BE49-F238E27FC236}">
                  <a16:creationId xmlns:a16="http://schemas.microsoft.com/office/drawing/2014/main" id="{A07E1622-9175-4D79-A0BB-0D5406505A4E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13105"/>
                <a:gd name="adj2" fmla="val 81511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5946705-AFAA-4232-B6EB-9DB80FF1E16B}"/>
                </a:ext>
              </a:extLst>
            </p:cNvPr>
            <p:cNvSpPr txBox="1"/>
            <p:nvPr/>
          </p:nvSpPr>
          <p:spPr>
            <a:xfrm>
              <a:off x="920301" y="5640365"/>
              <a:ext cx="6004604" cy="12016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A-4</a:t>
              </a:r>
              <a:r>
                <a:rPr kumimoji="1" lang="ja-JP" altLang="en-US" sz="1600" dirty="0"/>
                <a:t> 購入履歴表示画面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A925A2-4AE2-4AED-8B4A-1C00C075BF25}"/>
              </a:ext>
            </a:extLst>
          </p:cNvPr>
          <p:cNvSpPr txBox="1"/>
          <p:nvPr/>
        </p:nvSpPr>
        <p:spPr>
          <a:xfrm>
            <a:off x="9330695" y="1214032"/>
            <a:ext cx="194693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カートに商品があります。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05FCB00-E3A8-4C40-B18F-998F6CB5DEF0}"/>
              </a:ext>
            </a:extLst>
          </p:cNvPr>
          <p:cNvGrpSpPr/>
          <p:nvPr/>
        </p:nvGrpSpPr>
        <p:grpSpPr>
          <a:xfrm>
            <a:off x="7642914" y="72042"/>
            <a:ext cx="4149654" cy="1000414"/>
            <a:chOff x="610869" y="5375337"/>
            <a:chExt cx="4414205" cy="1389548"/>
          </a:xfrm>
        </p:grpSpPr>
        <p:sp>
          <p:nvSpPr>
            <p:cNvPr id="68" name="吹き出し: 四角形 67">
              <a:extLst>
                <a:ext uri="{FF2B5EF4-FFF2-40B4-BE49-F238E27FC236}">
                  <a16:creationId xmlns:a16="http://schemas.microsoft.com/office/drawing/2014/main" id="{A95489FD-728B-4645-A69D-ADF09988B0F1}"/>
                </a:ext>
              </a:extLst>
            </p:cNvPr>
            <p:cNvSpPr/>
            <p:nvPr/>
          </p:nvSpPr>
          <p:spPr>
            <a:xfrm>
              <a:off x="610869" y="5375337"/>
              <a:ext cx="4363226" cy="1125588"/>
            </a:xfrm>
            <a:prstGeom prst="wedgeRectCallout">
              <a:avLst>
                <a:gd name="adj1" fmla="val 5922"/>
                <a:gd name="adj2" fmla="val 85238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57ABB3B-2968-49D6-B737-DF43139E0FAC}"/>
                </a:ext>
              </a:extLst>
            </p:cNvPr>
            <p:cNvSpPr txBox="1"/>
            <p:nvPr/>
          </p:nvSpPr>
          <p:spPr>
            <a:xfrm>
              <a:off x="696760" y="5463123"/>
              <a:ext cx="4328314" cy="13017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カートに商品がある場合のメッセージです。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商品が無い場合は「カートは空です」と表示されます。</a:t>
              </a:r>
            </a:p>
          </p:txBody>
        </p:sp>
      </p:grpSp>
      <p:sp>
        <p:nvSpPr>
          <p:cNvPr id="71" name="フローチャート: 代替処理 70">
            <a:extLst>
              <a:ext uri="{FF2B5EF4-FFF2-40B4-BE49-F238E27FC236}">
                <a16:creationId xmlns:a16="http://schemas.microsoft.com/office/drawing/2014/main" id="{2F1B6089-701F-7E26-185C-B8C5FDA27884}"/>
              </a:ext>
            </a:extLst>
          </p:cNvPr>
          <p:cNvSpPr/>
          <p:nvPr/>
        </p:nvSpPr>
        <p:spPr>
          <a:xfrm>
            <a:off x="7625970" y="6129598"/>
            <a:ext cx="1927952" cy="705803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お問い合わせ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47F7CFD-4C08-DA06-9402-32CE3D8430F6}"/>
              </a:ext>
            </a:extLst>
          </p:cNvPr>
          <p:cNvGrpSpPr/>
          <p:nvPr/>
        </p:nvGrpSpPr>
        <p:grpSpPr>
          <a:xfrm>
            <a:off x="8850049" y="5621645"/>
            <a:ext cx="2908227" cy="693979"/>
            <a:chOff x="662438" y="5407580"/>
            <a:chExt cx="6262467" cy="1479320"/>
          </a:xfrm>
        </p:grpSpPr>
        <p:sp>
          <p:nvSpPr>
            <p:cNvPr id="73" name="吹き出し: 四角形 72">
              <a:extLst>
                <a:ext uri="{FF2B5EF4-FFF2-40B4-BE49-F238E27FC236}">
                  <a16:creationId xmlns:a16="http://schemas.microsoft.com/office/drawing/2014/main" id="{2B352D88-047C-5661-8E89-98696FFCD4C0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41489"/>
                <a:gd name="adj2" fmla="val 66231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B72560E4-8AC0-E882-6985-F7ACC12E138F}"/>
                </a:ext>
              </a:extLst>
            </p:cNvPr>
            <p:cNvSpPr txBox="1"/>
            <p:nvPr/>
          </p:nvSpPr>
          <p:spPr>
            <a:xfrm>
              <a:off x="920301" y="5640365"/>
              <a:ext cx="6004604" cy="12465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E-1</a:t>
              </a:r>
              <a:r>
                <a:rPr kumimoji="1" lang="ja-JP" altLang="en-US" sz="1600" dirty="0"/>
                <a:t> お問い合わせ画面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34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ACF5591-8412-4C8D-93F7-E8EA229D4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60968"/>
              </p:ext>
            </p:extLst>
          </p:nvPr>
        </p:nvGraphicFramePr>
        <p:xfrm>
          <a:off x="71717" y="98611"/>
          <a:ext cx="3128684" cy="59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3D2C5-3350-4BFA-8C29-B6FCFCE29814}"/>
              </a:ext>
            </a:extLst>
          </p:cNvPr>
          <p:cNvSpPr txBox="1"/>
          <p:nvPr/>
        </p:nvSpPr>
        <p:spPr>
          <a:xfrm>
            <a:off x="4391973" y="498286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お気に入り一覧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CAF72-32D2-4AEE-8CDC-F7A0210BEC0A}"/>
              </a:ext>
            </a:extLst>
          </p:cNvPr>
          <p:cNvSpPr txBox="1"/>
          <p:nvPr/>
        </p:nvSpPr>
        <p:spPr>
          <a:xfrm>
            <a:off x="1129552" y="1944434"/>
            <a:ext cx="228600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ようこそ　○○さん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BFA965B-9705-4A76-98D7-E03AA7D0F93A}"/>
              </a:ext>
            </a:extLst>
          </p:cNvPr>
          <p:cNvGrpSpPr/>
          <p:nvPr/>
        </p:nvGrpSpPr>
        <p:grpSpPr>
          <a:xfrm>
            <a:off x="1703295" y="2458472"/>
            <a:ext cx="8561294" cy="3290371"/>
            <a:chOff x="1676401" y="2798646"/>
            <a:chExt cx="8561294" cy="3290371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4CBAA8DC-7EFC-4B58-B5BA-FADCE5D094E4}"/>
                </a:ext>
              </a:extLst>
            </p:cNvPr>
            <p:cNvGrpSpPr/>
            <p:nvPr/>
          </p:nvGrpSpPr>
          <p:grpSpPr>
            <a:xfrm>
              <a:off x="1676401" y="2798646"/>
              <a:ext cx="8561294" cy="3290371"/>
              <a:chOff x="1676401" y="2798646"/>
              <a:chExt cx="8561294" cy="3290371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89182482-AEFF-4A42-BFDF-CC6DCDBFE173}"/>
                  </a:ext>
                </a:extLst>
              </p:cNvPr>
              <p:cNvGrpSpPr/>
              <p:nvPr/>
            </p:nvGrpSpPr>
            <p:grpSpPr>
              <a:xfrm>
                <a:off x="5144793" y="5461488"/>
                <a:ext cx="1810871" cy="627529"/>
                <a:chOff x="5144793" y="5461488"/>
                <a:chExt cx="1810871" cy="627529"/>
              </a:xfrm>
            </p:grpSpPr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DE14DA13-7C6C-479E-BBCF-EA9F71353087}"/>
                    </a:ext>
                  </a:extLst>
                </p:cNvPr>
                <p:cNvGrpSpPr/>
                <p:nvPr/>
              </p:nvGrpSpPr>
              <p:grpSpPr>
                <a:xfrm>
                  <a:off x="5405029" y="5696209"/>
                  <a:ext cx="1308070" cy="196706"/>
                  <a:chOff x="4034117" y="2375647"/>
                  <a:chExt cx="1308070" cy="196706"/>
                </a:xfrm>
              </p:grpSpPr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AA3B0133-6044-4850-AD22-C19241B330C3}"/>
                      </a:ext>
                    </a:extLst>
                  </p:cNvPr>
                  <p:cNvSpPr/>
                  <p:nvPr/>
                </p:nvSpPr>
                <p:spPr>
                  <a:xfrm>
                    <a:off x="4034117" y="2375647"/>
                    <a:ext cx="196706" cy="196706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33146273-72C2-47D6-93B0-D8B7132A8D7D}"/>
                      </a:ext>
                    </a:extLst>
                  </p:cNvPr>
                  <p:cNvSpPr/>
                  <p:nvPr/>
                </p:nvSpPr>
                <p:spPr>
                  <a:xfrm>
                    <a:off x="4580964" y="2375647"/>
                    <a:ext cx="196706" cy="1967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楕円 14">
                    <a:extLst>
                      <a:ext uri="{FF2B5EF4-FFF2-40B4-BE49-F238E27FC236}">
                        <a16:creationId xmlns:a16="http://schemas.microsoft.com/office/drawing/2014/main" id="{EB85A751-C07F-4045-8B76-D004396D275C}"/>
                      </a:ext>
                    </a:extLst>
                  </p:cNvPr>
                  <p:cNvSpPr/>
                  <p:nvPr/>
                </p:nvSpPr>
                <p:spPr>
                  <a:xfrm>
                    <a:off x="5145481" y="2375647"/>
                    <a:ext cx="196706" cy="19670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B12C877-F8C9-4E07-A8BC-F09931C2AD6C}"/>
                    </a:ext>
                  </a:extLst>
                </p:cNvPr>
                <p:cNvSpPr/>
                <p:nvPr/>
              </p:nvSpPr>
              <p:spPr>
                <a:xfrm>
                  <a:off x="5144793" y="5461488"/>
                  <a:ext cx="1810871" cy="627529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3576A19-0EF5-40D3-8DB1-44141C17E9A4}"/>
                  </a:ext>
                </a:extLst>
              </p:cNvPr>
              <p:cNvSpPr/>
              <p:nvPr/>
            </p:nvSpPr>
            <p:spPr>
              <a:xfrm>
                <a:off x="1676401" y="2798646"/>
                <a:ext cx="8561294" cy="246087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CCD4F52-EC00-4DAD-81F3-6FBD8A32D783}"/>
                </a:ext>
              </a:extLst>
            </p:cNvPr>
            <p:cNvGrpSpPr/>
            <p:nvPr/>
          </p:nvGrpSpPr>
          <p:grpSpPr>
            <a:xfrm>
              <a:off x="1862073" y="2989212"/>
              <a:ext cx="8220635" cy="2034988"/>
              <a:chOff x="1882588" y="3531835"/>
              <a:chExt cx="8220635" cy="2034988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6CCC5DF-CEE9-4A5E-9358-F255F6987DF1}"/>
                  </a:ext>
                </a:extLst>
              </p:cNvPr>
              <p:cNvGrpSpPr/>
              <p:nvPr/>
            </p:nvGrpSpPr>
            <p:grpSpPr>
              <a:xfrm>
                <a:off x="1882588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86CBE0F-7079-4FF5-AB35-32408565FB2D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57AC4C6-0AC2-411E-B8BB-70ED89BE88C2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199C93E7-0E57-4D1E-A2E4-16F759FC4478}"/>
                  </a:ext>
                </a:extLst>
              </p:cNvPr>
              <p:cNvGrpSpPr/>
              <p:nvPr/>
            </p:nvGrpSpPr>
            <p:grpSpPr>
              <a:xfrm>
                <a:off x="5011270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54F84420-9127-4A10-BB7C-265EB9760688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ED40076-F157-4119-9D95-D44255C56041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66832C1-BDDF-4CE6-B064-DFE57EC30E4B}"/>
                  </a:ext>
                </a:extLst>
              </p:cNvPr>
              <p:cNvGrpSpPr/>
              <p:nvPr/>
            </p:nvGrpSpPr>
            <p:grpSpPr>
              <a:xfrm>
                <a:off x="7951694" y="3531835"/>
                <a:ext cx="2151529" cy="2034988"/>
                <a:chOff x="2008094" y="2178940"/>
                <a:chExt cx="2151529" cy="2034988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A26D31EC-0EC6-4C68-8A35-B10151C2C6FF}"/>
                    </a:ext>
                  </a:extLst>
                </p:cNvPr>
                <p:cNvSpPr/>
                <p:nvPr/>
              </p:nvSpPr>
              <p:spPr>
                <a:xfrm>
                  <a:off x="2008094" y="2178940"/>
                  <a:ext cx="2151529" cy="2034988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A34B66C-5E6F-4041-BDA9-6FE68B82FAE4}"/>
                    </a:ext>
                  </a:extLst>
                </p:cNvPr>
                <p:cNvSpPr txBox="1"/>
                <p:nvPr/>
              </p:nvSpPr>
              <p:spPr>
                <a:xfrm>
                  <a:off x="2437278" y="2534715"/>
                  <a:ext cx="129316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商品</a:t>
                  </a:r>
                  <a:endParaRPr kumimoji="1" lang="en-US" altLang="ja-JP" sz="4000" dirty="0"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endParaRPr>
                </a:p>
                <a:p>
                  <a:r>
                    <a:rPr kumimoji="1" lang="ja-JP" altLang="en-US" sz="4000" dirty="0">
                      <a:latin typeface="HGP創英角ﾎﾟｯﾌﾟ体" panose="040B0A00000000000000" pitchFamily="50" charset="-128"/>
                      <a:ea typeface="HGP創英角ﾎﾟｯﾌﾟ体" panose="040B0A00000000000000" pitchFamily="50" charset="-128"/>
                    </a:rPr>
                    <a:t>画像</a:t>
                  </a:r>
                </a:p>
              </p:txBody>
            </p:sp>
          </p:grp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6034F2-EF5A-4716-BB3B-7E7D71396277}"/>
              </a:ext>
            </a:extLst>
          </p:cNvPr>
          <p:cNvSpPr txBox="1"/>
          <p:nvPr/>
        </p:nvSpPr>
        <p:spPr>
          <a:xfrm>
            <a:off x="732498" y="1595082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ログイン済みのユーザー名が表示されます。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90E91DF-BD67-48B4-A83B-80FDC05129F2}"/>
              </a:ext>
            </a:extLst>
          </p:cNvPr>
          <p:cNvGrpSpPr/>
          <p:nvPr/>
        </p:nvGrpSpPr>
        <p:grpSpPr>
          <a:xfrm>
            <a:off x="7350369" y="5360331"/>
            <a:ext cx="4408782" cy="1046823"/>
            <a:chOff x="581972" y="5389613"/>
            <a:chExt cx="4408782" cy="1125588"/>
          </a:xfrm>
        </p:grpSpPr>
        <p:sp>
          <p:nvSpPr>
            <p:cNvPr id="31" name="吹き出し: 四角形 30">
              <a:extLst>
                <a:ext uri="{FF2B5EF4-FFF2-40B4-BE49-F238E27FC236}">
                  <a16:creationId xmlns:a16="http://schemas.microsoft.com/office/drawing/2014/main" id="{3FF72D52-4836-4950-991F-B463C3BA345C}"/>
                </a:ext>
              </a:extLst>
            </p:cNvPr>
            <p:cNvSpPr/>
            <p:nvPr/>
          </p:nvSpPr>
          <p:spPr>
            <a:xfrm>
              <a:off x="581972" y="5389613"/>
              <a:ext cx="4363226" cy="1125588"/>
            </a:xfrm>
            <a:prstGeom prst="wedgeRectCallout">
              <a:avLst>
                <a:gd name="adj1" fmla="val -60052"/>
                <a:gd name="adj2" fmla="val -37929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7977292-6158-49C6-B5A9-8DCB90CBCFE7}"/>
                </a:ext>
              </a:extLst>
            </p:cNvPr>
            <p:cNvSpPr txBox="1"/>
            <p:nvPr/>
          </p:nvSpPr>
          <p:spPr>
            <a:xfrm>
              <a:off x="662439" y="5638772"/>
              <a:ext cx="4328315" cy="628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TOP</a:t>
              </a:r>
              <a:r>
                <a:rPr kumimoji="1" lang="ja-JP" altLang="en-US" sz="16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ページ同様、ボタンで画像を切り替えることができます。</a:t>
              </a:r>
            </a:p>
          </p:txBody>
        </p:sp>
      </p:grp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F8B58F04-9C07-4CCC-88D6-45649594A965}"/>
              </a:ext>
            </a:extLst>
          </p:cNvPr>
          <p:cNvSpPr/>
          <p:nvPr/>
        </p:nvSpPr>
        <p:spPr>
          <a:xfrm>
            <a:off x="8879179" y="1582425"/>
            <a:ext cx="1997749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お気に入り追加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F084E2C7-C842-48D8-9400-60BDBDFA142D}"/>
              </a:ext>
            </a:extLst>
          </p:cNvPr>
          <p:cNvSpPr/>
          <p:nvPr/>
        </p:nvSpPr>
        <p:spPr>
          <a:xfrm>
            <a:off x="1129531" y="5748843"/>
            <a:ext cx="1810871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4F3C03E-16A5-4746-9CBD-EE5C186841DE}"/>
              </a:ext>
            </a:extLst>
          </p:cNvPr>
          <p:cNvGrpSpPr/>
          <p:nvPr/>
        </p:nvGrpSpPr>
        <p:grpSpPr>
          <a:xfrm>
            <a:off x="5180478" y="1901742"/>
            <a:ext cx="3206779" cy="530916"/>
            <a:chOff x="662439" y="5407580"/>
            <a:chExt cx="6415665" cy="1733506"/>
          </a:xfrm>
        </p:grpSpPr>
        <p:sp>
          <p:nvSpPr>
            <p:cNvPr id="37" name="吹き出し: 四角形 36">
              <a:extLst>
                <a:ext uri="{FF2B5EF4-FFF2-40B4-BE49-F238E27FC236}">
                  <a16:creationId xmlns:a16="http://schemas.microsoft.com/office/drawing/2014/main" id="{A18A3E8B-ED6B-4623-92F3-B15896517F71}"/>
                </a:ext>
              </a:extLst>
            </p:cNvPr>
            <p:cNvSpPr/>
            <p:nvPr/>
          </p:nvSpPr>
          <p:spPr>
            <a:xfrm>
              <a:off x="662439" y="5407580"/>
              <a:ext cx="6415665" cy="1125589"/>
            </a:xfrm>
            <a:prstGeom prst="wedgeRectCallout">
              <a:avLst>
                <a:gd name="adj1" fmla="val 74479"/>
                <a:gd name="adj2" fmla="val 860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F823E02-4598-4926-B597-49FEC1F811C8}"/>
                </a:ext>
              </a:extLst>
            </p:cNvPr>
            <p:cNvSpPr txBox="1"/>
            <p:nvPr/>
          </p:nvSpPr>
          <p:spPr>
            <a:xfrm>
              <a:off x="775472" y="5433476"/>
              <a:ext cx="5665177" cy="1707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A-3</a:t>
              </a:r>
              <a:r>
                <a:rPr kumimoji="1" lang="ja-JP" altLang="en-US" sz="1600" dirty="0"/>
                <a:t> お気に入り追加画面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F0E9A44-672D-4321-9CB7-2DBFFA5F72B6}"/>
              </a:ext>
            </a:extLst>
          </p:cNvPr>
          <p:cNvGrpSpPr/>
          <p:nvPr/>
        </p:nvGrpSpPr>
        <p:grpSpPr>
          <a:xfrm>
            <a:off x="3805926" y="5896006"/>
            <a:ext cx="1895627" cy="697283"/>
            <a:chOff x="662435" y="5407580"/>
            <a:chExt cx="5665176" cy="1432842"/>
          </a:xfrm>
        </p:grpSpPr>
        <p:sp>
          <p:nvSpPr>
            <p:cNvPr id="40" name="吹き出し: 四角形 39">
              <a:extLst>
                <a:ext uri="{FF2B5EF4-FFF2-40B4-BE49-F238E27FC236}">
                  <a16:creationId xmlns:a16="http://schemas.microsoft.com/office/drawing/2014/main" id="{1F6CEDB7-6BD7-4774-8F8F-E9A0BD202FD1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97507"/>
                <a:gd name="adj2" fmla="val 547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4C73D67-15D6-4307-BD5E-74C53B0BA157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1715ED-2063-4814-992D-184A06FD3F6E}"/>
              </a:ext>
            </a:extLst>
          </p:cNvPr>
          <p:cNvSpPr txBox="1"/>
          <p:nvPr/>
        </p:nvSpPr>
        <p:spPr>
          <a:xfrm>
            <a:off x="4438716" y="1469915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新しくお気に入りに追加されました。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01C4C07-504A-43CD-8575-686CFB62F642}"/>
              </a:ext>
            </a:extLst>
          </p:cNvPr>
          <p:cNvGrpSpPr/>
          <p:nvPr/>
        </p:nvGrpSpPr>
        <p:grpSpPr>
          <a:xfrm>
            <a:off x="7739277" y="512785"/>
            <a:ext cx="3557826" cy="704489"/>
            <a:chOff x="662441" y="5420809"/>
            <a:chExt cx="4363225" cy="1125588"/>
          </a:xfrm>
        </p:grpSpPr>
        <p:sp>
          <p:nvSpPr>
            <p:cNvPr id="44" name="吹き出し: 四角形 43">
              <a:extLst>
                <a:ext uri="{FF2B5EF4-FFF2-40B4-BE49-F238E27FC236}">
                  <a16:creationId xmlns:a16="http://schemas.microsoft.com/office/drawing/2014/main" id="{ADDCFADF-BADE-40CB-9124-09F3E2DF1427}"/>
                </a:ext>
              </a:extLst>
            </p:cNvPr>
            <p:cNvSpPr/>
            <p:nvPr/>
          </p:nvSpPr>
          <p:spPr>
            <a:xfrm>
              <a:off x="662441" y="5420809"/>
              <a:ext cx="4363225" cy="1125588"/>
            </a:xfrm>
            <a:prstGeom prst="wedgeRectCallout">
              <a:avLst>
                <a:gd name="adj1" fmla="val -58416"/>
                <a:gd name="adj2" fmla="val 9977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BBCA682-0D65-4E53-8DB7-B382C7D259BF}"/>
                </a:ext>
              </a:extLst>
            </p:cNvPr>
            <p:cNvSpPr txBox="1"/>
            <p:nvPr/>
          </p:nvSpPr>
          <p:spPr>
            <a:xfrm>
              <a:off x="697351" y="5551703"/>
              <a:ext cx="4328315" cy="5625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お気に入りに新しく商品が追加されると表示されるメッセージです。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0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00B5F7F-CFD2-4BD8-909D-EAC03F92580F}"/>
              </a:ext>
            </a:extLst>
          </p:cNvPr>
          <p:cNvGrpSpPr/>
          <p:nvPr/>
        </p:nvGrpSpPr>
        <p:grpSpPr>
          <a:xfrm>
            <a:off x="0" y="104306"/>
            <a:ext cx="3128684" cy="589247"/>
            <a:chOff x="0" y="0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B0CF9D4-F063-4E73-8512-43EE48853159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06B2866A-282B-47DE-91F9-FDF657E4F036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A-3</a:t>
              </a:r>
              <a:r>
                <a:rPr kumimoji="1" lang="ja-JP" altLang="en-US" sz="2000" dirty="0"/>
                <a:t> お気に入り追加画面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F33E59B-6E3C-41CD-A710-FF26F9D2DEC8}"/>
              </a:ext>
            </a:extLst>
          </p:cNvPr>
          <p:cNvGrpSpPr/>
          <p:nvPr/>
        </p:nvGrpSpPr>
        <p:grpSpPr>
          <a:xfrm>
            <a:off x="3228263" y="1842319"/>
            <a:ext cx="1572871" cy="1434354"/>
            <a:chOff x="1888967" y="2649038"/>
            <a:chExt cx="2151529" cy="203498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B2F0272-FF23-4712-B017-92303E06A841}"/>
                </a:ext>
              </a:extLst>
            </p:cNvPr>
            <p:cNvSpPr/>
            <p:nvPr/>
          </p:nvSpPr>
          <p:spPr>
            <a:xfrm>
              <a:off x="1888967" y="2649038"/>
              <a:ext cx="2151529" cy="20349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4B05B34-2B50-481F-9AA7-1D577A9039B7}"/>
                </a:ext>
              </a:extLst>
            </p:cNvPr>
            <p:cNvSpPr txBox="1"/>
            <p:nvPr/>
          </p:nvSpPr>
          <p:spPr>
            <a:xfrm>
              <a:off x="2318151" y="3004813"/>
              <a:ext cx="1293160" cy="1106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商品</a:t>
              </a:r>
              <a:endPara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r>
                <a:rPr kumimoji="1" lang="ja-JP" altLang="en-US" sz="28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画像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226E4A-7E79-4939-8FD7-A685C521CE6B}"/>
              </a:ext>
            </a:extLst>
          </p:cNvPr>
          <p:cNvSpPr txBox="1"/>
          <p:nvPr/>
        </p:nvSpPr>
        <p:spPr>
          <a:xfrm>
            <a:off x="4329044" y="664788"/>
            <a:ext cx="536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お気に入り追加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5EE39AC-AD90-4E0E-8090-C9C93A4FE9F9}"/>
              </a:ext>
            </a:extLst>
          </p:cNvPr>
          <p:cNvGrpSpPr/>
          <p:nvPr/>
        </p:nvGrpSpPr>
        <p:grpSpPr>
          <a:xfrm>
            <a:off x="5900871" y="1641517"/>
            <a:ext cx="3285564" cy="1835958"/>
            <a:chOff x="4531659" y="1887038"/>
            <a:chExt cx="5369859" cy="2034988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ED86487-02EF-4BEC-A657-5312AE0E6975}"/>
                </a:ext>
              </a:extLst>
            </p:cNvPr>
            <p:cNvSpPr/>
            <p:nvPr/>
          </p:nvSpPr>
          <p:spPr>
            <a:xfrm>
              <a:off x="4531659" y="1887038"/>
              <a:ext cx="5369859" cy="20349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7D2ECA-2B54-4F64-9ADB-F64BE4B0DB27}"/>
                </a:ext>
              </a:extLst>
            </p:cNvPr>
            <p:cNvSpPr txBox="1"/>
            <p:nvPr/>
          </p:nvSpPr>
          <p:spPr>
            <a:xfrm>
              <a:off x="4820789" y="1987927"/>
              <a:ext cx="4810297" cy="18158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</a:t>
              </a:r>
              <a:r>
                <a:rPr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No.</a:t>
              </a: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商品名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商品説明文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10574B-2169-4680-B20A-7E8263D1D16E}"/>
              </a:ext>
            </a:extLst>
          </p:cNvPr>
          <p:cNvSpPr txBox="1"/>
          <p:nvPr/>
        </p:nvSpPr>
        <p:spPr>
          <a:xfrm>
            <a:off x="3797915" y="4055631"/>
            <a:ext cx="4331418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この商品をお気に入りに追加しますか？</a:t>
            </a: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24A1B984-EB87-4BE6-B774-DF16ED65DC32}"/>
              </a:ext>
            </a:extLst>
          </p:cNvPr>
          <p:cNvSpPr/>
          <p:nvPr/>
        </p:nvSpPr>
        <p:spPr>
          <a:xfrm>
            <a:off x="2587005" y="5301092"/>
            <a:ext cx="2146360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お気に入りに追加</a:t>
            </a: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781042EB-19C9-419E-8975-82FF1EFF9501}"/>
              </a:ext>
            </a:extLst>
          </p:cNvPr>
          <p:cNvSpPr/>
          <p:nvPr/>
        </p:nvSpPr>
        <p:spPr>
          <a:xfrm>
            <a:off x="6184399" y="5320048"/>
            <a:ext cx="2265416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B83902-DEA6-40EA-9346-48E5756EF7B3}"/>
              </a:ext>
            </a:extLst>
          </p:cNvPr>
          <p:cNvSpPr txBox="1"/>
          <p:nvPr/>
        </p:nvSpPr>
        <p:spPr>
          <a:xfrm>
            <a:off x="2700744" y="4887948"/>
            <a:ext cx="1918881" cy="285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発売開始日前の商品です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8247751-DD9E-4835-B1D1-61F8D483C4D6}"/>
              </a:ext>
            </a:extLst>
          </p:cNvPr>
          <p:cNvGrpSpPr/>
          <p:nvPr/>
        </p:nvGrpSpPr>
        <p:grpSpPr>
          <a:xfrm>
            <a:off x="573173" y="3404574"/>
            <a:ext cx="4027663" cy="1001886"/>
            <a:chOff x="627531" y="5379975"/>
            <a:chExt cx="4402101" cy="1290309"/>
          </a:xfrm>
        </p:grpSpPr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76D05481-F06D-48A6-BAD6-20827CA7B67A}"/>
                </a:ext>
              </a:extLst>
            </p:cNvPr>
            <p:cNvSpPr/>
            <p:nvPr/>
          </p:nvSpPr>
          <p:spPr>
            <a:xfrm>
              <a:off x="627531" y="5379975"/>
              <a:ext cx="2987054" cy="1125588"/>
            </a:xfrm>
            <a:prstGeom prst="wedgeRectCallout">
              <a:avLst>
                <a:gd name="adj1" fmla="val 39551"/>
                <a:gd name="adj2" fmla="val 82116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FC6751D-D1C1-40C4-88D2-43EFEC8A8342}"/>
                </a:ext>
              </a:extLst>
            </p:cNvPr>
            <p:cNvSpPr txBox="1"/>
            <p:nvPr/>
          </p:nvSpPr>
          <p:spPr>
            <a:xfrm>
              <a:off x="701318" y="5431346"/>
              <a:ext cx="4328314" cy="12389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発売開始されていない商品を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追加しようとすると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表示されるエラーです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151E7F3-BEB3-4D8B-B540-046B48801A0D}"/>
              </a:ext>
            </a:extLst>
          </p:cNvPr>
          <p:cNvGrpSpPr/>
          <p:nvPr/>
        </p:nvGrpSpPr>
        <p:grpSpPr>
          <a:xfrm>
            <a:off x="495377" y="5904823"/>
            <a:ext cx="2326636" cy="985973"/>
            <a:chOff x="662438" y="5407580"/>
            <a:chExt cx="5665176" cy="1517876"/>
          </a:xfrm>
        </p:grpSpPr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C7D78221-A6CE-4ACD-BDB8-BB254979545F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43038"/>
                <a:gd name="adj2" fmla="val -77212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0B69835-9B3E-4427-BCAC-D942582B0433}"/>
                </a:ext>
              </a:extLst>
            </p:cNvPr>
            <p:cNvSpPr txBox="1"/>
            <p:nvPr/>
          </p:nvSpPr>
          <p:spPr>
            <a:xfrm>
              <a:off x="662438" y="5407580"/>
              <a:ext cx="5665176" cy="151787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実行すると、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A-2</a:t>
              </a:r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お気に入り一覧画面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 へ戻ります。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48EE745-CC69-4518-B0E8-B9DDF186CFFE}"/>
              </a:ext>
            </a:extLst>
          </p:cNvPr>
          <p:cNvGrpSpPr/>
          <p:nvPr/>
        </p:nvGrpSpPr>
        <p:grpSpPr>
          <a:xfrm>
            <a:off x="9698903" y="4873647"/>
            <a:ext cx="2149203" cy="697283"/>
            <a:chOff x="662435" y="5407580"/>
            <a:chExt cx="5665176" cy="1432842"/>
          </a:xfrm>
        </p:grpSpPr>
        <p:sp>
          <p:nvSpPr>
            <p:cNvPr id="33" name="吹き出し: 四角形 32">
              <a:extLst>
                <a:ext uri="{FF2B5EF4-FFF2-40B4-BE49-F238E27FC236}">
                  <a16:creationId xmlns:a16="http://schemas.microsoft.com/office/drawing/2014/main" id="{ACA68EFC-0041-49F5-BEA6-5978754258D7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115160"/>
                <a:gd name="adj2" fmla="val 87308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6C99D57-9DD9-4179-8BBE-AC130C73CB90}"/>
                </a:ext>
              </a:extLst>
            </p:cNvPr>
            <p:cNvSpPr txBox="1"/>
            <p:nvPr/>
          </p:nvSpPr>
          <p:spPr>
            <a:xfrm>
              <a:off x="662435" y="5638772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7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BD8E50-5902-4643-8F16-9D79C6F420FE}"/>
              </a:ext>
            </a:extLst>
          </p:cNvPr>
          <p:cNvGrpSpPr/>
          <p:nvPr/>
        </p:nvGrpSpPr>
        <p:grpSpPr>
          <a:xfrm>
            <a:off x="0" y="-8965"/>
            <a:ext cx="3315072" cy="589247"/>
            <a:chOff x="0" y="0"/>
            <a:chExt cx="3315072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AB74F845-2319-4AF3-83C8-F5C43D31F0D8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D6878541-2B59-4723-8D97-569680FF703B}"/>
                </a:ext>
              </a:extLst>
            </p:cNvPr>
            <p:cNvSpPr txBox="1"/>
            <p:nvPr/>
          </p:nvSpPr>
          <p:spPr>
            <a:xfrm>
              <a:off x="243918" y="28764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A-4</a:t>
              </a:r>
              <a:r>
                <a:rPr kumimoji="1" lang="ja-JP" altLang="en-US" sz="2000" dirty="0"/>
                <a:t> 購入履歴表示画面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B7B561-6D12-46A1-A31D-25373FC47CD6}"/>
              </a:ext>
            </a:extLst>
          </p:cNvPr>
          <p:cNvSpPr txBox="1"/>
          <p:nvPr/>
        </p:nvSpPr>
        <p:spPr>
          <a:xfrm>
            <a:off x="4965715" y="609046"/>
            <a:ext cx="211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購入履歴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ABB014C-88B3-42D2-9ABA-6EB38036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09530"/>
              </p:ext>
            </p:extLst>
          </p:nvPr>
        </p:nvGraphicFramePr>
        <p:xfrm>
          <a:off x="1779495" y="2205318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97915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59777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5196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713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4340666"/>
                    </a:ext>
                  </a:extLst>
                </a:gridCol>
              </a:tblGrid>
              <a:tr h="149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注文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購入日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8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4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6513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C51764-DAB0-49AB-A3BE-F45A379A1BEB}"/>
              </a:ext>
            </a:extLst>
          </p:cNvPr>
          <p:cNvSpPr txBox="1"/>
          <p:nvPr/>
        </p:nvSpPr>
        <p:spPr>
          <a:xfrm>
            <a:off x="1135910" y="1206903"/>
            <a:ext cx="308010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○○様の購入履歴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3080912-DEE9-4B29-83E7-6C528CF86218}"/>
              </a:ext>
            </a:extLst>
          </p:cNvPr>
          <p:cNvGrpSpPr/>
          <p:nvPr/>
        </p:nvGrpSpPr>
        <p:grpSpPr>
          <a:xfrm>
            <a:off x="1013013" y="3602081"/>
            <a:ext cx="4363226" cy="855033"/>
            <a:chOff x="627530" y="5379975"/>
            <a:chExt cx="4363226" cy="1125588"/>
          </a:xfrm>
        </p:grpSpPr>
        <p:sp>
          <p:nvSpPr>
            <p:cNvPr id="12" name="吹き出し: 四角形 11">
              <a:extLst>
                <a:ext uri="{FF2B5EF4-FFF2-40B4-BE49-F238E27FC236}">
                  <a16:creationId xmlns:a16="http://schemas.microsoft.com/office/drawing/2014/main" id="{CF312242-087B-4060-81D8-98415D9651C9}"/>
                </a:ext>
              </a:extLst>
            </p:cNvPr>
            <p:cNvSpPr/>
            <p:nvPr/>
          </p:nvSpPr>
          <p:spPr>
            <a:xfrm>
              <a:off x="627530" y="5379975"/>
              <a:ext cx="4363226" cy="1125588"/>
            </a:xfrm>
            <a:prstGeom prst="wedgeRectCallout">
              <a:avLst>
                <a:gd name="adj1" fmla="val 42884"/>
                <a:gd name="adj2" fmla="val -110721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250D88C-CB39-4E96-B9EF-541E5C230776}"/>
                </a:ext>
              </a:extLst>
            </p:cNvPr>
            <p:cNvSpPr txBox="1"/>
            <p:nvPr/>
          </p:nvSpPr>
          <p:spPr>
            <a:xfrm>
              <a:off x="644985" y="5464648"/>
              <a:ext cx="4328315" cy="9723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購入履歴として古いものから順に、</a:t>
              </a:r>
              <a:endParaRPr kumimoji="1"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ログイン中のユーザーの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「注文</a:t>
              </a:r>
              <a:r>
                <a:rPr lang="en-US" altLang="ja-JP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ID</a:t>
              </a:r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」「購入日」</a:t>
              </a:r>
              <a:endPara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ja-JP" altLang="en-US" sz="1400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「商品名」「金額」「個数」が表示されます。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8FC206A9-7708-4AA0-B518-33B1528C8AA3}"/>
              </a:ext>
            </a:extLst>
          </p:cNvPr>
          <p:cNvSpPr/>
          <p:nvPr/>
        </p:nvSpPr>
        <p:spPr>
          <a:xfrm>
            <a:off x="4965715" y="5229657"/>
            <a:ext cx="177969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 dirty="0"/>
              <a:t>ページへ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01089CB-BB5E-452A-AB15-31364202D042}"/>
              </a:ext>
            </a:extLst>
          </p:cNvPr>
          <p:cNvGrpSpPr/>
          <p:nvPr/>
        </p:nvGrpSpPr>
        <p:grpSpPr>
          <a:xfrm>
            <a:off x="7303876" y="5973869"/>
            <a:ext cx="2265744" cy="727811"/>
            <a:chOff x="662438" y="5407580"/>
            <a:chExt cx="5972371" cy="1495574"/>
          </a:xfrm>
        </p:grpSpPr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901AFE5B-AC5A-4589-908F-26D50E6557B3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72710"/>
                <a:gd name="adj2" fmla="val -99265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890B54A-51F0-4E07-8B84-C0ABEE476DAA}"/>
                </a:ext>
              </a:extLst>
            </p:cNvPr>
            <p:cNvSpPr txBox="1"/>
            <p:nvPr/>
          </p:nvSpPr>
          <p:spPr>
            <a:xfrm>
              <a:off x="969633" y="5701504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6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272A43-AFFB-43A3-8512-BEDAC502B4FA}"/>
              </a:ext>
            </a:extLst>
          </p:cNvPr>
          <p:cNvGrpSpPr/>
          <p:nvPr/>
        </p:nvGrpSpPr>
        <p:grpSpPr>
          <a:xfrm>
            <a:off x="0" y="28764"/>
            <a:ext cx="2743200" cy="589247"/>
            <a:chOff x="0" y="28764"/>
            <a:chExt cx="3128684" cy="58924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FF5BA6BD-8522-4075-A1F1-FC314595DA93}"/>
                </a:ext>
              </a:extLst>
            </p:cNvPr>
            <p:cNvSpPr/>
            <p:nvPr/>
          </p:nvSpPr>
          <p:spPr>
            <a:xfrm>
              <a:off x="0" y="28764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四角形: 角を丸くする 4">
              <a:extLst>
                <a:ext uri="{FF2B5EF4-FFF2-40B4-BE49-F238E27FC236}">
                  <a16:creationId xmlns:a16="http://schemas.microsoft.com/office/drawing/2014/main" id="{3E7CE982-CA28-4ED3-AC56-181DA62E69FA}"/>
                </a:ext>
              </a:extLst>
            </p:cNvPr>
            <p:cNvSpPr txBox="1"/>
            <p:nvPr/>
          </p:nvSpPr>
          <p:spPr>
            <a:xfrm>
              <a:off x="310218" y="86294"/>
              <a:ext cx="2508247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B-1</a:t>
              </a:r>
              <a:r>
                <a:rPr kumimoji="1" lang="ja-JP" altLang="en-US" sz="2000" dirty="0"/>
                <a:t> ログイン画面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BE0C1-BD7A-4B01-AA1E-52653099627E}"/>
              </a:ext>
            </a:extLst>
          </p:cNvPr>
          <p:cNvSpPr txBox="1"/>
          <p:nvPr/>
        </p:nvSpPr>
        <p:spPr>
          <a:xfrm>
            <a:off x="4786422" y="838625"/>
            <a:ext cx="1910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ログイン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AFFAA3-19B0-4BD4-92AF-22004F93DB27}"/>
              </a:ext>
            </a:extLst>
          </p:cNvPr>
          <p:cNvSpPr txBox="1"/>
          <p:nvPr/>
        </p:nvSpPr>
        <p:spPr>
          <a:xfrm>
            <a:off x="3428268" y="1768264"/>
            <a:ext cx="473857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メールアドレスとパスワードを入力してください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427AB63-65AF-4A89-8F3E-9F684749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0013"/>
              </p:ext>
            </p:extLst>
          </p:nvPr>
        </p:nvGraphicFramePr>
        <p:xfrm>
          <a:off x="2826504" y="2828702"/>
          <a:ext cx="58300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60">
                  <a:extLst>
                    <a:ext uri="{9D8B030D-6E8A-4147-A177-3AD203B41FA5}">
                      <a16:colId xmlns:a16="http://schemas.microsoft.com/office/drawing/2014/main" val="3021704203"/>
                    </a:ext>
                  </a:extLst>
                </a:gridCol>
                <a:gridCol w="3711389">
                  <a:extLst>
                    <a:ext uri="{9D8B030D-6E8A-4147-A177-3AD203B41FA5}">
                      <a16:colId xmlns:a16="http://schemas.microsoft.com/office/drawing/2014/main" val="184791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6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706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5D4B14-AA78-4874-9AF3-EFA96644FF20}"/>
              </a:ext>
            </a:extLst>
          </p:cNvPr>
          <p:cNvSpPr txBox="1"/>
          <p:nvPr/>
        </p:nvSpPr>
        <p:spPr>
          <a:xfrm>
            <a:off x="3989294" y="2451682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メールアドレス または パスワードが違います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EDC38-835C-4BFF-A38F-02103E23D043}"/>
              </a:ext>
            </a:extLst>
          </p:cNvPr>
          <p:cNvSpPr txBox="1"/>
          <p:nvPr/>
        </p:nvSpPr>
        <p:spPr>
          <a:xfrm>
            <a:off x="5952565" y="2887235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FBA2D1-B902-4DAA-9C31-BB113C177C7F}"/>
              </a:ext>
            </a:extLst>
          </p:cNvPr>
          <p:cNvSpPr txBox="1"/>
          <p:nvPr/>
        </p:nvSpPr>
        <p:spPr>
          <a:xfrm>
            <a:off x="5952565" y="3224976"/>
            <a:ext cx="148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入力必須項目です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4FCDC28-B507-4B30-972C-BE35050EFA7A}"/>
              </a:ext>
            </a:extLst>
          </p:cNvPr>
          <p:cNvGrpSpPr/>
          <p:nvPr/>
        </p:nvGrpSpPr>
        <p:grpSpPr>
          <a:xfrm>
            <a:off x="8656553" y="3193988"/>
            <a:ext cx="3337926" cy="741680"/>
            <a:chOff x="8444688" y="2751930"/>
            <a:chExt cx="3337926" cy="741680"/>
          </a:xfrm>
        </p:grpSpPr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589B299A-9D4B-482C-86E5-E484C5DD73BC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-80456"/>
                <a:gd name="adj2" fmla="val -49909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6CEE674-4449-4252-87B8-A110D013EF28}"/>
                </a:ext>
              </a:extLst>
            </p:cNvPr>
            <p:cNvSpPr txBox="1"/>
            <p:nvPr/>
          </p:nvSpPr>
          <p:spPr>
            <a:xfrm>
              <a:off x="8558274" y="2861160"/>
              <a:ext cx="31107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入力せずにログインしようとすると表示されるエラー文です。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78BBC28-864F-4FA8-A600-43B31541B8B7}"/>
              </a:ext>
            </a:extLst>
          </p:cNvPr>
          <p:cNvGrpSpPr/>
          <p:nvPr/>
        </p:nvGrpSpPr>
        <p:grpSpPr>
          <a:xfrm>
            <a:off x="272591" y="1547591"/>
            <a:ext cx="2903870" cy="779899"/>
            <a:chOff x="8444688" y="2751930"/>
            <a:chExt cx="3337926" cy="779899"/>
          </a:xfrm>
        </p:grpSpPr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4B95E434-6AD2-4247-818B-C55AE5D37991}"/>
                </a:ext>
              </a:extLst>
            </p:cNvPr>
            <p:cNvSpPr/>
            <p:nvPr/>
          </p:nvSpPr>
          <p:spPr>
            <a:xfrm>
              <a:off x="8444688" y="2751930"/>
              <a:ext cx="3337926" cy="741680"/>
            </a:xfrm>
            <a:prstGeom prst="wedgeRoundRectCallout">
              <a:avLst>
                <a:gd name="adj1" fmla="val 66724"/>
                <a:gd name="adj2" fmla="val 113266"/>
                <a:gd name="adj3" fmla="val 16667"/>
              </a:avLst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0DBBBCA-BB9A-46DD-AC50-CC283A8346EB}"/>
                </a:ext>
              </a:extLst>
            </p:cNvPr>
            <p:cNvSpPr txBox="1"/>
            <p:nvPr/>
          </p:nvSpPr>
          <p:spPr>
            <a:xfrm>
              <a:off x="8558274" y="2793165"/>
              <a:ext cx="31107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メールアドレス・パスワード</a:t>
              </a:r>
              <a:endParaRPr kumimoji="1" lang="en-US" altLang="ja-JP" sz="1400" dirty="0"/>
            </a:p>
            <a:p>
              <a:r>
                <a:rPr lang="ja-JP" altLang="en-US" sz="1400" dirty="0"/>
                <a:t>どちらかが誤っている場合に</a:t>
              </a:r>
              <a:endParaRPr lang="en-US" altLang="ja-JP" sz="1400" dirty="0"/>
            </a:p>
            <a:p>
              <a:r>
                <a:rPr kumimoji="1" lang="ja-JP" altLang="en-US" sz="1400" dirty="0"/>
                <a:t>表示されるエラー文です。</a:t>
              </a:r>
            </a:p>
          </p:txBody>
        </p:sp>
      </p:grp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21E28B70-EF2C-477F-BC1A-65E18B92BC8B}"/>
              </a:ext>
            </a:extLst>
          </p:cNvPr>
          <p:cNvSpPr/>
          <p:nvPr/>
        </p:nvSpPr>
        <p:spPr>
          <a:xfrm>
            <a:off x="2743200" y="4882625"/>
            <a:ext cx="1594597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2E39ADA0-3508-473D-8901-E89B3C7AA8CB}"/>
              </a:ext>
            </a:extLst>
          </p:cNvPr>
          <p:cNvSpPr/>
          <p:nvPr/>
        </p:nvSpPr>
        <p:spPr>
          <a:xfrm>
            <a:off x="7342094" y="5009853"/>
            <a:ext cx="2013478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アカウント作成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660E17D-3042-4CE1-B55C-9BBEC5715CBC}"/>
              </a:ext>
            </a:extLst>
          </p:cNvPr>
          <p:cNvGrpSpPr/>
          <p:nvPr/>
        </p:nvGrpSpPr>
        <p:grpSpPr>
          <a:xfrm>
            <a:off x="9081247" y="5703858"/>
            <a:ext cx="3047999" cy="727811"/>
            <a:chOff x="662438" y="5407580"/>
            <a:chExt cx="5972371" cy="1495574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E165C21A-AE69-4A16-8660-C774E0C41AFE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50215"/>
                <a:gd name="adj2" fmla="val -84536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47546B1-E626-4CD2-B3B9-7B8B5248596D}"/>
                </a:ext>
              </a:extLst>
            </p:cNvPr>
            <p:cNvSpPr txBox="1"/>
            <p:nvPr/>
          </p:nvSpPr>
          <p:spPr>
            <a:xfrm>
              <a:off x="969633" y="5701504"/>
              <a:ext cx="566517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1600" dirty="0"/>
                <a:t>B-2</a:t>
              </a:r>
              <a:r>
                <a:rPr kumimoji="1" lang="ja-JP" altLang="en-US" sz="1600" dirty="0"/>
                <a:t> アカウント作成画面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36BDF01-B5AC-48F4-B2F1-12CFFD44EAD8}"/>
              </a:ext>
            </a:extLst>
          </p:cNvPr>
          <p:cNvGrpSpPr/>
          <p:nvPr/>
        </p:nvGrpSpPr>
        <p:grpSpPr>
          <a:xfrm>
            <a:off x="854573" y="5807932"/>
            <a:ext cx="2202087" cy="859184"/>
            <a:chOff x="687646" y="5452553"/>
            <a:chExt cx="5804574" cy="1765532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1CEA9C54-1106-43A6-8BE3-A6B95C55FF7D}"/>
                </a:ext>
              </a:extLst>
            </p:cNvPr>
            <p:cNvSpPr/>
            <p:nvPr/>
          </p:nvSpPr>
          <p:spPr>
            <a:xfrm>
              <a:off x="687646" y="5452553"/>
              <a:ext cx="5622226" cy="1125588"/>
            </a:xfrm>
            <a:prstGeom prst="wedgeRectCallout">
              <a:avLst>
                <a:gd name="adj1" fmla="val 59686"/>
                <a:gd name="adj2" fmla="val -117267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FCFA61D-BA1D-4613-B764-247F730D7348}"/>
                </a:ext>
              </a:extLst>
            </p:cNvPr>
            <p:cNvSpPr txBox="1"/>
            <p:nvPr/>
          </p:nvSpPr>
          <p:spPr>
            <a:xfrm>
              <a:off x="827045" y="5510474"/>
              <a:ext cx="5665175" cy="17076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ログイン処理後</a:t>
              </a:r>
              <a:endParaRPr kumimoji="1" lang="en-US" altLang="ja-JP" sz="1600" dirty="0"/>
            </a:p>
            <a:p>
              <a:r>
                <a:rPr kumimoji="1" lang="en-US" altLang="ja-JP" sz="1600" dirty="0"/>
                <a:t>A-1</a:t>
              </a:r>
              <a:r>
                <a:rPr kumimoji="1" lang="ja-JP" altLang="en-US" sz="1600" dirty="0"/>
                <a:t> </a:t>
              </a:r>
              <a:r>
                <a:rPr kumimoji="1" lang="en-US" altLang="ja-JP" sz="1600" dirty="0"/>
                <a:t>TOP</a:t>
              </a:r>
              <a:r>
                <a:rPr kumimoji="1" lang="ja-JP" altLang="en-US" sz="1600" dirty="0"/>
                <a:t>ページ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2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A99D6B-A898-4CB6-8379-6E77C36566C5}"/>
              </a:ext>
            </a:extLst>
          </p:cNvPr>
          <p:cNvGrpSpPr/>
          <p:nvPr/>
        </p:nvGrpSpPr>
        <p:grpSpPr>
          <a:xfrm>
            <a:off x="0" y="0"/>
            <a:ext cx="3128684" cy="589247"/>
            <a:chOff x="0" y="0"/>
            <a:chExt cx="3128684" cy="58924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B9D4A8C-3588-4323-9E9E-F3CA0C7A5D8E}"/>
                </a:ext>
              </a:extLst>
            </p:cNvPr>
            <p:cNvSpPr/>
            <p:nvPr/>
          </p:nvSpPr>
          <p:spPr>
            <a:xfrm>
              <a:off x="0" y="0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617F9482-ED35-4E2B-A95D-B832D30E09F4}"/>
                </a:ext>
              </a:extLst>
            </p:cNvPr>
            <p:cNvSpPr txBox="1"/>
            <p:nvPr/>
          </p:nvSpPr>
          <p:spPr>
            <a:xfrm>
              <a:off x="28765" y="28765"/>
              <a:ext cx="3071154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/>
              <a:r>
                <a:rPr kumimoji="1" lang="en-US" altLang="ja-JP" sz="2000" dirty="0"/>
                <a:t>B-2</a:t>
              </a:r>
              <a:r>
                <a:rPr kumimoji="1" lang="ja-JP" altLang="en-US" sz="2000" dirty="0"/>
                <a:t> アカウント作成画面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514151-367A-4C0C-9521-63659DBE22B9}"/>
              </a:ext>
            </a:extLst>
          </p:cNvPr>
          <p:cNvSpPr txBox="1"/>
          <p:nvPr/>
        </p:nvSpPr>
        <p:spPr>
          <a:xfrm>
            <a:off x="4338187" y="268094"/>
            <a:ext cx="326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アカウント作成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03FB9978-38E5-43E1-947D-C80F615D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55167"/>
              </p:ext>
            </p:extLst>
          </p:nvPr>
        </p:nvGraphicFramePr>
        <p:xfrm>
          <a:off x="1912288" y="1882095"/>
          <a:ext cx="8115682" cy="3841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682">
                  <a:extLst>
                    <a:ext uri="{9D8B030D-6E8A-4147-A177-3AD203B41FA5}">
                      <a16:colId xmlns:a16="http://schemas.microsoft.com/office/drawing/2014/main" val="3245731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9286825"/>
                    </a:ext>
                  </a:extLst>
                </a:gridCol>
              </a:tblGrid>
              <a:tr h="5213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お名前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64721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郵便番号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3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都道府県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市区町村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マンション・アパート名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電話番号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7964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FD5407-2A08-4D71-ADBD-FED2480D55C8}"/>
              </a:ext>
            </a:extLst>
          </p:cNvPr>
          <p:cNvSpPr txBox="1"/>
          <p:nvPr/>
        </p:nvSpPr>
        <p:spPr>
          <a:xfrm>
            <a:off x="4338187" y="111649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会員情報を入力してください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9BFD69-7646-4765-8B8B-5CC99F40ED81}"/>
              </a:ext>
            </a:extLst>
          </p:cNvPr>
          <p:cNvSpPr txBox="1"/>
          <p:nvPr/>
        </p:nvSpPr>
        <p:spPr>
          <a:xfrm>
            <a:off x="6882453" y="5401609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電話番号を入力してください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C0AFF1-CE1A-4262-A747-80F6170907E2}"/>
              </a:ext>
            </a:extLst>
          </p:cNvPr>
          <p:cNvSpPr txBox="1"/>
          <p:nvPr/>
        </p:nvSpPr>
        <p:spPr>
          <a:xfrm>
            <a:off x="6614495" y="2467838"/>
            <a:ext cx="28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・メールアドレスを入力してください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kumimoji="1" lang="ja-JP" altLang="en-US" sz="1200" dirty="0">
                <a:solidFill>
                  <a:srgbClr val="C00000"/>
                </a:solidFill>
              </a:rPr>
              <a:t>・既に同じメールアドレスが使用されています。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4FEF74-3783-4CA7-A0D3-7ABC20BA7320}"/>
              </a:ext>
            </a:extLst>
          </p:cNvPr>
          <p:cNvSpPr txBox="1"/>
          <p:nvPr/>
        </p:nvSpPr>
        <p:spPr>
          <a:xfrm>
            <a:off x="6858274" y="3913577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都道府県を入力してください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29081-C793-439D-8DCF-E10A9E63E646}"/>
              </a:ext>
            </a:extLst>
          </p:cNvPr>
          <p:cNvSpPr txBox="1"/>
          <p:nvPr/>
        </p:nvSpPr>
        <p:spPr>
          <a:xfrm>
            <a:off x="6813450" y="4280445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市区町村を入力してください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00DB4E-A79E-47F5-9FB7-4A48F9DC825B}"/>
              </a:ext>
            </a:extLst>
          </p:cNvPr>
          <p:cNvSpPr txBox="1"/>
          <p:nvPr/>
        </p:nvSpPr>
        <p:spPr>
          <a:xfrm>
            <a:off x="6770520" y="3192024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パスワードを入力してください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550768-08AC-414E-9C11-0A5ECF80F325}"/>
              </a:ext>
            </a:extLst>
          </p:cNvPr>
          <p:cNvSpPr txBox="1"/>
          <p:nvPr/>
        </p:nvSpPr>
        <p:spPr>
          <a:xfrm>
            <a:off x="6770520" y="3574535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郵便番号を入力してください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D07274-13C9-4F75-A647-3C259B4B15F0}"/>
              </a:ext>
            </a:extLst>
          </p:cNvPr>
          <p:cNvSpPr txBox="1"/>
          <p:nvPr/>
        </p:nvSpPr>
        <p:spPr>
          <a:xfrm>
            <a:off x="7113378" y="4662956"/>
            <a:ext cx="273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番地を入力してください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7A05EE-549E-4DD0-8F52-25A00F6F55C0}"/>
              </a:ext>
            </a:extLst>
          </p:cNvPr>
          <p:cNvSpPr txBox="1"/>
          <p:nvPr/>
        </p:nvSpPr>
        <p:spPr>
          <a:xfrm>
            <a:off x="6448877" y="5054771"/>
            <a:ext cx="339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C00000"/>
                </a:solidFill>
              </a:rPr>
              <a:t>マンション・アパート名を入力してください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01A622-9ECE-4503-AA7D-44E1D7862F86}"/>
              </a:ext>
            </a:extLst>
          </p:cNvPr>
          <p:cNvSpPr txBox="1"/>
          <p:nvPr/>
        </p:nvSpPr>
        <p:spPr>
          <a:xfrm>
            <a:off x="6545765" y="1913195"/>
            <a:ext cx="307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C00000"/>
                </a:solidFill>
              </a:rPr>
              <a:t>・お名前</a:t>
            </a:r>
            <a:r>
              <a:rPr kumimoji="1" lang="ja-JP" altLang="en-US" sz="1200" dirty="0">
                <a:solidFill>
                  <a:srgbClr val="C00000"/>
                </a:solidFill>
              </a:rPr>
              <a:t>を入力してください</a:t>
            </a:r>
            <a:endParaRPr kumimoji="1" lang="en-US" altLang="ja-JP" sz="1200" dirty="0">
              <a:solidFill>
                <a:srgbClr val="C00000"/>
              </a:solidFill>
            </a:endParaRPr>
          </a:p>
          <a:p>
            <a:r>
              <a:rPr lang="ja-JP" altLang="en-US" sz="1200" dirty="0">
                <a:solidFill>
                  <a:srgbClr val="C00000"/>
                </a:solidFill>
              </a:rPr>
              <a:t>・すでに同じお名前が使用されています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8C8F3C-DB5D-417B-983C-EAF6E318FDFE}"/>
              </a:ext>
            </a:extLst>
          </p:cNvPr>
          <p:cNvSpPr txBox="1"/>
          <p:nvPr/>
        </p:nvSpPr>
        <p:spPr>
          <a:xfrm>
            <a:off x="4821263" y="1490796"/>
            <a:ext cx="18718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※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全項目入力</a:t>
            </a:r>
            <a:r>
              <a:rPr kumimoji="1" lang="ja-JP" altLang="en-US" sz="1400" b="1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必須</a:t>
            </a:r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です。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B7D938A-8180-421E-A9B3-051787628776}"/>
              </a:ext>
            </a:extLst>
          </p:cNvPr>
          <p:cNvGrpSpPr/>
          <p:nvPr/>
        </p:nvGrpSpPr>
        <p:grpSpPr>
          <a:xfrm>
            <a:off x="8327460" y="309058"/>
            <a:ext cx="3452359" cy="1042502"/>
            <a:chOff x="8387037" y="2713560"/>
            <a:chExt cx="3338283" cy="747212"/>
          </a:xfrm>
        </p:grpSpPr>
        <p:sp>
          <p:nvSpPr>
            <p:cNvPr id="21" name="吹き出し: 角を丸めた四角形 20">
              <a:extLst>
                <a:ext uri="{FF2B5EF4-FFF2-40B4-BE49-F238E27FC236}">
                  <a16:creationId xmlns:a16="http://schemas.microsoft.com/office/drawing/2014/main" id="{BDCD7C43-B2E6-4DF6-B2BE-6E395FCAD496}"/>
                </a:ext>
              </a:extLst>
            </p:cNvPr>
            <p:cNvSpPr/>
            <p:nvPr/>
          </p:nvSpPr>
          <p:spPr>
            <a:xfrm>
              <a:off x="8387037" y="2713560"/>
              <a:ext cx="3337926" cy="741680"/>
            </a:xfrm>
            <a:prstGeom prst="wedgeRoundRectCallout">
              <a:avLst>
                <a:gd name="adj1" fmla="val -12303"/>
                <a:gd name="adj2" fmla="val 165011"/>
                <a:gd name="adj3" fmla="val 16667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AF666B-71BA-4068-8375-3C60CBB2D359}"/>
                </a:ext>
              </a:extLst>
            </p:cNvPr>
            <p:cNvSpPr txBox="1"/>
            <p:nvPr/>
          </p:nvSpPr>
          <p:spPr>
            <a:xfrm>
              <a:off x="8614567" y="2776917"/>
              <a:ext cx="3110753" cy="683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入力せずに先に進もうとする、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もしくはすでに登録されている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お名前・メールアドレスを入力した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ときに表示されるエラー文です。</a:t>
              </a:r>
            </a:p>
          </p:txBody>
        </p:sp>
      </p:grp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BF0E9B03-AECC-465D-B3BE-DD8EDCFBD7C6}"/>
              </a:ext>
            </a:extLst>
          </p:cNvPr>
          <p:cNvSpPr/>
          <p:nvPr/>
        </p:nvSpPr>
        <p:spPr>
          <a:xfrm>
            <a:off x="4968242" y="5762130"/>
            <a:ext cx="2017420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確認画面へ進む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D320FF6-1AD8-40C7-A528-857946F3D360}"/>
              </a:ext>
            </a:extLst>
          </p:cNvPr>
          <p:cNvGrpSpPr/>
          <p:nvPr/>
        </p:nvGrpSpPr>
        <p:grpSpPr>
          <a:xfrm>
            <a:off x="7878769" y="5802854"/>
            <a:ext cx="3339522" cy="709672"/>
            <a:chOff x="662438" y="5407580"/>
            <a:chExt cx="5779741" cy="1434789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83D9CA5A-1C02-4BD9-93D1-E6038C9E0A42}"/>
                </a:ext>
              </a:extLst>
            </p:cNvPr>
            <p:cNvSpPr/>
            <p:nvPr/>
          </p:nvSpPr>
          <p:spPr>
            <a:xfrm>
              <a:off x="662438" y="5407580"/>
              <a:ext cx="5622226" cy="1125588"/>
            </a:xfrm>
            <a:prstGeom prst="wedgeRectCallout">
              <a:avLst>
                <a:gd name="adj1" fmla="val -80397"/>
                <a:gd name="adj2" fmla="val 13529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9D94170-FB5F-410A-AD76-9E9A43DFFD87}"/>
                </a:ext>
              </a:extLst>
            </p:cNvPr>
            <p:cNvSpPr txBox="1"/>
            <p:nvPr/>
          </p:nvSpPr>
          <p:spPr>
            <a:xfrm>
              <a:off x="777003" y="5660092"/>
              <a:ext cx="5665176" cy="11822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B-3</a:t>
              </a:r>
              <a:r>
                <a:rPr kumimoji="1" lang="ja-JP" altLang="en-US" sz="1600" dirty="0"/>
                <a:t> アカウント内容確認画面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50E8A4B-D9B4-4818-8EAA-7D81A4B43EEA}"/>
              </a:ext>
            </a:extLst>
          </p:cNvPr>
          <p:cNvGrpSpPr/>
          <p:nvPr/>
        </p:nvGrpSpPr>
        <p:grpSpPr>
          <a:xfrm>
            <a:off x="173685" y="784553"/>
            <a:ext cx="3902629" cy="837072"/>
            <a:chOff x="627530" y="5379973"/>
            <a:chExt cx="4371997" cy="1411295"/>
          </a:xfrm>
        </p:grpSpPr>
        <p:sp>
          <p:nvSpPr>
            <p:cNvPr id="29" name="吹き出し: 四角形 28">
              <a:extLst>
                <a:ext uri="{FF2B5EF4-FFF2-40B4-BE49-F238E27FC236}">
                  <a16:creationId xmlns:a16="http://schemas.microsoft.com/office/drawing/2014/main" id="{9F60675A-BC4E-44DA-BB96-F9245578B854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44441"/>
                <a:gd name="adj2" fmla="val 201664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4853587-757A-4493-9B27-C7DDA25450CE}"/>
                </a:ext>
              </a:extLst>
            </p:cNvPr>
            <p:cNvSpPr txBox="1"/>
            <p:nvPr/>
          </p:nvSpPr>
          <p:spPr>
            <a:xfrm>
              <a:off x="671212" y="5568305"/>
              <a:ext cx="4328315" cy="122296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同一のお名前・メールアドレスでの登録は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できません。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12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4397490-063C-479B-AA05-D1D02C94436C}"/>
              </a:ext>
            </a:extLst>
          </p:cNvPr>
          <p:cNvGrpSpPr/>
          <p:nvPr/>
        </p:nvGrpSpPr>
        <p:grpSpPr>
          <a:xfrm>
            <a:off x="0" y="0"/>
            <a:ext cx="3509658" cy="589247"/>
            <a:chOff x="0" y="37729"/>
            <a:chExt cx="3214885" cy="58924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B8F9E67-1C16-4A19-B516-0E156CC93288}"/>
                </a:ext>
              </a:extLst>
            </p:cNvPr>
            <p:cNvSpPr/>
            <p:nvPr/>
          </p:nvSpPr>
          <p:spPr>
            <a:xfrm>
              <a:off x="0" y="37729"/>
              <a:ext cx="3128684" cy="5892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1024B9C9-D4D9-462E-B1A3-A65EC07782B9}"/>
                </a:ext>
              </a:extLst>
            </p:cNvPr>
            <p:cNvSpPr txBox="1"/>
            <p:nvPr/>
          </p:nvSpPr>
          <p:spPr>
            <a:xfrm>
              <a:off x="0" y="95259"/>
              <a:ext cx="3214885" cy="531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000" dirty="0"/>
                <a:t>B-3</a:t>
              </a:r>
              <a:r>
                <a:rPr kumimoji="1" lang="ja-JP" altLang="en-US" sz="2000" dirty="0"/>
                <a:t> アカウント内容確認画面</a:t>
              </a:r>
              <a:endParaRPr lang="ja-JP" altLang="en-US" sz="2000" kern="12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1FBD39-590C-4766-9FCC-42F909D29C3D}"/>
              </a:ext>
            </a:extLst>
          </p:cNvPr>
          <p:cNvSpPr txBox="1"/>
          <p:nvPr/>
        </p:nvSpPr>
        <p:spPr>
          <a:xfrm>
            <a:off x="4363203" y="1128917"/>
            <a:ext cx="3080108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以下の内容でアカウントを作成します。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2C8135-EA85-49E8-9DB4-E85F9F321F80}"/>
              </a:ext>
            </a:extLst>
          </p:cNvPr>
          <p:cNvSpPr txBox="1"/>
          <p:nvPr/>
        </p:nvSpPr>
        <p:spPr>
          <a:xfrm>
            <a:off x="4109952" y="296859"/>
            <a:ext cx="39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アカウント確認画面</a:t>
            </a:r>
            <a:endParaRPr kumimoji="1" lang="ja-JP" altLang="en-US" sz="32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176AE952-F42E-499C-9D9C-00A0E8444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0381"/>
              </p:ext>
            </p:extLst>
          </p:nvPr>
        </p:nvGraphicFramePr>
        <p:xfrm>
          <a:off x="2246718" y="1549908"/>
          <a:ext cx="810092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717">
                  <a:extLst>
                    <a:ext uri="{9D8B030D-6E8A-4147-A177-3AD203B41FA5}">
                      <a16:colId xmlns:a16="http://schemas.microsoft.com/office/drawing/2014/main" val="324573151"/>
                    </a:ext>
                  </a:extLst>
                </a:gridCol>
                <a:gridCol w="4981205">
                  <a:extLst>
                    <a:ext uri="{9D8B030D-6E8A-4147-A177-3AD203B41FA5}">
                      <a16:colId xmlns:a16="http://schemas.microsoft.com/office/drawing/2014/main" val="370928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お名前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兼田　ひろみ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6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hirari@1234co.jp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郵便番号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123-4567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3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都道府県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大阪府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市区町村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大阪市○○区■■町☆丁目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9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2-3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マンション・アパート名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かたちシャトー </a:t>
                      </a:r>
                      <a:r>
                        <a:rPr kumimoji="1" lang="en-US" altLang="ja-JP" dirty="0"/>
                        <a:t>902</a:t>
                      </a:r>
                      <a:r>
                        <a:rPr kumimoji="1" lang="ja-JP" altLang="en-US" dirty="0"/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電話番号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06-9876-5432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7964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BC290D-170D-4AA9-9705-18EB6B5458D9}"/>
              </a:ext>
            </a:extLst>
          </p:cNvPr>
          <p:cNvSpPr txBox="1"/>
          <p:nvPr/>
        </p:nvSpPr>
        <p:spPr>
          <a:xfrm>
            <a:off x="6571129" y="2294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＊＊＊＊＊＊＊＊</a:t>
            </a:r>
            <a:endParaRPr kumimoji="1" lang="ja-JP" altLang="en-US" dirty="0"/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67D2C43-760F-455C-B375-83BEDF206510}"/>
              </a:ext>
            </a:extLst>
          </p:cNvPr>
          <p:cNvSpPr/>
          <p:nvPr/>
        </p:nvSpPr>
        <p:spPr>
          <a:xfrm>
            <a:off x="3184443" y="5678420"/>
            <a:ext cx="1851018" cy="584775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アカウント登録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A33768-0392-434B-922F-4DCBA268933A}"/>
              </a:ext>
            </a:extLst>
          </p:cNvPr>
          <p:cNvSpPr/>
          <p:nvPr/>
        </p:nvSpPr>
        <p:spPr>
          <a:xfrm>
            <a:off x="7443311" y="5652823"/>
            <a:ext cx="1594597" cy="584775"/>
          </a:xfrm>
          <a:prstGeom prst="flowChartAlternateProcess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558-C8CE-485F-B943-E222D19FAA75}"/>
              </a:ext>
            </a:extLst>
          </p:cNvPr>
          <p:cNvGrpSpPr/>
          <p:nvPr/>
        </p:nvGrpSpPr>
        <p:grpSpPr>
          <a:xfrm>
            <a:off x="137136" y="5560808"/>
            <a:ext cx="2958353" cy="709554"/>
            <a:chOff x="502309" y="5466262"/>
            <a:chExt cx="5871306" cy="1458057"/>
          </a:xfrm>
        </p:grpSpPr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50FDDA5E-CC86-4BA7-9474-F9DFF3BEBF5B}"/>
                </a:ext>
              </a:extLst>
            </p:cNvPr>
            <p:cNvSpPr/>
            <p:nvPr/>
          </p:nvSpPr>
          <p:spPr>
            <a:xfrm>
              <a:off x="574846" y="5466262"/>
              <a:ext cx="5622226" cy="1125588"/>
            </a:xfrm>
            <a:prstGeom prst="wedgeRectCallout">
              <a:avLst>
                <a:gd name="adj1" fmla="val 59523"/>
                <a:gd name="adj2" fmla="val 38209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DA04377-7228-4FD6-870C-F68032A5CB9C}"/>
                </a:ext>
              </a:extLst>
            </p:cNvPr>
            <p:cNvSpPr txBox="1"/>
            <p:nvPr/>
          </p:nvSpPr>
          <p:spPr>
            <a:xfrm>
              <a:off x="502309" y="5722669"/>
              <a:ext cx="5871306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B-4</a:t>
              </a:r>
              <a:r>
                <a:rPr kumimoji="1" lang="ja-JP" altLang="en-US" sz="1600" dirty="0"/>
                <a:t> アカウント登録完了画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D3F70EF-E371-42A5-BDD1-72D577D2EF22}"/>
              </a:ext>
            </a:extLst>
          </p:cNvPr>
          <p:cNvGrpSpPr/>
          <p:nvPr/>
        </p:nvGrpSpPr>
        <p:grpSpPr>
          <a:xfrm>
            <a:off x="9372929" y="5577656"/>
            <a:ext cx="2819071" cy="692706"/>
            <a:chOff x="-246636" y="5424710"/>
            <a:chExt cx="7430910" cy="1423437"/>
          </a:xfrm>
        </p:grpSpPr>
        <p:sp>
          <p:nvSpPr>
            <p:cNvPr id="25" name="吹き出し: 四角形 24">
              <a:extLst>
                <a:ext uri="{FF2B5EF4-FFF2-40B4-BE49-F238E27FC236}">
                  <a16:creationId xmlns:a16="http://schemas.microsoft.com/office/drawing/2014/main" id="{1CCBB8A3-C47A-42A6-9C1F-14037D041590}"/>
                </a:ext>
              </a:extLst>
            </p:cNvPr>
            <p:cNvSpPr/>
            <p:nvPr/>
          </p:nvSpPr>
          <p:spPr>
            <a:xfrm>
              <a:off x="-246636" y="5424710"/>
              <a:ext cx="7196432" cy="1125588"/>
            </a:xfrm>
            <a:prstGeom prst="wedgeRectCallout">
              <a:avLst>
                <a:gd name="adj1" fmla="val -63975"/>
                <a:gd name="adj2" fmla="val 26754"/>
              </a:avLst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78C1B86-3FF2-453D-BE77-FE7C44E438A1}"/>
                </a:ext>
              </a:extLst>
            </p:cNvPr>
            <p:cNvSpPr txBox="1"/>
            <p:nvPr/>
          </p:nvSpPr>
          <p:spPr>
            <a:xfrm>
              <a:off x="-12158" y="5646497"/>
              <a:ext cx="7196432" cy="12016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B-2</a:t>
              </a:r>
              <a:r>
                <a:rPr kumimoji="1" lang="ja-JP" altLang="en-US" sz="1600" dirty="0"/>
                <a:t> アカウント作成画面 へ</a:t>
              </a:r>
            </a:p>
            <a:p>
              <a:endParaRPr kumimoji="1"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F6328D-AE49-4CC8-841B-5FC64B44A5F6}"/>
              </a:ext>
            </a:extLst>
          </p:cNvPr>
          <p:cNvGrpSpPr/>
          <p:nvPr/>
        </p:nvGrpSpPr>
        <p:grpSpPr>
          <a:xfrm>
            <a:off x="8250379" y="496280"/>
            <a:ext cx="3902629" cy="760575"/>
            <a:chOff x="627530" y="5379973"/>
            <a:chExt cx="4371997" cy="1125588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2414C444-B68F-4125-99C8-BA6D84875FD4}"/>
                </a:ext>
              </a:extLst>
            </p:cNvPr>
            <p:cNvSpPr/>
            <p:nvPr/>
          </p:nvSpPr>
          <p:spPr>
            <a:xfrm>
              <a:off x="627530" y="5379973"/>
              <a:ext cx="4363226" cy="1125588"/>
            </a:xfrm>
            <a:prstGeom prst="wedgeRectCallout">
              <a:avLst>
                <a:gd name="adj1" fmla="val -38420"/>
                <a:gd name="adj2" fmla="val 1086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49A93FD-DAD2-4217-BCB3-CE89A67AC50D}"/>
                </a:ext>
              </a:extLst>
            </p:cNvPr>
            <p:cNvSpPr txBox="1"/>
            <p:nvPr/>
          </p:nvSpPr>
          <p:spPr>
            <a:xfrm>
              <a:off x="671212" y="5568304"/>
              <a:ext cx="4328315" cy="7743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B-2</a:t>
              </a:r>
              <a:r>
                <a:rPr kumimoji="1" lang="ja-JP" altLang="en-US" sz="1400" dirty="0"/>
                <a:t> アカウント作成画面で入力した値が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そのまま表示されるようになっています。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6B9D364-380E-4E4E-93C7-808B6DEF61C7}"/>
              </a:ext>
            </a:extLst>
          </p:cNvPr>
          <p:cNvSpPr/>
          <p:nvPr/>
        </p:nvSpPr>
        <p:spPr>
          <a:xfrm>
            <a:off x="2246718" y="2294965"/>
            <a:ext cx="8100922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8D8A7A-2521-4742-ABAC-BA711855FA06}"/>
              </a:ext>
            </a:extLst>
          </p:cNvPr>
          <p:cNvGrpSpPr/>
          <p:nvPr/>
        </p:nvGrpSpPr>
        <p:grpSpPr>
          <a:xfrm>
            <a:off x="9723806" y="2747670"/>
            <a:ext cx="2379240" cy="723109"/>
            <a:chOff x="472843" y="5365769"/>
            <a:chExt cx="4561594" cy="1125588"/>
          </a:xfrm>
        </p:grpSpPr>
        <p:sp>
          <p:nvSpPr>
            <p:cNvPr id="34" name="吹き出し: 四角形 33">
              <a:extLst>
                <a:ext uri="{FF2B5EF4-FFF2-40B4-BE49-F238E27FC236}">
                  <a16:creationId xmlns:a16="http://schemas.microsoft.com/office/drawing/2014/main" id="{C5D644C8-E769-4916-8C92-06D67B0B40E3}"/>
                </a:ext>
              </a:extLst>
            </p:cNvPr>
            <p:cNvSpPr/>
            <p:nvPr/>
          </p:nvSpPr>
          <p:spPr>
            <a:xfrm>
              <a:off x="472843" y="5365769"/>
              <a:ext cx="4363226" cy="1125588"/>
            </a:xfrm>
            <a:prstGeom prst="wedgeRectCallout">
              <a:avLst>
                <a:gd name="adj1" fmla="val -39760"/>
                <a:gd name="adj2" fmla="val -86940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174FA35-8FFD-4325-A28E-E891A232D308}"/>
                </a:ext>
              </a:extLst>
            </p:cNvPr>
            <p:cNvSpPr txBox="1"/>
            <p:nvPr/>
          </p:nvSpPr>
          <p:spPr>
            <a:xfrm>
              <a:off x="671211" y="5568306"/>
              <a:ext cx="4363226" cy="6962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安全上、パスワードは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伏せ字で表示されます。</a:t>
              </a:r>
              <a:endPara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6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2081</Words>
  <Application>Microsoft Office PowerPoint</Application>
  <PresentationFormat>ワイド画面</PresentationFormat>
  <Paragraphs>499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BIZ UDPゴシック</vt:lpstr>
      <vt:lpstr>BIZ UDゴシック</vt:lpstr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Nicole Pitts</dc:creator>
  <cp:lastModifiedBy>tb49</cp:lastModifiedBy>
  <cp:revision>117</cp:revision>
  <dcterms:created xsi:type="dcterms:W3CDTF">2022-04-25T02:33:38Z</dcterms:created>
  <dcterms:modified xsi:type="dcterms:W3CDTF">2023-02-02T06:49:07Z</dcterms:modified>
</cp:coreProperties>
</file>