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5" r:id="rId8"/>
    <p:sldId id="262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8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3B70-39D4-8847-B3D2-B6073B783E9D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6CBA-E2B1-3F4C-8BD2-133BC54E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0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3B70-39D4-8847-B3D2-B6073B783E9D}" type="datetimeFigureOut">
              <a:rPr lang="en-US" smtClean="0"/>
              <a:t>6/22/19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6CBA-E2B1-3F4C-8BD2-133BC54E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7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3B70-39D4-8847-B3D2-B6073B783E9D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6CBA-E2B1-3F4C-8BD2-133BC54E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23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3B70-39D4-8847-B3D2-B6073B783E9D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6CBA-E2B1-3F4C-8BD2-133BC54E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83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3B70-39D4-8847-B3D2-B6073B783E9D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6CBA-E2B1-3F4C-8BD2-133BC54E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82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3B70-39D4-8847-B3D2-B6073B783E9D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6CBA-E2B1-3F4C-8BD2-133BC54E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97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3B70-39D4-8847-B3D2-B6073B783E9D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6CBA-E2B1-3F4C-8BD2-133BC54E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08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3B70-39D4-8847-B3D2-B6073B783E9D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6CBA-E2B1-3F4C-8BD2-133BC54E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07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3B70-39D4-8847-B3D2-B6073B783E9D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6CBA-E2B1-3F4C-8BD2-133BC54E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6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3B70-39D4-8847-B3D2-B6073B783E9D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6CBA-E2B1-3F4C-8BD2-133BC54E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4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3B70-39D4-8847-B3D2-B6073B783E9D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6CBA-E2B1-3F4C-8BD2-133BC54E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3B70-39D4-8847-B3D2-B6073B783E9D}" type="datetimeFigureOut">
              <a:rPr lang="en-US" smtClean="0"/>
              <a:t>6/22/19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6CBA-E2B1-3F4C-8BD2-133BC54E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2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3B70-39D4-8847-B3D2-B6073B783E9D}" type="datetimeFigureOut">
              <a:rPr lang="en-US" smtClean="0"/>
              <a:t>6/22/19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6CBA-E2B1-3F4C-8BD2-133BC54E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7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3B70-39D4-8847-B3D2-B6073B783E9D}" type="datetimeFigureOut">
              <a:rPr lang="en-US" smtClean="0"/>
              <a:t>6/22/19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6CBA-E2B1-3F4C-8BD2-133BC54E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40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3B70-39D4-8847-B3D2-B6073B783E9D}" type="datetimeFigureOut">
              <a:rPr lang="en-US" smtClean="0"/>
              <a:t>6/22/19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6CBA-E2B1-3F4C-8BD2-133BC54E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4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3B70-39D4-8847-B3D2-B6073B783E9D}" type="datetimeFigureOut">
              <a:rPr lang="en-US" smtClean="0"/>
              <a:t>6/22/19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6CBA-E2B1-3F4C-8BD2-133BC54E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0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F773B70-39D4-8847-B3D2-B6073B783E9D}" type="datetimeFigureOut">
              <a:rPr lang="en-US" smtClean="0"/>
              <a:t>6/22/19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5766CBA-E2B1-3F4C-8BD2-133BC54E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F773B70-39D4-8847-B3D2-B6073B783E9D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5766CBA-E2B1-3F4C-8BD2-133BC54E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37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lodgeh/us-population-growth/data" TargetMode="External"/><Relationship Id="rId2" Type="http://schemas.openxmlformats.org/officeDocument/2006/relationships/hyperlink" Target="https://www.kaggle.com/berkeleyearth/climate-change-earth-surface-temperature-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ia.gov/opendata/qb.php?category=2251669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72C5-9C39-4241-A61E-9ACAD57B4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2703615"/>
          </a:xfrm>
        </p:spPr>
        <p:txBody>
          <a:bodyPr/>
          <a:lstStyle/>
          <a:p>
            <a:r>
              <a:rPr lang="en-US" dirty="0"/>
              <a:t>Climate Change:</a:t>
            </a:r>
            <a:br>
              <a:rPr lang="en-US" dirty="0"/>
            </a:br>
            <a:r>
              <a:rPr lang="en-US" dirty="0"/>
              <a:t>trend and factors (USA)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7E46E-957B-F141-B3BA-003414575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12135" y="4631377"/>
            <a:ext cx="1615043" cy="1840675"/>
          </a:xfrm>
        </p:spPr>
        <p:txBody>
          <a:bodyPr>
            <a:normAutofit/>
          </a:bodyPr>
          <a:lstStyle/>
          <a:p>
            <a:r>
              <a:rPr lang="en-US" dirty="0"/>
              <a:t>Team: Jeanette, Harneet, Mohamed &amp; Halak</a:t>
            </a:r>
          </a:p>
        </p:txBody>
      </p:sp>
    </p:spTree>
    <p:extLst>
      <p:ext uri="{BB962C8B-B14F-4D97-AF65-F5344CB8AC3E}">
        <p14:creationId xmlns:p14="http://schemas.microsoft.com/office/powerpoint/2010/main" val="646014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3C6C-3DCF-1E48-B3A7-5EE7F535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/>
          <a:lstStyle/>
          <a:p>
            <a:pPr algn="ctr"/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4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AA9A-ECA3-814A-9AAB-884731A4C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504208"/>
          </a:xfrm>
        </p:spPr>
        <p:txBody>
          <a:bodyPr/>
          <a:lstStyle/>
          <a:p>
            <a:r>
              <a:rPr lang="en-US" dirty="0"/>
              <a:t>Topics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F8967-6FB1-A846-8DB6-DD6ECB91D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13809"/>
            <a:ext cx="9905998" cy="3677392"/>
          </a:xfrm>
        </p:spPr>
        <p:txBody>
          <a:bodyPr/>
          <a:lstStyle/>
          <a:p>
            <a:r>
              <a:rPr lang="en-US" dirty="0"/>
              <a:t>Project inspiration</a:t>
            </a:r>
          </a:p>
          <a:p>
            <a:r>
              <a:rPr lang="en-US" dirty="0"/>
              <a:t>Data &amp; Scope</a:t>
            </a:r>
          </a:p>
          <a:p>
            <a:r>
              <a:rPr lang="en-US" dirty="0"/>
              <a:t>Solution definition</a:t>
            </a:r>
          </a:p>
          <a:p>
            <a:r>
              <a:rPr lang="en-US" dirty="0"/>
              <a:t>Demo of the web-site</a:t>
            </a:r>
          </a:p>
          <a:p>
            <a:r>
              <a:rPr lang="en-US" dirty="0"/>
              <a:t>Post-Mortem</a:t>
            </a:r>
          </a:p>
        </p:txBody>
      </p:sp>
    </p:spTree>
    <p:extLst>
      <p:ext uri="{BB962C8B-B14F-4D97-AF65-F5344CB8AC3E}">
        <p14:creationId xmlns:p14="http://schemas.microsoft.com/office/powerpoint/2010/main" val="36380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411F-8D3A-E948-B95F-E4730040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Change our 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2C0A4-F5A4-C34E-8E92-63E276AC6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socio-economic issue</a:t>
            </a:r>
          </a:p>
          <a:p>
            <a:r>
              <a:rPr lang="en-US" dirty="0"/>
              <a:t>Current observations in climate change</a:t>
            </a:r>
          </a:p>
          <a:p>
            <a:pPr lvl="1"/>
            <a:r>
              <a:rPr lang="en-US" dirty="0"/>
              <a:t>Increase in Hurricane and Cyclone activities</a:t>
            </a:r>
          </a:p>
          <a:p>
            <a:pPr lvl="1"/>
            <a:r>
              <a:rPr lang="en-US" dirty="0"/>
              <a:t>Ice melting due to increase in temperatures in northern part of earth</a:t>
            </a:r>
          </a:p>
          <a:p>
            <a:pPr lvl="1"/>
            <a:r>
              <a:rPr lang="en-US" dirty="0"/>
              <a:t>Increase in Industrialization</a:t>
            </a:r>
          </a:p>
          <a:p>
            <a:pPr lvl="1"/>
            <a:r>
              <a:rPr lang="en-US" dirty="0"/>
              <a:t>Unhealthy Air Notifications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4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6024-AC28-D241-86D4-B4CFDBCA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needs &amp;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F7AEB-562C-4E4A-B899-3EA08E76A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/>
              <a:t>Data Needs:</a:t>
            </a:r>
          </a:p>
          <a:p>
            <a:r>
              <a:rPr lang="en-US" dirty="0"/>
              <a:t>Foundational temperature data for us states for 10 to 20 years</a:t>
            </a:r>
          </a:p>
          <a:p>
            <a:r>
              <a:rPr lang="en-US" dirty="0"/>
              <a:t>Research key factors impacting global warming. Find  respective data sources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Challenges:</a:t>
            </a:r>
          </a:p>
          <a:p>
            <a:r>
              <a:rPr lang="en-US" dirty="0"/>
              <a:t>Authoritative sources with multiple decades of key factors data</a:t>
            </a:r>
          </a:p>
          <a:p>
            <a:r>
              <a:rPr lang="en-US" dirty="0"/>
              <a:t>Means to procure data-  downloadable (</a:t>
            </a:r>
            <a:r>
              <a:rPr lang="en-US" dirty="0" err="1"/>
              <a:t>api</a:t>
            </a:r>
            <a:r>
              <a:rPr lang="en-US" dirty="0"/>
              <a:t> or files)</a:t>
            </a:r>
          </a:p>
          <a:p>
            <a:r>
              <a:rPr lang="en-US" dirty="0"/>
              <a:t>Time periods alignment across data sources</a:t>
            </a:r>
          </a:p>
          <a:p>
            <a:r>
              <a:rPr lang="en-US" dirty="0"/>
              <a:t>Common denominators across data sources </a:t>
            </a:r>
          </a:p>
        </p:txBody>
      </p:sp>
    </p:spTree>
    <p:extLst>
      <p:ext uri="{BB962C8B-B14F-4D97-AF65-F5344CB8AC3E}">
        <p14:creationId xmlns:p14="http://schemas.microsoft.com/office/powerpoint/2010/main" val="386134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6024-AC28-D241-86D4-B4CFDBCA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F7AEB-562C-4E4A-B899-3EA08E76A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85472"/>
            <a:ext cx="9905998" cy="3124201"/>
          </a:xfrm>
        </p:spPr>
        <p:txBody>
          <a:bodyPr/>
          <a:lstStyle/>
          <a:p>
            <a:r>
              <a:rPr lang="en-US" dirty="0">
                <a:effectLst/>
              </a:rPr>
              <a:t>Global Temperature: </a:t>
            </a:r>
            <a:r>
              <a:rPr lang="en-US" dirty="0">
                <a:effectLst/>
                <a:hlinkClick r:id="rId2"/>
              </a:rPr>
              <a:t>https://www.kaggle.com/berkeleyearth/climate-change-earth-surface-temperature-data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US Population Data: </a:t>
            </a:r>
            <a:r>
              <a:rPr lang="en-US" dirty="0">
                <a:effectLst/>
                <a:hlinkClick r:id="rId3"/>
              </a:rPr>
              <a:t>https://www.kaggle.com/lodgeh/us-population-growth/data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US Co2 Data: </a:t>
            </a:r>
            <a:r>
              <a:rPr lang="en-US" dirty="0">
                <a:effectLst/>
                <a:hlinkClick r:id="rId4"/>
              </a:rPr>
              <a:t>https://www.eia.gov/opendata/qb.php?category=2251669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81BCD-E62A-4B53-A649-2AF509F34752}"/>
              </a:ext>
            </a:extLst>
          </p:cNvPr>
          <p:cNvSpPr txBox="1"/>
          <p:nvPr/>
        </p:nvSpPr>
        <p:spPr>
          <a:xfrm>
            <a:off x="1780674" y="5213684"/>
            <a:ext cx="7571873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Finalization of the data sources defined project scope to 3 key factors impacting global warming.</a:t>
            </a:r>
          </a:p>
        </p:txBody>
      </p:sp>
    </p:spTree>
    <p:extLst>
      <p:ext uri="{BB962C8B-B14F-4D97-AF65-F5344CB8AC3E}">
        <p14:creationId xmlns:p14="http://schemas.microsoft.com/office/powerpoint/2010/main" val="398417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9983-327C-E947-8D68-764596A6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B72BA1-15A3-8C48-9BCC-D8F68C2ED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151" y="1900238"/>
            <a:ext cx="9905998" cy="4800600"/>
          </a:xfrm>
        </p:spPr>
      </p:pic>
    </p:spTree>
    <p:extLst>
      <p:ext uri="{BB962C8B-B14F-4D97-AF65-F5344CB8AC3E}">
        <p14:creationId xmlns:p14="http://schemas.microsoft.com/office/powerpoint/2010/main" val="3535974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8198-D894-DA46-AC98-34F24952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9966"/>
            <a:ext cx="9905998" cy="1001486"/>
          </a:xfrm>
        </p:spPr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074943-839D-4C4E-9F64-B188FC6EBAE0}"/>
              </a:ext>
            </a:extLst>
          </p:cNvPr>
          <p:cNvSpPr txBox="1"/>
          <p:nvPr/>
        </p:nvSpPr>
        <p:spPr>
          <a:xfrm>
            <a:off x="1445623" y="1384663"/>
            <a:ext cx="8921032" cy="4077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  <a:lvl2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9pPr>
          </a:lstStyle>
          <a:p>
            <a:r>
              <a:rPr lang="en-US" dirty="0"/>
              <a:t>Interactive dashboard with 4 views that update on user based on selection</a:t>
            </a:r>
          </a:p>
          <a:p>
            <a:r>
              <a:rPr lang="en-US" dirty="0"/>
              <a:t>Video.js as a new Library</a:t>
            </a:r>
          </a:p>
          <a:p>
            <a:r>
              <a:rPr lang="en-US" dirty="0"/>
              <a:t>Used multiple Data sources to generate data sets</a:t>
            </a:r>
          </a:p>
          <a:p>
            <a:pPr lvl="1"/>
            <a:r>
              <a:rPr lang="en-US" dirty="0"/>
              <a:t>API’s to get CO2 data</a:t>
            </a:r>
          </a:p>
          <a:p>
            <a:pPr lvl="1"/>
            <a:r>
              <a:rPr lang="en-US" dirty="0"/>
              <a:t>Census data </a:t>
            </a:r>
          </a:p>
          <a:p>
            <a:pPr lvl="1"/>
            <a:r>
              <a:rPr lang="en-US" dirty="0"/>
              <a:t>Temperature data (Analyze and summarized data)</a:t>
            </a:r>
          </a:p>
          <a:p>
            <a:pPr lvl="1"/>
            <a:r>
              <a:rPr lang="en-US" dirty="0"/>
              <a:t>US State Data to get Longitudes and Latitudes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7C1E-3D64-6D40-9E05-99FD4A4E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47160"/>
            <a:ext cx="9905998" cy="1905000"/>
          </a:xfrm>
        </p:spPr>
        <p:txBody>
          <a:bodyPr/>
          <a:lstStyle/>
          <a:p>
            <a:pPr algn="ctr"/>
            <a:r>
              <a:rPr lang="en-US" dirty="0"/>
              <a:t>Web-Site Walkthrough</a:t>
            </a:r>
          </a:p>
        </p:txBody>
      </p:sp>
    </p:spTree>
    <p:extLst>
      <p:ext uri="{BB962C8B-B14F-4D97-AF65-F5344CB8AC3E}">
        <p14:creationId xmlns:p14="http://schemas.microsoft.com/office/powerpoint/2010/main" val="1459221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E479-DD7E-7449-8006-B9587169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8DA02-C999-3D47-ACC5-24F50E4EB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availability of data on factors impacting global warming. Such as industrialization, water pollution etc.</a:t>
            </a:r>
          </a:p>
          <a:p>
            <a:r>
              <a:rPr lang="en-US" dirty="0"/>
              <a:t>Limited time to:</a:t>
            </a:r>
          </a:p>
          <a:p>
            <a:pPr lvl="1"/>
            <a:r>
              <a:rPr lang="en-US" dirty="0"/>
              <a:t>explore technical possibilities. Such as create custom geojson to visualize changing temperatures in state for selected years</a:t>
            </a:r>
          </a:p>
          <a:p>
            <a:pPr lvl="1"/>
            <a:r>
              <a:rPr lang="en-US" dirty="0"/>
              <a:t>Explore different types of visualizations for final hypothesis</a:t>
            </a:r>
          </a:p>
        </p:txBody>
      </p:sp>
    </p:spTree>
    <p:extLst>
      <p:ext uri="{BB962C8B-B14F-4D97-AF65-F5344CB8AC3E}">
        <p14:creationId xmlns:p14="http://schemas.microsoft.com/office/powerpoint/2010/main" val="989056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{5CF7C773-3DDF-7F46-B5D8-3291B137A257}tf10001063</Template>
  <TotalTime>16171</TotalTime>
  <Words>251</Words>
  <Application>Microsoft Macintosh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Mesh</vt:lpstr>
      <vt:lpstr>Climate Change: trend and factors (USA)</vt:lpstr>
      <vt:lpstr>Topics </vt:lpstr>
      <vt:lpstr>Climate Change our inspiration</vt:lpstr>
      <vt:lpstr>Data needs &amp; challenges</vt:lpstr>
      <vt:lpstr>Final data sources</vt:lpstr>
      <vt:lpstr>High-level Architecture</vt:lpstr>
      <vt:lpstr>The Solution</vt:lpstr>
      <vt:lpstr>Web-Site Walkthrough</vt:lpstr>
      <vt:lpstr>Post-Mortem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</dc:title>
  <dc:creator>Halak Patel</dc:creator>
  <cp:lastModifiedBy>Halak Patel</cp:lastModifiedBy>
  <cp:revision>27</cp:revision>
  <dcterms:created xsi:type="dcterms:W3CDTF">2019-06-08T14:48:38Z</dcterms:created>
  <dcterms:modified xsi:type="dcterms:W3CDTF">2019-06-22T14:30:32Z</dcterms:modified>
</cp:coreProperties>
</file>