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333" r:id="rId1"/>
  </p:sldMasterIdLst>
  <p:notesMasterIdLst>
    <p:notesMasterId r:id="rId19"/>
  </p:notesMasterIdLst>
  <p:sldIdLst>
    <p:sldId id="256" r:id="rId2"/>
    <p:sldId id="257" r:id="rId3"/>
    <p:sldId id="281" r:id="rId4"/>
    <p:sldId id="282" r:id="rId5"/>
    <p:sldId id="283" r:id="rId6"/>
    <p:sldId id="284" r:id="rId7"/>
    <p:sldId id="285" r:id="rId8"/>
    <p:sldId id="286" r:id="rId9"/>
    <p:sldId id="287" r:id="rId10"/>
    <p:sldId id="288" r:id="rId11"/>
    <p:sldId id="289" r:id="rId12"/>
    <p:sldId id="290" r:id="rId13"/>
    <p:sldId id="291" r:id="rId14"/>
    <p:sldId id="296" r:id="rId15"/>
    <p:sldId id="293" r:id="rId16"/>
    <p:sldId id="294" r:id="rId17"/>
    <p:sldId id="295"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F0F6B6D-DDFA-48DF-91C9-0795F1C6C723}" v="197" dt="2019-12-02T01:28:07.47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0054" autoAdjust="0"/>
  </p:normalViewPr>
  <p:slideViewPr>
    <p:cSldViewPr snapToGrid="0">
      <p:cViewPr>
        <p:scale>
          <a:sx n="67" d="100"/>
          <a:sy n="67" d="100"/>
        </p:scale>
        <p:origin x="644" y="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nsika Karkera" userId="841b5bb6d9506be8" providerId="LiveId" clId="{E84D8F58-21E2-420C-9D52-C0E78CEC946F}"/>
    <pc:docChg chg="undo custSel mod addSld modSld">
      <pc:chgData name="Hansika Karkera" userId="841b5bb6d9506be8" providerId="LiveId" clId="{E84D8F58-21E2-420C-9D52-C0E78CEC946F}" dt="2019-12-02T01:03:52.925" v="1196" actId="20577"/>
      <pc:docMkLst>
        <pc:docMk/>
      </pc:docMkLst>
      <pc:sldChg chg="addSp delSp modSp">
        <pc:chgData name="Hansika Karkera" userId="841b5bb6d9506be8" providerId="LiveId" clId="{E84D8F58-21E2-420C-9D52-C0E78CEC946F}" dt="2019-12-02T00:55:35.572" v="1169" actId="29295"/>
        <pc:sldMkLst>
          <pc:docMk/>
          <pc:sldMk cId="1238526051" sldId="256"/>
        </pc:sldMkLst>
        <pc:spChg chg="mod">
          <ac:chgData name="Hansika Karkera" userId="841b5bb6d9506be8" providerId="LiveId" clId="{E84D8F58-21E2-420C-9D52-C0E78CEC946F}" dt="2019-12-02T00:50:53.278" v="1137" actId="14100"/>
          <ac:spMkLst>
            <pc:docMk/>
            <pc:sldMk cId="1238526051" sldId="256"/>
            <ac:spMk id="2" creationId="{098B5C9E-3390-4802-B381-8B06B41F13AF}"/>
          </ac:spMkLst>
        </pc:spChg>
        <pc:spChg chg="add del mod">
          <ac:chgData name="Hansika Karkera" userId="841b5bb6d9506be8" providerId="LiveId" clId="{E84D8F58-21E2-420C-9D52-C0E78CEC946F}" dt="2019-12-02T00:52:49.216" v="1151" actId="1076"/>
          <ac:spMkLst>
            <pc:docMk/>
            <pc:sldMk cId="1238526051" sldId="256"/>
            <ac:spMk id="4" creationId="{D87490A1-E611-4E6E-B847-834A241A7C5B}"/>
          </ac:spMkLst>
        </pc:spChg>
        <pc:spChg chg="add del mod">
          <ac:chgData name="Hansika Karkera" userId="841b5bb6d9506be8" providerId="LiveId" clId="{E84D8F58-21E2-420C-9D52-C0E78CEC946F}" dt="2019-12-02T00:51:33.746" v="1142"/>
          <ac:spMkLst>
            <pc:docMk/>
            <pc:sldMk cId="1238526051" sldId="256"/>
            <ac:spMk id="7" creationId="{402C0579-B8CA-4FCA-829A-42BF9F58FCD3}"/>
          </ac:spMkLst>
        </pc:spChg>
        <pc:spChg chg="add del mod">
          <ac:chgData name="Hansika Karkera" userId="841b5bb6d9506be8" providerId="LiveId" clId="{E84D8F58-21E2-420C-9D52-C0E78CEC946F}" dt="2019-12-02T00:51:42.841" v="1147" actId="478"/>
          <ac:spMkLst>
            <pc:docMk/>
            <pc:sldMk cId="1238526051" sldId="256"/>
            <ac:spMk id="10" creationId="{47E16312-BA4D-4288-9433-D0B85A0A2ADB}"/>
          </ac:spMkLst>
        </pc:spChg>
        <pc:graphicFrameChg chg="add del mod">
          <ac:chgData name="Hansika Karkera" userId="841b5bb6d9506be8" providerId="LiveId" clId="{E84D8F58-21E2-420C-9D52-C0E78CEC946F}" dt="2019-12-02T00:54:27.682" v="1162" actId="478"/>
          <ac:graphicFrameMkLst>
            <pc:docMk/>
            <pc:sldMk cId="1238526051" sldId="256"/>
            <ac:graphicFrameMk id="8" creationId="{7EF86E28-D119-4E24-9F2D-E8EF81203189}"/>
          </ac:graphicFrameMkLst>
        </pc:graphicFrameChg>
        <pc:picChg chg="del">
          <ac:chgData name="Hansika Karkera" userId="841b5bb6d9506be8" providerId="LiveId" clId="{E84D8F58-21E2-420C-9D52-C0E78CEC946F}" dt="2019-12-02T00:49:48.221" v="1135" actId="478"/>
          <ac:picMkLst>
            <pc:docMk/>
            <pc:sldMk cId="1238526051" sldId="256"/>
            <ac:picMk id="6" creationId="{F0EAE203-5595-41E3-BB38-EF52C59B1BAD}"/>
          </ac:picMkLst>
        </pc:picChg>
        <pc:picChg chg="add del mod">
          <ac:chgData name="Hansika Karkera" userId="841b5bb6d9506be8" providerId="LiveId" clId="{E84D8F58-21E2-420C-9D52-C0E78CEC946F}" dt="2019-12-02T00:51:42.841" v="1147" actId="478"/>
          <ac:picMkLst>
            <pc:docMk/>
            <pc:sldMk cId="1238526051" sldId="256"/>
            <ac:picMk id="11" creationId="{1E637F4F-7D56-47D9-AD32-FD626C0DC695}"/>
          </ac:picMkLst>
        </pc:picChg>
        <pc:picChg chg="add mod">
          <ac:chgData name="Hansika Karkera" userId="841b5bb6d9506be8" providerId="LiveId" clId="{E84D8F58-21E2-420C-9D52-C0E78CEC946F}" dt="2019-12-02T00:55:35.572" v="1169" actId="29295"/>
          <ac:picMkLst>
            <pc:docMk/>
            <pc:sldMk cId="1238526051" sldId="256"/>
            <ac:picMk id="12" creationId="{C785A92D-6417-4F8E-A425-C9896CE861D4}"/>
          </ac:picMkLst>
        </pc:picChg>
        <pc:picChg chg="add del mod">
          <ac:chgData name="Hansika Karkera" userId="841b5bb6d9506be8" providerId="LiveId" clId="{E84D8F58-21E2-420C-9D52-C0E78CEC946F}" dt="2019-12-02T00:51:35.091" v="1144"/>
          <ac:picMkLst>
            <pc:docMk/>
            <pc:sldMk cId="1238526051" sldId="256"/>
            <ac:picMk id="1026" creationId="{EE82F0A4-E188-498F-B3B7-629B72E16E69}"/>
          </ac:picMkLst>
        </pc:picChg>
        <pc:picChg chg="add del mod">
          <ac:chgData name="Hansika Karkera" userId="841b5bb6d9506be8" providerId="LiveId" clId="{E84D8F58-21E2-420C-9D52-C0E78CEC946F}" dt="2019-12-02T00:52:04.317" v="1150" actId="478"/>
          <ac:picMkLst>
            <pc:docMk/>
            <pc:sldMk cId="1238526051" sldId="256"/>
            <ac:picMk id="1028" creationId="{E4435591-FA54-4453-AD22-89032747ECAF}"/>
          </ac:picMkLst>
        </pc:picChg>
        <pc:picChg chg="add del mod">
          <ac:chgData name="Hansika Karkera" userId="841b5bb6d9506be8" providerId="LiveId" clId="{E84D8F58-21E2-420C-9D52-C0E78CEC946F}" dt="2019-12-02T00:54:01.406" v="1156" actId="478"/>
          <ac:picMkLst>
            <pc:docMk/>
            <pc:sldMk cId="1238526051" sldId="256"/>
            <ac:picMk id="1030" creationId="{677E517F-EF5D-41C2-AF22-2109D15B5833}"/>
          </ac:picMkLst>
        </pc:picChg>
        <pc:picChg chg="add del mod">
          <ac:chgData name="Hansika Karkera" userId="841b5bb6d9506be8" providerId="LiveId" clId="{E84D8F58-21E2-420C-9D52-C0E78CEC946F}" dt="2019-12-02T00:54:13.493" v="1160" actId="478"/>
          <ac:picMkLst>
            <pc:docMk/>
            <pc:sldMk cId="1238526051" sldId="256"/>
            <ac:picMk id="1032" creationId="{FA169BC2-3961-4303-B737-BFEE1063E149}"/>
          </ac:picMkLst>
        </pc:picChg>
      </pc:sldChg>
      <pc:sldChg chg="delSp delDesignElem">
        <pc:chgData name="Hansika Karkera" userId="841b5bb6d9506be8" providerId="LiveId" clId="{E84D8F58-21E2-420C-9D52-C0E78CEC946F}" dt="2019-12-02T01:02:50.396" v="1174"/>
        <pc:sldMkLst>
          <pc:docMk/>
          <pc:sldMk cId="2425270703" sldId="290"/>
        </pc:sldMkLst>
        <pc:spChg chg="del">
          <ac:chgData name="Hansika Karkera" userId="841b5bb6d9506be8" providerId="LiveId" clId="{E84D8F58-21E2-420C-9D52-C0E78CEC946F}" dt="2019-12-02T01:02:50.396" v="1174"/>
          <ac:spMkLst>
            <pc:docMk/>
            <pc:sldMk cId="2425270703" sldId="290"/>
            <ac:spMk id="20" creationId="{2FCD9B94-D70B-4446-85E5-ACD3904289CB}"/>
          </ac:spMkLst>
        </pc:spChg>
        <pc:grpChg chg="del">
          <ac:chgData name="Hansika Karkera" userId="841b5bb6d9506be8" providerId="LiveId" clId="{E84D8F58-21E2-420C-9D52-C0E78CEC946F}" dt="2019-12-02T01:02:50.396" v="1174"/>
          <ac:grpSpMkLst>
            <pc:docMk/>
            <pc:sldMk cId="2425270703" sldId="290"/>
            <ac:grpSpMk id="12" creationId="{260ACC13-B825-49F3-93DE-C8B8F2FA37A1}"/>
          </ac:grpSpMkLst>
        </pc:grpChg>
      </pc:sldChg>
      <pc:sldChg chg="delSp modSp delDesignElem">
        <pc:chgData name="Hansika Karkera" userId="841b5bb6d9506be8" providerId="LiveId" clId="{E84D8F58-21E2-420C-9D52-C0E78CEC946F}" dt="2019-12-02T01:02:50.396" v="1174"/>
        <pc:sldMkLst>
          <pc:docMk/>
          <pc:sldMk cId="248018187" sldId="291"/>
        </pc:sldMkLst>
        <pc:spChg chg="mod">
          <ac:chgData name="Hansika Karkera" userId="841b5bb6d9506be8" providerId="LiveId" clId="{E84D8F58-21E2-420C-9D52-C0E78CEC946F}" dt="2019-12-01T23:58:48.176" v="8" actId="27636"/>
          <ac:spMkLst>
            <pc:docMk/>
            <pc:sldMk cId="248018187" sldId="291"/>
            <ac:spMk id="2" creationId="{519F777F-8B02-4DDD-9DAB-57B1DFDF6F98}"/>
          </ac:spMkLst>
        </pc:spChg>
        <pc:spChg chg="mod">
          <ac:chgData name="Hansika Karkera" userId="841b5bb6d9506be8" providerId="LiveId" clId="{E84D8F58-21E2-420C-9D52-C0E78CEC946F}" dt="2019-12-02T00:05:41.164" v="138" actId="20577"/>
          <ac:spMkLst>
            <pc:docMk/>
            <pc:sldMk cId="248018187" sldId="291"/>
            <ac:spMk id="4" creationId="{A0B43BD5-02C5-4A9E-9293-B3BACE607424}"/>
          </ac:spMkLst>
        </pc:spChg>
        <pc:grpChg chg="del">
          <ac:chgData name="Hansika Karkera" userId="841b5bb6d9506be8" providerId="LiveId" clId="{E84D8F58-21E2-420C-9D52-C0E78CEC946F}" dt="2019-12-02T01:02:50.396" v="1174"/>
          <ac:grpSpMkLst>
            <pc:docMk/>
            <pc:sldMk cId="248018187" sldId="291"/>
            <ac:grpSpMk id="33" creationId="{8AEBEFE2-515F-4B18-8468-97D8C730986A}"/>
          </ac:grpSpMkLst>
        </pc:grpChg>
        <pc:picChg chg="mod">
          <ac:chgData name="Hansika Karkera" userId="841b5bb6d9506be8" providerId="LiveId" clId="{E84D8F58-21E2-420C-9D52-C0E78CEC946F}" dt="2019-12-02T00:06:09.205" v="139" actId="1076"/>
          <ac:picMkLst>
            <pc:docMk/>
            <pc:sldMk cId="248018187" sldId="291"/>
            <ac:picMk id="7" creationId="{1DD7D41E-E72E-49C4-B192-31D46BE58096}"/>
          </ac:picMkLst>
        </pc:picChg>
        <pc:picChg chg="mod">
          <ac:chgData name="Hansika Karkera" userId="841b5bb6d9506be8" providerId="LiveId" clId="{E84D8F58-21E2-420C-9D52-C0E78CEC946F}" dt="2019-12-01T23:59:25.166" v="15" actId="1076"/>
          <ac:picMkLst>
            <pc:docMk/>
            <pc:sldMk cId="248018187" sldId="291"/>
            <ac:picMk id="8" creationId="{5472A4BA-961D-4CDD-A851-3AF72BCFCEE8}"/>
          </ac:picMkLst>
        </pc:picChg>
      </pc:sldChg>
      <pc:sldChg chg="addSp delSp modSp add mod setBg setClrOvrMap delDesignElem">
        <pc:chgData name="Hansika Karkera" userId="841b5bb6d9506be8" providerId="LiveId" clId="{E84D8F58-21E2-420C-9D52-C0E78CEC946F}" dt="2019-12-02T01:03:52.925" v="1196" actId="20577"/>
        <pc:sldMkLst>
          <pc:docMk/>
          <pc:sldMk cId="2925691978" sldId="292"/>
        </pc:sldMkLst>
        <pc:spChg chg="mod">
          <ac:chgData name="Hansika Karkera" userId="841b5bb6d9506be8" providerId="LiveId" clId="{E84D8F58-21E2-420C-9D52-C0E78CEC946F}" dt="2019-12-02T00:10:50.019" v="171" actId="14100"/>
          <ac:spMkLst>
            <pc:docMk/>
            <pc:sldMk cId="2925691978" sldId="292"/>
            <ac:spMk id="2" creationId="{519F777F-8B02-4DDD-9DAB-57B1DFDF6F98}"/>
          </ac:spMkLst>
        </pc:spChg>
        <pc:spChg chg="mod">
          <ac:chgData name="Hansika Karkera" userId="841b5bb6d9506be8" providerId="LiveId" clId="{E84D8F58-21E2-420C-9D52-C0E78CEC946F}" dt="2019-12-02T01:03:52.925" v="1196" actId="20577"/>
          <ac:spMkLst>
            <pc:docMk/>
            <pc:sldMk cId="2925691978" sldId="292"/>
            <ac:spMk id="4" creationId="{A0B43BD5-02C5-4A9E-9293-B3BACE607424}"/>
          </ac:spMkLst>
        </pc:spChg>
        <pc:spChg chg="add del">
          <ac:chgData name="Hansika Karkera" userId="841b5bb6d9506be8" providerId="LiveId" clId="{E84D8F58-21E2-420C-9D52-C0E78CEC946F}" dt="2019-12-02T01:02:50.396" v="1174"/>
          <ac:spMkLst>
            <pc:docMk/>
            <pc:sldMk cId="2925691978" sldId="292"/>
            <ac:spMk id="46" creationId="{2FCD9B94-D70B-4446-85E5-ACD3904289CB}"/>
          </ac:spMkLst>
        </pc:spChg>
        <pc:grpChg chg="del">
          <ac:chgData name="Hansika Karkera" userId="841b5bb6d9506be8" providerId="LiveId" clId="{E84D8F58-21E2-420C-9D52-C0E78CEC946F}" dt="2019-12-02T00:07:26.156" v="145" actId="26606"/>
          <ac:grpSpMkLst>
            <pc:docMk/>
            <pc:sldMk cId="2925691978" sldId="292"/>
            <ac:grpSpMk id="33" creationId="{8AEBEFE2-515F-4B18-8468-97D8C730986A}"/>
          </ac:grpSpMkLst>
        </pc:grpChg>
        <pc:grpChg chg="add del">
          <ac:chgData name="Hansika Karkera" userId="841b5bb6d9506be8" providerId="LiveId" clId="{E84D8F58-21E2-420C-9D52-C0E78CEC946F}" dt="2019-12-02T01:02:50.396" v="1174"/>
          <ac:grpSpMkLst>
            <pc:docMk/>
            <pc:sldMk cId="2925691978" sldId="292"/>
            <ac:grpSpMk id="38" creationId="{260ACC13-B825-49F3-93DE-C8B8F2FA37A1}"/>
          </ac:grpSpMkLst>
        </pc:grpChg>
        <pc:picChg chg="add mod">
          <ac:chgData name="Hansika Karkera" userId="841b5bb6d9506be8" providerId="LiveId" clId="{E84D8F58-21E2-420C-9D52-C0E78CEC946F}" dt="2019-12-02T00:15:38.509" v="447" actId="1076"/>
          <ac:picMkLst>
            <pc:docMk/>
            <pc:sldMk cId="2925691978" sldId="292"/>
            <ac:picMk id="3" creationId="{FC445F23-AD9D-4495-AA76-C05712BF315D}"/>
          </ac:picMkLst>
        </pc:picChg>
        <pc:picChg chg="del">
          <ac:chgData name="Hansika Karkera" userId="841b5bb6d9506be8" providerId="LiveId" clId="{E84D8F58-21E2-420C-9D52-C0E78CEC946F}" dt="2019-12-02T00:07:04.450" v="141" actId="478"/>
          <ac:picMkLst>
            <pc:docMk/>
            <pc:sldMk cId="2925691978" sldId="292"/>
            <ac:picMk id="7" creationId="{1DD7D41E-E72E-49C4-B192-31D46BE58096}"/>
          </ac:picMkLst>
        </pc:picChg>
        <pc:picChg chg="del">
          <ac:chgData name="Hansika Karkera" userId="841b5bb6d9506be8" providerId="LiveId" clId="{E84D8F58-21E2-420C-9D52-C0E78CEC946F}" dt="2019-12-02T00:07:06.683" v="142" actId="478"/>
          <ac:picMkLst>
            <pc:docMk/>
            <pc:sldMk cId="2925691978" sldId="292"/>
            <ac:picMk id="8" creationId="{5472A4BA-961D-4CDD-A851-3AF72BCFCEE8}"/>
          </ac:picMkLst>
        </pc:picChg>
        <pc:picChg chg="add del mod ord">
          <ac:chgData name="Hansika Karkera" userId="841b5bb6d9506be8" providerId="LiveId" clId="{E84D8F58-21E2-420C-9D52-C0E78CEC946F}" dt="2019-12-02T01:03:00.735" v="1175" actId="478"/>
          <ac:picMkLst>
            <pc:docMk/>
            <pc:sldMk cId="2925691978" sldId="292"/>
            <ac:picMk id="13" creationId="{9FB4BBD1-FB00-4497-83E1-F3B4682F5BD1}"/>
          </ac:picMkLst>
        </pc:picChg>
      </pc:sldChg>
      <pc:sldChg chg="addSp delSp modSp add mod setBg">
        <pc:chgData name="Hansika Karkera" userId="841b5bb6d9506be8" providerId="LiveId" clId="{E84D8F58-21E2-420C-9D52-C0E78CEC946F}" dt="2019-12-02T00:49:14.785" v="1134" actId="20577"/>
        <pc:sldMkLst>
          <pc:docMk/>
          <pc:sldMk cId="592991012" sldId="293"/>
        </pc:sldMkLst>
        <pc:spChg chg="mod">
          <ac:chgData name="Hansika Karkera" userId="841b5bb6d9506be8" providerId="LiveId" clId="{E84D8F58-21E2-420C-9D52-C0E78CEC946F}" dt="2019-12-02T00:33:19.541" v="720" actId="26606"/>
          <ac:spMkLst>
            <pc:docMk/>
            <pc:sldMk cId="592991012" sldId="293"/>
            <ac:spMk id="2" creationId="{0DE35A24-21C0-43A7-94BD-8219229149A1}"/>
          </ac:spMkLst>
        </pc:spChg>
        <pc:spChg chg="add del mod">
          <ac:chgData name="Hansika Karkera" userId="841b5bb6d9506be8" providerId="LiveId" clId="{E84D8F58-21E2-420C-9D52-C0E78CEC946F}" dt="2019-12-02T00:32:36.411" v="710" actId="478"/>
          <ac:spMkLst>
            <pc:docMk/>
            <pc:sldMk cId="592991012" sldId="293"/>
            <ac:spMk id="3" creationId="{31FC9A63-D544-4533-8A1F-5AAFD69111E2}"/>
          </ac:spMkLst>
        </pc:spChg>
        <pc:spChg chg="add mod ord">
          <ac:chgData name="Hansika Karkera" userId="841b5bb6d9506be8" providerId="LiveId" clId="{E84D8F58-21E2-420C-9D52-C0E78CEC946F}" dt="2019-12-02T00:49:14.785" v="1134" actId="20577"/>
          <ac:spMkLst>
            <pc:docMk/>
            <pc:sldMk cId="592991012" sldId="293"/>
            <ac:spMk id="5" creationId="{E6064416-2A9E-4F39-A96D-5DCB5FE8EF38}"/>
          </ac:spMkLst>
        </pc:spChg>
        <pc:grpChg chg="add del">
          <ac:chgData name="Hansika Karkera" userId="841b5bb6d9506be8" providerId="LiveId" clId="{E84D8F58-21E2-420C-9D52-C0E78CEC946F}" dt="2019-12-02T00:33:15.398" v="718" actId="26606"/>
          <ac:grpSpMkLst>
            <pc:docMk/>
            <pc:sldMk cId="592991012" sldId="293"/>
            <ac:grpSpMk id="11" creationId="{15FF890B-3CE7-403A-AECE-2DE04FC7AF80}"/>
          </ac:grpSpMkLst>
        </pc:grpChg>
        <pc:grpChg chg="add del">
          <ac:chgData name="Hansika Karkera" userId="841b5bb6d9506be8" providerId="LiveId" clId="{E84D8F58-21E2-420C-9D52-C0E78CEC946F}" dt="2019-12-02T00:33:19.541" v="720" actId="26606"/>
          <ac:grpSpMkLst>
            <pc:docMk/>
            <pc:sldMk cId="592991012" sldId="293"/>
            <ac:grpSpMk id="19" creationId="{15FF890B-3CE7-403A-AECE-2DE04FC7AF80}"/>
          </ac:grpSpMkLst>
        </pc:grpChg>
        <pc:picChg chg="add del mod">
          <ac:chgData name="Hansika Karkera" userId="841b5bb6d9506be8" providerId="LiveId" clId="{E84D8F58-21E2-420C-9D52-C0E78CEC946F}" dt="2019-12-02T00:32:58.934" v="714" actId="478"/>
          <ac:picMkLst>
            <pc:docMk/>
            <pc:sldMk cId="592991012" sldId="293"/>
            <ac:picMk id="4" creationId="{473B6F02-CB0D-4906-9DC4-911B85F6C2A3}"/>
          </ac:picMkLst>
        </pc:picChg>
        <pc:picChg chg="add del mod modCrop">
          <ac:chgData name="Hansika Karkera" userId="841b5bb6d9506be8" providerId="LiveId" clId="{E84D8F58-21E2-420C-9D52-C0E78CEC946F}" dt="2019-12-02T00:36:49.718" v="778"/>
          <ac:picMkLst>
            <pc:docMk/>
            <pc:sldMk cId="592991012" sldId="293"/>
            <ac:picMk id="6" creationId="{2390246B-74A0-425D-89CF-43782ADA2BF5}"/>
          </ac:picMkLst>
        </pc:picChg>
      </pc:sldChg>
      <pc:sldChg chg="addSp delSp modSp add mod setBg delDesignElem">
        <pc:chgData name="Hansika Karkera" userId="841b5bb6d9506be8" providerId="LiveId" clId="{E84D8F58-21E2-420C-9D52-C0E78CEC946F}" dt="2019-12-02T01:02:50.396" v="1174"/>
        <pc:sldMkLst>
          <pc:docMk/>
          <pc:sldMk cId="1421765162" sldId="294"/>
        </pc:sldMkLst>
        <pc:spChg chg="del mod">
          <ac:chgData name="Hansika Karkera" userId="841b5bb6d9506be8" providerId="LiveId" clId="{E84D8F58-21E2-420C-9D52-C0E78CEC946F}" dt="2019-12-02T00:31:08.720" v="697"/>
          <ac:spMkLst>
            <pc:docMk/>
            <pc:sldMk cId="1421765162" sldId="294"/>
            <ac:spMk id="2" creationId="{9EAC5A72-D6C4-4138-B70B-186F1AC8F63F}"/>
          </ac:spMkLst>
        </pc:spChg>
        <pc:spChg chg="add del mod">
          <ac:chgData name="Hansika Karkera" userId="841b5bb6d9506be8" providerId="LiveId" clId="{E84D8F58-21E2-420C-9D52-C0E78CEC946F}" dt="2019-12-02T00:31:36.209" v="702"/>
          <ac:spMkLst>
            <pc:docMk/>
            <pc:sldMk cId="1421765162" sldId="294"/>
            <ac:spMk id="5" creationId="{833C3DE1-2961-4E89-8DBD-7A2B08EA7C5A}"/>
          </ac:spMkLst>
        </pc:spChg>
        <pc:spChg chg="add mod">
          <ac:chgData name="Hansika Karkera" userId="841b5bb6d9506be8" providerId="LiveId" clId="{E84D8F58-21E2-420C-9D52-C0E78CEC946F}" dt="2019-12-02T00:48:23.688" v="1131" actId="20577"/>
          <ac:spMkLst>
            <pc:docMk/>
            <pc:sldMk cId="1421765162" sldId="294"/>
            <ac:spMk id="6" creationId="{6AE9AFC3-762E-41A8-906C-B493430A63AC}"/>
          </ac:spMkLst>
        </pc:spChg>
        <pc:spChg chg="add del mod">
          <ac:chgData name="Hansika Karkera" userId="841b5bb6d9506be8" providerId="LiveId" clId="{E84D8F58-21E2-420C-9D52-C0E78CEC946F}" dt="2019-12-02T00:40:39.603" v="896" actId="478"/>
          <ac:spMkLst>
            <pc:docMk/>
            <pc:sldMk cId="1421765162" sldId="294"/>
            <ac:spMk id="7" creationId="{BC1753DE-85C3-40A2-9AAC-BDC365DF179F}"/>
          </ac:spMkLst>
        </pc:spChg>
        <pc:spChg chg="add mod">
          <ac:chgData name="Hansika Karkera" userId="841b5bb6d9506be8" providerId="LiveId" clId="{E84D8F58-21E2-420C-9D52-C0E78CEC946F}" dt="2019-12-02T00:48:27.754" v="1132" actId="20577"/>
          <ac:spMkLst>
            <pc:docMk/>
            <pc:sldMk cId="1421765162" sldId="294"/>
            <ac:spMk id="18" creationId="{B99854DD-FF52-438D-971F-11F86EF48C67}"/>
          </ac:spMkLst>
        </pc:spChg>
        <pc:grpChg chg="add del">
          <ac:chgData name="Hansika Karkera" userId="841b5bb6d9506be8" providerId="LiveId" clId="{E84D8F58-21E2-420C-9D52-C0E78CEC946F}" dt="2019-12-02T01:02:50.396" v="1174"/>
          <ac:grpSpMkLst>
            <pc:docMk/>
            <pc:sldMk cId="1421765162" sldId="294"/>
            <ac:grpSpMk id="9" creationId="{56C5F458-F0B9-4584-B7A3-BA39F9E9FC93}"/>
          </ac:grpSpMkLst>
        </pc:grpChg>
        <pc:picChg chg="add del mod">
          <ac:chgData name="Hansika Karkera" userId="841b5bb6d9506be8" providerId="LiveId" clId="{E84D8F58-21E2-420C-9D52-C0E78CEC946F}" dt="2019-12-02T00:31:36.199" v="700"/>
          <ac:picMkLst>
            <pc:docMk/>
            <pc:sldMk cId="1421765162" sldId="294"/>
            <ac:picMk id="3" creationId="{8046936B-406B-495C-BA8D-4053FA61CA61}"/>
          </ac:picMkLst>
        </pc:picChg>
        <pc:picChg chg="add del mod">
          <ac:chgData name="Hansika Karkera" userId="841b5bb6d9506be8" providerId="LiveId" clId="{E84D8F58-21E2-420C-9D52-C0E78CEC946F}" dt="2019-12-02T00:37:14.290" v="785" actId="478"/>
          <ac:picMkLst>
            <pc:docMk/>
            <pc:sldMk cId="1421765162" sldId="294"/>
            <ac:picMk id="4" creationId="{5AAE146F-E358-4D70-B98B-E0F9E8136B53}"/>
          </ac:picMkLst>
        </pc:picChg>
        <pc:picChg chg="add mod">
          <ac:chgData name="Hansika Karkera" userId="841b5bb6d9506be8" providerId="LiveId" clId="{E84D8F58-21E2-420C-9D52-C0E78CEC946F}" dt="2019-12-02T00:48:17.788" v="1129" actId="1076"/>
          <ac:picMkLst>
            <pc:docMk/>
            <pc:sldMk cId="1421765162" sldId="294"/>
            <ac:picMk id="16" creationId="{B17DD174-52B9-4EBF-A7C9-81587AD1C4E5}"/>
          </ac:picMkLst>
        </pc:picChg>
        <pc:picChg chg="add mod modCrop">
          <ac:chgData name="Hansika Karkera" userId="841b5bb6d9506be8" providerId="LiveId" clId="{E84D8F58-21E2-420C-9D52-C0E78CEC946F}" dt="2019-12-02T00:48:37.733" v="1133" actId="1076"/>
          <ac:picMkLst>
            <pc:docMk/>
            <pc:sldMk cId="1421765162" sldId="294"/>
            <ac:picMk id="17" creationId="{4B979185-CAA7-4871-A97D-A69D1F8C0C89}"/>
          </ac:picMkLst>
        </pc:picChg>
      </pc:sldChg>
      <pc:sldChg chg="modSp add">
        <pc:chgData name="Hansika Karkera" userId="841b5bb6d9506be8" providerId="LiveId" clId="{E84D8F58-21E2-420C-9D52-C0E78CEC946F}" dt="2019-12-02T00:21:59.076" v="631" actId="20577"/>
        <pc:sldMkLst>
          <pc:docMk/>
          <pc:sldMk cId="2928178511" sldId="295"/>
        </pc:sldMkLst>
        <pc:spChg chg="mod">
          <ac:chgData name="Hansika Karkera" userId="841b5bb6d9506be8" providerId="LiveId" clId="{E84D8F58-21E2-420C-9D52-C0E78CEC946F}" dt="2019-12-02T00:21:59.076" v="631" actId="20577"/>
          <ac:spMkLst>
            <pc:docMk/>
            <pc:sldMk cId="2928178511" sldId="295"/>
            <ac:spMk id="2" creationId="{5BB96D11-4A2F-4AB4-95EC-266E983ACF77}"/>
          </ac:spMkLst>
        </pc:spChg>
      </pc:sldChg>
    </pc:docChg>
  </pc:docChgLst>
  <pc:docChgLst>
    <pc:chgData name="Hansika Karkera" userId="841b5bb6d9506be8" providerId="LiveId" clId="{FF0F6B6D-DDFA-48DF-91C9-0795F1C6C723}"/>
    <pc:docChg chg="undo custSel addSld delSld modSld">
      <pc:chgData name="Hansika Karkera" userId="841b5bb6d9506be8" providerId="LiveId" clId="{FF0F6B6D-DDFA-48DF-91C9-0795F1C6C723}" dt="2019-12-02T01:40:42.040" v="212" actId="1076"/>
      <pc:docMkLst>
        <pc:docMk/>
      </pc:docMkLst>
      <pc:sldChg chg="addSp delSp modSp">
        <pc:chgData name="Hansika Karkera" userId="841b5bb6d9506be8" providerId="LiveId" clId="{FF0F6B6D-DDFA-48DF-91C9-0795F1C6C723}" dt="2019-12-02T01:21:34.632" v="94" actId="14100"/>
        <pc:sldMkLst>
          <pc:docMk/>
          <pc:sldMk cId="1706874118" sldId="281"/>
        </pc:sldMkLst>
        <pc:spChg chg="mod">
          <ac:chgData name="Hansika Karkera" userId="841b5bb6d9506be8" providerId="LiveId" clId="{FF0F6B6D-DDFA-48DF-91C9-0795F1C6C723}" dt="2019-12-02T01:20:06.010" v="81" actId="1076"/>
          <ac:spMkLst>
            <pc:docMk/>
            <pc:sldMk cId="1706874118" sldId="281"/>
            <ac:spMk id="2" creationId="{D6263CC2-02F7-4DAD-ABA2-02C72E531D58}"/>
          </ac:spMkLst>
        </pc:spChg>
        <pc:spChg chg="add mod">
          <ac:chgData name="Hansika Karkera" userId="841b5bb6d9506be8" providerId="LiveId" clId="{FF0F6B6D-DDFA-48DF-91C9-0795F1C6C723}" dt="2019-12-02T01:19:55.973" v="80"/>
          <ac:spMkLst>
            <pc:docMk/>
            <pc:sldMk cId="1706874118" sldId="281"/>
            <ac:spMk id="3" creationId="{92EF16AC-92AE-4DD1-90E1-039DC354E65C}"/>
          </ac:spMkLst>
        </pc:spChg>
        <pc:spChg chg="mod">
          <ac:chgData name="Hansika Karkera" userId="841b5bb6d9506be8" providerId="LiveId" clId="{FF0F6B6D-DDFA-48DF-91C9-0795F1C6C723}" dt="2019-12-02T01:21:34.632" v="94" actId="14100"/>
          <ac:spMkLst>
            <pc:docMk/>
            <pc:sldMk cId="1706874118" sldId="281"/>
            <ac:spMk id="6" creationId="{B31B7214-55C4-4CEC-8612-18ED0642FD8B}"/>
          </ac:spMkLst>
        </pc:spChg>
        <pc:picChg chg="del">
          <ac:chgData name="Hansika Karkera" userId="841b5bb6d9506be8" providerId="LiveId" clId="{FF0F6B6D-DDFA-48DF-91C9-0795F1C6C723}" dt="2019-12-02T01:19:55.973" v="80"/>
          <ac:picMkLst>
            <pc:docMk/>
            <pc:sldMk cId="1706874118" sldId="281"/>
            <ac:picMk id="4" creationId="{E0ED2508-2ED2-4F7C-97F1-577418FC81FF}"/>
          </ac:picMkLst>
        </pc:picChg>
        <pc:picChg chg="add mod">
          <ac:chgData name="Hansika Karkera" userId="841b5bb6d9506be8" providerId="LiveId" clId="{FF0F6B6D-DDFA-48DF-91C9-0795F1C6C723}" dt="2019-12-02T01:21:06.036" v="93" actId="1582"/>
          <ac:picMkLst>
            <pc:docMk/>
            <pc:sldMk cId="1706874118" sldId="281"/>
            <ac:picMk id="7" creationId="{F236F2DB-F7D7-4DB1-8CA0-3133B3E9897B}"/>
          </ac:picMkLst>
        </pc:picChg>
      </pc:sldChg>
      <pc:sldChg chg="addSp delSp modSp">
        <pc:chgData name="Hansika Karkera" userId="841b5bb6d9506be8" providerId="LiveId" clId="{FF0F6B6D-DDFA-48DF-91C9-0795F1C6C723}" dt="2019-12-02T01:19:50.713" v="79" actId="1076"/>
        <pc:sldMkLst>
          <pc:docMk/>
          <pc:sldMk cId="2429688767" sldId="282"/>
        </pc:sldMkLst>
        <pc:spChg chg="add del mod">
          <ac:chgData name="Hansika Karkera" userId="841b5bb6d9506be8" providerId="LiveId" clId="{FF0F6B6D-DDFA-48DF-91C9-0795F1C6C723}" dt="2019-12-02T01:19:46.391" v="78"/>
          <ac:spMkLst>
            <pc:docMk/>
            <pc:sldMk cId="2429688767" sldId="282"/>
            <ac:spMk id="6" creationId="{CA0D4451-137B-4BF8-BB83-9D9A2B21AC84}"/>
          </ac:spMkLst>
        </pc:spChg>
        <pc:picChg chg="mod">
          <ac:chgData name="Hansika Karkera" userId="841b5bb6d9506be8" providerId="LiveId" clId="{FF0F6B6D-DDFA-48DF-91C9-0795F1C6C723}" dt="2019-12-02T01:19:50.713" v="79" actId="1076"/>
          <ac:picMkLst>
            <pc:docMk/>
            <pc:sldMk cId="2429688767" sldId="282"/>
            <ac:picMk id="3" creationId="{912DC8FE-AE89-4DDF-A069-0DB83271EF4E}"/>
          </ac:picMkLst>
        </pc:picChg>
      </pc:sldChg>
      <pc:sldChg chg="addSp delSp modSp">
        <pc:chgData name="Hansika Karkera" userId="841b5bb6d9506be8" providerId="LiveId" clId="{FF0F6B6D-DDFA-48DF-91C9-0795F1C6C723}" dt="2019-12-02T01:38:54.236" v="206" actId="20577"/>
        <pc:sldMkLst>
          <pc:docMk/>
          <pc:sldMk cId="384954203" sldId="283"/>
        </pc:sldMkLst>
        <pc:spChg chg="mod">
          <ac:chgData name="Hansika Karkera" userId="841b5bb6d9506be8" providerId="LiveId" clId="{FF0F6B6D-DDFA-48DF-91C9-0795F1C6C723}" dt="2019-12-02T01:38:54.236" v="206" actId="20577"/>
          <ac:spMkLst>
            <pc:docMk/>
            <pc:sldMk cId="384954203" sldId="283"/>
            <ac:spMk id="7" creationId="{0121EAB1-01D3-4339-BE88-B73E70E3F318}"/>
          </ac:spMkLst>
        </pc:spChg>
        <pc:picChg chg="add mod">
          <ac:chgData name="Hansika Karkera" userId="841b5bb6d9506be8" providerId="LiveId" clId="{FF0F6B6D-DDFA-48DF-91C9-0795F1C6C723}" dt="2019-12-02T01:22:37.735" v="110" actId="14100"/>
          <ac:picMkLst>
            <pc:docMk/>
            <pc:sldMk cId="384954203" sldId="283"/>
            <ac:picMk id="4" creationId="{5664FAE7-77B0-4341-AACC-74FA33ADF68F}"/>
          </ac:picMkLst>
        </pc:picChg>
        <pc:picChg chg="del mod">
          <ac:chgData name="Hansika Karkera" userId="841b5bb6d9506be8" providerId="LiveId" clId="{FF0F6B6D-DDFA-48DF-91C9-0795F1C6C723}" dt="2019-12-02T01:21:49.056" v="96"/>
          <ac:picMkLst>
            <pc:docMk/>
            <pc:sldMk cId="384954203" sldId="283"/>
            <ac:picMk id="6" creationId="{798B17C8-F12F-4EDA-ABC7-005A365C77D3}"/>
          </ac:picMkLst>
        </pc:picChg>
      </pc:sldChg>
      <pc:sldChg chg="modSp">
        <pc:chgData name="Hansika Karkera" userId="841b5bb6d9506be8" providerId="LiveId" clId="{FF0F6B6D-DDFA-48DF-91C9-0795F1C6C723}" dt="2019-12-02T01:39:29.757" v="208" actId="255"/>
        <pc:sldMkLst>
          <pc:docMk/>
          <pc:sldMk cId="2167984804" sldId="284"/>
        </pc:sldMkLst>
        <pc:spChg chg="mod">
          <ac:chgData name="Hansika Karkera" userId="841b5bb6d9506be8" providerId="LiveId" clId="{FF0F6B6D-DDFA-48DF-91C9-0795F1C6C723}" dt="2019-12-02T01:39:29.757" v="208" actId="255"/>
          <ac:spMkLst>
            <pc:docMk/>
            <pc:sldMk cId="2167984804" sldId="284"/>
            <ac:spMk id="6" creationId="{0F036E08-528F-4C68-BDEF-672BA51352EF}"/>
          </ac:spMkLst>
        </pc:spChg>
      </pc:sldChg>
      <pc:sldChg chg="addSp delSp modSp">
        <pc:chgData name="Hansika Karkera" userId="841b5bb6d9506be8" providerId="LiveId" clId="{FF0F6B6D-DDFA-48DF-91C9-0795F1C6C723}" dt="2019-12-02T01:24:14.266" v="122" actId="14100"/>
        <pc:sldMkLst>
          <pc:docMk/>
          <pc:sldMk cId="2958516519" sldId="285"/>
        </pc:sldMkLst>
        <pc:spChg chg="mod">
          <ac:chgData name="Hansika Karkera" userId="841b5bb6d9506be8" providerId="LiveId" clId="{FF0F6B6D-DDFA-48DF-91C9-0795F1C6C723}" dt="2019-12-02T01:23:54.491" v="121" actId="20577"/>
          <ac:spMkLst>
            <pc:docMk/>
            <pc:sldMk cId="2958516519" sldId="285"/>
            <ac:spMk id="7" creationId="{D32A3893-A240-407A-8825-29FEA6F7D047}"/>
          </ac:spMkLst>
        </pc:spChg>
        <pc:picChg chg="del">
          <ac:chgData name="Hansika Karkera" userId="841b5bb6d9506be8" providerId="LiveId" clId="{FF0F6B6D-DDFA-48DF-91C9-0795F1C6C723}" dt="2019-12-02T01:22:54.890" v="111"/>
          <ac:picMkLst>
            <pc:docMk/>
            <pc:sldMk cId="2958516519" sldId="285"/>
            <ac:picMk id="3" creationId="{7AF16DF5-80FE-4F2D-91DB-5D81FEC35AE8}"/>
          </ac:picMkLst>
        </pc:picChg>
        <pc:picChg chg="add mod">
          <ac:chgData name="Hansika Karkera" userId="841b5bb6d9506be8" providerId="LiveId" clId="{FF0F6B6D-DDFA-48DF-91C9-0795F1C6C723}" dt="2019-12-02T01:24:14.266" v="122" actId="14100"/>
          <ac:picMkLst>
            <pc:docMk/>
            <pc:sldMk cId="2958516519" sldId="285"/>
            <ac:picMk id="5" creationId="{7E675CDC-9971-4B6B-809F-33A580F0F587}"/>
          </ac:picMkLst>
        </pc:picChg>
      </pc:sldChg>
      <pc:sldChg chg="modSp">
        <pc:chgData name="Hansika Karkera" userId="841b5bb6d9506be8" providerId="LiveId" clId="{FF0F6B6D-DDFA-48DF-91C9-0795F1C6C723}" dt="2019-12-02T01:39:20.612" v="207" actId="255"/>
        <pc:sldMkLst>
          <pc:docMk/>
          <pc:sldMk cId="788852310" sldId="286"/>
        </pc:sldMkLst>
        <pc:spChg chg="mod">
          <ac:chgData name="Hansika Karkera" userId="841b5bb6d9506be8" providerId="LiveId" clId="{FF0F6B6D-DDFA-48DF-91C9-0795F1C6C723}" dt="2019-12-02T01:39:20.612" v="207" actId="255"/>
          <ac:spMkLst>
            <pc:docMk/>
            <pc:sldMk cId="788852310" sldId="286"/>
            <ac:spMk id="9" creationId="{0C9DD8BF-B9D1-4ACA-8F50-162E87CA9EC4}"/>
          </ac:spMkLst>
        </pc:spChg>
      </pc:sldChg>
      <pc:sldChg chg="modSp">
        <pc:chgData name="Hansika Karkera" userId="841b5bb6d9506be8" providerId="LiveId" clId="{FF0F6B6D-DDFA-48DF-91C9-0795F1C6C723}" dt="2019-12-02T01:39:40.698" v="209" actId="255"/>
        <pc:sldMkLst>
          <pc:docMk/>
          <pc:sldMk cId="1328865711" sldId="287"/>
        </pc:sldMkLst>
        <pc:spChg chg="mod">
          <ac:chgData name="Hansika Karkera" userId="841b5bb6d9506be8" providerId="LiveId" clId="{FF0F6B6D-DDFA-48DF-91C9-0795F1C6C723}" dt="2019-12-02T01:39:40.698" v="209" actId="255"/>
          <ac:spMkLst>
            <pc:docMk/>
            <pc:sldMk cId="1328865711" sldId="287"/>
            <ac:spMk id="5" creationId="{519E46B3-5200-4EB4-A8B3-E8700B159DB7}"/>
          </ac:spMkLst>
        </pc:spChg>
      </pc:sldChg>
      <pc:sldChg chg="addSp delSp modSp">
        <pc:chgData name="Hansika Karkera" userId="841b5bb6d9506be8" providerId="LiveId" clId="{FF0F6B6D-DDFA-48DF-91C9-0795F1C6C723}" dt="2019-12-02T01:25:06.984" v="130" actId="14100"/>
        <pc:sldMkLst>
          <pc:docMk/>
          <pc:sldMk cId="349814508" sldId="289"/>
        </pc:sldMkLst>
        <pc:spChg chg="mod">
          <ac:chgData name="Hansika Karkera" userId="841b5bb6d9506be8" providerId="LiveId" clId="{FF0F6B6D-DDFA-48DF-91C9-0795F1C6C723}" dt="2019-12-02T01:24:45.209" v="125" actId="14100"/>
          <ac:spMkLst>
            <pc:docMk/>
            <pc:sldMk cId="349814508" sldId="289"/>
            <ac:spMk id="5" creationId="{C582A70A-6BDE-4449-A168-B40582930FBE}"/>
          </ac:spMkLst>
        </pc:spChg>
        <pc:picChg chg="del">
          <ac:chgData name="Hansika Karkera" userId="841b5bb6d9506be8" providerId="LiveId" clId="{FF0F6B6D-DDFA-48DF-91C9-0795F1C6C723}" dt="2019-12-02T01:24:36.103" v="123"/>
          <ac:picMkLst>
            <pc:docMk/>
            <pc:sldMk cId="349814508" sldId="289"/>
            <ac:picMk id="3" creationId="{0E71BF08-BF11-45BD-B3FB-C3573A295BD8}"/>
          </ac:picMkLst>
        </pc:picChg>
        <pc:picChg chg="add mod">
          <ac:chgData name="Hansika Karkera" userId="841b5bb6d9506be8" providerId="LiveId" clId="{FF0F6B6D-DDFA-48DF-91C9-0795F1C6C723}" dt="2019-12-02T01:25:06.984" v="130" actId="14100"/>
          <ac:picMkLst>
            <pc:docMk/>
            <pc:sldMk cId="349814508" sldId="289"/>
            <ac:picMk id="6" creationId="{8261AA90-6117-4178-9727-AF4975557AB8}"/>
          </ac:picMkLst>
        </pc:picChg>
      </pc:sldChg>
      <pc:sldChg chg="delSp del">
        <pc:chgData name="Hansika Karkera" userId="841b5bb6d9506be8" providerId="LiveId" clId="{FF0F6B6D-DDFA-48DF-91C9-0795F1C6C723}" dt="2019-12-02T01:14:51.632" v="68" actId="2696"/>
        <pc:sldMkLst>
          <pc:docMk/>
          <pc:sldMk cId="2925691978" sldId="292"/>
        </pc:sldMkLst>
        <pc:picChg chg="del">
          <ac:chgData name="Hansika Karkera" userId="841b5bb6d9506be8" providerId="LiveId" clId="{FF0F6B6D-DDFA-48DF-91C9-0795F1C6C723}" dt="2019-12-02T01:14:27.964" v="63"/>
          <ac:picMkLst>
            <pc:docMk/>
            <pc:sldMk cId="2925691978" sldId="292"/>
            <ac:picMk id="3" creationId="{FC445F23-AD9D-4495-AA76-C05712BF315D}"/>
          </ac:picMkLst>
        </pc:picChg>
      </pc:sldChg>
      <pc:sldChg chg="addSp modSp">
        <pc:chgData name="Hansika Karkera" userId="841b5bb6d9506be8" providerId="LiveId" clId="{FF0F6B6D-DDFA-48DF-91C9-0795F1C6C723}" dt="2019-12-02T01:29:32.245" v="199" actId="732"/>
        <pc:sldMkLst>
          <pc:docMk/>
          <pc:sldMk cId="2928178511" sldId="295"/>
        </pc:sldMkLst>
        <pc:spChg chg="mod">
          <ac:chgData name="Hansika Karkera" userId="841b5bb6d9506be8" providerId="LiveId" clId="{FF0F6B6D-DDFA-48DF-91C9-0795F1C6C723}" dt="2019-12-02T01:27:54.890" v="137" actId="14100"/>
          <ac:spMkLst>
            <pc:docMk/>
            <pc:sldMk cId="2928178511" sldId="295"/>
            <ac:spMk id="2" creationId="{5BB96D11-4A2F-4AB4-95EC-266E983ACF77}"/>
          </ac:spMkLst>
        </pc:spChg>
        <pc:spChg chg="add mod">
          <ac:chgData name="Hansika Karkera" userId="841b5bb6d9506be8" providerId="LiveId" clId="{FF0F6B6D-DDFA-48DF-91C9-0795F1C6C723}" dt="2019-12-02T01:28:56.048" v="195" actId="255"/>
          <ac:spMkLst>
            <pc:docMk/>
            <pc:sldMk cId="2928178511" sldId="295"/>
            <ac:spMk id="4" creationId="{C6E4E62E-EFFE-4506-B28D-DB6D40C85BE3}"/>
          </ac:spMkLst>
        </pc:spChg>
        <pc:picChg chg="add mod modCrop">
          <ac:chgData name="Hansika Karkera" userId="841b5bb6d9506be8" providerId="LiveId" clId="{FF0F6B6D-DDFA-48DF-91C9-0795F1C6C723}" dt="2019-12-02T01:29:32.245" v="199" actId="732"/>
          <ac:picMkLst>
            <pc:docMk/>
            <pc:sldMk cId="2928178511" sldId="295"/>
            <ac:picMk id="3" creationId="{7F02E5A7-56C7-45FD-B0AA-4619A66DE25A}"/>
          </ac:picMkLst>
        </pc:picChg>
      </pc:sldChg>
      <pc:sldChg chg="add del">
        <pc:chgData name="Hansika Karkera" userId="841b5bb6d9506be8" providerId="LiveId" clId="{FF0F6B6D-DDFA-48DF-91C9-0795F1C6C723}" dt="2019-12-02T01:10:34.149" v="1"/>
        <pc:sldMkLst>
          <pc:docMk/>
          <pc:sldMk cId="915986572" sldId="296"/>
        </pc:sldMkLst>
      </pc:sldChg>
      <pc:sldChg chg="addSp delSp modSp add">
        <pc:chgData name="Hansika Karkera" userId="841b5bb6d9506be8" providerId="LiveId" clId="{FF0F6B6D-DDFA-48DF-91C9-0795F1C6C723}" dt="2019-12-02T01:40:42.040" v="212" actId="1076"/>
        <pc:sldMkLst>
          <pc:docMk/>
          <pc:sldMk cId="1030975341" sldId="296"/>
        </pc:sldMkLst>
        <pc:spChg chg="mod">
          <ac:chgData name="Hansika Karkera" userId="841b5bb6d9506be8" providerId="LiveId" clId="{FF0F6B6D-DDFA-48DF-91C9-0795F1C6C723}" dt="2019-12-02T01:40:21.840" v="210" actId="20577"/>
          <ac:spMkLst>
            <pc:docMk/>
            <pc:sldMk cId="1030975341" sldId="296"/>
            <ac:spMk id="2" creationId="{519F777F-8B02-4DDD-9DAB-57B1DFDF6F98}"/>
          </ac:spMkLst>
        </pc:spChg>
        <pc:spChg chg="add mod">
          <ac:chgData name="Hansika Karkera" userId="841b5bb6d9506be8" providerId="LiveId" clId="{FF0F6B6D-DDFA-48DF-91C9-0795F1C6C723}" dt="2019-12-02T01:40:38.176" v="211" actId="20577"/>
          <ac:spMkLst>
            <pc:docMk/>
            <pc:sldMk cId="1030975341" sldId="296"/>
            <ac:spMk id="3" creationId="{5C84163D-07A9-4280-84AA-0E9E1972A192}"/>
          </ac:spMkLst>
        </pc:spChg>
        <pc:spChg chg="mod">
          <ac:chgData name="Hansika Karkera" userId="841b5bb6d9506be8" providerId="LiveId" clId="{FF0F6B6D-DDFA-48DF-91C9-0795F1C6C723}" dt="2019-12-02T01:13:16.527" v="45" actId="14100"/>
          <ac:spMkLst>
            <pc:docMk/>
            <pc:sldMk cId="1030975341" sldId="296"/>
            <ac:spMk id="4" creationId="{A0B43BD5-02C5-4A9E-9293-B3BACE607424}"/>
          </ac:spMkLst>
        </pc:spChg>
        <pc:picChg chg="del">
          <ac:chgData name="Hansika Karkera" userId="841b5bb6d9506be8" providerId="LiveId" clId="{FF0F6B6D-DDFA-48DF-91C9-0795F1C6C723}" dt="2019-12-02T01:11:40.376" v="13" actId="478"/>
          <ac:picMkLst>
            <pc:docMk/>
            <pc:sldMk cId="1030975341" sldId="296"/>
            <ac:picMk id="7" creationId="{1DD7D41E-E72E-49C4-B192-31D46BE58096}"/>
          </ac:picMkLst>
        </pc:picChg>
        <pc:picChg chg="del">
          <ac:chgData name="Hansika Karkera" userId="841b5bb6d9506be8" providerId="LiveId" clId="{FF0F6B6D-DDFA-48DF-91C9-0795F1C6C723}" dt="2019-12-02T01:11:38.319" v="12" actId="478"/>
          <ac:picMkLst>
            <pc:docMk/>
            <pc:sldMk cId="1030975341" sldId="296"/>
            <ac:picMk id="8" creationId="{5472A4BA-961D-4CDD-A851-3AF72BCFCEE8}"/>
          </ac:picMkLst>
        </pc:picChg>
        <pc:picChg chg="add mod">
          <ac:chgData name="Hansika Karkera" userId="841b5bb6d9506be8" providerId="LiveId" clId="{FF0F6B6D-DDFA-48DF-91C9-0795F1C6C723}" dt="2019-12-02T01:40:42.040" v="212" actId="1076"/>
          <ac:picMkLst>
            <pc:docMk/>
            <pc:sldMk cId="1030975341" sldId="296"/>
            <ac:picMk id="9" creationId="{10FFA5F3-944F-44A7-B8E4-4EE717F27A78}"/>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2D91377-F7C7-405A-ADFB-23A1158AF8C0}" type="datetimeFigureOut">
              <a:rPr lang="en-US" smtClean="0"/>
              <a:t>12/1/2019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69AF0C-79AE-48C0-8AEA-02599ED7F39D}" type="slidenum">
              <a:rPr lang="en-US" smtClean="0"/>
              <a:t>‹#›</a:t>
            </a:fld>
            <a:endParaRPr lang="en-US"/>
          </a:p>
        </p:txBody>
      </p:sp>
    </p:spTree>
    <p:extLst>
      <p:ext uri="{BB962C8B-B14F-4D97-AF65-F5344CB8AC3E}">
        <p14:creationId xmlns:p14="http://schemas.microsoft.com/office/powerpoint/2010/main" val="36626690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2CB247D-3080-4855-B785-6924843D48C4}" type="datetimeFigureOut">
              <a:rPr lang="en-US" smtClean="0"/>
              <a:t>12/1/2019</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C03CB275-DFE5-4950-9DEC-E11A911B4499}" type="slidenum">
              <a:rPr lang="en-US" smtClean="0"/>
              <a:t>‹#›</a:t>
            </a:fld>
            <a:endParaRPr lang="en-US"/>
          </a:p>
        </p:txBody>
      </p:sp>
    </p:spTree>
    <p:extLst>
      <p:ext uri="{BB962C8B-B14F-4D97-AF65-F5344CB8AC3E}">
        <p14:creationId xmlns:p14="http://schemas.microsoft.com/office/powerpoint/2010/main" val="17016530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2CB247D-3080-4855-B785-6924843D48C4}" type="datetimeFigureOut">
              <a:rPr lang="en-US" smtClean="0"/>
              <a:t>12/1/2019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3CB275-DFE5-4950-9DEC-E11A911B4499}" type="slidenum">
              <a:rPr lang="en-US" smtClean="0"/>
              <a:t>‹#›</a:t>
            </a:fld>
            <a:endParaRPr lang="en-US"/>
          </a:p>
        </p:txBody>
      </p:sp>
    </p:spTree>
    <p:extLst>
      <p:ext uri="{BB962C8B-B14F-4D97-AF65-F5344CB8AC3E}">
        <p14:creationId xmlns:p14="http://schemas.microsoft.com/office/powerpoint/2010/main" val="42236137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CB247D-3080-4855-B785-6924843D48C4}" type="datetimeFigureOut">
              <a:rPr lang="en-US" smtClean="0"/>
              <a:t>12/1/2019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3CB275-DFE5-4950-9DEC-E11A911B4499}" type="slidenum">
              <a:rPr lang="en-US" smtClean="0"/>
              <a:t>‹#›</a:t>
            </a:fld>
            <a:endParaRPr lang="en-US"/>
          </a:p>
        </p:txBody>
      </p:sp>
    </p:spTree>
    <p:extLst>
      <p:ext uri="{BB962C8B-B14F-4D97-AF65-F5344CB8AC3E}">
        <p14:creationId xmlns:p14="http://schemas.microsoft.com/office/powerpoint/2010/main" val="19380346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CB247D-3080-4855-B785-6924843D48C4}" type="datetimeFigureOut">
              <a:rPr lang="en-US" smtClean="0"/>
              <a:t>12/1/2019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3CB275-DFE5-4950-9DEC-E11A911B4499}" type="slidenum">
              <a:rPr lang="en-US" smtClean="0"/>
              <a:t>‹#›</a:t>
            </a:fld>
            <a:endParaRPr lang="en-US"/>
          </a:p>
        </p:txBody>
      </p:sp>
    </p:spTree>
    <p:extLst>
      <p:ext uri="{BB962C8B-B14F-4D97-AF65-F5344CB8AC3E}">
        <p14:creationId xmlns:p14="http://schemas.microsoft.com/office/powerpoint/2010/main" val="10666097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CB247D-3080-4855-B785-6924843D48C4}" type="datetimeFigureOut">
              <a:rPr lang="en-US" smtClean="0"/>
              <a:t>12/1/2019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3CB275-DFE5-4950-9DEC-E11A911B4499}" type="slidenum">
              <a:rPr lang="en-US" smtClean="0"/>
              <a:t>‹#›</a:t>
            </a:fld>
            <a:endParaRPr lang="en-US"/>
          </a:p>
        </p:txBody>
      </p:sp>
    </p:spTree>
    <p:extLst>
      <p:ext uri="{BB962C8B-B14F-4D97-AF65-F5344CB8AC3E}">
        <p14:creationId xmlns:p14="http://schemas.microsoft.com/office/powerpoint/2010/main" val="2479265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CB247D-3080-4855-B785-6924843D48C4}" type="datetimeFigureOut">
              <a:rPr lang="en-US" smtClean="0"/>
              <a:t>12/1/2019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3CB275-DFE5-4950-9DEC-E11A911B4499}" type="slidenum">
              <a:rPr lang="en-US" smtClean="0"/>
              <a:t>‹#›</a:t>
            </a:fld>
            <a:endParaRPr lang="en-US"/>
          </a:p>
        </p:txBody>
      </p:sp>
    </p:spTree>
    <p:extLst>
      <p:ext uri="{BB962C8B-B14F-4D97-AF65-F5344CB8AC3E}">
        <p14:creationId xmlns:p14="http://schemas.microsoft.com/office/powerpoint/2010/main" val="5625658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CB247D-3080-4855-B785-6924843D48C4}" type="datetimeFigureOut">
              <a:rPr lang="en-US" smtClean="0"/>
              <a:t>12/1/2019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3CB275-DFE5-4950-9DEC-E11A911B4499}" type="slidenum">
              <a:rPr lang="en-US" smtClean="0"/>
              <a:t>‹#›</a:t>
            </a:fld>
            <a:endParaRPr lang="en-US"/>
          </a:p>
        </p:txBody>
      </p:sp>
    </p:spTree>
    <p:extLst>
      <p:ext uri="{BB962C8B-B14F-4D97-AF65-F5344CB8AC3E}">
        <p14:creationId xmlns:p14="http://schemas.microsoft.com/office/powerpoint/2010/main" val="42808500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CB247D-3080-4855-B785-6924843D48C4}" type="datetimeFigureOut">
              <a:rPr lang="en-US" smtClean="0"/>
              <a:t>12/1/2019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3CB275-DFE5-4950-9DEC-E11A911B4499}" type="slidenum">
              <a:rPr lang="en-US" smtClean="0"/>
              <a:t>‹#›</a:t>
            </a:fld>
            <a:endParaRPr lang="en-US"/>
          </a:p>
        </p:txBody>
      </p:sp>
    </p:spTree>
    <p:extLst>
      <p:ext uri="{BB962C8B-B14F-4D97-AF65-F5344CB8AC3E}">
        <p14:creationId xmlns:p14="http://schemas.microsoft.com/office/powerpoint/2010/main" val="24226068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CB247D-3080-4855-B785-6924843D48C4}" type="datetimeFigureOut">
              <a:rPr lang="en-US" smtClean="0"/>
              <a:t>12/1/2019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3CB275-DFE5-4950-9DEC-E11A911B4499}" type="slidenum">
              <a:rPr lang="en-US" smtClean="0"/>
              <a:t>‹#›</a:t>
            </a:fld>
            <a:endParaRPr lang="en-US"/>
          </a:p>
        </p:txBody>
      </p:sp>
    </p:spTree>
    <p:extLst>
      <p:ext uri="{BB962C8B-B14F-4D97-AF65-F5344CB8AC3E}">
        <p14:creationId xmlns:p14="http://schemas.microsoft.com/office/powerpoint/2010/main" val="117827752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lvl1pPr>
              <a:buClr>
                <a:schemeClr val="accent1">
                  <a:lumMod val="75000"/>
                </a:schemeClr>
              </a:buClr>
              <a:defRPr/>
            </a:lvl1pPr>
            <a:lvl2pPr>
              <a:buClr>
                <a:schemeClr val="accent1">
                  <a:lumMod val="75000"/>
                </a:schemeClr>
              </a:buClr>
              <a:defRPr/>
            </a:lvl2pPr>
            <a:lvl3pPr>
              <a:buClr>
                <a:schemeClr val="accent1">
                  <a:lumMod val="75000"/>
                </a:schemeClr>
              </a:buClr>
              <a:defRPr/>
            </a:lvl3pPr>
            <a:lvl4pPr>
              <a:buClr>
                <a:schemeClr val="accent1">
                  <a:lumMod val="75000"/>
                </a:schemeClr>
              </a:buClr>
              <a:defRPr/>
            </a:lvl4pPr>
            <a:lvl5pPr>
              <a:buClr>
                <a:schemeClr val="accent1">
                  <a:lumMod val="75000"/>
                </a:schemeClr>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CB247D-3080-4855-B785-6924843D48C4}" type="datetimeFigureOut">
              <a:rPr lang="en-US" smtClean="0"/>
              <a:t>12/1/2019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C03CB275-DFE5-4950-9DEC-E11A911B4499}" type="slidenum">
              <a:rPr lang="en-US" smtClean="0"/>
              <a:t>‹#›</a:t>
            </a:fld>
            <a:endParaRPr lang="en-US"/>
          </a:p>
        </p:txBody>
      </p:sp>
      <p:pic>
        <p:nvPicPr>
          <p:cNvPr id="10" name="Picture 9">
            <a:extLst>
              <a:ext uri="{FF2B5EF4-FFF2-40B4-BE49-F238E27FC236}">
                <a16:creationId xmlns:a16="http://schemas.microsoft.com/office/drawing/2014/main" id="{142BB83F-8B8A-4827-8B6C-BDEDCDED04B5}"/>
              </a:ext>
            </a:extLst>
          </p:cNvPr>
          <p:cNvPicPr>
            <a:picLocks noChangeAspect="1"/>
          </p:cNvPicPr>
          <p:nvPr userDrawn="1"/>
        </p:nvPicPr>
        <p:blipFill>
          <a:blip r:embed="rId2">
            <a:alphaModFix amt="35000"/>
            <a:extLst>
              <a:ext uri="{28A0092B-C50C-407E-A947-70E740481C1C}">
                <a14:useLocalDpi xmlns:a14="http://schemas.microsoft.com/office/drawing/2010/main" val="0"/>
              </a:ext>
            </a:extLst>
          </a:blip>
          <a:stretch>
            <a:fillRect/>
          </a:stretch>
        </p:blipFill>
        <p:spPr>
          <a:xfrm>
            <a:off x="2531756" y="0"/>
            <a:ext cx="8420100" cy="6934200"/>
          </a:xfrm>
          <a:prstGeom prst="rect">
            <a:avLst/>
          </a:prstGeom>
        </p:spPr>
      </p:pic>
    </p:spTree>
    <p:extLst>
      <p:ext uri="{BB962C8B-B14F-4D97-AF65-F5344CB8AC3E}">
        <p14:creationId xmlns:p14="http://schemas.microsoft.com/office/powerpoint/2010/main" val="50463146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EFDDCC-167C-4166-B408-16475285915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E400033-8616-4EE2-AC4E-09E8D43268B0}"/>
              </a:ext>
            </a:extLst>
          </p:cNvPr>
          <p:cNvSpPr>
            <a:spLocks noGrp="1"/>
          </p:cNvSpPr>
          <p:nvPr>
            <p:ph type="dt" sz="half" idx="10"/>
          </p:nvPr>
        </p:nvSpPr>
        <p:spPr/>
        <p:txBody>
          <a:bodyPr/>
          <a:lstStyle/>
          <a:p>
            <a:fld id="{02CB247D-3080-4855-B785-6924843D48C4}" type="datetimeFigureOut">
              <a:rPr lang="en-US" smtClean="0"/>
              <a:t>12/1/2019</a:t>
            </a:fld>
            <a:endParaRPr lang="en-US"/>
          </a:p>
        </p:txBody>
      </p:sp>
      <p:sp>
        <p:nvSpPr>
          <p:cNvPr id="4" name="Footer Placeholder 3">
            <a:extLst>
              <a:ext uri="{FF2B5EF4-FFF2-40B4-BE49-F238E27FC236}">
                <a16:creationId xmlns:a16="http://schemas.microsoft.com/office/drawing/2014/main" id="{21EB56B4-8C16-4BBF-B83A-4B9A9BEFC52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6445FB8-924F-4789-B775-3A83E37D98AF}"/>
              </a:ext>
            </a:extLst>
          </p:cNvPr>
          <p:cNvSpPr>
            <a:spLocks noGrp="1"/>
          </p:cNvSpPr>
          <p:nvPr>
            <p:ph type="sldNum" sz="quarter" idx="12"/>
          </p:nvPr>
        </p:nvSpPr>
        <p:spPr/>
        <p:txBody>
          <a:bodyPr/>
          <a:lstStyle/>
          <a:p>
            <a:fld id="{C03CB275-DFE5-4950-9DEC-E11A911B4499}" type="slidenum">
              <a:rPr lang="en-US" smtClean="0"/>
              <a:t>‹#›</a:t>
            </a:fld>
            <a:endParaRPr lang="en-US"/>
          </a:p>
        </p:txBody>
      </p:sp>
    </p:spTree>
    <p:extLst>
      <p:ext uri="{BB962C8B-B14F-4D97-AF65-F5344CB8AC3E}">
        <p14:creationId xmlns:p14="http://schemas.microsoft.com/office/powerpoint/2010/main" val="14615181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CB247D-3080-4855-B785-6924843D48C4}" type="datetimeFigureOut">
              <a:rPr lang="en-US" smtClean="0"/>
              <a:t>12/1/2019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C03CB275-DFE5-4950-9DEC-E11A911B4499}" type="slidenum">
              <a:rPr lang="en-US" smtClean="0"/>
              <a:t>‹#›</a:t>
            </a:fld>
            <a:endParaRPr lang="en-US"/>
          </a:p>
        </p:txBody>
      </p:sp>
    </p:spTree>
    <p:extLst>
      <p:ext uri="{BB962C8B-B14F-4D97-AF65-F5344CB8AC3E}">
        <p14:creationId xmlns:p14="http://schemas.microsoft.com/office/powerpoint/2010/main" val="26060111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CB247D-3080-4855-B785-6924843D48C4}" type="datetimeFigureOut">
              <a:rPr lang="en-US" smtClean="0"/>
              <a:t>12/1/2019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3CB275-DFE5-4950-9DEC-E11A911B4499}" type="slidenum">
              <a:rPr lang="en-US" smtClean="0"/>
              <a:t>‹#›</a:t>
            </a:fld>
            <a:endParaRPr lang="en-US"/>
          </a:p>
        </p:txBody>
      </p:sp>
    </p:spTree>
    <p:extLst>
      <p:ext uri="{BB962C8B-B14F-4D97-AF65-F5344CB8AC3E}">
        <p14:creationId xmlns:p14="http://schemas.microsoft.com/office/powerpoint/2010/main" val="15565080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2CB247D-3080-4855-B785-6924843D48C4}" type="datetimeFigureOut">
              <a:rPr lang="en-US" smtClean="0"/>
              <a:t>12/1/2019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3CB275-DFE5-4950-9DEC-E11A911B4499}" type="slidenum">
              <a:rPr lang="en-US" smtClean="0"/>
              <a:t>‹#›</a:t>
            </a:fld>
            <a:endParaRPr lang="en-US"/>
          </a:p>
        </p:txBody>
      </p:sp>
    </p:spTree>
    <p:extLst>
      <p:ext uri="{BB962C8B-B14F-4D97-AF65-F5344CB8AC3E}">
        <p14:creationId xmlns:p14="http://schemas.microsoft.com/office/powerpoint/2010/main" val="37363100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CB247D-3080-4855-B785-6924843D48C4}" type="datetimeFigureOut">
              <a:rPr lang="en-US" smtClean="0"/>
              <a:t>12/1/2019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03CB275-DFE5-4950-9DEC-E11A911B4499}" type="slidenum">
              <a:rPr lang="en-US" smtClean="0"/>
              <a:t>‹#›</a:t>
            </a:fld>
            <a:endParaRPr lang="en-US"/>
          </a:p>
        </p:txBody>
      </p:sp>
    </p:spTree>
    <p:extLst>
      <p:ext uri="{BB962C8B-B14F-4D97-AF65-F5344CB8AC3E}">
        <p14:creationId xmlns:p14="http://schemas.microsoft.com/office/powerpoint/2010/main" val="21004404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2CB247D-3080-4855-B785-6924843D48C4}" type="datetimeFigureOut">
              <a:rPr lang="en-US" smtClean="0"/>
              <a:t>12/1/2019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03CB275-DFE5-4950-9DEC-E11A911B4499}" type="slidenum">
              <a:rPr lang="en-US" smtClean="0"/>
              <a:t>‹#›</a:t>
            </a:fld>
            <a:endParaRPr lang="en-US"/>
          </a:p>
        </p:txBody>
      </p:sp>
    </p:spTree>
    <p:extLst>
      <p:ext uri="{BB962C8B-B14F-4D97-AF65-F5344CB8AC3E}">
        <p14:creationId xmlns:p14="http://schemas.microsoft.com/office/powerpoint/2010/main" val="6918142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CB247D-3080-4855-B785-6924843D48C4}" type="datetimeFigureOut">
              <a:rPr lang="en-US" smtClean="0"/>
              <a:t>12/1/2019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03CB275-DFE5-4950-9DEC-E11A911B4499}" type="slidenum">
              <a:rPr lang="en-US" smtClean="0"/>
              <a:t>‹#›</a:t>
            </a:fld>
            <a:endParaRPr lang="en-US"/>
          </a:p>
        </p:txBody>
      </p:sp>
    </p:spTree>
    <p:extLst>
      <p:ext uri="{BB962C8B-B14F-4D97-AF65-F5344CB8AC3E}">
        <p14:creationId xmlns:p14="http://schemas.microsoft.com/office/powerpoint/2010/main" val="15586688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2CB247D-3080-4855-B785-6924843D48C4}" type="datetimeFigureOut">
              <a:rPr lang="en-US" smtClean="0"/>
              <a:t>12/1/2019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3CB275-DFE5-4950-9DEC-E11A911B4499}" type="slidenum">
              <a:rPr lang="en-US" smtClean="0"/>
              <a:t>‹#›</a:t>
            </a:fld>
            <a:endParaRPr lang="en-US"/>
          </a:p>
        </p:txBody>
      </p:sp>
    </p:spTree>
    <p:extLst>
      <p:ext uri="{BB962C8B-B14F-4D97-AF65-F5344CB8AC3E}">
        <p14:creationId xmlns:p14="http://schemas.microsoft.com/office/powerpoint/2010/main" val="20113893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2CB247D-3080-4855-B785-6924843D48C4}" type="datetimeFigureOut">
              <a:rPr lang="en-US" smtClean="0"/>
              <a:t>12/1/2019</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03CB275-DFE5-4950-9DEC-E11A911B4499}" type="slidenum">
              <a:rPr lang="en-US" smtClean="0"/>
              <a:t>‹#›</a:t>
            </a:fld>
            <a:endParaRPr lang="en-US"/>
          </a:p>
        </p:txBody>
      </p:sp>
    </p:spTree>
    <p:extLst>
      <p:ext uri="{BB962C8B-B14F-4D97-AF65-F5344CB8AC3E}">
        <p14:creationId xmlns:p14="http://schemas.microsoft.com/office/powerpoint/2010/main" val="41034291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2CB247D-3080-4855-B785-6924843D48C4}" type="datetimeFigureOut">
              <a:rPr lang="en-US" smtClean="0"/>
              <a:t>12/1/2019</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03CB275-DFE5-4950-9DEC-E11A911B4499}" type="slidenum">
              <a:rPr lang="en-US" smtClean="0"/>
              <a:t>‹#›</a:t>
            </a:fld>
            <a:endParaRPr lang="en-US"/>
          </a:p>
        </p:txBody>
      </p:sp>
    </p:spTree>
    <p:extLst>
      <p:ext uri="{BB962C8B-B14F-4D97-AF65-F5344CB8AC3E}">
        <p14:creationId xmlns:p14="http://schemas.microsoft.com/office/powerpoint/2010/main" val="1220738908"/>
      </p:ext>
    </p:extLst>
  </p:cSld>
  <p:clrMap bg1="lt1" tx1="dk1" bg2="lt2" tx2="dk2" accent1="accent1" accent2="accent2" accent3="accent3" accent4="accent4" accent5="accent5" accent6="accent6" hlink="hlink" folHlink="folHlink"/>
  <p:sldLayoutIdLst>
    <p:sldLayoutId id="2147484334" r:id="rId1"/>
    <p:sldLayoutId id="2147484335" r:id="rId2"/>
    <p:sldLayoutId id="2147484336" r:id="rId3"/>
    <p:sldLayoutId id="2147484337" r:id="rId4"/>
    <p:sldLayoutId id="2147484338" r:id="rId5"/>
    <p:sldLayoutId id="2147484339" r:id="rId6"/>
    <p:sldLayoutId id="2147484340" r:id="rId7"/>
    <p:sldLayoutId id="2147484341" r:id="rId8"/>
    <p:sldLayoutId id="2147484342" r:id="rId9"/>
    <p:sldLayoutId id="2147484343" r:id="rId10"/>
    <p:sldLayoutId id="2147484344" r:id="rId11"/>
    <p:sldLayoutId id="2147484345" r:id="rId12"/>
    <p:sldLayoutId id="2147484346" r:id="rId13"/>
    <p:sldLayoutId id="2147484347" r:id="rId14"/>
    <p:sldLayoutId id="2147484348" r:id="rId15"/>
    <p:sldLayoutId id="2147484349" r:id="rId16"/>
    <p:sldLayoutId id="2147484350" r:id="rId17"/>
    <p:sldLayoutId id="2147484280" r:id="rId18"/>
    <p:sldLayoutId id="2147484332" r:id="rId19"/>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jpeg"/><Relationship Id="rId1" Type="http://schemas.openxmlformats.org/officeDocument/2006/relationships/slideLayout" Target="../slideLayouts/slideLayout6.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jpeg"/><Relationship Id="rId1" Type="http://schemas.openxmlformats.org/officeDocument/2006/relationships/slideLayout" Target="../slideLayouts/slideLayout6.xml"/><Relationship Id="rId4" Type="http://schemas.openxmlformats.org/officeDocument/2006/relationships/image" Target="../media/image17.jpeg"/></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E502064E-3951-4154-9D10-DA670AB5083C}"/>
              </a:ext>
            </a:extLst>
          </p:cNvPr>
          <p:cNvSpPr txBox="1"/>
          <p:nvPr/>
        </p:nvSpPr>
        <p:spPr>
          <a:xfrm>
            <a:off x="9286875" y="5267325"/>
            <a:ext cx="2681605" cy="1200329"/>
          </a:xfrm>
          <a:prstGeom prst="rect">
            <a:avLst/>
          </a:prstGeom>
          <a:noFill/>
        </p:spPr>
        <p:txBody>
          <a:bodyPr wrap="square" rtlCol="0">
            <a:spAutoFit/>
          </a:bodyPr>
          <a:lstStyle/>
          <a:p>
            <a:r>
              <a:rPr lang="en-US" b="1" dirty="0"/>
              <a:t>Presentation By:</a:t>
            </a:r>
          </a:p>
          <a:p>
            <a:r>
              <a:rPr lang="en-US" b="1" dirty="0"/>
              <a:t>Hansika Karkera</a:t>
            </a:r>
          </a:p>
          <a:p>
            <a:r>
              <a:rPr lang="en-US" b="1" dirty="0"/>
              <a:t>Kush Adhvaryu</a:t>
            </a:r>
          </a:p>
          <a:p>
            <a:r>
              <a:rPr lang="en-US" b="1" dirty="0"/>
              <a:t>Abhishek Shetty</a:t>
            </a:r>
          </a:p>
        </p:txBody>
      </p:sp>
      <p:sp>
        <p:nvSpPr>
          <p:cNvPr id="2" name="Title 1">
            <a:extLst>
              <a:ext uri="{FF2B5EF4-FFF2-40B4-BE49-F238E27FC236}">
                <a16:creationId xmlns:a16="http://schemas.microsoft.com/office/drawing/2014/main" id="{098B5C9E-3390-4802-B381-8B06B41F13AF}"/>
              </a:ext>
            </a:extLst>
          </p:cNvPr>
          <p:cNvSpPr>
            <a:spLocks noGrp="1"/>
          </p:cNvSpPr>
          <p:nvPr>
            <p:ph type="title"/>
          </p:nvPr>
        </p:nvSpPr>
        <p:spPr>
          <a:xfrm>
            <a:off x="1484311" y="184962"/>
            <a:ext cx="10018713" cy="1399998"/>
          </a:xfrm>
        </p:spPr>
        <p:txBody>
          <a:bodyPr>
            <a:normAutofit/>
          </a:bodyPr>
          <a:lstStyle/>
          <a:p>
            <a:r>
              <a:rPr lang="en-US" sz="4400" b="1" dirty="0"/>
              <a:t>IE6200 - Sec 7 - Project - Group10</a:t>
            </a:r>
          </a:p>
        </p:txBody>
      </p:sp>
      <p:sp>
        <p:nvSpPr>
          <p:cNvPr id="4" name="Content Placeholder 3">
            <a:extLst>
              <a:ext uri="{FF2B5EF4-FFF2-40B4-BE49-F238E27FC236}">
                <a16:creationId xmlns:a16="http://schemas.microsoft.com/office/drawing/2014/main" id="{D87490A1-E611-4E6E-B847-834A241A7C5B}"/>
              </a:ext>
            </a:extLst>
          </p:cNvPr>
          <p:cNvSpPr>
            <a:spLocks noGrp="1"/>
          </p:cNvSpPr>
          <p:nvPr>
            <p:ph idx="1"/>
          </p:nvPr>
        </p:nvSpPr>
        <p:spPr>
          <a:xfrm>
            <a:off x="688976" y="1271477"/>
            <a:ext cx="10814047" cy="3995848"/>
          </a:xfrm>
        </p:spPr>
        <p:txBody>
          <a:bodyPr>
            <a:normAutofit/>
          </a:bodyPr>
          <a:lstStyle/>
          <a:p>
            <a:pPr marL="0" indent="0" algn="ctr">
              <a:buNone/>
            </a:pPr>
            <a:r>
              <a:rPr lang="en-US" sz="7200" b="1" dirty="0">
                <a:solidFill>
                  <a:schemeClr val="tx1">
                    <a:lumMod val="95000"/>
                    <a:lumOff val="5000"/>
                  </a:schemeClr>
                </a:solidFill>
              </a:rPr>
              <a:t>Analysis of </a:t>
            </a:r>
          </a:p>
          <a:p>
            <a:pPr marL="0" indent="0" algn="ctr">
              <a:buNone/>
            </a:pPr>
            <a:r>
              <a:rPr lang="en-US" sz="7200" b="1" dirty="0">
                <a:solidFill>
                  <a:schemeClr val="tx1">
                    <a:lumMod val="95000"/>
                    <a:lumOff val="5000"/>
                  </a:schemeClr>
                </a:solidFill>
              </a:rPr>
              <a:t>Rainfall in India</a:t>
            </a:r>
          </a:p>
        </p:txBody>
      </p:sp>
      <p:pic>
        <p:nvPicPr>
          <p:cNvPr id="12" name="Picture 11">
            <a:extLst>
              <a:ext uri="{FF2B5EF4-FFF2-40B4-BE49-F238E27FC236}">
                <a16:creationId xmlns:a16="http://schemas.microsoft.com/office/drawing/2014/main" id="{C785A92D-6417-4F8E-A425-C9896CE861D4}"/>
              </a:ext>
            </a:extLst>
          </p:cNvPr>
          <p:cNvPicPr>
            <a:picLocks noChangeAspect="1"/>
          </p:cNvPicPr>
          <p:nvPr/>
        </p:nvPicPr>
        <p:blipFill>
          <a:blip r:embed="rId2">
            <a:alphaModFix amt="35000"/>
            <a:extLst>
              <a:ext uri="{28A0092B-C50C-407E-A947-70E740481C1C}">
                <a14:useLocalDpi xmlns:a14="http://schemas.microsoft.com/office/drawing/2010/main" val="0"/>
              </a:ext>
            </a:extLst>
          </a:blip>
          <a:stretch>
            <a:fillRect/>
          </a:stretch>
        </p:blipFill>
        <p:spPr>
          <a:xfrm>
            <a:off x="-33851" y="0"/>
            <a:ext cx="12225851" cy="7193280"/>
          </a:xfrm>
          <a:prstGeom prst="rect">
            <a:avLst/>
          </a:prstGeom>
        </p:spPr>
      </p:pic>
    </p:spTree>
    <p:extLst>
      <p:ext uri="{BB962C8B-B14F-4D97-AF65-F5344CB8AC3E}">
        <p14:creationId xmlns:p14="http://schemas.microsoft.com/office/powerpoint/2010/main" val="12385260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2C279-50EE-4776-A98D-DDA4058FB6F0}"/>
              </a:ext>
            </a:extLst>
          </p:cNvPr>
          <p:cNvSpPr>
            <a:spLocks noGrp="1"/>
          </p:cNvSpPr>
          <p:nvPr>
            <p:ph type="title"/>
          </p:nvPr>
        </p:nvSpPr>
        <p:spPr>
          <a:xfrm>
            <a:off x="1484311" y="193041"/>
            <a:ext cx="10018713" cy="822960"/>
          </a:xfrm>
        </p:spPr>
        <p:txBody>
          <a:bodyPr>
            <a:normAutofit/>
          </a:bodyPr>
          <a:lstStyle/>
          <a:p>
            <a:r>
              <a:rPr lang="en-US" sz="4400" b="1" dirty="0"/>
              <a:t>Statistical Analysis</a:t>
            </a:r>
          </a:p>
        </p:txBody>
      </p:sp>
      <p:pic>
        <p:nvPicPr>
          <p:cNvPr id="3" name="Picture 2">
            <a:extLst>
              <a:ext uri="{FF2B5EF4-FFF2-40B4-BE49-F238E27FC236}">
                <a16:creationId xmlns:a16="http://schemas.microsoft.com/office/drawing/2014/main" id="{73BD70AF-21A4-45C3-89E7-56CB13871AFB}"/>
              </a:ext>
            </a:extLst>
          </p:cNvPr>
          <p:cNvPicPr/>
          <p:nvPr/>
        </p:nvPicPr>
        <p:blipFill>
          <a:blip r:embed="rId2">
            <a:extLst>
              <a:ext uri="{28A0092B-C50C-407E-A947-70E740481C1C}">
                <a14:useLocalDpi xmlns:a14="http://schemas.microsoft.com/office/drawing/2010/main" val="0"/>
              </a:ext>
            </a:extLst>
          </a:blip>
          <a:stretch>
            <a:fillRect/>
          </a:stretch>
        </p:blipFill>
        <p:spPr>
          <a:xfrm>
            <a:off x="5770880" y="1219200"/>
            <a:ext cx="6121400" cy="5080000"/>
          </a:xfrm>
          <a:prstGeom prst="rect">
            <a:avLst/>
          </a:prstGeom>
          <a:ln w="12700">
            <a:solidFill>
              <a:schemeClr val="tx1"/>
            </a:solidFill>
          </a:ln>
        </p:spPr>
      </p:pic>
      <p:sp>
        <p:nvSpPr>
          <p:cNvPr id="6" name="TextBox 5">
            <a:extLst>
              <a:ext uri="{FF2B5EF4-FFF2-40B4-BE49-F238E27FC236}">
                <a16:creationId xmlns:a16="http://schemas.microsoft.com/office/drawing/2014/main" id="{AA21B4AE-8EBC-44F0-8302-767764FF0A0C}"/>
              </a:ext>
            </a:extLst>
          </p:cNvPr>
          <p:cNvSpPr txBox="1"/>
          <p:nvPr/>
        </p:nvSpPr>
        <p:spPr>
          <a:xfrm>
            <a:off x="1484311" y="1219200"/>
            <a:ext cx="4002089" cy="5324535"/>
          </a:xfrm>
          <a:prstGeom prst="rect">
            <a:avLst/>
          </a:prstGeom>
          <a:noFill/>
        </p:spPr>
        <p:txBody>
          <a:bodyPr wrap="square" rtlCol="0">
            <a:spAutoFit/>
          </a:bodyPr>
          <a:lstStyle/>
          <a:p>
            <a:pPr marL="285750" indent="-285750">
              <a:buFont typeface="Arial" panose="020B0604020202020204" pitchFamily="34" charset="0"/>
              <a:buChar char="•"/>
            </a:pPr>
            <a:r>
              <a:rPr lang="en-US" sz="2000" dirty="0"/>
              <a:t>Before beginning with any statistical analysis, we check if the annual rainfall data is normal using the </a:t>
            </a:r>
            <a:r>
              <a:rPr lang="en-US" sz="2000" dirty="0" err="1"/>
              <a:t>descdist</a:t>
            </a:r>
            <a:r>
              <a:rPr lang="en-US" sz="2000" dirty="0"/>
              <a:t> function in R Studio.</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The Cullen and Frey graph here clearly shows that the observation point for annual rainfall is not near the normal distribution.</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Since there is only one possible value of skewness and kurtosis for normal distribution, the annual rainfall data is not normal. </a:t>
            </a:r>
          </a:p>
          <a:p>
            <a:pPr marL="285750" indent="-285750">
              <a:buFont typeface="Arial" panose="020B0604020202020204" pitchFamily="34" charset="0"/>
              <a:buChar char="•"/>
            </a:pPr>
            <a:endParaRPr lang="en-US" sz="2000" dirty="0"/>
          </a:p>
        </p:txBody>
      </p:sp>
    </p:spTree>
    <p:extLst>
      <p:ext uri="{BB962C8B-B14F-4D97-AF65-F5344CB8AC3E}">
        <p14:creationId xmlns:p14="http://schemas.microsoft.com/office/powerpoint/2010/main" val="26688899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C3181D-49FD-44F7-95D0-8F3E5C9C0468}"/>
              </a:ext>
            </a:extLst>
          </p:cNvPr>
          <p:cNvSpPr>
            <a:spLocks noGrp="1"/>
          </p:cNvSpPr>
          <p:nvPr>
            <p:ph type="title"/>
          </p:nvPr>
        </p:nvSpPr>
        <p:spPr>
          <a:xfrm flipV="1">
            <a:off x="1484311" y="386081"/>
            <a:ext cx="10018713" cy="299720"/>
          </a:xfrm>
        </p:spPr>
        <p:txBody>
          <a:bodyPr>
            <a:normAutofit fontScale="90000"/>
          </a:bodyPr>
          <a:lstStyle/>
          <a:p>
            <a:endParaRPr lang="en-US" dirty="0"/>
          </a:p>
        </p:txBody>
      </p:sp>
      <p:sp>
        <p:nvSpPr>
          <p:cNvPr id="5" name="TextBox 4">
            <a:extLst>
              <a:ext uri="{FF2B5EF4-FFF2-40B4-BE49-F238E27FC236}">
                <a16:creationId xmlns:a16="http://schemas.microsoft.com/office/drawing/2014/main" id="{C582A70A-6BDE-4449-A168-B40582930FBE}"/>
              </a:ext>
            </a:extLst>
          </p:cNvPr>
          <p:cNvSpPr txBox="1"/>
          <p:nvPr/>
        </p:nvSpPr>
        <p:spPr>
          <a:xfrm>
            <a:off x="1171576" y="487680"/>
            <a:ext cx="3695700" cy="6370975"/>
          </a:xfrm>
          <a:prstGeom prst="rect">
            <a:avLst/>
          </a:prstGeom>
          <a:noFill/>
        </p:spPr>
        <p:txBody>
          <a:bodyPr wrap="square" rtlCol="0">
            <a:spAutoFit/>
          </a:bodyPr>
          <a:lstStyle/>
          <a:p>
            <a:endParaRPr lang="en-US" sz="2400" dirty="0"/>
          </a:p>
          <a:p>
            <a:endParaRPr lang="en-US" sz="2400" dirty="0"/>
          </a:p>
          <a:p>
            <a:endParaRPr lang="en-US" sz="2400" dirty="0"/>
          </a:p>
          <a:p>
            <a:pPr marL="285750" indent="-285750">
              <a:buFont typeface="Arial" panose="020B0604020202020204" pitchFamily="34" charset="0"/>
              <a:buChar char="•"/>
            </a:pPr>
            <a:r>
              <a:rPr lang="en-US" sz="2400" dirty="0"/>
              <a:t>To make the annual rainfall data normal we perform log transformation on the entire annual rainfall data.</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Post which we observe using the Cullen and Frey graph that the transformed data is very close to the normal distribution.</a:t>
            </a:r>
          </a:p>
          <a:p>
            <a:endParaRPr lang="en-US" sz="2400" dirty="0"/>
          </a:p>
        </p:txBody>
      </p:sp>
      <p:pic>
        <p:nvPicPr>
          <p:cNvPr id="6" name="Picture 5">
            <a:extLst>
              <a:ext uri="{FF2B5EF4-FFF2-40B4-BE49-F238E27FC236}">
                <a16:creationId xmlns:a16="http://schemas.microsoft.com/office/drawing/2014/main" id="{8261AA90-6117-4178-9727-AF4975557AB8}"/>
              </a:ext>
            </a:extLst>
          </p:cNvPr>
          <p:cNvPicPr/>
          <p:nvPr/>
        </p:nvPicPr>
        <p:blipFill>
          <a:blip r:embed="rId2">
            <a:extLst>
              <a:ext uri="{28A0092B-C50C-407E-A947-70E740481C1C}">
                <a14:useLocalDpi xmlns:a14="http://schemas.microsoft.com/office/drawing/2010/main" val="0"/>
              </a:ext>
            </a:extLst>
          </a:blip>
          <a:stretch>
            <a:fillRect/>
          </a:stretch>
        </p:blipFill>
        <p:spPr>
          <a:xfrm>
            <a:off x="4785360" y="1320800"/>
            <a:ext cx="7051041" cy="5042228"/>
          </a:xfrm>
          <a:prstGeom prst="rect">
            <a:avLst/>
          </a:prstGeom>
        </p:spPr>
      </p:pic>
    </p:spTree>
    <p:extLst>
      <p:ext uri="{BB962C8B-B14F-4D97-AF65-F5344CB8AC3E}">
        <p14:creationId xmlns:p14="http://schemas.microsoft.com/office/powerpoint/2010/main" val="3498145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DD7D41E-E72E-49C4-B192-31D46BE58096}"/>
              </a:ext>
            </a:extLst>
          </p:cNvPr>
          <p:cNvPicPr>
            <a:picLocks noChangeAspect="1"/>
          </p:cNvPicPr>
          <p:nvPr/>
        </p:nvPicPr>
        <p:blipFill rotWithShape="1">
          <a:blip r:embed="rId2">
            <a:alphaModFix amt="25000"/>
            <a:extLst/>
          </a:blip>
          <a:srcRect t="6639"/>
          <a:stretch/>
        </p:blipFill>
        <p:spPr>
          <a:xfrm>
            <a:off x="20" y="10"/>
            <a:ext cx="12191980" cy="6857990"/>
          </a:xfrm>
          <a:prstGeom prst="rect">
            <a:avLst/>
          </a:prstGeom>
        </p:spPr>
      </p:pic>
      <p:sp>
        <p:nvSpPr>
          <p:cNvPr id="2" name="Title 1">
            <a:extLst>
              <a:ext uri="{FF2B5EF4-FFF2-40B4-BE49-F238E27FC236}">
                <a16:creationId xmlns:a16="http://schemas.microsoft.com/office/drawing/2014/main" id="{519F777F-8B02-4DDD-9DAB-57B1DFDF6F98}"/>
              </a:ext>
            </a:extLst>
          </p:cNvPr>
          <p:cNvSpPr>
            <a:spLocks noGrp="1"/>
          </p:cNvSpPr>
          <p:nvPr>
            <p:ph type="title"/>
          </p:nvPr>
        </p:nvSpPr>
        <p:spPr>
          <a:xfrm>
            <a:off x="1517984" y="-9518"/>
            <a:ext cx="10018713" cy="1899278"/>
          </a:xfrm>
        </p:spPr>
        <p:txBody>
          <a:bodyPr vert="horz" lIns="91440" tIns="45720" rIns="91440" bIns="45720" rtlCol="0" anchor="b">
            <a:normAutofit/>
          </a:bodyPr>
          <a:lstStyle/>
          <a:p>
            <a:pPr>
              <a:lnSpc>
                <a:spcPct val="90000"/>
              </a:lnSpc>
            </a:pPr>
            <a:r>
              <a:rPr lang="en-US" sz="4900" b="1" dirty="0"/>
              <a:t>Hypothesis Testing -</a:t>
            </a:r>
            <a:br>
              <a:rPr lang="en-US" b="1" dirty="0"/>
            </a:br>
            <a:r>
              <a:rPr lang="en-US" b="1" dirty="0"/>
              <a:t>Hypothesis 1</a:t>
            </a:r>
            <a:br>
              <a:rPr lang="en-US" b="1" dirty="0"/>
            </a:br>
            <a:r>
              <a:rPr lang="en-US" b="1" dirty="0"/>
              <a:t> </a:t>
            </a:r>
          </a:p>
        </p:txBody>
      </p:sp>
      <p:sp>
        <p:nvSpPr>
          <p:cNvPr id="4" name="TextBox 3">
            <a:extLst>
              <a:ext uri="{FF2B5EF4-FFF2-40B4-BE49-F238E27FC236}">
                <a16:creationId xmlns:a16="http://schemas.microsoft.com/office/drawing/2014/main" id="{A0B43BD5-02C5-4A9E-9293-B3BACE607424}"/>
              </a:ext>
            </a:extLst>
          </p:cNvPr>
          <p:cNvSpPr txBox="1"/>
          <p:nvPr/>
        </p:nvSpPr>
        <p:spPr>
          <a:xfrm>
            <a:off x="1269402" y="1432560"/>
            <a:ext cx="10233621" cy="4358641"/>
          </a:xfrm>
          <a:prstGeom prst="rect">
            <a:avLst/>
          </a:prstGeom>
        </p:spPr>
        <p:txBody>
          <a:bodyPr vert="horz" lIns="91440" tIns="45720" rIns="91440" bIns="45720" rtlCol="0" anchor="t">
            <a:noAutofit/>
          </a:bodyPr>
          <a:lstStyle/>
          <a:p>
            <a:pPr marL="342900" indent="-342900">
              <a:lnSpc>
                <a:spcPct val="90000"/>
              </a:lnSpc>
              <a:spcBef>
                <a:spcPct val="20000"/>
              </a:spcBef>
              <a:spcAft>
                <a:spcPts val="600"/>
              </a:spcAft>
              <a:buClr>
                <a:schemeClr val="accent1">
                  <a:lumMod val="75000"/>
                </a:schemeClr>
              </a:buClr>
              <a:buSzPct val="145000"/>
              <a:buFont typeface="Arial" panose="020B0604020202020204" pitchFamily="34" charset="0"/>
              <a:buChar char="•"/>
            </a:pPr>
            <a:r>
              <a:rPr lang="en-US" sz="2000" dirty="0"/>
              <a:t>From the visualizations, we can see that Arunachal Pradesh is one of the states which receives the highest rainfall.</a:t>
            </a:r>
          </a:p>
          <a:p>
            <a:pPr marL="342900" indent="-342900">
              <a:lnSpc>
                <a:spcPct val="90000"/>
              </a:lnSpc>
              <a:spcBef>
                <a:spcPct val="20000"/>
              </a:spcBef>
              <a:spcAft>
                <a:spcPts val="600"/>
              </a:spcAft>
              <a:buClr>
                <a:schemeClr val="accent1">
                  <a:lumMod val="75000"/>
                </a:schemeClr>
              </a:buClr>
              <a:buSzPct val="145000"/>
              <a:buFont typeface="Arial" panose="020B0604020202020204" pitchFamily="34" charset="0"/>
              <a:buChar char="•"/>
            </a:pPr>
            <a:r>
              <a:rPr lang="en-US" sz="2000" b="1" dirty="0"/>
              <a:t>We want to test if the mean annual rainfall of Arunachal Pradesh (x)  is greater than the mean annual rainfall for all the subdivisions. (µo)</a:t>
            </a:r>
          </a:p>
          <a:p>
            <a:pPr marL="342900" indent="-342900">
              <a:lnSpc>
                <a:spcPct val="90000"/>
              </a:lnSpc>
              <a:spcBef>
                <a:spcPct val="20000"/>
              </a:spcBef>
              <a:spcAft>
                <a:spcPts val="600"/>
              </a:spcAft>
              <a:buClr>
                <a:schemeClr val="accent1">
                  <a:lumMod val="75000"/>
                </a:schemeClr>
              </a:buClr>
              <a:buSzPct val="145000"/>
              <a:buFont typeface="Arial" panose="020B0604020202020204" pitchFamily="34" charset="0"/>
              <a:buChar char="•"/>
            </a:pPr>
            <a:r>
              <a:rPr lang="en-US" sz="2000" dirty="0"/>
              <a:t>Hypothesis :</a:t>
            </a:r>
          </a:p>
          <a:p>
            <a:pPr marL="342900" indent="-342900">
              <a:lnSpc>
                <a:spcPct val="90000"/>
              </a:lnSpc>
              <a:spcBef>
                <a:spcPct val="20000"/>
              </a:spcBef>
              <a:spcAft>
                <a:spcPts val="600"/>
              </a:spcAft>
              <a:buClr>
                <a:schemeClr val="accent1">
                  <a:lumMod val="75000"/>
                </a:schemeClr>
              </a:buClr>
              <a:buSzPct val="145000"/>
              <a:buFont typeface="Arial" panose="020B0604020202020204" pitchFamily="34" charset="0"/>
              <a:buChar char="•"/>
            </a:pPr>
            <a:r>
              <a:rPr lang="en-US" sz="2000" dirty="0"/>
              <a:t>Ho : x ≥ µo</a:t>
            </a:r>
          </a:p>
          <a:p>
            <a:pPr marL="342900" indent="-342900">
              <a:lnSpc>
                <a:spcPct val="90000"/>
              </a:lnSpc>
              <a:spcBef>
                <a:spcPct val="20000"/>
              </a:spcBef>
              <a:spcAft>
                <a:spcPts val="600"/>
              </a:spcAft>
              <a:buClr>
                <a:schemeClr val="accent1">
                  <a:lumMod val="75000"/>
                </a:schemeClr>
              </a:buClr>
              <a:buSzPct val="145000"/>
              <a:buFont typeface="Arial" panose="020B0604020202020204" pitchFamily="34" charset="0"/>
              <a:buChar char="•"/>
            </a:pPr>
            <a:r>
              <a:rPr lang="en-US" sz="2000" dirty="0"/>
              <a:t>H1 : x &lt; µo</a:t>
            </a:r>
          </a:p>
          <a:p>
            <a:pPr marL="342900" indent="-342900">
              <a:lnSpc>
                <a:spcPct val="90000"/>
              </a:lnSpc>
              <a:spcBef>
                <a:spcPct val="20000"/>
              </a:spcBef>
              <a:spcAft>
                <a:spcPts val="600"/>
              </a:spcAft>
              <a:buClr>
                <a:schemeClr val="accent1">
                  <a:lumMod val="75000"/>
                </a:schemeClr>
              </a:buClr>
              <a:buSzPct val="145000"/>
              <a:buFont typeface="Arial" panose="020B0604020202020204" pitchFamily="34" charset="0"/>
              <a:buChar char="•"/>
            </a:pPr>
            <a:r>
              <a:rPr lang="en-US" sz="2000" dirty="0"/>
              <a:t>Using the given formula, we calculate the </a:t>
            </a:r>
            <a:r>
              <a:rPr lang="en-US" sz="2000" dirty="0" err="1"/>
              <a:t>Zcalc</a:t>
            </a:r>
            <a:r>
              <a:rPr lang="en-US" sz="2000" dirty="0"/>
              <a:t> value in R, i.e. 15.4.</a:t>
            </a:r>
          </a:p>
          <a:p>
            <a:pPr marL="342900" indent="-342900">
              <a:spcBef>
                <a:spcPct val="20000"/>
              </a:spcBef>
              <a:spcAft>
                <a:spcPts val="600"/>
              </a:spcAft>
              <a:buClr>
                <a:schemeClr val="accent1">
                  <a:lumMod val="75000"/>
                </a:schemeClr>
              </a:buClr>
              <a:buSzPct val="145000"/>
              <a:buFont typeface="Arial" panose="020B0604020202020204" pitchFamily="34" charset="0"/>
              <a:buChar char="•"/>
            </a:pPr>
            <a:r>
              <a:rPr lang="en-US" sz="2000" dirty="0"/>
              <a:t>This being a left-tailed test Z-score does not lie in the rejection region. Hence, we fail to reject  the null hypothesis.</a:t>
            </a:r>
          </a:p>
          <a:p>
            <a:pPr marL="342900" indent="-342900">
              <a:spcBef>
                <a:spcPct val="20000"/>
              </a:spcBef>
              <a:spcAft>
                <a:spcPts val="600"/>
              </a:spcAft>
              <a:buClr>
                <a:schemeClr val="accent1">
                  <a:lumMod val="75000"/>
                </a:schemeClr>
              </a:buClr>
              <a:buSzPct val="145000"/>
              <a:buFont typeface="Arial" panose="020B0604020202020204" pitchFamily="34" charset="0"/>
              <a:buChar char="•"/>
            </a:pPr>
            <a:r>
              <a:rPr lang="en-US" sz="2000" dirty="0"/>
              <a:t>Concluding that the mean annual rainfall for Arunachal Pradesh is greater than the mean annual rainfall for all the sub-divisions.</a:t>
            </a:r>
          </a:p>
          <a:p>
            <a:pPr marL="342900" indent="-342900">
              <a:lnSpc>
                <a:spcPct val="90000"/>
              </a:lnSpc>
              <a:spcBef>
                <a:spcPct val="20000"/>
              </a:spcBef>
              <a:spcAft>
                <a:spcPts val="600"/>
              </a:spcAft>
              <a:buClr>
                <a:schemeClr val="accent1">
                  <a:lumMod val="75000"/>
                </a:schemeClr>
              </a:buClr>
              <a:buSzPct val="145000"/>
              <a:buFont typeface="Arial" panose="020B0604020202020204" pitchFamily="34" charset="0"/>
              <a:buChar char="•"/>
            </a:pPr>
            <a:endParaRPr lang="en-US" sz="2000" dirty="0"/>
          </a:p>
          <a:p>
            <a:pPr marL="342900" indent="-342900">
              <a:lnSpc>
                <a:spcPct val="90000"/>
              </a:lnSpc>
              <a:spcBef>
                <a:spcPct val="20000"/>
              </a:spcBef>
              <a:spcAft>
                <a:spcPts val="600"/>
              </a:spcAft>
              <a:buClr>
                <a:schemeClr val="accent1">
                  <a:lumMod val="75000"/>
                </a:schemeClr>
              </a:buClr>
              <a:buSzPct val="145000"/>
              <a:buFont typeface="Arial" panose="020B0604020202020204" pitchFamily="34" charset="0"/>
              <a:buChar char="•"/>
            </a:pPr>
            <a:endParaRPr lang="en-US" sz="2000" dirty="0"/>
          </a:p>
          <a:p>
            <a:pPr marL="342900" indent="-342900">
              <a:lnSpc>
                <a:spcPct val="90000"/>
              </a:lnSpc>
              <a:spcBef>
                <a:spcPct val="20000"/>
              </a:spcBef>
              <a:spcAft>
                <a:spcPts val="600"/>
              </a:spcAft>
              <a:buClr>
                <a:schemeClr val="accent1">
                  <a:lumMod val="75000"/>
                </a:schemeClr>
              </a:buClr>
              <a:buSzPct val="145000"/>
              <a:buFont typeface="Arial" panose="020B0604020202020204" pitchFamily="34" charset="0"/>
              <a:buChar char="•"/>
            </a:pPr>
            <a:endParaRPr lang="en-US" sz="2000" dirty="0"/>
          </a:p>
        </p:txBody>
      </p:sp>
      <p:pic>
        <p:nvPicPr>
          <p:cNvPr id="8" name="Picture 7">
            <a:extLst>
              <a:ext uri="{FF2B5EF4-FFF2-40B4-BE49-F238E27FC236}">
                <a16:creationId xmlns:a16="http://schemas.microsoft.com/office/drawing/2014/main" id="{5472A4BA-961D-4CDD-A851-3AF72BCFCEE8}"/>
              </a:ext>
            </a:extLst>
          </p:cNvPr>
          <p:cNvPicPr>
            <a:picLocks noChangeAspect="1"/>
          </p:cNvPicPr>
          <p:nvPr/>
        </p:nvPicPr>
        <p:blipFill>
          <a:blip r:embed="rId3"/>
          <a:stretch>
            <a:fillRect/>
          </a:stretch>
        </p:blipFill>
        <p:spPr>
          <a:xfrm>
            <a:off x="7268967" y="2692548"/>
            <a:ext cx="4359170" cy="1259523"/>
          </a:xfrm>
          <a:prstGeom prst="rect">
            <a:avLst/>
          </a:prstGeom>
        </p:spPr>
      </p:pic>
    </p:spTree>
    <p:extLst>
      <p:ext uri="{BB962C8B-B14F-4D97-AF65-F5344CB8AC3E}">
        <p14:creationId xmlns:p14="http://schemas.microsoft.com/office/powerpoint/2010/main" val="24252707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9F777F-8B02-4DDD-9DAB-57B1DFDF6F98}"/>
              </a:ext>
            </a:extLst>
          </p:cNvPr>
          <p:cNvSpPr>
            <a:spLocks noGrp="1"/>
          </p:cNvSpPr>
          <p:nvPr>
            <p:ph type="title"/>
          </p:nvPr>
        </p:nvSpPr>
        <p:spPr>
          <a:xfrm>
            <a:off x="1484312" y="685801"/>
            <a:ext cx="2812386" cy="2941319"/>
          </a:xfrm>
        </p:spPr>
        <p:txBody>
          <a:bodyPr vert="horz" lIns="91440" tIns="45720" rIns="91440" bIns="45720" rtlCol="0" anchor="ctr">
            <a:normAutofit fontScale="90000"/>
          </a:bodyPr>
          <a:lstStyle/>
          <a:p>
            <a:r>
              <a:rPr lang="en-US" b="1" dirty="0"/>
              <a:t>Hypothesis Testing-</a:t>
            </a:r>
            <a:br>
              <a:rPr lang="en-US" b="1" dirty="0"/>
            </a:br>
            <a:r>
              <a:rPr lang="en-US" b="1" dirty="0"/>
              <a:t>Hypothesis 2</a:t>
            </a:r>
            <a:br>
              <a:rPr lang="en-US" b="1" dirty="0"/>
            </a:br>
            <a:r>
              <a:rPr lang="en-US" b="1" dirty="0"/>
              <a:t> </a:t>
            </a:r>
          </a:p>
        </p:txBody>
      </p:sp>
      <p:sp>
        <p:nvSpPr>
          <p:cNvPr id="4" name="TextBox 3">
            <a:extLst>
              <a:ext uri="{FF2B5EF4-FFF2-40B4-BE49-F238E27FC236}">
                <a16:creationId xmlns:a16="http://schemas.microsoft.com/office/drawing/2014/main" id="{A0B43BD5-02C5-4A9E-9293-B3BACE607424}"/>
              </a:ext>
            </a:extLst>
          </p:cNvPr>
          <p:cNvSpPr txBox="1"/>
          <p:nvPr/>
        </p:nvSpPr>
        <p:spPr>
          <a:xfrm>
            <a:off x="4617550" y="1971039"/>
            <a:ext cx="6885471" cy="1752925"/>
          </a:xfrm>
          <a:prstGeom prst="rect">
            <a:avLst/>
          </a:prstGeom>
        </p:spPr>
        <p:txBody>
          <a:bodyPr vert="horz" lIns="91440" tIns="45720" rIns="91440" bIns="45720" rtlCol="0" anchor="ctr">
            <a:noAutofit/>
          </a:bodyPr>
          <a:lstStyle/>
          <a:p>
            <a:pPr marL="342900" indent="-342900">
              <a:lnSpc>
                <a:spcPct val="90000"/>
              </a:lnSpc>
              <a:spcBef>
                <a:spcPct val="20000"/>
              </a:spcBef>
              <a:spcAft>
                <a:spcPts val="600"/>
              </a:spcAft>
              <a:buClr>
                <a:schemeClr val="accent1">
                  <a:lumMod val="75000"/>
                </a:schemeClr>
              </a:buClr>
              <a:buSzPct val="145000"/>
              <a:buFont typeface="Arial"/>
              <a:buChar char="•"/>
            </a:pPr>
            <a:endParaRPr lang="en-US" sz="2000" dirty="0"/>
          </a:p>
          <a:p>
            <a:pPr marL="342900" indent="-342900">
              <a:lnSpc>
                <a:spcPct val="90000"/>
              </a:lnSpc>
              <a:spcBef>
                <a:spcPct val="20000"/>
              </a:spcBef>
              <a:spcAft>
                <a:spcPts val="600"/>
              </a:spcAft>
              <a:buClr>
                <a:schemeClr val="accent1">
                  <a:lumMod val="75000"/>
                </a:schemeClr>
              </a:buClr>
              <a:buSzPct val="145000"/>
              <a:buFont typeface="Arial"/>
              <a:buChar char="•"/>
            </a:pPr>
            <a:endParaRPr lang="en-US" sz="2000" dirty="0"/>
          </a:p>
          <a:p>
            <a:pPr marL="342900" indent="-342900">
              <a:lnSpc>
                <a:spcPct val="90000"/>
              </a:lnSpc>
              <a:spcBef>
                <a:spcPct val="20000"/>
              </a:spcBef>
              <a:spcAft>
                <a:spcPts val="600"/>
              </a:spcAft>
              <a:buClr>
                <a:schemeClr val="accent1">
                  <a:lumMod val="75000"/>
                </a:schemeClr>
              </a:buClr>
              <a:buSzPct val="145000"/>
              <a:buFont typeface="Arial"/>
              <a:buChar char="•"/>
            </a:pPr>
            <a:endParaRPr lang="en-US" sz="2000" dirty="0"/>
          </a:p>
          <a:p>
            <a:pPr marL="342900" indent="-342900">
              <a:lnSpc>
                <a:spcPct val="90000"/>
              </a:lnSpc>
              <a:spcBef>
                <a:spcPct val="20000"/>
              </a:spcBef>
              <a:spcAft>
                <a:spcPts val="600"/>
              </a:spcAft>
              <a:buClr>
                <a:schemeClr val="accent1">
                  <a:lumMod val="75000"/>
                </a:schemeClr>
              </a:buClr>
              <a:buSzPct val="145000"/>
              <a:buFont typeface="Arial"/>
              <a:buChar char="•"/>
            </a:pPr>
            <a:r>
              <a:rPr lang="en-US" sz="2000" dirty="0"/>
              <a:t>From the visualizations, we can see Haryana Delhi &amp; Chandigarh is the one of the subdivisions  which receives low rainfall.</a:t>
            </a:r>
          </a:p>
          <a:p>
            <a:pPr marL="342900" indent="-342900">
              <a:lnSpc>
                <a:spcPct val="90000"/>
              </a:lnSpc>
              <a:spcBef>
                <a:spcPct val="20000"/>
              </a:spcBef>
              <a:spcAft>
                <a:spcPts val="600"/>
              </a:spcAft>
              <a:buClr>
                <a:schemeClr val="accent1">
                  <a:lumMod val="75000"/>
                </a:schemeClr>
              </a:buClr>
              <a:buSzPct val="145000"/>
              <a:buFont typeface="Arial"/>
              <a:buChar char="•"/>
            </a:pPr>
            <a:r>
              <a:rPr lang="en-US" sz="2000" b="1" dirty="0"/>
              <a:t>We want to test if the mean annual rainfall of Haryana Delhi &amp; Chandigarh (x)  is greater than the mean annual rainfall for all the subdivisions. (µo)</a:t>
            </a:r>
          </a:p>
          <a:p>
            <a:pPr marL="342900" indent="-342900">
              <a:lnSpc>
                <a:spcPct val="90000"/>
              </a:lnSpc>
              <a:spcBef>
                <a:spcPct val="20000"/>
              </a:spcBef>
              <a:spcAft>
                <a:spcPts val="600"/>
              </a:spcAft>
              <a:buClr>
                <a:schemeClr val="accent1">
                  <a:lumMod val="75000"/>
                </a:schemeClr>
              </a:buClr>
              <a:buSzPct val="145000"/>
              <a:buFont typeface="Arial"/>
              <a:buChar char="•"/>
            </a:pPr>
            <a:r>
              <a:rPr lang="en-US" sz="2000" dirty="0"/>
              <a:t>Hypothesis :</a:t>
            </a:r>
          </a:p>
          <a:p>
            <a:pPr>
              <a:lnSpc>
                <a:spcPct val="90000"/>
              </a:lnSpc>
              <a:spcBef>
                <a:spcPct val="20000"/>
              </a:spcBef>
              <a:spcAft>
                <a:spcPts val="600"/>
              </a:spcAft>
              <a:buClr>
                <a:schemeClr val="accent1">
                  <a:lumMod val="75000"/>
                </a:schemeClr>
              </a:buClr>
              <a:buSzPct val="145000"/>
            </a:pPr>
            <a:r>
              <a:rPr lang="en-US" sz="2000" dirty="0"/>
              <a:t>	Ho : x ≥ µo           &amp;             H1 : x &lt; µo</a:t>
            </a:r>
          </a:p>
          <a:p>
            <a:pPr marL="342900" indent="-342900">
              <a:lnSpc>
                <a:spcPct val="90000"/>
              </a:lnSpc>
              <a:spcBef>
                <a:spcPct val="20000"/>
              </a:spcBef>
              <a:spcAft>
                <a:spcPts val="600"/>
              </a:spcAft>
              <a:buClr>
                <a:schemeClr val="accent1">
                  <a:lumMod val="75000"/>
                </a:schemeClr>
              </a:buClr>
              <a:buSzPct val="145000"/>
              <a:buFont typeface="Arial"/>
              <a:buChar char="•"/>
            </a:pPr>
            <a:r>
              <a:rPr lang="en-US" sz="2000" dirty="0"/>
              <a:t>Using the given formula, we calculate the </a:t>
            </a:r>
            <a:r>
              <a:rPr lang="en-US" sz="2000" dirty="0" err="1"/>
              <a:t>Zcalc</a:t>
            </a:r>
            <a:r>
              <a:rPr lang="en-US" sz="2000" dirty="0"/>
              <a:t> value in R, i.e. -14.37.</a:t>
            </a:r>
          </a:p>
          <a:p>
            <a:pPr marL="342900" indent="-342900">
              <a:lnSpc>
                <a:spcPct val="90000"/>
              </a:lnSpc>
              <a:spcBef>
                <a:spcPct val="20000"/>
              </a:spcBef>
              <a:spcAft>
                <a:spcPts val="600"/>
              </a:spcAft>
              <a:buClr>
                <a:schemeClr val="accent1">
                  <a:lumMod val="75000"/>
                </a:schemeClr>
              </a:buClr>
              <a:buSzPct val="145000"/>
              <a:buFont typeface="Arial"/>
              <a:buChar char="•"/>
            </a:pPr>
            <a:r>
              <a:rPr lang="en-US" sz="2000" dirty="0"/>
              <a:t>This being a left-tailed test Z-score lies in the rejection region. Hence, we reject  the null hypothesis.</a:t>
            </a:r>
          </a:p>
          <a:p>
            <a:pPr marL="342900" indent="-342900">
              <a:lnSpc>
                <a:spcPct val="90000"/>
              </a:lnSpc>
              <a:spcBef>
                <a:spcPct val="20000"/>
              </a:spcBef>
              <a:spcAft>
                <a:spcPts val="600"/>
              </a:spcAft>
              <a:buClr>
                <a:schemeClr val="accent1">
                  <a:lumMod val="75000"/>
                </a:schemeClr>
              </a:buClr>
              <a:buSzPct val="145000"/>
              <a:buFont typeface="Arial"/>
              <a:buChar char="•"/>
            </a:pPr>
            <a:r>
              <a:rPr lang="en-US" sz="2000" dirty="0"/>
              <a:t>Concluding that the mean annual rainfall for Haryana Delhi &amp; Chandigarh is less than the mean annual rainfall for all the sub-divisions.</a:t>
            </a:r>
          </a:p>
          <a:p>
            <a:pPr marL="342900" indent="-342900">
              <a:lnSpc>
                <a:spcPct val="90000"/>
              </a:lnSpc>
              <a:spcBef>
                <a:spcPct val="20000"/>
              </a:spcBef>
              <a:spcAft>
                <a:spcPts val="600"/>
              </a:spcAft>
              <a:buClr>
                <a:schemeClr val="accent1">
                  <a:lumMod val="75000"/>
                </a:schemeClr>
              </a:buClr>
              <a:buSzPct val="145000"/>
              <a:buFont typeface="Arial"/>
              <a:buChar char="•"/>
            </a:pPr>
            <a:endParaRPr lang="en-US" sz="2000" dirty="0"/>
          </a:p>
          <a:p>
            <a:pPr marL="342900" indent="-342900">
              <a:lnSpc>
                <a:spcPct val="90000"/>
              </a:lnSpc>
              <a:spcBef>
                <a:spcPct val="20000"/>
              </a:spcBef>
              <a:spcAft>
                <a:spcPts val="600"/>
              </a:spcAft>
              <a:buClr>
                <a:schemeClr val="accent1">
                  <a:lumMod val="75000"/>
                </a:schemeClr>
              </a:buClr>
              <a:buSzPct val="145000"/>
              <a:buFont typeface="Arial"/>
              <a:buChar char="•"/>
            </a:pPr>
            <a:endParaRPr lang="en-US" sz="2000" dirty="0"/>
          </a:p>
          <a:p>
            <a:pPr marL="342900" indent="-342900">
              <a:lnSpc>
                <a:spcPct val="90000"/>
              </a:lnSpc>
              <a:spcBef>
                <a:spcPct val="20000"/>
              </a:spcBef>
              <a:spcAft>
                <a:spcPts val="600"/>
              </a:spcAft>
              <a:buClr>
                <a:schemeClr val="accent1">
                  <a:lumMod val="75000"/>
                </a:schemeClr>
              </a:buClr>
              <a:buSzPct val="145000"/>
              <a:buFont typeface="Arial"/>
              <a:buChar char="•"/>
            </a:pPr>
            <a:endParaRPr lang="en-US" sz="2000" dirty="0"/>
          </a:p>
        </p:txBody>
      </p:sp>
      <p:pic>
        <p:nvPicPr>
          <p:cNvPr id="8" name="Picture 7">
            <a:extLst>
              <a:ext uri="{FF2B5EF4-FFF2-40B4-BE49-F238E27FC236}">
                <a16:creationId xmlns:a16="http://schemas.microsoft.com/office/drawing/2014/main" id="{5472A4BA-961D-4CDD-A851-3AF72BCFCEE8}"/>
              </a:ext>
            </a:extLst>
          </p:cNvPr>
          <p:cNvPicPr>
            <a:picLocks noChangeAspect="1"/>
          </p:cNvPicPr>
          <p:nvPr/>
        </p:nvPicPr>
        <p:blipFill>
          <a:blip r:embed="rId3"/>
          <a:stretch>
            <a:fillRect/>
          </a:stretch>
        </p:blipFill>
        <p:spPr>
          <a:xfrm>
            <a:off x="4881225" y="5544165"/>
            <a:ext cx="3329643" cy="1056043"/>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pic>
        <p:nvPicPr>
          <p:cNvPr id="7" name="Picture 6">
            <a:extLst>
              <a:ext uri="{FF2B5EF4-FFF2-40B4-BE49-F238E27FC236}">
                <a16:creationId xmlns:a16="http://schemas.microsoft.com/office/drawing/2014/main" id="{1DD7D41E-E72E-49C4-B192-31D46BE58096}"/>
              </a:ext>
            </a:extLst>
          </p:cNvPr>
          <p:cNvPicPr>
            <a:picLocks noChangeAspect="1"/>
          </p:cNvPicPr>
          <p:nvPr/>
        </p:nvPicPr>
        <p:blipFill rotWithShape="1">
          <a:blip r:embed="rId4">
            <a:extLst/>
          </a:blip>
          <a:srcRect t="6639"/>
          <a:stretch/>
        </p:blipFill>
        <p:spPr>
          <a:xfrm>
            <a:off x="1103224" y="2908585"/>
            <a:ext cx="3514326" cy="2474634"/>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spTree>
    <p:extLst>
      <p:ext uri="{BB962C8B-B14F-4D97-AF65-F5344CB8AC3E}">
        <p14:creationId xmlns:p14="http://schemas.microsoft.com/office/powerpoint/2010/main" val="2480181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9F777F-8B02-4DDD-9DAB-57B1DFDF6F98}"/>
              </a:ext>
            </a:extLst>
          </p:cNvPr>
          <p:cNvSpPr>
            <a:spLocks noGrp="1"/>
          </p:cNvSpPr>
          <p:nvPr>
            <p:ph type="title"/>
          </p:nvPr>
        </p:nvSpPr>
        <p:spPr>
          <a:xfrm>
            <a:off x="1484312" y="865452"/>
            <a:ext cx="9069388" cy="88954"/>
          </a:xfrm>
        </p:spPr>
        <p:txBody>
          <a:bodyPr vert="horz" lIns="91440" tIns="45720" rIns="91440" bIns="45720" rtlCol="0" anchor="ctr">
            <a:noAutofit/>
          </a:bodyPr>
          <a:lstStyle/>
          <a:p>
            <a:br>
              <a:rPr lang="en-US" sz="4800" b="1" dirty="0"/>
            </a:br>
            <a:r>
              <a:rPr lang="en-US" sz="4800" b="1" dirty="0"/>
              <a:t>Hypothesis Testing- </a:t>
            </a:r>
            <a:br>
              <a:rPr lang="en-US" sz="4800" b="1" dirty="0"/>
            </a:br>
            <a:r>
              <a:rPr lang="en-US" b="1" dirty="0"/>
              <a:t>Hypothesis 3</a:t>
            </a:r>
            <a:br>
              <a:rPr lang="en-US" b="1" dirty="0"/>
            </a:br>
            <a:r>
              <a:rPr lang="en-US" b="1" dirty="0"/>
              <a:t> </a:t>
            </a:r>
          </a:p>
        </p:txBody>
      </p:sp>
      <p:sp>
        <p:nvSpPr>
          <p:cNvPr id="4" name="TextBox 3">
            <a:extLst>
              <a:ext uri="{FF2B5EF4-FFF2-40B4-BE49-F238E27FC236}">
                <a16:creationId xmlns:a16="http://schemas.microsoft.com/office/drawing/2014/main" id="{A0B43BD5-02C5-4A9E-9293-B3BACE607424}"/>
              </a:ext>
            </a:extLst>
          </p:cNvPr>
          <p:cNvSpPr txBox="1"/>
          <p:nvPr/>
        </p:nvSpPr>
        <p:spPr>
          <a:xfrm>
            <a:off x="1484312" y="4946126"/>
            <a:ext cx="10018709" cy="45719"/>
          </a:xfrm>
          <a:prstGeom prst="rect">
            <a:avLst/>
          </a:prstGeom>
        </p:spPr>
        <p:txBody>
          <a:bodyPr vert="horz" lIns="91440" tIns="45720" rIns="91440" bIns="45720" rtlCol="0" anchor="ctr">
            <a:noAutofit/>
          </a:bodyPr>
          <a:lstStyle/>
          <a:p>
            <a:pPr marL="342900" indent="-342900">
              <a:lnSpc>
                <a:spcPct val="90000"/>
              </a:lnSpc>
              <a:spcBef>
                <a:spcPct val="20000"/>
              </a:spcBef>
              <a:spcAft>
                <a:spcPts val="600"/>
              </a:spcAft>
              <a:buClr>
                <a:schemeClr val="accent1">
                  <a:lumMod val="75000"/>
                </a:schemeClr>
              </a:buClr>
              <a:buSzPct val="145000"/>
              <a:buFont typeface="Arial"/>
              <a:buChar char="•"/>
            </a:pPr>
            <a:endParaRPr lang="en-US" sz="2000" dirty="0"/>
          </a:p>
          <a:p>
            <a:pPr>
              <a:lnSpc>
                <a:spcPct val="90000"/>
              </a:lnSpc>
              <a:spcBef>
                <a:spcPct val="20000"/>
              </a:spcBef>
              <a:spcAft>
                <a:spcPts val="600"/>
              </a:spcAft>
              <a:buClr>
                <a:schemeClr val="accent1">
                  <a:lumMod val="75000"/>
                </a:schemeClr>
              </a:buClr>
              <a:buSzPct val="145000"/>
            </a:pPr>
            <a:endParaRPr lang="en-US" sz="2000" dirty="0"/>
          </a:p>
          <a:p>
            <a:pPr>
              <a:lnSpc>
                <a:spcPct val="90000"/>
              </a:lnSpc>
              <a:spcBef>
                <a:spcPct val="20000"/>
              </a:spcBef>
              <a:spcAft>
                <a:spcPts val="600"/>
              </a:spcAft>
              <a:buClr>
                <a:schemeClr val="accent1">
                  <a:lumMod val="75000"/>
                </a:schemeClr>
              </a:buClr>
              <a:buSzPct val="145000"/>
            </a:pPr>
            <a:endParaRPr lang="en-US" sz="2000" b="1" dirty="0"/>
          </a:p>
          <a:p>
            <a:pPr>
              <a:lnSpc>
                <a:spcPct val="90000"/>
              </a:lnSpc>
              <a:spcBef>
                <a:spcPct val="20000"/>
              </a:spcBef>
              <a:spcAft>
                <a:spcPts val="600"/>
              </a:spcAft>
              <a:buClr>
                <a:schemeClr val="accent1">
                  <a:lumMod val="75000"/>
                </a:schemeClr>
              </a:buClr>
              <a:buSzPct val="145000"/>
            </a:pPr>
            <a:endParaRPr lang="en-US" sz="2000" b="1" dirty="0"/>
          </a:p>
          <a:p>
            <a:pPr>
              <a:lnSpc>
                <a:spcPct val="90000"/>
              </a:lnSpc>
              <a:spcBef>
                <a:spcPct val="20000"/>
              </a:spcBef>
              <a:spcAft>
                <a:spcPts val="600"/>
              </a:spcAft>
              <a:buClr>
                <a:schemeClr val="accent1">
                  <a:lumMod val="75000"/>
                </a:schemeClr>
              </a:buClr>
              <a:buSzPct val="145000"/>
            </a:pPr>
            <a:endParaRPr lang="en-US" sz="2000" b="1" dirty="0"/>
          </a:p>
          <a:p>
            <a:pPr>
              <a:lnSpc>
                <a:spcPct val="90000"/>
              </a:lnSpc>
              <a:spcBef>
                <a:spcPct val="20000"/>
              </a:spcBef>
              <a:spcAft>
                <a:spcPts val="600"/>
              </a:spcAft>
              <a:buClr>
                <a:schemeClr val="accent1">
                  <a:lumMod val="75000"/>
                </a:schemeClr>
              </a:buClr>
              <a:buSzPct val="145000"/>
            </a:pPr>
            <a:endParaRPr lang="en-US" sz="2000" b="1" dirty="0"/>
          </a:p>
          <a:p>
            <a:pPr>
              <a:lnSpc>
                <a:spcPct val="90000"/>
              </a:lnSpc>
              <a:spcBef>
                <a:spcPct val="20000"/>
              </a:spcBef>
              <a:spcAft>
                <a:spcPts val="600"/>
              </a:spcAft>
              <a:buClr>
                <a:schemeClr val="accent1">
                  <a:lumMod val="75000"/>
                </a:schemeClr>
              </a:buClr>
              <a:buSzPct val="145000"/>
            </a:pPr>
            <a:endParaRPr lang="en-US" sz="2000" b="1" dirty="0"/>
          </a:p>
          <a:p>
            <a:pPr>
              <a:lnSpc>
                <a:spcPct val="90000"/>
              </a:lnSpc>
              <a:spcBef>
                <a:spcPct val="20000"/>
              </a:spcBef>
              <a:spcAft>
                <a:spcPts val="600"/>
              </a:spcAft>
              <a:buClr>
                <a:schemeClr val="accent1">
                  <a:lumMod val="75000"/>
                </a:schemeClr>
              </a:buClr>
              <a:buSzPct val="145000"/>
            </a:pPr>
            <a:endParaRPr lang="en-US" sz="2000" b="1" dirty="0"/>
          </a:p>
          <a:p>
            <a:pPr>
              <a:lnSpc>
                <a:spcPct val="90000"/>
              </a:lnSpc>
              <a:spcBef>
                <a:spcPct val="20000"/>
              </a:spcBef>
              <a:spcAft>
                <a:spcPts val="600"/>
              </a:spcAft>
              <a:buClr>
                <a:schemeClr val="accent1">
                  <a:lumMod val="75000"/>
                </a:schemeClr>
              </a:buClr>
              <a:buSzPct val="145000"/>
            </a:pPr>
            <a:endParaRPr lang="en-US" sz="2000" b="1" dirty="0"/>
          </a:p>
          <a:p>
            <a:pPr>
              <a:lnSpc>
                <a:spcPct val="90000"/>
              </a:lnSpc>
              <a:spcBef>
                <a:spcPct val="20000"/>
              </a:spcBef>
              <a:spcAft>
                <a:spcPts val="600"/>
              </a:spcAft>
              <a:buClr>
                <a:schemeClr val="accent1">
                  <a:lumMod val="75000"/>
                </a:schemeClr>
              </a:buClr>
              <a:buSzPct val="145000"/>
            </a:pPr>
            <a:endParaRPr lang="en-US" sz="2000" b="1" dirty="0"/>
          </a:p>
          <a:p>
            <a:pPr marL="342900" indent="-342900">
              <a:lnSpc>
                <a:spcPct val="90000"/>
              </a:lnSpc>
              <a:spcBef>
                <a:spcPct val="20000"/>
              </a:spcBef>
              <a:spcAft>
                <a:spcPts val="600"/>
              </a:spcAft>
              <a:buClr>
                <a:schemeClr val="accent1">
                  <a:lumMod val="75000"/>
                </a:schemeClr>
              </a:buClr>
              <a:buSzPct val="145000"/>
              <a:buFont typeface="Arial"/>
              <a:buChar char="•"/>
            </a:pPr>
            <a:endParaRPr lang="en-US" sz="2000" b="1" dirty="0"/>
          </a:p>
          <a:p>
            <a:pPr marL="342900" indent="-342900">
              <a:lnSpc>
                <a:spcPct val="90000"/>
              </a:lnSpc>
              <a:spcBef>
                <a:spcPct val="20000"/>
              </a:spcBef>
              <a:spcAft>
                <a:spcPts val="600"/>
              </a:spcAft>
              <a:buClr>
                <a:schemeClr val="accent1">
                  <a:lumMod val="75000"/>
                </a:schemeClr>
              </a:buClr>
              <a:buSzPct val="145000"/>
              <a:buFont typeface="Arial"/>
              <a:buChar char="•"/>
            </a:pPr>
            <a:endParaRPr lang="en-US" sz="2000" dirty="0"/>
          </a:p>
        </p:txBody>
      </p:sp>
      <p:sp>
        <p:nvSpPr>
          <p:cNvPr id="3" name="TextBox 2">
            <a:extLst>
              <a:ext uri="{FF2B5EF4-FFF2-40B4-BE49-F238E27FC236}">
                <a16:creationId xmlns:a16="http://schemas.microsoft.com/office/drawing/2014/main" id="{5C84163D-07A9-4280-84AA-0E9E1972A192}"/>
              </a:ext>
            </a:extLst>
          </p:cNvPr>
          <p:cNvSpPr txBox="1"/>
          <p:nvPr/>
        </p:nvSpPr>
        <p:spPr>
          <a:xfrm>
            <a:off x="1781175" y="1657350"/>
            <a:ext cx="9010650" cy="6881884"/>
          </a:xfrm>
          <a:prstGeom prst="rect">
            <a:avLst/>
          </a:prstGeom>
          <a:noFill/>
        </p:spPr>
        <p:txBody>
          <a:bodyPr wrap="square" rtlCol="0">
            <a:spAutoFit/>
          </a:bodyPr>
          <a:lstStyle/>
          <a:p>
            <a:pPr marL="342900" indent="-342900">
              <a:lnSpc>
                <a:spcPct val="90000"/>
              </a:lnSpc>
              <a:spcBef>
                <a:spcPct val="20000"/>
              </a:spcBef>
              <a:spcAft>
                <a:spcPts val="600"/>
              </a:spcAft>
              <a:buClr>
                <a:schemeClr val="accent1">
                  <a:lumMod val="75000"/>
                </a:schemeClr>
              </a:buClr>
              <a:buSzPct val="145000"/>
              <a:buFont typeface="Arial"/>
              <a:buChar char="•"/>
            </a:pPr>
            <a:endParaRPr lang="en-US" sz="1900" b="1" dirty="0"/>
          </a:p>
          <a:p>
            <a:pPr marL="342900" indent="-342900">
              <a:lnSpc>
                <a:spcPct val="90000"/>
              </a:lnSpc>
              <a:spcBef>
                <a:spcPct val="20000"/>
              </a:spcBef>
              <a:spcAft>
                <a:spcPts val="600"/>
              </a:spcAft>
              <a:buClr>
                <a:schemeClr val="accent1">
                  <a:lumMod val="75000"/>
                </a:schemeClr>
              </a:buClr>
              <a:buSzPct val="145000"/>
              <a:buFont typeface="Arial"/>
              <a:buChar char="•"/>
            </a:pPr>
            <a:r>
              <a:rPr lang="en-US" sz="1900" b="1" dirty="0"/>
              <a:t>To test if the mean annual rainfall of Telangana is greater or the mean annual rainfall of West Madhya Pradesh is greater.</a:t>
            </a:r>
          </a:p>
          <a:p>
            <a:pPr marL="342900" indent="-342900">
              <a:lnSpc>
                <a:spcPct val="90000"/>
              </a:lnSpc>
              <a:spcBef>
                <a:spcPct val="20000"/>
              </a:spcBef>
              <a:spcAft>
                <a:spcPts val="600"/>
              </a:spcAft>
              <a:buClr>
                <a:schemeClr val="accent1">
                  <a:lumMod val="75000"/>
                </a:schemeClr>
              </a:buClr>
              <a:buSzPct val="145000"/>
              <a:buFont typeface="Arial"/>
              <a:buChar char="•"/>
            </a:pPr>
            <a:r>
              <a:rPr lang="en-US" sz="1900" dirty="0"/>
              <a:t>Hypothesis :</a:t>
            </a:r>
          </a:p>
          <a:p>
            <a:r>
              <a:rPr lang="en-US" sz="1900" dirty="0"/>
              <a:t> 	</a:t>
            </a:r>
            <a:r>
              <a:rPr lang="en-US" sz="1900" b="1" dirty="0"/>
              <a:t>Ho : µ1-µ2 &gt; 0                            </a:t>
            </a:r>
          </a:p>
          <a:p>
            <a:r>
              <a:rPr lang="en-US" sz="1900" b="1" dirty="0"/>
              <a:t>         H1 : µ1-µ2 &lt; 0</a:t>
            </a:r>
          </a:p>
          <a:p>
            <a:pPr>
              <a:lnSpc>
                <a:spcPct val="90000"/>
              </a:lnSpc>
              <a:spcBef>
                <a:spcPct val="20000"/>
              </a:spcBef>
              <a:spcAft>
                <a:spcPts val="600"/>
              </a:spcAft>
              <a:buClr>
                <a:schemeClr val="accent1">
                  <a:lumMod val="75000"/>
                </a:schemeClr>
              </a:buClr>
              <a:buSzPct val="145000"/>
            </a:pPr>
            <a:endParaRPr lang="en-US" sz="1900" dirty="0"/>
          </a:p>
          <a:p>
            <a:pPr marL="342900" indent="-342900">
              <a:lnSpc>
                <a:spcPct val="90000"/>
              </a:lnSpc>
              <a:spcBef>
                <a:spcPct val="20000"/>
              </a:spcBef>
              <a:spcAft>
                <a:spcPts val="600"/>
              </a:spcAft>
              <a:buClr>
                <a:schemeClr val="accent1">
                  <a:lumMod val="75000"/>
                </a:schemeClr>
              </a:buClr>
              <a:buSzPct val="145000"/>
              <a:buFont typeface="Arial"/>
              <a:buChar char="•"/>
            </a:pPr>
            <a:r>
              <a:rPr lang="en-US" sz="1900" dirty="0"/>
              <a:t>Using the given formula, we calculate the </a:t>
            </a:r>
            <a:r>
              <a:rPr lang="en-US" sz="1900" dirty="0" err="1"/>
              <a:t>Zcalc</a:t>
            </a:r>
            <a:r>
              <a:rPr lang="en-US" sz="1900" dirty="0"/>
              <a:t> value in R, i.e. -0.03.</a:t>
            </a:r>
          </a:p>
          <a:p>
            <a:pPr marL="342900" indent="-342900">
              <a:lnSpc>
                <a:spcPct val="90000"/>
              </a:lnSpc>
              <a:spcBef>
                <a:spcPct val="20000"/>
              </a:spcBef>
              <a:spcAft>
                <a:spcPts val="600"/>
              </a:spcAft>
              <a:buClr>
                <a:schemeClr val="accent1">
                  <a:lumMod val="75000"/>
                </a:schemeClr>
              </a:buClr>
              <a:buSzPct val="145000"/>
              <a:buFont typeface="Arial"/>
              <a:buChar char="•"/>
            </a:pPr>
            <a:r>
              <a:rPr lang="en-US" sz="1900" dirty="0"/>
              <a:t>This being a left-tailed test with a critical value of -1.645 , the Z-score does not lie in the rejection region. Hence, we fail to reject  the null hypothesis.</a:t>
            </a:r>
          </a:p>
          <a:p>
            <a:pPr marL="342900" indent="-342900">
              <a:lnSpc>
                <a:spcPct val="90000"/>
              </a:lnSpc>
              <a:spcBef>
                <a:spcPct val="20000"/>
              </a:spcBef>
              <a:spcAft>
                <a:spcPts val="600"/>
              </a:spcAft>
              <a:buClr>
                <a:schemeClr val="accent1">
                  <a:lumMod val="75000"/>
                </a:schemeClr>
              </a:buClr>
              <a:buSzPct val="145000"/>
              <a:buFont typeface="Arial"/>
              <a:buChar char="•"/>
            </a:pPr>
            <a:r>
              <a:rPr lang="en-US" sz="1900" dirty="0"/>
              <a:t>Concluding that the mean annual rainfall of Telangana is greater than the mean annual rainfall of West Madhya Pradesh.</a:t>
            </a:r>
          </a:p>
          <a:p>
            <a:pPr marL="342900" indent="-342900">
              <a:lnSpc>
                <a:spcPct val="90000"/>
              </a:lnSpc>
              <a:spcBef>
                <a:spcPct val="20000"/>
              </a:spcBef>
              <a:spcAft>
                <a:spcPts val="600"/>
              </a:spcAft>
              <a:buClr>
                <a:schemeClr val="accent1">
                  <a:lumMod val="75000"/>
                </a:schemeClr>
              </a:buClr>
              <a:buSzPct val="145000"/>
              <a:buFont typeface="Arial"/>
              <a:buChar char="•"/>
            </a:pPr>
            <a:endParaRPr lang="en-US" sz="1900" b="1" dirty="0"/>
          </a:p>
          <a:p>
            <a:pPr marL="342900" indent="-342900">
              <a:lnSpc>
                <a:spcPct val="90000"/>
              </a:lnSpc>
              <a:spcBef>
                <a:spcPct val="20000"/>
              </a:spcBef>
              <a:spcAft>
                <a:spcPts val="600"/>
              </a:spcAft>
              <a:buClr>
                <a:schemeClr val="accent1">
                  <a:lumMod val="75000"/>
                </a:schemeClr>
              </a:buClr>
              <a:buSzPct val="145000"/>
              <a:buFont typeface="Arial"/>
              <a:buChar char="•"/>
            </a:pPr>
            <a:endParaRPr lang="en-US" sz="1900" b="1" dirty="0"/>
          </a:p>
          <a:p>
            <a:pPr marL="342900" indent="-342900">
              <a:lnSpc>
                <a:spcPct val="90000"/>
              </a:lnSpc>
              <a:spcBef>
                <a:spcPct val="20000"/>
              </a:spcBef>
              <a:spcAft>
                <a:spcPts val="600"/>
              </a:spcAft>
              <a:buClr>
                <a:schemeClr val="accent1">
                  <a:lumMod val="75000"/>
                </a:schemeClr>
              </a:buClr>
              <a:buSzPct val="145000"/>
              <a:buFont typeface="Arial"/>
              <a:buChar char="•"/>
            </a:pPr>
            <a:endParaRPr lang="en-US" sz="1900" b="1" dirty="0"/>
          </a:p>
          <a:p>
            <a:pPr marL="342900" indent="-342900">
              <a:lnSpc>
                <a:spcPct val="90000"/>
              </a:lnSpc>
              <a:spcBef>
                <a:spcPct val="20000"/>
              </a:spcBef>
              <a:spcAft>
                <a:spcPts val="600"/>
              </a:spcAft>
              <a:buClr>
                <a:schemeClr val="accent1">
                  <a:lumMod val="75000"/>
                </a:schemeClr>
              </a:buClr>
              <a:buSzPct val="145000"/>
              <a:buFont typeface="Arial"/>
              <a:buChar char="•"/>
            </a:pPr>
            <a:endParaRPr lang="en-US" sz="1900" dirty="0"/>
          </a:p>
          <a:p>
            <a:pPr marL="342900" indent="-342900">
              <a:lnSpc>
                <a:spcPct val="90000"/>
              </a:lnSpc>
              <a:spcBef>
                <a:spcPct val="20000"/>
              </a:spcBef>
              <a:spcAft>
                <a:spcPts val="600"/>
              </a:spcAft>
              <a:buClr>
                <a:schemeClr val="accent1">
                  <a:lumMod val="75000"/>
                </a:schemeClr>
              </a:buClr>
              <a:buSzPct val="145000"/>
              <a:buFont typeface="Arial"/>
              <a:buChar char="•"/>
            </a:pPr>
            <a:endParaRPr lang="en-US" sz="1900" dirty="0"/>
          </a:p>
          <a:p>
            <a:pPr marL="342900" indent="-342900">
              <a:lnSpc>
                <a:spcPct val="90000"/>
              </a:lnSpc>
              <a:spcBef>
                <a:spcPct val="20000"/>
              </a:spcBef>
              <a:spcAft>
                <a:spcPts val="600"/>
              </a:spcAft>
              <a:buClr>
                <a:schemeClr val="accent1">
                  <a:lumMod val="75000"/>
                </a:schemeClr>
              </a:buClr>
              <a:buSzPct val="145000"/>
              <a:buFont typeface="Arial"/>
              <a:buChar char="•"/>
            </a:pPr>
            <a:endParaRPr lang="en-US" sz="1900" dirty="0"/>
          </a:p>
          <a:p>
            <a:endParaRPr lang="en-US" sz="1900" dirty="0"/>
          </a:p>
        </p:txBody>
      </p:sp>
      <p:pic>
        <p:nvPicPr>
          <p:cNvPr id="9" name="Picture 8">
            <a:extLst>
              <a:ext uri="{FF2B5EF4-FFF2-40B4-BE49-F238E27FC236}">
                <a16:creationId xmlns:a16="http://schemas.microsoft.com/office/drawing/2014/main" id="{10FFA5F3-944F-44A7-B8E4-4EE717F27A78}"/>
              </a:ext>
            </a:extLst>
          </p:cNvPr>
          <p:cNvPicPr>
            <a:picLocks noChangeAspect="1"/>
          </p:cNvPicPr>
          <p:nvPr/>
        </p:nvPicPr>
        <p:blipFill>
          <a:blip r:embed="rId3"/>
          <a:stretch>
            <a:fillRect/>
          </a:stretch>
        </p:blipFill>
        <p:spPr>
          <a:xfrm>
            <a:off x="7337423" y="2730238"/>
            <a:ext cx="2609850" cy="857250"/>
          </a:xfrm>
          <a:prstGeom prst="rect">
            <a:avLst/>
          </a:prstGeom>
        </p:spPr>
      </p:pic>
    </p:spTree>
    <p:extLst>
      <p:ext uri="{BB962C8B-B14F-4D97-AF65-F5344CB8AC3E}">
        <p14:creationId xmlns:p14="http://schemas.microsoft.com/office/powerpoint/2010/main" val="10309753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E35A24-21C0-43A7-94BD-8219229149A1}"/>
              </a:ext>
            </a:extLst>
          </p:cNvPr>
          <p:cNvSpPr>
            <a:spLocks noGrp="1"/>
          </p:cNvSpPr>
          <p:nvPr>
            <p:ph type="title"/>
          </p:nvPr>
        </p:nvSpPr>
        <p:spPr>
          <a:xfrm>
            <a:off x="1484311" y="822960"/>
            <a:ext cx="10018713" cy="223520"/>
          </a:xfrm>
        </p:spPr>
        <p:txBody>
          <a:bodyPr>
            <a:noAutofit/>
          </a:bodyPr>
          <a:lstStyle/>
          <a:p>
            <a:r>
              <a:rPr lang="en-US" sz="4400" b="1"/>
              <a:t>Linear Regression</a:t>
            </a:r>
            <a:br>
              <a:rPr lang="en-US" sz="4400" b="1"/>
            </a:br>
            <a:endParaRPr lang="en-US" sz="4400" dirty="0"/>
          </a:p>
        </p:txBody>
      </p:sp>
      <p:sp>
        <p:nvSpPr>
          <p:cNvPr id="5" name="TextBox 4">
            <a:extLst>
              <a:ext uri="{FF2B5EF4-FFF2-40B4-BE49-F238E27FC236}">
                <a16:creationId xmlns:a16="http://schemas.microsoft.com/office/drawing/2014/main" id="{E6064416-2A9E-4F39-A96D-5DCB5FE8EF38}"/>
              </a:ext>
            </a:extLst>
          </p:cNvPr>
          <p:cNvSpPr txBox="1"/>
          <p:nvPr/>
        </p:nvSpPr>
        <p:spPr>
          <a:xfrm>
            <a:off x="1270000" y="1310640"/>
            <a:ext cx="10586720" cy="5016758"/>
          </a:xfrm>
          <a:prstGeom prst="rect">
            <a:avLst/>
          </a:prstGeom>
          <a:noFill/>
        </p:spPr>
        <p:txBody>
          <a:bodyPr wrap="square" rtlCol="0">
            <a:spAutoFit/>
          </a:bodyPr>
          <a:lstStyle/>
          <a:p>
            <a:pPr marL="285750" indent="-285750">
              <a:buFont typeface="Arial" panose="020B0604020202020204" pitchFamily="34" charset="0"/>
              <a:buChar char="•"/>
            </a:pPr>
            <a:r>
              <a:rPr lang="en-US" sz="2000" dirty="0"/>
              <a:t>Linear regression is one of the simplest and most common supervised algorithms that data scientists use for predictive modeling. </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The equation has the form Y= a + </a:t>
            </a:r>
            <a:r>
              <a:rPr lang="en-US" sz="2000" dirty="0" err="1"/>
              <a:t>bX</a:t>
            </a:r>
            <a:r>
              <a:rPr lang="en-US" sz="2000" dirty="0"/>
              <a:t>, where  Y is the dependent variable, X is the independent variable, b is the slope of the line and a is the y-intercept.</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If a scatter plot of the data appears to form a straight line, you can use simple linear regression to find a predictive function.</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In R studio we will be using </a:t>
            </a:r>
            <a:r>
              <a:rPr lang="en-US" sz="2000" dirty="0" err="1"/>
              <a:t>lm</a:t>
            </a:r>
            <a:r>
              <a:rPr lang="en-US" sz="2000" dirty="0"/>
              <a:t>, </a:t>
            </a:r>
            <a:r>
              <a:rPr lang="en-US" sz="2000" dirty="0" err="1"/>
              <a:t>abline</a:t>
            </a:r>
            <a:r>
              <a:rPr lang="en-US" sz="2000" dirty="0"/>
              <a:t> and predict functions to perform linear regression. </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err="1"/>
              <a:t>lm</a:t>
            </a:r>
            <a:r>
              <a:rPr lang="en-US" sz="2000" dirty="0"/>
              <a:t>() is used to fit linear models and </a:t>
            </a:r>
            <a:r>
              <a:rPr lang="en-US" sz="2000" dirty="0" err="1"/>
              <a:t>abline</a:t>
            </a:r>
            <a:r>
              <a:rPr lang="en-US" sz="2000" dirty="0"/>
              <a:t>() is used to plot the regression line over the current plot. The predict function predicts the result using the linear model formed in </a:t>
            </a:r>
            <a:r>
              <a:rPr lang="en-US" sz="2000" dirty="0" err="1"/>
              <a:t>lm</a:t>
            </a:r>
            <a:r>
              <a:rPr lang="en-US" sz="2000" dirty="0"/>
              <a:t>.</a:t>
            </a:r>
          </a:p>
          <a:p>
            <a:endParaRPr lang="en-US" sz="2000" dirty="0"/>
          </a:p>
          <a:p>
            <a:pPr marL="285750" indent="-285750">
              <a:buFont typeface="Arial" panose="020B0604020202020204" pitchFamily="34" charset="0"/>
              <a:buChar char="•"/>
            </a:pPr>
            <a:endParaRPr lang="en-US" sz="2000" dirty="0"/>
          </a:p>
          <a:p>
            <a:endParaRPr lang="en-US" sz="2000" dirty="0"/>
          </a:p>
        </p:txBody>
      </p:sp>
    </p:spTree>
    <p:extLst>
      <p:ext uri="{BB962C8B-B14F-4D97-AF65-F5344CB8AC3E}">
        <p14:creationId xmlns:p14="http://schemas.microsoft.com/office/powerpoint/2010/main" val="5929910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extLst/>
          </a:blip>
          <a:stretch/>
        </a:blipFill>
        <a:effectLst/>
      </p:bgPr>
    </p:bg>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B17DD174-52B9-4EBF-A7C9-81587AD1C4E5}"/>
              </a:ext>
            </a:extLst>
          </p:cNvPr>
          <p:cNvPicPr/>
          <p:nvPr/>
        </p:nvPicPr>
        <p:blipFill rotWithShape="1">
          <a:blip r:embed="rId3">
            <a:extLst>
              <a:ext uri="{28A0092B-C50C-407E-A947-70E740481C1C}">
                <a14:useLocalDpi xmlns:a14="http://schemas.microsoft.com/office/drawing/2010/main" val="0"/>
              </a:ext>
            </a:extLst>
          </a:blip>
          <a:srcRect t="7177" r="3166" b="3173"/>
          <a:stretch/>
        </p:blipFill>
        <p:spPr>
          <a:xfrm>
            <a:off x="217487" y="2816324"/>
            <a:ext cx="6045200" cy="3728720"/>
          </a:xfrm>
          <a:prstGeom prst="rect">
            <a:avLst/>
          </a:prstGeom>
        </p:spPr>
      </p:pic>
      <p:pic>
        <p:nvPicPr>
          <p:cNvPr id="17" name="Picture 16">
            <a:extLst>
              <a:ext uri="{FF2B5EF4-FFF2-40B4-BE49-F238E27FC236}">
                <a16:creationId xmlns:a16="http://schemas.microsoft.com/office/drawing/2014/main" id="{4B979185-CAA7-4871-A97D-A69D1F8C0C89}"/>
              </a:ext>
            </a:extLst>
          </p:cNvPr>
          <p:cNvPicPr/>
          <p:nvPr/>
        </p:nvPicPr>
        <p:blipFill rotWithShape="1">
          <a:blip r:embed="rId4">
            <a:extLst>
              <a:ext uri="{28A0092B-C50C-407E-A947-70E740481C1C}">
                <a14:useLocalDpi xmlns:a14="http://schemas.microsoft.com/office/drawing/2010/main" val="0"/>
              </a:ext>
            </a:extLst>
          </a:blip>
          <a:srcRect t="5722" r="3659"/>
          <a:stretch/>
        </p:blipFill>
        <p:spPr>
          <a:xfrm>
            <a:off x="6248400" y="2816324"/>
            <a:ext cx="5726113" cy="3728720"/>
          </a:xfrm>
          <a:prstGeom prst="rect">
            <a:avLst/>
          </a:prstGeom>
        </p:spPr>
      </p:pic>
      <p:sp>
        <p:nvSpPr>
          <p:cNvPr id="6" name="TextBox 5">
            <a:extLst>
              <a:ext uri="{FF2B5EF4-FFF2-40B4-BE49-F238E27FC236}">
                <a16:creationId xmlns:a16="http://schemas.microsoft.com/office/drawing/2014/main" id="{6AE9AFC3-762E-41A8-906C-B493430A63AC}"/>
              </a:ext>
            </a:extLst>
          </p:cNvPr>
          <p:cNvSpPr txBox="1"/>
          <p:nvPr/>
        </p:nvSpPr>
        <p:spPr>
          <a:xfrm>
            <a:off x="217487" y="508000"/>
            <a:ext cx="5878513" cy="2677656"/>
          </a:xfrm>
          <a:prstGeom prst="rect">
            <a:avLst/>
          </a:prstGeom>
          <a:solidFill>
            <a:schemeClr val="bg1"/>
          </a:solidFill>
        </p:spPr>
        <p:txBody>
          <a:bodyPr wrap="square" rtlCol="0">
            <a:spAutoFit/>
          </a:bodyPr>
          <a:lstStyle/>
          <a:p>
            <a:pPr marL="285750" indent="-285750">
              <a:buFont typeface="Arial" panose="020B0604020202020204" pitchFamily="34" charset="0"/>
              <a:buChar char="•"/>
            </a:pPr>
            <a:endParaRPr lang="en-US" sz="1900" dirty="0"/>
          </a:p>
          <a:p>
            <a:pPr marL="285750" indent="-285750">
              <a:buFont typeface="Arial" panose="020B0604020202020204" pitchFamily="34" charset="0"/>
              <a:buChar char="•"/>
            </a:pPr>
            <a:r>
              <a:rPr lang="en-US" sz="1900" dirty="0"/>
              <a:t>Here we predict the amount of annual rainfall that Arunachal Pradesh will receive in the year 2020.</a:t>
            </a:r>
          </a:p>
          <a:p>
            <a:endParaRPr lang="en-US" sz="1900" dirty="0"/>
          </a:p>
          <a:p>
            <a:pPr marL="342900" indent="-342900">
              <a:buFont typeface="Arial" panose="020B0604020202020204" pitchFamily="34" charset="0"/>
              <a:buChar char="•"/>
            </a:pPr>
            <a:r>
              <a:rPr lang="en-US" sz="1900" dirty="0"/>
              <a:t>Using the predict function we can state that </a:t>
            </a:r>
            <a:r>
              <a:rPr lang="en-US" dirty="0"/>
              <a:t>Arunachal Pradesh will receive 2307.635mm of rainfall in the year 2020.</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sz="1900" dirty="0"/>
          </a:p>
        </p:txBody>
      </p:sp>
      <p:sp>
        <p:nvSpPr>
          <p:cNvPr id="18" name="TextBox 17">
            <a:extLst>
              <a:ext uri="{FF2B5EF4-FFF2-40B4-BE49-F238E27FC236}">
                <a16:creationId xmlns:a16="http://schemas.microsoft.com/office/drawing/2014/main" id="{B99854DD-FF52-438D-971F-11F86EF48C67}"/>
              </a:ext>
            </a:extLst>
          </p:cNvPr>
          <p:cNvSpPr txBox="1"/>
          <p:nvPr/>
        </p:nvSpPr>
        <p:spPr>
          <a:xfrm>
            <a:off x="6096000" y="508000"/>
            <a:ext cx="5878513" cy="2585323"/>
          </a:xfrm>
          <a:prstGeom prst="rect">
            <a:avLst/>
          </a:prstGeom>
          <a:solidFill>
            <a:schemeClr val="bg1"/>
          </a:solidFill>
        </p:spPr>
        <p:txBody>
          <a:bodyPr wrap="square" rtlCol="0">
            <a:spAutoFit/>
          </a:bodyPr>
          <a:lstStyle/>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 Here we predict the amount of annual rainfall that Haryana Delhi&amp; Chandigarh will receive in the year 2020.</a:t>
            </a:r>
          </a:p>
          <a:p>
            <a:endParaRPr lang="en-US" dirty="0"/>
          </a:p>
          <a:p>
            <a:pPr marL="342900" indent="-342900">
              <a:buFont typeface="Arial" panose="020B0604020202020204" pitchFamily="34" charset="0"/>
              <a:buChar char="•"/>
            </a:pPr>
            <a:r>
              <a:rPr lang="en-US" dirty="0"/>
              <a:t>Using the predict function we can state that  Haryana, Delhi &amp; Chandigarh will receive 501.893 mm. of rainfall in the year 2020.</a:t>
            </a:r>
          </a:p>
          <a:p>
            <a:pPr marL="342900" indent="-342900">
              <a:buFont typeface="Arial" panose="020B0604020202020204" pitchFamily="34" charset="0"/>
              <a:buChar char="•"/>
            </a:pPr>
            <a:endParaRPr lang="en-US" dirty="0"/>
          </a:p>
          <a:p>
            <a:endParaRPr lang="en-US" dirty="0"/>
          </a:p>
        </p:txBody>
      </p:sp>
    </p:spTree>
    <p:extLst>
      <p:ext uri="{BB962C8B-B14F-4D97-AF65-F5344CB8AC3E}">
        <p14:creationId xmlns:p14="http://schemas.microsoft.com/office/powerpoint/2010/main" val="14217651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B96D11-4A2F-4AB4-95EC-266E983ACF77}"/>
              </a:ext>
            </a:extLst>
          </p:cNvPr>
          <p:cNvSpPr>
            <a:spLocks noGrp="1"/>
          </p:cNvSpPr>
          <p:nvPr>
            <p:ph type="title"/>
          </p:nvPr>
        </p:nvSpPr>
        <p:spPr>
          <a:xfrm>
            <a:off x="1484311" y="305118"/>
            <a:ext cx="10018713" cy="1269683"/>
          </a:xfrm>
        </p:spPr>
        <p:txBody>
          <a:bodyPr>
            <a:normAutofit fontScale="90000"/>
          </a:bodyPr>
          <a:lstStyle/>
          <a:p>
            <a:r>
              <a:rPr lang="en-US" sz="8000" dirty="0"/>
              <a:t>THANK YOU !</a:t>
            </a:r>
          </a:p>
        </p:txBody>
      </p:sp>
      <p:pic>
        <p:nvPicPr>
          <p:cNvPr id="3" name="Picture 2">
            <a:extLst>
              <a:ext uri="{FF2B5EF4-FFF2-40B4-BE49-F238E27FC236}">
                <a16:creationId xmlns:a16="http://schemas.microsoft.com/office/drawing/2014/main" id="{7F02E5A7-56C7-45FD-B0AA-4619A66DE25A}"/>
              </a:ext>
            </a:extLst>
          </p:cNvPr>
          <p:cNvPicPr>
            <a:picLocks noChangeAspect="1"/>
          </p:cNvPicPr>
          <p:nvPr/>
        </p:nvPicPr>
        <p:blipFill rotWithShape="1">
          <a:blip r:embed="rId2"/>
          <a:srcRect l="2456" t="3175" r="3285" b="4787"/>
          <a:stretch/>
        </p:blipFill>
        <p:spPr>
          <a:xfrm>
            <a:off x="4467225" y="2707024"/>
            <a:ext cx="3752850" cy="3655676"/>
          </a:xfrm>
          <a:prstGeom prst="rect">
            <a:avLst/>
          </a:prstGeom>
        </p:spPr>
      </p:pic>
      <p:sp>
        <p:nvSpPr>
          <p:cNvPr id="4" name="TextBox 3">
            <a:extLst>
              <a:ext uri="{FF2B5EF4-FFF2-40B4-BE49-F238E27FC236}">
                <a16:creationId xmlns:a16="http://schemas.microsoft.com/office/drawing/2014/main" id="{C6E4E62E-EFFE-4506-B28D-DB6D40C85BE3}"/>
              </a:ext>
            </a:extLst>
          </p:cNvPr>
          <p:cNvSpPr txBox="1"/>
          <p:nvPr/>
        </p:nvSpPr>
        <p:spPr>
          <a:xfrm>
            <a:off x="3037840" y="1910080"/>
            <a:ext cx="7010400" cy="461665"/>
          </a:xfrm>
          <a:prstGeom prst="rect">
            <a:avLst/>
          </a:prstGeom>
          <a:noFill/>
        </p:spPr>
        <p:txBody>
          <a:bodyPr wrap="square" rtlCol="0">
            <a:spAutoFit/>
          </a:bodyPr>
          <a:lstStyle/>
          <a:p>
            <a:pPr algn="ctr"/>
            <a:r>
              <a:rPr lang="en-US" sz="2400" dirty="0"/>
              <a:t>Please rate our presentation using the below QR code.</a:t>
            </a:r>
          </a:p>
        </p:txBody>
      </p:sp>
    </p:spTree>
    <p:extLst>
      <p:ext uri="{BB962C8B-B14F-4D97-AF65-F5344CB8AC3E}">
        <p14:creationId xmlns:p14="http://schemas.microsoft.com/office/powerpoint/2010/main" val="29281785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980A8B33-4D5C-4D12-94AD-130FF1AA355B}"/>
              </a:ext>
            </a:extLst>
          </p:cNvPr>
          <p:cNvSpPr>
            <a:spLocks noGrp="1"/>
          </p:cNvSpPr>
          <p:nvPr>
            <p:ph type="title"/>
          </p:nvPr>
        </p:nvSpPr>
        <p:spPr>
          <a:xfrm>
            <a:off x="1484311" y="685801"/>
            <a:ext cx="10018713" cy="819150"/>
          </a:xfrm>
        </p:spPr>
        <p:txBody>
          <a:bodyPr>
            <a:normAutofit/>
          </a:bodyPr>
          <a:lstStyle/>
          <a:p>
            <a:r>
              <a:rPr lang="en-US" sz="4400" b="1" dirty="0"/>
              <a:t>Objectives</a:t>
            </a:r>
          </a:p>
        </p:txBody>
      </p:sp>
      <p:sp>
        <p:nvSpPr>
          <p:cNvPr id="22" name="Content Placeholder 21">
            <a:extLst>
              <a:ext uri="{FF2B5EF4-FFF2-40B4-BE49-F238E27FC236}">
                <a16:creationId xmlns:a16="http://schemas.microsoft.com/office/drawing/2014/main" id="{644F668A-6B5B-4132-9161-F4BD3CCC3983}"/>
              </a:ext>
            </a:extLst>
          </p:cNvPr>
          <p:cNvSpPr>
            <a:spLocks noGrp="1"/>
          </p:cNvSpPr>
          <p:nvPr>
            <p:ph idx="1"/>
          </p:nvPr>
        </p:nvSpPr>
        <p:spPr>
          <a:xfrm>
            <a:off x="1484310" y="1657349"/>
            <a:ext cx="10018713" cy="4514849"/>
          </a:xfrm>
        </p:spPr>
        <p:txBody>
          <a:bodyPr>
            <a:normAutofit/>
          </a:bodyPr>
          <a:lstStyle/>
          <a:p>
            <a:pPr algn="just">
              <a:buFont typeface="Courier New" panose="02070309020205020404" pitchFamily="49" charset="0"/>
              <a:buChar char="o"/>
            </a:pPr>
            <a:r>
              <a:rPr lang="en-US" dirty="0"/>
              <a:t> Rainfall is one of the primary inputs for various engineering designs.   Statistical analysis of the rainfall data is important to facilitate decision making in cropping pattern, urban and rural engineering, climatic changes.</a:t>
            </a:r>
          </a:p>
          <a:p>
            <a:pPr algn="just">
              <a:buFont typeface="Courier New" panose="02070309020205020404" pitchFamily="49" charset="0"/>
              <a:buChar char="o"/>
            </a:pPr>
            <a:endParaRPr lang="en-US" dirty="0"/>
          </a:p>
          <a:p>
            <a:pPr algn="just">
              <a:buFont typeface="Courier New" panose="02070309020205020404" pitchFamily="49" charset="0"/>
              <a:buChar char="o"/>
            </a:pPr>
            <a:r>
              <a:rPr lang="en-US" dirty="0"/>
              <a:t>Using the data recorded for Rainfall in India from 1901 to 2017 we plot various visualizations to draw suitable conclusions about the rainfall pattern. </a:t>
            </a:r>
          </a:p>
          <a:p>
            <a:pPr algn="just">
              <a:buFont typeface="Courier New" panose="02070309020205020404" pitchFamily="49" charset="0"/>
              <a:buChar char="o"/>
            </a:pPr>
            <a:endParaRPr lang="en-US" dirty="0"/>
          </a:p>
          <a:p>
            <a:pPr algn="just">
              <a:buFont typeface="Courier New" panose="02070309020205020404" pitchFamily="49" charset="0"/>
              <a:buChar char="o"/>
            </a:pPr>
            <a:r>
              <a:rPr lang="en-US" dirty="0"/>
              <a:t>With the help of these visualizations, we go on to test a few hypothesis and also, predict the annual rainfall using linear regression. </a:t>
            </a:r>
          </a:p>
        </p:txBody>
      </p:sp>
    </p:spTree>
    <p:extLst>
      <p:ext uri="{BB962C8B-B14F-4D97-AF65-F5344CB8AC3E}">
        <p14:creationId xmlns:p14="http://schemas.microsoft.com/office/powerpoint/2010/main" val="25712977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63CC2-02F7-4DAD-ABA2-02C72E531D58}"/>
              </a:ext>
            </a:extLst>
          </p:cNvPr>
          <p:cNvSpPr>
            <a:spLocks noGrp="1"/>
          </p:cNvSpPr>
          <p:nvPr>
            <p:ph type="title"/>
          </p:nvPr>
        </p:nvSpPr>
        <p:spPr>
          <a:xfrm>
            <a:off x="1336142" y="0"/>
            <a:ext cx="3461281" cy="1285937"/>
          </a:xfrm>
        </p:spPr>
        <p:txBody>
          <a:bodyPr vert="horz" lIns="91440" tIns="45720" rIns="91440" bIns="45720" rtlCol="0" anchor="b">
            <a:normAutofit fontScale="90000"/>
          </a:bodyPr>
          <a:lstStyle/>
          <a:p>
            <a:pPr algn="r"/>
            <a:r>
              <a:rPr lang="en-US" sz="4800" b="1" dirty="0"/>
              <a:t>Data Visualization</a:t>
            </a:r>
          </a:p>
        </p:txBody>
      </p:sp>
      <p:sp>
        <p:nvSpPr>
          <p:cNvPr id="6" name="TextBox 5">
            <a:extLst>
              <a:ext uri="{FF2B5EF4-FFF2-40B4-BE49-F238E27FC236}">
                <a16:creationId xmlns:a16="http://schemas.microsoft.com/office/drawing/2014/main" id="{B31B7214-55C4-4CEC-8612-18ED0642FD8B}"/>
              </a:ext>
            </a:extLst>
          </p:cNvPr>
          <p:cNvSpPr txBox="1"/>
          <p:nvPr/>
        </p:nvSpPr>
        <p:spPr>
          <a:xfrm>
            <a:off x="886773" y="1409701"/>
            <a:ext cx="4975547" cy="4401205"/>
          </a:xfrm>
          <a:prstGeom prst="rect">
            <a:avLst/>
          </a:prstGeom>
          <a:noFill/>
        </p:spPr>
        <p:txBody>
          <a:bodyPr wrap="square" rtlCol="0">
            <a:spAutoFit/>
          </a:bodyPr>
          <a:lstStyle/>
          <a:p>
            <a:pPr marL="285750" indent="-285750" algn="just">
              <a:buFont typeface="Arial" panose="020B0604020202020204" pitchFamily="34" charset="0"/>
              <a:buChar char="•"/>
            </a:pPr>
            <a:r>
              <a:rPr lang="en-US" sz="2000" dirty="0"/>
              <a:t>This plot summarizes the annual rainfall in India from the year 1901 – 2017.</a:t>
            </a:r>
          </a:p>
          <a:p>
            <a:pPr marL="285750" indent="-285750" algn="just">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The highest average rainfall in India was recorded in the year 1961 and the lowest average rainfall was recorded in the year 1972. </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The red line is the average of the annual rainfall in India throughout 1901 - 2017. </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We can observe that after 1960s there has been a slight dip in the amount of rainfall in India.</a:t>
            </a:r>
          </a:p>
        </p:txBody>
      </p:sp>
      <p:sp>
        <p:nvSpPr>
          <p:cNvPr id="3" name="Content Placeholder 2">
            <a:extLst>
              <a:ext uri="{FF2B5EF4-FFF2-40B4-BE49-F238E27FC236}">
                <a16:creationId xmlns:a16="http://schemas.microsoft.com/office/drawing/2014/main" id="{92EF16AC-92AE-4DD1-90E1-039DC354E65C}"/>
              </a:ext>
            </a:extLst>
          </p:cNvPr>
          <p:cNvSpPr>
            <a:spLocks noGrp="1"/>
          </p:cNvSpPr>
          <p:nvPr>
            <p:ph idx="1"/>
          </p:nvPr>
        </p:nvSpPr>
        <p:spPr/>
        <p:txBody>
          <a:bodyPr/>
          <a:lstStyle/>
          <a:p>
            <a:endParaRPr lang="en-US" dirty="0"/>
          </a:p>
        </p:txBody>
      </p:sp>
      <p:pic>
        <p:nvPicPr>
          <p:cNvPr id="7" name="Content Placeholder 3">
            <a:extLst>
              <a:ext uri="{FF2B5EF4-FFF2-40B4-BE49-F238E27FC236}">
                <a16:creationId xmlns:a16="http://schemas.microsoft.com/office/drawing/2014/main" id="{F236F2DB-F7D7-4DB1-8CA0-3133B3E9897B}"/>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5862320" y="894080"/>
            <a:ext cx="6238240" cy="5532379"/>
          </a:xfrm>
          <a:prstGeom prst="rect">
            <a:avLst/>
          </a:prstGeom>
          <a:ln w="12700">
            <a:solidFill>
              <a:schemeClr val="tx1"/>
            </a:solidFill>
          </a:ln>
        </p:spPr>
      </p:pic>
    </p:spTree>
    <p:extLst>
      <p:ext uri="{BB962C8B-B14F-4D97-AF65-F5344CB8AC3E}">
        <p14:creationId xmlns:p14="http://schemas.microsoft.com/office/powerpoint/2010/main" val="17068741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12DC8FE-AE89-4DDF-A069-0DB83271EF4E}"/>
              </a:ext>
            </a:extLst>
          </p:cNvPr>
          <p:cNvPicPr/>
          <p:nvPr/>
        </p:nvPicPr>
        <p:blipFill>
          <a:blip r:embed="rId2">
            <a:extLst>
              <a:ext uri="{28A0092B-C50C-407E-A947-70E740481C1C}">
                <a14:useLocalDpi xmlns:a14="http://schemas.microsoft.com/office/drawing/2010/main" val="0"/>
              </a:ext>
            </a:extLst>
          </a:blip>
          <a:stretch>
            <a:fillRect/>
          </a:stretch>
        </p:blipFill>
        <p:spPr>
          <a:xfrm>
            <a:off x="5557520" y="413544"/>
            <a:ext cx="6177280" cy="5952192"/>
          </a:xfrm>
          <a:prstGeom prst="rect">
            <a:avLst/>
          </a:prstGeom>
          <a:ln w="12700">
            <a:solidFill>
              <a:schemeClr val="tx1"/>
            </a:solidFill>
          </a:ln>
        </p:spPr>
      </p:pic>
      <p:sp>
        <p:nvSpPr>
          <p:cNvPr id="6" name="TextBox 5">
            <a:extLst>
              <a:ext uri="{FF2B5EF4-FFF2-40B4-BE49-F238E27FC236}">
                <a16:creationId xmlns:a16="http://schemas.microsoft.com/office/drawing/2014/main" id="{CA0D4451-137B-4BF8-BB83-9D9A2B21AC84}"/>
              </a:ext>
            </a:extLst>
          </p:cNvPr>
          <p:cNvSpPr txBox="1"/>
          <p:nvPr/>
        </p:nvSpPr>
        <p:spPr>
          <a:xfrm>
            <a:off x="1656080" y="264160"/>
            <a:ext cx="3749040" cy="6463308"/>
          </a:xfrm>
          <a:prstGeom prst="rect">
            <a:avLst/>
          </a:prstGeom>
          <a:noFill/>
        </p:spPr>
        <p:txBody>
          <a:bodyPr wrap="square" rtlCol="0">
            <a:spAutoFit/>
          </a:bodyPr>
          <a:lstStyle/>
          <a:p>
            <a:pPr marL="285750" indent="-285750">
              <a:buFont typeface="Arial" panose="020B0604020202020204" pitchFamily="34" charset="0"/>
              <a:buChar char="•"/>
            </a:pPr>
            <a:r>
              <a:rPr lang="en-US" dirty="0"/>
              <a:t>The graph shows the average seasonal rainfall received through 1901-2017.</a:t>
            </a:r>
          </a:p>
          <a:p>
            <a:endParaRPr lang="en-US" dirty="0"/>
          </a:p>
          <a:p>
            <a:pPr marL="285750" indent="-285750">
              <a:buFont typeface="Arial" panose="020B0604020202020204" pitchFamily="34" charset="0"/>
              <a:buChar char="•"/>
            </a:pPr>
            <a:r>
              <a:rPr lang="en-US" dirty="0"/>
              <a:t>We can observe that highest rainfall is received between June - September which is the monsoon season in India, where the mean annual rainfall ranges from 800mm - 1500mm.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March - May is the season before the monsoon and October - December marks the return of monsoon, thus we can see scanty rainfall during these periods.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January - February is the late winters, when mostly there is no rainfall but due to the climatic changes we can see showers below 50mm from time to time.</a:t>
            </a:r>
          </a:p>
          <a:p>
            <a:endParaRPr lang="en-US" dirty="0"/>
          </a:p>
        </p:txBody>
      </p:sp>
    </p:spTree>
    <p:extLst>
      <p:ext uri="{BB962C8B-B14F-4D97-AF65-F5344CB8AC3E}">
        <p14:creationId xmlns:p14="http://schemas.microsoft.com/office/powerpoint/2010/main" val="24296887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0121EAB1-01D3-4339-BE88-B73E70E3F318}"/>
              </a:ext>
            </a:extLst>
          </p:cNvPr>
          <p:cNvSpPr txBox="1"/>
          <p:nvPr/>
        </p:nvSpPr>
        <p:spPr>
          <a:xfrm>
            <a:off x="1162050" y="648931"/>
            <a:ext cx="3514725" cy="5632311"/>
          </a:xfrm>
          <a:prstGeom prst="rect">
            <a:avLst/>
          </a:prstGeom>
          <a:noFill/>
        </p:spPr>
        <p:txBody>
          <a:bodyPr wrap="square" rtlCol="0">
            <a:spAutoFit/>
          </a:bodyPr>
          <a:lstStyle/>
          <a:p>
            <a:pPr marL="285750" indent="-285750">
              <a:buFont typeface="Arial" panose="020B0604020202020204" pitchFamily="34" charset="0"/>
              <a:buChar char="•"/>
            </a:pPr>
            <a:r>
              <a:rPr lang="en-US" sz="2000" dirty="0"/>
              <a:t>Histogram shown represents the average annual rainfall received by the various subdivisions of India throughout the seasons. </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The subdivisions namely, Coastal Karnataka, Arunachal Pradesh, Konkan &amp; Goa and Kerala receive highest rainfall throughout all the years.</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The sub-divisions like Rajasthan, Gujarat, Haryana Delhi &amp; Chandigarh and Punjab receive low rainfall throughout all the seasons. </a:t>
            </a:r>
          </a:p>
        </p:txBody>
      </p:sp>
      <p:pic>
        <p:nvPicPr>
          <p:cNvPr id="4" name="Picture 3">
            <a:extLst>
              <a:ext uri="{FF2B5EF4-FFF2-40B4-BE49-F238E27FC236}">
                <a16:creationId xmlns:a16="http://schemas.microsoft.com/office/drawing/2014/main" id="{5664FAE7-77B0-4341-AACC-74FA33ADF68F}"/>
              </a:ext>
            </a:extLst>
          </p:cNvPr>
          <p:cNvPicPr/>
          <p:nvPr/>
        </p:nvPicPr>
        <p:blipFill rotWithShape="1">
          <a:blip r:embed="rId2">
            <a:extLst>
              <a:ext uri="{28A0092B-C50C-407E-A947-70E740481C1C}">
                <a14:useLocalDpi xmlns:a14="http://schemas.microsoft.com/office/drawing/2010/main" val="0"/>
              </a:ext>
            </a:extLst>
          </a:blip>
          <a:srcRect l="2869" r="1710"/>
          <a:stretch/>
        </p:blipFill>
        <p:spPr>
          <a:xfrm>
            <a:off x="4514849" y="495299"/>
            <a:ext cx="7543801" cy="5974923"/>
          </a:xfrm>
          <a:prstGeom prst="rect">
            <a:avLst/>
          </a:prstGeom>
        </p:spPr>
      </p:pic>
    </p:spTree>
    <p:extLst>
      <p:ext uri="{BB962C8B-B14F-4D97-AF65-F5344CB8AC3E}">
        <p14:creationId xmlns:p14="http://schemas.microsoft.com/office/powerpoint/2010/main" val="3849542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91702B-2E74-4047-A7BD-FEAF42A1AAB7}"/>
              </a:ext>
            </a:extLst>
          </p:cNvPr>
          <p:cNvSpPr>
            <a:spLocks noGrp="1"/>
          </p:cNvSpPr>
          <p:nvPr>
            <p:ph type="title"/>
          </p:nvPr>
        </p:nvSpPr>
        <p:spPr>
          <a:xfrm>
            <a:off x="4089399" y="4562857"/>
            <a:ext cx="7413623" cy="729234"/>
          </a:xfrm>
        </p:spPr>
        <p:txBody>
          <a:bodyPr vert="horz" lIns="91440" tIns="45720" rIns="91440" bIns="45720" rtlCol="0" anchor="b">
            <a:normAutofit fontScale="90000"/>
          </a:bodyPr>
          <a:lstStyle/>
          <a:p>
            <a:pPr algn="r"/>
            <a:endParaRPr lang="en-US" sz="4800" dirty="0"/>
          </a:p>
        </p:txBody>
      </p:sp>
      <p:pic>
        <p:nvPicPr>
          <p:cNvPr id="3" name="Picture 2">
            <a:extLst>
              <a:ext uri="{FF2B5EF4-FFF2-40B4-BE49-F238E27FC236}">
                <a16:creationId xmlns:a16="http://schemas.microsoft.com/office/drawing/2014/main" id="{E0587DAD-33E9-4183-B344-E81A401FE21D}"/>
              </a:ext>
            </a:extLst>
          </p:cNvPr>
          <p:cNvPicPr/>
          <p:nvPr/>
        </p:nvPicPr>
        <p:blipFill>
          <a:blip r:embed="rId2">
            <a:extLst>
              <a:ext uri="{28A0092B-C50C-407E-A947-70E740481C1C}">
                <a14:useLocalDpi xmlns:a14="http://schemas.microsoft.com/office/drawing/2010/main" val="0"/>
              </a:ext>
            </a:extLst>
          </a:blip>
          <a:stretch>
            <a:fillRect/>
          </a:stretch>
        </p:blipFill>
        <p:spPr>
          <a:xfrm>
            <a:off x="1767840" y="150563"/>
            <a:ext cx="9791065" cy="5122477"/>
          </a:xfrm>
          <a:prstGeom prst="rect">
            <a:avLst/>
          </a:prstGeom>
          <a:ln w="12700">
            <a:solidFill>
              <a:schemeClr val="tx1"/>
            </a:solidFill>
          </a:ln>
        </p:spPr>
      </p:pic>
      <p:sp>
        <p:nvSpPr>
          <p:cNvPr id="6" name="TextBox 5">
            <a:extLst>
              <a:ext uri="{FF2B5EF4-FFF2-40B4-BE49-F238E27FC236}">
                <a16:creationId xmlns:a16="http://schemas.microsoft.com/office/drawing/2014/main" id="{0F036E08-528F-4C68-BDEF-672BA51352EF}"/>
              </a:ext>
            </a:extLst>
          </p:cNvPr>
          <p:cNvSpPr txBox="1"/>
          <p:nvPr/>
        </p:nvSpPr>
        <p:spPr>
          <a:xfrm>
            <a:off x="2367280" y="5486400"/>
            <a:ext cx="9278620" cy="1554272"/>
          </a:xfrm>
          <a:prstGeom prst="rect">
            <a:avLst/>
          </a:prstGeom>
          <a:noFill/>
        </p:spPr>
        <p:txBody>
          <a:bodyPr wrap="square" rtlCol="0">
            <a:spAutoFit/>
          </a:bodyPr>
          <a:lstStyle/>
          <a:p>
            <a:r>
              <a:rPr lang="en-US" sz="1900" dirty="0"/>
              <a:t>The box plot shown portrays  the difference between the maximum &amp; minimum rainfall for all the Indian subdivisions. We can observe that Arunachal Pradesh has a wider range of annual rainfall, while West Rajasthan has the lowest range. Also, the mean annual rainfall for West Rajasthan is the lowest and the highest for Coastal Karnataka.</a:t>
            </a:r>
          </a:p>
          <a:p>
            <a:endParaRPr lang="en-US" sz="1900" dirty="0"/>
          </a:p>
        </p:txBody>
      </p:sp>
    </p:spTree>
    <p:extLst>
      <p:ext uri="{BB962C8B-B14F-4D97-AF65-F5344CB8AC3E}">
        <p14:creationId xmlns:p14="http://schemas.microsoft.com/office/powerpoint/2010/main" val="21679848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71D087-82DB-4C13-BFC7-7D10C27AF682}"/>
              </a:ext>
            </a:extLst>
          </p:cNvPr>
          <p:cNvSpPr>
            <a:spLocks noGrp="1"/>
          </p:cNvSpPr>
          <p:nvPr>
            <p:ph type="title"/>
          </p:nvPr>
        </p:nvSpPr>
        <p:spPr>
          <a:xfrm flipV="1">
            <a:off x="1484311" y="162561"/>
            <a:ext cx="9793289" cy="152399"/>
          </a:xfrm>
        </p:spPr>
        <p:txBody>
          <a:bodyPr>
            <a:normAutofit fontScale="90000"/>
          </a:bodyPr>
          <a:lstStyle/>
          <a:p>
            <a:endParaRPr lang="en-US" dirty="0"/>
          </a:p>
        </p:txBody>
      </p:sp>
      <p:sp>
        <p:nvSpPr>
          <p:cNvPr id="7" name="TextBox 6">
            <a:extLst>
              <a:ext uri="{FF2B5EF4-FFF2-40B4-BE49-F238E27FC236}">
                <a16:creationId xmlns:a16="http://schemas.microsoft.com/office/drawing/2014/main" id="{D32A3893-A240-407A-8825-29FEA6F7D047}"/>
              </a:ext>
            </a:extLst>
          </p:cNvPr>
          <p:cNvSpPr txBox="1"/>
          <p:nvPr/>
        </p:nvSpPr>
        <p:spPr>
          <a:xfrm>
            <a:off x="1390650" y="995680"/>
            <a:ext cx="4095750" cy="3785652"/>
          </a:xfrm>
          <a:prstGeom prst="rect">
            <a:avLst/>
          </a:prstGeom>
          <a:noFill/>
        </p:spPr>
        <p:txBody>
          <a:bodyPr wrap="square" rtlCol="0">
            <a:spAutoFit/>
          </a:bodyPr>
          <a:lstStyle/>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The bar plot here arranges all the subdivisions in  descending order, depending upon the mean annual rainfall received throughout all these years.</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We can see that Coastal Karnataka is the wettest region while West Rajasthan is the driest region.</a:t>
            </a:r>
          </a:p>
          <a:p>
            <a:endParaRPr lang="en-US" sz="2000" dirty="0"/>
          </a:p>
        </p:txBody>
      </p:sp>
      <p:pic>
        <p:nvPicPr>
          <p:cNvPr id="5" name="Picture 4">
            <a:extLst>
              <a:ext uri="{FF2B5EF4-FFF2-40B4-BE49-F238E27FC236}">
                <a16:creationId xmlns:a16="http://schemas.microsoft.com/office/drawing/2014/main" id="{7E675CDC-9971-4B6B-809F-33A580F0F587}"/>
              </a:ext>
            </a:extLst>
          </p:cNvPr>
          <p:cNvPicPr/>
          <p:nvPr/>
        </p:nvPicPr>
        <p:blipFill>
          <a:blip r:embed="rId2">
            <a:extLst>
              <a:ext uri="{28A0092B-C50C-407E-A947-70E740481C1C}">
                <a14:useLocalDpi xmlns:a14="http://schemas.microsoft.com/office/drawing/2010/main" val="0"/>
              </a:ext>
            </a:extLst>
          </a:blip>
          <a:stretch>
            <a:fillRect/>
          </a:stretch>
        </p:blipFill>
        <p:spPr>
          <a:xfrm>
            <a:off x="5618480" y="314960"/>
            <a:ext cx="6287770" cy="6028690"/>
          </a:xfrm>
          <a:prstGeom prst="rect">
            <a:avLst/>
          </a:prstGeom>
          <a:ln w="12700">
            <a:solidFill>
              <a:schemeClr val="tx1"/>
            </a:solidFill>
          </a:ln>
        </p:spPr>
      </p:pic>
    </p:spTree>
    <p:extLst>
      <p:ext uri="{BB962C8B-B14F-4D97-AF65-F5344CB8AC3E}">
        <p14:creationId xmlns:p14="http://schemas.microsoft.com/office/powerpoint/2010/main" val="29585165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F203D-C7C8-4F30-80EA-27D9B4406B4A}"/>
              </a:ext>
            </a:extLst>
          </p:cNvPr>
          <p:cNvSpPr>
            <a:spLocks noGrp="1"/>
          </p:cNvSpPr>
          <p:nvPr>
            <p:ph type="title"/>
          </p:nvPr>
        </p:nvSpPr>
        <p:spPr/>
        <p:txBody>
          <a:bodyPr/>
          <a:lstStyle/>
          <a:p>
            <a:endParaRPr lang="en-US" dirty="0"/>
          </a:p>
        </p:txBody>
      </p:sp>
      <p:pic>
        <p:nvPicPr>
          <p:cNvPr id="4" name="Picture 3">
            <a:extLst>
              <a:ext uri="{FF2B5EF4-FFF2-40B4-BE49-F238E27FC236}">
                <a16:creationId xmlns:a16="http://schemas.microsoft.com/office/drawing/2014/main" id="{FC4331F2-F7F4-4FB2-892F-685F8E3F48AE}"/>
              </a:ext>
            </a:extLst>
          </p:cNvPr>
          <p:cNvPicPr/>
          <p:nvPr/>
        </p:nvPicPr>
        <p:blipFill>
          <a:blip r:embed="rId2">
            <a:extLst>
              <a:ext uri="{28A0092B-C50C-407E-A947-70E740481C1C}">
                <a14:useLocalDpi xmlns:a14="http://schemas.microsoft.com/office/drawing/2010/main" val="0"/>
              </a:ext>
            </a:extLst>
          </a:blip>
          <a:stretch>
            <a:fillRect/>
          </a:stretch>
        </p:blipFill>
        <p:spPr>
          <a:xfrm>
            <a:off x="1747520" y="375920"/>
            <a:ext cx="9469120" cy="4765040"/>
          </a:xfrm>
          <a:prstGeom prst="rect">
            <a:avLst/>
          </a:prstGeom>
          <a:ln w="12700">
            <a:solidFill>
              <a:schemeClr val="tx1"/>
            </a:solidFill>
          </a:ln>
        </p:spPr>
      </p:pic>
      <p:sp>
        <p:nvSpPr>
          <p:cNvPr id="9" name="TextBox 8">
            <a:extLst>
              <a:ext uri="{FF2B5EF4-FFF2-40B4-BE49-F238E27FC236}">
                <a16:creationId xmlns:a16="http://schemas.microsoft.com/office/drawing/2014/main" id="{0C9DD8BF-B9D1-4ACA-8F50-162E87CA9EC4}"/>
              </a:ext>
            </a:extLst>
          </p:cNvPr>
          <p:cNvSpPr txBox="1"/>
          <p:nvPr/>
        </p:nvSpPr>
        <p:spPr>
          <a:xfrm>
            <a:off x="1981200" y="5232400"/>
            <a:ext cx="9316720" cy="1554272"/>
          </a:xfrm>
          <a:prstGeom prst="rect">
            <a:avLst/>
          </a:prstGeom>
          <a:noFill/>
        </p:spPr>
        <p:txBody>
          <a:bodyPr wrap="square" rtlCol="0">
            <a:spAutoFit/>
          </a:bodyPr>
          <a:lstStyle/>
          <a:p>
            <a:pPr marL="285750" indent="-285750">
              <a:buFont typeface="Arial" panose="020B0604020202020204" pitchFamily="34" charset="0"/>
              <a:buChar char="•"/>
            </a:pPr>
            <a:r>
              <a:rPr lang="en-US" sz="1900" dirty="0"/>
              <a:t>The above histogram shows the amount of average rainfall received every month in the past few years.</a:t>
            </a:r>
          </a:p>
          <a:p>
            <a:pPr marL="285750" indent="-285750">
              <a:buFont typeface="Arial" panose="020B0604020202020204" pitchFamily="34" charset="0"/>
              <a:buChar char="•"/>
            </a:pPr>
            <a:r>
              <a:rPr lang="en-US" sz="1900" dirty="0"/>
              <a:t>We observe that a maximum of 347 mm of average rainfall was received in the month of July, hence making it the peak of the monsoon season in India.</a:t>
            </a:r>
          </a:p>
          <a:p>
            <a:endParaRPr lang="en-US" sz="1900" dirty="0"/>
          </a:p>
        </p:txBody>
      </p:sp>
    </p:spTree>
    <p:extLst>
      <p:ext uri="{BB962C8B-B14F-4D97-AF65-F5344CB8AC3E}">
        <p14:creationId xmlns:p14="http://schemas.microsoft.com/office/powerpoint/2010/main" val="7888523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1DE11-D1C8-4585-9F95-BA372906D378}"/>
              </a:ext>
            </a:extLst>
          </p:cNvPr>
          <p:cNvSpPr>
            <a:spLocks noGrp="1"/>
          </p:cNvSpPr>
          <p:nvPr>
            <p:ph type="title"/>
          </p:nvPr>
        </p:nvSpPr>
        <p:spPr>
          <a:xfrm flipV="1">
            <a:off x="1484311" y="121921"/>
            <a:ext cx="10018713" cy="563880"/>
          </a:xfrm>
        </p:spPr>
        <p:txBody>
          <a:bodyPr>
            <a:normAutofit fontScale="90000"/>
          </a:bodyPr>
          <a:lstStyle/>
          <a:p>
            <a:endParaRPr lang="en-US" dirty="0"/>
          </a:p>
        </p:txBody>
      </p:sp>
      <p:pic>
        <p:nvPicPr>
          <p:cNvPr id="3" name="Picture 2">
            <a:extLst>
              <a:ext uri="{FF2B5EF4-FFF2-40B4-BE49-F238E27FC236}">
                <a16:creationId xmlns:a16="http://schemas.microsoft.com/office/drawing/2014/main" id="{D2A428D7-3183-4303-AC20-16D5FE1C85B5}"/>
              </a:ext>
            </a:extLst>
          </p:cNvPr>
          <p:cNvPicPr/>
          <p:nvPr/>
        </p:nvPicPr>
        <p:blipFill rotWithShape="1">
          <a:blip r:embed="rId2">
            <a:extLst>
              <a:ext uri="{28A0092B-C50C-407E-A947-70E740481C1C}">
                <a14:useLocalDpi xmlns:a14="http://schemas.microsoft.com/office/drawing/2010/main" val="0"/>
              </a:ext>
            </a:extLst>
          </a:blip>
          <a:srcRect l="2923" r="1563"/>
          <a:stretch/>
        </p:blipFill>
        <p:spPr>
          <a:xfrm>
            <a:off x="5516879" y="360680"/>
            <a:ext cx="6380481" cy="6136640"/>
          </a:xfrm>
          <a:prstGeom prst="rect">
            <a:avLst/>
          </a:prstGeom>
          <a:ln w="12700">
            <a:solidFill>
              <a:schemeClr val="tx1"/>
            </a:solidFill>
          </a:ln>
        </p:spPr>
      </p:pic>
      <p:sp>
        <p:nvSpPr>
          <p:cNvPr id="5" name="TextBox 4">
            <a:extLst>
              <a:ext uri="{FF2B5EF4-FFF2-40B4-BE49-F238E27FC236}">
                <a16:creationId xmlns:a16="http://schemas.microsoft.com/office/drawing/2014/main" id="{519E46B3-5200-4EB4-A8B3-E8700B159DB7}"/>
              </a:ext>
            </a:extLst>
          </p:cNvPr>
          <p:cNvSpPr txBox="1"/>
          <p:nvPr/>
        </p:nvSpPr>
        <p:spPr>
          <a:xfrm>
            <a:off x="1209039" y="909311"/>
            <a:ext cx="4307839" cy="5647700"/>
          </a:xfrm>
          <a:prstGeom prst="rect">
            <a:avLst/>
          </a:prstGeom>
          <a:noFill/>
        </p:spPr>
        <p:txBody>
          <a:bodyPr wrap="square" rtlCol="0">
            <a:spAutoFit/>
          </a:bodyPr>
          <a:lstStyle/>
          <a:p>
            <a:pPr marL="285750" indent="-285750">
              <a:buFont typeface="Arial" panose="020B0604020202020204" pitchFamily="34" charset="0"/>
              <a:buChar char="•"/>
            </a:pPr>
            <a:r>
              <a:rPr lang="en-US" sz="1900" dirty="0"/>
              <a:t>The plot here shows the correlation between the four seasonal divisions and annual rainfall received.</a:t>
            </a:r>
          </a:p>
          <a:p>
            <a:endParaRPr lang="en-US" sz="1900" dirty="0"/>
          </a:p>
          <a:p>
            <a:pPr marL="285750" indent="-285750">
              <a:buFont typeface="Arial" panose="020B0604020202020204" pitchFamily="34" charset="0"/>
              <a:buChar char="•"/>
            </a:pPr>
            <a:r>
              <a:rPr lang="en-US" sz="1900" dirty="0"/>
              <a:t>The distribution of each variable is shown on the diagonal and below it are the bivariate scatter plots with a fitted line.</a:t>
            </a:r>
          </a:p>
          <a:p>
            <a:pPr marL="285750" indent="-285750">
              <a:buFont typeface="Arial" panose="020B0604020202020204" pitchFamily="34" charset="0"/>
              <a:buChar char="•"/>
            </a:pPr>
            <a:endParaRPr lang="en-US" sz="1900" dirty="0"/>
          </a:p>
          <a:p>
            <a:pPr marL="285750" indent="-285750">
              <a:buFont typeface="Arial" panose="020B0604020202020204" pitchFamily="34" charset="0"/>
              <a:buChar char="•"/>
            </a:pPr>
            <a:r>
              <a:rPr lang="en-US" sz="1900" dirty="0"/>
              <a:t>The numbers above the diagonal are the values of the correlation plus the significance level as stars.</a:t>
            </a:r>
          </a:p>
          <a:p>
            <a:pPr marL="285750" indent="-285750">
              <a:buFont typeface="Arial" panose="020B0604020202020204" pitchFamily="34" charset="0"/>
              <a:buChar char="•"/>
            </a:pPr>
            <a:endParaRPr lang="en-US" sz="1900" dirty="0"/>
          </a:p>
          <a:p>
            <a:pPr marL="285750" indent="-285750">
              <a:buFont typeface="Arial" panose="020B0604020202020204" pitchFamily="34" charset="0"/>
              <a:buChar char="•"/>
            </a:pPr>
            <a:r>
              <a:rPr lang="en-US" sz="1900" dirty="0"/>
              <a:t>We can see that the period of June - September has the highest correlation coefficient of 0.94, followed by March - May, October - December and finally January - February.</a:t>
            </a:r>
          </a:p>
          <a:p>
            <a:endParaRPr lang="en-US" sz="1900" dirty="0"/>
          </a:p>
        </p:txBody>
      </p:sp>
    </p:spTree>
    <p:extLst>
      <p:ext uri="{BB962C8B-B14F-4D97-AF65-F5344CB8AC3E}">
        <p14:creationId xmlns:p14="http://schemas.microsoft.com/office/powerpoint/2010/main" val="132886571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50</TotalTime>
  <Words>1156</Words>
  <Application>Microsoft Office PowerPoint</Application>
  <PresentationFormat>Widescreen</PresentationFormat>
  <Paragraphs>128</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Corbel</vt:lpstr>
      <vt:lpstr>Courier New</vt:lpstr>
      <vt:lpstr>Parallax</vt:lpstr>
      <vt:lpstr>IE6200 - Sec 7 - Project - Group10</vt:lpstr>
      <vt:lpstr>Objectives</vt:lpstr>
      <vt:lpstr>Data Visualization</vt:lpstr>
      <vt:lpstr>PowerPoint Presentation</vt:lpstr>
      <vt:lpstr>PowerPoint Presentation</vt:lpstr>
      <vt:lpstr>PowerPoint Presentation</vt:lpstr>
      <vt:lpstr>PowerPoint Presentation</vt:lpstr>
      <vt:lpstr>PowerPoint Presentation</vt:lpstr>
      <vt:lpstr>PowerPoint Presentation</vt:lpstr>
      <vt:lpstr>Statistical Analysis</vt:lpstr>
      <vt:lpstr>PowerPoint Presentation</vt:lpstr>
      <vt:lpstr>Hypothesis Testing - Hypothesis 1  </vt:lpstr>
      <vt:lpstr>Hypothesis Testing- Hypothesis 2  </vt:lpstr>
      <vt:lpstr> Hypothesis Testing-  Hypothesis 3  </vt:lpstr>
      <vt:lpstr>Linear Regression </vt:lpstr>
      <vt:lpstr>PowerPoint Presentation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IE6200 - Sec 7 - Project - Group10</dc:title>
  <dc:creator>Hansika Karkera</dc:creator>
  <cp:lastModifiedBy>Hansika Karkera</cp:lastModifiedBy>
  <cp:revision>1</cp:revision>
  <dcterms:created xsi:type="dcterms:W3CDTF">2019-12-02T00:30:24Z</dcterms:created>
  <dcterms:modified xsi:type="dcterms:W3CDTF">2019-12-02T01:40:46Z</dcterms:modified>
</cp:coreProperties>
</file>