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5" d="100"/>
          <a:sy n="155" d="100"/>
        </p:scale>
        <p:origin x="-1816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305A-43F6-8245-BDF4-251239433E68}" type="datetimeFigureOut">
              <a:rPr lang="de-DE" smtClean="0"/>
              <a:t>25.02.12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A0DB-3C2E-0848-8709-CE5B2AEBE1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1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305A-43F6-8245-BDF4-251239433E68}" type="datetimeFigureOut">
              <a:rPr lang="de-DE" smtClean="0"/>
              <a:t>25.02.12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A0DB-3C2E-0848-8709-CE5B2AEBE1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8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305A-43F6-8245-BDF4-251239433E68}" type="datetimeFigureOut">
              <a:rPr lang="de-DE" smtClean="0"/>
              <a:t>25.02.12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A0DB-3C2E-0848-8709-CE5B2AEBE1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305A-43F6-8245-BDF4-251239433E68}" type="datetimeFigureOut">
              <a:rPr lang="de-DE" smtClean="0"/>
              <a:t>25.02.12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A0DB-3C2E-0848-8709-CE5B2AEBE1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3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305A-43F6-8245-BDF4-251239433E68}" type="datetimeFigureOut">
              <a:rPr lang="de-DE" smtClean="0"/>
              <a:t>25.02.12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A0DB-3C2E-0848-8709-CE5B2AEBE1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9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305A-43F6-8245-BDF4-251239433E68}" type="datetimeFigureOut">
              <a:rPr lang="de-DE" smtClean="0"/>
              <a:t>25.02.12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A0DB-3C2E-0848-8709-CE5B2AEBE1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3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305A-43F6-8245-BDF4-251239433E68}" type="datetimeFigureOut">
              <a:rPr lang="de-DE" smtClean="0"/>
              <a:t>25.02.12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A0DB-3C2E-0848-8709-CE5B2AEBE1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5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305A-43F6-8245-BDF4-251239433E68}" type="datetimeFigureOut">
              <a:rPr lang="de-DE" smtClean="0"/>
              <a:t>25.02.12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A0DB-3C2E-0848-8709-CE5B2AEBE1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0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305A-43F6-8245-BDF4-251239433E68}" type="datetimeFigureOut">
              <a:rPr lang="de-DE" smtClean="0"/>
              <a:t>25.02.12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A0DB-3C2E-0848-8709-CE5B2AEBE1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1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305A-43F6-8245-BDF4-251239433E68}" type="datetimeFigureOut">
              <a:rPr lang="de-DE" smtClean="0"/>
              <a:t>25.02.12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A0DB-3C2E-0848-8709-CE5B2AEBE1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6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305A-43F6-8245-BDF4-251239433E68}" type="datetimeFigureOut">
              <a:rPr lang="de-DE" smtClean="0"/>
              <a:t>25.02.12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A0DB-3C2E-0848-8709-CE5B2AEBE1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3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305A-43F6-8245-BDF4-251239433E68}" type="datetimeFigureOut">
              <a:rPr lang="de-DE" smtClean="0"/>
              <a:t>25.02.12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6A0DB-3C2E-0848-8709-CE5B2AEBE1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8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ung 23"/>
          <p:cNvGrpSpPr/>
          <p:nvPr/>
        </p:nvGrpSpPr>
        <p:grpSpPr>
          <a:xfrm>
            <a:off x="2851182" y="2238726"/>
            <a:ext cx="5341427" cy="3070694"/>
            <a:chOff x="2851182" y="2238726"/>
            <a:chExt cx="5341427" cy="3070694"/>
          </a:xfrm>
        </p:grpSpPr>
        <p:pic>
          <p:nvPicPr>
            <p:cNvPr id="6" name="Bild 5" descr="MoinMoinWiki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182" y="2952999"/>
              <a:ext cx="812800" cy="812800"/>
            </a:xfrm>
            <a:prstGeom prst="rect">
              <a:avLst/>
            </a:prstGeom>
          </p:spPr>
        </p:pic>
        <p:pic>
          <p:nvPicPr>
            <p:cNvPr id="9" name="Bild 8" descr="twiki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2756" y="2238726"/>
              <a:ext cx="1778000" cy="508000"/>
            </a:xfrm>
            <a:prstGeom prst="rect">
              <a:avLst/>
            </a:prstGeom>
          </p:spPr>
        </p:pic>
        <p:pic>
          <p:nvPicPr>
            <p:cNvPr id="12" name="Bild 11" descr="imgres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6735" y="3058328"/>
              <a:ext cx="2111459" cy="879774"/>
            </a:xfrm>
            <a:prstGeom prst="rect">
              <a:avLst/>
            </a:prstGeom>
          </p:spPr>
        </p:pic>
        <p:pic>
          <p:nvPicPr>
            <p:cNvPr id="15" name="Bild 14" descr="imgres.jpe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65" t="8674" r="21876"/>
            <a:stretch/>
          </p:blipFill>
          <p:spPr>
            <a:xfrm>
              <a:off x="7162296" y="3506839"/>
              <a:ext cx="1030313" cy="1306842"/>
            </a:xfrm>
            <a:prstGeom prst="rect">
              <a:avLst/>
            </a:prstGeom>
          </p:spPr>
        </p:pic>
        <p:pic>
          <p:nvPicPr>
            <p:cNvPr id="23" name="Bild 22" descr="imgres.jpeg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3400" y="3765799"/>
              <a:ext cx="1902781" cy="15436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538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UPB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 Karl</dc:creator>
  <cp:lastModifiedBy>Holger Karl</cp:lastModifiedBy>
  <cp:revision>3</cp:revision>
  <dcterms:created xsi:type="dcterms:W3CDTF">2012-02-25T09:29:30Z</dcterms:created>
  <dcterms:modified xsi:type="dcterms:W3CDTF">2012-02-26T11:10:43Z</dcterms:modified>
</cp:coreProperties>
</file>