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16F-A915-AB49-19BA-9A454C92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B83EE-DDFD-6F22-B464-ECE5DA96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5FB2-281E-EA64-59D6-8C12D453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C3A9-0530-7A36-3B12-DDDFBCD2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E777-0F1D-9431-D6F2-1797E5A1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5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78E0-FD70-3A94-7574-282D7A0D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22270-5304-A5EC-8C30-36C0F21AD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2319-0FD8-C909-43A0-19E2782C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0E2C-8BA0-B854-8C21-32097925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EA58-9D20-61D7-4E20-DCA252DF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7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4A63B-73CC-C28E-85D2-A0C5B7923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CC7E-942B-C32C-CC10-7876C928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ED50-A3D8-9A1A-11BC-6C6BE9BB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BAACA-AEE8-BED5-9074-72598024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701-484B-798B-9DC7-0F630809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24C6-1EF2-1059-BFCB-4551A43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B299-C5B5-0590-378B-6CBFA872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3130-0564-EC49-4D81-F1928988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52F6-EA7E-B1DE-9D7A-0C1AB830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33B8-42A7-2694-492C-6F73B2CD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ED3-34A0-9AF7-7801-C04AAF56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32446-41EC-D3CD-519E-E3F4A0D1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0EAF0-0B8B-19BD-F29E-E5C90250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CB79-AF2D-2C94-04EC-7DD93FB4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10291-D0D3-EF97-E59A-B03D115B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402F-1A94-550B-D1E6-EAE3C8F3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7A8A-7F32-E382-F0EE-6F96B355E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20A07-8ED2-C59F-F5B0-BCFF4A50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765B9-D873-65AF-6997-F64732B2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6B02-574F-6A46-9230-4AB655A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06BC7-A1D5-0138-E802-EA6BD28F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C65C-D302-0C85-4E36-57AD163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4D29-F50C-0F1E-846A-C563C4A8B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4DCD-6F95-8C1B-8D70-AA2D8A524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BC6BE-9E84-3DBF-A57E-53FFD723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B9D82-2FD6-F07D-8D42-FD23900EE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D5A48-1A02-29E1-A6F4-82ED2F5F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A6939-678B-516E-4F14-8D7D32A6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B4C41-F83D-871C-0348-7950461B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5DC-3B58-FB04-4EBF-71F06B97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48599-B18D-E7B8-429C-A16F0300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3F52A-529A-8D30-42EE-924D18F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4156F-1164-C8E9-32CB-BEA03321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7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4711E-E71F-A1BB-4C24-10D8B340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A0A9C-1DD9-892A-4F0D-BD890172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3A0B0-4F0B-EFEF-6AF8-A88E1F8F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8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82DA-C30D-2AEA-C66D-52C95D7D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A83C-2944-082C-469C-F08AC226F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A865C-B2E2-9848-8728-CF856C86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536BE-4603-A7C8-8AD4-CB3C411C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EC20-7692-6B53-E489-C8578FB0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4AD2-FA84-5134-B7B8-1EB68B13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AF71-72E2-2B7F-7A20-6505D35F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DDDCE-05A9-CE83-9262-92CC84F0A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D0EB5-D860-3039-AD1A-F03A25C69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1337-F4A2-3859-703B-719F7A15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38F02-1F77-BA30-4E26-22DC1182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97FBB-DC94-ED4D-9F08-1EA08A8A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CB5F5-3525-ABB0-F08E-973F66B2A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56741-FF16-442B-79D4-371173BA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C48D-8E29-1138-2482-7F89352B7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56955-1C3D-EB45-8E42-61F9C7D6182F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583C-795B-BE73-2EAF-27AC09D7E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C81A-3CB9-DFCE-C658-793452A43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42EBA-E108-CC42-970F-877724B22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9D2CB-3067-5715-E910-160E14BF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1" t="24144" r="10420"/>
          <a:stretch>
            <a:fillRect/>
          </a:stretch>
        </p:blipFill>
        <p:spPr>
          <a:xfrm>
            <a:off x="2774382" y="293425"/>
            <a:ext cx="6392503" cy="69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24FB29B-8215-DE41-A6F6-20DC2DF65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" t="16540" r="1552"/>
          <a:stretch>
            <a:fillRect/>
          </a:stretch>
        </p:blipFill>
        <p:spPr bwMode="auto">
          <a:xfrm>
            <a:off x="557048" y="1135117"/>
            <a:ext cx="11445766" cy="571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264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blue people with gears&#10;&#10;AI-generated content may be incorrect.">
            <a:extLst>
              <a:ext uri="{FF2B5EF4-FFF2-40B4-BE49-F238E27FC236}">
                <a16:creationId xmlns:a16="http://schemas.microsoft.com/office/drawing/2014/main" id="{3F597D47-2699-E9CE-04E7-98EFF1FA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0" y="2851150"/>
            <a:ext cx="17399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Karmazyn Raz, Hadar</dc:creator>
  <cp:lastModifiedBy>Karmazyn Raz, Hadar</cp:lastModifiedBy>
  <cp:revision>1</cp:revision>
  <dcterms:created xsi:type="dcterms:W3CDTF">2025-08-18T14:48:54Z</dcterms:created>
  <dcterms:modified xsi:type="dcterms:W3CDTF">2025-08-18T17:22:59Z</dcterms:modified>
</cp:coreProperties>
</file>