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DB9"/>
    <a:srgbClr val="DBCCB9"/>
    <a:srgbClr val="DBC9C5"/>
    <a:srgbClr val="E0CEC9"/>
    <a:srgbClr val="EDD8CE"/>
    <a:srgbClr val="B6A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94"/>
  </p:normalViewPr>
  <p:slideViewPr>
    <p:cSldViewPr snapToGrid="0">
      <p:cViewPr varScale="1">
        <p:scale>
          <a:sx n="121" d="100"/>
          <a:sy n="121" d="100"/>
        </p:scale>
        <p:origin x="8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A48-99E6-2043-D6B2-050EBB0D0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45AF1-AACB-9A3B-7233-C7D6C60D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1465-4E12-36AF-3B43-8656D6F9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FEC1-2A3B-F96B-9AC9-697D75E0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1CF9-7F84-E3C9-C13C-0B12068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444F-75C6-123F-AADE-AE8F3B46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3E63-907C-D1FD-37D5-7A188FD8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6EDB-1641-26D5-7B62-8AEE7C29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7FE0-BA77-85B6-EE2F-AA8559FF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01B8-B7DE-5FCB-3488-C5CEEB4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6D4AA-5AF1-189A-BD1D-F2B830A16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BFD64-9378-0E10-CDD2-9591CFF1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9FE8-3DC2-F4EC-5DA2-DACE1356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3648-4A23-01AA-46CE-299ED500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DAA3-B86B-DB9D-E5D8-0AA6F688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6BAF-5768-E2BE-C8DC-11FF9D21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57FE-321E-7EB7-ABF5-B5743B4D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002A-4987-BF16-1267-B8FE0BD5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E61C-6E2F-44EE-2312-E089716B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6F81-75FF-3E40-C964-34360219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44A8-CFCE-D3DD-A165-746E164B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A56D-E8BD-3C78-B471-1CE2EABD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6284-BD3E-9883-24B0-2B5B8F66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04AE-3E87-97E8-8A78-15102A7B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8631-3F8E-059B-E956-8C10EA8E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201A-1D94-51C1-9552-755B75A6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9198-3694-67B9-B35E-9B67B9F27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CDCE-4448-E482-6052-2C6451DEA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5EC8-CA80-0DC8-9A44-0CBDD93F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EAF69-4429-9807-8FED-CFCB7732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8305-9F24-A3CD-C987-2C0FE026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F87-A9D7-59DE-F535-0C6D437A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1704D-1A37-68E4-9032-405A037D5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1F63-70F8-11DC-FC51-6FF0CE38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6487-B486-5B32-AC8D-7B93890F4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E3B68-E9E0-C388-F704-FE23B0DB2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5BBA9-D712-C39E-21C2-87A0462C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61A23-A721-34B2-A8EB-0A5022A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429B-3386-4E77-72B8-281D7F30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E09-69A1-9AAA-9991-1B37200B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0AD5-CE9A-5574-9A12-041FC691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75136-9C37-27F3-C5FD-B2D5BD8D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E17BD-AF32-D3D2-ADAF-F8754E31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5A1DD-D613-3141-E187-334D264A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C16B7-81F9-1D45-ECBB-2B982B43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BDA5F-D0AC-9B11-098C-E53049FF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07BD-EEDA-E79B-EB4D-D840FD67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BA4F-D014-A3EE-8AE4-CF2503B6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671A3-51DA-1319-1102-7ABDA96E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6B97-7888-929C-6DF8-2FE411DE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A107-6887-52CC-5E38-60C8DF87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BEA4-A049-7BE0-35E2-6B80525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2196-D029-DB41-1B33-29D3926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BFA5E-19E3-0AF3-D2B0-579FB0620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01C63-F5E4-4042-2C66-C6C10691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73DC-F74B-EE6B-2BEC-33455A4F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5A52-3FB1-8FD2-031D-BC9B63A8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271F4-0279-6BA7-1541-BA354CE1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1F84A-28DA-8387-4408-A49113DA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F34BA-B1D8-352C-6D5F-B56B7068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39FE-4DB0-3A41-AAAE-670BA9E6C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F0AA2-AF53-4343-52C9-D3DC24644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3FC7-BDDC-4721-E7EA-C3A1A7B79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C90F53-414F-362C-BD93-F8DC1F416ABF}"/>
              </a:ext>
            </a:extLst>
          </p:cNvPr>
          <p:cNvSpPr/>
          <p:nvPr/>
        </p:nvSpPr>
        <p:spPr>
          <a:xfrm>
            <a:off x="-1040524" y="0"/>
            <a:ext cx="14441214" cy="7115505"/>
          </a:xfrm>
          <a:prstGeom prst="rect">
            <a:avLst/>
          </a:prstGeom>
          <a:solidFill>
            <a:srgbClr val="DBCD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89528-DD68-5BE5-EA25-A9D28C3F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2" t="3195" r="4899"/>
          <a:stretch>
            <a:fillRect/>
          </a:stretch>
        </p:blipFill>
        <p:spPr>
          <a:xfrm>
            <a:off x="4911383" y="1024759"/>
            <a:ext cx="7038879" cy="506598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39447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Karmazyn Raz, Hadar</dc:creator>
  <cp:lastModifiedBy>Karmazyn Raz, Hadar</cp:lastModifiedBy>
  <cp:revision>3</cp:revision>
  <cp:lastPrinted>2025-07-07T14:37:13Z</cp:lastPrinted>
  <dcterms:created xsi:type="dcterms:W3CDTF">2025-07-07T14:34:12Z</dcterms:created>
  <dcterms:modified xsi:type="dcterms:W3CDTF">2025-08-15T14:05:31Z</dcterms:modified>
</cp:coreProperties>
</file>