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E9A-C43B-A809-FA89-8F44E07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E89CC-D38C-20ED-4520-B6FB7393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3AD0-975F-72C1-528E-846BED40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9B6C-7976-D18E-66C8-897E8BB1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9B92-3EEB-6C3A-CF29-91F752A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333-E3E9-7C3B-2BD5-44725D96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9EEF-2525-65EC-7868-CD331951F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B2F4-E7ED-9F1D-F478-2C265832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F75C-3DE6-FE2B-3451-9B5AE116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1B1E-C42C-4095-3D8C-B971E72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9422-931C-0D6A-0B03-DECA87321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07452-6B3C-FE96-6F7F-899FF431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6CAB-B322-585B-7548-B4DED3EC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02DE-5C1E-EA60-5FEB-F274BCD2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4F82-E687-8E25-7E6B-975C8DD6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FBFC-1864-217C-12B0-8A9475D5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FD4B-424B-2C42-7A88-8BC7A50F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6FDD-64D7-8C17-09E3-EAC1BF8C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27BF-0874-7C4E-684C-C3EC8DDC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9C1D-182A-D68B-4441-6C908198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F1-C44D-868D-1304-26F554DA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63D6-F5EE-1CCC-4712-8634797E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A8EC-720A-2973-7A09-2F5A9CBE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B01B-8401-1100-14B1-BD12546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4168-2580-88F9-3934-C8AEB60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8D63-7F63-91DD-4C03-2525A04F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7DB9-D9C1-3F96-7CB2-98888CFC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BF88-B295-C3AD-9552-75BA20D5B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0918-FF48-5A1C-64EA-BC802A4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6065-2441-D99F-2CEC-0F6ADCE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3AAA-EB1C-65EE-1865-9BA4B5F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2480-B4B6-5251-86E5-52CCF61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444A-A058-42F2-BEB5-7639ADEF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83D-A979-48DB-D337-42784764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EBA3A-FF6A-79F1-0AC8-A5A7FDB53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BFE7B-935A-66DE-3579-F3283CA6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FEAAC-A5DF-FF05-1AD2-B5BD3A1C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37E55-5BCC-EFC4-163F-5FAB43FB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7A45D-FF51-5B33-4400-BD71B086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0F1-7551-F8D3-904C-2AB8D6A1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6BA6-3D94-11CE-C6C8-6B7AF280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43DF7-658A-0CFF-1850-6DAA017C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A479D-8203-9657-624B-96541A8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636C-0EC5-2C1C-B5CB-568BC4A8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BFE60-388E-83AE-F2F1-5B8CF809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8112-3DEB-CBD9-278E-E6F4A4C7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78E9-ADD2-E11A-E647-A21E22D9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0D8D-5884-6492-55C4-D7942EA9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219E8-F807-9C65-4F38-2CC3FAE7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A78F-F38A-A4DC-9F79-A24B48BA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DD47-8B90-A314-AD6D-D55F74DB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9685-7A23-D41E-9299-42D3822E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9D96-56F9-EFD6-34E6-2A65C56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2E440-327E-2BEA-3F15-D3DF50F2B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183F3-0C2C-8CC0-AF6D-156F6F74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55E9-D28F-8670-0F2B-9F9FF2AE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0580-9966-F99A-F727-44BF833F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8712B-D113-905D-9182-2C8636E5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C52FC-CD5C-BF4F-F2C5-C8962865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6C5E-5CCB-6A6E-CB40-2D4ED50C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6444-345E-6289-4ACB-E217174A3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67A01-35BF-0A4F-8C34-04A3469CD7AE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D27F-4F3C-0FA0-26EC-827E93B1D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3F2A-A69C-62F6-1FEF-E88BC4BF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7D936-38D4-114F-885E-974A49A3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2BB041-5380-DAE8-E2A1-8C661615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8" y="294501"/>
            <a:ext cx="6667844" cy="66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3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Karmazyn Raz, Hadar</dc:creator>
  <cp:lastModifiedBy>Karmazyn Raz, Hadar</cp:lastModifiedBy>
  <cp:revision>1</cp:revision>
  <dcterms:created xsi:type="dcterms:W3CDTF">2025-07-13T18:45:22Z</dcterms:created>
  <dcterms:modified xsi:type="dcterms:W3CDTF">2025-08-12T21:07:22Z</dcterms:modified>
</cp:coreProperties>
</file>