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21AD9-6C8E-491E-BC10-3FE0C3C8F2A1}" v="2328" dt="2023-02-28T06:33:30.616"/>
    <p1510:client id="{8AE542D4-ADF5-4414-A7E4-7CEBAA768F2F}" v="457" dt="2023-02-26T06:26:22.600"/>
    <p1510:client id="{E8779F3A-3500-4F2F-9A12-6CD67E663505}" v="16" dt="2023-02-28T14:02:1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Karthic B" userId="3ba04fddd8936ec7" providerId="Windows Live" clId="Web-{8AE542D4-ADF5-4414-A7E4-7CEBAA768F2F}"/>
    <pc:docChg chg="addSld modSld">
      <pc:chgData name="Harish Karthic B" userId="3ba04fddd8936ec7" providerId="Windows Live" clId="Web-{8AE542D4-ADF5-4414-A7E4-7CEBAA768F2F}" dt="2023-02-26T06:26:22.600" v="451" actId="20577"/>
      <pc:docMkLst>
        <pc:docMk/>
      </pc:docMkLst>
      <pc:sldChg chg="modSp">
        <pc:chgData name="Harish Karthic B" userId="3ba04fddd8936ec7" providerId="Windows Live" clId="Web-{8AE542D4-ADF5-4414-A7E4-7CEBAA768F2F}" dt="2023-02-25T12:46:53.763" v="14" actId="14100"/>
        <pc:sldMkLst>
          <pc:docMk/>
          <pc:sldMk cId="109857222" sldId="256"/>
        </pc:sldMkLst>
        <pc:spChg chg="mod">
          <ac:chgData name="Harish Karthic B" userId="3ba04fddd8936ec7" providerId="Windows Live" clId="Web-{8AE542D4-ADF5-4414-A7E4-7CEBAA768F2F}" dt="2023-02-25T12:46:02.653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ish Karthic B" userId="3ba04fddd8936ec7" providerId="Windows Live" clId="Web-{8AE542D4-ADF5-4414-A7E4-7CEBAA768F2F}" dt="2023-02-25T12:46:53.763" v="14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Harish Karthic B" userId="3ba04fddd8936ec7" providerId="Windows Live" clId="Web-{8AE542D4-ADF5-4414-A7E4-7CEBAA768F2F}" dt="2023-02-25T14:15:09.079" v="19" actId="20577"/>
        <pc:sldMkLst>
          <pc:docMk/>
          <pc:sldMk cId="1055741467" sldId="257"/>
        </pc:sldMkLst>
        <pc:spChg chg="mod">
          <ac:chgData name="Harish Karthic B" userId="3ba04fddd8936ec7" providerId="Windows Live" clId="Web-{8AE542D4-ADF5-4414-A7E4-7CEBAA768F2F}" dt="2023-02-25T14:15:09.079" v="19" actId="20577"/>
          <ac:spMkLst>
            <pc:docMk/>
            <pc:sldMk cId="1055741467" sldId="257"/>
            <ac:spMk id="2" creationId="{E905A363-77D0-7CD2-584D-B628BA92CE83}"/>
          </ac:spMkLst>
        </pc:spChg>
      </pc:sldChg>
      <pc:sldChg chg="modSp new">
        <pc:chgData name="Harish Karthic B" userId="3ba04fddd8936ec7" providerId="Windows Live" clId="Web-{8AE542D4-ADF5-4414-A7E4-7CEBAA768F2F}" dt="2023-02-25T14:34:27.185" v="122" actId="20577"/>
        <pc:sldMkLst>
          <pc:docMk/>
          <pc:sldMk cId="2760523995" sldId="258"/>
        </pc:sldMkLst>
        <pc:spChg chg="mod">
          <ac:chgData name="Harish Karthic B" userId="3ba04fddd8936ec7" providerId="Windows Live" clId="Web-{8AE542D4-ADF5-4414-A7E4-7CEBAA768F2F}" dt="2023-02-25T14:15:19.313" v="24" actId="20577"/>
          <ac:spMkLst>
            <pc:docMk/>
            <pc:sldMk cId="2760523995" sldId="258"/>
            <ac:spMk id="2" creationId="{129D7BAB-33A6-91DA-1494-A04245B03377}"/>
          </ac:spMkLst>
        </pc:spChg>
        <pc:spChg chg="mod">
          <ac:chgData name="Harish Karthic B" userId="3ba04fddd8936ec7" providerId="Windows Live" clId="Web-{8AE542D4-ADF5-4414-A7E4-7CEBAA768F2F}" dt="2023-02-25T14:34:27.185" v="122" actId="20577"/>
          <ac:spMkLst>
            <pc:docMk/>
            <pc:sldMk cId="2760523995" sldId="258"/>
            <ac:spMk id="3" creationId="{3F921BED-2D19-5114-DBDA-BF1E12A6C356}"/>
          </ac:spMkLst>
        </pc:spChg>
      </pc:sldChg>
      <pc:sldChg chg="modSp new">
        <pc:chgData name="Harish Karthic B" userId="3ba04fddd8936ec7" providerId="Windows Live" clId="Web-{8AE542D4-ADF5-4414-A7E4-7CEBAA768F2F}" dt="2023-02-26T04:51:57.340" v="259" actId="20577"/>
        <pc:sldMkLst>
          <pc:docMk/>
          <pc:sldMk cId="2410689407" sldId="259"/>
        </pc:sldMkLst>
        <pc:spChg chg="mod">
          <ac:chgData name="Harish Karthic B" userId="3ba04fddd8936ec7" providerId="Windows Live" clId="Web-{8AE542D4-ADF5-4414-A7E4-7CEBAA768F2F}" dt="2023-02-26T04:47:47.481" v="129" actId="20577"/>
          <ac:spMkLst>
            <pc:docMk/>
            <pc:sldMk cId="2410689407" sldId="259"/>
            <ac:spMk id="2" creationId="{2D386889-1B6D-CF03-37A8-B1A72F42D74B}"/>
          </ac:spMkLst>
        </pc:spChg>
        <pc:spChg chg="mod">
          <ac:chgData name="Harish Karthic B" userId="3ba04fddd8936ec7" providerId="Windows Live" clId="Web-{8AE542D4-ADF5-4414-A7E4-7CEBAA768F2F}" dt="2023-02-26T04:51:57.340" v="259" actId="20577"/>
          <ac:spMkLst>
            <pc:docMk/>
            <pc:sldMk cId="2410689407" sldId="259"/>
            <ac:spMk id="3" creationId="{C70C9A08-E0DF-9C9A-79D9-8D4BD92F5368}"/>
          </ac:spMkLst>
        </pc:spChg>
      </pc:sldChg>
      <pc:sldChg chg="modSp new">
        <pc:chgData name="Harish Karthic B" userId="3ba04fddd8936ec7" providerId="Windows Live" clId="Web-{8AE542D4-ADF5-4414-A7E4-7CEBAA768F2F}" dt="2023-02-26T04:52:08.825" v="276" actId="20577"/>
        <pc:sldMkLst>
          <pc:docMk/>
          <pc:sldMk cId="1651295180" sldId="260"/>
        </pc:sldMkLst>
        <pc:spChg chg="mod">
          <ac:chgData name="Harish Karthic B" userId="3ba04fddd8936ec7" providerId="Windows Live" clId="Web-{8AE542D4-ADF5-4414-A7E4-7CEBAA768F2F}" dt="2023-02-26T04:52:08.825" v="276" actId="20577"/>
          <ac:spMkLst>
            <pc:docMk/>
            <pc:sldMk cId="1651295180" sldId="260"/>
            <ac:spMk id="2" creationId="{CFF93B2A-F0BD-DBF3-19B1-8E4A78385EF7}"/>
          </ac:spMkLst>
        </pc:spChg>
      </pc:sldChg>
      <pc:sldChg chg="modSp new">
        <pc:chgData name="Harish Karthic B" userId="3ba04fddd8936ec7" providerId="Windows Live" clId="Web-{8AE542D4-ADF5-4414-A7E4-7CEBAA768F2F}" dt="2023-02-26T05:57:12.147" v="343" actId="20577"/>
        <pc:sldMkLst>
          <pc:docMk/>
          <pc:sldMk cId="2231010739" sldId="261"/>
        </pc:sldMkLst>
        <pc:spChg chg="mod">
          <ac:chgData name="Harish Karthic B" userId="3ba04fddd8936ec7" providerId="Windows Live" clId="Web-{8AE542D4-ADF5-4414-A7E4-7CEBAA768F2F}" dt="2023-02-26T05:11:23.319" v="290" actId="20577"/>
          <ac:spMkLst>
            <pc:docMk/>
            <pc:sldMk cId="2231010739" sldId="261"/>
            <ac:spMk id="2" creationId="{EC1B85E3-4E4F-8061-C174-18730A996EDF}"/>
          </ac:spMkLst>
        </pc:spChg>
        <pc:spChg chg="mod">
          <ac:chgData name="Harish Karthic B" userId="3ba04fddd8936ec7" providerId="Windows Live" clId="Web-{8AE542D4-ADF5-4414-A7E4-7CEBAA768F2F}" dt="2023-02-26T05:57:12.147" v="343" actId="20577"/>
          <ac:spMkLst>
            <pc:docMk/>
            <pc:sldMk cId="2231010739" sldId="261"/>
            <ac:spMk id="3" creationId="{D8DB8888-EA66-49A8-1669-DA7F03D16C6A}"/>
          </ac:spMkLst>
        </pc:spChg>
      </pc:sldChg>
      <pc:sldChg chg="modSp new">
        <pc:chgData name="Harish Karthic B" userId="3ba04fddd8936ec7" providerId="Windows Live" clId="Web-{8AE542D4-ADF5-4414-A7E4-7CEBAA768F2F}" dt="2023-02-26T06:26:22.600" v="451" actId="20577"/>
        <pc:sldMkLst>
          <pc:docMk/>
          <pc:sldMk cId="864928316" sldId="262"/>
        </pc:sldMkLst>
        <pc:spChg chg="mod">
          <ac:chgData name="Harish Karthic B" userId="3ba04fddd8936ec7" providerId="Windows Live" clId="Web-{8AE542D4-ADF5-4414-A7E4-7CEBAA768F2F}" dt="2023-02-26T05:58:17.383" v="380" actId="20577"/>
          <ac:spMkLst>
            <pc:docMk/>
            <pc:sldMk cId="864928316" sldId="262"/>
            <ac:spMk id="2" creationId="{28074475-DE50-C7D5-5657-1E51516554F5}"/>
          </ac:spMkLst>
        </pc:spChg>
        <pc:spChg chg="mod">
          <ac:chgData name="Harish Karthic B" userId="3ba04fddd8936ec7" providerId="Windows Live" clId="Web-{8AE542D4-ADF5-4414-A7E4-7CEBAA768F2F}" dt="2023-02-26T06:26:22.600" v="451" actId="20577"/>
          <ac:spMkLst>
            <pc:docMk/>
            <pc:sldMk cId="864928316" sldId="262"/>
            <ac:spMk id="3" creationId="{CBDF0CF5-9B3F-57C3-AA1C-B74F337AAAA5}"/>
          </ac:spMkLst>
        </pc:spChg>
      </pc:sldChg>
    </pc:docChg>
  </pc:docChgLst>
  <pc:docChgLst>
    <pc:chgData name="Harish Karthic B" userId="3ba04fddd8936ec7" providerId="Windows Live" clId="Web-{67921AD9-6C8E-491E-BC10-3FE0C3C8F2A1}"/>
    <pc:docChg chg="addSld delSld modSld">
      <pc:chgData name="Harish Karthic B" userId="3ba04fddd8936ec7" providerId="Windows Live" clId="Web-{67921AD9-6C8E-491E-BC10-3FE0C3C8F2A1}" dt="2023-02-28T06:33:30.616" v="2334" actId="20577"/>
      <pc:docMkLst>
        <pc:docMk/>
      </pc:docMkLst>
      <pc:sldChg chg="modSp">
        <pc:chgData name="Harish Karthic B" userId="3ba04fddd8936ec7" providerId="Windows Live" clId="Web-{67921AD9-6C8E-491E-BC10-3FE0C3C8F2A1}" dt="2023-02-27T04:27:44.653" v="374" actId="20577"/>
        <pc:sldMkLst>
          <pc:docMk/>
          <pc:sldMk cId="1055741467" sldId="257"/>
        </pc:sldMkLst>
        <pc:spChg chg="mod">
          <ac:chgData name="Harish Karthic B" userId="3ba04fddd8936ec7" providerId="Windows Live" clId="Web-{67921AD9-6C8E-491E-BC10-3FE0C3C8F2A1}" dt="2023-02-27T04:27:44.653" v="374" actId="20577"/>
          <ac:spMkLst>
            <pc:docMk/>
            <pc:sldMk cId="1055741467" sldId="257"/>
            <ac:spMk id="3" creationId="{0C872D9B-8A1E-37C2-C9BB-D157A195ACD7}"/>
          </ac:spMkLst>
        </pc:spChg>
      </pc:sldChg>
      <pc:sldChg chg="modSp">
        <pc:chgData name="Harish Karthic B" userId="3ba04fddd8936ec7" providerId="Windows Live" clId="Web-{67921AD9-6C8E-491E-BC10-3FE0C3C8F2A1}" dt="2023-02-28T06:33:30.616" v="2334" actId="20577"/>
        <pc:sldMkLst>
          <pc:docMk/>
          <pc:sldMk cId="2760523995" sldId="258"/>
        </pc:sldMkLst>
        <pc:spChg chg="mod">
          <ac:chgData name="Harish Karthic B" userId="3ba04fddd8936ec7" providerId="Windows Live" clId="Web-{67921AD9-6C8E-491E-BC10-3FE0C3C8F2A1}" dt="2023-02-28T06:33:30.616" v="2334" actId="20577"/>
          <ac:spMkLst>
            <pc:docMk/>
            <pc:sldMk cId="2760523995" sldId="258"/>
            <ac:spMk id="3" creationId="{3F921BED-2D19-5114-DBDA-BF1E12A6C356}"/>
          </ac:spMkLst>
        </pc:spChg>
      </pc:sldChg>
      <pc:sldChg chg="modSp del">
        <pc:chgData name="Harish Karthic B" userId="3ba04fddd8936ec7" providerId="Windows Live" clId="Web-{67921AD9-6C8E-491E-BC10-3FE0C3C8F2A1}" dt="2023-02-27T19:43:56.770" v="2307"/>
        <pc:sldMkLst>
          <pc:docMk/>
          <pc:sldMk cId="2410689407" sldId="259"/>
        </pc:sldMkLst>
        <pc:spChg chg="mod">
          <ac:chgData name="Harish Karthic B" userId="3ba04fddd8936ec7" providerId="Windows Live" clId="Web-{67921AD9-6C8E-491E-BC10-3FE0C3C8F2A1}" dt="2023-02-27T06:10:51.380" v="2249" actId="20577"/>
          <ac:spMkLst>
            <pc:docMk/>
            <pc:sldMk cId="2410689407" sldId="259"/>
            <ac:spMk id="3" creationId="{C70C9A08-E0DF-9C9A-79D9-8D4BD92F5368}"/>
          </ac:spMkLst>
        </pc:spChg>
      </pc:sldChg>
      <pc:sldChg chg="modSp">
        <pc:chgData name="Harish Karthic B" userId="3ba04fddd8936ec7" providerId="Windows Live" clId="Web-{67921AD9-6C8E-491E-BC10-3FE0C3C8F2A1}" dt="2023-02-27T19:43:43.379" v="2306" actId="20577"/>
        <pc:sldMkLst>
          <pc:docMk/>
          <pc:sldMk cId="1651295180" sldId="260"/>
        </pc:sldMkLst>
        <pc:spChg chg="mod">
          <ac:chgData name="Harish Karthic B" userId="3ba04fddd8936ec7" providerId="Windows Live" clId="Web-{67921AD9-6C8E-491E-BC10-3FE0C3C8F2A1}" dt="2023-02-27T19:43:43.379" v="2306" actId="20577"/>
          <ac:spMkLst>
            <pc:docMk/>
            <pc:sldMk cId="1651295180" sldId="260"/>
            <ac:spMk id="3" creationId="{0B59EBC4-A24B-EBC6-5816-B694651BB1EA}"/>
          </ac:spMkLst>
        </pc:spChg>
      </pc:sldChg>
      <pc:sldChg chg="modSp">
        <pc:chgData name="Harish Karthic B" userId="3ba04fddd8936ec7" providerId="Windows Live" clId="Web-{67921AD9-6C8E-491E-BC10-3FE0C3C8F2A1}" dt="2023-02-27T19:45:33.537" v="2315" actId="20577"/>
        <pc:sldMkLst>
          <pc:docMk/>
          <pc:sldMk cId="2231010739" sldId="261"/>
        </pc:sldMkLst>
        <pc:spChg chg="mod">
          <ac:chgData name="Harish Karthic B" userId="3ba04fddd8936ec7" providerId="Windows Live" clId="Web-{67921AD9-6C8E-491E-BC10-3FE0C3C8F2A1}" dt="2023-02-27T19:44:51.537" v="2310" actId="20577"/>
          <ac:spMkLst>
            <pc:docMk/>
            <pc:sldMk cId="2231010739" sldId="261"/>
            <ac:spMk id="2" creationId="{EC1B85E3-4E4F-8061-C174-18730A996EDF}"/>
          </ac:spMkLst>
        </pc:spChg>
        <pc:spChg chg="mod">
          <ac:chgData name="Harish Karthic B" userId="3ba04fddd8936ec7" providerId="Windows Live" clId="Web-{67921AD9-6C8E-491E-BC10-3FE0C3C8F2A1}" dt="2023-02-27T19:45:33.537" v="2315" actId="20577"/>
          <ac:spMkLst>
            <pc:docMk/>
            <pc:sldMk cId="2231010739" sldId="261"/>
            <ac:spMk id="3" creationId="{D8DB8888-EA66-49A8-1669-DA7F03D16C6A}"/>
          </ac:spMkLst>
        </pc:spChg>
      </pc:sldChg>
      <pc:sldChg chg="modSp">
        <pc:chgData name="Harish Karthic B" userId="3ba04fddd8936ec7" providerId="Windows Live" clId="Web-{67921AD9-6C8E-491E-BC10-3FE0C3C8F2A1}" dt="2023-02-28T05:40:16.136" v="2326" actId="20577"/>
        <pc:sldMkLst>
          <pc:docMk/>
          <pc:sldMk cId="864928316" sldId="262"/>
        </pc:sldMkLst>
        <pc:spChg chg="mod">
          <ac:chgData name="Harish Karthic B" userId="3ba04fddd8936ec7" providerId="Windows Live" clId="Web-{67921AD9-6C8E-491E-BC10-3FE0C3C8F2A1}" dt="2023-02-27T04:32:59.459" v="454" actId="20577"/>
          <ac:spMkLst>
            <pc:docMk/>
            <pc:sldMk cId="864928316" sldId="262"/>
            <ac:spMk id="2" creationId="{28074475-DE50-C7D5-5657-1E51516554F5}"/>
          </ac:spMkLst>
        </pc:spChg>
        <pc:spChg chg="mod">
          <ac:chgData name="Harish Karthic B" userId="3ba04fddd8936ec7" providerId="Windows Live" clId="Web-{67921AD9-6C8E-491E-BC10-3FE0C3C8F2A1}" dt="2023-02-28T05:40:16.136" v="2326" actId="20577"/>
          <ac:spMkLst>
            <pc:docMk/>
            <pc:sldMk cId="864928316" sldId="262"/>
            <ac:spMk id="3" creationId="{CBDF0CF5-9B3F-57C3-AA1C-B74F337AAAA5}"/>
          </ac:spMkLst>
        </pc:spChg>
      </pc:sldChg>
      <pc:sldChg chg="modSp new">
        <pc:chgData name="Harish Karthic B" userId="3ba04fddd8936ec7" providerId="Windows Live" clId="Web-{67921AD9-6C8E-491E-BC10-3FE0C3C8F2A1}" dt="2023-02-27T19:46:11.601" v="2317" actId="20577"/>
        <pc:sldMkLst>
          <pc:docMk/>
          <pc:sldMk cId="744510753" sldId="263"/>
        </pc:sldMkLst>
        <pc:spChg chg="mod">
          <ac:chgData name="Harish Karthic B" userId="3ba04fddd8936ec7" providerId="Windows Live" clId="Web-{67921AD9-6C8E-491E-BC10-3FE0C3C8F2A1}" dt="2023-02-26T13:52:01.971" v="248" actId="20577"/>
          <ac:spMkLst>
            <pc:docMk/>
            <pc:sldMk cId="744510753" sldId="263"/>
            <ac:spMk id="2" creationId="{BB78D3BF-2C2E-FDCC-9115-604D6FC2D0F4}"/>
          </ac:spMkLst>
        </pc:spChg>
        <pc:spChg chg="mod">
          <ac:chgData name="Harish Karthic B" userId="3ba04fddd8936ec7" providerId="Windows Live" clId="Web-{67921AD9-6C8E-491E-BC10-3FE0C3C8F2A1}" dt="2023-02-27T19:46:11.601" v="2317" actId="20577"/>
          <ac:spMkLst>
            <pc:docMk/>
            <pc:sldMk cId="744510753" sldId="263"/>
            <ac:spMk id="3" creationId="{068630FC-10AC-FDF2-FA69-E01FCBD030FE}"/>
          </ac:spMkLst>
        </pc:spChg>
      </pc:sldChg>
      <pc:sldChg chg="modSp new">
        <pc:chgData name="Harish Karthic B" userId="3ba04fddd8936ec7" providerId="Windows Live" clId="Web-{67921AD9-6C8E-491E-BC10-3FE0C3C8F2A1}" dt="2023-02-27T19:40:42.547" v="2298" actId="20577"/>
        <pc:sldMkLst>
          <pc:docMk/>
          <pc:sldMk cId="3081235838" sldId="264"/>
        </pc:sldMkLst>
        <pc:spChg chg="mod">
          <ac:chgData name="Harish Karthic B" userId="3ba04fddd8936ec7" providerId="Windows Live" clId="Web-{67921AD9-6C8E-491E-BC10-3FE0C3C8F2A1}" dt="2023-02-27T19:40:42.547" v="2298" actId="20577"/>
          <ac:spMkLst>
            <pc:docMk/>
            <pc:sldMk cId="3081235838" sldId="264"/>
            <ac:spMk id="2" creationId="{4F606D4C-C25A-0020-DB9B-A21D5CE24566}"/>
          </ac:spMkLst>
        </pc:spChg>
        <pc:spChg chg="mod">
          <ac:chgData name="Harish Karthic B" userId="3ba04fddd8936ec7" providerId="Windows Live" clId="Web-{67921AD9-6C8E-491E-BC10-3FE0C3C8F2A1}" dt="2023-02-27T06:49:52.434" v="2266" actId="20577"/>
          <ac:spMkLst>
            <pc:docMk/>
            <pc:sldMk cId="3081235838" sldId="264"/>
            <ac:spMk id="3" creationId="{CCD736AB-EA57-BF4E-D896-9931A74C4C86}"/>
          </ac:spMkLst>
        </pc:spChg>
      </pc:sldChg>
      <pc:sldChg chg="modSp new">
        <pc:chgData name="Harish Karthic B" userId="3ba04fddd8936ec7" providerId="Windows Live" clId="Web-{67921AD9-6C8E-491E-BC10-3FE0C3C8F2A1}" dt="2023-02-27T05:36:06.903" v="2062" actId="20577"/>
        <pc:sldMkLst>
          <pc:docMk/>
          <pc:sldMk cId="1621628458" sldId="265"/>
        </pc:sldMkLst>
        <pc:spChg chg="mod">
          <ac:chgData name="Harish Karthic B" userId="3ba04fddd8936ec7" providerId="Windows Live" clId="Web-{67921AD9-6C8E-491E-BC10-3FE0C3C8F2A1}" dt="2023-02-26T14:06:17.159" v="325" actId="20577"/>
          <ac:spMkLst>
            <pc:docMk/>
            <pc:sldMk cId="1621628458" sldId="265"/>
            <ac:spMk id="2" creationId="{86E9B0F9-B762-991D-DCE9-A9588D9CA456}"/>
          </ac:spMkLst>
        </pc:spChg>
        <pc:spChg chg="mod">
          <ac:chgData name="Harish Karthic B" userId="3ba04fddd8936ec7" providerId="Windows Live" clId="Web-{67921AD9-6C8E-491E-BC10-3FE0C3C8F2A1}" dt="2023-02-27T05:36:06.903" v="2062" actId="20577"/>
          <ac:spMkLst>
            <pc:docMk/>
            <pc:sldMk cId="1621628458" sldId="265"/>
            <ac:spMk id="3" creationId="{F5F4657D-6D0D-CE51-1A9B-E5B42BF677D5}"/>
          </ac:spMkLst>
        </pc:spChg>
      </pc:sldChg>
      <pc:sldChg chg="new del">
        <pc:chgData name="Harish Karthic B" userId="3ba04fddd8936ec7" providerId="Windows Live" clId="Web-{67921AD9-6C8E-491E-BC10-3FE0C3C8F2A1}" dt="2023-02-27T04:28:13.325" v="376"/>
        <pc:sldMkLst>
          <pc:docMk/>
          <pc:sldMk cId="1171236299" sldId="266"/>
        </pc:sldMkLst>
      </pc:sldChg>
      <pc:sldChg chg="new del">
        <pc:chgData name="Harish Karthic B" userId="3ba04fddd8936ec7" providerId="Windows Live" clId="Web-{67921AD9-6C8E-491E-BC10-3FE0C3C8F2A1}" dt="2023-02-27T04:28:58.905" v="392"/>
        <pc:sldMkLst>
          <pc:docMk/>
          <pc:sldMk cId="1660951175" sldId="266"/>
        </pc:sldMkLst>
      </pc:sldChg>
      <pc:sldChg chg="modSp new del">
        <pc:chgData name="Harish Karthic B" userId="3ba04fddd8936ec7" providerId="Windows Live" clId="Web-{67921AD9-6C8E-491E-BC10-3FE0C3C8F2A1}" dt="2023-02-27T19:38:42.764" v="2273"/>
        <pc:sldMkLst>
          <pc:docMk/>
          <pc:sldMk cId="1929431448" sldId="267"/>
        </pc:sldMkLst>
        <pc:spChg chg="mod">
          <ac:chgData name="Harish Karthic B" userId="3ba04fddd8936ec7" providerId="Windows Live" clId="Web-{67921AD9-6C8E-491E-BC10-3FE0C3C8F2A1}" dt="2023-02-27T04:28:32.170" v="381" actId="20577"/>
          <ac:spMkLst>
            <pc:docMk/>
            <pc:sldMk cId="1929431448" sldId="267"/>
            <ac:spMk id="2" creationId="{F40DB903-E762-16FA-D119-B4BE40BB365D}"/>
          </ac:spMkLst>
        </pc:spChg>
        <pc:spChg chg="mod">
          <ac:chgData name="Harish Karthic B" userId="3ba04fddd8936ec7" providerId="Windows Live" clId="Web-{67921AD9-6C8E-491E-BC10-3FE0C3C8F2A1}" dt="2023-02-27T04:28:37.998" v="385" actId="20577"/>
          <ac:spMkLst>
            <pc:docMk/>
            <pc:sldMk cId="1929431448" sldId="267"/>
            <ac:spMk id="3" creationId="{BAA23579-CC38-CDCF-338D-C0D1F102D1C7}"/>
          </ac:spMkLst>
        </pc:spChg>
      </pc:sldChg>
      <pc:sldChg chg="modSp new">
        <pc:chgData name="Harish Karthic B" userId="3ba04fddd8936ec7" providerId="Windows Live" clId="Web-{67921AD9-6C8E-491E-BC10-3FE0C3C8F2A1}" dt="2023-02-27T04:28:50.764" v="391" actId="20577"/>
        <pc:sldMkLst>
          <pc:docMk/>
          <pc:sldMk cId="3571287841" sldId="268"/>
        </pc:sldMkLst>
        <pc:spChg chg="mod">
          <ac:chgData name="Harish Karthic B" userId="3ba04fddd8936ec7" providerId="Windows Live" clId="Web-{67921AD9-6C8E-491E-BC10-3FE0C3C8F2A1}" dt="2023-02-27T04:28:50.764" v="391" actId="20577"/>
          <ac:spMkLst>
            <pc:docMk/>
            <pc:sldMk cId="3571287841" sldId="268"/>
            <ac:spMk id="2" creationId="{AE1B0681-50E8-3F25-F36D-BB504045C532}"/>
          </ac:spMkLst>
        </pc:spChg>
      </pc:sldChg>
      <pc:sldChg chg="modSp new">
        <pc:chgData name="Harish Karthic B" userId="3ba04fddd8936ec7" providerId="Windows Live" clId="Web-{67921AD9-6C8E-491E-BC10-3FE0C3C8F2A1}" dt="2023-02-27T05:31:44.662" v="1686" actId="20577"/>
        <pc:sldMkLst>
          <pc:docMk/>
          <pc:sldMk cId="663159337" sldId="269"/>
        </pc:sldMkLst>
        <pc:spChg chg="mod">
          <ac:chgData name="Harish Karthic B" userId="3ba04fddd8936ec7" providerId="Windows Live" clId="Web-{67921AD9-6C8E-491E-BC10-3FE0C3C8F2A1}" dt="2023-02-27T05:31:44.662" v="1686" actId="20577"/>
          <ac:spMkLst>
            <pc:docMk/>
            <pc:sldMk cId="663159337" sldId="269"/>
            <ac:spMk id="2" creationId="{3E247B82-5555-CF95-20DD-000FDB3482B2}"/>
          </ac:spMkLst>
        </pc:spChg>
      </pc:sldChg>
      <pc:sldChg chg="addSp modSp new del">
        <pc:chgData name="Harish Karthic B" userId="3ba04fddd8936ec7" providerId="Windows Live" clId="Web-{67921AD9-6C8E-491E-BC10-3FE0C3C8F2A1}" dt="2023-02-27T05:42:21.397" v="2097"/>
        <pc:sldMkLst>
          <pc:docMk/>
          <pc:sldMk cId="1273706446" sldId="270"/>
        </pc:sldMkLst>
        <pc:picChg chg="add mod">
          <ac:chgData name="Harish Karthic B" userId="3ba04fddd8936ec7" providerId="Windows Live" clId="Web-{67921AD9-6C8E-491E-BC10-3FE0C3C8F2A1}" dt="2023-02-27T05:41:55.162" v="2096" actId="14100"/>
          <ac:picMkLst>
            <pc:docMk/>
            <pc:sldMk cId="1273706446" sldId="270"/>
            <ac:picMk id="4" creationId="{BA3A67A0-69B8-F500-ABE5-D5829D67A1F9}"/>
          </ac:picMkLst>
        </pc:picChg>
      </pc:sldChg>
      <pc:sldChg chg="modSp new del">
        <pc:chgData name="Harish Karthic B" userId="3ba04fddd8936ec7" providerId="Windows Live" clId="Web-{67921AD9-6C8E-491E-BC10-3FE0C3C8F2A1}" dt="2023-02-27T06:03:21.264" v="2229"/>
        <pc:sldMkLst>
          <pc:docMk/>
          <pc:sldMk cId="1923622657" sldId="270"/>
        </pc:sldMkLst>
        <pc:spChg chg="mod">
          <ac:chgData name="Harish Karthic B" userId="3ba04fddd8936ec7" providerId="Windows Live" clId="Web-{67921AD9-6C8E-491E-BC10-3FE0C3C8F2A1}" dt="2023-02-27T06:00:21.697" v="2146" actId="20577"/>
          <ac:spMkLst>
            <pc:docMk/>
            <pc:sldMk cId="1923622657" sldId="270"/>
            <ac:spMk id="2" creationId="{CA171A4B-B547-0A83-24E9-8048634B15B2}"/>
          </ac:spMkLst>
        </pc:spChg>
        <pc:spChg chg="mod">
          <ac:chgData name="Harish Karthic B" userId="3ba04fddd8936ec7" providerId="Windows Live" clId="Web-{67921AD9-6C8E-491E-BC10-3FE0C3C8F2A1}" dt="2023-02-27T06:02:49.545" v="2223" actId="20577"/>
          <ac:spMkLst>
            <pc:docMk/>
            <pc:sldMk cId="1923622657" sldId="270"/>
            <ac:spMk id="3" creationId="{E8122984-7776-5A41-9A41-66BBB03F3639}"/>
          </ac:spMkLst>
        </pc:spChg>
      </pc:sldChg>
      <pc:sldChg chg="modSp new del">
        <pc:chgData name="Harish Karthic B" userId="3ba04fddd8936ec7" providerId="Windows Live" clId="Web-{67921AD9-6C8E-491E-BC10-3FE0C3C8F2A1}" dt="2023-02-27T05:43:50.389" v="2131"/>
        <pc:sldMkLst>
          <pc:docMk/>
          <pc:sldMk cId="2885152316" sldId="270"/>
        </pc:sldMkLst>
        <pc:spChg chg="mod">
          <ac:chgData name="Harish Karthic B" userId="3ba04fddd8936ec7" providerId="Windows Live" clId="Web-{67921AD9-6C8E-491E-BC10-3FE0C3C8F2A1}" dt="2023-02-27T05:43:47.685" v="2130" actId="20577"/>
          <ac:spMkLst>
            <pc:docMk/>
            <pc:sldMk cId="2885152316" sldId="270"/>
            <ac:spMk id="2" creationId="{AE83131A-3616-5B41-36A8-DF4ED1B91A5B}"/>
          </ac:spMkLst>
        </pc:spChg>
        <pc:spChg chg="mod">
          <ac:chgData name="Harish Karthic B" userId="3ba04fddd8936ec7" providerId="Windows Live" clId="Web-{67921AD9-6C8E-491E-BC10-3FE0C3C8F2A1}" dt="2023-02-27T05:43:40.341" v="2119" actId="20577"/>
          <ac:spMkLst>
            <pc:docMk/>
            <pc:sldMk cId="2885152316" sldId="270"/>
            <ac:spMk id="3" creationId="{9BEEE3FA-DFDE-825A-FB78-76C3BCE9FAA0}"/>
          </ac:spMkLst>
        </pc:spChg>
      </pc:sldChg>
    </pc:docChg>
  </pc:docChgLst>
  <pc:docChgLst>
    <pc:chgData name="Harish Karthic B" userId="3ba04fddd8936ec7" providerId="Windows Live" clId="Web-{E8779F3A-3500-4F2F-9A12-6CD67E663505}"/>
    <pc:docChg chg="modSld">
      <pc:chgData name="Harish Karthic B" userId="3ba04fddd8936ec7" providerId="Windows Live" clId="Web-{E8779F3A-3500-4F2F-9A12-6CD67E663505}" dt="2023-02-28T14:02:09.072" v="14" actId="20577"/>
      <pc:docMkLst>
        <pc:docMk/>
      </pc:docMkLst>
      <pc:sldChg chg="modSp">
        <pc:chgData name="Harish Karthic B" userId="3ba04fddd8936ec7" providerId="Windows Live" clId="Web-{E8779F3A-3500-4F2F-9A12-6CD67E663505}" dt="2023-02-28T14:02:09.072" v="14" actId="20577"/>
        <pc:sldMkLst>
          <pc:docMk/>
          <pc:sldMk cId="864928316" sldId="262"/>
        </pc:sldMkLst>
        <pc:spChg chg="mod">
          <ac:chgData name="Harish Karthic B" userId="3ba04fddd8936ec7" providerId="Windows Live" clId="Web-{E8779F3A-3500-4F2F-9A12-6CD67E663505}" dt="2023-02-28T14:02:09.072" v="14" actId="20577"/>
          <ac:spMkLst>
            <pc:docMk/>
            <pc:sldMk cId="864928316" sldId="262"/>
            <ac:spMk id="2" creationId="{28074475-DE50-C7D5-5657-1E51516554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arthik7" TargetMode="External"/><Relationship Id="rId2" Type="http://schemas.openxmlformats.org/officeDocument/2006/relationships/hyperlink" Target="https://www.linkedin.com/in/harish-karthic-b-2313498b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karthik7.github.io/" TargetMode="External"/><Relationship Id="rId4" Type="http://schemas.openxmlformats.org/officeDocument/2006/relationships/hyperlink" Target="https://github.com/hkarthik7/azure-devops-java-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YpYOmxQe1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a DevOps Culture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Tools + Culture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7B82-5555-CF95-20DD-000FDB348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2039-F64E-7E23-6326-A13802EEA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0681-50E8-3F25-F36D-BB504045C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 &amp; 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2CDF-52F1-EA0F-A120-25FD926F6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A363-77D0-7CD2-584D-B628BA9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 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2D9B-8A1E-37C2-C9BB-D157A195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LinkedIn</a:t>
            </a:r>
          </a:p>
          <a:p>
            <a:r>
              <a:rPr lang="en-US">
                <a:cs typeface="Calibri"/>
                <a:hlinkClick r:id="rId3"/>
              </a:rPr>
              <a:t>Github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https://github.com/hkarthik7/azure-devops-java-sdk</a:t>
            </a:r>
            <a:endParaRPr lang="en-US">
              <a:cs typeface="Calibri"/>
            </a:endParaRPr>
          </a:p>
          <a:p>
            <a:r>
              <a:rPr lang="en-US">
                <a:cs typeface="Calibri"/>
                <a:hlinkClick r:id="rId5"/>
              </a:rPr>
              <a:t>Blog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74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BAB-33A6-91DA-1494-A04245B0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1BED-2D19-5114-DBDA-BF1E12A6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DevOps?</a:t>
            </a:r>
          </a:p>
          <a:p>
            <a:r>
              <a:rPr lang="en-US" dirty="0">
                <a:cs typeface="Calibri"/>
              </a:rPr>
              <a:t>DevOps in modern days.</a:t>
            </a:r>
          </a:p>
        </p:txBody>
      </p:sp>
    </p:spTree>
    <p:extLst>
      <p:ext uri="{BB962C8B-B14F-4D97-AF65-F5344CB8AC3E}">
        <p14:creationId xmlns:p14="http://schemas.microsoft.com/office/powerpoint/2010/main" val="276052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3B2A-F0BD-DBF3-19B1-8E4A783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</a:t>
            </a:r>
            <a:r>
              <a:rPr lang="en-US" err="1">
                <a:cs typeface="Calibri Light"/>
              </a:rPr>
              <a:t>Organisational</a:t>
            </a:r>
            <a:r>
              <a:rPr lang="en-US">
                <a:cs typeface="Calibri Light"/>
              </a:rPr>
              <a:t> culture?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EBC4-A24B-EBC6-5816-B694651B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Lot of discussion around what DevOps is and isn't.</a:t>
            </a:r>
            <a:endParaRPr lang="en-US" dirty="0"/>
          </a:p>
          <a:p>
            <a:r>
              <a:rPr lang="en-US" dirty="0">
                <a:cs typeface="Calibri"/>
              </a:rPr>
              <a:t>DevOps is as much about culture as it is about tools,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culture is about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85E3-4E4F-8061-C174-18730A99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exactly makes "DevOps" culture?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8888-EA66-49A8-1669-DA7F03D1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Culture is an abstract collection of ideas and </a:t>
            </a:r>
            <a:r>
              <a:rPr lang="en-US" dirty="0" err="1">
                <a:cs typeface="Calibri"/>
              </a:rPr>
              <a:t>behaviours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The friction between Dev and Ops boils down to:</a:t>
            </a:r>
          </a:p>
          <a:p>
            <a:pPr lvl="1"/>
            <a:r>
              <a:rPr lang="en-US" dirty="0">
                <a:cs typeface="Calibri"/>
              </a:rPr>
              <a:t>Communication</a:t>
            </a:r>
          </a:p>
          <a:p>
            <a:pPr lvl="1"/>
            <a:r>
              <a:rPr lang="en-US" dirty="0">
                <a:cs typeface="Calibri"/>
              </a:rPr>
              <a:t>Responsibility</a:t>
            </a:r>
          </a:p>
          <a:p>
            <a:pPr lvl="1"/>
            <a:r>
              <a:rPr lang="en-US" dirty="0">
                <a:cs typeface="Calibri"/>
              </a:rPr>
              <a:t>Respect</a:t>
            </a:r>
          </a:p>
          <a:p>
            <a:pPr lvl="1"/>
            <a:r>
              <a:rPr lang="en-US" dirty="0">
                <a:cs typeface="Calibri"/>
              </a:rPr>
              <a:t>Trust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0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4475-DE50-C7D5-5657-1E515165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Embracing DevOps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0CF5-9B3F-57C3-AA1C-B74F337A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Case study: </a:t>
            </a:r>
            <a:endParaRPr lang="en-US" dirty="0"/>
          </a:p>
          <a:p>
            <a:pPr lvl="1"/>
            <a:r>
              <a:rPr lang="en-US" dirty="0" err="1">
                <a:ea typeface="Calibri"/>
                <a:cs typeface="Calibri"/>
              </a:rPr>
              <a:t>GeoSpring</a:t>
            </a:r>
            <a:r>
              <a:rPr lang="en-US" dirty="0">
                <a:ea typeface="Calibri"/>
                <a:cs typeface="Calibri"/>
              </a:rPr>
              <a:t> success story </a:t>
            </a:r>
            <a:r>
              <a:rPr lang="en-US" dirty="0">
                <a:ea typeface="+mn-lt"/>
                <a:cs typeface="+mn-lt"/>
              </a:rPr>
              <a:t>- </a:t>
            </a:r>
          </a:p>
          <a:p>
            <a:pPr lvl="2"/>
            <a:r>
              <a:rPr lang="en-US" dirty="0">
                <a:ea typeface="+mn-lt"/>
                <a:cs typeface="+mn-lt"/>
                <a:hlinkClick r:id="rId2"/>
              </a:rPr>
              <a:t>https://www.youtube.com/watch?v=SYpYOmxQe1o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92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D3BF-2C2E-FDCC-9115-604D6FC2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30FC-10AC-FDF2-FA69-E01FCBD0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Know where you are starting</a:t>
            </a:r>
          </a:p>
          <a:p>
            <a:r>
              <a:rPr lang="en-US" dirty="0">
                <a:cs typeface="Calibri"/>
              </a:rPr>
              <a:t>Know why you're changing</a:t>
            </a:r>
          </a:p>
          <a:p>
            <a:r>
              <a:rPr lang="en-US" dirty="0">
                <a:cs typeface="Calibri"/>
              </a:rPr>
              <a:t>Sponsor</a:t>
            </a:r>
          </a:p>
          <a:p>
            <a:r>
              <a:rPr lang="en-US" dirty="0">
                <a:cs typeface="Calibri"/>
              </a:rPr>
              <a:t>Technical Leadership</a:t>
            </a:r>
          </a:p>
          <a:p>
            <a:r>
              <a:rPr lang="en-US" dirty="0">
                <a:cs typeface="Calibri"/>
              </a:rPr>
              <a:t>Pilot Project</a:t>
            </a:r>
          </a:p>
          <a:p>
            <a:r>
              <a:rPr lang="en-US" dirty="0">
                <a:cs typeface="Calibri"/>
              </a:rPr>
              <a:t>Set Goals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51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D4C-C25A-0020-DB9B-A21D5CE2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36AB-EA57-BF4E-D896-9931A74C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cs typeface="Calibri"/>
              </a:rPr>
              <a:t>Mentor the product team about the values that fosters a DevOps environment.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Communication</a:t>
            </a:r>
          </a:p>
          <a:p>
            <a:pPr lvl="2"/>
            <a:r>
              <a:rPr lang="en-US">
                <a:ea typeface="+mn-lt"/>
                <a:cs typeface="+mn-lt"/>
              </a:rPr>
              <a:t>Foundation of successful DevOps culture.</a:t>
            </a:r>
          </a:p>
          <a:p>
            <a:pPr lvl="2"/>
            <a:r>
              <a:rPr lang="en-US">
                <a:ea typeface="+mn-lt"/>
                <a:cs typeface="+mn-lt"/>
              </a:rPr>
              <a:t>Ops teams complaints not knowing of a new feature launch, so bring everyone together in same call. This is one of the important aspects of open communication.</a:t>
            </a:r>
          </a:p>
          <a:p>
            <a:pPr lvl="2"/>
            <a:r>
              <a:rPr lang="en-US">
                <a:ea typeface="+mn-lt"/>
                <a:cs typeface="+mn-lt"/>
              </a:rPr>
              <a:t>For instance, if Devs are working on understanding how your product is going to implement a third-party API?</a:t>
            </a:r>
          </a:p>
          <a:p>
            <a:pPr lvl="2"/>
            <a:r>
              <a:rPr lang="en-US">
                <a:ea typeface="+mn-lt"/>
                <a:cs typeface="+mn-lt"/>
              </a:rPr>
              <a:t>Logistic</a:t>
            </a:r>
          </a:p>
          <a:p>
            <a:pPr lvl="1"/>
            <a:r>
              <a:rPr lang="en-US">
                <a:ea typeface="+mn-lt"/>
                <a:cs typeface="+mn-lt"/>
              </a:rPr>
              <a:t>Responsibility</a:t>
            </a:r>
          </a:p>
          <a:p>
            <a:pPr lvl="2"/>
            <a:r>
              <a:rPr lang="en-US">
                <a:ea typeface="+mn-lt"/>
                <a:cs typeface="+mn-lt"/>
              </a:rPr>
              <a:t>Another important aspect as it decides who needs to be on call.</a:t>
            </a:r>
          </a:p>
          <a:p>
            <a:pPr lvl="2"/>
            <a:r>
              <a:rPr lang="en-US">
                <a:ea typeface="+mn-lt"/>
                <a:cs typeface="+mn-lt"/>
              </a:rPr>
              <a:t>Testing</a:t>
            </a:r>
          </a:p>
          <a:p>
            <a:pPr lvl="1"/>
            <a:r>
              <a:rPr lang="en-US">
                <a:ea typeface="+mn-lt"/>
                <a:cs typeface="+mn-lt"/>
              </a:rPr>
              <a:t>Respect</a:t>
            </a:r>
          </a:p>
          <a:p>
            <a:pPr lvl="2"/>
            <a:r>
              <a:rPr lang="en-US">
                <a:ea typeface="+mn-lt"/>
                <a:cs typeface="+mn-lt"/>
              </a:rPr>
              <a:t>Team members are fairly treated.</a:t>
            </a:r>
          </a:p>
          <a:p>
            <a:pPr lvl="1"/>
            <a:r>
              <a:rPr lang="en-US">
                <a:ea typeface="+mn-lt"/>
                <a:cs typeface="+mn-lt"/>
              </a:rPr>
              <a:t>Trust</a:t>
            </a:r>
          </a:p>
          <a:p>
            <a:pPr lvl="2"/>
            <a:r>
              <a:rPr lang="en-US">
                <a:cs typeface="Calibri"/>
              </a:rPr>
              <a:t>When all the above are in right balance.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2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F9-B762-991D-DCE9-A9588D9C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Checkpoints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657D-6D0D-CE51-1A9B-E5B42BF6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 of new tools makes the team busy.</a:t>
            </a:r>
          </a:p>
          <a:p>
            <a:r>
              <a:rPr lang="en-US">
                <a:cs typeface="Calibri"/>
              </a:rPr>
              <a:t>They will be learning to work together, learning new processes, new tools.</a:t>
            </a:r>
          </a:p>
          <a:p>
            <a:r>
              <a:rPr lang="en-US">
                <a:cs typeface="Calibri"/>
              </a:rPr>
              <a:t>Putting metrics together will help to </a:t>
            </a:r>
            <a:r>
              <a:rPr lang="en-US" err="1">
                <a:cs typeface="Calibri"/>
              </a:rPr>
              <a:t>analyse</a:t>
            </a:r>
            <a:r>
              <a:rPr lang="en-US">
                <a:cs typeface="Calibri"/>
              </a:rPr>
              <a:t> how the team is performing.</a:t>
            </a:r>
          </a:p>
          <a:p>
            <a:r>
              <a:rPr lang="en-US">
                <a:cs typeface="Calibri"/>
              </a:rPr>
              <a:t>This helps to prove the improvement of deployment time.</a:t>
            </a:r>
          </a:p>
          <a:p>
            <a:r>
              <a:rPr lang="en-US">
                <a:cs typeface="Calibri"/>
              </a:rPr>
              <a:t>Feedback loop(individual feedback for continuous improvement).</a:t>
            </a:r>
          </a:p>
        </p:txBody>
      </p:sp>
    </p:spTree>
    <p:extLst>
      <p:ext uri="{BB962C8B-B14F-4D97-AF65-F5344CB8AC3E}">
        <p14:creationId xmlns:p14="http://schemas.microsoft.com/office/powerpoint/2010/main" val="162162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Building a DevOps Culture</vt:lpstr>
      <vt:lpstr>About Me</vt:lpstr>
      <vt:lpstr>Introduction</vt:lpstr>
      <vt:lpstr>What is Organisational culture?</vt:lpstr>
      <vt:lpstr>What exactly makes "DevOps" culture?</vt:lpstr>
      <vt:lpstr>Embracing DevOps Culture</vt:lpstr>
      <vt:lpstr>Continued..</vt:lpstr>
      <vt:lpstr>Mentoring</vt:lpstr>
      <vt:lpstr>Checkpoints</vt:lpstr>
      <vt:lpstr>Thank you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</cp:revision>
  <dcterms:created xsi:type="dcterms:W3CDTF">2023-02-21T21:55:07Z</dcterms:created>
  <dcterms:modified xsi:type="dcterms:W3CDTF">2023-02-28T14:02:12Z</dcterms:modified>
</cp:coreProperties>
</file>