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FDCC-DBA0-4DFF-9FF2-0D7F898663B7}" type="datetimeFigureOut">
              <a:rPr kumimoji="1" lang="ja-JP" altLang="en-US" smtClean="0"/>
              <a:t>2015/2/16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424E-ADD7-4EBA-99A6-C36AFE8A3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47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FDCC-DBA0-4DFF-9FF2-0D7F898663B7}" type="datetimeFigureOut">
              <a:rPr kumimoji="1" lang="ja-JP" altLang="en-US" smtClean="0"/>
              <a:t>2015/2/16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424E-ADD7-4EBA-99A6-C36AFE8A3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84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FDCC-DBA0-4DFF-9FF2-0D7F898663B7}" type="datetimeFigureOut">
              <a:rPr kumimoji="1" lang="ja-JP" altLang="en-US" smtClean="0"/>
              <a:t>2015/2/16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424E-ADD7-4EBA-99A6-C36AFE8A3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976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FDCC-DBA0-4DFF-9FF2-0D7F898663B7}" type="datetimeFigureOut">
              <a:rPr kumimoji="1" lang="ja-JP" altLang="en-US" smtClean="0"/>
              <a:t>2015/2/16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424E-ADD7-4EBA-99A6-C36AFE8A3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56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FDCC-DBA0-4DFF-9FF2-0D7F898663B7}" type="datetimeFigureOut">
              <a:rPr kumimoji="1" lang="ja-JP" altLang="en-US" smtClean="0"/>
              <a:t>2015/2/16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424E-ADD7-4EBA-99A6-C36AFE8A3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53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FDCC-DBA0-4DFF-9FF2-0D7F898663B7}" type="datetimeFigureOut">
              <a:rPr kumimoji="1" lang="ja-JP" altLang="en-US" smtClean="0"/>
              <a:t>2015/2/16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424E-ADD7-4EBA-99A6-C36AFE8A3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41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FDCC-DBA0-4DFF-9FF2-0D7F898663B7}" type="datetimeFigureOut">
              <a:rPr kumimoji="1" lang="ja-JP" altLang="en-US" smtClean="0"/>
              <a:t>2015/2/16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424E-ADD7-4EBA-99A6-C36AFE8A3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58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FDCC-DBA0-4DFF-9FF2-0D7F898663B7}" type="datetimeFigureOut">
              <a:rPr kumimoji="1" lang="ja-JP" altLang="en-US" smtClean="0"/>
              <a:t>2015/2/16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424E-ADD7-4EBA-99A6-C36AFE8A3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66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FDCC-DBA0-4DFF-9FF2-0D7F898663B7}" type="datetimeFigureOut">
              <a:rPr kumimoji="1" lang="ja-JP" altLang="en-US" smtClean="0"/>
              <a:t>2015/2/16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424E-ADD7-4EBA-99A6-C36AFE8A3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40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FDCC-DBA0-4DFF-9FF2-0D7F898663B7}" type="datetimeFigureOut">
              <a:rPr kumimoji="1" lang="ja-JP" altLang="en-US" smtClean="0"/>
              <a:t>2015/2/16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424E-ADD7-4EBA-99A6-C36AFE8A3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81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FDCC-DBA0-4DFF-9FF2-0D7F898663B7}" type="datetimeFigureOut">
              <a:rPr kumimoji="1" lang="ja-JP" altLang="en-US" smtClean="0"/>
              <a:t>2015/2/16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424E-ADD7-4EBA-99A6-C36AFE8A3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54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DFDCC-DBA0-4DFF-9FF2-0D7F898663B7}" type="datetimeFigureOut">
              <a:rPr kumimoji="1" lang="ja-JP" altLang="en-US" smtClean="0"/>
              <a:t>2015/2/16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6424E-ADD7-4EBA-99A6-C36AFE8A3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49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34112" y="134112"/>
            <a:ext cx="11899392" cy="7559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" name="直線コネクタ 5"/>
          <p:cNvCxnSpPr>
            <a:stCxn id="4" idx="1"/>
            <a:endCxn id="4" idx="3"/>
          </p:cNvCxnSpPr>
          <p:nvPr/>
        </p:nvCxnSpPr>
        <p:spPr>
          <a:xfrm>
            <a:off x="134112" y="512064"/>
            <a:ext cx="11899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1658112" y="134112"/>
            <a:ext cx="0" cy="755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134112" y="1427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資料名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863584" y="1432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作成者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872728" y="5217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更新日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9802368" y="134112"/>
            <a:ext cx="0" cy="755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8900160" y="134112"/>
            <a:ext cx="0" cy="755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9777323" y="52173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2015/02/16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841700" y="15240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加藤　</a:t>
            </a:r>
            <a:r>
              <a:rPr lang="ja-JP" altLang="en-US" dirty="0"/>
              <a:t>英生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618781" y="133064"/>
            <a:ext cx="389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u</a:t>
            </a:r>
            <a:r>
              <a:rPr lang="en-US" altLang="ja-JP" dirty="0" smtClean="0"/>
              <a:t>canltd.co.jp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SMTP</a:t>
            </a:r>
            <a:r>
              <a:rPr lang="ja-JP" altLang="en-US" dirty="0" smtClean="0"/>
              <a:t>プロトコルリレー図</a:t>
            </a:r>
            <a:endParaRPr kumimoji="1" lang="ja-JP" altLang="en-US" dirty="0"/>
          </a:p>
        </p:txBody>
      </p:sp>
      <p:sp>
        <p:nvSpPr>
          <p:cNvPr id="17" name="円/楕円 16"/>
          <p:cNvSpPr/>
          <p:nvPr/>
        </p:nvSpPr>
        <p:spPr>
          <a:xfrm>
            <a:off x="8144256" y="1709928"/>
            <a:ext cx="2761488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清住オフィス</a:t>
            </a:r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>
          <a:xfrm>
            <a:off x="5512796" y="1874520"/>
            <a:ext cx="1500652" cy="3154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dirty="0" smtClean="0"/>
              <a:t>TISC</a:t>
            </a:r>
            <a:endParaRPr kumimoji="1" lang="ja-JP" altLang="en-US" dirty="0"/>
          </a:p>
        </p:txBody>
      </p:sp>
      <p:sp>
        <p:nvSpPr>
          <p:cNvPr id="19" name="円/楕円 18"/>
          <p:cNvSpPr/>
          <p:nvPr/>
        </p:nvSpPr>
        <p:spPr>
          <a:xfrm>
            <a:off x="8067764" y="3451860"/>
            <a:ext cx="3547872" cy="569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きずなサービスセンター</a:t>
            </a:r>
            <a:endParaRPr kumimoji="1" lang="ja-JP" altLang="en-US" dirty="0"/>
          </a:p>
        </p:txBody>
      </p:sp>
      <p:sp>
        <p:nvSpPr>
          <p:cNvPr id="20" name="円/楕円 19"/>
          <p:cNvSpPr/>
          <p:nvPr/>
        </p:nvSpPr>
        <p:spPr>
          <a:xfrm>
            <a:off x="8144256" y="2499360"/>
            <a:ext cx="2761488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郡山オフィス</a:t>
            </a:r>
            <a:endParaRPr kumimoji="1" lang="ja-JP" altLang="en-US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803" y="2819400"/>
            <a:ext cx="532638" cy="665798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5672383" y="3543038"/>
            <a:ext cx="1213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サイボウズサーバ</a:t>
            </a:r>
            <a:endParaRPr kumimoji="1" lang="ja-JP" altLang="en-US" sz="1050" dirty="0"/>
          </a:p>
        </p:txBody>
      </p:sp>
      <p:sp>
        <p:nvSpPr>
          <p:cNvPr id="23" name="円/楕円 22"/>
          <p:cNvSpPr/>
          <p:nvPr/>
        </p:nvSpPr>
        <p:spPr>
          <a:xfrm>
            <a:off x="1011275" y="1708904"/>
            <a:ext cx="969556" cy="3668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インターネット</a:t>
            </a:r>
            <a:endParaRPr kumimoji="1" lang="ja-JP" altLang="en-US" dirty="0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476" y="2948967"/>
            <a:ext cx="1590675" cy="733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右矢印 24"/>
          <p:cNvSpPr/>
          <p:nvPr/>
        </p:nvSpPr>
        <p:spPr>
          <a:xfrm>
            <a:off x="2048256" y="2948967"/>
            <a:ext cx="795528" cy="26972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矢印 25"/>
          <p:cNvSpPr/>
          <p:nvPr/>
        </p:nvSpPr>
        <p:spPr>
          <a:xfrm>
            <a:off x="4628393" y="2915561"/>
            <a:ext cx="1320081" cy="26972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右矢印 26"/>
          <p:cNvSpPr/>
          <p:nvPr/>
        </p:nvSpPr>
        <p:spPr>
          <a:xfrm rot="9003341">
            <a:off x="6550410" y="2410692"/>
            <a:ext cx="1622857" cy="2697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右矢印 27"/>
          <p:cNvSpPr/>
          <p:nvPr/>
        </p:nvSpPr>
        <p:spPr>
          <a:xfrm rot="10800000">
            <a:off x="4590480" y="3218688"/>
            <a:ext cx="1320081" cy="26972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右矢印 28"/>
          <p:cNvSpPr/>
          <p:nvPr/>
        </p:nvSpPr>
        <p:spPr>
          <a:xfrm rot="10800000">
            <a:off x="2067072" y="3400274"/>
            <a:ext cx="814744" cy="26972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018584" y="3710975"/>
            <a:ext cx="14029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/>
              <a:t>ウィルス、スパム対策</a:t>
            </a:r>
            <a:endParaRPr kumimoji="1" lang="ja-JP" altLang="en-US" sz="105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999924" y="3910027"/>
            <a:ext cx="144943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/>
              <a:t>添付ファイル送信時の</a:t>
            </a:r>
            <a:endParaRPr kumimoji="1" lang="en-US" altLang="ja-JP" sz="1050" dirty="0" smtClean="0"/>
          </a:p>
          <a:p>
            <a:r>
              <a:rPr kumimoji="1" lang="ja-JP" altLang="en-US" sz="1050" dirty="0" smtClean="0"/>
              <a:t>パスワード自動設定</a:t>
            </a:r>
            <a:endParaRPr kumimoji="1" lang="ja-JP" altLang="en-US" sz="1050" dirty="0"/>
          </a:p>
        </p:txBody>
      </p:sp>
      <p:sp>
        <p:nvSpPr>
          <p:cNvPr id="32" name="右矢印 31"/>
          <p:cNvSpPr/>
          <p:nvPr/>
        </p:nvSpPr>
        <p:spPr>
          <a:xfrm rot="9769049">
            <a:off x="6667190" y="2920552"/>
            <a:ext cx="1430494" cy="2697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 rot="11556100">
            <a:off x="6586423" y="3461747"/>
            <a:ext cx="1430494" cy="2697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 1"/>
          <p:cNvSpPr/>
          <p:nvPr/>
        </p:nvSpPr>
        <p:spPr>
          <a:xfrm>
            <a:off x="8577072" y="5093208"/>
            <a:ext cx="2880360" cy="154533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右矢印 33"/>
          <p:cNvSpPr/>
          <p:nvPr/>
        </p:nvSpPr>
        <p:spPr>
          <a:xfrm rot="10800000">
            <a:off x="8732519" y="6041135"/>
            <a:ext cx="827973" cy="26972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右矢印 34"/>
          <p:cNvSpPr/>
          <p:nvPr/>
        </p:nvSpPr>
        <p:spPr>
          <a:xfrm>
            <a:off x="8726979" y="5443965"/>
            <a:ext cx="827973" cy="26972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638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</Words>
  <Application>Microsoft Office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加藤　英生</dc:creator>
  <cp:lastModifiedBy>加藤　英生</cp:lastModifiedBy>
  <cp:revision>3</cp:revision>
  <dcterms:created xsi:type="dcterms:W3CDTF">2015-02-16T05:14:19Z</dcterms:created>
  <dcterms:modified xsi:type="dcterms:W3CDTF">2015-02-16T07:27:28Z</dcterms:modified>
</cp:coreProperties>
</file>