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Nuni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Nuni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italic.fntdata"/><Relationship Id="rId6" Type="http://schemas.openxmlformats.org/officeDocument/2006/relationships/slide" Target="slides/slide1.xml"/><Relationship Id="rId18" Type="http://schemas.openxmlformats.org/officeDocument/2006/relationships/font" Target="fonts/Nuni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c184f9ca56_5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c184f9ca56_5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c184f9ca56_5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c184f9ca56_5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c184f9ca56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c184f9ca56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c184f9ca56_1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c184f9ca56_1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c184f9ca56_1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c184f9ca56_1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c184f9ca56_1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c184f9ca56_1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c184f9ca56_1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c184f9ca56_1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c184f9ca56_6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c184f9ca56_6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c184f9ca56_6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c184f9ca56_6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c184f9ca56_5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c184f9ca56_5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Supply Chain Optimization using Pyspark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Harshit Kavathia, Shaunak Dhande, Siddharth Shankar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 Results</a:t>
            </a:r>
            <a:endParaRPr/>
          </a:p>
        </p:txBody>
      </p:sp>
      <p:pic>
        <p:nvPicPr>
          <p:cNvPr id="190" name="Google Shape;19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4875" y="1743000"/>
            <a:ext cx="4360849" cy="280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Scope</a:t>
            </a:r>
            <a:endParaRPr/>
          </a:p>
        </p:txBody>
      </p:sp>
      <p:sp>
        <p:nvSpPr>
          <p:cNvPr id="196" name="Google Shape;196;p23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Reinforcement model can be used for decision-making.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Advanced Time-Series models (ARIMA) for forecasting accuracy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Incorporating external data sources such as economic indicators, weather data, social media trends, or competitor information could provide valuable insights. </a:t>
            </a:r>
            <a:endParaRPr sz="1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CONTENTS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731025"/>
            <a:ext cx="7505700" cy="27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INTRODUCTION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DATASET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ANALYZING THE DATA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DEMAND FORECASTING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HOW TO AVOID LATE DELIVERIES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819150" y="1660650"/>
            <a:ext cx="7505700" cy="29325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Global Supply Chain getting complex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Analyzing and Identifying problems in Supply chain</a:t>
            </a:r>
            <a:endParaRPr sz="1500"/>
          </a:p>
          <a:p>
            <a:pPr indent="-32385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○"/>
            </a:pPr>
            <a:r>
              <a:rPr lang="en" sz="1500">
                <a:solidFill>
                  <a:srgbClr val="000000"/>
                </a:solidFill>
              </a:rPr>
              <a:t>What are top selling categories in products</a:t>
            </a:r>
            <a:endParaRPr sz="1500">
              <a:solidFill>
                <a:srgbClr val="000000"/>
              </a:solidFill>
            </a:endParaRPr>
          </a:p>
          <a:p>
            <a:pPr indent="-32385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○"/>
            </a:pPr>
            <a:r>
              <a:rPr lang="en" sz="1500">
                <a:solidFill>
                  <a:srgbClr val="000000"/>
                </a:solidFill>
              </a:rPr>
              <a:t>Which market regions are expected to have increased orders based on </a:t>
            </a:r>
            <a:endParaRPr sz="1500">
              <a:solidFill>
                <a:srgbClr val="000000"/>
              </a:solidFill>
            </a:endParaRPr>
          </a:p>
          <a:p>
            <a:pPr indent="0" lvl="0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historical data</a:t>
            </a:r>
            <a:endParaRPr sz="1500">
              <a:solidFill>
                <a:srgbClr val="000000"/>
              </a:solidFill>
            </a:endParaRPr>
          </a:p>
          <a:p>
            <a:pPr indent="-32385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○"/>
            </a:pPr>
            <a:r>
              <a:rPr lang="en" sz="1500">
                <a:solidFill>
                  <a:srgbClr val="000000"/>
                </a:solidFill>
              </a:rPr>
              <a:t>Average shipping times taken by different modes</a:t>
            </a:r>
            <a:endParaRPr sz="1500">
              <a:solidFill>
                <a:srgbClr val="000000"/>
              </a:solidFill>
            </a:endParaRPr>
          </a:p>
          <a:p>
            <a:pPr indent="-32385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○"/>
            </a:pPr>
            <a:r>
              <a:rPr lang="en" sz="1500">
                <a:solidFill>
                  <a:srgbClr val="000000"/>
                </a:solidFill>
              </a:rPr>
              <a:t>Percentage of Late deliveries</a:t>
            </a:r>
            <a:endParaRPr sz="1500">
              <a:solidFill>
                <a:srgbClr val="000000"/>
              </a:solidFill>
            </a:endParaRPr>
          </a:p>
          <a:p>
            <a:pPr indent="-32385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○"/>
            </a:pPr>
            <a:r>
              <a:rPr lang="en" sz="1500">
                <a:solidFill>
                  <a:srgbClr val="000000"/>
                </a:solidFill>
              </a:rPr>
              <a:t>Identifying different delivery statuses for source-destination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How to identify and avoid late delivery for shipments?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147" name="Google Shape;147;p16"/>
          <p:cNvSpPr txBox="1"/>
          <p:nvPr>
            <p:ph idx="1" type="body"/>
          </p:nvPr>
        </p:nvSpPr>
        <p:spPr>
          <a:xfrm>
            <a:off x="819150" y="164145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just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700"/>
              <a:buChar char="●"/>
            </a:pPr>
            <a:r>
              <a:rPr lang="en" sz="1500">
                <a:solidFill>
                  <a:srgbClr val="000000"/>
                </a:solidFill>
              </a:rPr>
              <a:t>The dataset used in our supply chain optimization project contains essential information on transactions and orders within the supply chain network. It comprises 180,520 rows and 53 columns, providing a comprehensive view of various aspects involved in the supply chain process.</a:t>
            </a:r>
            <a:endParaRPr sz="1500"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1500"/>
              </a:spcBef>
              <a:spcAft>
                <a:spcPts val="0"/>
              </a:spcAft>
              <a:buSzPts val="1300"/>
              <a:buChar char="●"/>
            </a:pPr>
            <a:r>
              <a:t/>
            </a:r>
            <a:endParaRPr/>
          </a:p>
        </p:txBody>
      </p:sp>
      <p:pic>
        <p:nvPicPr>
          <p:cNvPr id="148" name="Google Shape;14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6513" y="2880625"/>
            <a:ext cx="7810973" cy="153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ANALYZING THE DATA</a:t>
            </a:r>
            <a:endParaRPr/>
          </a:p>
        </p:txBody>
      </p:sp>
      <p:sp>
        <p:nvSpPr>
          <p:cNvPr id="154" name="Google Shape;154;p17"/>
          <p:cNvSpPr txBox="1"/>
          <p:nvPr>
            <p:ph idx="1" type="body"/>
          </p:nvPr>
        </p:nvSpPr>
        <p:spPr>
          <a:xfrm>
            <a:off x="611575" y="151447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What are top selling categories in products?</a:t>
            </a:r>
            <a:endParaRPr sz="1500"/>
          </a:p>
        </p:txBody>
      </p:sp>
      <p:sp>
        <p:nvSpPr>
          <p:cNvPr id="155" name="Google Shape;155;p17"/>
          <p:cNvSpPr txBox="1"/>
          <p:nvPr>
            <p:ph idx="2" type="body"/>
          </p:nvPr>
        </p:nvSpPr>
        <p:spPr>
          <a:xfrm>
            <a:off x="4572000" y="1514475"/>
            <a:ext cx="40695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Average shipping times taken by different modes?</a:t>
            </a:r>
            <a:endParaRPr sz="1500"/>
          </a:p>
        </p:txBody>
      </p:sp>
      <p:pic>
        <p:nvPicPr>
          <p:cNvPr id="156" name="Google Shape;15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175" y="1881675"/>
            <a:ext cx="4069499" cy="287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48825" y="1881664"/>
            <a:ext cx="4453101" cy="28792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8"/>
          <p:cNvSpPr txBox="1"/>
          <p:nvPr>
            <p:ph idx="1" type="body"/>
          </p:nvPr>
        </p:nvSpPr>
        <p:spPr>
          <a:xfrm>
            <a:off x="593950" y="649750"/>
            <a:ext cx="3911400" cy="3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Percentage of Late deliveries for all modes?</a:t>
            </a:r>
            <a:endParaRPr sz="1500"/>
          </a:p>
        </p:txBody>
      </p:sp>
      <p:sp>
        <p:nvSpPr>
          <p:cNvPr id="163" name="Google Shape;163;p18"/>
          <p:cNvSpPr txBox="1"/>
          <p:nvPr>
            <p:ph idx="2" type="body"/>
          </p:nvPr>
        </p:nvSpPr>
        <p:spPr>
          <a:xfrm>
            <a:off x="4294050" y="649725"/>
            <a:ext cx="4152000" cy="3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Analyzing different delivery statuses for source-destination.</a:t>
            </a:r>
            <a:endParaRPr sz="1500"/>
          </a:p>
        </p:txBody>
      </p:sp>
      <p:pic>
        <p:nvPicPr>
          <p:cNvPr id="164" name="Google Shape;16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300" y="1419550"/>
            <a:ext cx="3987025" cy="331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05353" y="1419550"/>
            <a:ext cx="4324023" cy="331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Demand Forecasting</a:t>
            </a:r>
            <a:endParaRPr/>
          </a:p>
        </p:txBody>
      </p:sp>
      <p:sp>
        <p:nvSpPr>
          <p:cNvPr id="171" name="Google Shape;171;p19"/>
          <p:cNvSpPr txBox="1"/>
          <p:nvPr>
            <p:ph idx="1" type="body"/>
          </p:nvPr>
        </p:nvSpPr>
        <p:spPr>
          <a:xfrm>
            <a:off x="775650" y="180020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Predict the demand for various Sports products based on historical order data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Identify the potential features </a:t>
            </a:r>
            <a:r>
              <a:rPr lang="en" sz="1500"/>
              <a:t>contributing</a:t>
            </a:r>
            <a:r>
              <a:rPr lang="en" sz="1500"/>
              <a:t> to a products demand/increased order rate: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Order Profit per order, Benefits per Order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Late delivery risk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Order Region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 Allows production teams to plan their schedules more efficiently, ahead of time.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Businesses can use this information to expand into new markets, introduce new products, or discontinue low-demand items. </a:t>
            </a:r>
            <a:endParaRPr sz="15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/>
          <p:nvPr>
            <p:ph type="title"/>
          </p:nvPr>
        </p:nvSpPr>
        <p:spPr>
          <a:xfrm>
            <a:off x="697250" y="6607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Ensemble Model results</a:t>
            </a:r>
            <a:endParaRPr/>
          </a:p>
        </p:txBody>
      </p:sp>
      <p:pic>
        <p:nvPicPr>
          <p:cNvPr id="177" name="Google Shape;17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3350" y="1683575"/>
            <a:ext cx="2962050" cy="221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81400" y="1548475"/>
            <a:ext cx="4204774" cy="234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</a:t>
            </a:r>
            <a:r>
              <a:rPr lang="en"/>
              <a:t>avoid</a:t>
            </a:r>
            <a:r>
              <a:rPr lang="en"/>
              <a:t> late </a:t>
            </a:r>
            <a:r>
              <a:rPr lang="en"/>
              <a:t>deliveries</a:t>
            </a:r>
            <a:r>
              <a:rPr lang="en"/>
              <a:t>?</a:t>
            </a:r>
            <a:endParaRPr/>
          </a:p>
        </p:txBody>
      </p:sp>
      <p:sp>
        <p:nvSpPr>
          <p:cNvPr id="184" name="Google Shape;184;p21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Predicting</a:t>
            </a:r>
            <a:r>
              <a:rPr lang="en" sz="1500"/>
              <a:t> the delivery status based on certain factors like source, destination, shipping mode and other order details. 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Using classification models: Logistic Regression, Decision Tree and Random Forest Classifier. 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We can suspect late deliveries in advance and change the strategy accordingly. </a:t>
            </a:r>
            <a:endParaRPr sz="1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