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67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68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线程和线程池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线程池</a:t>
            </a:r>
            <a:endParaRPr lang="zh-CN" altLang="en-US" sz="3200" dirty="0"/>
          </a:p>
        </p:txBody>
      </p:sp>
      <p:pic>
        <p:nvPicPr>
          <p:cNvPr id="3074" name="Picture 2" descr="C:\Users\ThinkPad\Desktop\3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1491630"/>
            <a:ext cx="7626409" cy="23218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:\备课资料\智能互联网+区块链\day06\线程池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91680" y="843558"/>
            <a:ext cx="5931818" cy="34691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进程和线程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进程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一个启动的应用程序</a:t>
            </a:r>
            <a:endParaRPr lang="en-US" altLang="zh-CN" sz="2400" dirty="0" smtClean="0"/>
          </a:p>
          <a:p>
            <a:r>
              <a:rPr lang="zh-CN" altLang="en-US" sz="2400" dirty="0" smtClean="0"/>
              <a:t>线程是系统中最小的执行单元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线程创建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直接通过</a:t>
            </a:r>
            <a:r>
              <a:rPr lang="en-US" altLang="zh-CN" sz="2400" dirty="0" smtClean="0"/>
              <a:t>Thread</a:t>
            </a:r>
            <a:endParaRPr lang="en-US" altLang="zh-CN" sz="2400" dirty="0" smtClean="0"/>
          </a:p>
          <a:p>
            <a:r>
              <a:rPr lang="zh-CN" altLang="en-US" sz="2400" dirty="0" smtClean="0"/>
              <a:t>通过</a:t>
            </a:r>
            <a:r>
              <a:rPr lang="en-US" altLang="zh-CN" sz="2400" dirty="0" smtClean="0"/>
              <a:t>Runnable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备课资料\智能互联网+区块链\img\电影票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07704" y="555526"/>
            <a:ext cx="5353350" cy="40488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线程</a:t>
            </a:r>
            <a:r>
              <a:rPr lang="en-US" altLang="zh-CN" sz="3200" dirty="0" smtClean="0"/>
              <a:t>join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将线程之间的并行执行变为串行执行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线程</a:t>
            </a:r>
            <a:r>
              <a:rPr lang="en-US" altLang="zh-CN" sz="3200" dirty="0" smtClean="0"/>
              <a:t>join</a:t>
            </a:r>
            <a:endParaRPr lang="zh-CN" altLang="en-US" sz="3200" dirty="0"/>
          </a:p>
        </p:txBody>
      </p:sp>
      <p:pic>
        <p:nvPicPr>
          <p:cNvPr id="1026" name="Picture 2" descr="C:\Users\ThinkPad\Desktop\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3568" y="1707654"/>
            <a:ext cx="2695476" cy="2794848"/>
          </a:xfrm>
          <a:prstGeom prst="rect">
            <a:avLst/>
          </a:prstGeom>
          <a:noFill/>
        </p:spPr>
      </p:pic>
      <p:pic>
        <p:nvPicPr>
          <p:cNvPr id="1027" name="Picture 3" descr="C:\Users\ThinkPad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779662"/>
            <a:ext cx="2672152" cy="26244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守护线程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主线程执行结束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守护线程就结束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备课资料\智能互联网+区块链\img\守护线程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27784" y="411510"/>
            <a:ext cx="4176464" cy="41702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线程池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程序启动一个线程成本是比较高的 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因为它涉及到要与操作系统进行交互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而使用线程池可以很好的提高性能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尤其是当程序中要创建大量生命期很短的线程时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更应该考虑使用线程池</a:t>
            </a:r>
            <a:r>
              <a:rPr lang="en-US" altLang="zh-CN" sz="2400" dirty="0" smtClean="0"/>
              <a:t>.</a:t>
            </a:r>
            <a:endParaRPr lang="en-US" altLang="zh-CN" sz="2400" dirty="0" smtClean="0"/>
          </a:p>
          <a:p>
            <a:r>
              <a:rPr lang="en-US" altLang="zh-CN" sz="2400" dirty="0" smtClean="0"/>
              <a:t>​ </a:t>
            </a:r>
            <a:r>
              <a:rPr lang="zh-CN" altLang="en-US" sz="2400" dirty="0" smtClean="0"/>
              <a:t>线程池里的每一个线程代码结束后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并不会死亡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而是再次回到线程池中成为空闲状态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等待下一个对象来使用</a:t>
            </a:r>
            <a:endParaRPr lang="zh-CN" altLang="en-US" sz="2400" dirty="0" smtClean="0"/>
          </a:p>
          <a:p>
            <a:r>
              <a:rPr lang="zh-CN" altLang="en-US" sz="2400" dirty="0" smtClean="0"/>
              <a:t>​ 在</a:t>
            </a:r>
            <a:r>
              <a:rPr lang="en-US" altLang="zh-CN" sz="2400" dirty="0" smtClean="0"/>
              <a:t>JDK5</a:t>
            </a:r>
            <a:r>
              <a:rPr lang="zh-CN" altLang="en-US" sz="2400" dirty="0" smtClean="0"/>
              <a:t>之前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我们需要自己手动实现自己的线程池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从</a:t>
            </a:r>
            <a:r>
              <a:rPr lang="en-US" altLang="zh-CN" sz="2400" dirty="0" smtClean="0"/>
              <a:t>JDK5</a:t>
            </a:r>
            <a:r>
              <a:rPr lang="zh-CN" altLang="en-US" sz="2400" dirty="0" smtClean="0"/>
              <a:t>开始</a:t>
            </a:r>
            <a:r>
              <a:rPr lang="en-US" altLang="zh-CN" sz="2400" dirty="0" smtClean="0"/>
              <a:t>,java</a:t>
            </a:r>
            <a:r>
              <a:rPr lang="zh-CN" altLang="en-US" sz="2400" dirty="0" smtClean="0"/>
              <a:t>内置支持线程池</a:t>
            </a:r>
            <a:endParaRPr lang="zh-CN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WPS 演示</Application>
  <PresentationFormat>全屏显示(16:9)</PresentationFormat>
  <Paragraphs>30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线程和线程池</vt:lpstr>
      <vt:lpstr>进程和线程</vt:lpstr>
      <vt:lpstr>线程创建</vt:lpstr>
      <vt:lpstr>PowerPoint 演示文稿</vt:lpstr>
      <vt:lpstr>线程join</vt:lpstr>
      <vt:lpstr>线程join</vt:lpstr>
      <vt:lpstr>守护线程</vt:lpstr>
      <vt:lpstr>PowerPoint 演示文稿</vt:lpstr>
      <vt:lpstr>线程池</vt:lpstr>
      <vt:lpstr>线程池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ThinkPad</dc:creator>
  <cp:lastModifiedBy>′Mua.〢、N</cp:lastModifiedBy>
  <cp:revision>27</cp:revision>
  <dcterms:created xsi:type="dcterms:W3CDTF">2018-04-20T08:33:00Z</dcterms:created>
  <dcterms:modified xsi:type="dcterms:W3CDTF">2018-05-29T08:06:34Z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