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4" r:id="rId5"/>
    <p:sldId id="307" r:id="rId6"/>
    <p:sldId id="308" r:id="rId7"/>
    <p:sldId id="305" r:id="rId8"/>
    <p:sldId id="309" r:id="rId9"/>
    <p:sldId id="310" r:id="rId10"/>
    <p:sldId id="311" r:id="rId11"/>
    <p:sldId id="313" r:id="rId12"/>
    <p:sldId id="314" r:id="rId13"/>
    <p:sldId id="315" r:id="rId14"/>
    <p:sldId id="316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kotlin</a:t>
            </a:r>
            <a:r>
              <a:rPr lang="zh-CN" altLang="en-US" dirty="0" smtClean="0"/>
              <a:t>协程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hinkPad\Desktop\同步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9502"/>
            <a:ext cx="7248525" cy="433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hinkPad\Desktop\异步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9502"/>
            <a:ext cx="7277100" cy="431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hinkPad\Desktop\阻塞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9582"/>
            <a:ext cx="7096125" cy="2800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hinkPad\Desktop\非阻塞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11510"/>
            <a:ext cx="6044999" cy="4337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hinkPad\Desktop\非阻塞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7494"/>
            <a:ext cx="6593533" cy="45738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协程原理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可以把耗时任务先挂起</a:t>
            </a:r>
            <a:endParaRPr lang="en-US" altLang="zh-CN" sz="2400" dirty="0" smtClean="0"/>
          </a:p>
          <a:p>
            <a:r>
              <a:rPr lang="zh-CN" altLang="en-US" sz="2400" dirty="0" smtClean="0"/>
              <a:t>等时间到了再从线程池中空闲的线程执行</a:t>
            </a:r>
            <a:endParaRPr lang="en-US" altLang="zh-CN" sz="2400" dirty="0" smtClean="0"/>
          </a:p>
          <a:p>
            <a:r>
              <a:rPr lang="zh-CN" altLang="en-US" sz="2400" dirty="0" smtClean="0"/>
              <a:t>必须是挂起函数才能挂起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挂起函数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挂起函数必须在协程代码中才能调用</a:t>
            </a:r>
            <a:endParaRPr lang="en-US" altLang="zh-CN" sz="2400" dirty="0" smtClean="0"/>
          </a:p>
          <a:p>
            <a:r>
              <a:rPr lang="zh-CN" altLang="en-US" sz="2400" dirty="0" smtClean="0"/>
              <a:t>挂起函数中也可以调用挂起函数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主协程</a:t>
            </a:r>
            <a:endParaRPr lang="zh-CN" altLang="en-US" sz="3200" dirty="0"/>
          </a:p>
        </p:txBody>
      </p:sp>
      <p:pic>
        <p:nvPicPr>
          <p:cNvPr id="10242" name="Picture 2" descr="C:\Users\ThinkPad\Desktop\主协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23678"/>
            <a:ext cx="80010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协程和线程效率对比</a:t>
            </a:r>
            <a:endParaRPr lang="zh-CN" altLang="en-US" sz="3200" dirty="0"/>
          </a:p>
        </p:txBody>
      </p:sp>
      <p:pic>
        <p:nvPicPr>
          <p:cNvPr id="11266" name="Picture 2" descr="C:\Users\ThinkPad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9582"/>
            <a:ext cx="6734176" cy="3800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协程和线程效率对比</a:t>
            </a:r>
            <a:endParaRPr lang="zh-CN" altLang="en-US" sz="3200" dirty="0"/>
          </a:p>
        </p:txBody>
      </p:sp>
      <p:pic>
        <p:nvPicPr>
          <p:cNvPr id="12290" name="Picture 2" descr="C:\Users\ThinkPad\Desktop\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9582"/>
            <a:ext cx="6429375" cy="372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协程创建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第一步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gradle</a:t>
            </a:r>
            <a:r>
              <a:rPr lang="zh-CN" altLang="en-US" sz="2400" dirty="0" smtClean="0"/>
              <a:t>工程</a:t>
            </a:r>
            <a:endParaRPr lang="en-US" altLang="zh-CN" sz="2400" dirty="0" smtClean="0"/>
          </a:p>
          <a:p>
            <a:r>
              <a:rPr lang="zh-CN" altLang="en-US" sz="2400" dirty="0" smtClean="0"/>
              <a:t>第二</a:t>
            </a:r>
            <a:r>
              <a:rPr lang="zh-CN" altLang="en-US" sz="2400" dirty="0" smtClean="0"/>
              <a:t>步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添加依赖</a:t>
            </a:r>
            <a:endParaRPr lang="en-US" altLang="zh-CN" sz="2400" dirty="0" smtClean="0"/>
          </a:p>
          <a:p>
            <a:pPr lvl="2">
              <a:buNone/>
            </a:pPr>
            <a:r>
              <a:rPr lang="en-US" altLang="zh-CN" sz="1600" dirty="0" smtClean="0"/>
              <a:t>	     </a:t>
            </a:r>
            <a:r>
              <a:rPr lang="en-US" altLang="zh-CN" sz="1600" dirty="0" smtClean="0"/>
              <a:t>compile 'org.jetbrains.kotlinx:kotlinx-coroutines-core:0.22.5'</a:t>
            </a:r>
            <a:endParaRPr lang="en-US" altLang="zh-CN" sz="1600" dirty="0" smtClean="0"/>
          </a:p>
          <a:p>
            <a:r>
              <a:rPr lang="zh-CN" altLang="en-US" sz="2400" dirty="0" smtClean="0"/>
              <a:t>第三步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创建协程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协程取消</a:t>
            </a:r>
            <a:endParaRPr lang="zh-CN" altLang="en-US" sz="3200" dirty="0"/>
          </a:p>
        </p:txBody>
      </p:sp>
      <p:pic>
        <p:nvPicPr>
          <p:cNvPr id="4" name="Picture 2" descr="C:\Users\ThinkPad\Desktop\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03598"/>
            <a:ext cx="3837882" cy="3382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协程定时取消</a:t>
            </a:r>
            <a:endParaRPr lang="zh-CN" altLang="en-US" sz="3200" dirty="0"/>
          </a:p>
        </p:txBody>
      </p:sp>
      <p:pic>
        <p:nvPicPr>
          <p:cNvPr id="13315" name="Picture 3" descr="C:\Users\ThinkPad\Desktop\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31590"/>
            <a:ext cx="4896544" cy="3570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协程取消失效</a:t>
            </a:r>
            <a:endParaRPr lang="zh-CN" altLang="en-US" sz="3200" dirty="0"/>
          </a:p>
        </p:txBody>
      </p:sp>
      <p:pic>
        <p:nvPicPr>
          <p:cNvPr id="14338" name="Picture 2" descr="C:\Users\ThinkPad\Desktop\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9582"/>
            <a:ext cx="4953000" cy="367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协程取消前后状态的变化</a:t>
            </a:r>
            <a:endParaRPr lang="zh-CN" altLang="en-US" sz="3200" dirty="0"/>
          </a:p>
        </p:txBody>
      </p:sp>
      <p:pic>
        <p:nvPicPr>
          <p:cNvPr id="15362" name="Picture 2" descr="C:\Users\ThinkPad\Desktop\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31590"/>
            <a:ext cx="4536504" cy="36607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协程取消失效的解决</a:t>
            </a:r>
            <a:endParaRPr lang="zh-CN" altLang="en-US" sz="3200" dirty="0"/>
          </a:p>
        </p:txBody>
      </p:sp>
      <p:pic>
        <p:nvPicPr>
          <p:cNvPr id="16386" name="Picture 2" descr="C:\Users\ThinkPad\Desktop\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7574"/>
            <a:ext cx="4320480" cy="395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协程启动</a:t>
            </a:r>
            <a:r>
              <a:rPr lang="en-US" altLang="zh-CN" sz="3200" dirty="0" smtClean="0"/>
              <a:t>as</a:t>
            </a:r>
            <a:r>
              <a:rPr lang="en-US" altLang="zh-CN" sz="3200" dirty="0" smtClean="0"/>
              <a:t>ync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</a:t>
            </a:r>
            <a:r>
              <a:rPr lang="en-US" altLang="zh-CN" sz="2400" dirty="0" smtClean="0"/>
              <a:t>aunch</a:t>
            </a:r>
            <a:r>
              <a:rPr lang="zh-CN" altLang="en-US" sz="2400" dirty="0" smtClean="0"/>
              <a:t>启动协程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不能获取协程执行的结果</a:t>
            </a:r>
            <a:endParaRPr lang="en-US" altLang="zh-CN" sz="2400" dirty="0" smtClean="0"/>
          </a:p>
          <a:p>
            <a:r>
              <a:rPr lang="en-US" altLang="zh-CN" sz="2400" dirty="0" smtClean="0"/>
              <a:t>async</a:t>
            </a:r>
            <a:r>
              <a:rPr lang="zh-CN" altLang="en-US" sz="2400" dirty="0" smtClean="0"/>
              <a:t>可以获取协程中执行的结果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协程上下文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Unconfined:</a:t>
            </a:r>
            <a:r>
              <a:rPr lang="zh-CN" altLang="en-US" sz="2400" dirty="0" smtClean="0"/>
              <a:t>无限制运行在主线程中</a:t>
            </a:r>
            <a:endParaRPr lang="en-US" altLang="zh-CN" sz="2400" dirty="0" smtClean="0"/>
          </a:p>
          <a:p>
            <a:r>
              <a:rPr lang="en-US" altLang="zh-CN" sz="2400" dirty="0" smtClean="0"/>
              <a:t>coroutineContext:</a:t>
            </a:r>
            <a:r>
              <a:rPr lang="zh-CN" altLang="en-US" sz="2400" dirty="0" smtClean="0"/>
              <a:t>使用父协程的上下文</a:t>
            </a:r>
            <a:endParaRPr lang="en-US" altLang="zh-CN" sz="2400" dirty="0" smtClean="0"/>
          </a:p>
          <a:p>
            <a:r>
              <a:rPr lang="en-US" altLang="zh-CN" sz="2400" dirty="0" smtClean="0"/>
              <a:t>CommonPool:</a:t>
            </a:r>
            <a:r>
              <a:rPr lang="zh-CN" altLang="en-US" sz="2400" dirty="0" smtClean="0"/>
              <a:t>默认就是</a:t>
            </a:r>
            <a:r>
              <a:rPr lang="en-US" altLang="zh-CN" sz="2400" dirty="0" smtClean="0"/>
              <a:t>CommonPool</a:t>
            </a:r>
          </a:p>
          <a:p>
            <a:r>
              <a:rPr lang="zh-CN" altLang="en-US" sz="2400" dirty="0" smtClean="0"/>
              <a:t>自定义线程池上下文</a:t>
            </a:r>
            <a:r>
              <a:rPr lang="en-US" altLang="zh-CN" sz="2400" dirty="0" smtClean="0"/>
              <a:t>: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newFixedThreadPoolContext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843558"/>
            <a:ext cx="3952875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l</a:t>
            </a:r>
            <a:r>
              <a:rPr lang="en-US" altLang="zh-CN" sz="3200" dirty="0" smtClean="0"/>
              <a:t>aunch</a:t>
            </a:r>
            <a:r>
              <a:rPr lang="zh-CN" altLang="en-US" sz="3200" dirty="0" smtClean="0"/>
              <a:t>函数分析</a:t>
            </a:r>
            <a:endParaRPr lang="zh-CN" altLang="en-US" sz="3200" dirty="0"/>
          </a:p>
        </p:txBody>
      </p:sp>
      <p:pic>
        <p:nvPicPr>
          <p:cNvPr id="2050" name="Picture 2" descr="C:\Users\ThinkPad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7614"/>
            <a:ext cx="6257925" cy="203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CommonPool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默认的协程上下文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ForkJoinPool</a:t>
            </a:r>
            <a:r>
              <a:rPr lang="zh-CN" altLang="en-US" sz="2400" i="1" dirty="0" smtClean="0"/>
              <a:t>实现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ForkJoinPool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开启的线程都是守护线程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协程启动的处理</a:t>
            </a:r>
            <a:endParaRPr lang="zh-CN" altLang="en-US" sz="3200" dirty="0"/>
          </a:p>
        </p:txBody>
      </p:sp>
      <p:pic>
        <p:nvPicPr>
          <p:cNvPr id="3074" name="Picture 2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75606"/>
            <a:ext cx="5286375" cy="326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协程启动的处理</a:t>
            </a:r>
            <a:endParaRPr lang="zh-CN" altLang="en-US" sz="3200" dirty="0"/>
          </a:p>
        </p:txBody>
      </p:sp>
      <p:pic>
        <p:nvPicPr>
          <p:cNvPr id="4098" name="Picture 2" descr="C:\Users\ThinkPad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7848601" cy="3343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协程原理和优势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同步和异步</a:t>
            </a:r>
            <a:endParaRPr lang="en-US" altLang="zh-CN" sz="2400" dirty="0" smtClean="0"/>
          </a:p>
          <a:p>
            <a:r>
              <a:rPr lang="zh-CN" altLang="en-US" sz="2400" dirty="0" smtClean="0"/>
              <a:t>阻塞和非阻塞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201</Words>
  <Application>Microsoft Office PowerPoint</Application>
  <PresentationFormat>全屏显示(16:9)</PresentationFormat>
  <Paragraphs>39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kotlin协程</vt:lpstr>
      <vt:lpstr>协程创建</vt:lpstr>
      <vt:lpstr>幻灯片 3</vt:lpstr>
      <vt:lpstr>launch函数分析</vt:lpstr>
      <vt:lpstr>CommonPool</vt:lpstr>
      <vt:lpstr>ForkJoinPool</vt:lpstr>
      <vt:lpstr>协程启动的处理</vt:lpstr>
      <vt:lpstr>协程启动的处理</vt:lpstr>
      <vt:lpstr>协程原理和优势</vt:lpstr>
      <vt:lpstr>幻灯片 10</vt:lpstr>
      <vt:lpstr>幻灯片 11</vt:lpstr>
      <vt:lpstr>幻灯片 12</vt:lpstr>
      <vt:lpstr>幻灯片 13</vt:lpstr>
      <vt:lpstr>幻灯片 14</vt:lpstr>
      <vt:lpstr>协程原理</vt:lpstr>
      <vt:lpstr>挂起函数</vt:lpstr>
      <vt:lpstr>主协程</vt:lpstr>
      <vt:lpstr>协程和线程效率对比</vt:lpstr>
      <vt:lpstr>协程和线程效率对比</vt:lpstr>
      <vt:lpstr>协程取消</vt:lpstr>
      <vt:lpstr>协程定时取消</vt:lpstr>
      <vt:lpstr>协程取消失效</vt:lpstr>
      <vt:lpstr>协程取消前后状态的变化</vt:lpstr>
      <vt:lpstr>协程取消失效的解决</vt:lpstr>
      <vt:lpstr>协程启动async</vt:lpstr>
      <vt:lpstr>协程上下文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Kotlin遇上Gradle</dc:title>
  <dc:creator>ThinkPad</dc:creator>
  <cp:lastModifiedBy>ThinkPad</cp:lastModifiedBy>
  <cp:revision>82</cp:revision>
  <dcterms:created xsi:type="dcterms:W3CDTF">2018-02-03T02:10:42Z</dcterms:created>
  <dcterms:modified xsi:type="dcterms:W3CDTF">2018-05-10T07:09:20Z</dcterms:modified>
</cp:coreProperties>
</file>