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B930-9E69-4B27-AE5B-D160E94F4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7C901-3212-4E90-8B10-7AA0F091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8FCC-FD8D-4C5E-9A63-0743DD02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07F4-5E9C-4F75-A1B8-FC226A7B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6556-5DA6-4A79-A740-348A1F70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57F6-8C19-4810-976F-75D08D54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00CC0-62D5-4E96-9E28-932110BBF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05ED-E7C2-4FD3-87C9-4AF3E969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47D7-3499-45DE-B3C6-C292AC9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BEC6-676E-40B9-BA88-A92A6B2E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01236-61D0-4120-88DE-4BC5FE7E8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09C7-62DC-431D-B113-3312889A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1E9E-D39D-486F-9FE7-F47D68C0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D41F-9CB0-4760-80F5-CC0C09E3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6578-EC83-445A-B4C3-E884D1D4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3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9A7E-9A46-4594-A9B5-61EB56CB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A6A1-3094-4DB2-9577-5330B0DD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AC73-E650-451B-815E-46B8DAFD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4F73-ACAC-452B-8C3E-674AA119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A255-F171-4C81-A67A-88D61B84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891D-1462-492A-989C-944AE567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41ECD-CC5C-4705-B462-C4F7CC34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2AB4-FD46-4F38-A94C-8A6B19D9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1F79-AADE-4FF9-8772-6132BBCA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92FB-D3E7-4F8F-BE7F-425FEA9F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2EB7-4377-4277-971E-BE685307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DF9F-2FEC-4282-B14F-B26697B53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30BB5-2A2E-46CF-86A3-2D39E23C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AC030-029C-4546-98E7-74769C67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18931-E8C9-446B-B563-348C2EDB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68EDA-E817-4077-A770-AF0C4794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115F-7876-43EB-825E-32E66091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8C32-A928-4F5D-AAFE-72FC16FF7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C2325-C25A-4662-B5D7-93D64EDE0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C34D6-9313-44E7-83B9-632300281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F0464-8779-4131-830D-755BDDCB1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0FC85-6446-4D6C-874F-8C38502B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3A465-4DF0-40FB-BE93-B4BA92EF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F60A6-EAA8-4B58-96FA-BB957A4F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6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0DAC-8D18-421C-8AE3-245126D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4F13F-038E-43C4-B45D-93666DC5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211F7-45B5-4FB7-970D-16813235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B3894-1B52-47DE-8A8B-C8064DEE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2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80406-BA3A-4747-8E4A-144B3823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D24FF-9E13-4E88-8F86-4F515515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7DE57-99E5-4A20-B203-8BA6135B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2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2F15-1651-4F08-B613-8694B16C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DCFE-91B5-41AE-811B-218B3FB6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C9B2A-131C-4082-8213-1A4DEF3F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327B6-963D-4463-983E-C09EE82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5256B-5BB1-4297-84A5-9E4B36F7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66B7-8532-4350-A610-544EE60C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2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E7CC-6CF4-4014-B6CA-69437F02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F5773-A16F-4BCE-8D73-4793125E9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F7072-EF33-4D88-A32C-E943DA4B3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ED2CF-CB80-4720-BFEB-B17DA3A9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DA397-4697-4FF2-8331-42AFA919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FE112-11E1-4167-9177-BA7371E1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21EEA-8656-4ACC-8791-55A1D050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F4B83-CBE5-4E85-BF62-91708178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B5BB-FA04-4A32-A2FD-1BC8807CC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8C00-C1D0-4662-B1FA-93671226C031}" type="datetimeFigureOut">
              <a:rPr lang="en-US" smtClean="0"/>
              <a:t>10/05/18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ECB3-A557-49F5-80EA-FBC0CAD37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0B9C-DC76-4C14-A0DC-8C6A0EB3A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13A8-8B57-44D5-9E40-8D2EAC22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9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71D493-9D86-4979-9873-A2FFF8A59E0B}"/>
              </a:ext>
            </a:extLst>
          </p:cNvPr>
          <p:cNvGrpSpPr/>
          <p:nvPr/>
        </p:nvGrpSpPr>
        <p:grpSpPr>
          <a:xfrm>
            <a:off x="4376057" y="1376264"/>
            <a:ext cx="1421628" cy="2405744"/>
            <a:chOff x="4376057" y="1376264"/>
            <a:chExt cx="1421628" cy="24057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C04793-FA4E-4C05-8DD3-E15E4E277020}"/>
                </a:ext>
              </a:extLst>
            </p:cNvPr>
            <p:cNvSpPr/>
            <p:nvPr/>
          </p:nvSpPr>
          <p:spPr>
            <a:xfrm>
              <a:off x="4849933" y="1376264"/>
              <a:ext cx="473876" cy="14882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1D569E-2F03-4695-9B7A-6128C1B2A998}"/>
                </a:ext>
              </a:extLst>
            </p:cNvPr>
            <p:cNvSpPr/>
            <p:nvPr/>
          </p:nvSpPr>
          <p:spPr>
            <a:xfrm>
              <a:off x="4376057" y="2293774"/>
              <a:ext cx="473876" cy="148823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9E08AA-C3CF-4689-B643-E5F9D6DF7F28}"/>
                </a:ext>
              </a:extLst>
            </p:cNvPr>
            <p:cNvSpPr/>
            <p:nvPr/>
          </p:nvSpPr>
          <p:spPr>
            <a:xfrm>
              <a:off x="5323809" y="2293774"/>
              <a:ext cx="473876" cy="148823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33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789F84-6261-410C-BFC7-42B29EF6419E}"/>
              </a:ext>
            </a:extLst>
          </p:cNvPr>
          <p:cNvGrpSpPr/>
          <p:nvPr/>
        </p:nvGrpSpPr>
        <p:grpSpPr>
          <a:xfrm>
            <a:off x="4376057" y="1405447"/>
            <a:ext cx="1421627" cy="1421627"/>
            <a:chOff x="4376057" y="1376264"/>
            <a:chExt cx="1421627" cy="14216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C04793-FA4E-4C05-8DD3-E15E4E277020}"/>
                </a:ext>
              </a:extLst>
            </p:cNvPr>
            <p:cNvSpPr/>
            <p:nvPr/>
          </p:nvSpPr>
          <p:spPr>
            <a:xfrm>
              <a:off x="4849933" y="1376264"/>
              <a:ext cx="473876" cy="4738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11B1EC-8E62-4FBE-A865-ACC62F478EE1}"/>
                </a:ext>
              </a:extLst>
            </p:cNvPr>
            <p:cNvSpPr/>
            <p:nvPr/>
          </p:nvSpPr>
          <p:spPr>
            <a:xfrm>
              <a:off x="5323808" y="2324015"/>
              <a:ext cx="473876" cy="47387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94363B-05C1-42B2-92F4-92BD4B4B4C15}"/>
                </a:ext>
              </a:extLst>
            </p:cNvPr>
            <p:cNvSpPr/>
            <p:nvPr/>
          </p:nvSpPr>
          <p:spPr>
            <a:xfrm>
              <a:off x="4376057" y="2324015"/>
              <a:ext cx="473876" cy="4738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D0C1CB-2C55-4918-AC38-FDE35DDC17A1}"/>
                </a:ext>
              </a:extLst>
            </p:cNvPr>
            <p:cNvSpPr/>
            <p:nvPr/>
          </p:nvSpPr>
          <p:spPr>
            <a:xfrm>
              <a:off x="4849933" y="1850140"/>
              <a:ext cx="473876" cy="473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0D5D73-28C1-446A-A3AD-FDD545EBF587}"/>
                </a:ext>
              </a:extLst>
            </p:cNvPr>
            <p:cNvSpPr/>
            <p:nvPr/>
          </p:nvSpPr>
          <p:spPr>
            <a:xfrm>
              <a:off x="4376057" y="1850140"/>
              <a:ext cx="473876" cy="473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B4E695-1035-49C6-AEC1-DAD3D6774240}"/>
                </a:ext>
              </a:extLst>
            </p:cNvPr>
            <p:cNvSpPr/>
            <p:nvPr/>
          </p:nvSpPr>
          <p:spPr>
            <a:xfrm>
              <a:off x="5323808" y="1850140"/>
              <a:ext cx="473876" cy="473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48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CAC3C6-5ABA-4731-90ED-FDF958A03211}"/>
              </a:ext>
            </a:extLst>
          </p:cNvPr>
          <p:cNvGrpSpPr/>
          <p:nvPr/>
        </p:nvGrpSpPr>
        <p:grpSpPr>
          <a:xfrm>
            <a:off x="4376057" y="1376264"/>
            <a:ext cx="1421627" cy="1421627"/>
            <a:chOff x="4376057" y="1376264"/>
            <a:chExt cx="1421627" cy="14216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C04793-FA4E-4C05-8DD3-E15E4E277020}"/>
                </a:ext>
              </a:extLst>
            </p:cNvPr>
            <p:cNvSpPr/>
            <p:nvPr/>
          </p:nvSpPr>
          <p:spPr>
            <a:xfrm>
              <a:off x="4849933" y="1376264"/>
              <a:ext cx="473876" cy="4738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11B1EC-8E62-4FBE-A865-ACC62F478EE1}"/>
                </a:ext>
              </a:extLst>
            </p:cNvPr>
            <p:cNvSpPr/>
            <p:nvPr/>
          </p:nvSpPr>
          <p:spPr>
            <a:xfrm>
              <a:off x="5323808" y="2324015"/>
              <a:ext cx="473876" cy="47387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94363B-05C1-42B2-92F4-92BD4B4B4C15}"/>
                </a:ext>
              </a:extLst>
            </p:cNvPr>
            <p:cNvSpPr/>
            <p:nvPr/>
          </p:nvSpPr>
          <p:spPr>
            <a:xfrm>
              <a:off x="4376057" y="2324015"/>
              <a:ext cx="473876" cy="4738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D0C1CB-2C55-4918-AC38-FDE35DDC17A1}"/>
                </a:ext>
              </a:extLst>
            </p:cNvPr>
            <p:cNvSpPr/>
            <p:nvPr/>
          </p:nvSpPr>
          <p:spPr>
            <a:xfrm>
              <a:off x="4849933" y="1850140"/>
              <a:ext cx="473876" cy="473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0D5D73-28C1-446A-A3AD-FDD545EBF587}"/>
                </a:ext>
              </a:extLst>
            </p:cNvPr>
            <p:cNvSpPr/>
            <p:nvPr/>
          </p:nvSpPr>
          <p:spPr>
            <a:xfrm>
              <a:off x="4376057" y="1850140"/>
              <a:ext cx="473876" cy="473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B4E695-1035-49C6-AEC1-DAD3D6774240}"/>
                </a:ext>
              </a:extLst>
            </p:cNvPr>
            <p:cNvSpPr/>
            <p:nvPr/>
          </p:nvSpPr>
          <p:spPr>
            <a:xfrm>
              <a:off x="5323808" y="1850140"/>
              <a:ext cx="473876" cy="47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33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Cheng</dc:creator>
  <cp:lastModifiedBy>Rex Cheng</cp:lastModifiedBy>
  <cp:revision>5</cp:revision>
  <dcterms:created xsi:type="dcterms:W3CDTF">2018-05-10T02:50:27Z</dcterms:created>
  <dcterms:modified xsi:type="dcterms:W3CDTF">2018-05-10T05:26:47Z</dcterms:modified>
</cp:coreProperties>
</file>