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56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hkchukk.github.io/hk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82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836456" y="26013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期末專案介紹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319599" y="36290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主題 : HKMY 旅遊資訊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423433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9599" y="483965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第 24 組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44496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01157165 朱建強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319599" y="605028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01157163 張子宏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315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創作動機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2499241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530911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提供實用的旅遊資訊</a:t>
            </a:r>
            <a:endParaRPr lang="en-US" sz="2187" dirty="0"/>
          </a:p>
        </p:txBody>
      </p:sp>
      <p:sp>
        <p:nvSpPr>
          <p:cNvPr id="9" name="Shape 5"/>
          <p:cNvSpPr/>
          <p:nvPr/>
        </p:nvSpPr>
        <p:spPr>
          <a:xfrm>
            <a:off x="7426285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7577138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148399" y="530911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幫助旅行者做出明智的選擇</a:t>
            </a:r>
            <a:endParaRPr lang="en-US" sz="2187" dirty="0"/>
          </a:p>
        </p:txBody>
      </p:sp>
      <p:sp>
        <p:nvSpPr>
          <p:cNvPr id="12" name="Shape 8"/>
          <p:cNvSpPr/>
          <p:nvPr/>
        </p:nvSpPr>
        <p:spPr>
          <a:xfrm>
            <a:off x="2348389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 9"/>
          <p:cNvSpPr/>
          <p:nvPr/>
        </p:nvSpPr>
        <p:spPr>
          <a:xfrm>
            <a:off x="2499241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3070503" y="6378297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探索香港和馬來西亞的文化</a:t>
            </a:r>
            <a:endParaRPr lang="en-US" sz="2187" dirty="0"/>
          </a:p>
        </p:txBody>
      </p:sp>
      <p:sp>
        <p:nvSpPr>
          <p:cNvPr id="15" name="Shape 11"/>
          <p:cNvSpPr/>
          <p:nvPr/>
        </p:nvSpPr>
        <p:spPr>
          <a:xfrm>
            <a:off x="7426285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12"/>
          <p:cNvSpPr/>
          <p:nvPr/>
        </p:nvSpPr>
        <p:spPr>
          <a:xfrm>
            <a:off x="7577138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8148399" y="6378297"/>
            <a:ext cx="3840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8CE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讓每個旅行者都能有難忘的回憶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2348389" y="6635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網站架構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1802249"/>
            <a:ext cx="9933503" cy="5763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129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網頁技術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236279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HTML5</a:t>
            </a:r>
            <a:endParaRPr lang="en-US" sz="2624" dirty="0"/>
          </a:p>
        </p:txBody>
      </p:sp>
      <p:sp>
        <p:nvSpPr>
          <p:cNvPr id="7" name="Text 3"/>
          <p:cNvSpPr/>
          <p:nvPr/>
        </p:nvSpPr>
        <p:spPr>
          <a:xfrm>
            <a:off x="6319599" y="3001447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用於構建網頁結構和內容的最新標準。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393442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Bootstrap5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6319599" y="4573072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一個強大的前端框架，使網頁開發更加簡單和高效。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50604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jQuery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319599" y="6144697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一個流行的JavaScript函式庫，用於簡化HTML文檔操作和事件處理。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337006" y="236279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CSS3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10337006" y="3001447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實現網頁風格和佈局的強大語言。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337006" y="3579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JavaScript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10337006" y="4217670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添加互動性和動態效果的程式語言。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10337006" y="5150644"/>
            <a:ext cx="3467814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DOM、Event、AJAX (fetch)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337006" y="620577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讓你的網頁更加生動有趣，以及實現即時數據更新。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Text 2"/>
          <p:cNvSpPr/>
          <p:nvPr/>
        </p:nvSpPr>
        <p:spPr>
          <a:xfrm>
            <a:off x="234838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特色與優點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667833" y="2130743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" name="Shape 4"/>
          <p:cNvSpPr/>
          <p:nvPr/>
        </p:nvSpPr>
        <p:spPr>
          <a:xfrm>
            <a:off x="2931616" y="2540377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9" name="Shape 5"/>
          <p:cNvSpPr/>
          <p:nvPr/>
        </p:nvSpPr>
        <p:spPr>
          <a:xfrm>
            <a:off x="2431673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2582525" y="23460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90370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簡潔的設計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903702" y="2833330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保持簡潔的介面設計，避免過度裝飾和冗長的內容。專注於主要信息，減少分散注意力的元素。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931616" y="4398109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4" name="Shape 10"/>
          <p:cNvSpPr/>
          <p:nvPr/>
        </p:nvSpPr>
        <p:spPr>
          <a:xfrm>
            <a:off x="2431673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Text 11"/>
          <p:cNvSpPr/>
          <p:nvPr/>
        </p:nvSpPr>
        <p:spPr>
          <a:xfrm>
            <a:off x="2582525" y="42037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903702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直覺式導航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3903702" y="469106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直觀的導航結構和流暢的頁面過渡，讓用戶輕鬆瀏覽內容。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9" name="Shape 15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Text 16"/>
          <p:cNvSpPr/>
          <p:nvPr/>
        </p:nvSpPr>
        <p:spPr>
          <a:xfrm>
            <a:off x="2582525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90370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一致的風格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3903702" y="6193393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使用一致的風格和設計元素，使用戶在整個網站中感到一致性。這包括顏色、字體、按鈕樣式等。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3818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重點問題與解決方法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984052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視覺設計挑戰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3177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色彩、字型和圖片的選擇可能讓設計看起來混亂或不吸引人。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555313" y="4575810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555313" y="5064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555313" y="554486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選擇一致的色彩和字型方案，保持簡約且易讀的設計。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597485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Text 10"/>
          <p:cNvSpPr/>
          <p:nvPr/>
        </p:nvSpPr>
        <p:spPr>
          <a:xfrm>
            <a:off x="5748338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319599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速度和性能問題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319599" y="3731776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網站載入速度慢，影響使用者體驗。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319599" y="422040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6320150" y="5071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6318769" y="554486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優化圖片及代碼，將圖片壓縮或調整大小。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541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團隊分工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6319599" y="3181826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6569512" y="3431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朱建強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569512" y="3912156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網站設計，UI 設計，香港資訊。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19599" y="4739640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6569512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張子宏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569512" y="5469969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技術支援，UI 設計，馬來西亞資訊。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5093137" y="28033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網站連結</a:t>
            </a:r>
            <a:endParaRPr lang="en-US" sz="4374" dirty="0"/>
          </a:p>
        </p:txBody>
      </p:sp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942040"/>
            <a:ext cx="9933503" cy="1484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自訂</PresentationFormat>
  <Paragraphs>63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朱建強</cp:lastModifiedBy>
  <cp:revision>4</cp:revision>
  <dcterms:created xsi:type="dcterms:W3CDTF">2024-01-05T14:28:50Z</dcterms:created>
  <dcterms:modified xsi:type="dcterms:W3CDTF">2024-01-05T14:32:13Z</dcterms:modified>
</cp:coreProperties>
</file>