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88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hkchukk.github.io/hkm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23824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836456" y="260139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期末專案介紹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6319599" y="362902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主題 : HKMY 旅遊資訊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319599" y="423433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319599" y="483965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第 24 組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319599" y="544496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01157165 朱建強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6319599" y="605028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01157163 張子宏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403157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創作動機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348389" y="523279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2499241" y="527446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3070503" y="5309116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提供實用的旅遊資訊</a:t>
            </a:r>
            <a:endParaRPr lang="en-US" sz="2187" dirty="0"/>
          </a:p>
        </p:txBody>
      </p:sp>
      <p:sp>
        <p:nvSpPr>
          <p:cNvPr id="9" name="Shape 5"/>
          <p:cNvSpPr/>
          <p:nvPr/>
        </p:nvSpPr>
        <p:spPr>
          <a:xfrm>
            <a:off x="7426285" y="523279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6"/>
          <p:cNvSpPr/>
          <p:nvPr/>
        </p:nvSpPr>
        <p:spPr>
          <a:xfrm>
            <a:off x="7577138" y="527446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8148399" y="5309116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幫助旅行者做出明智的選擇</a:t>
            </a:r>
            <a:endParaRPr lang="en-US" sz="2187" dirty="0"/>
          </a:p>
        </p:txBody>
      </p:sp>
      <p:sp>
        <p:nvSpPr>
          <p:cNvPr id="12" name="Shape 8"/>
          <p:cNvSpPr/>
          <p:nvPr/>
        </p:nvSpPr>
        <p:spPr>
          <a:xfrm>
            <a:off x="2348389" y="630197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" name="Text 9"/>
          <p:cNvSpPr/>
          <p:nvPr/>
        </p:nvSpPr>
        <p:spPr>
          <a:xfrm>
            <a:off x="2499241" y="634365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4" name="Text 10"/>
          <p:cNvSpPr/>
          <p:nvPr/>
        </p:nvSpPr>
        <p:spPr>
          <a:xfrm>
            <a:off x="3070503" y="6378297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探索香港和馬來西亞的文化</a:t>
            </a:r>
            <a:endParaRPr lang="en-US" sz="2187" dirty="0"/>
          </a:p>
        </p:txBody>
      </p:sp>
      <p:sp>
        <p:nvSpPr>
          <p:cNvPr id="15" name="Shape 11"/>
          <p:cNvSpPr/>
          <p:nvPr/>
        </p:nvSpPr>
        <p:spPr>
          <a:xfrm>
            <a:off x="7426285" y="630197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Text 12"/>
          <p:cNvSpPr/>
          <p:nvPr/>
        </p:nvSpPr>
        <p:spPr>
          <a:xfrm>
            <a:off x="7577138" y="634365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8148399" y="6378297"/>
            <a:ext cx="3840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8CE1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讓每個旅行者都能有難忘的回憶</a:t>
            </a: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 1"/>
          <p:cNvSpPr/>
          <p:nvPr/>
        </p:nvSpPr>
        <p:spPr>
          <a:xfrm>
            <a:off x="2348389" y="6635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網站架構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1802249"/>
            <a:ext cx="9933503" cy="5763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14359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網頁技術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239339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HTML5</a:t>
            </a:r>
            <a:endParaRPr lang="en-US" sz="2624" dirty="0"/>
          </a:p>
        </p:txBody>
      </p:sp>
      <p:sp>
        <p:nvSpPr>
          <p:cNvPr id="7" name="Text 3"/>
          <p:cNvSpPr/>
          <p:nvPr/>
        </p:nvSpPr>
        <p:spPr>
          <a:xfrm>
            <a:off x="6319599" y="3032046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用於構建網頁結構和內容的最新標準。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319599" y="3965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Bootstrap5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6319599" y="4603671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一個強大的前端框架，使網頁開發更加簡單和高效。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319599" y="553664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jQuery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6319599" y="6175296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一個流行的JavaScript函式庫，用於簡化HTML文檔操作和事件處理。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10337006" y="239339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CSS3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10337006" y="3032046"/>
            <a:ext cx="34678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實現網頁風格和佈局的強大語言。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10337006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JavaScript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10337006" y="4248269"/>
            <a:ext cx="34678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添加互動性和動態效果的程式語言。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85000"/>
            </a:srgbClr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6" name="Text 2"/>
          <p:cNvSpPr/>
          <p:nvPr/>
        </p:nvSpPr>
        <p:spPr>
          <a:xfrm>
            <a:off x="2348389" y="11031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特色與優點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667833" y="2130743"/>
            <a:ext cx="27742" cy="4995624"/>
          </a:xfrm>
          <a:prstGeom prst="rect">
            <a:avLst/>
          </a:prstGeom>
          <a:solidFill>
            <a:srgbClr val="DFDFEB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8" name="Shape 4"/>
          <p:cNvSpPr/>
          <p:nvPr/>
        </p:nvSpPr>
        <p:spPr>
          <a:xfrm>
            <a:off x="2931616" y="2540377"/>
            <a:ext cx="777597" cy="27742"/>
          </a:xfrm>
          <a:prstGeom prst="rect">
            <a:avLst/>
          </a:prstGeom>
          <a:solidFill>
            <a:srgbClr val="2D4DF2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9" name="Shape 5"/>
          <p:cNvSpPr/>
          <p:nvPr/>
        </p:nvSpPr>
        <p:spPr>
          <a:xfrm>
            <a:off x="2431673" y="230433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6"/>
          <p:cNvSpPr/>
          <p:nvPr/>
        </p:nvSpPr>
        <p:spPr>
          <a:xfrm>
            <a:off x="2582525" y="234600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903702" y="23529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簡潔的設計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3903702" y="2833330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保持簡潔的介面設計，避免過度裝飾和冗長的內容。專注於主要信息，減少分散注意力的元素。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2931616" y="4398109"/>
            <a:ext cx="777597" cy="27742"/>
          </a:xfrm>
          <a:prstGeom prst="rect">
            <a:avLst/>
          </a:prstGeom>
          <a:solidFill>
            <a:srgbClr val="015F98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4" name="Shape 10"/>
          <p:cNvSpPr/>
          <p:nvPr/>
        </p:nvSpPr>
        <p:spPr>
          <a:xfrm>
            <a:off x="2431673" y="416206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" name="Text 11"/>
          <p:cNvSpPr/>
          <p:nvPr/>
        </p:nvSpPr>
        <p:spPr>
          <a:xfrm>
            <a:off x="2582525" y="420374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3903702" y="42106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直覺式導航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3903702" y="4691063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直觀的導航結構和流暢的頁面過渡，讓用戶輕鬆瀏覽內容。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2931616" y="5900440"/>
            <a:ext cx="777597" cy="27742"/>
          </a:xfrm>
          <a:prstGeom prst="rect">
            <a:avLst/>
          </a:prstGeom>
          <a:solidFill>
            <a:srgbClr val="AD1F96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9" name="Shape 15"/>
          <p:cNvSpPr/>
          <p:nvPr/>
        </p:nvSpPr>
        <p:spPr>
          <a:xfrm>
            <a:off x="2431673" y="566439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Text 16"/>
          <p:cNvSpPr/>
          <p:nvPr/>
        </p:nvSpPr>
        <p:spPr>
          <a:xfrm>
            <a:off x="2582525" y="570607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3903702" y="57129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一致的風格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3903702" y="6193393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使用一致的風格和設計元素，使用戶在整個網站中感到一致性。這包括顏色、字體、按鈕樣式等。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73818"/>
            <a:ext cx="5006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重點問題與解決方法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17504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984052" y="321671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2513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視覺設計挑戰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73177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色彩、字型和圖片的選擇可能讓設計看起來混亂或不吸引人。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1555313" y="4575810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555313" y="50644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解決方法：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1555313" y="5544860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選擇一致的色彩和字型方案，保持簡約且易讀的設計。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5597485" y="317504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4" name="Text 10"/>
          <p:cNvSpPr/>
          <p:nvPr/>
        </p:nvSpPr>
        <p:spPr>
          <a:xfrm>
            <a:off x="5748338" y="321671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319599" y="32513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速度和性能問題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319599" y="3731776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網站載入速度慢，影響使用者體驗。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6319599" y="4220408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Text 14"/>
          <p:cNvSpPr/>
          <p:nvPr/>
        </p:nvSpPr>
        <p:spPr>
          <a:xfrm>
            <a:off x="6319599" y="47090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解決方法：</a:t>
            </a:r>
            <a:endParaRPr lang="en-US" sz="2187" dirty="0"/>
          </a:p>
        </p:txBody>
      </p:sp>
      <p:sp>
        <p:nvSpPr>
          <p:cNvPr id="19" name="Text 15"/>
          <p:cNvSpPr/>
          <p:nvPr/>
        </p:nvSpPr>
        <p:spPr>
          <a:xfrm>
            <a:off x="6319599" y="518945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優化圖片及代碼，將圖片壓縮或調整大小。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15419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團隊分工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6319599" y="3181826"/>
            <a:ext cx="7477601" cy="1335643"/>
          </a:xfrm>
          <a:prstGeom prst="roundRect">
            <a:avLst>
              <a:gd name="adj" fmla="val 29945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3"/>
          <p:cNvSpPr/>
          <p:nvPr/>
        </p:nvSpPr>
        <p:spPr>
          <a:xfrm>
            <a:off x="6569512" y="34317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朱建強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6569512" y="3912156"/>
            <a:ext cx="69777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網站設計，UI 設計，香港資訊。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6319599" y="4739640"/>
            <a:ext cx="7477601" cy="1335643"/>
          </a:xfrm>
          <a:prstGeom prst="roundRect">
            <a:avLst>
              <a:gd name="adj" fmla="val 29945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 6"/>
          <p:cNvSpPr/>
          <p:nvPr/>
        </p:nvSpPr>
        <p:spPr>
          <a:xfrm>
            <a:off x="6569512" y="49895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張子宏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569512" y="5469969"/>
            <a:ext cx="69777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技術支援，UI 設計，馬來西亞資訊。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 1"/>
          <p:cNvSpPr/>
          <p:nvPr/>
        </p:nvSpPr>
        <p:spPr>
          <a:xfrm>
            <a:off x="5093137" y="28033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網站連結</a:t>
            </a:r>
            <a:endParaRPr lang="en-US" sz="4374" dirty="0"/>
          </a:p>
        </p:txBody>
      </p:sp>
      <p:pic>
        <p:nvPicPr>
          <p:cNvPr id="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3942040"/>
            <a:ext cx="9933503" cy="14841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</Words>
  <Application>Microsoft Office PowerPoint</Application>
  <PresentationFormat>自訂</PresentationFormat>
  <Paragraphs>61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Nunito</vt:lpstr>
      <vt:lpstr>PT Sans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朱建強</cp:lastModifiedBy>
  <cp:revision>2</cp:revision>
  <dcterms:created xsi:type="dcterms:W3CDTF">2023-12-25T17:39:52Z</dcterms:created>
  <dcterms:modified xsi:type="dcterms:W3CDTF">2023-12-25T17:45:37Z</dcterms:modified>
</cp:coreProperties>
</file>