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33" d="100"/>
          <a:sy n="33" d="100"/>
        </p:scale>
        <p:origin x="36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50AE7-F460-089E-415F-480EBF9D0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D004F-4A5D-B413-3D2C-07125DF5D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0AC196-0332-8AB5-A8D4-D605DB31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E785-90A5-47E9-A336-BFCC44ACD2D1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DDD50-B671-AC54-E132-D6D27B70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8BCC2-7366-AD44-2DD4-A7B8CADB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0FEB-7431-4D56-88B9-B88E1D449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21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67BAA-8DAC-D188-D37C-A0F98056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7578FE-4B87-248B-6ADB-549E7124E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FFB2CF-ED68-B93B-E783-391CD797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E785-90A5-47E9-A336-BFCC44ACD2D1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7AFC7-D685-4E9B-ECBF-1AB367CE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8C4FD0-6785-13E5-3254-51DB4CAA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0FEB-7431-4D56-88B9-B88E1D449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88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A7A8DB-63E9-22A5-E564-21742E8D3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5408FC-7A46-8AB5-0C42-641D491CE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CF07CB-FCDA-4BA4-7049-7FDD2177B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E785-90A5-47E9-A336-BFCC44ACD2D1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E44DA-251D-14C7-493A-CD2E4907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85184-61A4-955F-9E33-83918487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0FEB-7431-4D56-88B9-B88E1D449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4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6B379-FDB2-7203-9D61-2653F5F8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202A1E-D7A6-8DA8-093B-1C9A3AB5D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1B96AA-29E8-6903-3ACA-FDF63350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E785-90A5-47E9-A336-BFCC44ACD2D1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ECBF37-F849-5955-4BDD-97D575FC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8FF7B6-412D-CBB3-3644-73305740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0FEB-7431-4D56-88B9-B88E1D449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81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DACD2-F230-61E2-0235-2DD30898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6493F8-E321-766B-3047-075AEC187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C20E6D-C5DA-0409-D20A-19E776BE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E785-90A5-47E9-A336-BFCC44ACD2D1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BDC0FD-A3D6-1840-71CC-1FCC1EA7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62B61D-B1AD-BA17-5497-20F5C269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0FEB-7431-4D56-88B9-B88E1D449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84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6A32-78A5-241C-0346-8969445A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7C81B-8CB2-8D39-E1F9-708BEBB6C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D6E21E-A9D6-4A87-C99B-8A6AF5F2B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DD2DC9-6D75-BE87-7451-56EF7DDB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E785-90A5-47E9-A336-BFCC44ACD2D1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45FB6D-8DD9-8740-4E85-9D44059A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E3AF0A-1ADF-DDD0-DFB3-4CD6DCFEC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0FEB-7431-4D56-88B9-B88E1D449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59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46865-5906-C35D-E194-59C5EA05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978A3E-BEDC-807E-1587-15C1886EC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D76CE5-E560-674D-FA68-4156065BC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7EBA9E-E933-149E-E713-1AFB6EAB0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65A498-1035-B16B-2AA9-619A66A7F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269D1C-E444-D0AD-2FC0-E378D8AE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E785-90A5-47E9-A336-BFCC44ACD2D1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E16E1E-22B1-3F51-C6CD-2E2A2C100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7C5364-3232-8614-590F-2CB66559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0FEB-7431-4D56-88B9-B88E1D449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2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8D00B-FE9A-03EA-52EB-CEDC2CCB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3E0392-3A49-64AB-5FFB-4B458F9F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E785-90A5-47E9-A336-BFCC44ACD2D1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CD232D-85DB-AE26-2B04-F3643672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6BAA3B-246D-A54B-859D-289C2014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0FEB-7431-4D56-88B9-B88E1D449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74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F1A40A-1C63-BC6D-BF08-DA797FDA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E785-90A5-47E9-A336-BFCC44ACD2D1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5E4BDB-BCCE-6D51-A1E5-018B5923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66E06F-B3AA-7D7D-CB10-C16A6B20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0FEB-7431-4D56-88B9-B88E1D449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42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5EF81-C0A3-4608-9FAC-3411A956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019B8-7713-8DF6-9285-D4CB49308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A924FB-15AA-F793-6DC9-27857CBE6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901947-8030-9E62-957A-0C41EB97F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E785-90A5-47E9-A336-BFCC44ACD2D1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2C3949-33D5-A44F-C2EA-0C7DF1D3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3CEE24-0064-56E1-2267-DDD8C67F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0FEB-7431-4D56-88B9-B88E1D449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66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B07A9-A199-E056-59FC-71E1EC09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5C1197-F458-77A8-D2B8-DF01E570B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36B371-C5BA-DE23-3170-B5542BCE5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0640E3-B156-B3CD-EF49-8363E39F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E785-90A5-47E9-A336-BFCC44ACD2D1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99C335-230C-1A1B-71CB-FC689110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7BCECD-AAC9-A6B1-E3F7-1B3563FF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0FEB-7431-4D56-88B9-B88E1D449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72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FB3A7D-84F2-D8A6-C292-14BFED00D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1E4D04-CE24-DF24-61C3-497848A07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EDDA4F-E811-5BB8-915B-EC2C8959C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7E785-90A5-47E9-A336-BFCC44ACD2D1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0C5E63-8187-6B1F-BCF2-F0191B23C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21920A-C6F3-CD93-E68F-D1B1D34EA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E0FEB-7431-4D56-88B9-B88E1D449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38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circuit board">
            <a:extLst>
              <a:ext uri="{FF2B5EF4-FFF2-40B4-BE49-F238E27FC236}">
                <a16:creationId xmlns:a16="http://schemas.microsoft.com/office/drawing/2014/main" id="{1B95975B-2B50-CCE1-05E0-7E7C637E7A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" r="1849" b="16486"/>
          <a:stretch/>
        </p:blipFill>
        <p:spPr bwMode="auto">
          <a:xfrm>
            <a:off x="4953001" y="431800"/>
            <a:ext cx="5270499" cy="28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背景图案&#10;&#10;描述已自动生成">
            <a:extLst>
              <a:ext uri="{FF2B5EF4-FFF2-40B4-BE49-F238E27FC236}">
                <a16:creationId xmlns:a16="http://schemas.microsoft.com/office/drawing/2014/main" id="{3086F744-AB43-51D7-E841-8FE7DC79F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5026" y="295025"/>
            <a:ext cx="54102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7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在地上&#10;&#10;中度可信度描述已自动生成">
            <a:extLst>
              <a:ext uri="{FF2B5EF4-FFF2-40B4-BE49-F238E27FC236}">
                <a16:creationId xmlns:a16="http://schemas.microsoft.com/office/drawing/2014/main" id="{D7176D9B-5B84-9A24-F361-A58C5B30F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412" y="1925041"/>
            <a:ext cx="2495550" cy="1047750"/>
          </a:xfrm>
          <a:prstGeom prst="rect">
            <a:avLst/>
          </a:prstGeom>
        </p:spPr>
      </p:pic>
      <p:pic>
        <p:nvPicPr>
          <p:cNvPr id="4" name="Picture 4" descr="Buyer’s Guide to PCB Layout Design">
            <a:extLst>
              <a:ext uri="{FF2B5EF4-FFF2-40B4-BE49-F238E27FC236}">
                <a16:creationId xmlns:a16="http://schemas.microsoft.com/office/drawing/2014/main" id="{3A121CFA-3EFC-3E23-109E-C7662D97ED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7" b="3488"/>
          <a:stretch/>
        </p:blipFill>
        <p:spPr bwMode="auto">
          <a:xfrm>
            <a:off x="2098341" y="1925041"/>
            <a:ext cx="2495550" cy="104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 descr="水中的倒影&#10;&#10;低可信度描述已自动生成">
            <a:extLst>
              <a:ext uri="{FF2B5EF4-FFF2-40B4-BE49-F238E27FC236}">
                <a16:creationId xmlns:a16="http://schemas.microsoft.com/office/drawing/2014/main" id="{47815A8A-971A-DD9C-6046-D010A4A6C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412" y="2972791"/>
            <a:ext cx="2495550" cy="1047750"/>
          </a:xfrm>
          <a:prstGeom prst="rect">
            <a:avLst/>
          </a:prstGeom>
        </p:spPr>
      </p:pic>
      <p:pic>
        <p:nvPicPr>
          <p:cNvPr id="2050" name="Picture 2" descr="PCB Fabrication - Electronic Manufacturers | ECI Technology">
            <a:extLst>
              <a:ext uri="{FF2B5EF4-FFF2-40B4-BE49-F238E27FC236}">
                <a16:creationId xmlns:a16="http://schemas.microsoft.com/office/drawing/2014/main" id="{6D58F767-85DC-A020-9F71-4FF862D5D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4424414"/>
            <a:ext cx="3338446" cy="233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045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NING, Weijie [Student]</dc:creator>
  <cp:lastModifiedBy>NING, Weijie [Student]</cp:lastModifiedBy>
  <cp:revision>1</cp:revision>
  <dcterms:created xsi:type="dcterms:W3CDTF">2023-10-22T08:53:12Z</dcterms:created>
  <dcterms:modified xsi:type="dcterms:W3CDTF">2023-10-22T09:21:09Z</dcterms:modified>
</cp:coreProperties>
</file>