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2"/>
  </p:notesMasterIdLst>
  <p:sldIdLst>
    <p:sldId id="666" r:id="rId2"/>
    <p:sldId id="667" r:id="rId3"/>
    <p:sldId id="674" r:id="rId4"/>
    <p:sldId id="701" r:id="rId5"/>
    <p:sldId id="692" r:id="rId6"/>
    <p:sldId id="695" r:id="rId7"/>
    <p:sldId id="699" r:id="rId8"/>
    <p:sldId id="675" r:id="rId9"/>
    <p:sldId id="700" r:id="rId10"/>
    <p:sldId id="702" r:id="rId11"/>
    <p:sldId id="680" r:id="rId12"/>
    <p:sldId id="693" r:id="rId13"/>
    <p:sldId id="669" r:id="rId14"/>
    <p:sldId id="696" r:id="rId15"/>
    <p:sldId id="673" r:id="rId16"/>
    <p:sldId id="676" r:id="rId17"/>
    <p:sldId id="698" r:id="rId18"/>
    <p:sldId id="689" r:id="rId19"/>
    <p:sldId id="649" r:id="rId20"/>
    <p:sldId id="690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54AEC9"/>
    <a:srgbClr val="06919A"/>
    <a:srgbClr val="242C35"/>
    <a:srgbClr val="B8B8B8"/>
    <a:srgbClr val="566A86"/>
    <a:srgbClr val="525252"/>
    <a:srgbClr val="0E80C9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75748" autoAdjust="0"/>
  </p:normalViewPr>
  <p:slideViewPr>
    <p:cSldViewPr snapToGrid="0" snapToObjects="1">
      <p:cViewPr varScale="1">
        <p:scale>
          <a:sx n="32" d="100"/>
          <a:sy n="32" d="100"/>
        </p:scale>
        <p:origin x="1266" y="96"/>
      </p:cViewPr>
      <p:guideLst>
        <p:guide orient="horz" pos="8112"/>
        <p:guide pos="14830"/>
        <p:guide pos="526"/>
        <p:guide orient="horz" pos="528"/>
        <p:guide pos="7678"/>
        <p:guide orient="horz" pos="43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-Talk about what exactly our project is about and our inspiration</a:t>
            </a:r>
          </a:p>
          <a:p>
            <a:r>
              <a:rPr lang="en-US" dirty="0"/>
              <a:t>	- Why global warming; and how our project focused on a different angle (</a:t>
            </a:r>
            <a:r>
              <a:rPr lang="en-US" dirty="0" err="1"/>
              <a:t>ie</a:t>
            </a:r>
            <a:r>
              <a:rPr lang="en-US" dirty="0"/>
              <a:t>; we focused on concentration in atmosphere VS emissions)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34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61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32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4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4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6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-Go more in depth with hypothesis</a:t>
            </a:r>
          </a:p>
          <a:p>
            <a:r>
              <a:rPr lang="en-US" dirty="0"/>
              <a:t>	-mention that global warming is a story that has many sides to the story, we want to present this story so people can come to conclusions by themselves</a:t>
            </a:r>
          </a:p>
          <a:p>
            <a:r>
              <a:rPr lang="en-US" dirty="0"/>
              <a:t>-Discuss how we pivoted from emissions VS concentration</a:t>
            </a:r>
          </a:p>
          <a:p>
            <a:r>
              <a:rPr lang="en-US" dirty="0"/>
              <a:t>-why? </a:t>
            </a:r>
          </a:p>
          <a:p>
            <a:r>
              <a:rPr lang="en-US" dirty="0"/>
              <a:t>-led to us seeing how effective regulations actually are</a:t>
            </a:r>
          </a:p>
          <a:p>
            <a:r>
              <a:rPr lang="en-US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1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-Dense heavy fogs, theorized to be caused by combination of nitrogen dioxide and sulfur dioxide</a:t>
            </a:r>
          </a:p>
          <a:p>
            <a:r>
              <a:rPr lang="en-US" dirty="0"/>
              <a:t>-caused over 6000 deaths</a:t>
            </a:r>
          </a:p>
          <a:p>
            <a:endParaRPr lang="en-US" dirty="0"/>
          </a:p>
          <a:p>
            <a:r>
              <a:rPr lang="en-US" dirty="0"/>
              <a:t>-Keeling curve first significant evidence of rapidly increasing carbon dioxide, measurements took on Hawaii</a:t>
            </a:r>
          </a:p>
          <a:p>
            <a:endParaRPr lang="en-US" dirty="0"/>
          </a:p>
          <a:p>
            <a:r>
              <a:rPr lang="en-US" dirty="0"/>
              <a:t>-UN first conference to address international environmental issues</a:t>
            </a:r>
          </a:p>
          <a:p>
            <a:endParaRPr lang="en-US" dirty="0"/>
          </a:p>
          <a:p>
            <a:r>
              <a:rPr lang="en-US" dirty="0"/>
              <a:t>-IPCC first nationally coordinated organization to address human environmental impact</a:t>
            </a:r>
          </a:p>
          <a:p>
            <a:endParaRPr lang="en-US" dirty="0"/>
          </a:p>
          <a:p>
            <a:r>
              <a:rPr lang="en-US" dirty="0"/>
              <a:t>-Montreal Protocol begins phasing out harmful chemicals </a:t>
            </a:r>
          </a:p>
          <a:p>
            <a:endParaRPr lang="en-US" dirty="0"/>
          </a:p>
          <a:p>
            <a:r>
              <a:rPr lang="en-US" dirty="0"/>
              <a:t>-Nixon creates the first environmental agency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8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-Note that we expected a huge decrease after regulations</a:t>
            </a:r>
          </a:p>
          <a:p>
            <a:r>
              <a:rPr lang="en-US" dirty="0"/>
              <a:t>-results did surprise us</a:t>
            </a:r>
          </a:p>
          <a:p>
            <a:r>
              <a:rPr lang="en-US" dirty="0"/>
              <a:t>-what does this tell us?</a:t>
            </a:r>
          </a:p>
          <a:p>
            <a:r>
              <a:rPr lang="en-US" dirty="0"/>
              <a:t>-are regulations being followed? Regulations and agencies are put into place, but are they having any effect?</a:t>
            </a:r>
          </a:p>
          <a:p>
            <a:r>
              <a:rPr lang="en-US" dirty="0"/>
              <a:t>-trajectories are almost identical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E73FE18-EB2E-8C43-8B3B-3A66F21D407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16691" y="2683522"/>
            <a:ext cx="8125098" cy="813559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7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748997" y="0"/>
            <a:ext cx="1262865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1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049092" y="2955756"/>
            <a:ext cx="4435953" cy="78627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759455" y="2591059"/>
            <a:ext cx="6424523" cy="852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5255754" y="3169429"/>
            <a:ext cx="11573828" cy="7279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7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253769"/>
            <a:ext cx="7179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GREENHOUSE GASSES &amp; CLIMATE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D6D3B-844A-46F4-8E53-5C02A16703DE}"/>
              </a:ext>
            </a:extLst>
          </p:cNvPr>
          <p:cNvSpPr txBox="1"/>
          <p:nvPr/>
        </p:nvSpPr>
        <p:spPr>
          <a:xfrm>
            <a:off x="8598934" y="7345161"/>
            <a:ext cx="7179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 Machine Learning Approach</a:t>
            </a:r>
          </a:p>
        </p:txBody>
      </p:sp>
    </p:spTree>
    <p:extLst>
      <p:ext uri="{BB962C8B-B14F-4D97-AF65-F5344CB8AC3E}">
        <p14:creationId xmlns:p14="http://schemas.microsoft.com/office/powerpoint/2010/main" val="210728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181847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6999413" y="266928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2816979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2627982" y="3340868"/>
            <a:ext cx="4654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8707589" y="263129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8561501" y="3340868"/>
            <a:ext cx="4756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????????????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6505761" y="3362808"/>
            <a:ext cx="46541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????????????</a:t>
            </a:r>
          </a:p>
          <a:p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913396" y="3362808"/>
            <a:ext cx="42141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?????????</a:t>
            </a:r>
          </a:p>
        </p:txBody>
      </p:sp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CDC496F-10EC-4C8F-96E9-FB56A6E4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83" y="6939426"/>
            <a:ext cx="8139456" cy="37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6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C9652-79FC-BB4E-B993-5078642EC46D}"/>
              </a:ext>
            </a:extLst>
          </p:cNvPr>
          <p:cNvSpPr/>
          <p:nvPr/>
        </p:nvSpPr>
        <p:spPr>
          <a:xfrm>
            <a:off x="6875263" y="9051491"/>
            <a:ext cx="10627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Lato" charset="0"/>
              </a:rPr>
              <a:t>Yada </a:t>
            </a:r>
            <a:r>
              <a:rPr lang="en-US" dirty="0" err="1">
                <a:solidFill>
                  <a:schemeClr val="tx2"/>
                </a:solidFill>
                <a:latin typeface="Lato" charset="0"/>
              </a:rPr>
              <a:t>yada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8C942-CFC2-2D44-B02B-2E66AEC4B946}"/>
              </a:ext>
            </a:extLst>
          </p:cNvPr>
          <p:cNvSpPr txBox="1"/>
          <p:nvPr/>
        </p:nvSpPr>
        <p:spPr>
          <a:xfrm>
            <a:off x="5430742" y="5881392"/>
            <a:ext cx="13516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GCAG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D51DB-65EE-0642-8C86-E3211777B71D}"/>
              </a:ext>
            </a:extLst>
          </p:cNvPr>
          <p:cNvSpPr txBox="1"/>
          <p:nvPr/>
        </p:nvSpPr>
        <p:spPr>
          <a:xfrm>
            <a:off x="4884037" y="1836300"/>
            <a:ext cx="14609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actually</a:t>
            </a:r>
          </a:p>
        </p:txBody>
      </p:sp>
    </p:spTree>
    <p:extLst>
      <p:ext uri="{BB962C8B-B14F-4D97-AF65-F5344CB8AC3E}">
        <p14:creationId xmlns:p14="http://schemas.microsoft.com/office/powerpoint/2010/main" val="99498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2B21D3-0378-470E-BC5A-A71B28E340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9297" y="3761209"/>
            <a:ext cx="8125098" cy="8135596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107D7-4E1B-46BE-B333-853204EEB11E}"/>
              </a:ext>
            </a:extLst>
          </p:cNvPr>
          <p:cNvSpPr txBox="1"/>
          <p:nvPr/>
        </p:nvSpPr>
        <p:spPr>
          <a:xfrm>
            <a:off x="2420519" y="872906"/>
            <a:ext cx="212232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Consequences of Climate Change (insert pictures of sad polar bears, methane bubbles, dead cattle, mosquitos)</a:t>
            </a:r>
          </a:p>
        </p:txBody>
      </p:sp>
    </p:spTree>
    <p:extLst>
      <p:ext uri="{BB962C8B-B14F-4D97-AF65-F5344CB8AC3E}">
        <p14:creationId xmlns:p14="http://schemas.microsoft.com/office/powerpoint/2010/main" val="7358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But why tell you when we can </a:t>
            </a:r>
            <a:r>
              <a:rPr lang="en-US" sz="20000" b="1" dirty="0" err="1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Tabsheau</a:t>
            </a:r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44573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38C207-5516-5B4D-89D0-7ACC3A778954}"/>
              </a:ext>
            </a:extLst>
          </p:cNvPr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6A430-237C-1243-9E9F-8801333A7577}"/>
              </a:ext>
            </a:extLst>
          </p:cNvPr>
          <p:cNvSpPr txBox="1"/>
          <p:nvPr/>
        </p:nvSpPr>
        <p:spPr>
          <a:xfrm>
            <a:off x="3988233" y="2687398"/>
            <a:ext cx="1744621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Did that Tableau you away?</a:t>
            </a:r>
          </a:p>
        </p:txBody>
      </p:sp>
    </p:spTree>
    <p:extLst>
      <p:ext uri="{BB962C8B-B14F-4D97-AF65-F5344CB8AC3E}">
        <p14:creationId xmlns:p14="http://schemas.microsoft.com/office/powerpoint/2010/main" val="142721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183630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Regulation and Greenhouse Gasses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710478" y="5842253"/>
            <a:ext cx="9703041" cy="51698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CFC11-Equivalent is a standardized way to measure ODS (Ozone Depleting Substances) We used a linear regression model (with </a:t>
            </a:r>
            <a:r>
              <a:rPr lang="en-US" sz="28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sklearn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) to understand the correlation between the concentration of the CFC11-equivalent and the temperature.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72% R^2 value</a:t>
            </a: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0.02 MSE (Mean-Squared Error)</a:t>
            </a:r>
          </a:p>
          <a:p>
            <a:pPr algn="l"/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algn="l"/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Model output images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823783" y="4830593"/>
            <a:ext cx="413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CFC11-Equivalent</a:t>
            </a:r>
          </a:p>
        </p:txBody>
      </p:sp>
    </p:spTree>
    <p:extLst>
      <p:ext uri="{BB962C8B-B14F-4D97-AF65-F5344CB8AC3E}">
        <p14:creationId xmlns:p14="http://schemas.microsoft.com/office/powerpoint/2010/main" val="3031980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76AA083-6BAF-174D-B73D-3E75E4027E1B}"/>
              </a:ext>
            </a:extLst>
          </p:cNvPr>
          <p:cNvSpPr/>
          <p:nvPr/>
        </p:nvSpPr>
        <p:spPr>
          <a:xfrm>
            <a:off x="0" y="0"/>
            <a:ext cx="24377650" cy="13715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33E705-FFDC-1C44-99D4-1971B1E06B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DF757-CF1F-704D-A1A2-F4E589F3EBA2}"/>
              </a:ext>
            </a:extLst>
          </p:cNvPr>
          <p:cNvSpPr txBox="1"/>
          <p:nvPr/>
        </p:nvSpPr>
        <p:spPr>
          <a:xfrm>
            <a:off x="1710478" y="1836300"/>
            <a:ext cx="146095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Where Regulation Fails (add picture of graph output) speaking point will be on the Montreal Agreement</a:t>
            </a:r>
          </a:p>
        </p:txBody>
      </p:sp>
    </p:spTree>
    <p:extLst>
      <p:ext uri="{BB962C8B-B14F-4D97-AF65-F5344CB8AC3E}">
        <p14:creationId xmlns:p14="http://schemas.microsoft.com/office/powerpoint/2010/main" val="235732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7" y="860940"/>
            <a:ext cx="171653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Conclusion 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3A42CBD-863A-1E43-A190-C7330C74A3F5}"/>
              </a:ext>
            </a:extLst>
          </p:cNvPr>
          <p:cNvSpPr txBox="1">
            <a:spLocks/>
          </p:cNvSpPr>
          <p:nvPr/>
        </p:nvSpPr>
        <p:spPr>
          <a:xfrm>
            <a:off x="1192318" y="5228903"/>
            <a:ext cx="9703041" cy="749668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Our hypothesis was disproven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show that the world is taking climate change seriously, but are countries following through?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A clear definite rise in temperature and CO2 emissions, this can not be disputed, but their relationship is up to interpretation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harmful chemicals are addressed, but the replacements do not solve the problem at hand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HFC chemicals seem to have the highest impact on climate change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59EA7-3BCC-F24F-AC9B-636EC3C067E9}"/>
              </a:ext>
            </a:extLst>
          </p:cNvPr>
          <p:cNvSpPr txBox="1"/>
          <p:nvPr/>
        </p:nvSpPr>
        <p:spPr>
          <a:xfrm>
            <a:off x="1710477" y="4247292"/>
            <a:ext cx="555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What did we learn?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15C82-2A55-4C78-8565-C21E27D0A9D6}"/>
              </a:ext>
            </a:extLst>
          </p:cNvPr>
          <p:cNvSpPr txBox="1"/>
          <p:nvPr/>
        </p:nvSpPr>
        <p:spPr>
          <a:xfrm>
            <a:off x="13780557" y="4247292"/>
            <a:ext cx="664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How would we go further?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2693D1-1E14-4423-B1CD-B51B8FD4ADBF}"/>
              </a:ext>
            </a:extLst>
          </p:cNvPr>
          <p:cNvSpPr txBox="1">
            <a:spLocks/>
          </p:cNvSpPr>
          <p:nvPr/>
        </p:nvSpPr>
        <p:spPr>
          <a:xfrm>
            <a:off x="13109998" y="5184766"/>
            <a:ext cx="9703041" cy="75828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Dive more into emissions, what countries are not regulating?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Go into weather data, are severe weather events happening more often due to climate change?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Sea level and acidity level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Look more into the lingering effects of chemicals; when exactly do we see the results of regulations?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Look more in depth of regulations and their impacts; are regulations targeting specific chemicals?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13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4AEDD5-CE68-7E4A-B8D7-24FDBCEC95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50" cy="1371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60B3D3-56C1-D04E-A5E3-75B695A5ECF7}"/>
              </a:ext>
            </a:extLst>
          </p:cNvPr>
          <p:cNvSpPr txBox="1"/>
          <p:nvPr/>
        </p:nvSpPr>
        <p:spPr>
          <a:xfrm>
            <a:off x="8598934" y="5934669"/>
            <a:ext cx="7179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0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/>
          <p:cNvSpPr/>
          <p:nvPr/>
        </p:nvSpPr>
        <p:spPr>
          <a:xfrm>
            <a:off x="1758542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6" name="Shape 2526"/>
          <p:cNvSpPr/>
          <p:nvPr/>
        </p:nvSpPr>
        <p:spPr>
          <a:xfrm>
            <a:off x="2825064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7" name="Shape 2527"/>
          <p:cNvSpPr/>
          <p:nvPr/>
        </p:nvSpPr>
        <p:spPr>
          <a:xfrm>
            <a:off x="3891586" y="4095990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8" name="Shape 2528"/>
          <p:cNvSpPr/>
          <p:nvPr/>
        </p:nvSpPr>
        <p:spPr>
          <a:xfrm>
            <a:off x="5034288" y="4121401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29" name="Shape 2529"/>
          <p:cNvSpPr/>
          <p:nvPr/>
        </p:nvSpPr>
        <p:spPr>
          <a:xfrm>
            <a:off x="6100810" y="4095990"/>
            <a:ext cx="40629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0" name="Shape 2530"/>
          <p:cNvSpPr/>
          <p:nvPr/>
        </p:nvSpPr>
        <p:spPr>
          <a:xfrm>
            <a:off x="7141939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1" name="Shape 2531"/>
          <p:cNvSpPr/>
          <p:nvPr/>
        </p:nvSpPr>
        <p:spPr>
          <a:xfrm>
            <a:off x="8208461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2" name="Shape 2532"/>
          <p:cNvSpPr/>
          <p:nvPr/>
        </p:nvSpPr>
        <p:spPr>
          <a:xfrm>
            <a:off x="9274983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3" name="Shape 2533"/>
          <p:cNvSpPr/>
          <p:nvPr/>
        </p:nvSpPr>
        <p:spPr>
          <a:xfrm>
            <a:off x="10341506" y="4095990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4" name="Shape 2534"/>
          <p:cNvSpPr/>
          <p:nvPr/>
        </p:nvSpPr>
        <p:spPr>
          <a:xfrm>
            <a:off x="11408028" y="4095989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5" name="Shape 2535"/>
          <p:cNvSpPr/>
          <p:nvPr/>
        </p:nvSpPr>
        <p:spPr>
          <a:xfrm>
            <a:off x="1809328" y="5162512"/>
            <a:ext cx="457082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6" name="Shape 2536"/>
          <p:cNvSpPr/>
          <p:nvPr/>
        </p:nvSpPr>
        <p:spPr>
          <a:xfrm>
            <a:off x="2825064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7" name="Shape 2537"/>
          <p:cNvSpPr/>
          <p:nvPr/>
        </p:nvSpPr>
        <p:spPr>
          <a:xfrm>
            <a:off x="3942373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8" name="Shape 2538"/>
          <p:cNvSpPr/>
          <p:nvPr/>
        </p:nvSpPr>
        <p:spPr>
          <a:xfrm>
            <a:off x="5008895" y="5162512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39" name="Shape 2539"/>
          <p:cNvSpPr/>
          <p:nvPr/>
        </p:nvSpPr>
        <p:spPr>
          <a:xfrm>
            <a:off x="6024630" y="5251389"/>
            <a:ext cx="558655" cy="38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0" name="Shape 2540"/>
          <p:cNvSpPr/>
          <p:nvPr/>
        </p:nvSpPr>
        <p:spPr>
          <a:xfrm>
            <a:off x="7091153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1" name="Shape 2541"/>
          <p:cNvSpPr/>
          <p:nvPr/>
        </p:nvSpPr>
        <p:spPr>
          <a:xfrm>
            <a:off x="8208461" y="5213299"/>
            <a:ext cx="457082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2" name="Shape 2542"/>
          <p:cNvSpPr/>
          <p:nvPr/>
        </p:nvSpPr>
        <p:spPr>
          <a:xfrm>
            <a:off x="9224197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3" name="Shape 2543"/>
          <p:cNvSpPr/>
          <p:nvPr/>
        </p:nvSpPr>
        <p:spPr>
          <a:xfrm>
            <a:off x="10290719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4" name="Shape 2544"/>
          <p:cNvSpPr/>
          <p:nvPr/>
        </p:nvSpPr>
        <p:spPr>
          <a:xfrm>
            <a:off x="11357241" y="5162512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5" name="Shape 2545"/>
          <p:cNvSpPr/>
          <p:nvPr/>
        </p:nvSpPr>
        <p:spPr>
          <a:xfrm>
            <a:off x="1758542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6" name="Shape 2546"/>
          <p:cNvSpPr/>
          <p:nvPr/>
        </p:nvSpPr>
        <p:spPr>
          <a:xfrm>
            <a:off x="2825064" y="6279821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7" name="Shape 2547"/>
          <p:cNvSpPr/>
          <p:nvPr/>
        </p:nvSpPr>
        <p:spPr>
          <a:xfrm>
            <a:off x="3891586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8" name="Shape 2548"/>
          <p:cNvSpPr/>
          <p:nvPr/>
        </p:nvSpPr>
        <p:spPr>
          <a:xfrm>
            <a:off x="4958108" y="6444878"/>
            <a:ext cx="55865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49" name="Shape 2549"/>
          <p:cNvSpPr/>
          <p:nvPr/>
        </p:nvSpPr>
        <p:spPr>
          <a:xfrm>
            <a:off x="6024630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0" name="Shape 2550"/>
          <p:cNvSpPr/>
          <p:nvPr/>
        </p:nvSpPr>
        <p:spPr>
          <a:xfrm>
            <a:off x="7091153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1" name="Shape 2551"/>
          <p:cNvSpPr/>
          <p:nvPr/>
        </p:nvSpPr>
        <p:spPr>
          <a:xfrm>
            <a:off x="8157675" y="6229034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2" name="Shape 2552"/>
          <p:cNvSpPr/>
          <p:nvPr/>
        </p:nvSpPr>
        <p:spPr>
          <a:xfrm>
            <a:off x="9224197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3" name="Shape 2553"/>
          <p:cNvSpPr/>
          <p:nvPr/>
        </p:nvSpPr>
        <p:spPr>
          <a:xfrm>
            <a:off x="10290719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4" name="Shape 2554"/>
          <p:cNvSpPr/>
          <p:nvPr/>
        </p:nvSpPr>
        <p:spPr>
          <a:xfrm>
            <a:off x="11357241" y="6254427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5" name="Shape 2555"/>
          <p:cNvSpPr/>
          <p:nvPr/>
        </p:nvSpPr>
        <p:spPr>
          <a:xfrm>
            <a:off x="1758542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6" name="Shape 2556"/>
          <p:cNvSpPr/>
          <p:nvPr/>
        </p:nvSpPr>
        <p:spPr>
          <a:xfrm>
            <a:off x="2825064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7" name="Shape 2557"/>
          <p:cNvSpPr/>
          <p:nvPr/>
        </p:nvSpPr>
        <p:spPr>
          <a:xfrm>
            <a:off x="3891586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8" name="Shape 2558"/>
          <p:cNvSpPr/>
          <p:nvPr/>
        </p:nvSpPr>
        <p:spPr>
          <a:xfrm>
            <a:off x="4958108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59" name="Shape 2559"/>
          <p:cNvSpPr/>
          <p:nvPr/>
        </p:nvSpPr>
        <p:spPr>
          <a:xfrm>
            <a:off x="6024630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0" name="Shape 2560"/>
          <p:cNvSpPr/>
          <p:nvPr/>
        </p:nvSpPr>
        <p:spPr>
          <a:xfrm>
            <a:off x="7091153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1" name="Shape 2561"/>
          <p:cNvSpPr/>
          <p:nvPr/>
        </p:nvSpPr>
        <p:spPr>
          <a:xfrm>
            <a:off x="8157675" y="7346343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2" name="Shape 2562"/>
          <p:cNvSpPr/>
          <p:nvPr/>
        </p:nvSpPr>
        <p:spPr>
          <a:xfrm>
            <a:off x="9224197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3" name="Shape 2563"/>
          <p:cNvSpPr/>
          <p:nvPr/>
        </p:nvSpPr>
        <p:spPr>
          <a:xfrm>
            <a:off x="10290719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4" name="Shape 2564"/>
          <p:cNvSpPr/>
          <p:nvPr/>
        </p:nvSpPr>
        <p:spPr>
          <a:xfrm>
            <a:off x="11357241" y="7295557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5" name="Shape 2565"/>
          <p:cNvSpPr/>
          <p:nvPr/>
        </p:nvSpPr>
        <p:spPr>
          <a:xfrm>
            <a:off x="1758542" y="8412865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6" name="Shape 2566"/>
          <p:cNvSpPr/>
          <p:nvPr/>
        </p:nvSpPr>
        <p:spPr>
          <a:xfrm>
            <a:off x="2825064" y="8412865"/>
            <a:ext cx="558655" cy="457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7" name="Shape 2567"/>
          <p:cNvSpPr/>
          <p:nvPr/>
        </p:nvSpPr>
        <p:spPr>
          <a:xfrm>
            <a:off x="3891586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8" name="Shape 2568"/>
          <p:cNvSpPr/>
          <p:nvPr/>
        </p:nvSpPr>
        <p:spPr>
          <a:xfrm>
            <a:off x="4958108" y="8362078"/>
            <a:ext cx="558655" cy="558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69" name="Shape 2569"/>
          <p:cNvSpPr/>
          <p:nvPr/>
        </p:nvSpPr>
        <p:spPr>
          <a:xfrm>
            <a:off x="6024630" y="8362078"/>
            <a:ext cx="558655" cy="558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0" name="Shape 2570"/>
          <p:cNvSpPr/>
          <p:nvPr/>
        </p:nvSpPr>
        <p:spPr>
          <a:xfrm>
            <a:off x="7091153" y="8374775"/>
            <a:ext cx="558655" cy="545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1" name="Shape 2571"/>
          <p:cNvSpPr/>
          <p:nvPr/>
        </p:nvSpPr>
        <p:spPr>
          <a:xfrm>
            <a:off x="8157675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2" name="Shape 2572"/>
          <p:cNvSpPr/>
          <p:nvPr/>
        </p:nvSpPr>
        <p:spPr>
          <a:xfrm>
            <a:off x="9224197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3" name="Shape 2573"/>
          <p:cNvSpPr/>
          <p:nvPr/>
        </p:nvSpPr>
        <p:spPr>
          <a:xfrm>
            <a:off x="10290719" y="836207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4" name="Shape 2574"/>
          <p:cNvSpPr/>
          <p:nvPr/>
        </p:nvSpPr>
        <p:spPr>
          <a:xfrm>
            <a:off x="11382634" y="8362079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5" name="Shape 2575"/>
          <p:cNvSpPr/>
          <p:nvPr/>
        </p:nvSpPr>
        <p:spPr>
          <a:xfrm>
            <a:off x="1758542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6" name="Shape 2576"/>
          <p:cNvSpPr/>
          <p:nvPr/>
        </p:nvSpPr>
        <p:spPr>
          <a:xfrm>
            <a:off x="2825064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7" name="Shape 2577"/>
          <p:cNvSpPr/>
          <p:nvPr/>
        </p:nvSpPr>
        <p:spPr>
          <a:xfrm>
            <a:off x="3916979" y="9428601"/>
            <a:ext cx="507869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8" name="Shape 2578"/>
          <p:cNvSpPr/>
          <p:nvPr/>
        </p:nvSpPr>
        <p:spPr>
          <a:xfrm>
            <a:off x="5059682" y="9428601"/>
            <a:ext cx="355508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79" name="Shape 2579"/>
          <p:cNvSpPr/>
          <p:nvPr/>
        </p:nvSpPr>
        <p:spPr>
          <a:xfrm>
            <a:off x="6024630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0" name="Shape 2580"/>
          <p:cNvSpPr/>
          <p:nvPr/>
        </p:nvSpPr>
        <p:spPr>
          <a:xfrm>
            <a:off x="7091153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1" name="Shape 2581"/>
          <p:cNvSpPr/>
          <p:nvPr/>
        </p:nvSpPr>
        <p:spPr>
          <a:xfrm>
            <a:off x="8157675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2" name="Shape 2582"/>
          <p:cNvSpPr/>
          <p:nvPr/>
        </p:nvSpPr>
        <p:spPr>
          <a:xfrm>
            <a:off x="9224197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3" name="Shape 2583"/>
          <p:cNvSpPr/>
          <p:nvPr/>
        </p:nvSpPr>
        <p:spPr>
          <a:xfrm>
            <a:off x="10290719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4" name="Shape 2584"/>
          <p:cNvSpPr/>
          <p:nvPr/>
        </p:nvSpPr>
        <p:spPr>
          <a:xfrm>
            <a:off x="11357241" y="942860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5" name="Shape 2585"/>
          <p:cNvSpPr/>
          <p:nvPr/>
        </p:nvSpPr>
        <p:spPr>
          <a:xfrm>
            <a:off x="12550730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6" name="Shape 2586"/>
          <p:cNvSpPr/>
          <p:nvPr/>
        </p:nvSpPr>
        <p:spPr>
          <a:xfrm>
            <a:off x="13617252" y="4096009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7" name="Shape 2587"/>
          <p:cNvSpPr/>
          <p:nvPr/>
        </p:nvSpPr>
        <p:spPr>
          <a:xfrm>
            <a:off x="14632988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8" name="Shape 2588"/>
          <p:cNvSpPr/>
          <p:nvPr/>
        </p:nvSpPr>
        <p:spPr>
          <a:xfrm>
            <a:off x="15699510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89" name="Shape 2589"/>
          <p:cNvSpPr/>
          <p:nvPr/>
        </p:nvSpPr>
        <p:spPr>
          <a:xfrm>
            <a:off x="16766032" y="4121401"/>
            <a:ext cx="558655" cy="507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0" name="Shape 2590"/>
          <p:cNvSpPr/>
          <p:nvPr/>
        </p:nvSpPr>
        <p:spPr>
          <a:xfrm>
            <a:off x="17832555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1" name="Shape 2591"/>
          <p:cNvSpPr/>
          <p:nvPr/>
        </p:nvSpPr>
        <p:spPr>
          <a:xfrm>
            <a:off x="18899077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2" name="Shape 2592"/>
          <p:cNvSpPr/>
          <p:nvPr/>
        </p:nvSpPr>
        <p:spPr>
          <a:xfrm>
            <a:off x="19965599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3" name="Shape 2593"/>
          <p:cNvSpPr/>
          <p:nvPr/>
        </p:nvSpPr>
        <p:spPr>
          <a:xfrm>
            <a:off x="21032121" y="4096009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4" name="Shape 2594"/>
          <p:cNvSpPr/>
          <p:nvPr/>
        </p:nvSpPr>
        <p:spPr>
          <a:xfrm>
            <a:off x="22098643" y="4146795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5" name="Shape 2595"/>
          <p:cNvSpPr/>
          <p:nvPr/>
        </p:nvSpPr>
        <p:spPr>
          <a:xfrm>
            <a:off x="12499944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6" name="Shape 2596"/>
          <p:cNvSpPr/>
          <p:nvPr/>
        </p:nvSpPr>
        <p:spPr>
          <a:xfrm>
            <a:off x="13566466" y="5238711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7" name="Shape 2597"/>
          <p:cNvSpPr/>
          <p:nvPr/>
        </p:nvSpPr>
        <p:spPr>
          <a:xfrm>
            <a:off x="14632988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8" name="Shape 2598"/>
          <p:cNvSpPr/>
          <p:nvPr/>
        </p:nvSpPr>
        <p:spPr>
          <a:xfrm>
            <a:off x="15699510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599" name="Shape 2599"/>
          <p:cNvSpPr/>
          <p:nvPr/>
        </p:nvSpPr>
        <p:spPr>
          <a:xfrm>
            <a:off x="16766032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0" name="Shape 2600"/>
          <p:cNvSpPr/>
          <p:nvPr/>
        </p:nvSpPr>
        <p:spPr>
          <a:xfrm>
            <a:off x="17832555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1" name="Shape 2601"/>
          <p:cNvSpPr/>
          <p:nvPr/>
        </p:nvSpPr>
        <p:spPr>
          <a:xfrm>
            <a:off x="18899077" y="516253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2" name="Shape 2602"/>
          <p:cNvSpPr/>
          <p:nvPr/>
        </p:nvSpPr>
        <p:spPr>
          <a:xfrm>
            <a:off x="19965599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3" name="Shape 2603"/>
          <p:cNvSpPr/>
          <p:nvPr/>
        </p:nvSpPr>
        <p:spPr>
          <a:xfrm>
            <a:off x="21032121" y="5187924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4" name="Shape 2604"/>
          <p:cNvSpPr/>
          <p:nvPr/>
        </p:nvSpPr>
        <p:spPr>
          <a:xfrm>
            <a:off x="22098643" y="5213318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5" name="Shape 2605"/>
          <p:cNvSpPr/>
          <p:nvPr/>
        </p:nvSpPr>
        <p:spPr>
          <a:xfrm>
            <a:off x="12499943" y="6229053"/>
            <a:ext cx="558920" cy="558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6" name="Shape 2606"/>
          <p:cNvSpPr/>
          <p:nvPr/>
        </p:nvSpPr>
        <p:spPr>
          <a:xfrm>
            <a:off x="13566466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7" name="Shape 2607"/>
          <p:cNvSpPr/>
          <p:nvPr/>
        </p:nvSpPr>
        <p:spPr>
          <a:xfrm>
            <a:off x="14632988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8" name="Shape 2608"/>
          <p:cNvSpPr/>
          <p:nvPr/>
        </p:nvSpPr>
        <p:spPr>
          <a:xfrm>
            <a:off x="15699510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09" name="Shape 2609"/>
          <p:cNvSpPr/>
          <p:nvPr/>
        </p:nvSpPr>
        <p:spPr>
          <a:xfrm>
            <a:off x="16766032" y="62798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0" name="Shape 2610"/>
          <p:cNvSpPr/>
          <p:nvPr/>
        </p:nvSpPr>
        <p:spPr>
          <a:xfrm>
            <a:off x="17832555" y="6279839"/>
            <a:ext cx="558655" cy="4570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1" name="Shape 2611"/>
          <p:cNvSpPr/>
          <p:nvPr/>
        </p:nvSpPr>
        <p:spPr>
          <a:xfrm>
            <a:off x="18899077" y="6254446"/>
            <a:ext cx="558655" cy="507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2" name="Shape 2612"/>
          <p:cNvSpPr/>
          <p:nvPr/>
        </p:nvSpPr>
        <p:spPr>
          <a:xfrm>
            <a:off x="19965599" y="6279839"/>
            <a:ext cx="558655" cy="457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3" name="Shape 2613"/>
          <p:cNvSpPr/>
          <p:nvPr/>
        </p:nvSpPr>
        <p:spPr>
          <a:xfrm>
            <a:off x="21032121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4" name="Shape 2614"/>
          <p:cNvSpPr/>
          <p:nvPr/>
        </p:nvSpPr>
        <p:spPr>
          <a:xfrm>
            <a:off x="22098643" y="6229053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5" name="Shape 2615"/>
          <p:cNvSpPr/>
          <p:nvPr/>
        </p:nvSpPr>
        <p:spPr>
          <a:xfrm>
            <a:off x="12499944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6" name="Shape 2616"/>
          <p:cNvSpPr/>
          <p:nvPr/>
        </p:nvSpPr>
        <p:spPr>
          <a:xfrm>
            <a:off x="13566466" y="7320968"/>
            <a:ext cx="558655" cy="507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7" name="Shape 2617"/>
          <p:cNvSpPr/>
          <p:nvPr/>
        </p:nvSpPr>
        <p:spPr>
          <a:xfrm>
            <a:off x="14632988" y="7346362"/>
            <a:ext cx="558655" cy="457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8" name="Shape 2618"/>
          <p:cNvSpPr/>
          <p:nvPr/>
        </p:nvSpPr>
        <p:spPr>
          <a:xfrm>
            <a:off x="15699510" y="7295576"/>
            <a:ext cx="558602" cy="558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19" name="Shape 2619"/>
          <p:cNvSpPr/>
          <p:nvPr/>
        </p:nvSpPr>
        <p:spPr>
          <a:xfrm>
            <a:off x="16766032" y="7295576"/>
            <a:ext cx="558655" cy="558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0" name="Shape 2620"/>
          <p:cNvSpPr/>
          <p:nvPr/>
        </p:nvSpPr>
        <p:spPr>
          <a:xfrm>
            <a:off x="17832555" y="7320968"/>
            <a:ext cx="558655" cy="5080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1" name="Shape 2621"/>
          <p:cNvSpPr/>
          <p:nvPr/>
        </p:nvSpPr>
        <p:spPr>
          <a:xfrm>
            <a:off x="18899077" y="7397149"/>
            <a:ext cx="558655" cy="355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2" name="Shape 2622"/>
          <p:cNvSpPr/>
          <p:nvPr/>
        </p:nvSpPr>
        <p:spPr>
          <a:xfrm>
            <a:off x="19965599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3" name="Shape 2623"/>
          <p:cNvSpPr/>
          <p:nvPr/>
        </p:nvSpPr>
        <p:spPr>
          <a:xfrm>
            <a:off x="21032121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4" name="Shape 2624"/>
          <p:cNvSpPr/>
          <p:nvPr/>
        </p:nvSpPr>
        <p:spPr>
          <a:xfrm>
            <a:off x="22098643" y="7295576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5" name="Shape 2625"/>
          <p:cNvSpPr/>
          <p:nvPr/>
        </p:nvSpPr>
        <p:spPr>
          <a:xfrm>
            <a:off x="12499944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6" name="Shape 2626"/>
          <p:cNvSpPr/>
          <p:nvPr/>
        </p:nvSpPr>
        <p:spPr>
          <a:xfrm>
            <a:off x="13617252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7" name="Shape 2627"/>
          <p:cNvSpPr/>
          <p:nvPr/>
        </p:nvSpPr>
        <p:spPr>
          <a:xfrm>
            <a:off x="14721865" y="8362098"/>
            <a:ext cx="38090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8" name="Shape 2628"/>
          <p:cNvSpPr/>
          <p:nvPr/>
        </p:nvSpPr>
        <p:spPr>
          <a:xfrm>
            <a:off x="15699510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29" name="Shape 2629"/>
          <p:cNvSpPr/>
          <p:nvPr/>
        </p:nvSpPr>
        <p:spPr>
          <a:xfrm>
            <a:off x="16766032" y="8362098"/>
            <a:ext cx="558810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0" name="Shape 2630"/>
          <p:cNvSpPr/>
          <p:nvPr/>
        </p:nvSpPr>
        <p:spPr>
          <a:xfrm>
            <a:off x="17959521" y="8362098"/>
            <a:ext cx="30473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1" name="Shape 2631"/>
          <p:cNvSpPr/>
          <p:nvPr/>
        </p:nvSpPr>
        <p:spPr>
          <a:xfrm>
            <a:off x="18899077" y="8412884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2" name="Shape 2632"/>
          <p:cNvSpPr/>
          <p:nvPr/>
        </p:nvSpPr>
        <p:spPr>
          <a:xfrm>
            <a:off x="20016386" y="8362098"/>
            <a:ext cx="457082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3" name="Shape 2633"/>
          <p:cNvSpPr/>
          <p:nvPr/>
        </p:nvSpPr>
        <p:spPr>
          <a:xfrm>
            <a:off x="21032121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634" name="Shape 2634"/>
          <p:cNvSpPr/>
          <p:nvPr/>
        </p:nvSpPr>
        <p:spPr>
          <a:xfrm>
            <a:off x="22098643" y="8362098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141" name="Shape 2707"/>
          <p:cNvSpPr/>
          <p:nvPr/>
        </p:nvSpPr>
        <p:spPr>
          <a:xfrm>
            <a:off x="11183131" y="2641000"/>
            <a:ext cx="2055991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GENERAL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3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8C8AF5D-3654-074F-B2D0-483403C9A89A}"/>
              </a:ext>
            </a:extLst>
          </p:cNvPr>
          <p:cNvSpPr txBox="1"/>
          <p:nvPr/>
        </p:nvSpPr>
        <p:spPr>
          <a:xfrm>
            <a:off x="1710478" y="1836300"/>
            <a:ext cx="1076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35861-FA2F-214F-9862-31698B28A735}"/>
              </a:ext>
            </a:extLst>
          </p:cNvPr>
          <p:cNvSpPr txBox="1"/>
          <p:nvPr/>
        </p:nvSpPr>
        <p:spPr>
          <a:xfrm>
            <a:off x="1710478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HYPOTHESIS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06F7A-AC55-8748-954A-2C6811173DCD}"/>
              </a:ext>
            </a:extLst>
          </p:cNvPr>
          <p:cNvSpPr txBox="1"/>
          <p:nvPr/>
        </p:nvSpPr>
        <p:spPr>
          <a:xfrm>
            <a:off x="13216823" y="4362054"/>
            <a:ext cx="619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DATA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88CB23B-99CB-1442-8286-D980F6F9FB04}"/>
              </a:ext>
            </a:extLst>
          </p:cNvPr>
          <p:cNvSpPr txBox="1">
            <a:spLocks/>
          </p:cNvSpPr>
          <p:nvPr/>
        </p:nvSpPr>
        <p:spPr>
          <a:xfrm>
            <a:off x="13216824" y="5008385"/>
            <a:ext cx="9192226" cy="648242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The molecular concentration of 43 greenhouse gasses in the atmosphere (1880 – 2014)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ETHzurich</a:t>
            </a:r>
            <a:r>
              <a:rPr lang="en-US" sz="36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, Department of Environmental Systems Science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The GCAG (Global Climate at a Glance) variation in temperature 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(National Oceanic and Atmospheric Administration)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Severe Weather Events</a:t>
            </a: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F7F7F"/>
                </a:solidFill>
                <a:latin typeface="Lato" charset="0"/>
                <a:ea typeface="Lato" panose="020F0502020204030203" pitchFamily="34" charset="0"/>
                <a:cs typeface="Lato" panose="020F0502020204030203" pitchFamily="34" charset="0"/>
              </a:rPr>
              <a:t>NOAA – National Climatic Data Center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0B54142-9FD0-4A63-BF77-A22D20C3C582}"/>
              </a:ext>
            </a:extLst>
          </p:cNvPr>
          <p:cNvSpPr txBox="1">
            <a:spLocks/>
          </p:cNvSpPr>
          <p:nvPr/>
        </p:nvSpPr>
        <p:spPr>
          <a:xfrm>
            <a:off x="1710478" y="5008385"/>
            <a:ext cx="9192226" cy="453663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544836" lvl="1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F7F7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By looking at the concentrations and not the emissions we can get straight to the source of truth and avoid any misreporting of emissions</a:t>
            </a:r>
          </a:p>
        </p:txBody>
      </p:sp>
    </p:spTree>
    <p:extLst>
      <p:ext uri="{BB962C8B-B14F-4D97-AF65-F5344CB8AC3E}">
        <p14:creationId xmlns:p14="http://schemas.microsoft.com/office/powerpoint/2010/main" val="41553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2707"/>
          <p:cNvSpPr/>
          <p:nvPr/>
        </p:nvSpPr>
        <p:spPr>
          <a:xfrm>
            <a:off x="10873272" y="2641000"/>
            <a:ext cx="2675712" cy="63092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8090" tIns="38090" rIns="38090" bIns="38090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algn="ctr"/>
            <a:r>
              <a:rPr lang="en-US" sz="3600" b="0" dirty="0">
                <a:solidFill>
                  <a:schemeClr val="tx1"/>
                </a:solidFill>
                <a:latin typeface="Lato Regular" charset="0"/>
              </a:rPr>
              <a:t>EDUCATION</a:t>
            </a:r>
            <a:endParaRPr sz="3600" b="0" dirty="0">
              <a:solidFill>
                <a:schemeClr val="tx1"/>
              </a:solidFill>
              <a:latin typeface="Lato Regular" charset="0"/>
            </a:endParaRPr>
          </a:p>
        </p:txBody>
      </p:sp>
      <p:sp>
        <p:nvSpPr>
          <p:cNvPr id="210" name="Freeform: Shape 205">
            <a:extLst>
              <a:ext uri="{FF2B5EF4-FFF2-40B4-BE49-F238E27FC236}">
                <a16:creationId xmlns:a16="http://schemas.microsoft.com/office/drawing/2014/main" id="{53FF08DE-8A3D-A244-9BA8-A90EC2756A80}"/>
              </a:ext>
            </a:extLst>
          </p:cNvPr>
          <p:cNvSpPr/>
          <p:nvPr/>
        </p:nvSpPr>
        <p:spPr>
          <a:xfrm rot="11700000">
            <a:off x="19979789" y="6419419"/>
            <a:ext cx="1759918" cy="230016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78" h="1670">
                <a:moveTo>
                  <a:pt x="264" y="498"/>
                </a:moveTo>
                <a:lnTo>
                  <a:pt x="841" y="332"/>
                </a:lnTo>
                <a:cubicBezTo>
                  <a:pt x="858" y="326"/>
                  <a:pt x="873" y="345"/>
                  <a:pt x="864" y="359"/>
                </a:cubicBezTo>
                <a:lnTo>
                  <a:pt x="449" y="1113"/>
                </a:lnTo>
                <a:cubicBezTo>
                  <a:pt x="440" y="1129"/>
                  <a:pt x="418" y="1127"/>
                  <a:pt x="413" y="1109"/>
                </a:cubicBezTo>
                <a:lnTo>
                  <a:pt x="249" y="522"/>
                </a:lnTo>
                <a:cubicBezTo>
                  <a:pt x="246" y="511"/>
                  <a:pt x="252" y="501"/>
                  <a:pt x="264" y="498"/>
                </a:cubicBezTo>
                <a:close/>
                <a:moveTo>
                  <a:pt x="1113" y="100"/>
                </a:moveTo>
                <a:cubicBezTo>
                  <a:pt x="1124" y="96"/>
                  <a:pt x="1135" y="103"/>
                  <a:pt x="1139" y="114"/>
                </a:cubicBezTo>
                <a:cubicBezTo>
                  <a:pt x="1141" y="125"/>
                  <a:pt x="1135" y="136"/>
                  <a:pt x="1124" y="139"/>
                </a:cubicBezTo>
                <a:cubicBezTo>
                  <a:pt x="1113" y="142"/>
                  <a:pt x="1102" y="136"/>
                  <a:pt x="1099" y="125"/>
                </a:cubicBezTo>
                <a:cubicBezTo>
                  <a:pt x="1096" y="114"/>
                  <a:pt x="1102" y="103"/>
                  <a:pt x="1113" y="100"/>
                </a:cubicBezTo>
                <a:close/>
                <a:moveTo>
                  <a:pt x="54" y="418"/>
                </a:moveTo>
                <a:lnTo>
                  <a:pt x="59" y="435"/>
                </a:lnTo>
                <a:lnTo>
                  <a:pt x="19" y="447"/>
                </a:lnTo>
                <a:lnTo>
                  <a:pt x="23" y="463"/>
                </a:lnTo>
                <a:lnTo>
                  <a:pt x="63" y="451"/>
                </a:lnTo>
                <a:lnTo>
                  <a:pt x="68" y="469"/>
                </a:lnTo>
                <a:lnTo>
                  <a:pt x="28" y="480"/>
                </a:lnTo>
                <a:lnTo>
                  <a:pt x="32" y="494"/>
                </a:lnTo>
                <a:lnTo>
                  <a:pt x="72" y="483"/>
                </a:lnTo>
                <a:lnTo>
                  <a:pt x="77" y="501"/>
                </a:lnTo>
                <a:lnTo>
                  <a:pt x="37" y="512"/>
                </a:lnTo>
                <a:lnTo>
                  <a:pt x="41" y="526"/>
                </a:lnTo>
                <a:lnTo>
                  <a:pt x="81" y="515"/>
                </a:lnTo>
                <a:lnTo>
                  <a:pt x="86" y="532"/>
                </a:lnTo>
                <a:lnTo>
                  <a:pt x="46" y="543"/>
                </a:lnTo>
                <a:lnTo>
                  <a:pt x="49" y="559"/>
                </a:lnTo>
                <a:lnTo>
                  <a:pt x="90" y="548"/>
                </a:lnTo>
                <a:lnTo>
                  <a:pt x="95" y="566"/>
                </a:lnTo>
                <a:lnTo>
                  <a:pt x="55" y="577"/>
                </a:lnTo>
                <a:lnTo>
                  <a:pt x="59" y="591"/>
                </a:lnTo>
                <a:lnTo>
                  <a:pt x="99" y="580"/>
                </a:lnTo>
                <a:lnTo>
                  <a:pt x="104" y="597"/>
                </a:lnTo>
                <a:lnTo>
                  <a:pt x="64" y="609"/>
                </a:lnTo>
                <a:lnTo>
                  <a:pt x="68" y="623"/>
                </a:lnTo>
                <a:lnTo>
                  <a:pt x="108" y="612"/>
                </a:lnTo>
                <a:lnTo>
                  <a:pt x="112" y="630"/>
                </a:lnTo>
                <a:lnTo>
                  <a:pt x="73" y="642"/>
                </a:lnTo>
                <a:lnTo>
                  <a:pt x="77" y="656"/>
                </a:lnTo>
                <a:lnTo>
                  <a:pt x="117" y="645"/>
                </a:lnTo>
                <a:lnTo>
                  <a:pt x="121" y="662"/>
                </a:lnTo>
                <a:lnTo>
                  <a:pt x="82" y="674"/>
                </a:lnTo>
                <a:lnTo>
                  <a:pt x="86" y="689"/>
                </a:lnTo>
                <a:lnTo>
                  <a:pt x="126" y="677"/>
                </a:lnTo>
                <a:lnTo>
                  <a:pt x="130" y="694"/>
                </a:lnTo>
                <a:lnTo>
                  <a:pt x="91" y="706"/>
                </a:lnTo>
                <a:lnTo>
                  <a:pt x="95" y="720"/>
                </a:lnTo>
                <a:lnTo>
                  <a:pt x="135" y="709"/>
                </a:lnTo>
                <a:lnTo>
                  <a:pt x="140" y="727"/>
                </a:lnTo>
                <a:lnTo>
                  <a:pt x="100" y="739"/>
                </a:lnTo>
                <a:lnTo>
                  <a:pt x="104" y="753"/>
                </a:lnTo>
                <a:lnTo>
                  <a:pt x="144" y="742"/>
                </a:lnTo>
                <a:lnTo>
                  <a:pt x="149" y="760"/>
                </a:lnTo>
                <a:lnTo>
                  <a:pt x="109" y="771"/>
                </a:lnTo>
                <a:lnTo>
                  <a:pt x="113" y="785"/>
                </a:lnTo>
                <a:lnTo>
                  <a:pt x="153" y="773"/>
                </a:lnTo>
                <a:lnTo>
                  <a:pt x="158" y="792"/>
                </a:lnTo>
                <a:lnTo>
                  <a:pt x="118" y="803"/>
                </a:lnTo>
                <a:lnTo>
                  <a:pt x="122" y="817"/>
                </a:lnTo>
                <a:lnTo>
                  <a:pt x="162" y="806"/>
                </a:lnTo>
                <a:lnTo>
                  <a:pt x="167" y="823"/>
                </a:lnTo>
                <a:lnTo>
                  <a:pt x="128" y="835"/>
                </a:lnTo>
                <a:lnTo>
                  <a:pt x="132" y="851"/>
                </a:lnTo>
                <a:lnTo>
                  <a:pt x="171" y="839"/>
                </a:lnTo>
                <a:lnTo>
                  <a:pt x="176" y="857"/>
                </a:lnTo>
                <a:lnTo>
                  <a:pt x="137" y="868"/>
                </a:lnTo>
                <a:lnTo>
                  <a:pt x="141" y="882"/>
                </a:lnTo>
                <a:lnTo>
                  <a:pt x="180" y="871"/>
                </a:lnTo>
                <a:lnTo>
                  <a:pt x="185" y="888"/>
                </a:lnTo>
                <a:lnTo>
                  <a:pt x="146" y="900"/>
                </a:lnTo>
                <a:lnTo>
                  <a:pt x="150" y="914"/>
                </a:lnTo>
                <a:lnTo>
                  <a:pt x="189" y="903"/>
                </a:lnTo>
                <a:lnTo>
                  <a:pt x="195" y="922"/>
                </a:lnTo>
                <a:lnTo>
                  <a:pt x="155" y="933"/>
                </a:lnTo>
                <a:lnTo>
                  <a:pt x="159" y="947"/>
                </a:lnTo>
                <a:lnTo>
                  <a:pt x="198" y="936"/>
                </a:lnTo>
                <a:lnTo>
                  <a:pt x="204" y="954"/>
                </a:lnTo>
                <a:lnTo>
                  <a:pt x="164" y="965"/>
                </a:lnTo>
                <a:lnTo>
                  <a:pt x="168" y="980"/>
                </a:lnTo>
                <a:lnTo>
                  <a:pt x="208" y="969"/>
                </a:lnTo>
                <a:lnTo>
                  <a:pt x="213" y="986"/>
                </a:lnTo>
                <a:lnTo>
                  <a:pt x="173" y="997"/>
                </a:lnTo>
                <a:lnTo>
                  <a:pt x="177" y="1012"/>
                </a:lnTo>
                <a:lnTo>
                  <a:pt x="217" y="1000"/>
                </a:lnTo>
                <a:lnTo>
                  <a:pt x="222" y="1019"/>
                </a:lnTo>
                <a:lnTo>
                  <a:pt x="182" y="1030"/>
                </a:lnTo>
                <a:lnTo>
                  <a:pt x="186" y="1044"/>
                </a:lnTo>
                <a:lnTo>
                  <a:pt x="226" y="1033"/>
                </a:lnTo>
                <a:lnTo>
                  <a:pt x="231" y="1050"/>
                </a:lnTo>
                <a:lnTo>
                  <a:pt x="191" y="1061"/>
                </a:lnTo>
                <a:lnTo>
                  <a:pt x="196" y="1077"/>
                </a:lnTo>
                <a:lnTo>
                  <a:pt x="235" y="1065"/>
                </a:lnTo>
                <a:lnTo>
                  <a:pt x="240" y="1083"/>
                </a:lnTo>
                <a:lnTo>
                  <a:pt x="200" y="1094"/>
                </a:lnTo>
                <a:lnTo>
                  <a:pt x="205" y="1109"/>
                </a:lnTo>
                <a:lnTo>
                  <a:pt x="244" y="1097"/>
                </a:lnTo>
                <a:lnTo>
                  <a:pt x="249" y="1115"/>
                </a:lnTo>
                <a:lnTo>
                  <a:pt x="208" y="1127"/>
                </a:lnTo>
                <a:lnTo>
                  <a:pt x="213" y="1142"/>
                </a:lnTo>
                <a:lnTo>
                  <a:pt x="253" y="1130"/>
                </a:lnTo>
                <a:lnTo>
                  <a:pt x="258" y="1148"/>
                </a:lnTo>
                <a:lnTo>
                  <a:pt x="218" y="1159"/>
                </a:lnTo>
                <a:lnTo>
                  <a:pt x="222" y="1173"/>
                </a:lnTo>
                <a:lnTo>
                  <a:pt x="263" y="1162"/>
                </a:lnTo>
                <a:lnTo>
                  <a:pt x="267" y="1180"/>
                </a:lnTo>
                <a:lnTo>
                  <a:pt x="227" y="1191"/>
                </a:lnTo>
                <a:lnTo>
                  <a:pt x="231" y="1207"/>
                </a:lnTo>
                <a:lnTo>
                  <a:pt x="272" y="1194"/>
                </a:lnTo>
                <a:lnTo>
                  <a:pt x="276" y="1212"/>
                </a:lnTo>
                <a:lnTo>
                  <a:pt x="236" y="1224"/>
                </a:lnTo>
                <a:lnTo>
                  <a:pt x="240" y="1238"/>
                </a:lnTo>
                <a:lnTo>
                  <a:pt x="280" y="1227"/>
                </a:lnTo>
                <a:lnTo>
                  <a:pt x="285" y="1245"/>
                </a:lnTo>
                <a:lnTo>
                  <a:pt x="245" y="1256"/>
                </a:lnTo>
                <a:lnTo>
                  <a:pt x="249" y="1270"/>
                </a:lnTo>
                <a:lnTo>
                  <a:pt x="289" y="1259"/>
                </a:lnTo>
                <a:lnTo>
                  <a:pt x="294" y="1277"/>
                </a:lnTo>
                <a:lnTo>
                  <a:pt x="254" y="1289"/>
                </a:lnTo>
                <a:lnTo>
                  <a:pt x="258" y="1304"/>
                </a:lnTo>
                <a:lnTo>
                  <a:pt x="298" y="1292"/>
                </a:lnTo>
                <a:lnTo>
                  <a:pt x="303" y="1310"/>
                </a:lnTo>
                <a:lnTo>
                  <a:pt x="264" y="1321"/>
                </a:lnTo>
                <a:lnTo>
                  <a:pt x="267" y="1335"/>
                </a:lnTo>
                <a:lnTo>
                  <a:pt x="307" y="1324"/>
                </a:lnTo>
                <a:lnTo>
                  <a:pt x="312" y="1341"/>
                </a:lnTo>
                <a:lnTo>
                  <a:pt x="273" y="1352"/>
                </a:lnTo>
                <a:lnTo>
                  <a:pt x="276" y="1368"/>
                </a:lnTo>
                <a:lnTo>
                  <a:pt x="316" y="1357"/>
                </a:lnTo>
                <a:lnTo>
                  <a:pt x="321" y="1374"/>
                </a:lnTo>
                <a:lnTo>
                  <a:pt x="282" y="1386"/>
                </a:lnTo>
                <a:lnTo>
                  <a:pt x="286" y="1400"/>
                </a:lnTo>
                <a:lnTo>
                  <a:pt x="325" y="1389"/>
                </a:lnTo>
                <a:lnTo>
                  <a:pt x="330" y="1407"/>
                </a:lnTo>
                <a:lnTo>
                  <a:pt x="291" y="1418"/>
                </a:lnTo>
                <a:lnTo>
                  <a:pt x="295" y="1432"/>
                </a:lnTo>
                <a:lnTo>
                  <a:pt x="334" y="1421"/>
                </a:lnTo>
                <a:lnTo>
                  <a:pt x="339" y="1439"/>
                </a:lnTo>
                <a:lnTo>
                  <a:pt x="300" y="1450"/>
                </a:lnTo>
                <a:lnTo>
                  <a:pt x="304" y="1464"/>
                </a:lnTo>
                <a:lnTo>
                  <a:pt x="343" y="1453"/>
                </a:lnTo>
                <a:lnTo>
                  <a:pt x="347" y="1471"/>
                </a:lnTo>
                <a:lnTo>
                  <a:pt x="309" y="1483"/>
                </a:lnTo>
                <a:lnTo>
                  <a:pt x="313" y="1498"/>
                </a:lnTo>
                <a:lnTo>
                  <a:pt x="352" y="1486"/>
                </a:lnTo>
                <a:lnTo>
                  <a:pt x="357" y="1503"/>
                </a:lnTo>
                <a:lnTo>
                  <a:pt x="318" y="1515"/>
                </a:lnTo>
                <a:lnTo>
                  <a:pt x="322" y="1529"/>
                </a:lnTo>
                <a:lnTo>
                  <a:pt x="361" y="1518"/>
                </a:lnTo>
                <a:lnTo>
                  <a:pt x="366" y="1536"/>
                </a:lnTo>
                <a:lnTo>
                  <a:pt x="344" y="1542"/>
                </a:lnTo>
                <a:cubicBezTo>
                  <a:pt x="335" y="1545"/>
                  <a:pt x="329" y="1555"/>
                  <a:pt x="333" y="1567"/>
                </a:cubicBezTo>
                <a:lnTo>
                  <a:pt x="358" y="1660"/>
                </a:lnTo>
                <a:cubicBezTo>
                  <a:pt x="361" y="1672"/>
                  <a:pt x="376" y="1674"/>
                  <a:pt x="381" y="1664"/>
                </a:cubicBezTo>
                <a:lnTo>
                  <a:pt x="1276" y="30"/>
                </a:lnTo>
                <a:cubicBezTo>
                  <a:pt x="1284" y="14"/>
                  <a:pt x="1270" y="-3"/>
                  <a:pt x="1254" y="1"/>
                </a:cubicBezTo>
                <a:lnTo>
                  <a:pt x="1026" y="66"/>
                </a:lnTo>
                <a:lnTo>
                  <a:pt x="189" y="306"/>
                </a:lnTo>
                <a:lnTo>
                  <a:pt x="14" y="357"/>
                </a:lnTo>
                <a:cubicBezTo>
                  <a:pt x="3" y="359"/>
                  <a:pt x="-2" y="371"/>
                  <a:pt x="0" y="382"/>
                </a:cubicBezTo>
                <a:lnTo>
                  <a:pt x="8" y="411"/>
                </a:lnTo>
                <a:cubicBezTo>
                  <a:pt x="11" y="421"/>
                  <a:pt x="22" y="427"/>
                  <a:pt x="32" y="424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13" name="Freeform: Shape 208">
            <a:extLst>
              <a:ext uri="{FF2B5EF4-FFF2-40B4-BE49-F238E27FC236}">
                <a16:creationId xmlns:a16="http://schemas.microsoft.com/office/drawing/2014/main" id="{4C927461-A825-0142-BBEF-8B3638D4FA85}"/>
              </a:ext>
            </a:extLst>
          </p:cNvPr>
          <p:cNvSpPr/>
          <p:nvPr/>
        </p:nvSpPr>
        <p:spPr>
          <a:xfrm rot="852231">
            <a:off x="16465709" y="6900243"/>
            <a:ext cx="1065325" cy="173373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74" h="1259">
                <a:moveTo>
                  <a:pt x="712" y="1000"/>
                </a:moveTo>
                <a:cubicBezTo>
                  <a:pt x="714" y="1005"/>
                  <a:pt x="711" y="1010"/>
                  <a:pt x="706" y="1011"/>
                </a:cubicBezTo>
                <a:cubicBezTo>
                  <a:pt x="701" y="1013"/>
                  <a:pt x="697" y="1009"/>
                  <a:pt x="695" y="1004"/>
                </a:cubicBezTo>
                <a:lnTo>
                  <a:pt x="683" y="957"/>
                </a:lnTo>
                <a:cubicBezTo>
                  <a:pt x="633" y="767"/>
                  <a:pt x="461" y="646"/>
                  <a:pt x="298" y="690"/>
                </a:cubicBezTo>
                <a:cubicBezTo>
                  <a:pt x="293" y="691"/>
                  <a:pt x="289" y="688"/>
                  <a:pt x="287" y="683"/>
                </a:cubicBezTo>
                <a:cubicBezTo>
                  <a:pt x="286" y="677"/>
                  <a:pt x="288" y="672"/>
                  <a:pt x="293" y="671"/>
                </a:cubicBezTo>
                <a:cubicBezTo>
                  <a:pt x="465" y="625"/>
                  <a:pt x="648" y="751"/>
                  <a:pt x="700" y="954"/>
                </a:cubicBezTo>
                <a:close/>
                <a:moveTo>
                  <a:pt x="336" y="593"/>
                </a:moveTo>
                <a:lnTo>
                  <a:pt x="196" y="46"/>
                </a:lnTo>
                <a:lnTo>
                  <a:pt x="213" y="42"/>
                </a:lnTo>
                <a:cubicBezTo>
                  <a:pt x="224" y="39"/>
                  <a:pt x="230" y="28"/>
                  <a:pt x="227" y="16"/>
                </a:cubicBezTo>
                <a:cubicBezTo>
                  <a:pt x="225" y="4"/>
                  <a:pt x="213" y="-2"/>
                  <a:pt x="202" y="0"/>
                </a:cubicBezTo>
                <a:lnTo>
                  <a:pt x="53" y="40"/>
                </a:lnTo>
                <a:cubicBezTo>
                  <a:pt x="42" y="43"/>
                  <a:pt x="34" y="55"/>
                  <a:pt x="38" y="66"/>
                </a:cubicBezTo>
                <a:cubicBezTo>
                  <a:pt x="41" y="77"/>
                  <a:pt x="53" y="84"/>
                  <a:pt x="64" y="81"/>
                </a:cubicBezTo>
                <a:lnTo>
                  <a:pt x="79" y="77"/>
                </a:lnTo>
                <a:lnTo>
                  <a:pt x="219" y="623"/>
                </a:lnTo>
                <a:cubicBezTo>
                  <a:pt x="50" y="702"/>
                  <a:pt x="-39" y="917"/>
                  <a:pt x="16" y="1134"/>
                </a:cubicBezTo>
                <a:lnTo>
                  <a:pt x="28" y="1181"/>
                </a:lnTo>
                <a:cubicBezTo>
                  <a:pt x="43" y="1235"/>
                  <a:pt x="91" y="1269"/>
                  <a:pt x="138" y="1256"/>
                </a:cubicBezTo>
                <a:lnTo>
                  <a:pt x="712" y="1104"/>
                </a:lnTo>
                <a:cubicBezTo>
                  <a:pt x="758" y="1092"/>
                  <a:pt x="785" y="1040"/>
                  <a:pt x="770" y="985"/>
                </a:cubicBezTo>
                <a:lnTo>
                  <a:pt x="758" y="938"/>
                </a:lnTo>
                <a:cubicBezTo>
                  <a:pt x="702" y="721"/>
                  <a:pt x="521" y="578"/>
                  <a:pt x="336" y="59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61D2AC-69C1-7940-B956-1F3FCC9CB2F7}"/>
              </a:ext>
            </a:extLst>
          </p:cNvPr>
          <p:cNvGrpSpPr/>
          <p:nvPr/>
        </p:nvGrpSpPr>
        <p:grpSpPr>
          <a:xfrm rot="20871877">
            <a:off x="12086659" y="9859608"/>
            <a:ext cx="1190544" cy="1932507"/>
            <a:chOff x="7010715" y="7411955"/>
            <a:chExt cx="961962" cy="1561470"/>
          </a:xfrm>
          <a:solidFill>
            <a:schemeClr val="tx1"/>
          </a:solidFill>
        </p:grpSpPr>
        <p:sp>
          <p:nvSpPr>
            <p:cNvPr id="217" name="Freeform: Shape 212">
              <a:extLst>
                <a:ext uri="{FF2B5EF4-FFF2-40B4-BE49-F238E27FC236}">
                  <a16:creationId xmlns:a16="http://schemas.microsoft.com/office/drawing/2014/main" id="{C5BF1609-3993-B042-B72F-4FFD286CF730}"/>
                </a:ext>
              </a:extLst>
            </p:cNvPr>
            <p:cNvSpPr/>
            <p:nvPr/>
          </p:nvSpPr>
          <p:spPr>
            <a:xfrm>
              <a:off x="7679130" y="7411955"/>
              <a:ext cx="164002" cy="268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96">
                  <a:moveTo>
                    <a:pt x="96" y="7"/>
                  </a:moveTo>
                  <a:lnTo>
                    <a:pt x="66" y="1"/>
                  </a:lnTo>
                  <a:cubicBezTo>
                    <a:pt x="49" y="-3"/>
                    <a:pt x="31" y="8"/>
                    <a:pt x="28" y="26"/>
                  </a:cubicBezTo>
                  <a:lnTo>
                    <a:pt x="1" y="148"/>
                  </a:lnTo>
                  <a:cubicBezTo>
                    <a:pt x="-3" y="168"/>
                    <a:pt x="8" y="185"/>
                    <a:pt x="26" y="189"/>
                  </a:cubicBezTo>
                  <a:lnTo>
                    <a:pt x="55" y="195"/>
                  </a:lnTo>
                  <a:cubicBezTo>
                    <a:pt x="72" y="199"/>
                    <a:pt x="89" y="188"/>
                    <a:pt x="93" y="170"/>
                  </a:cubicBezTo>
                  <a:lnTo>
                    <a:pt x="119" y="46"/>
                  </a:lnTo>
                  <a:cubicBezTo>
                    <a:pt x="123" y="29"/>
                    <a:pt x="113" y="11"/>
                    <a:pt x="96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8" name="Freeform: Shape 213">
              <a:extLst>
                <a:ext uri="{FF2B5EF4-FFF2-40B4-BE49-F238E27FC236}">
                  <a16:creationId xmlns:a16="http://schemas.microsoft.com/office/drawing/2014/main" id="{83FBF01D-F150-1840-9B80-4E7685202FD4}"/>
                </a:ext>
              </a:extLst>
            </p:cNvPr>
            <p:cNvSpPr/>
            <p:nvPr/>
          </p:nvSpPr>
          <p:spPr>
            <a:xfrm>
              <a:off x="7010715" y="7693106"/>
              <a:ext cx="961962" cy="12803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9" h="930">
                  <a:moveTo>
                    <a:pt x="525" y="189"/>
                  </a:moveTo>
                  <a:cubicBezTo>
                    <a:pt x="516" y="187"/>
                    <a:pt x="511" y="178"/>
                    <a:pt x="513" y="170"/>
                  </a:cubicBezTo>
                  <a:cubicBezTo>
                    <a:pt x="515" y="162"/>
                    <a:pt x="523" y="156"/>
                    <a:pt x="532" y="158"/>
                  </a:cubicBezTo>
                  <a:cubicBezTo>
                    <a:pt x="540" y="160"/>
                    <a:pt x="545" y="168"/>
                    <a:pt x="543" y="177"/>
                  </a:cubicBezTo>
                  <a:cubicBezTo>
                    <a:pt x="542" y="185"/>
                    <a:pt x="533" y="191"/>
                    <a:pt x="525" y="189"/>
                  </a:cubicBezTo>
                  <a:close/>
                  <a:moveTo>
                    <a:pt x="448" y="173"/>
                  </a:moveTo>
                  <a:cubicBezTo>
                    <a:pt x="439" y="171"/>
                    <a:pt x="435" y="163"/>
                    <a:pt x="436" y="154"/>
                  </a:cubicBezTo>
                  <a:cubicBezTo>
                    <a:pt x="438" y="146"/>
                    <a:pt x="447" y="141"/>
                    <a:pt x="455" y="142"/>
                  </a:cubicBezTo>
                  <a:cubicBezTo>
                    <a:pt x="464" y="144"/>
                    <a:pt x="469" y="153"/>
                    <a:pt x="467" y="161"/>
                  </a:cubicBezTo>
                  <a:cubicBezTo>
                    <a:pt x="465" y="169"/>
                    <a:pt x="457" y="175"/>
                    <a:pt x="448" y="173"/>
                  </a:cubicBezTo>
                  <a:close/>
                  <a:moveTo>
                    <a:pt x="630" y="864"/>
                  </a:moveTo>
                  <a:lnTo>
                    <a:pt x="661" y="921"/>
                  </a:lnTo>
                  <a:cubicBezTo>
                    <a:pt x="668" y="935"/>
                    <a:pt x="689" y="932"/>
                    <a:pt x="691" y="915"/>
                  </a:cubicBezTo>
                  <a:lnTo>
                    <a:pt x="698" y="852"/>
                  </a:lnTo>
                  <a:lnTo>
                    <a:pt x="699" y="852"/>
                  </a:lnTo>
                  <a:lnTo>
                    <a:pt x="686" y="782"/>
                  </a:lnTo>
                  <a:lnTo>
                    <a:pt x="669" y="785"/>
                  </a:lnTo>
                  <a:lnTo>
                    <a:pt x="628" y="525"/>
                  </a:lnTo>
                  <a:lnTo>
                    <a:pt x="659" y="531"/>
                  </a:lnTo>
                  <a:lnTo>
                    <a:pt x="654" y="546"/>
                  </a:lnTo>
                  <a:lnTo>
                    <a:pt x="676" y="552"/>
                  </a:lnTo>
                  <a:lnTo>
                    <a:pt x="687" y="500"/>
                  </a:lnTo>
                  <a:lnTo>
                    <a:pt x="665" y="496"/>
                  </a:lnTo>
                  <a:lnTo>
                    <a:pt x="662" y="511"/>
                  </a:lnTo>
                  <a:lnTo>
                    <a:pt x="635" y="505"/>
                  </a:lnTo>
                  <a:cubicBezTo>
                    <a:pt x="628" y="504"/>
                    <a:pt x="623" y="497"/>
                    <a:pt x="622" y="492"/>
                  </a:cubicBezTo>
                  <a:lnTo>
                    <a:pt x="591" y="282"/>
                  </a:lnTo>
                  <a:cubicBezTo>
                    <a:pt x="591" y="280"/>
                    <a:pt x="591" y="277"/>
                    <a:pt x="591" y="276"/>
                  </a:cubicBezTo>
                  <a:lnTo>
                    <a:pt x="622" y="127"/>
                  </a:lnTo>
                  <a:cubicBezTo>
                    <a:pt x="624" y="118"/>
                    <a:pt x="618" y="110"/>
                    <a:pt x="610" y="108"/>
                  </a:cubicBezTo>
                  <a:lnTo>
                    <a:pt x="540" y="92"/>
                  </a:lnTo>
                  <a:cubicBezTo>
                    <a:pt x="531" y="90"/>
                    <a:pt x="526" y="81"/>
                    <a:pt x="528" y="72"/>
                  </a:cubicBezTo>
                  <a:lnTo>
                    <a:pt x="539" y="22"/>
                  </a:lnTo>
                  <a:cubicBezTo>
                    <a:pt x="540" y="13"/>
                    <a:pt x="535" y="4"/>
                    <a:pt x="526" y="2"/>
                  </a:cubicBezTo>
                  <a:lnTo>
                    <a:pt x="518" y="0"/>
                  </a:lnTo>
                  <a:cubicBezTo>
                    <a:pt x="509" y="-2"/>
                    <a:pt x="501" y="4"/>
                    <a:pt x="499" y="13"/>
                  </a:cubicBezTo>
                  <a:lnTo>
                    <a:pt x="488" y="64"/>
                  </a:lnTo>
                  <a:cubicBezTo>
                    <a:pt x="486" y="73"/>
                    <a:pt x="477" y="78"/>
                    <a:pt x="469" y="76"/>
                  </a:cubicBezTo>
                  <a:lnTo>
                    <a:pt x="398" y="61"/>
                  </a:lnTo>
                  <a:cubicBezTo>
                    <a:pt x="390" y="58"/>
                    <a:pt x="381" y="65"/>
                    <a:pt x="379" y="73"/>
                  </a:cubicBezTo>
                  <a:lnTo>
                    <a:pt x="344" y="232"/>
                  </a:lnTo>
                  <a:cubicBezTo>
                    <a:pt x="344" y="234"/>
                    <a:pt x="343" y="236"/>
                    <a:pt x="342" y="238"/>
                  </a:cubicBezTo>
                  <a:lnTo>
                    <a:pt x="232" y="405"/>
                  </a:lnTo>
                  <a:cubicBezTo>
                    <a:pt x="230" y="411"/>
                    <a:pt x="222" y="414"/>
                    <a:pt x="217" y="412"/>
                  </a:cubicBezTo>
                  <a:lnTo>
                    <a:pt x="188" y="405"/>
                  </a:lnTo>
                  <a:lnTo>
                    <a:pt x="191" y="390"/>
                  </a:lnTo>
                  <a:lnTo>
                    <a:pt x="171" y="386"/>
                  </a:lnTo>
                  <a:lnTo>
                    <a:pt x="160" y="437"/>
                  </a:lnTo>
                  <a:lnTo>
                    <a:pt x="180" y="442"/>
                  </a:lnTo>
                  <a:lnTo>
                    <a:pt x="184" y="426"/>
                  </a:lnTo>
                  <a:lnTo>
                    <a:pt x="214" y="433"/>
                  </a:lnTo>
                  <a:lnTo>
                    <a:pt x="71" y="651"/>
                  </a:lnTo>
                  <a:lnTo>
                    <a:pt x="61" y="643"/>
                  </a:lnTo>
                  <a:lnTo>
                    <a:pt x="20" y="701"/>
                  </a:lnTo>
                  <a:lnTo>
                    <a:pt x="20" y="702"/>
                  </a:lnTo>
                  <a:lnTo>
                    <a:pt x="1" y="764"/>
                  </a:lnTo>
                  <a:cubicBezTo>
                    <a:pt x="-5" y="780"/>
                    <a:pt x="13" y="792"/>
                    <a:pt x="26" y="782"/>
                  </a:cubicBezTo>
                  <a:lnTo>
                    <a:pt x="76" y="741"/>
                  </a:lnTo>
                  <a:lnTo>
                    <a:pt x="117" y="684"/>
                  </a:lnTo>
                  <a:lnTo>
                    <a:pt x="105" y="676"/>
                  </a:lnTo>
                  <a:lnTo>
                    <a:pt x="332" y="329"/>
                  </a:lnTo>
                  <a:cubicBezTo>
                    <a:pt x="339" y="320"/>
                    <a:pt x="352" y="319"/>
                    <a:pt x="358" y="328"/>
                  </a:cubicBezTo>
                  <a:cubicBezTo>
                    <a:pt x="373" y="346"/>
                    <a:pt x="392" y="359"/>
                    <a:pt x="415" y="364"/>
                  </a:cubicBezTo>
                  <a:lnTo>
                    <a:pt x="470" y="376"/>
                  </a:lnTo>
                  <a:cubicBezTo>
                    <a:pt x="494" y="382"/>
                    <a:pt x="518" y="377"/>
                    <a:pt x="539" y="366"/>
                  </a:cubicBezTo>
                  <a:cubicBezTo>
                    <a:pt x="549" y="360"/>
                    <a:pt x="561" y="366"/>
                    <a:pt x="563" y="377"/>
                  </a:cubicBezTo>
                  <a:lnTo>
                    <a:pt x="627" y="793"/>
                  </a:lnTo>
                  <a:lnTo>
                    <a:pt x="618" y="795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9" name="Freeform: Shape 214">
            <a:extLst>
              <a:ext uri="{FF2B5EF4-FFF2-40B4-BE49-F238E27FC236}">
                <a16:creationId xmlns:a16="http://schemas.microsoft.com/office/drawing/2014/main" id="{AD421D34-5B30-E24C-82C5-0127A1DA0EFA}"/>
              </a:ext>
            </a:extLst>
          </p:cNvPr>
          <p:cNvSpPr/>
          <p:nvPr/>
        </p:nvSpPr>
        <p:spPr>
          <a:xfrm rot="20233539">
            <a:off x="2910229" y="7209131"/>
            <a:ext cx="1725468" cy="16069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53" h="1167">
                <a:moveTo>
                  <a:pt x="991" y="613"/>
                </a:moveTo>
                <a:lnTo>
                  <a:pt x="344" y="345"/>
                </a:lnTo>
                <a:cubicBezTo>
                  <a:pt x="335" y="341"/>
                  <a:pt x="331" y="331"/>
                  <a:pt x="335" y="322"/>
                </a:cubicBezTo>
                <a:lnTo>
                  <a:pt x="364" y="248"/>
                </a:lnTo>
                <a:cubicBezTo>
                  <a:pt x="367" y="239"/>
                  <a:pt x="378" y="235"/>
                  <a:pt x="387" y="239"/>
                </a:cubicBezTo>
                <a:lnTo>
                  <a:pt x="1033" y="508"/>
                </a:lnTo>
                <a:cubicBezTo>
                  <a:pt x="1042" y="512"/>
                  <a:pt x="1047" y="522"/>
                  <a:pt x="1043" y="532"/>
                </a:cubicBezTo>
                <a:lnTo>
                  <a:pt x="1014" y="604"/>
                </a:lnTo>
                <a:cubicBezTo>
                  <a:pt x="1010" y="613"/>
                  <a:pt x="1000" y="617"/>
                  <a:pt x="991" y="613"/>
                </a:cubicBezTo>
                <a:close/>
                <a:moveTo>
                  <a:pt x="915" y="802"/>
                </a:moveTo>
                <a:lnTo>
                  <a:pt x="869" y="784"/>
                </a:lnTo>
                <a:cubicBezTo>
                  <a:pt x="860" y="780"/>
                  <a:pt x="856" y="770"/>
                  <a:pt x="860" y="761"/>
                </a:cubicBezTo>
                <a:lnTo>
                  <a:pt x="889" y="687"/>
                </a:lnTo>
                <a:cubicBezTo>
                  <a:pt x="892" y="678"/>
                  <a:pt x="904" y="674"/>
                  <a:pt x="912" y="677"/>
                </a:cubicBezTo>
                <a:lnTo>
                  <a:pt x="957" y="696"/>
                </a:lnTo>
                <a:cubicBezTo>
                  <a:pt x="966" y="701"/>
                  <a:pt x="971" y="711"/>
                  <a:pt x="967" y="720"/>
                </a:cubicBezTo>
                <a:lnTo>
                  <a:pt x="938" y="793"/>
                </a:lnTo>
                <a:cubicBezTo>
                  <a:pt x="934" y="802"/>
                  <a:pt x="924" y="806"/>
                  <a:pt x="915" y="802"/>
                </a:cubicBezTo>
                <a:close/>
                <a:moveTo>
                  <a:pt x="838" y="991"/>
                </a:moveTo>
                <a:lnTo>
                  <a:pt x="793" y="972"/>
                </a:lnTo>
                <a:cubicBezTo>
                  <a:pt x="784" y="968"/>
                  <a:pt x="780" y="958"/>
                  <a:pt x="783" y="949"/>
                </a:cubicBezTo>
                <a:lnTo>
                  <a:pt x="812" y="876"/>
                </a:lnTo>
                <a:cubicBezTo>
                  <a:pt x="816" y="867"/>
                  <a:pt x="826" y="863"/>
                  <a:pt x="836" y="866"/>
                </a:cubicBezTo>
                <a:lnTo>
                  <a:pt x="882" y="885"/>
                </a:lnTo>
                <a:cubicBezTo>
                  <a:pt x="891" y="889"/>
                  <a:pt x="895" y="900"/>
                  <a:pt x="891" y="909"/>
                </a:cubicBezTo>
                <a:lnTo>
                  <a:pt x="862" y="981"/>
                </a:lnTo>
                <a:cubicBezTo>
                  <a:pt x="859" y="991"/>
                  <a:pt x="848" y="994"/>
                  <a:pt x="838" y="991"/>
                </a:cubicBezTo>
                <a:close/>
                <a:moveTo>
                  <a:pt x="765" y="739"/>
                </a:moveTo>
                <a:lnTo>
                  <a:pt x="719" y="721"/>
                </a:lnTo>
                <a:cubicBezTo>
                  <a:pt x="710" y="717"/>
                  <a:pt x="705" y="707"/>
                  <a:pt x="709" y="698"/>
                </a:cubicBezTo>
                <a:lnTo>
                  <a:pt x="738" y="624"/>
                </a:lnTo>
                <a:cubicBezTo>
                  <a:pt x="742" y="615"/>
                  <a:pt x="752" y="612"/>
                  <a:pt x="761" y="615"/>
                </a:cubicBezTo>
                <a:lnTo>
                  <a:pt x="807" y="634"/>
                </a:lnTo>
                <a:cubicBezTo>
                  <a:pt x="816" y="638"/>
                  <a:pt x="821" y="648"/>
                  <a:pt x="817" y="657"/>
                </a:cubicBezTo>
                <a:lnTo>
                  <a:pt x="788" y="730"/>
                </a:lnTo>
                <a:cubicBezTo>
                  <a:pt x="784" y="739"/>
                  <a:pt x="774" y="743"/>
                  <a:pt x="765" y="739"/>
                </a:cubicBezTo>
                <a:close/>
                <a:moveTo>
                  <a:pt x="689" y="928"/>
                </a:moveTo>
                <a:lnTo>
                  <a:pt x="642" y="910"/>
                </a:lnTo>
                <a:cubicBezTo>
                  <a:pt x="633" y="905"/>
                  <a:pt x="629" y="895"/>
                  <a:pt x="633" y="886"/>
                </a:cubicBezTo>
                <a:lnTo>
                  <a:pt x="662" y="813"/>
                </a:lnTo>
                <a:cubicBezTo>
                  <a:pt x="665" y="804"/>
                  <a:pt x="677" y="800"/>
                  <a:pt x="686" y="804"/>
                </a:cubicBezTo>
                <a:lnTo>
                  <a:pt x="731" y="822"/>
                </a:lnTo>
                <a:cubicBezTo>
                  <a:pt x="740" y="826"/>
                  <a:pt x="744" y="836"/>
                  <a:pt x="741" y="846"/>
                </a:cubicBezTo>
                <a:lnTo>
                  <a:pt x="712" y="919"/>
                </a:lnTo>
                <a:cubicBezTo>
                  <a:pt x="708" y="928"/>
                  <a:pt x="698" y="932"/>
                  <a:pt x="689" y="928"/>
                </a:cubicBezTo>
                <a:close/>
                <a:moveTo>
                  <a:pt x="613" y="678"/>
                </a:moveTo>
                <a:lnTo>
                  <a:pt x="568" y="659"/>
                </a:lnTo>
                <a:cubicBezTo>
                  <a:pt x="559" y="654"/>
                  <a:pt x="555" y="644"/>
                  <a:pt x="559" y="635"/>
                </a:cubicBezTo>
                <a:lnTo>
                  <a:pt x="588" y="562"/>
                </a:lnTo>
                <a:cubicBezTo>
                  <a:pt x="591" y="553"/>
                  <a:pt x="601" y="549"/>
                  <a:pt x="610" y="553"/>
                </a:cubicBezTo>
                <a:lnTo>
                  <a:pt x="657" y="572"/>
                </a:lnTo>
                <a:cubicBezTo>
                  <a:pt x="666" y="576"/>
                  <a:pt x="670" y="586"/>
                  <a:pt x="666" y="595"/>
                </a:cubicBezTo>
                <a:lnTo>
                  <a:pt x="637" y="668"/>
                </a:lnTo>
                <a:cubicBezTo>
                  <a:pt x="634" y="677"/>
                  <a:pt x="622" y="682"/>
                  <a:pt x="613" y="678"/>
                </a:cubicBezTo>
                <a:close/>
                <a:moveTo>
                  <a:pt x="539" y="867"/>
                </a:moveTo>
                <a:lnTo>
                  <a:pt x="493" y="848"/>
                </a:lnTo>
                <a:cubicBezTo>
                  <a:pt x="484" y="844"/>
                  <a:pt x="479" y="832"/>
                  <a:pt x="483" y="823"/>
                </a:cubicBezTo>
                <a:lnTo>
                  <a:pt x="512" y="750"/>
                </a:lnTo>
                <a:cubicBezTo>
                  <a:pt x="516" y="741"/>
                  <a:pt x="526" y="737"/>
                  <a:pt x="535" y="741"/>
                </a:cubicBezTo>
                <a:lnTo>
                  <a:pt x="580" y="761"/>
                </a:lnTo>
                <a:cubicBezTo>
                  <a:pt x="589" y="764"/>
                  <a:pt x="594" y="774"/>
                  <a:pt x="590" y="784"/>
                </a:cubicBezTo>
                <a:lnTo>
                  <a:pt x="561" y="857"/>
                </a:lnTo>
                <a:cubicBezTo>
                  <a:pt x="557" y="866"/>
                  <a:pt x="547" y="870"/>
                  <a:pt x="539" y="867"/>
                </a:cubicBezTo>
                <a:close/>
                <a:moveTo>
                  <a:pt x="464" y="615"/>
                </a:moveTo>
                <a:lnTo>
                  <a:pt x="418" y="596"/>
                </a:lnTo>
                <a:cubicBezTo>
                  <a:pt x="409" y="592"/>
                  <a:pt x="405" y="582"/>
                  <a:pt x="409" y="573"/>
                </a:cubicBezTo>
                <a:lnTo>
                  <a:pt x="438" y="500"/>
                </a:lnTo>
                <a:cubicBezTo>
                  <a:pt x="442" y="491"/>
                  <a:pt x="452" y="487"/>
                  <a:pt x="462" y="491"/>
                </a:cubicBezTo>
                <a:lnTo>
                  <a:pt x="507" y="509"/>
                </a:lnTo>
                <a:cubicBezTo>
                  <a:pt x="516" y="513"/>
                  <a:pt x="520" y="523"/>
                  <a:pt x="517" y="532"/>
                </a:cubicBezTo>
                <a:lnTo>
                  <a:pt x="488" y="605"/>
                </a:lnTo>
                <a:cubicBezTo>
                  <a:pt x="484" y="614"/>
                  <a:pt x="474" y="619"/>
                  <a:pt x="464" y="615"/>
                </a:cubicBezTo>
                <a:close/>
                <a:moveTo>
                  <a:pt x="387" y="804"/>
                </a:moveTo>
                <a:lnTo>
                  <a:pt x="342" y="785"/>
                </a:lnTo>
                <a:cubicBezTo>
                  <a:pt x="333" y="781"/>
                  <a:pt x="329" y="771"/>
                  <a:pt x="332" y="762"/>
                </a:cubicBezTo>
                <a:lnTo>
                  <a:pt x="361" y="689"/>
                </a:lnTo>
                <a:cubicBezTo>
                  <a:pt x="365" y="679"/>
                  <a:pt x="375" y="675"/>
                  <a:pt x="384" y="679"/>
                </a:cubicBezTo>
                <a:lnTo>
                  <a:pt x="431" y="698"/>
                </a:lnTo>
                <a:cubicBezTo>
                  <a:pt x="440" y="702"/>
                  <a:pt x="444" y="712"/>
                  <a:pt x="440" y="721"/>
                </a:cubicBezTo>
                <a:lnTo>
                  <a:pt x="411" y="794"/>
                </a:lnTo>
                <a:cubicBezTo>
                  <a:pt x="408" y="803"/>
                  <a:pt x="396" y="807"/>
                  <a:pt x="387" y="804"/>
                </a:cubicBezTo>
                <a:close/>
                <a:moveTo>
                  <a:pt x="314" y="553"/>
                </a:moveTo>
                <a:lnTo>
                  <a:pt x="268" y="533"/>
                </a:lnTo>
                <a:cubicBezTo>
                  <a:pt x="258" y="529"/>
                  <a:pt x="255" y="519"/>
                  <a:pt x="258" y="510"/>
                </a:cubicBezTo>
                <a:lnTo>
                  <a:pt x="287" y="437"/>
                </a:lnTo>
                <a:cubicBezTo>
                  <a:pt x="291" y="428"/>
                  <a:pt x="301" y="424"/>
                  <a:pt x="310" y="428"/>
                </a:cubicBezTo>
                <a:lnTo>
                  <a:pt x="356" y="446"/>
                </a:lnTo>
                <a:cubicBezTo>
                  <a:pt x="365" y="450"/>
                  <a:pt x="370" y="461"/>
                  <a:pt x="366" y="470"/>
                </a:cubicBezTo>
                <a:lnTo>
                  <a:pt x="337" y="543"/>
                </a:lnTo>
                <a:cubicBezTo>
                  <a:pt x="333" y="552"/>
                  <a:pt x="323" y="555"/>
                  <a:pt x="314" y="553"/>
                </a:cubicBezTo>
                <a:close/>
                <a:moveTo>
                  <a:pt x="237" y="741"/>
                </a:moveTo>
                <a:lnTo>
                  <a:pt x="191" y="722"/>
                </a:lnTo>
                <a:cubicBezTo>
                  <a:pt x="182" y="719"/>
                  <a:pt x="178" y="708"/>
                  <a:pt x="182" y="699"/>
                </a:cubicBezTo>
                <a:lnTo>
                  <a:pt x="211" y="625"/>
                </a:lnTo>
                <a:cubicBezTo>
                  <a:pt x="215" y="616"/>
                  <a:pt x="225" y="613"/>
                  <a:pt x="235" y="616"/>
                </a:cubicBezTo>
                <a:lnTo>
                  <a:pt x="280" y="635"/>
                </a:lnTo>
                <a:cubicBezTo>
                  <a:pt x="289" y="639"/>
                  <a:pt x="293" y="649"/>
                  <a:pt x="290" y="659"/>
                </a:cubicBezTo>
                <a:lnTo>
                  <a:pt x="261" y="731"/>
                </a:lnTo>
                <a:cubicBezTo>
                  <a:pt x="257" y="740"/>
                  <a:pt x="246" y="744"/>
                  <a:pt x="237" y="741"/>
                </a:cubicBezTo>
                <a:close/>
                <a:moveTo>
                  <a:pt x="1171" y="368"/>
                </a:moveTo>
                <a:lnTo>
                  <a:pt x="1185" y="335"/>
                </a:lnTo>
                <a:cubicBezTo>
                  <a:pt x="1189" y="325"/>
                  <a:pt x="1184" y="315"/>
                  <a:pt x="1175" y="312"/>
                </a:cubicBezTo>
                <a:lnTo>
                  <a:pt x="1162" y="306"/>
                </a:lnTo>
                <a:cubicBezTo>
                  <a:pt x="1153" y="302"/>
                  <a:pt x="1143" y="307"/>
                  <a:pt x="1139" y="316"/>
                </a:cubicBezTo>
                <a:lnTo>
                  <a:pt x="1125" y="349"/>
                </a:lnTo>
                <a:cubicBezTo>
                  <a:pt x="1121" y="358"/>
                  <a:pt x="1111" y="363"/>
                  <a:pt x="1102" y="359"/>
                </a:cubicBezTo>
                <a:cubicBezTo>
                  <a:pt x="1093" y="355"/>
                  <a:pt x="1089" y="345"/>
                  <a:pt x="1093" y="336"/>
                </a:cubicBezTo>
                <a:lnTo>
                  <a:pt x="1106" y="302"/>
                </a:lnTo>
                <a:cubicBezTo>
                  <a:pt x="1110" y="293"/>
                  <a:pt x="1105" y="282"/>
                  <a:pt x="1096" y="278"/>
                </a:cubicBezTo>
                <a:lnTo>
                  <a:pt x="1084" y="273"/>
                </a:lnTo>
                <a:cubicBezTo>
                  <a:pt x="1075" y="270"/>
                  <a:pt x="1064" y="274"/>
                  <a:pt x="1061" y="283"/>
                </a:cubicBezTo>
                <a:lnTo>
                  <a:pt x="1046" y="316"/>
                </a:lnTo>
                <a:cubicBezTo>
                  <a:pt x="1043" y="325"/>
                  <a:pt x="1032" y="331"/>
                  <a:pt x="1023" y="326"/>
                </a:cubicBezTo>
                <a:lnTo>
                  <a:pt x="527" y="121"/>
                </a:lnTo>
                <a:cubicBezTo>
                  <a:pt x="518" y="117"/>
                  <a:pt x="514" y="107"/>
                  <a:pt x="517" y="96"/>
                </a:cubicBezTo>
                <a:lnTo>
                  <a:pt x="531" y="63"/>
                </a:lnTo>
                <a:cubicBezTo>
                  <a:pt x="534" y="54"/>
                  <a:pt x="531" y="44"/>
                  <a:pt x="521" y="40"/>
                </a:cubicBezTo>
                <a:lnTo>
                  <a:pt x="508" y="35"/>
                </a:lnTo>
                <a:cubicBezTo>
                  <a:pt x="499" y="31"/>
                  <a:pt x="489" y="36"/>
                  <a:pt x="486" y="45"/>
                </a:cubicBezTo>
                <a:lnTo>
                  <a:pt x="472" y="77"/>
                </a:lnTo>
                <a:cubicBezTo>
                  <a:pt x="468" y="86"/>
                  <a:pt x="457" y="92"/>
                  <a:pt x="448" y="87"/>
                </a:cubicBezTo>
                <a:cubicBezTo>
                  <a:pt x="439" y="83"/>
                  <a:pt x="435" y="73"/>
                  <a:pt x="439" y="64"/>
                </a:cubicBezTo>
                <a:lnTo>
                  <a:pt x="452" y="31"/>
                </a:lnTo>
                <a:cubicBezTo>
                  <a:pt x="456" y="22"/>
                  <a:pt x="451" y="11"/>
                  <a:pt x="442" y="6"/>
                </a:cubicBezTo>
                <a:lnTo>
                  <a:pt x="430" y="1"/>
                </a:lnTo>
                <a:cubicBezTo>
                  <a:pt x="421" y="-3"/>
                  <a:pt x="410" y="2"/>
                  <a:pt x="407" y="12"/>
                </a:cubicBezTo>
                <a:lnTo>
                  <a:pt x="393" y="45"/>
                </a:lnTo>
                <a:cubicBezTo>
                  <a:pt x="390" y="54"/>
                  <a:pt x="378" y="59"/>
                  <a:pt x="369" y="55"/>
                </a:cubicBezTo>
                <a:lnTo>
                  <a:pt x="314" y="32"/>
                </a:lnTo>
                <a:cubicBezTo>
                  <a:pt x="304" y="28"/>
                  <a:pt x="294" y="33"/>
                  <a:pt x="290" y="42"/>
                </a:cubicBezTo>
                <a:lnTo>
                  <a:pt x="1" y="757"/>
                </a:lnTo>
                <a:cubicBezTo>
                  <a:pt x="-2" y="766"/>
                  <a:pt x="2" y="777"/>
                  <a:pt x="11" y="781"/>
                </a:cubicBezTo>
                <a:lnTo>
                  <a:pt x="939" y="1166"/>
                </a:lnTo>
                <a:cubicBezTo>
                  <a:pt x="948" y="1170"/>
                  <a:pt x="958" y="1165"/>
                  <a:pt x="962" y="1156"/>
                </a:cubicBezTo>
                <a:lnTo>
                  <a:pt x="1252" y="440"/>
                </a:lnTo>
                <a:cubicBezTo>
                  <a:pt x="1255" y="431"/>
                  <a:pt x="1251" y="421"/>
                  <a:pt x="1242" y="417"/>
                </a:cubicBezTo>
                <a:lnTo>
                  <a:pt x="1181" y="393"/>
                </a:lnTo>
                <a:cubicBezTo>
                  <a:pt x="1172" y="388"/>
                  <a:pt x="1168" y="377"/>
                  <a:pt x="1171" y="36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0" name="Freeform: Shape 215">
            <a:extLst>
              <a:ext uri="{FF2B5EF4-FFF2-40B4-BE49-F238E27FC236}">
                <a16:creationId xmlns:a16="http://schemas.microsoft.com/office/drawing/2014/main" id="{5908892A-4FD4-8745-9069-CF454420655F}"/>
              </a:ext>
            </a:extLst>
          </p:cNvPr>
          <p:cNvSpPr/>
          <p:nvPr/>
        </p:nvSpPr>
        <p:spPr>
          <a:xfrm rot="18525025">
            <a:off x="16133658" y="9843434"/>
            <a:ext cx="1563172" cy="177459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03" h="1025">
                <a:moveTo>
                  <a:pt x="410" y="207"/>
                </a:moveTo>
                <a:cubicBezTo>
                  <a:pt x="377" y="234"/>
                  <a:pt x="322" y="221"/>
                  <a:pt x="287" y="180"/>
                </a:cubicBezTo>
                <a:cubicBezTo>
                  <a:pt x="255" y="138"/>
                  <a:pt x="254" y="82"/>
                  <a:pt x="285" y="53"/>
                </a:cubicBezTo>
                <a:cubicBezTo>
                  <a:pt x="319" y="26"/>
                  <a:pt x="374" y="38"/>
                  <a:pt x="408" y="81"/>
                </a:cubicBezTo>
                <a:cubicBezTo>
                  <a:pt x="441" y="122"/>
                  <a:pt x="443" y="179"/>
                  <a:pt x="410" y="207"/>
                </a:cubicBezTo>
                <a:close/>
                <a:moveTo>
                  <a:pt x="520" y="576"/>
                </a:moveTo>
                <a:cubicBezTo>
                  <a:pt x="511" y="584"/>
                  <a:pt x="498" y="583"/>
                  <a:pt x="491" y="574"/>
                </a:cubicBezTo>
                <a:cubicBezTo>
                  <a:pt x="484" y="564"/>
                  <a:pt x="485" y="551"/>
                  <a:pt x="494" y="544"/>
                </a:cubicBezTo>
                <a:cubicBezTo>
                  <a:pt x="504" y="536"/>
                  <a:pt x="516" y="537"/>
                  <a:pt x="524" y="546"/>
                </a:cubicBezTo>
                <a:cubicBezTo>
                  <a:pt x="531" y="555"/>
                  <a:pt x="530" y="568"/>
                  <a:pt x="520" y="576"/>
                </a:cubicBezTo>
                <a:close/>
                <a:moveTo>
                  <a:pt x="186" y="393"/>
                </a:moveTo>
                <a:cubicBezTo>
                  <a:pt x="153" y="420"/>
                  <a:pt x="99" y="408"/>
                  <a:pt x="64" y="367"/>
                </a:cubicBezTo>
                <a:cubicBezTo>
                  <a:pt x="30" y="324"/>
                  <a:pt x="29" y="267"/>
                  <a:pt x="62" y="240"/>
                </a:cubicBezTo>
                <a:cubicBezTo>
                  <a:pt x="95" y="212"/>
                  <a:pt x="150" y="225"/>
                  <a:pt x="184" y="267"/>
                </a:cubicBezTo>
                <a:cubicBezTo>
                  <a:pt x="219" y="309"/>
                  <a:pt x="220" y="366"/>
                  <a:pt x="186" y="393"/>
                </a:cubicBezTo>
                <a:close/>
                <a:moveTo>
                  <a:pt x="262" y="23"/>
                </a:moveTo>
                <a:cubicBezTo>
                  <a:pt x="212" y="65"/>
                  <a:pt x="212" y="145"/>
                  <a:pt x="260" y="203"/>
                </a:cubicBezTo>
                <a:cubicBezTo>
                  <a:pt x="289" y="241"/>
                  <a:pt x="332" y="261"/>
                  <a:pt x="371" y="260"/>
                </a:cubicBezTo>
                <a:cubicBezTo>
                  <a:pt x="371" y="261"/>
                  <a:pt x="371" y="263"/>
                  <a:pt x="372" y="264"/>
                </a:cubicBezTo>
                <a:lnTo>
                  <a:pt x="436" y="479"/>
                </a:lnTo>
                <a:lnTo>
                  <a:pt x="437" y="483"/>
                </a:lnTo>
                <a:lnTo>
                  <a:pt x="243" y="375"/>
                </a:lnTo>
                <a:cubicBezTo>
                  <a:pt x="256" y="333"/>
                  <a:pt x="246" y="283"/>
                  <a:pt x="213" y="242"/>
                </a:cubicBezTo>
                <a:cubicBezTo>
                  <a:pt x="164" y="184"/>
                  <a:pt x="86" y="169"/>
                  <a:pt x="37" y="209"/>
                </a:cubicBezTo>
                <a:cubicBezTo>
                  <a:pt x="-12" y="251"/>
                  <a:pt x="-13" y="331"/>
                  <a:pt x="36" y="390"/>
                </a:cubicBezTo>
                <a:cubicBezTo>
                  <a:pt x="83" y="449"/>
                  <a:pt x="160" y="464"/>
                  <a:pt x="209" y="425"/>
                </a:cubicBezTo>
                <a:cubicBezTo>
                  <a:pt x="209" y="426"/>
                  <a:pt x="210" y="426"/>
                  <a:pt x="211" y="426"/>
                </a:cubicBezTo>
                <a:lnTo>
                  <a:pt x="435" y="551"/>
                </a:lnTo>
                <a:cubicBezTo>
                  <a:pt x="432" y="561"/>
                  <a:pt x="435" y="572"/>
                  <a:pt x="439" y="581"/>
                </a:cubicBezTo>
                <a:lnTo>
                  <a:pt x="682" y="990"/>
                </a:lnTo>
                <a:cubicBezTo>
                  <a:pt x="702" y="1024"/>
                  <a:pt x="747" y="1035"/>
                  <a:pt x="780" y="1014"/>
                </a:cubicBezTo>
                <a:lnTo>
                  <a:pt x="806" y="998"/>
                </a:lnTo>
                <a:lnTo>
                  <a:pt x="662" y="754"/>
                </a:lnTo>
                <a:lnTo>
                  <a:pt x="862" y="947"/>
                </a:lnTo>
                <a:lnTo>
                  <a:pt x="883" y="925"/>
                </a:lnTo>
                <a:cubicBezTo>
                  <a:pt x="911" y="896"/>
                  <a:pt x="910" y="851"/>
                  <a:pt x="881" y="824"/>
                </a:cubicBezTo>
                <a:lnTo>
                  <a:pt x="542" y="495"/>
                </a:lnTo>
                <a:cubicBezTo>
                  <a:pt x="531" y="484"/>
                  <a:pt x="515" y="481"/>
                  <a:pt x="501" y="484"/>
                </a:cubicBezTo>
                <a:lnTo>
                  <a:pt x="429" y="244"/>
                </a:lnTo>
                <a:cubicBezTo>
                  <a:pt x="429" y="243"/>
                  <a:pt x="429" y="242"/>
                  <a:pt x="428" y="241"/>
                </a:cubicBezTo>
                <a:cubicBezTo>
                  <a:pt x="430" y="240"/>
                  <a:pt x="432" y="239"/>
                  <a:pt x="435" y="237"/>
                </a:cubicBezTo>
                <a:cubicBezTo>
                  <a:pt x="484" y="197"/>
                  <a:pt x="484" y="115"/>
                  <a:pt x="436" y="57"/>
                </a:cubicBezTo>
                <a:cubicBezTo>
                  <a:pt x="389" y="-2"/>
                  <a:pt x="310" y="-18"/>
                  <a:pt x="262" y="2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21" name="Freeform: Shape 216">
            <a:extLst>
              <a:ext uri="{FF2B5EF4-FFF2-40B4-BE49-F238E27FC236}">
                <a16:creationId xmlns:a16="http://schemas.microsoft.com/office/drawing/2014/main" id="{5771250A-85DC-7444-A0E9-B6D9C27F837E}"/>
              </a:ext>
            </a:extLst>
          </p:cNvPr>
          <p:cNvSpPr/>
          <p:nvPr/>
        </p:nvSpPr>
        <p:spPr>
          <a:xfrm rot="20167520">
            <a:off x="6997507" y="10275973"/>
            <a:ext cx="1919790" cy="10997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799">
                <a:moveTo>
                  <a:pt x="83" y="228"/>
                </a:moveTo>
                <a:lnTo>
                  <a:pt x="102" y="237"/>
                </a:lnTo>
                <a:lnTo>
                  <a:pt x="80" y="290"/>
                </a:lnTo>
                <a:lnTo>
                  <a:pt x="95" y="297"/>
                </a:lnTo>
                <a:lnTo>
                  <a:pt x="117" y="242"/>
                </a:lnTo>
                <a:lnTo>
                  <a:pt x="135" y="250"/>
                </a:lnTo>
                <a:lnTo>
                  <a:pt x="114" y="304"/>
                </a:lnTo>
                <a:lnTo>
                  <a:pt x="128" y="311"/>
                </a:lnTo>
                <a:lnTo>
                  <a:pt x="151" y="257"/>
                </a:lnTo>
                <a:lnTo>
                  <a:pt x="169" y="265"/>
                </a:lnTo>
                <a:lnTo>
                  <a:pt x="147" y="319"/>
                </a:lnTo>
                <a:lnTo>
                  <a:pt x="162" y="326"/>
                </a:lnTo>
                <a:lnTo>
                  <a:pt x="185" y="271"/>
                </a:lnTo>
                <a:lnTo>
                  <a:pt x="204" y="279"/>
                </a:lnTo>
                <a:lnTo>
                  <a:pt x="181" y="334"/>
                </a:lnTo>
                <a:lnTo>
                  <a:pt x="197" y="340"/>
                </a:lnTo>
                <a:lnTo>
                  <a:pt x="219" y="286"/>
                </a:lnTo>
                <a:lnTo>
                  <a:pt x="237" y="294"/>
                </a:lnTo>
                <a:lnTo>
                  <a:pt x="215" y="348"/>
                </a:lnTo>
                <a:lnTo>
                  <a:pt x="230" y="354"/>
                </a:lnTo>
                <a:lnTo>
                  <a:pt x="253" y="301"/>
                </a:lnTo>
                <a:lnTo>
                  <a:pt x="272" y="308"/>
                </a:lnTo>
                <a:lnTo>
                  <a:pt x="249" y="362"/>
                </a:lnTo>
                <a:lnTo>
                  <a:pt x="265" y="369"/>
                </a:lnTo>
                <a:lnTo>
                  <a:pt x="287" y="316"/>
                </a:lnTo>
                <a:lnTo>
                  <a:pt x="306" y="323"/>
                </a:lnTo>
                <a:lnTo>
                  <a:pt x="283" y="377"/>
                </a:lnTo>
                <a:lnTo>
                  <a:pt x="299" y="384"/>
                </a:lnTo>
                <a:lnTo>
                  <a:pt x="322" y="330"/>
                </a:lnTo>
                <a:lnTo>
                  <a:pt x="340" y="338"/>
                </a:lnTo>
                <a:lnTo>
                  <a:pt x="317" y="392"/>
                </a:lnTo>
                <a:lnTo>
                  <a:pt x="333" y="399"/>
                </a:lnTo>
                <a:lnTo>
                  <a:pt x="355" y="344"/>
                </a:lnTo>
                <a:lnTo>
                  <a:pt x="374" y="352"/>
                </a:lnTo>
                <a:lnTo>
                  <a:pt x="352" y="407"/>
                </a:lnTo>
                <a:lnTo>
                  <a:pt x="367" y="413"/>
                </a:lnTo>
                <a:lnTo>
                  <a:pt x="389" y="358"/>
                </a:lnTo>
                <a:lnTo>
                  <a:pt x="409" y="366"/>
                </a:lnTo>
                <a:lnTo>
                  <a:pt x="386" y="421"/>
                </a:lnTo>
                <a:lnTo>
                  <a:pt x="402" y="427"/>
                </a:lnTo>
                <a:lnTo>
                  <a:pt x="424" y="372"/>
                </a:lnTo>
                <a:lnTo>
                  <a:pt x="442" y="381"/>
                </a:lnTo>
                <a:lnTo>
                  <a:pt x="420" y="435"/>
                </a:lnTo>
                <a:lnTo>
                  <a:pt x="435" y="441"/>
                </a:lnTo>
                <a:lnTo>
                  <a:pt x="457" y="388"/>
                </a:lnTo>
                <a:lnTo>
                  <a:pt x="477" y="396"/>
                </a:lnTo>
                <a:lnTo>
                  <a:pt x="454" y="449"/>
                </a:lnTo>
                <a:lnTo>
                  <a:pt x="470" y="456"/>
                </a:lnTo>
                <a:lnTo>
                  <a:pt x="491" y="402"/>
                </a:lnTo>
                <a:lnTo>
                  <a:pt x="510" y="410"/>
                </a:lnTo>
                <a:lnTo>
                  <a:pt x="487" y="463"/>
                </a:lnTo>
                <a:lnTo>
                  <a:pt x="503" y="471"/>
                </a:lnTo>
                <a:lnTo>
                  <a:pt x="525" y="417"/>
                </a:lnTo>
                <a:lnTo>
                  <a:pt x="544" y="425"/>
                </a:lnTo>
                <a:lnTo>
                  <a:pt x="521" y="480"/>
                </a:lnTo>
                <a:lnTo>
                  <a:pt x="536" y="486"/>
                </a:lnTo>
                <a:lnTo>
                  <a:pt x="559" y="431"/>
                </a:lnTo>
                <a:lnTo>
                  <a:pt x="578" y="439"/>
                </a:lnTo>
                <a:lnTo>
                  <a:pt x="556" y="494"/>
                </a:lnTo>
                <a:lnTo>
                  <a:pt x="571" y="500"/>
                </a:lnTo>
                <a:lnTo>
                  <a:pt x="593" y="445"/>
                </a:lnTo>
                <a:lnTo>
                  <a:pt x="612" y="453"/>
                </a:lnTo>
                <a:lnTo>
                  <a:pt x="589" y="508"/>
                </a:lnTo>
                <a:lnTo>
                  <a:pt x="604" y="514"/>
                </a:lnTo>
                <a:lnTo>
                  <a:pt x="628" y="459"/>
                </a:lnTo>
                <a:lnTo>
                  <a:pt x="646" y="468"/>
                </a:lnTo>
                <a:lnTo>
                  <a:pt x="624" y="522"/>
                </a:lnTo>
                <a:lnTo>
                  <a:pt x="639" y="528"/>
                </a:lnTo>
                <a:lnTo>
                  <a:pt x="661" y="476"/>
                </a:lnTo>
                <a:lnTo>
                  <a:pt x="681" y="483"/>
                </a:lnTo>
                <a:lnTo>
                  <a:pt x="658" y="537"/>
                </a:lnTo>
                <a:lnTo>
                  <a:pt x="673" y="544"/>
                </a:lnTo>
                <a:lnTo>
                  <a:pt x="696" y="490"/>
                </a:lnTo>
                <a:lnTo>
                  <a:pt x="715" y="498"/>
                </a:lnTo>
                <a:lnTo>
                  <a:pt x="692" y="550"/>
                </a:lnTo>
                <a:lnTo>
                  <a:pt x="707" y="558"/>
                </a:lnTo>
                <a:lnTo>
                  <a:pt x="730" y="504"/>
                </a:lnTo>
                <a:lnTo>
                  <a:pt x="749" y="512"/>
                </a:lnTo>
                <a:lnTo>
                  <a:pt x="726" y="567"/>
                </a:lnTo>
                <a:lnTo>
                  <a:pt x="741" y="573"/>
                </a:lnTo>
                <a:lnTo>
                  <a:pt x="764" y="518"/>
                </a:lnTo>
                <a:lnTo>
                  <a:pt x="783" y="526"/>
                </a:lnTo>
                <a:lnTo>
                  <a:pt x="760" y="581"/>
                </a:lnTo>
                <a:lnTo>
                  <a:pt x="776" y="587"/>
                </a:lnTo>
                <a:lnTo>
                  <a:pt x="798" y="532"/>
                </a:lnTo>
                <a:lnTo>
                  <a:pt x="817" y="540"/>
                </a:lnTo>
                <a:lnTo>
                  <a:pt x="794" y="595"/>
                </a:lnTo>
                <a:lnTo>
                  <a:pt x="809" y="601"/>
                </a:lnTo>
                <a:lnTo>
                  <a:pt x="832" y="547"/>
                </a:lnTo>
                <a:lnTo>
                  <a:pt x="850" y="555"/>
                </a:lnTo>
                <a:lnTo>
                  <a:pt x="829" y="609"/>
                </a:lnTo>
                <a:lnTo>
                  <a:pt x="844" y="616"/>
                </a:lnTo>
                <a:lnTo>
                  <a:pt x="865" y="563"/>
                </a:lnTo>
                <a:lnTo>
                  <a:pt x="885" y="570"/>
                </a:lnTo>
                <a:lnTo>
                  <a:pt x="862" y="624"/>
                </a:lnTo>
                <a:lnTo>
                  <a:pt x="877" y="630"/>
                </a:lnTo>
                <a:lnTo>
                  <a:pt x="899" y="577"/>
                </a:lnTo>
                <a:lnTo>
                  <a:pt x="919" y="585"/>
                </a:lnTo>
                <a:lnTo>
                  <a:pt x="896" y="638"/>
                </a:lnTo>
                <a:lnTo>
                  <a:pt x="911" y="645"/>
                </a:lnTo>
                <a:lnTo>
                  <a:pt x="934" y="591"/>
                </a:lnTo>
                <a:lnTo>
                  <a:pt x="952" y="599"/>
                </a:lnTo>
                <a:lnTo>
                  <a:pt x="930" y="654"/>
                </a:lnTo>
                <a:lnTo>
                  <a:pt x="945" y="660"/>
                </a:lnTo>
                <a:lnTo>
                  <a:pt x="967" y="606"/>
                </a:lnTo>
                <a:lnTo>
                  <a:pt x="987" y="613"/>
                </a:lnTo>
                <a:lnTo>
                  <a:pt x="964" y="668"/>
                </a:lnTo>
                <a:lnTo>
                  <a:pt x="979" y="674"/>
                </a:lnTo>
                <a:lnTo>
                  <a:pt x="1002" y="619"/>
                </a:lnTo>
                <a:lnTo>
                  <a:pt x="1021" y="628"/>
                </a:lnTo>
                <a:lnTo>
                  <a:pt x="998" y="682"/>
                </a:lnTo>
                <a:lnTo>
                  <a:pt x="1013" y="688"/>
                </a:lnTo>
                <a:lnTo>
                  <a:pt x="1036" y="634"/>
                </a:lnTo>
                <a:lnTo>
                  <a:pt x="1055" y="642"/>
                </a:lnTo>
                <a:lnTo>
                  <a:pt x="1033" y="697"/>
                </a:lnTo>
                <a:lnTo>
                  <a:pt x="1047" y="703"/>
                </a:lnTo>
                <a:lnTo>
                  <a:pt x="1070" y="649"/>
                </a:lnTo>
                <a:lnTo>
                  <a:pt x="1089" y="657"/>
                </a:lnTo>
                <a:lnTo>
                  <a:pt x="1067" y="711"/>
                </a:lnTo>
                <a:lnTo>
                  <a:pt x="1082" y="718"/>
                </a:lnTo>
                <a:lnTo>
                  <a:pt x="1104" y="664"/>
                </a:lnTo>
                <a:lnTo>
                  <a:pt x="1123" y="672"/>
                </a:lnTo>
                <a:lnTo>
                  <a:pt x="1100" y="725"/>
                </a:lnTo>
                <a:lnTo>
                  <a:pt x="1115" y="732"/>
                </a:lnTo>
                <a:lnTo>
                  <a:pt x="1139" y="678"/>
                </a:lnTo>
                <a:lnTo>
                  <a:pt x="1157" y="687"/>
                </a:lnTo>
                <a:lnTo>
                  <a:pt x="1135" y="740"/>
                </a:lnTo>
                <a:lnTo>
                  <a:pt x="1150" y="747"/>
                </a:lnTo>
                <a:lnTo>
                  <a:pt x="1172" y="692"/>
                </a:lnTo>
                <a:lnTo>
                  <a:pt x="1192" y="700"/>
                </a:lnTo>
                <a:lnTo>
                  <a:pt x="1169" y="756"/>
                </a:lnTo>
                <a:lnTo>
                  <a:pt x="1184" y="761"/>
                </a:lnTo>
                <a:lnTo>
                  <a:pt x="1207" y="707"/>
                </a:lnTo>
                <a:lnTo>
                  <a:pt x="1224" y="715"/>
                </a:lnTo>
                <a:lnTo>
                  <a:pt x="1203" y="769"/>
                </a:lnTo>
                <a:lnTo>
                  <a:pt x="1217" y="776"/>
                </a:lnTo>
                <a:lnTo>
                  <a:pt x="1240" y="721"/>
                </a:lnTo>
                <a:lnTo>
                  <a:pt x="1259" y="729"/>
                </a:lnTo>
                <a:lnTo>
                  <a:pt x="1236" y="784"/>
                </a:lnTo>
                <a:lnTo>
                  <a:pt x="1268" y="797"/>
                </a:lnTo>
                <a:cubicBezTo>
                  <a:pt x="1285" y="804"/>
                  <a:pt x="1306" y="793"/>
                  <a:pt x="1315" y="770"/>
                </a:cubicBezTo>
                <a:lnTo>
                  <a:pt x="1389" y="593"/>
                </a:lnTo>
                <a:cubicBezTo>
                  <a:pt x="1399" y="569"/>
                  <a:pt x="1392" y="540"/>
                  <a:pt x="1373" y="532"/>
                </a:cubicBezTo>
                <a:lnTo>
                  <a:pt x="134" y="2"/>
                </a:lnTo>
                <a:cubicBezTo>
                  <a:pt x="116" y="-6"/>
                  <a:pt x="92" y="7"/>
                  <a:pt x="82" y="31"/>
                </a:cubicBezTo>
                <a:lnTo>
                  <a:pt x="4" y="220"/>
                </a:lnTo>
                <a:cubicBezTo>
                  <a:pt x="-4" y="238"/>
                  <a:pt x="1" y="257"/>
                  <a:pt x="15" y="263"/>
                </a:cubicBezTo>
                <a:lnTo>
                  <a:pt x="61" y="282"/>
                </a:ln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1E8860-61C9-FF4F-96E8-E7647730BC9D}"/>
              </a:ext>
            </a:extLst>
          </p:cNvPr>
          <p:cNvGrpSpPr/>
          <p:nvPr/>
        </p:nvGrpSpPr>
        <p:grpSpPr>
          <a:xfrm rot="21344632">
            <a:off x="3055625" y="9821078"/>
            <a:ext cx="1434674" cy="1817805"/>
            <a:chOff x="14243351" y="9747956"/>
            <a:chExt cx="1434674" cy="1817805"/>
          </a:xfrm>
          <a:solidFill>
            <a:schemeClr val="tx1"/>
          </a:solidFill>
        </p:grpSpPr>
        <p:sp>
          <p:nvSpPr>
            <p:cNvPr id="222" name="Freeform: Shape 217">
              <a:extLst>
                <a:ext uri="{FF2B5EF4-FFF2-40B4-BE49-F238E27FC236}">
                  <a16:creationId xmlns:a16="http://schemas.microsoft.com/office/drawing/2014/main" id="{D478FC13-5246-E84B-92A6-F19896374FCC}"/>
                </a:ext>
              </a:extLst>
            </p:cNvPr>
            <p:cNvSpPr/>
            <p:nvPr/>
          </p:nvSpPr>
          <p:spPr>
            <a:xfrm>
              <a:off x="14243351" y="9778276"/>
              <a:ext cx="1434674" cy="16358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1188">
                  <a:moveTo>
                    <a:pt x="446" y="1097"/>
                  </a:moveTo>
                  <a:cubicBezTo>
                    <a:pt x="436" y="1096"/>
                    <a:pt x="429" y="1088"/>
                    <a:pt x="430" y="1078"/>
                  </a:cubicBezTo>
                  <a:cubicBezTo>
                    <a:pt x="430" y="1068"/>
                    <a:pt x="439" y="1060"/>
                    <a:pt x="449" y="1061"/>
                  </a:cubicBezTo>
                  <a:cubicBezTo>
                    <a:pt x="458" y="1061"/>
                    <a:pt x="467" y="1071"/>
                    <a:pt x="466" y="1081"/>
                  </a:cubicBezTo>
                  <a:cubicBezTo>
                    <a:pt x="465" y="1090"/>
                    <a:pt x="457" y="1098"/>
                    <a:pt x="446" y="1097"/>
                  </a:cubicBezTo>
                  <a:close/>
                  <a:moveTo>
                    <a:pt x="605" y="115"/>
                  </a:moveTo>
                  <a:lnTo>
                    <a:pt x="883" y="514"/>
                  </a:lnTo>
                  <a:lnTo>
                    <a:pt x="861" y="530"/>
                  </a:lnTo>
                  <a:lnTo>
                    <a:pt x="582" y="130"/>
                  </a:lnTo>
                  <a:close/>
                  <a:moveTo>
                    <a:pt x="487" y="894"/>
                  </a:moveTo>
                  <a:lnTo>
                    <a:pt x="463" y="868"/>
                  </a:lnTo>
                  <a:lnTo>
                    <a:pt x="463" y="867"/>
                  </a:lnTo>
                  <a:lnTo>
                    <a:pt x="462" y="867"/>
                  </a:lnTo>
                  <a:lnTo>
                    <a:pt x="271" y="662"/>
                  </a:lnTo>
                  <a:cubicBezTo>
                    <a:pt x="259" y="649"/>
                    <a:pt x="262" y="629"/>
                    <a:pt x="277" y="620"/>
                  </a:cubicBezTo>
                  <a:lnTo>
                    <a:pt x="586" y="439"/>
                  </a:lnTo>
                  <a:lnTo>
                    <a:pt x="763" y="693"/>
                  </a:lnTo>
                  <a:cubicBezTo>
                    <a:pt x="765" y="693"/>
                    <a:pt x="766" y="693"/>
                    <a:pt x="770" y="695"/>
                  </a:cubicBezTo>
                  <a:lnTo>
                    <a:pt x="978" y="546"/>
                  </a:lnTo>
                  <a:cubicBezTo>
                    <a:pt x="978" y="544"/>
                    <a:pt x="978" y="542"/>
                    <a:pt x="979" y="539"/>
                  </a:cubicBezTo>
                  <a:lnTo>
                    <a:pt x="621" y="26"/>
                  </a:lnTo>
                  <a:cubicBezTo>
                    <a:pt x="613" y="16"/>
                    <a:pt x="604" y="7"/>
                    <a:pt x="594" y="0"/>
                  </a:cubicBezTo>
                  <a:lnTo>
                    <a:pt x="390" y="146"/>
                  </a:lnTo>
                  <a:cubicBezTo>
                    <a:pt x="392" y="157"/>
                    <a:pt x="398" y="169"/>
                    <a:pt x="405" y="180"/>
                  </a:cubicBezTo>
                  <a:lnTo>
                    <a:pt x="485" y="293"/>
                  </a:lnTo>
                  <a:lnTo>
                    <a:pt x="120" y="504"/>
                  </a:lnTo>
                  <a:lnTo>
                    <a:pt x="42" y="550"/>
                  </a:lnTo>
                  <a:cubicBezTo>
                    <a:pt x="-4" y="576"/>
                    <a:pt x="-14" y="641"/>
                    <a:pt x="22" y="682"/>
                  </a:cubicBezTo>
                  <a:lnTo>
                    <a:pt x="324" y="1020"/>
                  </a:lnTo>
                  <a:lnTo>
                    <a:pt x="323" y="1020"/>
                  </a:lnTo>
                  <a:lnTo>
                    <a:pt x="133" y="1125"/>
                  </a:lnTo>
                  <a:cubicBezTo>
                    <a:pt x="126" y="1129"/>
                    <a:pt x="128" y="1139"/>
                    <a:pt x="136" y="1140"/>
                  </a:cubicBezTo>
                  <a:lnTo>
                    <a:pt x="748" y="1188"/>
                  </a:lnTo>
                  <a:cubicBezTo>
                    <a:pt x="755" y="1189"/>
                    <a:pt x="759" y="1179"/>
                    <a:pt x="753" y="1175"/>
                  </a:cubicBezTo>
                  <a:lnTo>
                    <a:pt x="588" y="1040"/>
                  </a:lnTo>
                  <a:lnTo>
                    <a:pt x="1009" y="1074"/>
                  </a:lnTo>
                  <a:cubicBezTo>
                    <a:pt x="1022" y="1076"/>
                    <a:pt x="1034" y="1064"/>
                    <a:pt x="1035" y="1051"/>
                  </a:cubicBezTo>
                  <a:lnTo>
                    <a:pt x="1042" y="962"/>
                  </a:lnTo>
                  <a:cubicBezTo>
                    <a:pt x="1043" y="948"/>
                    <a:pt x="1033" y="937"/>
                    <a:pt x="1019" y="9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3" name="Freeform: Shape 218">
              <a:extLst>
                <a:ext uri="{FF2B5EF4-FFF2-40B4-BE49-F238E27FC236}">
                  <a16:creationId xmlns:a16="http://schemas.microsoft.com/office/drawing/2014/main" id="{51F47B8E-35CF-A34E-AD28-4EDFC2404AF3}"/>
                </a:ext>
              </a:extLst>
            </p:cNvPr>
            <p:cNvSpPr/>
            <p:nvPr/>
          </p:nvSpPr>
          <p:spPr>
            <a:xfrm>
              <a:off x="15329348" y="10562454"/>
              <a:ext cx="283903" cy="223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163">
                  <a:moveTo>
                    <a:pt x="103" y="146"/>
                  </a:moveTo>
                  <a:lnTo>
                    <a:pt x="169" y="98"/>
                  </a:lnTo>
                  <a:cubicBezTo>
                    <a:pt x="201" y="76"/>
                    <a:pt x="213" y="36"/>
                    <a:pt x="204" y="0"/>
                  </a:cubicBezTo>
                  <a:lnTo>
                    <a:pt x="0" y="147"/>
                  </a:lnTo>
                  <a:cubicBezTo>
                    <a:pt x="30" y="168"/>
                    <a:pt x="72" y="169"/>
                    <a:pt x="103" y="14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4" name="Freeform: Shape 219">
              <a:extLst>
                <a:ext uri="{FF2B5EF4-FFF2-40B4-BE49-F238E27FC236}">
                  <a16:creationId xmlns:a16="http://schemas.microsoft.com/office/drawing/2014/main" id="{F7608FB8-6A8F-0A4B-A991-CA34CD19F4F2}"/>
                </a:ext>
              </a:extLst>
            </p:cNvPr>
            <p:cNvSpPr/>
            <p:nvPr/>
          </p:nvSpPr>
          <p:spPr>
            <a:xfrm>
              <a:off x="14780837" y="9758982"/>
              <a:ext cx="261852" cy="197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1" h="144">
                  <a:moveTo>
                    <a:pt x="191" y="6"/>
                  </a:moveTo>
                  <a:cubicBezTo>
                    <a:pt x="163" y="-5"/>
                    <a:pt x="130" y="-2"/>
                    <a:pt x="104" y="17"/>
                  </a:cubicBezTo>
                  <a:lnTo>
                    <a:pt x="38" y="64"/>
                  </a:lnTo>
                  <a:cubicBezTo>
                    <a:pt x="11" y="82"/>
                    <a:pt x="-1" y="113"/>
                    <a:pt x="0" y="1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: Shape 220">
              <a:extLst>
                <a:ext uri="{FF2B5EF4-FFF2-40B4-BE49-F238E27FC236}">
                  <a16:creationId xmlns:a16="http://schemas.microsoft.com/office/drawing/2014/main" id="{FCA4D2DC-995F-A94F-B0F3-1AEB113A8FF8}"/>
                </a:ext>
              </a:extLst>
            </p:cNvPr>
            <p:cNvSpPr/>
            <p:nvPr/>
          </p:nvSpPr>
          <p:spPr>
            <a:xfrm>
              <a:off x="14819426" y="9747956"/>
              <a:ext cx="84068" cy="75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6">
                  <a:moveTo>
                    <a:pt x="62" y="14"/>
                  </a:moveTo>
                  <a:cubicBezTo>
                    <a:pt x="51" y="-1"/>
                    <a:pt x="30" y="-5"/>
                    <a:pt x="14" y="6"/>
                  </a:cubicBezTo>
                  <a:cubicBezTo>
                    <a:pt x="-1" y="17"/>
                    <a:pt x="-5" y="40"/>
                    <a:pt x="6" y="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6" name="Freeform: Shape 221">
              <a:extLst>
                <a:ext uri="{FF2B5EF4-FFF2-40B4-BE49-F238E27FC236}">
                  <a16:creationId xmlns:a16="http://schemas.microsoft.com/office/drawing/2014/main" id="{C3F0F113-B603-2C47-9BBD-23DED512469C}"/>
                </a:ext>
              </a:extLst>
            </p:cNvPr>
            <p:cNvSpPr/>
            <p:nvPr/>
          </p:nvSpPr>
          <p:spPr>
            <a:xfrm>
              <a:off x="14348092" y="11360414"/>
              <a:ext cx="995038" cy="205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3" h="150">
                  <a:moveTo>
                    <a:pt x="16" y="0"/>
                  </a:moveTo>
                  <a:lnTo>
                    <a:pt x="4" y="6"/>
                  </a:lnTo>
                  <a:lnTo>
                    <a:pt x="0" y="61"/>
                  </a:lnTo>
                  <a:cubicBezTo>
                    <a:pt x="-2" y="80"/>
                    <a:pt x="13" y="97"/>
                    <a:pt x="33" y="98"/>
                  </a:cubicBezTo>
                  <a:lnTo>
                    <a:pt x="683" y="150"/>
                  </a:lnTo>
                  <a:cubicBezTo>
                    <a:pt x="701" y="152"/>
                    <a:pt x="717" y="136"/>
                    <a:pt x="718" y="118"/>
                  </a:cubicBezTo>
                  <a:lnTo>
                    <a:pt x="723" y="64"/>
                  </a:lnTo>
                  <a:lnTo>
                    <a:pt x="713" y="5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27" name="Freeform: Shape 222">
            <a:extLst>
              <a:ext uri="{FF2B5EF4-FFF2-40B4-BE49-F238E27FC236}">
                <a16:creationId xmlns:a16="http://schemas.microsoft.com/office/drawing/2014/main" id="{D1AC89C1-1443-EC43-8DA0-4AD87E8C92BF}"/>
              </a:ext>
            </a:extLst>
          </p:cNvPr>
          <p:cNvSpPr/>
          <p:nvPr/>
        </p:nvSpPr>
        <p:spPr>
          <a:xfrm rot="2049802">
            <a:off x="11696798" y="6629651"/>
            <a:ext cx="2070010" cy="22078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03" h="1603">
                <a:moveTo>
                  <a:pt x="779" y="321"/>
                </a:moveTo>
                <a:lnTo>
                  <a:pt x="359" y="606"/>
                </a:lnTo>
                <a:cubicBezTo>
                  <a:pt x="355" y="610"/>
                  <a:pt x="347" y="608"/>
                  <a:pt x="343" y="603"/>
                </a:cubicBezTo>
                <a:lnTo>
                  <a:pt x="298" y="534"/>
                </a:lnTo>
                <a:cubicBezTo>
                  <a:pt x="295" y="529"/>
                  <a:pt x="296" y="522"/>
                  <a:pt x="301" y="517"/>
                </a:cubicBezTo>
                <a:lnTo>
                  <a:pt x="721" y="233"/>
                </a:lnTo>
                <a:cubicBezTo>
                  <a:pt x="726" y="229"/>
                  <a:pt x="734" y="229"/>
                  <a:pt x="738" y="235"/>
                </a:cubicBezTo>
                <a:lnTo>
                  <a:pt x="782" y="304"/>
                </a:lnTo>
                <a:cubicBezTo>
                  <a:pt x="786" y="310"/>
                  <a:pt x="784" y="317"/>
                  <a:pt x="779" y="321"/>
                </a:cubicBezTo>
                <a:close/>
                <a:moveTo>
                  <a:pt x="66" y="498"/>
                </a:moveTo>
                <a:lnTo>
                  <a:pt x="5" y="539"/>
                </a:lnTo>
                <a:cubicBezTo>
                  <a:pt x="1" y="543"/>
                  <a:pt x="-2" y="550"/>
                  <a:pt x="3" y="555"/>
                </a:cubicBezTo>
                <a:lnTo>
                  <a:pt x="11" y="568"/>
                </a:lnTo>
                <a:cubicBezTo>
                  <a:pt x="14" y="574"/>
                  <a:pt x="22" y="574"/>
                  <a:pt x="27" y="570"/>
                </a:cubicBezTo>
                <a:lnTo>
                  <a:pt x="78" y="536"/>
                </a:lnTo>
                <a:cubicBezTo>
                  <a:pt x="82" y="533"/>
                  <a:pt x="90" y="534"/>
                  <a:pt x="94" y="539"/>
                </a:cubicBezTo>
                <a:cubicBezTo>
                  <a:pt x="97" y="544"/>
                  <a:pt x="96" y="551"/>
                  <a:pt x="90" y="555"/>
                </a:cubicBezTo>
                <a:lnTo>
                  <a:pt x="39" y="591"/>
                </a:lnTo>
                <a:cubicBezTo>
                  <a:pt x="34" y="594"/>
                  <a:pt x="32" y="602"/>
                  <a:pt x="36" y="607"/>
                </a:cubicBezTo>
                <a:lnTo>
                  <a:pt x="43" y="619"/>
                </a:lnTo>
                <a:cubicBezTo>
                  <a:pt x="46" y="624"/>
                  <a:pt x="54" y="625"/>
                  <a:pt x="59" y="622"/>
                </a:cubicBezTo>
                <a:lnTo>
                  <a:pt x="111" y="587"/>
                </a:lnTo>
                <a:cubicBezTo>
                  <a:pt x="116" y="584"/>
                  <a:pt x="123" y="585"/>
                  <a:pt x="127" y="589"/>
                </a:cubicBezTo>
                <a:cubicBezTo>
                  <a:pt x="130" y="595"/>
                  <a:pt x="129" y="603"/>
                  <a:pt x="123" y="606"/>
                </a:cubicBezTo>
                <a:lnTo>
                  <a:pt x="72" y="640"/>
                </a:lnTo>
                <a:cubicBezTo>
                  <a:pt x="66" y="644"/>
                  <a:pt x="64" y="652"/>
                  <a:pt x="69" y="656"/>
                </a:cubicBezTo>
                <a:lnTo>
                  <a:pt x="77" y="669"/>
                </a:lnTo>
                <a:cubicBezTo>
                  <a:pt x="81" y="674"/>
                  <a:pt x="88" y="677"/>
                  <a:pt x="93" y="672"/>
                </a:cubicBezTo>
                <a:lnTo>
                  <a:pt x="144" y="637"/>
                </a:lnTo>
                <a:cubicBezTo>
                  <a:pt x="150" y="633"/>
                  <a:pt x="157" y="635"/>
                  <a:pt x="161" y="640"/>
                </a:cubicBezTo>
                <a:cubicBezTo>
                  <a:pt x="164" y="645"/>
                  <a:pt x="163" y="653"/>
                  <a:pt x="157" y="656"/>
                </a:cubicBezTo>
                <a:lnTo>
                  <a:pt x="106" y="691"/>
                </a:lnTo>
                <a:cubicBezTo>
                  <a:pt x="100" y="695"/>
                  <a:pt x="99" y="702"/>
                  <a:pt x="102" y="707"/>
                </a:cubicBezTo>
                <a:lnTo>
                  <a:pt x="110" y="720"/>
                </a:lnTo>
                <a:cubicBezTo>
                  <a:pt x="114" y="725"/>
                  <a:pt x="121" y="726"/>
                  <a:pt x="126" y="723"/>
                </a:cubicBezTo>
                <a:lnTo>
                  <a:pt x="178" y="688"/>
                </a:lnTo>
                <a:cubicBezTo>
                  <a:pt x="183" y="685"/>
                  <a:pt x="190" y="686"/>
                  <a:pt x="194" y="691"/>
                </a:cubicBezTo>
                <a:cubicBezTo>
                  <a:pt x="197" y="696"/>
                  <a:pt x="196" y="703"/>
                  <a:pt x="190" y="707"/>
                </a:cubicBezTo>
                <a:lnTo>
                  <a:pt x="139" y="742"/>
                </a:lnTo>
                <a:cubicBezTo>
                  <a:pt x="133" y="745"/>
                  <a:pt x="132" y="753"/>
                  <a:pt x="135" y="758"/>
                </a:cubicBezTo>
                <a:lnTo>
                  <a:pt x="143" y="771"/>
                </a:lnTo>
                <a:cubicBezTo>
                  <a:pt x="148" y="776"/>
                  <a:pt x="155" y="777"/>
                  <a:pt x="160" y="774"/>
                </a:cubicBezTo>
                <a:lnTo>
                  <a:pt x="211" y="738"/>
                </a:lnTo>
                <a:cubicBezTo>
                  <a:pt x="217" y="735"/>
                  <a:pt x="223" y="735"/>
                  <a:pt x="228" y="741"/>
                </a:cubicBezTo>
                <a:cubicBezTo>
                  <a:pt x="230" y="746"/>
                  <a:pt x="230" y="754"/>
                  <a:pt x="223" y="757"/>
                </a:cubicBezTo>
                <a:lnTo>
                  <a:pt x="173" y="793"/>
                </a:lnTo>
                <a:cubicBezTo>
                  <a:pt x="167" y="796"/>
                  <a:pt x="166" y="804"/>
                  <a:pt x="169" y="808"/>
                </a:cubicBezTo>
                <a:lnTo>
                  <a:pt x="177" y="821"/>
                </a:lnTo>
                <a:cubicBezTo>
                  <a:pt x="181" y="826"/>
                  <a:pt x="188" y="828"/>
                  <a:pt x="193" y="824"/>
                </a:cubicBezTo>
                <a:lnTo>
                  <a:pt x="245" y="789"/>
                </a:lnTo>
                <a:cubicBezTo>
                  <a:pt x="250" y="785"/>
                  <a:pt x="258" y="787"/>
                  <a:pt x="261" y="793"/>
                </a:cubicBezTo>
                <a:cubicBezTo>
                  <a:pt x="264" y="797"/>
                  <a:pt x="263" y="804"/>
                  <a:pt x="257" y="808"/>
                </a:cubicBezTo>
                <a:lnTo>
                  <a:pt x="207" y="842"/>
                </a:lnTo>
                <a:cubicBezTo>
                  <a:pt x="200" y="846"/>
                  <a:pt x="199" y="853"/>
                  <a:pt x="202" y="858"/>
                </a:cubicBezTo>
                <a:lnTo>
                  <a:pt x="210" y="873"/>
                </a:lnTo>
                <a:cubicBezTo>
                  <a:pt x="214" y="877"/>
                  <a:pt x="221" y="878"/>
                  <a:pt x="227" y="874"/>
                </a:cubicBezTo>
                <a:lnTo>
                  <a:pt x="278" y="839"/>
                </a:lnTo>
                <a:cubicBezTo>
                  <a:pt x="283" y="836"/>
                  <a:pt x="291" y="837"/>
                  <a:pt x="295" y="842"/>
                </a:cubicBezTo>
                <a:cubicBezTo>
                  <a:pt x="298" y="847"/>
                  <a:pt x="297" y="854"/>
                  <a:pt x="290" y="858"/>
                </a:cubicBezTo>
                <a:lnTo>
                  <a:pt x="240" y="894"/>
                </a:lnTo>
                <a:cubicBezTo>
                  <a:pt x="234" y="896"/>
                  <a:pt x="233" y="905"/>
                  <a:pt x="236" y="910"/>
                </a:cubicBezTo>
                <a:lnTo>
                  <a:pt x="244" y="922"/>
                </a:lnTo>
                <a:cubicBezTo>
                  <a:pt x="248" y="927"/>
                  <a:pt x="255" y="928"/>
                  <a:pt x="260" y="925"/>
                </a:cubicBezTo>
                <a:lnTo>
                  <a:pt x="312" y="891"/>
                </a:lnTo>
                <a:cubicBezTo>
                  <a:pt x="317" y="886"/>
                  <a:pt x="325" y="887"/>
                  <a:pt x="328" y="893"/>
                </a:cubicBezTo>
                <a:cubicBezTo>
                  <a:pt x="331" y="898"/>
                  <a:pt x="330" y="906"/>
                  <a:pt x="324" y="909"/>
                </a:cubicBezTo>
                <a:lnTo>
                  <a:pt x="273" y="943"/>
                </a:lnTo>
                <a:cubicBezTo>
                  <a:pt x="267" y="947"/>
                  <a:pt x="266" y="955"/>
                  <a:pt x="269" y="961"/>
                </a:cubicBezTo>
                <a:lnTo>
                  <a:pt x="277" y="973"/>
                </a:lnTo>
                <a:cubicBezTo>
                  <a:pt x="281" y="978"/>
                  <a:pt x="288" y="980"/>
                  <a:pt x="294" y="976"/>
                </a:cubicBezTo>
                <a:lnTo>
                  <a:pt x="345" y="940"/>
                </a:lnTo>
                <a:cubicBezTo>
                  <a:pt x="350" y="936"/>
                  <a:pt x="358" y="938"/>
                  <a:pt x="361" y="943"/>
                </a:cubicBezTo>
                <a:cubicBezTo>
                  <a:pt x="366" y="948"/>
                  <a:pt x="364" y="956"/>
                  <a:pt x="358" y="961"/>
                </a:cubicBezTo>
                <a:lnTo>
                  <a:pt x="307" y="994"/>
                </a:lnTo>
                <a:cubicBezTo>
                  <a:pt x="300" y="998"/>
                  <a:pt x="299" y="1005"/>
                  <a:pt x="303" y="1010"/>
                </a:cubicBezTo>
                <a:lnTo>
                  <a:pt x="311" y="1023"/>
                </a:lnTo>
                <a:cubicBezTo>
                  <a:pt x="315" y="1028"/>
                  <a:pt x="322" y="1030"/>
                  <a:pt x="327" y="1025"/>
                </a:cubicBezTo>
                <a:lnTo>
                  <a:pt x="378" y="991"/>
                </a:lnTo>
                <a:cubicBezTo>
                  <a:pt x="385" y="988"/>
                  <a:pt x="392" y="989"/>
                  <a:pt x="395" y="994"/>
                </a:cubicBezTo>
                <a:cubicBezTo>
                  <a:pt x="399" y="999"/>
                  <a:pt x="397" y="1006"/>
                  <a:pt x="392" y="1010"/>
                </a:cubicBezTo>
                <a:lnTo>
                  <a:pt x="340" y="1045"/>
                </a:lnTo>
                <a:cubicBezTo>
                  <a:pt x="335" y="1049"/>
                  <a:pt x="333" y="1057"/>
                  <a:pt x="336" y="1062"/>
                </a:cubicBezTo>
                <a:lnTo>
                  <a:pt x="344" y="1074"/>
                </a:lnTo>
                <a:cubicBezTo>
                  <a:pt x="348" y="1079"/>
                  <a:pt x="355" y="1080"/>
                  <a:pt x="361" y="1077"/>
                </a:cubicBezTo>
                <a:lnTo>
                  <a:pt x="411" y="1042"/>
                </a:lnTo>
                <a:cubicBezTo>
                  <a:pt x="417" y="1038"/>
                  <a:pt x="424" y="1039"/>
                  <a:pt x="427" y="1044"/>
                </a:cubicBezTo>
                <a:cubicBezTo>
                  <a:pt x="432" y="1050"/>
                  <a:pt x="429" y="1058"/>
                  <a:pt x="424" y="1061"/>
                </a:cubicBezTo>
                <a:lnTo>
                  <a:pt x="374" y="1095"/>
                </a:lnTo>
                <a:cubicBezTo>
                  <a:pt x="368" y="1100"/>
                  <a:pt x="366" y="1106"/>
                  <a:pt x="369" y="1112"/>
                </a:cubicBezTo>
                <a:lnTo>
                  <a:pt x="378" y="1124"/>
                </a:lnTo>
                <a:cubicBezTo>
                  <a:pt x="382" y="1129"/>
                  <a:pt x="389" y="1131"/>
                  <a:pt x="395" y="1127"/>
                </a:cubicBezTo>
                <a:lnTo>
                  <a:pt x="445" y="1092"/>
                </a:lnTo>
                <a:cubicBezTo>
                  <a:pt x="451" y="1088"/>
                  <a:pt x="458" y="1090"/>
                  <a:pt x="461" y="1095"/>
                </a:cubicBezTo>
                <a:cubicBezTo>
                  <a:pt x="465" y="1101"/>
                  <a:pt x="463" y="1107"/>
                  <a:pt x="458" y="1112"/>
                </a:cubicBezTo>
                <a:lnTo>
                  <a:pt x="407" y="1146"/>
                </a:lnTo>
                <a:cubicBezTo>
                  <a:pt x="402" y="1150"/>
                  <a:pt x="400" y="1157"/>
                  <a:pt x="403" y="1162"/>
                </a:cubicBezTo>
                <a:lnTo>
                  <a:pt x="411" y="1175"/>
                </a:lnTo>
                <a:cubicBezTo>
                  <a:pt x="414" y="1181"/>
                  <a:pt x="421" y="1182"/>
                  <a:pt x="427" y="1177"/>
                </a:cubicBezTo>
                <a:lnTo>
                  <a:pt x="478" y="1143"/>
                </a:lnTo>
                <a:cubicBezTo>
                  <a:pt x="484" y="1140"/>
                  <a:pt x="491" y="1141"/>
                  <a:pt x="494" y="1146"/>
                </a:cubicBezTo>
                <a:cubicBezTo>
                  <a:pt x="498" y="1151"/>
                  <a:pt x="496" y="1158"/>
                  <a:pt x="491" y="1162"/>
                </a:cubicBezTo>
                <a:lnTo>
                  <a:pt x="439" y="1197"/>
                </a:lnTo>
                <a:cubicBezTo>
                  <a:pt x="434" y="1200"/>
                  <a:pt x="433" y="1208"/>
                  <a:pt x="435" y="1213"/>
                </a:cubicBezTo>
                <a:lnTo>
                  <a:pt x="445" y="1225"/>
                </a:lnTo>
                <a:cubicBezTo>
                  <a:pt x="447" y="1230"/>
                  <a:pt x="455" y="1232"/>
                  <a:pt x="461" y="1228"/>
                </a:cubicBezTo>
                <a:lnTo>
                  <a:pt x="512" y="1194"/>
                </a:lnTo>
                <a:cubicBezTo>
                  <a:pt x="517" y="1190"/>
                  <a:pt x="525" y="1191"/>
                  <a:pt x="528" y="1196"/>
                </a:cubicBezTo>
                <a:cubicBezTo>
                  <a:pt x="532" y="1201"/>
                  <a:pt x="530" y="1209"/>
                  <a:pt x="525" y="1212"/>
                </a:cubicBezTo>
                <a:lnTo>
                  <a:pt x="473" y="1247"/>
                </a:lnTo>
                <a:cubicBezTo>
                  <a:pt x="468" y="1252"/>
                  <a:pt x="466" y="1259"/>
                  <a:pt x="470" y="1264"/>
                </a:cubicBezTo>
                <a:lnTo>
                  <a:pt x="478" y="1276"/>
                </a:lnTo>
                <a:cubicBezTo>
                  <a:pt x="481" y="1281"/>
                  <a:pt x="488" y="1283"/>
                  <a:pt x="494" y="1279"/>
                </a:cubicBezTo>
                <a:lnTo>
                  <a:pt x="545" y="1244"/>
                </a:lnTo>
                <a:cubicBezTo>
                  <a:pt x="551" y="1240"/>
                  <a:pt x="558" y="1242"/>
                  <a:pt x="561" y="1247"/>
                </a:cubicBezTo>
                <a:cubicBezTo>
                  <a:pt x="565" y="1253"/>
                  <a:pt x="563" y="1260"/>
                  <a:pt x="558" y="1264"/>
                </a:cubicBezTo>
                <a:lnTo>
                  <a:pt x="506" y="1297"/>
                </a:lnTo>
                <a:cubicBezTo>
                  <a:pt x="502" y="1301"/>
                  <a:pt x="499" y="1308"/>
                  <a:pt x="503" y="1313"/>
                </a:cubicBezTo>
                <a:lnTo>
                  <a:pt x="512" y="1327"/>
                </a:lnTo>
                <a:cubicBezTo>
                  <a:pt x="514" y="1333"/>
                  <a:pt x="522" y="1334"/>
                  <a:pt x="528" y="1330"/>
                </a:cubicBezTo>
                <a:lnTo>
                  <a:pt x="578" y="1294"/>
                </a:lnTo>
                <a:cubicBezTo>
                  <a:pt x="584" y="1291"/>
                  <a:pt x="592" y="1292"/>
                  <a:pt x="594" y="1297"/>
                </a:cubicBezTo>
                <a:cubicBezTo>
                  <a:pt x="599" y="1302"/>
                  <a:pt x="597" y="1309"/>
                  <a:pt x="592" y="1313"/>
                </a:cubicBezTo>
                <a:lnTo>
                  <a:pt x="540" y="1349"/>
                </a:lnTo>
                <a:cubicBezTo>
                  <a:pt x="535" y="1352"/>
                  <a:pt x="533" y="1360"/>
                  <a:pt x="537" y="1365"/>
                </a:cubicBezTo>
                <a:lnTo>
                  <a:pt x="545" y="1377"/>
                </a:lnTo>
                <a:cubicBezTo>
                  <a:pt x="548" y="1382"/>
                  <a:pt x="555" y="1383"/>
                  <a:pt x="561" y="1380"/>
                </a:cubicBezTo>
                <a:lnTo>
                  <a:pt x="612" y="1346"/>
                </a:lnTo>
                <a:cubicBezTo>
                  <a:pt x="618" y="1342"/>
                  <a:pt x="625" y="1343"/>
                  <a:pt x="629" y="1348"/>
                </a:cubicBezTo>
                <a:cubicBezTo>
                  <a:pt x="632" y="1353"/>
                  <a:pt x="630" y="1361"/>
                  <a:pt x="625" y="1364"/>
                </a:cubicBezTo>
                <a:lnTo>
                  <a:pt x="573" y="1399"/>
                </a:lnTo>
                <a:cubicBezTo>
                  <a:pt x="568" y="1403"/>
                  <a:pt x="566" y="1410"/>
                  <a:pt x="570" y="1414"/>
                </a:cubicBezTo>
                <a:lnTo>
                  <a:pt x="578" y="1428"/>
                </a:lnTo>
                <a:cubicBezTo>
                  <a:pt x="582" y="1433"/>
                  <a:pt x="589" y="1435"/>
                  <a:pt x="594" y="1431"/>
                </a:cubicBezTo>
                <a:lnTo>
                  <a:pt x="646" y="1395"/>
                </a:lnTo>
                <a:cubicBezTo>
                  <a:pt x="651" y="1391"/>
                  <a:pt x="659" y="1393"/>
                  <a:pt x="662" y="1399"/>
                </a:cubicBezTo>
                <a:cubicBezTo>
                  <a:pt x="665" y="1403"/>
                  <a:pt x="663" y="1411"/>
                  <a:pt x="659" y="1414"/>
                </a:cubicBezTo>
                <a:lnTo>
                  <a:pt x="607" y="1449"/>
                </a:lnTo>
                <a:cubicBezTo>
                  <a:pt x="602" y="1453"/>
                  <a:pt x="600" y="1460"/>
                  <a:pt x="604" y="1465"/>
                </a:cubicBezTo>
                <a:lnTo>
                  <a:pt x="612" y="1479"/>
                </a:lnTo>
                <a:cubicBezTo>
                  <a:pt x="615" y="1483"/>
                  <a:pt x="623" y="1484"/>
                  <a:pt x="628" y="1481"/>
                </a:cubicBezTo>
                <a:lnTo>
                  <a:pt x="680" y="1446"/>
                </a:lnTo>
                <a:cubicBezTo>
                  <a:pt x="685" y="1443"/>
                  <a:pt x="692" y="1444"/>
                  <a:pt x="696" y="1449"/>
                </a:cubicBezTo>
                <a:lnTo>
                  <a:pt x="704" y="1462"/>
                </a:lnTo>
                <a:cubicBezTo>
                  <a:pt x="708" y="1467"/>
                  <a:pt x="706" y="1474"/>
                  <a:pt x="701" y="1479"/>
                </a:cubicBezTo>
                <a:lnTo>
                  <a:pt x="650" y="1514"/>
                </a:lnTo>
                <a:cubicBezTo>
                  <a:pt x="643" y="1517"/>
                  <a:pt x="642" y="1524"/>
                  <a:pt x="645" y="1529"/>
                </a:cubicBezTo>
                <a:lnTo>
                  <a:pt x="654" y="1542"/>
                </a:lnTo>
                <a:cubicBezTo>
                  <a:pt x="658" y="1547"/>
                  <a:pt x="664" y="1549"/>
                  <a:pt x="671" y="1544"/>
                </a:cubicBezTo>
                <a:lnTo>
                  <a:pt x="721" y="1510"/>
                </a:lnTo>
                <a:cubicBezTo>
                  <a:pt x="728" y="1506"/>
                  <a:pt x="734" y="1507"/>
                  <a:pt x="738" y="1513"/>
                </a:cubicBezTo>
                <a:lnTo>
                  <a:pt x="741" y="1518"/>
                </a:lnTo>
                <a:cubicBezTo>
                  <a:pt x="745" y="1524"/>
                  <a:pt x="743" y="1531"/>
                  <a:pt x="738" y="1534"/>
                </a:cubicBezTo>
                <a:lnTo>
                  <a:pt x="687" y="1569"/>
                </a:lnTo>
                <a:cubicBezTo>
                  <a:pt x="681" y="1573"/>
                  <a:pt x="679" y="1580"/>
                  <a:pt x="683" y="1585"/>
                </a:cubicBezTo>
                <a:lnTo>
                  <a:pt x="691" y="1597"/>
                </a:lnTo>
                <a:cubicBezTo>
                  <a:pt x="695" y="1603"/>
                  <a:pt x="702" y="1605"/>
                  <a:pt x="707" y="1600"/>
                </a:cubicBezTo>
                <a:lnTo>
                  <a:pt x="769" y="1559"/>
                </a:lnTo>
                <a:lnTo>
                  <a:pt x="1498" y="1064"/>
                </a:lnTo>
                <a:cubicBezTo>
                  <a:pt x="1503" y="1061"/>
                  <a:pt x="1504" y="1053"/>
                  <a:pt x="1502" y="1048"/>
                </a:cubicBezTo>
                <a:lnTo>
                  <a:pt x="811" y="5"/>
                </a:lnTo>
                <a:cubicBezTo>
                  <a:pt x="809" y="-1"/>
                  <a:pt x="801" y="-2"/>
                  <a:pt x="795" y="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F662DE-E3EE-2047-8BB6-26857440876D}"/>
              </a:ext>
            </a:extLst>
          </p:cNvPr>
          <p:cNvGrpSpPr/>
          <p:nvPr/>
        </p:nvGrpSpPr>
        <p:grpSpPr>
          <a:xfrm rot="20328501">
            <a:off x="7490069" y="6967077"/>
            <a:ext cx="1649813" cy="2031619"/>
            <a:chOff x="11526975" y="9244924"/>
            <a:chExt cx="2262954" cy="2786655"/>
          </a:xfrm>
          <a:solidFill>
            <a:schemeClr val="tx1"/>
          </a:solidFill>
        </p:grpSpPr>
        <p:sp>
          <p:nvSpPr>
            <p:cNvPr id="229" name="Freeform: Shape 224">
              <a:extLst>
                <a:ext uri="{FF2B5EF4-FFF2-40B4-BE49-F238E27FC236}">
                  <a16:creationId xmlns:a16="http://schemas.microsoft.com/office/drawing/2014/main" id="{5A1362A2-AF7A-9446-9FD8-5B2221299782}"/>
                </a:ext>
              </a:extLst>
            </p:cNvPr>
            <p:cNvSpPr/>
            <p:nvPr/>
          </p:nvSpPr>
          <p:spPr>
            <a:xfrm>
              <a:off x="12030011" y="10777449"/>
              <a:ext cx="1112183" cy="898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653">
                  <a:moveTo>
                    <a:pt x="662" y="399"/>
                  </a:moveTo>
                  <a:lnTo>
                    <a:pt x="182" y="215"/>
                  </a:lnTo>
                  <a:lnTo>
                    <a:pt x="218" y="116"/>
                  </a:lnTo>
                  <a:lnTo>
                    <a:pt x="700" y="297"/>
                  </a:lnTo>
                  <a:close/>
                  <a:moveTo>
                    <a:pt x="631" y="440"/>
                  </a:moveTo>
                  <a:cubicBezTo>
                    <a:pt x="630" y="442"/>
                    <a:pt x="628" y="444"/>
                    <a:pt x="625" y="443"/>
                  </a:cubicBezTo>
                  <a:cubicBezTo>
                    <a:pt x="623" y="442"/>
                    <a:pt x="621" y="439"/>
                    <a:pt x="621" y="437"/>
                  </a:cubicBezTo>
                  <a:lnTo>
                    <a:pt x="629" y="419"/>
                  </a:lnTo>
                  <a:cubicBezTo>
                    <a:pt x="630" y="417"/>
                    <a:pt x="633" y="415"/>
                    <a:pt x="635" y="416"/>
                  </a:cubicBezTo>
                  <a:cubicBezTo>
                    <a:pt x="638" y="417"/>
                    <a:pt x="639" y="420"/>
                    <a:pt x="638" y="422"/>
                  </a:cubicBezTo>
                  <a:close/>
                  <a:moveTo>
                    <a:pt x="606" y="508"/>
                  </a:moveTo>
                  <a:cubicBezTo>
                    <a:pt x="606" y="511"/>
                    <a:pt x="602" y="512"/>
                    <a:pt x="599" y="511"/>
                  </a:cubicBezTo>
                  <a:cubicBezTo>
                    <a:pt x="598" y="510"/>
                    <a:pt x="597" y="507"/>
                    <a:pt x="598" y="505"/>
                  </a:cubicBezTo>
                  <a:lnTo>
                    <a:pt x="609" y="470"/>
                  </a:lnTo>
                  <a:cubicBezTo>
                    <a:pt x="610" y="467"/>
                    <a:pt x="614" y="467"/>
                    <a:pt x="616" y="467"/>
                  </a:cubicBezTo>
                  <a:cubicBezTo>
                    <a:pt x="619" y="468"/>
                    <a:pt x="620" y="471"/>
                    <a:pt x="619" y="474"/>
                  </a:cubicBezTo>
                  <a:close/>
                  <a:moveTo>
                    <a:pt x="586" y="559"/>
                  </a:moveTo>
                  <a:cubicBezTo>
                    <a:pt x="585" y="563"/>
                    <a:pt x="583" y="564"/>
                    <a:pt x="580" y="563"/>
                  </a:cubicBezTo>
                  <a:lnTo>
                    <a:pt x="563" y="556"/>
                  </a:lnTo>
                  <a:cubicBezTo>
                    <a:pt x="560" y="555"/>
                    <a:pt x="559" y="553"/>
                    <a:pt x="560" y="549"/>
                  </a:cubicBezTo>
                  <a:cubicBezTo>
                    <a:pt x="561" y="548"/>
                    <a:pt x="563" y="547"/>
                    <a:pt x="566" y="547"/>
                  </a:cubicBezTo>
                  <a:lnTo>
                    <a:pt x="579" y="551"/>
                  </a:lnTo>
                  <a:lnTo>
                    <a:pt x="584" y="538"/>
                  </a:lnTo>
                  <a:cubicBezTo>
                    <a:pt x="585" y="537"/>
                    <a:pt x="588" y="534"/>
                    <a:pt x="590" y="536"/>
                  </a:cubicBezTo>
                  <a:cubicBezTo>
                    <a:pt x="593" y="537"/>
                    <a:pt x="594" y="539"/>
                    <a:pt x="593" y="541"/>
                  </a:cubicBezTo>
                  <a:close/>
                  <a:moveTo>
                    <a:pt x="526" y="541"/>
                  </a:moveTo>
                  <a:lnTo>
                    <a:pt x="489" y="528"/>
                  </a:lnTo>
                  <a:cubicBezTo>
                    <a:pt x="487" y="527"/>
                    <a:pt x="485" y="524"/>
                    <a:pt x="486" y="522"/>
                  </a:cubicBezTo>
                  <a:cubicBezTo>
                    <a:pt x="487" y="519"/>
                    <a:pt x="490" y="518"/>
                    <a:pt x="492" y="519"/>
                  </a:cubicBezTo>
                  <a:lnTo>
                    <a:pt x="530" y="533"/>
                  </a:lnTo>
                  <a:cubicBezTo>
                    <a:pt x="532" y="534"/>
                    <a:pt x="533" y="537"/>
                    <a:pt x="532" y="539"/>
                  </a:cubicBezTo>
                  <a:cubicBezTo>
                    <a:pt x="531" y="541"/>
                    <a:pt x="529" y="542"/>
                    <a:pt x="526" y="541"/>
                  </a:cubicBezTo>
                  <a:close/>
                  <a:moveTo>
                    <a:pt x="451" y="514"/>
                  </a:moveTo>
                  <a:lnTo>
                    <a:pt x="414" y="500"/>
                  </a:lnTo>
                  <a:cubicBezTo>
                    <a:pt x="412" y="499"/>
                    <a:pt x="411" y="496"/>
                    <a:pt x="412" y="494"/>
                  </a:cubicBezTo>
                  <a:cubicBezTo>
                    <a:pt x="413" y="492"/>
                    <a:pt x="415" y="490"/>
                    <a:pt x="418" y="491"/>
                  </a:cubicBezTo>
                  <a:lnTo>
                    <a:pt x="454" y="505"/>
                  </a:lnTo>
                  <a:cubicBezTo>
                    <a:pt x="457" y="506"/>
                    <a:pt x="459" y="509"/>
                    <a:pt x="457" y="511"/>
                  </a:cubicBezTo>
                  <a:cubicBezTo>
                    <a:pt x="456" y="513"/>
                    <a:pt x="454" y="515"/>
                    <a:pt x="451" y="514"/>
                  </a:cubicBezTo>
                  <a:close/>
                  <a:moveTo>
                    <a:pt x="377" y="486"/>
                  </a:moveTo>
                  <a:lnTo>
                    <a:pt x="340" y="470"/>
                  </a:lnTo>
                  <a:cubicBezTo>
                    <a:pt x="337" y="469"/>
                    <a:pt x="336" y="467"/>
                    <a:pt x="337" y="465"/>
                  </a:cubicBezTo>
                  <a:cubicBezTo>
                    <a:pt x="338" y="462"/>
                    <a:pt x="341" y="461"/>
                    <a:pt x="343" y="462"/>
                  </a:cubicBezTo>
                  <a:lnTo>
                    <a:pt x="381" y="476"/>
                  </a:lnTo>
                  <a:cubicBezTo>
                    <a:pt x="383" y="477"/>
                    <a:pt x="384" y="479"/>
                    <a:pt x="383" y="482"/>
                  </a:cubicBezTo>
                  <a:cubicBezTo>
                    <a:pt x="383" y="486"/>
                    <a:pt x="380" y="487"/>
                    <a:pt x="377" y="486"/>
                  </a:cubicBezTo>
                  <a:close/>
                  <a:moveTo>
                    <a:pt x="303" y="457"/>
                  </a:moveTo>
                  <a:lnTo>
                    <a:pt x="265" y="443"/>
                  </a:lnTo>
                  <a:cubicBezTo>
                    <a:pt x="263" y="442"/>
                    <a:pt x="262" y="439"/>
                    <a:pt x="262" y="437"/>
                  </a:cubicBezTo>
                  <a:cubicBezTo>
                    <a:pt x="263" y="434"/>
                    <a:pt x="266" y="433"/>
                    <a:pt x="269" y="434"/>
                  </a:cubicBezTo>
                  <a:lnTo>
                    <a:pt x="305" y="448"/>
                  </a:lnTo>
                  <a:cubicBezTo>
                    <a:pt x="308" y="449"/>
                    <a:pt x="309" y="451"/>
                    <a:pt x="308" y="454"/>
                  </a:cubicBezTo>
                  <a:cubicBezTo>
                    <a:pt x="307" y="456"/>
                    <a:pt x="304" y="457"/>
                    <a:pt x="303" y="457"/>
                  </a:cubicBezTo>
                  <a:close/>
                  <a:moveTo>
                    <a:pt x="227" y="429"/>
                  </a:moveTo>
                  <a:lnTo>
                    <a:pt x="191" y="415"/>
                  </a:lnTo>
                  <a:cubicBezTo>
                    <a:pt x="188" y="414"/>
                    <a:pt x="187" y="410"/>
                    <a:pt x="188" y="409"/>
                  </a:cubicBezTo>
                  <a:cubicBezTo>
                    <a:pt x="189" y="407"/>
                    <a:pt x="192" y="405"/>
                    <a:pt x="194" y="406"/>
                  </a:cubicBezTo>
                  <a:lnTo>
                    <a:pt x="231" y="420"/>
                  </a:lnTo>
                  <a:cubicBezTo>
                    <a:pt x="234" y="421"/>
                    <a:pt x="235" y="424"/>
                    <a:pt x="235" y="426"/>
                  </a:cubicBezTo>
                  <a:cubicBezTo>
                    <a:pt x="234" y="429"/>
                    <a:pt x="230" y="430"/>
                    <a:pt x="227" y="429"/>
                  </a:cubicBezTo>
                  <a:close/>
                  <a:moveTo>
                    <a:pt x="178" y="267"/>
                  </a:moveTo>
                  <a:lnTo>
                    <a:pt x="184" y="249"/>
                  </a:lnTo>
                  <a:cubicBezTo>
                    <a:pt x="185" y="247"/>
                    <a:pt x="188" y="246"/>
                    <a:pt x="190" y="247"/>
                  </a:cubicBezTo>
                  <a:cubicBezTo>
                    <a:pt x="193" y="248"/>
                    <a:pt x="194" y="250"/>
                    <a:pt x="193" y="252"/>
                  </a:cubicBezTo>
                  <a:lnTo>
                    <a:pt x="186" y="271"/>
                  </a:lnTo>
                  <a:cubicBezTo>
                    <a:pt x="185" y="273"/>
                    <a:pt x="183" y="274"/>
                    <a:pt x="181" y="273"/>
                  </a:cubicBezTo>
                  <a:cubicBezTo>
                    <a:pt x="179" y="273"/>
                    <a:pt x="178" y="270"/>
                    <a:pt x="178" y="267"/>
                  </a:cubicBezTo>
                  <a:close/>
                  <a:moveTo>
                    <a:pt x="171" y="298"/>
                  </a:moveTo>
                  <a:cubicBezTo>
                    <a:pt x="175" y="299"/>
                    <a:pt x="176" y="302"/>
                    <a:pt x="175" y="305"/>
                  </a:cubicBezTo>
                  <a:lnTo>
                    <a:pt x="161" y="339"/>
                  </a:lnTo>
                  <a:cubicBezTo>
                    <a:pt x="160" y="342"/>
                    <a:pt x="158" y="343"/>
                    <a:pt x="156" y="342"/>
                  </a:cubicBezTo>
                  <a:cubicBezTo>
                    <a:pt x="153" y="341"/>
                    <a:pt x="152" y="338"/>
                    <a:pt x="153" y="336"/>
                  </a:cubicBezTo>
                  <a:lnTo>
                    <a:pt x="166" y="302"/>
                  </a:lnTo>
                  <a:cubicBezTo>
                    <a:pt x="167" y="298"/>
                    <a:pt x="169" y="297"/>
                    <a:pt x="171" y="298"/>
                  </a:cubicBezTo>
                  <a:close/>
                  <a:moveTo>
                    <a:pt x="155" y="400"/>
                  </a:moveTo>
                  <a:lnTo>
                    <a:pt x="136" y="394"/>
                  </a:lnTo>
                  <a:cubicBezTo>
                    <a:pt x="134" y="392"/>
                    <a:pt x="133" y="389"/>
                    <a:pt x="133" y="387"/>
                  </a:cubicBezTo>
                  <a:lnTo>
                    <a:pt x="140" y="369"/>
                  </a:lnTo>
                  <a:cubicBezTo>
                    <a:pt x="141" y="366"/>
                    <a:pt x="144" y="365"/>
                    <a:pt x="146" y="366"/>
                  </a:cubicBezTo>
                  <a:cubicBezTo>
                    <a:pt x="149" y="367"/>
                    <a:pt x="150" y="370"/>
                    <a:pt x="149" y="372"/>
                  </a:cubicBezTo>
                  <a:lnTo>
                    <a:pt x="144" y="387"/>
                  </a:lnTo>
                  <a:lnTo>
                    <a:pt x="157" y="390"/>
                  </a:lnTo>
                  <a:cubicBezTo>
                    <a:pt x="160" y="391"/>
                    <a:pt x="161" y="396"/>
                    <a:pt x="160" y="399"/>
                  </a:cubicBezTo>
                  <a:cubicBezTo>
                    <a:pt x="159" y="400"/>
                    <a:pt x="156" y="401"/>
                    <a:pt x="155" y="400"/>
                  </a:cubicBezTo>
                  <a:close/>
                  <a:moveTo>
                    <a:pt x="496" y="107"/>
                  </a:moveTo>
                  <a:cubicBezTo>
                    <a:pt x="507" y="110"/>
                    <a:pt x="512" y="124"/>
                    <a:pt x="508" y="135"/>
                  </a:cubicBezTo>
                  <a:cubicBezTo>
                    <a:pt x="504" y="146"/>
                    <a:pt x="492" y="151"/>
                    <a:pt x="482" y="147"/>
                  </a:cubicBezTo>
                  <a:cubicBezTo>
                    <a:pt x="471" y="143"/>
                    <a:pt x="465" y="131"/>
                    <a:pt x="470" y="120"/>
                  </a:cubicBezTo>
                  <a:cubicBezTo>
                    <a:pt x="474" y="109"/>
                    <a:pt x="485" y="102"/>
                    <a:pt x="496" y="107"/>
                  </a:cubicBezTo>
                  <a:close/>
                  <a:moveTo>
                    <a:pt x="518" y="48"/>
                  </a:moveTo>
                  <a:cubicBezTo>
                    <a:pt x="314" y="-29"/>
                    <a:pt x="149" y="-6"/>
                    <a:pt x="123" y="65"/>
                  </a:cubicBezTo>
                  <a:lnTo>
                    <a:pt x="0" y="394"/>
                  </a:lnTo>
                  <a:lnTo>
                    <a:pt x="682" y="653"/>
                  </a:lnTo>
                  <a:lnTo>
                    <a:pt x="804" y="325"/>
                  </a:lnTo>
                  <a:cubicBezTo>
                    <a:pt x="831" y="253"/>
                    <a:pt x="722" y="126"/>
                    <a:pt x="518" y="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: Shape 225">
              <a:extLst>
                <a:ext uri="{FF2B5EF4-FFF2-40B4-BE49-F238E27FC236}">
                  <a16:creationId xmlns:a16="http://schemas.microsoft.com/office/drawing/2014/main" id="{0484C8E8-F6F4-394B-859A-C52F815A9B11}"/>
                </a:ext>
              </a:extLst>
            </p:cNvPr>
            <p:cNvSpPr/>
            <p:nvPr/>
          </p:nvSpPr>
          <p:spPr>
            <a:xfrm>
              <a:off x="11526975" y="9244924"/>
              <a:ext cx="2262954" cy="27866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3" h="2023">
                  <a:moveTo>
                    <a:pt x="1070" y="1816"/>
                  </a:moveTo>
                  <a:lnTo>
                    <a:pt x="316" y="1528"/>
                  </a:lnTo>
                  <a:lnTo>
                    <a:pt x="452" y="1163"/>
                  </a:lnTo>
                  <a:cubicBezTo>
                    <a:pt x="489" y="1061"/>
                    <a:pt x="685" y="1043"/>
                    <a:pt x="895" y="1123"/>
                  </a:cubicBezTo>
                  <a:cubicBezTo>
                    <a:pt x="1107" y="1203"/>
                    <a:pt x="1242" y="1346"/>
                    <a:pt x="1205" y="1451"/>
                  </a:cubicBezTo>
                  <a:close/>
                  <a:moveTo>
                    <a:pt x="865" y="517"/>
                  </a:moveTo>
                  <a:lnTo>
                    <a:pt x="1321" y="690"/>
                  </a:lnTo>
                  <a:lnTo>
                    <a:pt x="1300" y="747"/>
                  </a:lnTo>
                  <a:lnTo>
                    <a:pt x="844" y="574"/>
                  </a:lnTo>
                  <a:close/>
                  <a:moveTo>
                    <a:pt x="1103" y="176"/>
                  </a:moveTo>
                  <a:cubicBezTo>
                    <a:pt x="1132" y="97"/>
                    <a:pt x="1218" y="59"/>
                    <a:pt x="1295" y="87"/>
                  </a:cubicBezTo>
                  <a:cubicBezTo>
                    <a:pt x="1373" y="117"/>
                    <a:pt x="1411" y="204"/>
                    <a:pt x="1383" y="283"/>
                  </a:cubicBezTo>
                  <a:lnTo>
                    <a:pt x="1376" y="302"/>
                  </a:lnTo>
                  <a:cubicBezTo>
                    <a:pt x="1336" y="274"/>
                    <a:pt x="1292" y="251"/>
                    <a:pt x="1244" y="232"/>
                  </a:cubicBezTo>
                  <a:lnTo>
                    <a:pt x="1212" y="220"/>
                  </a:lnTo>
                  <a:cubicBezTo>
                    <a:pt x="1175" y="206"/>
                    <a:pt x="1137" y="196"/>
                    <a:pt x="1098" y="190"/>
                  </a:cubicBezTo>
                  <a:close/>
                  <a:moveTo>
                    <a:pt x="1475" y="1476"/>
                  </a:moveTo>
                  <a:cubicBezTo>
                    <a:pt x="1464" y="1472"/>
                    <a:pt x="1453" y="1470"/>
                    <a:pt x="1443" y="1469"/>
                  </a:cubicBezTo>
                  <a:lnTo>
                    <a:pt x="1603" y="1034"/>
                  </a:lnTo>
                  <a:cubicBezTo>
                    <a:pt x="1695" y="787"/>
                    <a:pt x="1622" y="519"/>
                    <a:pt x="1439" y="353"/>
                  </a:cubicBezTo>
                  <a:lnTo>
                    <a:pt x="1455" y="309"/>
                  </a:lnTo>
                  <a:cubicBezTo>
                    <a:pt x="1499" y="192"/>
                    <a:pt x="1439" y="60"/>
                    <a:pt x="1322" y="14"/>
                  </a:cubicBezTo>
                  <a:cubicBezTo>
                    <a:pt x="1205" y="-29"/>
                    <a:pt x="1075" y="31"/>
                    <a:pt x="1031" y="149"/>
                  </a:cubicBezTo>
                  <a:lnTo>
                    <a:pt x="1019" y="182"/>
                  </a:lnTo>
                  <a:cubicBezTo>
                    <a:pt x="763" y="172"/>
                    <a:pt x="516" y="326"/>
                    <a:pt x="421" y="584"/>
                  </a:cubicBezTo>
                  <a:lnTo>
                    <a:pt x="261" y="1017"/>
                  </a:lnTo>
                  <a:cubicBezTo>
                    <a:pt x="255" y="1013"/>
                    <a:pt x="247" y="1010"/>
                    <a:pt x="240" y="1007"/>
                  </a:cubicBezTo>
                  <a:cubicBezTo>
                    <a:pt x="173" y="981"/>
                    <a:pt x="98" y="1016"/>
                    <a:pt x="73" y="1084"/>
                  </a:cubicBezTo>
                  <a:lnTo>
                    <a:pt x="9" y="1259"/>
                  </a:lnTo>
                  <a:cubicBezTo>
                    <a:pt x="-17" y="1327"/>
                    <a:pt x="17" y="1404"/>
                    <a:pt x="84" y="1429"/>
                  </a:cubicBezTo>
                  <a:cubicBezTo>
                    <a:pt x="90" y="1431"/>
                    <a:pt x="98" y="1433"/>
                    <a:pt x="106" y="1436"/>
                  </a:cubicBezTo>
                  <a:lnTo>
                    <a:pt x="78" y="1510"/>
                  </a:lnTo>
                  <a:cubicBezTo>
                    <a:pt x="60" y="1560"/>
                    <a:pt x="85" y="1616"/>
                    <a:pt x="133" y="1635"/>
                  </a:cubicBezTo>
                  <a:lnTo>
                    <a:pt x="1138" y="2017"/>
                  </a:lnTo>
                  <a:cubicBezTo>
                    <a:pt x="1187" y="2036"/>
                    <a:pt x="1242" y="2010"/>
                    <a:pt x="1260" y="1959"/>
                  </a:cubicBezTo>
                  <a:lnTo>
                    <a:pt x="1289" y="1884"/>
                  </a:lnTo>
                  <a:cubicBezTo>
                    <a:pt x="1297" y="1890"/>
                    <a:pt x="1307" y="1895"/>
                    <a:pt x="1317" y="1899"/>
                  </a:cubicBezTo>
                  <a:cubicBezTo>
                    <a:pt x="1384" y="1925"/>
                    <a:pt x="1460" y="1890"/>
                    <a:pt x="1486" y="1821"/>
                  </a:cubicBezTo>
                  <a:lnTo>
                    <a:pt x="1550" y="1646"/>
                  </a:lnTo>
                  <a:cubicBezTo>
                    <a:pt x="1575" y="1578"/>
                    <a:pt x="1541" y="1501"/>
                    <a:pt x="1475" y="14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1" name="Freeform: Shape 206">
            <a:extLst>
              <a:ext uri="{FF2B5EF4-FFF2-40B4-BE49-F238E27FC236}">
                <a16:creationId xmlns:a16="http://schemas.microsoft.com/office/drawing/2014/main" id="{809AE80C-FE44-4E44-A55F-388FDBE9384D}"/>
              </a:ext>
            </a:extLst>
          </p:cNvPr>
          <p:cNvSpPr/>
          <p:nvPr/>
        </p:nvSpPr>
        <p:spPr>
          <a:xfrm>
            <a:off x="11989303" y="4232486"/>
            <a:ext cx="1385256" cy="153577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41" h="1154">
                <a:moveTo>
                  <a:pt x="831" y="703"/>
                </a:moveTo>
                <a:cubicBezTo>
                  <a:pt x="816" y="730"/>
                  <a:pt x="782" y="740"/>
                  <a:pt x="755" y="725"/>
                </a:cubicBezTo>
                <a:cubicBezTo>
                  <a:pt x="726" y="711"/>
                  <a:pt x="716" y="675"/>
                  <a:pt x="732" y="648"/>
                </a:cubicBezTo>
                <a:cubicBezTo>
                  <a:pt x="746" y="619"/>
                  <a:pt x="781" y="609"/>
                  <a:pt x="809" y="625"/>
                </a:cubicBezTo>
                <a:cubicBezTo>
                  <a:pt x="836" y="640"/>
                  <a:pt x="846" y="674"/>
                  <a:pt x="831" y="703"/>
                </a:cubicBezTo>
                <a:close/>
                <a:moveTo>
                  <a:pt x="721" y="884"/>
                </a:moveTo>
                <a:cubicBezTo>
                  <a:pt x="706" y="912"/>
                  <a:pt x="672" y="923"/>
                  <a:pt x="644" y="907"/>
                </a:cubicBezTo>
                <a:cubicBezTo>
                  <a:pt x="618" y="892"/>
                  <a:pt x="608" y="857"/>
                  <a:pt x="622" y="829"/>
                </a:cubicBezTo>
                <a:cubicBezTo>
                  <a:pt x="636" y="802"/>
                  <a:pt x="671" y="792"/>
                  <a:pt x="698" y="807"/>
                </a:cubicBezTo>
                <a:cubicBezTo>
                  <a:pt x="725" y="821"/>
                  <a:pt x="735" y="856"/>
                  <a:pt x="721" y="884"/>
                </a:cubicBezTo>
                <a:close/>
                <a:moveTo>
                  <a:pt x="568" y="242"/>
                </a:moveTo>
                <a:cubicBezTo>
                  <a:pt x="533" y="224"/>
                  <a:pt x="520" y="179"/>
                  <a:pt x="539" y="145"/>
                </a:cubicBezTo>
                <a:cubicBezTo>
                  <a:pt x="557" y="109"/>
                  <a:pt x="601" y="97"/>
                  <a:pt x="634" y="116"/>
                </a:cubicBezTo>
                <a:cubicBezTo>
                  <a:pt x="668" y="135"/>
                  <a:pt x="682" y="178"/>
                  <a:pt x="664" y="213"/>
                </a:cubicBezTo>
                <a:cubicBezTo>
                  <a:pt x="644" y="248"/>
                  <a:pt x="603" y="262"/>
                  <a:pt x="568" y="242"/>
                </a:cubicBezTo>
                <a:close/>
                <a:moveTo>
                  <a:pt x="551" y="986"/>
                </a:moveTo>
                <a:cubicBezTo>
                  <a:pt x="537" y="1014"/>
                  <a:pt x="502" y="1025"/>
                  <a:pt x="475" y="1010"/>
                </a:cubicBezTo>
                <a:cubicBezTo>
                  <a:pt x="448" y="995"/>
                  <a:pt x="437" y="959"/>
                  <a:pt x="451" y="932"/>
                </a:cubicBezTo>
                <a:cubicBezTo>
                  <a:pt x="467" y="904"/>
                  <a:pt x="501" y="894"/>
                  <a:pt x="528" y="909"/>
                </a:cubicBezTo>
                <a:cubicBezTo>
                  <a:pt x="556" y="924"/>
                  <a:pt x="566" y="958"/>
                  <a:pt x="551" y="986"/>
                </a:cubicBezTo>
                <a:close/>
                <a:moveTo>
                  <a:pt x="352" y="914"/>
                </a:moveTo>
                <a:cubicBezTo>
                  <a:pt x="337" y="941"/>
                  <a:pt x="302" y="951"/>
                  <a:pt x="275" y="937"/>
                </a:cubicBezTo>
                <a:cubicBezTo>
                  <a:pt x="249" y="922"/>
                  <a:pt x="239" y="887"/>
                  <a:pt x="254" y="859"/>
                </a:cubicBezTo>
                <a:cubicBezTo>
                  <a:pt x="267" y="831"/>
                  <a:pt x="301" y="821"/>
                  <a:pt x="329" y="835"/>
                </a:cubicBezTo>
                <a:cubicBezTo>
                  <a:pt x="356" y="851"/>
                  <a:pt x="368" y="886"/>
                  <a:pt x="352" y="914"/>
                </a:cubicBezTo>
                <a:close/>
                <a:moveTo>
                  <a:pt x="799" y="53"/>
                </a:moveTo>
                <a:cubicBezTo>
                  <a:pt x="740" y="19"/>
                  <a:pt x="675" y="3"/>
                  <a:pt x="610" y="0"/>
                </a:cubicBezTo>
                <a:cubicBezTo>
                  <a:pt x="488" y="-4"/>
                  <a:pt x="394" y="101"/>
                  <a:pt x="403" y="225"/>
                </a:cubicBezTo>
                <a:cubicBezTo>
                  <a:pt x="406" y="268"/>
                  <a:pt x="398" y="310"/>
                  <a:pt x="378" y="350"/>
                </a:cubicBezTo>
                <a:cubicBezTo>
                  <a:pt x="339" y="421"/>
                  <a:pt x="266" y="464"/>
                  <a:pt x="182" y="473"/>
                </a:cubicBezTo>
                <a:cubicBezTo>
                  <a:pt x="75" y="485"/>
                  <a:pt x="-5" y="578"/>
                  <a:pt x="0" y="687"/>
                </a:cubicBezTo>
                <a:cubicBezTo>
                  <a:pt x="9" y="863"/>
                  <a:pt x="95" y="1021"/>
                  <a:pt x="242" y="1101"/>
                </a:cubicBezTo>
                <a:cubicBezTo>
                  <a:pt x="484" y="1234"/>
                  <a:pt x="805" y="1107"/>
                  <a:pt x="960" y="817"/>
                </a:cubicBezTo>
                <a:cubicBezTo>
                  <a:pt x="1114" y="528"/>
                  <a:pt x="1041" y="186"/>
                  <a:pt x="799" y="53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342E13-A784-1940-A9D4-EC8262BD80B5}"/>
              </a:ext>
            </a:extLst>
          </p:cNvPr>
          <p:cNvGrpSpPr/>
          <p:nvPr/>
        </p:nvGrpSpPr>
        <p:grpSpPr>
          <a:xfrm rot="1149135">
            <a:off x="16048772" y="4345267"/>
            <a:ext cx="1751495" cy="1970430"/>
            <a:chOff x="5330730" y="9778276"/>
            <a:chExt cx="1146637" cy="1289966"/>
          </a:xfrm>
          <a:solidFill>
            <a:schemeClr val="tx1"/>
          </a:solidFill>
        </p:grpSpPr>
        <p:sp>
          <p:nvSpPr>
            <p:cNvPr id="214" name="Freeform: Shape 209">
              <a:extLst>
                <a:ext uri="{FF2B5EF4-FFF2-40B4-BE49-F238E27FC236}">
                  <a16:creationId xmlns:a16="http://schemas.microsoft.com/office/drawing/2014/main" id="{F7FF1444-EAF6-0F44-82DE-5106F904561B}"/>
                </a:ext>
              </a:extLst>
            </p:cNvPr>
            <p:cNvSpPr/>
            <p:nvPr/>
          </p:nvSpPr>
          <p:spPr>
            <a:xfrm>
              <a:off x="5330730" y="9778276"/>
              <a:ext cx="1146637" cy="128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3" h="937">
                  <a:moveTo>
                    <a:pt x="386" y="538"/>
                  </a:moveTo>
                  <a:cubicBezTo>
                    <a:pt x="261" y="585"/>
                    <a:pt x="121" y="518"/>
                    <a:pt x="76" y="392"/>
                  </a:cubicBezTo>
                  <a:cubicBezTo>
                    <a:pt x="30" y="264"/>
                    <a:pt x="95" y="123"/>
                    <a:pt x="222" y="76"/>
                  </a:cubicBezTo>
                  <a:cubicBezTo>
                    <a:pt x="347" y="31"/>
                    <a:pt x="486" y="98"/>
                    <a:pt x="532" y="225"/>
                  </a:cubicBezTo>
                  <a:cubicBezTo>
                    <a:pt x="578" y="351"/>
                    <a:pt x="512" y="493"/>
                    <a:pt x="386" y="538"/>
                  </a:cubicBezTo>
                  <a:close/>
                  <a:moveTo>
                    <a:pt x="585" y="424"/>
                  </a:moveTo>
                  <a:cubicBezTo>
                    <a:pt x="613" y="355"/>
                    <a:pt x="616" y="278"/>
                    <a:pt x="590" y="203"/>
                  </a:cubicBezTo>
                  <a:cubicBezTo>
                    <a:pt x="532" y="43"/>
                    <a:pt x="358" y="-40"/>
                    <a:pt x="201" y="19"/>
                  </a:cubicBezTo>
                  <a:cubicBezTo>
                    <a:pt x="42" y="76"/>
                    <a:pt x="-39" y="253"/>
                    <a:pt x="18" y="413"/>
                  </a:cubicBezTo>
                  <a:cubicBezTo>
                    <a:pt x="43" y="486"/>
                    <a:pt x="94" y="542"/>
                    <a:pt x="156" y="577"/>
                  </a:cubicBezTo>
                  <a:lnTo>
                    <a:pt x="69" y="881"/>
                  </a:lnTo>
                  <a:lnTo>
                    <a:pt x="184" y="842"/>
                  </a:lnTo>
                  <a:lnTo>
                    <a:pt x="260" y="937"/>
                  </a:lnTo>
                  <a:lnTo>
                    <a:pt x="353" y="612"/>
                  </a:lnTo>
                  <a:cubicBezTo>
                    <a:pt x="371" y="608"/>
                    <a:pt x="389" y="605"/>
                    <a:pt x="407" y="597"/>
                  </a:cubicBezTo>
                  <a:cubicBezTo>
                    <a:pt x="423" y="591"/>
                    <a:pt x="438" y="584"/>
                    <a:pt x="452" y="577"/>
                  </a:cubicBezTo>
                  <a:lnTo>
                    <a:pt x="722" y="757"/>
                  </a:lnTo>
                  <a:lnTo>
                    <a:pt x="719" y="633"/>
                  </a:lnTo>
                  <a:lnTo>
                    <a:pt x="833" y="59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5" name="Freeform: Shape 210">
              <a:extLst>
                <a:ext uri="{FF2B5EF4-FFF2-40B4-BE49-F238E27FC236}">
                  <a16:creationId xmlns:a16="http://schemas.microsoft.com/office/drawing/2014/main" id="{D92DF801-1C28-224C-B14A-7F1AF3B8EC75}"/>
                </a:ext>
              </a:extLst>
            </p:cNvPr>
            <p:cNvSpPr/>
            <p:nvPr/>
          </p:nvSpPr>
          <p:spPr>
            <a:xfrm>
              <a:off x="5450631" y="9898177"/>
              <a:ext cx="598125" cy="6063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5" h="441">
                  <a:moveTo>
                    <a:pt x="143" y="13"/>
                  </a:moveTo>
                  <a:cubicBezTo>
                    <a:pt x="31" y="54"/>
                    <a:pt x="-27" y="181"/>
                    <a:pt x="13" y="297"/>
                  </a:cubicBezTo>
                  <a:cubicBezTo>
                    <a:pt x="53" y="410"/>
                    <a:pt x="179" y="470"/>
                    <a:pt x="292" y="428"/>
                  </a:cubicBezTo>
                  <a:cubicBezTo>
                    <a:pt x="405" y="387"/>
                    <a:pt x="462" y="260"/>
                    <a:pt x="422" y="146"/>
                  </a:cubicBezTo>
                  <a:cubicBezTo>
                    <a:pt x="381" y="32"/>
                    <a:pt x="257" y="-28"/>
                    <a:pt x="143" y="1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16" name="Freeform: Shape 211">
            <a:extLst>
              <a:ext uri="{FF2B5EF4-FFF2-40B4-BE49-F238E27FC236}">
                <a16:creationId xmlns:a16="http://schemas.microsoft.com/office/drawing/2014/main" id="{AB618266-D34E-8842-95E8-A1D94B3C6CE7}"/>
              </a:ext>
            </a:extLst>
          </p:cNvPr>
          <p:cNvSpPr/>
          <p:nvPr/>
        </p:nvSpPr>
        <p:spPr>
          <a:xfrm rot="1351955">
            <a:off x="20244798" y="4372087"/>
            <a:ext cx="1229903" cy="14058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3" h="952">
                <a:moveTo>
                  <a:pt x="742" y="438"/>
                </a:moveTo>
                <a:cubicBezTo>
                  <a:pt x="742" y="443"/>
                  <a:pt x="740" y="449"/>
                  <a:pt x="734" y="451"/>
                </a:cubicBezTo>
                <a:cubicBezTo>
                  <a:pt x="734" y="453"/>
                  <a:pt x="734" y="453"/>
                  <a:pt x="733" y="453"/>
                </a:cubicBezTo>
                <a:cubicBezTo>
                  <a:pt x="727" y="455"/>
                  <a:pt x="721" y="450"/>
                  <a:pt x="719" y="444"/>
                </a:cubicBezTo>
                <a:cubicBezTo>
                  <a:pt x="671" y="286"/>
                  <a:pt x="537" y="176"/>
                  <a:pt x="429" y="204"/>
                </a:cubicBezTo>
                <a:cubicBezTo>
                  <a:pt x="423" y="205"/>
                  <a:pt x="416" y="202"/>
                  <a:pt x="415" y="196"/>
                </a:cubicBezTo>
                <a:cubicBezTo>
                  <a:pt x="413" y="190"/>
                  <a:pt x="417" y="183"/>
                  <a:pt x="423" y="182"/>
                </a:cubicBezTo>
                <a:cubicBezTo>
                  <a:pt x="544" y="151"/>
                  <a:pt x="690" y="268"/>
                  <a:pt x="742" y="438"/>
                </a:cubicBezTo>
                <a:close/>
                <a:moveTo>
                  <a:pt x="425" y="118"/>
                </a:moveTo>
                <a:cubicBezTo>
                  <a:pt x="379" y="130"/>
                  <a:pt x="338" y="158"/>
                  <a:pt x="307" y="196"/>
                </a:cubicBezTo>
                <a:cubicBezTo>
                  <a:pt x="304" y="200"/>
                  <a:pt x="301" y="203"/>
                  <a:pt x="297" y="206"/>
                </a:cubicBezTo>
                <a:cubicBezTo>
                  <a:pt x="273" y="160"/>
                  <a:pt x="237" y="76"/>
                  <a:pt x="285" y="41"/>
                </a:cubicBezTo>
                <a:cubicBezTo>
                  <a:pt x="295" y="34"/>
                  <a:pt x="297" y="19"/>
                  <a:pt x="290" y="9"/>
                </a:cubicBezTo>
                <a:cubicBezTo>
                  <a:pt x="282" y="-1"/>
                  <a:pt x="268" y="-3"/>
                  <a:pt x="258" y="5"/>
                </a:cubicBezTo>
                <a:cubicBezTo>
                  <a:pt x="184" y="59"/>
                  <a:pt x="223" y="164"/>
                  <a:pt x="253" y="220"/>
                </a:cubicBezTo>
                <a:cubicBezTo>
                  <a:pt x="253" y="220"/>
                  <a:pt x="252" y="221"/>
                  <a:pt x="250" y="221"/>
                </a:cubicBezTo>
                <a:cubicBezTo>
                  <a:pt x="202" y="218"/>
                  <a:pt x="155" y="229"/>
                  <a:pt x="114" y="257"/>
                </a:cubicBezTo>
                <a:cubicBezTo>
                  <a:pt x="-17" y="344"/>
                  <a:pt x="-38" y="562"/>
                  <a:pt x="67" y="744"/>
                </a:cubicBezTo>
                <a:cubicBezTo>
                  <a:pt x="172" y="927"/>
                  <a:pt x="364" y="1004"/>
                  <a:pt x="496" y="916"/>
                </a:cubicBezTo>
                <a:cubicBezTo>
                  <a:pt x="512" y="906"/>
                  <a:pt x="526" y="894"/>
                  <a:pt x="539" y="878"/>
                </a:cubicBezTo>
                <a:cubicBezTo>
                  <a:pt x="552" y="865"/>
                  <a:pt x="569" y="857"/>
                  <a:pt x="588" y="857"/>
                </a:cubicBezTo>
                <a:cubicBezTo>
                  <a:pt x="607" y="858"/>
                  <a:pt x="627" y="855"/>
                  <a:pt x="645" y="851"/>
                </a:cubicBezTo>
                <a:cubicBezTo>
                  <a:pt x="798" y="811"/>
                  <a:pt x="872" y="616"/>
                  <a:pt x="812" y="413"/>
                </a:cubicBezTo>
                <a:cubicBezTo>
                  <a:pt x="751" y="211"/>
                  <a:pt x="577" y="79"/>
                  <a:pt x="425" y="118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rPr>
              <a:t>     </a:t>
            </a:r>
          </a:p>
        </p:txBody>
      </p:sp>
      <p:sp>
        <p:nvSpPr>
          <p:cNvPr id="228" name="Freeform: Shape 223">
            <a:extLst>
              <a:ext uri="{FF2B5EF4-FFF2-40B4-BE49-F238E27FC236}">
                <a16:creationId xmlns:a16="http://schemas.microsoft.com/office/drawing/2014/main" id="{74981252-2598-954C-A6C2-98A3D30F0D7D}"/>
              </a:ext>
            </a:extLst>
          </p:cNvPr>
          <p:cNvSpPr/>
          <p:nvPr/>
        </p:nvSpPr>
        <p:spPr>
          <a:xfrm rot="571538">
            <a:off x="7445242" y="4545826"/>
            <a:ext cx="2071314" cy="105833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82" h="911">
                <a:moveTo>
                  <a:pt x="1254" y="364"/>
                </a:moveTo>
                <a:lnTo>
                  <a:pt x="871" y="614"/>
                </a:lnTo>
                <a:cubicBezTo>
                  <a:pt x="860" y="622"/>
                  <a:pt x="848" y="626"/>
                  <a:pt x="836" y="629"/>
                </a:cubicBezTo>
                <a:cubicBezTo>
                  <a:pt x="824" y="631"/>
                  <a:pt x="811" y="632"/>
                  <a:pt x="798" y="629"/>
                </a:cubicBezTo>
                <a:lnTo>
                  <a:pt x="339" y="553"/>
                </a:lnTo>
                <a:cubicBezTo>
                  <a:pt x="330" y="551"/>
                  <a:pt x="324" y="541"/>
                  <a:pt x="325" y="531"/>
                </a:cubicBezTo>
                <a:cubicBezTo>
                  <a:pt x="327" y="521"/>
                  <a:pt x="336" y="515"/>
                  <a:pt x="345" y="516"/>
                </a:cubicBezTo>
                <a:lnTo>
                  <a:pt x="805" y="594"/>
                </a:lnTo>
                <a:cubicBezTo>
                  <a:pt x="821" y="597"/>
                  <a:pt x="837" y="594"/>
                  <a:pt x="851" y="585"/>
                </a:cubicBezTo>
                <a:lnTo>
                  <a:pt x="1236" y="335"/>
                </a:lnTo>
                <a:cubicBezTo>
                  <a:pt x="1244" y="330"/>
                  <a:pt x="1254" y="332"/>
                  <a:pt x="1260" y="340"/>
                </a:cubicBezTo>
                <a:cubicBezTo>
                  <a:pt x="1265" y="348"/>
                  <a:pt x="1262" y="359"/>
                  <a:pt x="1254" y="364"/>
                </a:cubicBezTo>
                <a:close/>
                <a:moveTo>
                  <a:pt x="1782" y="316"/>
                </a:moveTo>
                <a:cubicBezTo>
                  <a:pt x="1782" y="316"/>
                  <a:pt x="1770" y="254"/>
                  <a:pt x="1725" y="216"/>
                </a:cubicBezTo>
                <a:cubicBezTo>
                  <a:pt x="1733" y="207"/>
                  <a:pt x="1738" y="194"/>
                  <a:pt x="1735" y="181"/>
                </a:cubicBezTo>
                <a:cubicBezTo>
                  <a:pt x="1732" y="165"/>
                  <a:pt x="1723" y="155"/>
                  <a:pt x="1712" y="150"/>
                </a:cubicBezTo>
                <a:lnTo>
                  <a:pt x="1709" y="136"/>
                </a:lnTo>
                <a:cubicBezTo>
                  <a:pt x="1691" y="44"/>
                  <a:pt x="1602" y="-16"/>
                  <a:pt x="1510" y="4"/>
                </a:cubicBezTo>
                <a:lnTo>
                  <a:pt x="1152" y="78"/>
                </a:lnTo>
                <a:lnTo>
                  <a:pt x="741" y="21"/>
                </a:lnTo>
                <a:cubicBezTo>
                  <a:pt x="734" y="20"/>
                  <a:pt x="726" y="22"/>
                  <a:pt x="719" y="24"/>
                </a:cubicBezTo>
                <a:lnTo>
                  <a:pt x="17" y="419"/>
                </a:lnTo>
                <a:cubicBezTo>
                  <a:pt x="-11" y="434"/>
                  <a:pt x="-3" y="478"/>
                  <a:pt x="28" y="483"/>
                </a:cubicBezTo>
                <a:lnTo>
                  <a:pt x="248" y="518"/>
                </a:lnTo>
                <a:lnTo>
                  <a:pt x="306" y="803"/>
                </a:lnTo>
                <a:cubicBezTo>
                  <a:pt x="310" y="827"/>
                  <a:pt x="328" y="845"/>
                  <a:pt x="352" y="850"/>
                </a:cubicBezTo>
                <a:cubicBezTo>
                  <a:pt x="460" y="871"/>
                  <a:pt x="774" y="938"/>
                  <a:pt x="904" y="899"/>
                </a:cubicBezTo>
                <a:cubicBezTo>
                  <a:pt x="1065" y="852"/>
                  <a:pt x="1191" y="744"/>
                  <a:pt x="1356" y="638"/>
                </a:cubicBezTo>
                <a:cubicBezTo>
                  <a:pt x="1379" y="623"/>
                  <a:pt x="1391" y="597"/>
                  <a:pt x="1386" y="571"/>
                </a:cubicBezTo>
                <a:lnTo>
                  <a:pt x="1328" y="285"/>
                </a:lnTo>
                <a:lnTo>
                  <a:pt x="1495" y="190"/>
                </a:lnTo>
                <a:cubicBezTo>
                  <a:pt x="1523" y="173"/>
                  <a:pt x="1515" y="130"/>
                  <a:pt x="1483" y="126"/>
                </a:cubicBezTo>
                <a:lnTo>
                  <a:pt x="1290" y="99"/>
                </a:lnTo>
                <a:lnTo>
                  <a:pt x="1519" y="50"/>
                </a:lnTo>
                <a:cubicBezTo>
                  <a:pt x="1585" y="37"/>
                  <a:pt x="1650" y="78"/>
                  <a:pt x="1663" y="145"/>
                </a:cubicBezTo>
                <a:lnTo>
                  <a:pt x="1666" y="160"/>
                </a:lnTo>
                <a:cubicBezTo>
                  <a:pt x="1657" y="169"/>
                  <a:pt x="1653" y="184"/>
                  <a:pt x="1656" y="197"/>
                </a:cubicBezTo>
                <a:cubicBezTo>
                  <a:pt x="1659" y="211"/>
                  <a:pt x="1670" y="222"/>
                  <a:pt x="1682" y="227"/>
                </a:cubicBezTo>
                <a:cubicBezTo>
                  <a:pt x="1673" y="251"/>
                  <a:pt x="1663" y="290"/>
                  <a:pt x="1669" y="341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2F20A6E-561A-D846-AC3A-63F6260027F5}"/>
              </a:ext>
            </a:extLst>
          </p:cNvPr>
          <p:cNvGrpSpPr/>
          <p:nvPr/>
        </p:nvGrpSpPr>
        <p:grpSpPr>
          <a:xfrm rot="20214920">
            <a:off x="2947551" y="4056099"/>
            <a:ext cx="1673563" cy="2134118"/>
            <a:chOff x="804240" y="4108320"/>
            <a:chExt cx="518039" cy="660600"/>
          </a:xfrm>
          <a:solidFill>
            <a:schemeClr val="tx1"/>
          </a:solidFill>
        </p:grpSpPr>
        <p:sp>
          <p:nvSpPr>
            <p:cNvPr id="232" name="Freeform: Shape 226">
              <a:extLst>
                <a:ext uri="{FF2B5EF4-FFF2-40B4-BE49-F238E27FC236}">
                  <a16:creationId xmlns:a16="http://schemas.microsoft.com/office/drawing/2014/main" id="{DDE2C850-EADE-B347-85F6-41160DC3BE92}"/>
                </a:ext>
              </a:extLst>
            </p:cNvPr>
            <p:cNvSpPr/>
            <p:nvPr/>
          </p:nvSpPr>
          <p:spPr>
            <a:xfrm>
              <a:off x="804240" y="4108320"/>
              <a:ext cx="518039" cy="660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836">
                  <a:moveTo>
                    <a:pt x="501" y="1295"/>
                  </a:moveTo>
                  <a:cubicBezTo>
                    <a:pt x="501" y="1294"/>
                    <a:pt x="501" y="1294"/>
                    <a:pt x="502" y="1294"/>
                  </a:cubicBezTo>
                  <a:cubicBezTo>
                    <a:pt x="502" y="1295"/>
                    <a:pt x="502" y="1296"/>
                    <a:pt x="502" y="1297"/>
                  </a:cubicBezTo>
                  <a:cubicBezTo>
                    <a:pt x="501" y="1297"/>
                    <a:pt x="501" y="1297"/>
                    <a:pt x="501" y="1297"/>
                  </a:cubicBezTo>
                  <a:cubicBezTo>
                    <a:pt x="500" y="1296"/>
                    <a:pt x="500" y="1295"/>
                    <a:pt x="501" y="1295"/>
                  </a:cubicBezTo>
                  <a:close/>
                  <a:moveTo>
                    <a:pt x="647" y="887"/>
                  </a:moveTo>
                  <a:lnTo>
                    <a:pt x="648" y="886"/>
                  </a:lnTo>
                  <a:cubicBezTo>
                    <a:pt x="649" y="886"/>
                    <a:pt x="649" y="886"/>
                    <a:pt x="650" y="887"/>
                  </a:cubicBezTo>
                  <a:lnTo>
                    <a:pt x="650" y="888"/>
                  </a:lnTo>
                  <a:lnTo>
                    <a:pt x="649" y="888"/>
                  </a:lnTo>
                  <a:lnTo>
                    <a:pt x="648" y="888"/>
                  </a:lnTo>
                  <a:cubicBezTo>
                    <a:pt x="647" y="888"/>
                    <a:pt x="647" y="887"/>
                    <a:pt x="647" y="887"/>
                  </a:cubicBezTo>
                  <a:close/>
                  <a:moveTo>
                    <a:pt x="649" y="875"/>
                  </a:moveTo>
                  <a:cubicBezTo>
                    <a:pt x="649" y="875"/>
                    <a:pt x="650" y="875"/>
                    <a:pt x="650" y="877"/>
                  </a:cubicBezTo>
                  <a:cubicBezTo>
                    <a:pt x="650" y="877"/>
                    <a:pt x="651" y="877"/>
                    <a:pt x="650" y="878"/>
                  </a:cubicBezTo>
                  <a:cubicBezTo>
                    <a:pt x="649" y="878"/>
                    <a:pt x="649" y="878"/>
                    <a:pt x="649" y="877"/>
                  </a:cubicBezTo>
                  <a:close/>
                  <a:moveTo>
                    <a:pt x="636" y="900"/>
                  </a:moveTo>
                  <a:cubicBezTo>
                    <a:pt x="639" y="900"/>
                    <a:pt x="640" y="901"/>
                    <a:pt x="641" y="901"/>
                  </a:cubicBezTo>
                  <a:cubicBezTo>
                    <a:pt x="642" y="901"/>
                    <a:pt x="643" y="900"/>
                    <a:pt x="644" y="901"/>
                  </a:cubicBezTo>
                  <a:cubicBezTo>
                    <a:pt x="645" y="902"/>
                    <a:pt x="645" y="902"/>
                    <a:pt x="645" y="901"/>
                  </a:cubicBezTo>
                  <a:cubicBezTo>
                    <a:pt x="647" y="900"/>
                    <a:pt x="647" y="898"/>
                    <a:pt x="645" y="897"/>
                  </a:cubicBezTo>
                  <a:cubicBezTo>
                    <a:pt x="645" y="896"/>
                    <a:pt x="645" y="895"/>
                    <a:pt x="647" y="895"/>
                  </a:cubicBezTo>
                  <a:cubicBezTo>
                    <a:pt x="648" y="894"/>
                    <a:pt x="649" y="894"/>
                    <a:pt x="650" y="895"/>
                  </a:cubicBezTo>
                  <a:lnTo>
                    <a:pt x="651" y="896"/>
                  </a:lnTo>
                  <a:cubicBezTo>
                    <a:pt x="651" y="897"/>
                    <a:pt x="651" y="898"/>
                    <a:pt x="652" y="898"/>
                  </a:cubicBezTo>
                  <a:cubicBezTo>
                    <a:pt x="657" y="898"/>
                    <a:pt x="660" y="900"/>
                    <a:pt x="662" y="902"/>
                  </a:cubicBezTo>
                  <a:cubicBezTo>
                    <a:pt x="663" y="902"/>
                    <a:pt x="664" y="903"/>
                    <a:pt x="664" y="904"/>
                  </a:cubicBezTo>
                  <a:cubicBezTo>
                    <a:pt x="666" y="906"/>
                    <a:pt x="667" y="909"/>
                    <a:pt x="669" y="912"/>
                  </a:cubicBezTo>
                  <a:cubicBezTo>
                    <a:pt x="670" y="912"/>
                    <a:pt x="670" y="913"/>
                    <a:pt x="669" y="913"/>
                  </a:cubicBezTo>
                  <a:lnTo>
                    <a:pt x="668" y="914"/>
                  </a:lnTo>
                  <a:cubicBezTo>
                    <a:pt x="667" y="914"/>
                    <a:pt x="667" y="914"/>
                    <a:pt x="666" y="914"/>
                  </a:cubicBezTo>
                  <a:cubicBezTo>
                    <a:pt x="664" y="912"/>
                    <a:pt x="661" y="911"/>
                    <a:pt x="658" y="911"/>
                  </a:cubicBezTo>
                  <a:cubicBezTo>
                    <a:pt x="658" y="911"/>
                    <a:pt x="657" y="911"/>
                    <a:pt x="656" y="910"/>
                  </a:cubicBezTo>
                  <a:cubicBezTo>
                    <a:pt x="653" y="909"/>
                    <a:pt x="652" y="910"/>
                    <a:pt x="651" y="911"/>
                  </a:cubicBezTo>
                  <a:cubicBezTo>
                    <a:pt x="650" y="911"/>
                    <a:pt x="650" y="911"/>
                    <a:pt x="650" y="911"/>
                  </a:cubicBezTo>
                  <a:cubicBezTo>
                    <a:pt x="649" y="911"/>
                    <a:pt x="649" y="911"/>
                    <a:pt x="648" y="911"/>
                  </a:cubicBezTo>
                  <a:cubicBezTo>
                    <a:pt x="647" y="910"/>
                    <a:pt x="648" y="908"/>
                    <a:pt x="645" y="907"/>
                  </a:cubicBezTo>
                  <a:cubicBezTo>
                    <a:pt x="644" y="906"/>
                    <a:pt x="642" y="905"/>
                    <a:pt x="641" y="905"/>
                  </a:cubicBezTo>
                  <a:cubicBezTo>
                    <a:pt x="640" y="904"/>
                    <a:pt x="639" y="904"/>
                    <a:pt x="638" y="903"/>
                  </a:cubicBezTo>
                  <a:cubicBezTo>
                    <a:pt x="636" y="903"/>
                    <a:pt x="635" y="902"/>
                    <a:pt x="635" y="900"/>
                  </a:cubicBezTo>
                  <a:close/>
                  <a:moveTo>
                    <a:pt x="644" y="871"/>
                  </a:moveTo>
                  <a:lnTo>
                    <a:pt x="645" y="871"/>
                  </a:lnTo>
                  <a:close/>
                  <a:moveTo>
                    <a:pt x="645" y="864"/>
                  </a:moveTo>
                  <a:cubicBezTo>
                    <a:pt x="645" y="863"/>
                    <a:pt x="647" y="863"/>
                    <a:pt x="647" y="863"/>
                  </a:cubicBezTo>
                  <a:cubicBezTo>
                    <a:pt x="647" y="863"/>
                    <a:pt x="647" y="864"/>
                    <a:pt x="648" y="864"/>
                  </a:cubicBezTo>
                  <a:cubicBezTo>
                    <a:pt x="647" y="864"/>
                    <a:pt x="647" y="865"/>
                    <a:pt x="645" y="864"/>
                  </a:cubicBezTo>
                  <a:close/>
                  <a:moveTo>
                    <a:pt x="643" y="843"/>
                  </a:moveTo>
                  <a:lnTo>
                    <a:pt x="644" y="843"/>
                  </a:lnTo>
                  <a:cubicBezTo>
                    <a:pt x="645" y="845"/>
                    <a:pt x="645" y="847"/>
                    <a:pt x="643" y="847"/>
                  </a:cubicBezTo>
                  <a:lnTo>
                    <a:pt x="642" y="847"/>
                  </a:lnTo>
                  <a:cubicBezTo>
                    <a:pt x="642" y="846"/>
                    <a:pt x="642" y="844"/>
                    <a:pt x="643" y="843"/>
                  </a:cubicBezTo>
                  <a:close/>
                  <a:moveTo>
                    <a:pt x="640" y="842"/>
                  </a:moveTo>
                  <a:cubicBezTo>
                    <a:pt x="639" y="842"/>
                    <a:pt x="638" y="843"/>
                    <a:pt x="636" y="842"/>
                  </a:cubicBezTo>
                  <a:cubicBezTo>
                    <a:pt x="636" y="841"/>
                    <a:pt x="636" y="841"/>
                    <a:pt x="636" y="840"/>
                  </a:cubicBezTo>
                  <a:cubicBezTo>
                    <a:pt x="638" y="840"/>
                    <a:pt x="639" y="840"/>
                    <a:pt x="640" y="841"/>
                  </a:cubicBezTo>
                  <a:close/>
                  <a:moveTo>
                    <a:pt x="633" y="859"/>
                  </a:moveTo>
                  <a:lnTo>
                    <a:pt x="634" y="860"/>
                  </a:lnTo>
                  <a:cubicBezTo>
                    <a:pt x="633" y="860"/>
                    <a:pt x="633" y="860"/>
                    <a:pt x="633" y="860"/>
                  </a:cubicBezTo>
                  <a:cubicBezTo>
                    <a:pt x="632" y="860"/>
                    <a:pt x="632" y="859"/>
                    <a:pt x="632" y="859"/>
                  </a:cubicBezTo>
                  <a:close/>
                  <a:moveTo>
                    <a:pt x="633" y="855"/>
                  </a:moveTo>
                  <a:cubicBezTo>
                    <a:pt x="632" y="855"/>
                    <a:pt x="632" y="854"/>
                    <a:pt x="632" y="854"/>
                  </a:cubicBezTo>
                  <a:cubicBezTo>
                    <a:pt x="632" y="853"/>
                    <a:pt x="633" y="852"/>
                    <a:pt x="634" y="852"/>
                  </a:cubicBezTo>
                  <a:cubicBezTo>
                    <a:pt x="635" y="853"/>
                    <a:pt x="635" y="854"/>
                    <a:pt x="635" y="855"/>
                  </a:cubicBezTo>
                  <a:cubicBezTo>
                    <a:pt x="634" y="855"/>
                    <a:pt x="633" y="856"/>
                    <a:pt x="633" y="855"/>
                  </a:cubicBezTo>
                  <a:close/>
                  <a:moveTo>
                    <a:pt x="599" y="862"/>
                  </a:moveTo>
                  <a:cubicBezTo>
                    <a:pt x="598" y="862"/>
                    <a:pt x="598" y="862"/>
                    <a:pt x="597" y="862"/>
                  </a:cubicBezTo>
                  <a:cubicBezTo>
                    <a:pt x="597" y="862"/>
                    <a:pt x="597" y="860"/>
                    <a:pt x="598" y="860"/>
                  </a:cubicBezTo>
                  <a:cubicBezTo>
                    <a:pt x="598" y="859"/>
                    <a:pt x="598" y="859"/>
                    <a:pt x="599" y="860"/>
                  </a:cubicBezTo>
                  <a:close/>
                  <a:moveTo>
                    <a:pt x="623" y="897"/>
                  </a:moveTo>
                  <a:cubicBezTo>
                    <a:pt x="623" y="898"/>
                    <a:pt x="623" y="899"/>
                    <a:pt x="622" y="899"/>
                  </a:cubicBezTo>
                  <a:cubicBezTo>
                    <a:pt x="621" y="899"/>
                    <a:pt x="620" y="899"/>
                    <a:pt x="620" y="899"/>
                  </a:cubicBezTo>
                  <a:cubicBezTo>
                    <a:pt x="616" y="898"/>
                    <a:pt x="614" y="896"/>
                    <a:pt x="613" y="892"/>
                  </a:cubicBezTo>
                  <a:lnTo>
                    <a:pt x="614" y="892"/>
                  </a:lnTo>
                  <a:cubicBezTo>
                    <a:pt x="615" y="892"/>
                    <a:pt x="617" y="892"/>
                    <a:pt x="618" y="892"/>
                  </a:cubicBezTo>
                  <a:cubicBezTo>
                    <a:pt x="620" y="893"/>
                    <a:pt x="622" y="895"/>
                    <a:pt x="623" y="897"/>
                  </a:cubicBezTo>
                  <a:close/>
                  <a:moveTo>
                    <a:pt x="623" y="886"/>
                  </a:moveTo>
                  <a:cubicBezTo>
                    <a:pt x="622" y="885"/>
                    <a:pt x="622" y="883"/>
                    <a:pt x="623" y="883"/>
                  </a:cubicBezTo>
                  <a:cubicBezTo>
                    <a:pt x="623" y="882"/>
                    <a:pt x="623" y="882"/>
                    <a:pt x="624" y="882"/>
                  </a:cubicBezTo>
                  <a:lnTo>
                    <a:pt x="624" y="881"/>
                  </a:lnTo>
                  <a:lnTo>
                    <a:pt x="623" y="880"/>
                  </a:lnTo>
                  <a:cubicBezTo>
                    <a:pt x="621" y="879"/>
                    <a:pt x="620" y="877"/>
                    <a:pt x="620" y="874"/>
                  </a:cubicBezTo>
                  <a:cubicBezTo>
                    <a:pt x="620" y="872"/>
                    <a:pt x="619" y="871"/>
                    <a:pt x="618" y="871"/>
                  </a:cubicBezTo>
                  <a:cubicBezTo>
                    <a:pt x="616" y="871"/>
                    <a:pt x="614" y="869"/>
                    <a:pt x="612" y="866"/>
                  </a:cubicBezTo>
                  <a:cubicBezTo>
                    <a:pt x="612" y="866"/>
                    <a:pt x="611" y="865"/>
                    <a:pt x="610" y="864"/>
                  </a:cubicBezTo>
                  <a:cubicBezTo>
                    <a:pt x="608" y="863"/>
                    <a:pt x="607" y="862"/>
                    <a:pt x="606" y="860"/>
                  </a:cubicBezTo>
                  <a:cubicBezTo>
                    <a:pt x="604" y="860"/>
                    <a:pt x="604" y="859"/>
                    <a:pt x="604" y="858"/>
                  </a:cubicBezTo>
                  <a:cubicBezTo>
                    <a:pt x="604" y="858"/>
                    <a:pt x="603" y="856"/>
                    <a:pt x="602" y="856"/>
                  </a:cubicBezTo>
                  <a:cubicBezTo>
                    <a:pt x="598" y="858"/>
                    <a:pt x="594" y="856"/>
                    <a:pt x="591" y="856"/>
                  </a:cubicBezTo>
                  <a:cubicBezTo>
                    <a:pt x="590" y="856"/>
                    <a:pt x="589" y="856"/>
                    <a:pt x="588" y="855"/>
                  </a:cubicBezTo>
                  <a:cubicBezTo>
                    <a:pt x="590" y="853"/>
                    <a:pt x="593" y="851"/>
                    <a:pt x="596" y="851"/>
                  </a:cubicBezTo>
                  <a:cubicBezTo>
                    <a:pt x="599" y="851"/>
                    <a:pt x="603" y="852"/>
                    <a:pt x="606" y="853"/>
                  </a:cubicBezTo>
                  <a:cubicBezTo>
                    <a:pt x="607" y="853"/>
                    <a:pt x="608" y="854"/>
                    <a:pt x="609" y="854"/>
                  </a:cubicBezTo>
                  <a:cubicBezTo>
                    <a:pt x="610" y="856"/>
                    <a:pt x="612" y="858"/>
                    <a:pt x="613" y="859"/>
                  </a:cubicBezTo>
                  <a:cubicBezTo>
                    <a:pt x="616" y="859"/>
                    <a:pt x="618" y="860"/>
                    <a:pt x="619" y="864"/>
                  </a:cubicBezTo>
                  <a:cubicBezTo>
                    <a:pt x="619" y="865"/>
                    <a:pt x="620" y="865"/>
                    <a:pt x="621" y="866"/>
                  </a:cubicBezTo>
                  <a:cubicBezTo>
                    <a:pt x="622" y="868"/>
                    <a:pt x="624" y="870"/>
                    <a:pt x="625" y="871"/>
                  </a:cubicBezTo>
                  <a:cubicBezTo>
                    <a:pt x="626" y="872"/>
                    <a:pt x="627" y="873"/>
                    <a:pt x="628" y="874"/>
                  </a:cubicBezTo>
                  <a:cubicBezTo>
                    <a:pt x="632" y="878"/>
                    <a:pt x="635" y="882"/>
                    <a:pt x="640" y="886"/>
                  </a:cubicBezTo>
                  <a:cubicBezTo>
                    <a:pt x="640" y="887"/>
                    <a:pt x="640" y="888"/>
                    <a:pt x="640" y="889"/>
                  </a:cubicBezTo>
                  <a:cubicBezTo>
                    <a:pt x="641" y="890"/>
                    <a:pt x="640" y="891"/>
                    <a:pt x="640" y="891"/>
                  </a:cubicBezTo>
                  <a:cubicBezTo>
                    <a:pt x="635" y="890"/>
                    <a:pt x="631" y="891"/>
                    <a:pt x="628" y="888"/>
                  </a:cubicBezTo>
                  <a:cubicBezTo>
                    <a:pt x="626" y="887"/>
                    <a:pt x="624" y="887"/>
                    <a:pt x="623" y="886"/>
                  </a:cubicBezTo>
                  <a:close/>
                  <a:moveTo>
                    <a:pt x="683" y="921"/>
                  </a:moveTo>
                  <a:lnTo>
                    <a:pt x="683" y="922"/>
                  </a:lnTo>
                  <a:cubicBezTo>
                    <a:pt x="680" y="923"/>
                    <a:pt x="677" y="922"/>
                    <a:pt x="675" y="921"/>
                  </a:cubicBezTo>
                  <a:cubicBezTo>
                    <a:pt x="675" y="920"/>
                    <a:pt x="675" y="920"/>
                    <a:pt x="674" y="920"/>
                  </a:cubicBezTo>
                  <a:cubicBezTo>
                    <a:pt x="674" y="919"/>
                    <a:pt x="674" y="918"/>
                    <a:pt x="674" y="918"/>
                  </a:cubicBezTo>
                  <a:cubicBezTo>
                    <a:pt x="675" y="917"/>
                    <a:pt x="675" y="917"/>
                    <a:pt x="676" y="917"/>
                  </a:cubicBezTo>
                  <a:cubicBezTo>
                    <a:pt x="677" y="917"/>
                    <a:pt x="678" y="917"/>
                    <a:pt x="679" y="918"/>
                  </a:cubicBezTo>
                  <a:cubicBezTo>
                    <a:pt x="681" y="918"/>
                    <a:pt x="681" y="918"/>
                    <a:pt x="682" y="919"/>
                  </a:cubicBezTo>
                  <a:cubicBezTo>
                    <a:pt x="683" y="919"/>
                    <a:pt x="683" y="920"/>
                    <a:pt x="683" y="921"/>
                  </a:cubicBezTo>
                  <a:lnTo>
                    <a:pt x="696" y="927"/>
                  </a:lnTo>
                  <a:lnTo>
                    <a:pt x="695" y="927"/>
                  </a:lnTo>
                  <a:lnTo>
                    <a:pt x="696" y="927"/>
                  </a:lnTo>
                  <a:close/>
                  <a:moveTo>
                    <a:pt x="698" y="954"/>
                  </a:moveTo>
                  <a:cubicBezTo>
                    <a:pt x="698" y="952"/>
                    <a:pt x="697" y="951"/>
                    <a:pt x="697" y="951"/>
                  </a:cubicBezTo>
                  <a:lnTo>
                    <a:pt x="698" y="951"/>
                  </a:lnTo>
                  <a:lnTo>
                    <a:pt x="699" y="951"/>
                  </a:lnTo>
                  <a:cubicBezTo>
                    <a:pt x="699" y="951"/>
                    <a:pt x="699" y="952"/>
                    <a:pt x="699" y="954"/>
                  </a:cubicBezTo>
                  <a:close/>
                  <a:moveTo>
                    <a:pt x="696" y="958"/>
                  </a:moveTo>
                  <a:lnTo>
                    <a:pt x="697" y="958"/>
                  </a:lnTo>
                  <a:lnTo>
                    <a:pt x="697" y="959"/>
                  </a:lnTo>
                  <a:lnTo>
                    <a:pt x="696" y="959"/>
                  </a:lnTo>
                  <a:close/>
                  <a:moveTo>
                    <a:pt x="688" y="975"/>
                  </a:moveTo>
                  <a:cubicBezTo>
                    <a:pt x="689" y="975"/>
                    <a:pt x="689" y="977"/>
                    <a:pt x="688" y="978"/>
                  </a:cubicBezTo>
                  <a:cubicBezTo>
                    <a:pt x="688" y="979"/>
                    <a:pt x="687" y="979"/>
                    <a:pt x="685" y="979"/>
                  </a:cubicBezTo>
                  <a:cubicBezTo>
                    <a:pt x="684" y="978"/>
                    <a:pt x="684" y="977"/>
                    <a:pt x="684" y="976"/>
                  </a:cubicBezTo>
                  <a:cubicBezTo>
                    <a:pt x="685" y="976"/>
                    <a:pt x="685" y="975"/>
                    <a:pt x="685" y="975"/>
                  </a:cubicBezTo>
                  <a:cubicBezTo>
                    <a:pt x="686" y="974"/>
                    <a:pt x="687" y="974"/>
                    <a:pt x="688" y="975"/>
                  </a:cubicBezTo>
                  <a:close/>
                  <a:moveTo>
                    <a:pt x="689" y="967"/>
                  </a:moveTo>
                  <a:lnTo>
                    <a:pt x="689" y="966"/>
                  </a:lnTo>
                  <a:cubicBezTo>
                    <a:pt x="689" y="966"/>
                    <a:pt x="690" y="967"/>
                    <a:pt x="689" y="967"/>
                  </a:cubicBezTo>
                  <a:close/>
                  <a:moveTo>
                    <a:pt x="699" y="947"/>
                  </a:moveTo>
                  <a:cubicBezTo>
                    <a:pt x="699" y="948"/>
                    <a:pt x="699" y="948"/>
                    <a:pt x="699" y="948"/>
                  </a:cubicBezTo>
                  <a:cubicBezTo>
                    <a:pt x="698" y="948"/>
                    <a:pt x="698" y="947"/>
                    <a:pt x="698" y="947"/>
                  </a:cubicBezTo>
                  <a:close/>
                  <a:moveTo>
                    <a:pt x="699" y="942"/>
                  </a:moveTo>
                  <a:lnTo>
                    <a:pt x="699" y="941"/>
                  </a:lnTo>
                  <a:cubicBezTo>
                    <a:pt x="700" y="940"/>
                    <a:pt x="701" y="940"/>
                    <a:pt x="701" y="940"/>
                  </a:cubicBezTo>
                  <a:cubicBezTo>
                    <a:pt x="702" y="940"/>
                    <a:pt x="702" y="941"/>
                    <a:pt x="702" y="941"/>
                  </a:cubicBezTo>
                  <a:cubicBezTo>
                    <a:pt x="701" y="942"/>
                    <a:pt x="700" y="943"/>
                    <a:pt x="699" y="942"/>
                  </a:cubicBezTo>
                  <a:close/>
                  <a:moveTo>
                    <a:pt x="704" y="966"/>
                  </a:moveTo>
                  <a:cubicBezTo>
                    <a:pt x="703" y="966"/>
                    <a:pt x="703" y="965"/>
                    <a:pt x="703" y="965"/>
                  </a:cubicBezTo>
                  <a:lnTo>
                    <a:pt x="704" y="965"/>
                  </a:lnTo>
                  <a:close/>
                  <a:moveTo>
                    <a:pt x="810" y="733"/>
                  </a:moveTo>
                  <a:cubicBezTo>
                    <a:pt x="810" y="733"/>
                    <a:pt x="810" y="734"/>
                    <a:pt x="809" y="734"/>
                  </a:cubicBezTo>
                  <a:cubicBezTo>
                    <a:pt x="807" y="732"/>
                    <a:pt x="806" y="732"/>
                    <a:pt x="804" y="731"/>
                  </a:cubicBezTo>
                  <a:cubicBezTo>
                    <a:pt x="803" y="730"/>
                    <a:pt x="801" y="728"/>
                    <a:pt x="801" y="725"/>
                  </a:cubicBezTo>
                  <a:cubicBezTo>
                    <a:pt x="800" y="725"/>
                    <a:pt x="800" y="724"/>
                    <a:pt x="800" y="724"/>
                  </a:cubicBezTo>
                  <a:cubicBezTo>
                    <a:pt x="800" y="723"/>
                    <a:pt x="800" y="722"/>
                    <a:pt x="801" y="722"/>
                  </a:cubicBezTo>
                  <a:lnTo>
                    <a:pt x="803" y="722"/>
                  </a:lnTo>
                  <a:cubicBezTo>
                    <a:pt x="807" y="725"/>
                    <a:pt x="810" y="729"/>
                    <a:pt x="811" y="733"/>
                  </a:cubicBezTo>
                  <a:close/>
                  <a:moveTo>
                    <a:pt x="734" y="660"/>
                  </a:moveTo>
                  <a:cubicBezTo>
                    <a:pt x="734" y="661"/>
                    <a:pt x="733" y="661"/>
                    <a:pt x="733" y="661"/>
                  </a:cubicBezTo>
                  <a:lnTo>
                    <a:pt x="731" y="660"/>
                  </a:lnTo>
                  <a:cubicBezTo>
                    <a:pt x="731" y="660"/>
                    <a:pt x="730" y="659"/>
                    <a:pt x="730" y="658"/>
                  </a:cubicBezTo>
                  <a:cubicBezTo>
                    <a:pt x="729" y="658"/>
                    <a:pt x="729" y="657"/>
                    <a:pt x="730" y="657"/>
                  </a:cubicBezTo>
                  <a:cubicBezTo>
                    <a:pt x="730" y="656"/>
                    <a:pt x="731" y="656"/>
                    <a:pt x="731" y="656"/>
                  </a:cubicBezTo>
                  <a:cubicBezTo>
                    <a:pt x="733" y="656"/>
                    <a:pt x="735" y="657"/>
                    <a:pt x="735" y="659"/>
                  </a:cubicBezTo>
                  <a:cubicBezTo>
                    <a:pt x="735" y="659"/>
                    <a:pt x="735" y="660"/>
                    <a:pt x="734" y="660"/>
                  </a:cubicBezTo>
                  <a:close/>
                  <a:moveTo>
                    <a:pt x="762" y="640"/>
                  </a:moveTo>
                  <a:cubicBezTo>
                    <a:pt x="761" y="640"/>
                    <a:pt x="759" y="640"/>
                    <a:pt x="758" y="640"/>
                  </a:cubicBezTo>
                  <a:cubicBezTo>
                    <a:pt x="757" y="640"/>
                    <a:pt x="756" y="639"/>
                    <a:pt x="756" y="637"/>
                  </a:cubicBezTo>
                  <a:cubicBezTo>
                    <a:pt x="757" y="636"/>
                    <a:pt x="757" y="635"/>
                    <a:pt x="758" y="635"/>
                  </a:cubicBezTo>
                  <a:cubicBezTo>
                    <a:pt x="759" y="635"/>
                    <a:pt x="760" y="635"/>
                    <a:pt x="761" y="635"/>
                  </a:cubicBezTo>
                  <a:cubicBezTo>
                    <a:pt x="762" y="635"/>
                    <a:pt x="763" y="636"/>
                    <a:pt x="763" y="637"/>
                  </a:cubicBezTo>
                  <a:cubicBezTo>
                    <a:pt x="763" y="639"/>
                    <a:pt x="763" y="639"/>
                    <a:pt x="762" y="640"/>
                  </a:cubicBezTo>
                  <a:close/>
                  <a:moveTo>
                    <a:pt x="783" y="579"/>
                  </a:moveTo>
                  <a:cubicBezTo>
                    <a:pt x="782" y="579"/>
                    <a:pt x="781" y="578"/>
                    <a:pt x="780" y="578"/>
                  </a:cubicBezTo>
                  <a:cubicBezTo>
                    <a:pt x="780" y="578"/>
                    <a:pt x="780" y="577"/>
                    <a:pt x="779" y="575"/>
                  </a:cubicBezTo>
                  <a:cubicBezTo>
                    <a:pt x="779" y="574"/>
                    <a:pt x="780" y="574"/>
                    <a:pt x="780" y="573"/>
                  </a:cubicBezTo>
                  <a:cubicBezTo>
                    <a:pt x="782" y="573"/>
                    <a:pt x="783" y="572"/>
                    <a:pt x="784" y="572"/>
                  </a:cubicBezTo>
                  <a:cubicBezTo>
                    <a:pt x="786" y="572"/>
                    <a:pt x="787" y="572"/>
                    <a:pt x="787" y="572"/>
                  </a:cubicBezTo>
                  <a:cubicBezTo>
                    <a:pt x="788" y="572"/>
                    <a:pt x="788" y="573"/>
                    <a:pt x="790" y="573"/>
                  </a:cubicBezTo>
                  <a:lnTo>
                    <a:pt x="791" y="574"/>
                  </a:lnTo>
                  <a:lnTo>
                    <a:pt x="792" y="575"/>
                  </a:lnTo>
                  <a:lnTo>
                    <a:pt x="791" y="577"/>
                  </a:lnTo>
                  <a:cubicBezTo>
                    <a:pt x="788" y="579"/>
                    <a:pt x="787" y="579"/>
                    <a:pt x="783" y="579"/>
                  </a:cubicBezTo>
                  <a:close/>
                  <a:moveTo>
                    <a:pt x="799" y="589"/>
                  </a:moveTo>
                  <a:lnTo>
                    <a:pt x="799" y="590"/>
                  </a:lnTo>
                  <a:cubicBezTo>
                    <a:pt x="798" y="591"/>
                    <a:pt x="796" y="592"/>
                    <a:pt x="795" y="592"/>
                  </a:cubicBezTo>
                  <a:lnTo>
                    <a:pt x="794" y="592"/>
                  </a:lnTo>
                  <a:cubicBezTo>
                    <a:pt x="792" y="592"/>
                    <a:pt x="792" y="591"/>
                    <a:pt x="792" y="591"/>
                  </a:cubicBezTo>
                  <a:cubicBezTo>
                    <a:pt x="792" y="588"/>
                    <a:pt x="795" y="585"/>
                    <a:pt x="798" y="584"/>
                  </a:cubicBezTo>
                  <a:cubicBezTo>
                    <a:pt x="799" y="584"/>
                    <a:pt x="799" y="585"/>
                    <a:pt x="799" y="585"/>
                  </a:cubicBezTo>
                  <a:cubicBezTo>
                    <a:pt x="799" y="587"/>
                    <a:pt x="799" y="588"/>
                    <a:pt x="799" y="589"/>
                  </a:cubicBezTo>
                  <a:lnTo>
                    <a:pt x="809" y="546"/>
                  </a:lnTo>
                  <a:cubicBezTo>
                    <a:pt x="809" y="547"/>
                    <a:pt x="809" y="547"/>
                    <a:pt x="808" y="547"/>
                  </a:cubicBezTo>
                  <a:lnTo>
                    <a:pt x="808" y="546"/>
                  </a:lnTo>
                  <a:cubicBezTo>
                    <a:pt x="807" y="546"/>
                    <a:pt x="807" y="545"/>
                    <a:pt x="807" y="544"/>
                  </a:cubicBezTo>
                  <a:cubicBezTo>
                    <a:pt x="807" y="543"/>
                    <a:pt x="807" y="543"/>
                    <a:pt x="807" y="543"/>
                  </a:cubicBezTo>
                  <a:cubicBezTo>
                    <a:pt x="807" y="542"/>
                    <a:pt x="808" y="542"/>
                    <a:pt x="808" y="542"/>
                  </a:cubicBezTo>
                  <a:cubicBezTo>
                    <a:pt x="809" y="543"/>
                    <a:pt x="809" y="545"/>
                    <a:pt x="809" y="546"/>
                  </a:cubicBezTo>
                  <a:close/>
                  <a:moveTo>
                    <a:pt x="815" y="584"/>
                  </a:moveTo>
                  <a:cubicBezTo>
                    <a:pt x="815" y="584"/>
                    <a:pt x="814" y="584"/>
                    <a:pt x="814" y="585"/>
                  </a:cubicBezTo>
                  <a:cubicBezTo>
                    <a:pt x="813" y="585"/>
                    <a:pt x="812" y="584"/>
                    <a:pt x="812" y="584"/>
                  </a:cubicBezTo>
                  <a:cubicBezTo>
                    <a:pt x="812" y="582"/>
                    <a:pt x="811" y="582"/>
                    <a:pt x="811" y="582"/>
                  </a:cubicBezTo>
                  <a:cubicBezTo>
                    <a:pt x="811" y="581"/>
                    <a:pt x="811" y="580"/>
                    <a:pt x="812" y="579"/>
                  </a:cubicBezTo>
                  <a:cubicBezTo>
                    <a:pt x="813" y="579"/>
                    <a:pt x="814" y="580"/>
                    <a:pt x="815" y="581"/>
                  </a:cubicBezTo>
                  <a:cubicBezTo>
                    <a:pt x="816" y="582"/>
                    <a:pt x="816" y="582"/>
                    <a:pt x="815" y="584"/>
                  </a:cubicBezTo>
                  <a:close/>
                  <a:moveTo>
                    <a:pt x="864" y="548"/>
                  </a:moveTo>
                  <a:cubicBezTo>
                    <a:pt x="864" y="547"/>
                    <a:pt x="865" y="547"/>
                    <a:pt x="866" y="548"/>
                  </a:cubicBezTo>
                  <a:cubicBezTo>
                    <a:pt x="867" y="548"/>
                    <a:pt x="867" y="549"/>
                    <a:pt x="867" y="550"/>
                  </a:cubicBezTo>
                  <a:lnTo>
                    <a:pt x="867" y="551"/>
                  </a:lnTo>
                  <a:lnTo>
                    <a:pt x="867" y="552"/>
                  </a:lnTo>
                  <a:cubicBezTo>
                    <a:pt x="865" y="552"/>
                    <a:pt x="864" y="551"/>
                    <a:pt x="864" y="550"/>
                  </a:cubicBezTo>
                  <a:cubicBezTo>
                    <a:pt x="863" y="549"/>
                    <a:pt x="863" y="549"/>
                    <a:pt x="864" y="548"/>
                  </a:cubicBezTo>
                  <a:close/>
                  <a:moveTo>
                    <a:pt x="849" y="535"/>
                  </a:moveTo>
                  <a:close/>
                  <a:moveTo>
                    <a:pt x="858" y="528"/>
                  </a:moveTo>
                  <a:cubicBezTo>
                    <a:pt x="857" y="528"/>
                    <a:pt x="855" y="529"/>
                    <a:pt x="855" y="529"/>
                  </a:cubicBezTo>
                  <a:cubicBezTo>
                    <a:pt x="854" y="529"/>
                    <a:pt x="854" y="529"/>
                    <a:pt x="852" y="528"/>
                  </a:cubicBezTo>
                  <a:cubicBezTo>
                    <a:pt x="852" y="527"/>
                    <a:pt x="852" y="527"/>
                    <a:pt x="852" y="527"/>
                  </a:cubicBezTo>
                  <a:cubicBezTo>
                    <a:pt x="854" y="526"/>
                    <a:pt x="855" y="526"/>
                    <a:pt x="856" y="526"/>
                  </a:cubicBezTo>
                  <a:cubicBezTo>
                    <a:pt x="857" y="526"/>
                    <a:pt x="857" y="526"/>
                    <a:pt x="858" y="526"/>
                  </a:cubicBezTo>
                  <a:lnTo>
                    <a:pt x="859" y="526"/>
                  </a:lnTo>
                  <a:cubicBezTo>
                    <a:pt x="859" y="527"/>
                    <a:pt x="859" y="528"/>
                    <a:pt x="858" y="528"/>
                  </a:cubicBezTo>
                  <a:close/>
                  <a:moveTo>
                    <a:pt x="864" y="530"/>
                  </a:moveTo>
                  <a:cubicBezTo>
                    <a:pt x="864" y="529"/>
                    <a:pt x="865" y="529"/>
                    <a:pt x="865" y="529"/>
                  </a:cubicBezTo>
                  <a:cubicBezTo>
                    <a:pt x="866" y="530"/>
                    <a:pt x="866" y="530"/>
                    <a:pt x="866" y="530"/>
                  </a:cubicBezTo>
                  <a:cubicBezTo>
                    <a:pt x="866" y="531"/>
                    <a:pt x="866" y="531"/>
                    <a:pt x="865" y="532"/>
                  </a:cubicBezTo>
                  <a:lnTo>
                    <a:pt x="864" y="532"/>
                  </a:lnTo>
                  <a:cubicBezTo>
                    <a:pt x="864" y="531"/>
                    <a:pt x="864" y="531"/>
                    <a:pt x="864" y="530"/>
                  </a:cubicBezTo>
                  <a:close/>
                  <a:moveTo>
                    <a:pt x="861" y="524"/>
                  </a:moveTo>
                  <a:cubicBezTo>
                    <a:pt x="861" y="523"/>
                    <a:pt x="863" y="523"/>
                    <a:pt x="863" y="523"/>
                  </a:cubicBezTo>
                  <a:cubicBezTo>
                    <a:pt x="863" y="523"/>
                    <a:pt x="864" y="523"/>
                    <a:pt x="864" y="524"/>
                  </a:cubicBezTo>
                  <a:lnTo>
                    <a:pt x="863" y="524"/>
                  </a:lnTo>
                  <a:close/>
                  <a:moveTo>
                    <a:pt x="857" y="540"/>
                  </a:moveTo>
                  <a:cubicBezTo>
                    <a:pt x="859" y="540"/>
                    <a:pt x="861" y="541"/>
                    <a:pt x="863" y="542"/>
                  </a:cubicBezTo>
                  <a:cubicBezTo>
                    <a:pt x="864" y="543"/>
                    <a:pt x="864" y="545"/>
                    <a:pt x="863" y="546"/>
                  </a:cubicBezTo>
                  <a:cubicBezTo>
                    <a:pt x="861" y="547"/>
                    <a:pt x="860" y="547"/>
                    <a:pt x="860" y="548"/>
                  </a:cubicBezTo>
                  <a:cubicBezTo>
                    <a:pt x="857" y="551"/>
                    <a:pt x="854" y="552"/>
                    <a:pt x="850" y="550"/>
                  </a:cubicBezTo>
                  <a:cubicBezTo>
                    <a:pt x="848" y="549"/>
                    <a:pt x="847" y="547"/>
                    <a:pt x="849" y="545"/>
                  </a:cubicBezTo>
                  <a:cubicBezTo>
                    <a:pt x="851" y="542"/>
                    <a:pt x="855" y="541"/>
                    <a:pt x="857" y="540"/>
                  </a:cubicBezTo>
                  <a:close/>
                  <a:moveTo>
                    <a:pt x="821" y="584"/>
                  </a:moveTo>
                  <a:cubicBezTo>
                    <a:pt x="820" y="584"/>
                    <a:pt x="820" y="584"/>
                    <a:pt x="819" y="584"/>
                  </a:cubicBezTo>
                  <a:cubicBezTo>
                    <a:pt x="818" y="584"/>
                    <a:pt x="818" y="582"/>
                    <a:pt x="818" y="582"/>
                  </a:cubicBezTo>
                  <a:cubicBezTo>
                    <a:pt x="818" y="581"/>
                    <a:pt x="819" y="581"/>
                    <a:pt x="819" y="581"/>
                  </a:cubicBezTo>
                  <a:cubicBezTo>
                    <a:pt x="821" y="581"/>
                    <a:pt x="821" y="582"/>
                    <a:pt x="821" y="582"/>
                  </a:cubicBezTo>
                  <a:close/>
                  <a:moveTo>
                    <a:pt x="840" y="631"/>
                  </a:moveTo>
                  <a:cubicBezTo>
                    <a:pt x="840" y="632"/>
                    <a:pt x="839" y="632"/>
                    <a:pt x="839" y="632"/>
                  </a:cubicBezTo>
                  <a:cubicBezTo>
                    <a:pt x="839" y="633"/>
                    <a:pt x="838" y="633"/>
                    <a:pt x="837" y="633"/>
                  </a:cubicBezTo>
                  <a:cubicBezTo>
                    <a:pt x="837" y="632"/>
                    <a:pt x="837" y="632"/>
                    <a:pt x="836" y="632"/>
                  </a:cubicBezTo>
                  <a:cubicBezTo>
                    <a:pt x="836" y="631"/>
                    <a:pt x="836" y="631"/>
                    <a:pt x="837" y="631"/>
                  </a:cubicBezTo>
                  <a:lnTo>
                    <a:pt x="838" y="630"/>
                  </a:lnTo>
                  <a:cubicBezTo>
                    <a:pt x="839" y="630"/>
                    <a:pt x="840" y="631"/>
                    <a:pt x="840" y="631"/>
                  </a:cubicBezTo>
                  <a:close/>
                  <a:moveTo>
                    <a:pt x="860" y="630"/>
                  </a:moveTo>
                  <a:cubicBezTo>
                    <a:pt x="859" y="631"/>
                    <a:pt x="859" y="631"/>
                    <a:pt x="858" y="631"/>
                  </a:cubicBezTo>
                  <a:cubicBezTo>
                    <a:pt x="858" y="631"/>
                    <a:pt x="857" y="631"/>
                    <a:pt x="857" y="630"/>
                  </a:cubicBezTo>
                  <a:lnTo>
                    <a:pt x="857" y="629"/>
                  </a:lnTo>
                  <a:cubicBezTo>
                    <a:pt x="858" y="628"/>
                    <a:pt x="858" y="628"/>
                    <a:pt x="859" y="627"/>
                  </a:cubicBezTo>
                  <a:cubicBezTo>
                    <a:pt x="859" y="627"/>
                    <a:pt x="860" y="627"/>
                    <a:pt x="860" y="628"/>
                  </a:cubicBezTo>
                  <a:cubicBezTo>
                    <a:pt x="860" y="629"/>
                    <a:pt x="860" y="630"/>
                    <a:pt x="860" y="630"/>
                  </a:cubicBezTo>
                  <a:close/>
                  <a:moveTo>
                    <a:pt x="540" y="1031"/>
                  </a:moveTo>
                  <a:cubicBezTo>
                    <a:pt x="539" y="1030"/>
                    <a:pt x="538" y="1029"/>
                    <a:pt x="537" y="1028"/>
                  </a:cubicBezTo>
                  <a:cubicBezTo>
                    <a:pt x="536" y="1027"/>
                    <a:pt x="536" y="1026"/>
                    <a:pt x="537" y="1025"/>
                  </a:cubicBezTo>
                  <a:cubicBezTo>
                    <a:pt x="538" y="1023"/>
                    <a:pt x="538" y="1022"/>
                    <a:pt x="538" y="1022"/>
                  </a:cubicBezTo>
                  <a:cubicBezTo>
                    <a:pt x="538" y="1021"/>
                    <a:pt x="539" y="1020"/>
                    <a:pt x="539" y="1019"/>
                  </a:cubicBezTo>
                  <a:cubicBezTo>
                    <a:pt x="539" y="1015"/>
                    <a:pt x="541" y="1014"/>
                    <a:pt x="543" y="1013"/>
                  </a:cubicBezTo>
                  <a:cubicBezTo>
                    <a:pt x="545" y="1013"/>
                    <a:pt x="546" y="1012"/>
                    <a:pt x="548" y="1012"/>
                  </a:cubicBezTo>
                  <a:cubicBezTo>
                    <a:pt x="549" y="1012"/>
                    <a:pt x="550" y="1011"/>
                    <a:pt x="551" y="1010"/>
                  </a:cubicBezTo>
                  <a:cubicBezTo>
                    <a:pt x="551" y="1009"/>
                    <a:pt x="551" y="1009"/>
                    <a:pt x="551" y="1009"/>
                  </a:cubicBezTo>
                  <a:cubicBezTo>
                    <a:pt x="550" y="1009"/>
                    <a:pt x="550" y="1009"/>
                    <a:pt x="550" y="1009"/>
                  </a:cubicBezTo>
                  <a:cubicBezTo>
                    <a:pt x="549" y="1009"/>
                    <a:pt x="549" y="1009"/>
                    <a:pt x="549" y="1009"/>
                  </a:cubicBezTo>
                  <a:cubicBezTo>
                    <a:pt x="548" y="1009"/>
                    <a:pt x="546" y="1006"/>
                    <a:pt x="547" y="1004"/>
                  </a:cubicBezTo>
                  <a:cubicBezTo>
                    <a:pt x="547" y="1002"/>
                    <a:pt x="549" y="1000"/>
                    <a:pt x="550" y="998"/>
                  </a:cubicBezTo>
                  <a:cubicBezTo>
                    <a:pt x="550" y="997"/>
                    <a:pt x="550" y="997"/>
                    <a:pt x="551" y="997"/>
                  </a:cubicBezTo>
                  <a:cubicBezTo>
                    <a:pt x="554" y="994"/>
                    <a:pt x="554" y="994"/>
                    <a:pt x="558" y="989"/>
                  </a:cubicBezTo>
                  <a:lnTo>
                    <a:pt x="560" y="988"/>
                  </a:lnTo>
                  <a:cubicBezTo>
                    <a:pt x="560" y="988"/>
                    <a:pt x="562" y="988"/>
                    <a:pt x="563" y="988"/>
                  </a:cubicBezTo>
                  <a:cubicBezTo>
                    <a:pt x="565" y="988"/>
                    <a:pt x="566" y="987"/>
                    <a:pt x="568" y="986"/>
                  </a:cubicBezTo>
                  <a:cubicBezTo>
                    <a:pt x="569" y="984"/>
                    <a:pt x="572" y="983"/>
                    <a:pt x="574" y="982"/>
                  </a:cubicBezTo>
                  <a:cubicBezTo>
                    <a:pt x="577" y="982"/>
                    <a:pt x="579" y="981"/>
                    <a:pt x="582" y="979"/>
                  </a:cubicBezTo>
                  <a:cubicBezTo>
                    <a:pt x="582" y="979"/>
                    <a:pt x="583" y="978"/>
                    <a:pt x="583" y="977"/>
                  </a:cubicBezTo>
                  <a:cubicBezTo>
                    <a:pt x="582" y="976"/>
                    <a:pt x="582" y="974"/>
                    <a:pt x="583" y="973"/>
                  </a:cubicBezTo>
                  <a:cubicBezTo>
                    <a:pt x="584" y="970"/>
                    <a:pt x="586" y="967"/>
                    <a:pt x="587" y="964"/>
                  </a:cubicBezTo>
                  <a:cubicBezTo>
                    <a:pt x="587" y="964"/>
                    <a:pt x="588" y="963"/>
                    <a:pt x="587" y="962"/>
                  </a:cubicBezTo>
                  <a:cubicBezTo>
                    <a:pt x="586" y="960"/>
                    <a:pt x="587" y="958"/>
                    <a:pt x="586" y="956"/>
                  </a:cubicBezTo>
                  <a:cubicBezTo>
                    <a:pt x="586" y="952"/>
                    <a:pt x="586" y="951"/>
                    <a:pt x="587" y="950"/>
                  </a:cubicBezTo>
                  <a:cubicBezTo>
                    <a:pt x="587" y="948"/>
                    <a:pt x="586" y="946"/>
                    <a:pt x="584" y="943"/>
                  </a:cubicBezTo>
                  <a:cubicBezTo>
                    <a:pt x="583" y="943"/>
                    <a:pt x="583" y="942"/>
                    <a:pt x="583" y="942"/>
                  </a:cubicBezTo>
                  <a:cubicBezTo>
                    <a:pt x="581" y="943"/>
                    <a:pt x="579" y="946"/>
                    <a:pt x="577" y="946"/>
                  </a:cubicBezTo>
                  <a:cubicBezTo>
                    <a:pt x="577" y="946"/>
                    <a:pt x="577" y="947"/>
                    <a:pt x="577" y="948"/>
                  </a:cubicBezTo>
                  <a:cubicBezTo>
                    <a:pt x="577" y="949"/>
                    <a:pt x="575" y="950"/>
                    <a:pt x="574" y="950"/>
                  </a:cubicBezTo>
                  <a:cubicBezTo>
                    <a:pt x="572" y="951"/>
                    <a:pt x="572" y="950"/>
                    <a:pt x="571" y="948"/>
                  </a:cubicBezTo>
                  <a:cubicBezTo>
                    <a:pt x="570" y="947"/>
                    <a:pt x="569" y="944"/>
                    <a:pt x="568" y="943"/>
                  </a:cubicBezTo>
                  <a:cubicBezTo>
                    <a:pt x="566" y="941"/>
                    <a:pt x="565" y="939"/>
                    <a:pt x="562" y="939"/>
                  </a:cubicBezTo>
                  <a:cubicBezTo>
                    <a:pt x="561" y="939"/>
                    <a:pt x="561" y="939"/>
                    <a:pt x="560" y="939"/>
                  </a:cubicBezTo>
                  <a:cubicBezTo>
                    <a:pt x="558" y="938"/>
                    <a:pt x="557" y="936"/>
                    <a:pt x="557" y="933"/>
                  </a:cubicBezTo>
                  <a:cubicBezTo>
                    <a:pt x="557" y="931"/>
                    <a:pt x="556" y="929"/>
                    <a:pt x="555" y="927"/>
                  </a:cubicBezTo>
                  <a:cubicBezTo>
                    <a:pt x="555" y="927"/>
                    <a:pt x="554" y="926"/>
                    <a:pt x="553" y="926"/>
                  </a:cubicBezTo>
                  <a:cubicBezTo>
                    <a:pt x="552" y="926"/>
                    <a:pt x="552" y="925"/>
                    <a:pt x="551" y="924"/>
                  </a:cubicBezTo>
                  <a:cubicBezTo>
                    <a:pt x="549" y="923"/>
                    <a:pt x="549" y="921"/>
                    <a:pt x="550" y="919"/>
                  </a:cubicBezTo>
                  <a:cubicBezTo>
                    <a:pt x="551" y="918"/>
                    <a:pt x="551" y="917"/>
                    <a:pt x="551" y="915"/>
                  </a:cubicBezTo>
                  <a:cubicBezTo>
                    <a:pt x="550" y="913"/>
                    <a:pt x="549" y="911"/>
                    <a:pt x="549" y="909"/>
                  </a:cubicBezTo>
                  <a:cubicBezTo>
                    <a:pt x="548" y="907"/>
                    <a:pt x="547" y="905"/>
                    <a:pt x="547" y="902"/>
                  </a:cubicBezTo>
                  <a:cubicBezTo>
                    <a:pt x="547" y="902"/>
                    <a:pt x="547" y="901"/>
                    <a:pt x="546" y="901"/>
                  </a:cubicBezTo>
                  <a:cubicBezTo>
                    <a:pt x="542" y="900"/>
                    <a:pt x="540" y="897"/>
                    <a:pt x="537" y="895"/>
                  </a:cubicBezTo>
                  <a:cubicBezTo>
                    <a:pt x="535" y="893"/>
                    <a:pt x="533" y="891"/>
                    <a:pt x="530" y="889"/>
                  </a:cubicBezTo>
                  <a:cubicBezTo>
                    <a:pt x="528" y="888"/>
                    <a:pt x="526" y="886"/>
                    <a:pt x="526" y="883"/>
                  </a:cubicBezTo>
                  <a:cubicBezTo>
                    <a:pt x="524" y="879"/>
                    <a:pt x="521" y="874"/>
                    <a:pt x="519" y="871"/>
                  </a:cubicBezTo>
                  <a:cubicBezTo>
                    <a:pt x="518" y="869"/>
                    <a:pt x="516" y="868"/>
                    <a:pt x="514" y="868"/>
                  </a:cubicBezTo>
                  <a:cubicBezTo>
                    <a:pt x="504" y="866"/>
                    <a:pt x="504" y="866"/>
                    <a:pt x="499" y="860"/>
                  </a:cubicBezTo>
                  <a:cubicBezTo>
                    <a:pt x="496" y="859"/>
                    <a:pt x="494" y="858"/>
                    <a:pt x="493" y="855"/>
                  </a:cubicBezTo>
                  <a:cubicBezTo>
                    <a:pt x="492" y="853"/>
                    <a:pt x="491" y="852"/>
                    <a:pt x="488" y="850"/>
                  </a:cubicBezTo>
                  <a:cubicBezTo>
                    <a:pt x="485" y="848"/>
                    <a:pt x="483" y="845"/>
                    <a:pt x="481" y="841"/>
                  </a:cubicBezTo>
                  <a:cubicBezTo>
                    <a:pt x="480" y="840"/>
                    <a:pt x="480" y="840"/>
                    <a:pt x="479" y="839"/>
                  </a:cubicBezTo>
                  <a:cubicBezTo>
                    <a:pt x="478" y="838"/>
                    <a:pt x="477" y="838"/>
                    <a:pt x="477" y="837"/>
                  </a:cubicBezTo>
                  <a:cubicBezTo>
                    <a:pt x="475" y="836"/>
                    <a:pt x="473" y="834"/>
                    <a:pt x="473" y="832"/>
                  </a:cubicBezTo>
                  <a:cubicBezTo>
                    <a:pt x="472" y="830"/>
                    <a:pt x="471" y="828"/>
                    <a:pt x="470" y="827"/>
                  </a:cubicBezTo>
                  <a:cubicBezTo>
                    <a:pt x="468" y="825"/>
                    <a:pt x="468" y="823"/>
                    <a:pt x="468" y="821"/>
                  </a:cubicBezTo>
                  <a:cubicBezTo>
                    <a:pt x="468" y="819"/>
                    <a:pt x="468" y="816"/>
                    <a:pt x="469" y="815"/>
                  </a:cubicBezTo>
                  <a:cubicBezTo>
                    <a:pt x="470" y="813"/>
                    <a:pt x="471" y="813"/>
                    <a:pt x="471" y="813"/>
                  </a:cubicBezTo>
                  <a:cubicBezTo>
                    <a:pt x="472" y="812"/>
                    <a:pt x="472" y="812"/>
                    <a:pt x="472" y="811"/>
                  </a:cubicBezTo>
                  <a:cubicBezTo>
                    <a:pt x="473" y="802"/>
                    <a:pt x="473" y="798"/>
                    <a:pt x="469" y="787"/>
                  </a:cubicBezTo>
                  <a:cubicBezTo>
                    <a:pt x="469" y="786"/>
                    <a:pt x="468" y="785"/>
                    <a:pt x="469" y="784"/>
                  </a:cubicBezTo>
                  <a:cubicBezTo>
                    <a:pt x="469" y="782"/>
                    <a:pt x="469" y="781"/>
                    <a:pt x="468" y="780"/>
                  </a:cubicBezTo>
                  <a:cubicBezTo>
                    <a:pt x="467" y="778"/>
                    <a:pt x="467" y="777"/>
                    <a:pt x="466" y="775"/>
                  </a:cubicBezTo>
                  <a:cubicBezTo>
                    <a:pt x="465" y="774"/>
                    <a:pt x="465" y="773"/>
                    <a:pt x="466" y="772"/>
                  </a:cubicBezTo>
                  <a:cubicBezTo>
                    <a:pt x="467" y="772"/>
                    <a:pt x="467" y="772"/>
                    <a:pt x="468" y="771"/>
                  </a:cubicBezTo>
                  <a:cubicBezTo>
                    <a:pt x="468" y="771"/>
                    <a:pt x="468" y="770"/>
                    <a:pt x="468" y="769"/>
                  </a:cubicBezTo>
                  <a:cubicBezTo>
                    <a:pt x="468" y="767"/>
                    <a:pt x="467" y="766"/>
                    <a:pt x="466" y="765"/>
                  </a:cubicBezTo>
                  <a:cubicBezTo>
                    <a:pt x="465" y="763"/>
                    <a:pt x="464" y="761"/>
                    <a:pt x="465" y="759"/>
                  </a:cubicBezTo>
                  <a:cubicBezTo>
                    <a:pt x="465" y="758"/>
                    <a:pt x="464" y="757"/>
                    <a:pt x="464" y="756"/>
                  </a:cubicBezTo>
                  <a:cubicBezTo>
                    <a:pt x="463" y="751"/>
                    <a:pt x="462" y="746"/>
                    <a:pt x="462" y="742"/>
                  </a:cubicBezTo>
                  <a:cubicBezTo>
                    <a:pt x="462" y="738"/>
                    <a:pt x="463" y="734"/>
                    <a:pt x="464" y="732"/>
                  </a:cubicBezTo>
                  <a:cubicBezTo>
                    <a:pt x="464" y="731"/>
                    <a:pt x="464" y="730"/>
                    <a:pt x="463" y="729"/>
                  </a:cubicBezTo>
                  <a:cubicBezTo>
                    <a:pt x="462" y="727"/>
                    <a:pt x="461" y="725"/>
                    <a:pt x="460" y="724"/>
                  </a:cubicBezTo>
                  <a:cubicBezTo>
                    <a:pt x="459" y="724"/>
                    <a:pt x="459" y="724"/>
                    <a:pt x="458" y="725"/>
                  </a:cubicBezTo>
                  <a:cubicBezTo>
                    <a:pt x="456" y="729"/>
                    <a:pt x="455" y="732"/>
                    <a:pt x="454" y="734"/>
                  </a:cubicBezTo>
                  <a:cubicBezTo>
                    <a:pt x="454" y="736"/>
                    <a:pt x="454" y="737"/>
                    <a:pt x="455" y="738"/>
                  </a:cubicBezTo>
                  <a:cubicBezTo>
                    <a:pt x="456" y="741"/>
                    <a:pt x="456" y="745"/>
                    <a:pt x="456" y="748"/>
                  </a:cubicBezTo>
                  <a:cubicBezTo>
                    <a:pt x="457" y="751"/>
                    <a:pt x="457" y="755"/>
                    <a:pt x="457" y="758"/>
                  </a:cubicBezTo>
                  <a:cubicBezTo>
                    <a:pt x="456" y="760"/>
                    <a:pt x="458" y="762"/>
                    <a:pt x="458" y="764"/>
                  </a:cubicBezTo>
                  <a:cubicBezTo>
                    <a:pt x="457" y="766"/>
                    <a:pt x="457" y="769"/>
                    <a:pt x="456" y="771"/>
                  </a:cubicBezTo>
                  <a:cubicBezTo>
                    <a:pt x="456" y="772"/>
                    <a:pt x="456" y="773"/>
                    <a:pt x="456" y="775"/>
                  </a:cubicBezTo>
                  <a:cubicBezTo>
                    <a:pt x="456" y="776"/>
                    <a:pt x="457" y="782"/>
                    <a:pt x="457" y="783"/>
                  </a:cubicBezTo>
                  <a:cubicBezTo>
                    <a:pt x="458" y="785"/>
                    <a:pt x="458" y="786"/>
                    <a:pt x="458" y="789"/>
                  </a:cubicBezTo>
                  <a:cubicBezTo>
                    <a:pt x="458" y="790"/>
                    <a:pt x="457" y="790"/>
                    <a:pt x="456" y="791"/>
                  </a:cubicBezTo>
                  <a:cubicBezTo>
                    <a:pt x="455" y="791"/>
                    <a:pt x="453" y="790"/>
                    <a:pt x="453" y="790"/>
                  </a:cubicBezTo>
                  <a:cubicBezTo>
                    <a:pt x="453" y="784"/>
                    <a:pt x="450" y="780"/>
                    <a:pt x="448" y="775"/>
                  </a:cubicBezTo>
                  <a:cubicBezTo>
                    <a:pt x="448" y="774"/>
                    <a:pt x="448" y="773"/>
                    <a:pt x="449" y="771"/>
                  </a:cubicBezTo>
                  <a:cubicBezTo>
                    <a:pt x="449" y="770"/>
                    <a:pt x="450" y="769"/>
                    <a:pt x="450" y="767"/>
                  </a:cubicBezTo>
                  <a:cubicBezTo>
                    <a:pt x="451" y="766"/>
                    <a:pt x="451" y="765"/>
                    <a:pt x="450" y="764"/>
                  </a:cubicBezTo>
                  <a:cubicBezTo>
                    <a:pt x="449" y="761"/>
                    <a:pt x="448" y="758"/>
                    <a:pt x="446" y="756"/>
                  </a:cubicBezTo>
                  <a:cubicBezTo>
                    <a:pt x="444" y="754"/>
                    <a:pt x="443" y="752"/>
                    <a:pt x="443" y="749"/>
                  </a:cubicBezTo>
                  <a:lnTo>
                    <a:pt x="444" y="748"/>
                  </a:lnTo>
                  <a:cubicBezTo>
                    <a:pt x="445" y="748"/>
                    <a:pt x="445" y="748"/>
                    <a:pt x="445" y="748"/>
                  </a:cubicBezTo>
                  <a:cubicBezTo>
                    <a:pt x="446" y="748"/>
                    <a:pt x="447" y="749"/>
                    <a:pt x="448" y="748"/>
                  </a:cubicBezTo>
                  <a:cubicBezTo>
                    <a:pt x="449" y="747"/>
                    <a:pt x="450" y="746"/>
                    <a:pt x="449" y="744"/>
                  </a:cubicBezTo>
                  <a:cubicBezTo>
                    <a:pt x="449" y="741"/>
                    <a:pt x="449" y="738"/>
                    <a:pt x="447" y="736"/>
                  </a:cubicBezTo>
                  <a:cubicBezTo>
                    <a:pt x="447" y="734"/>
                    <a:pt x="446" y="732"/>
                    <a:pt x="447" y="732"/>
                  </a:cubicBezTo>
                  <a:cubicBezTo>
                    <a:pt x="448" y="727"/>
                    <a:pt x="447" y="722"/>
                    <a:pt x="448" y="718"/>
                  </a:cubicBezTo>
                  <a:cubicBezTo>
                    <a:pt x="448" y="715"/>
                    <a:pt x="449" y="712"/>
                    <a:pt x="449" y="709"/>
                  </a:cubicBezTo>
                  <a:cubicBezTo>
                    <a:pt x="451" y="706"/>
                    <a:pt x="450" y="703"/>
                    <a:pt x="448" y="701"/>
                  </a:cubicBezTo>
                  <a:cubicBezTo>
                    <a:pt x="446" y="697"/>
                    <a:pt x="444" y="694"/>
                    <a:pt x="440" y="692"/>
                  </a:cubicBezTo>
                  <a:cubicBezTo>
                    <a:pt x="439" y="691"/>
                    <a:pt x="439" y="690"/>
                    <a:pt x="440" y="688"/>
                  </a:cubicBezTo>
                  <a:cubicBezTo>
                    <a:pt x="440" y="687"/>
                    <a:pt x="440" y="686"/>
                    <a:pt x="440" y="684"/>
                  </a:cubicBezTo>
                  <a:cubicBezTo>
                    <a:pt x="440" y="681"/>
                    <a:pt x="440" y="679"/>
                    <a:pt x="440" y="675"/>
                  </a:cubicBezTo>
                  <a:cubicBezTo>
                    <a:pt x="440" y="674"/>
                    <a:pt x="440" y="673"/>
                    <a:pt x="440" y="673"/>
                  </a:cubicBezTo>
                  <a:cubicBezTo>
                    <a:pt x="442" y="671"/>
                    <a:pt x="442" y="669"/>
                    <a:pt x="442" y="667"/>
                  </a:cubicBezTo>
                  <a:cubicBezTo>
                    <a:pt x="442" y="666"/>
                    <a:pt x="442" y="665"/>
                    <a:pt x="443" y="665"/>
                  </a:cubicBezTo>
                  <a:cubicBezTo>
                    <a:pt x="443" y="663"/>
                    <a:pt x="444" y="663"/>
                    <a:pt x="444" y="663"/>
                  </a:cubicBezTo>
                  <a:cubicBezTo>
                    <a:pt x="445" y="662"/>
                    <a:pt x="445" y="662"/>
                    <a:pt x="444" y="661"/>
                  </a:cubicBezTo>
                  <a:cubicBezTo>
                    <a:pt x="444" y="660"/>
                    <a:pt x="443" y="660"/>
                    <a:pt x="443" y="659"/>
                  </a:cubicBezTo>
                  <a:cubicBezTo>
                    <a:pt x="443" y="657"/>
                    <a:pt x="443" y="654"/>
                    <a:pt x="443" y="652"/>
                  </a:cubicBezTo>
                  <a:lnTo>
                    <a:pt x="443" y="651"/>
                  </a:lnTo>
                  <a:cubicBezTo>
                    <a:pt x="444" y="650"/>
                    <a:pt x="444" y="648"/>
                    <a:pt x="445" y="646"/>
                  </a:cubicBezTo>
                  <a:cubicBezTo>
                    <a:pt x="447" y="644"/>
                    <a:pt x="447" y="642"/>
                    <a:pt x="447" y="640"/>
                  </a:cubicBezTo>
                  <a:cubicBezTo>
                    <a:pt x="447" y="639"/>
                    <a:pt x="448" y="637"/>
                    <a:pt x="449" y="636"/>
                  </a:cubicBezTo>
                  <a:cubicBezTo>
                    <a:pt x="452" y="634"/>
                    <a:pt x="454" y="631"/>
                    <a:pt x="455" y="627"/>
                  </a:cubicBezTo>
                  <a:cubicBezTo>
                    <a:pt x="455" y="626"/>
                    <a:pt x="456" y="625"/>
                    <a:pt x="456" y="625"/>
                  </a:cubicBezTo>
                  <a:cubicBezTo>
                    <a:pt x="457" y="622"/>
                    <a:pt x="459" y="619"/>
                    <a:pt x="462" y="617"/>
                  </a:cubicBezTo>
                  <a:cubicBezTo>
                    <a:pt x="465" y="615"/>
                    <a:pt x="468" y="612"/>
                    <a:pt x="469" y="609"/>
                  </a:cubicBezTo>
                  <a:cubicBezTo>
                    <a:pt x="471" y="606"/>
                    <a:pt x="474" y="603"/>
                    <a:pt x="477" y="600"/>
                  </a:cubicBezTo>
                  <a:cubicBezTo>
                    <a:pt x="480" y="597"/>
                    <a:pt x="482" y="594"/>
                    <a:pt x="483" y="590"/>
                  </a:cubicBezTo>
                  <a:cubicBezTo>
                    <a:pt x="484" y="587"/>
                    <a:pt x="485" y="582"/>
                    <a:pt x="487" y="581"/>
                  </a:cubicBezTo>
                  <a:cubicBezTo>
                    <a:pt x="488" y="579"/>
                    <a:pt x="490" y="578"/>
                    <a:pt x="492" y="578"/>
                  </a:cubicBezTo>
                  <a:cubicBezTo>
                    <a:pt x="492" y="577"/>
                    <a:pt x="491" y="577"/>
                    <a:pt x="491" y="575"/>
                  </a:cubicBezTo>
                  <a:cubicBezTo>
                    <a:pt x="490" y="571"/>
                    <a:pt x="487" y="565"/>
                    <a:pt x="486" y="560"/>
                  </a:cubicBezTo>
                  <a:cubicBezTo>
                    <a:pt x="486" y="559"/>
                    <a:pt x="485" y="557"/>
                    <a:pt x="485" y="556"/>
                  </a:cubicBezTo>
                  <a:cubicBezTo>
                    <a:pt x="485" y="555"/>
                    <a:pt x="485" y="554"/>
                    <a:pt x="485" y="554"/>
                  </a:cubicBezTo>
                  <a:cubicBezTo>
                    <a:pt x="486" y="552"/>
                    <a:pt x="486" y="551"/>
                    <a:pt x="486" y="549"/>
                  </a:cubicBezTo>
                  <a:cubicBezTo>
                    <a:pt x="486" y="549"/>
                    <a:pt x="487" y="548"/>
                    <a:pt x="488" y="549"/>
                  </a:cubicBezTo>
                  <a:cubicBezTo>
                    <a:pt x="488" y="549"/>
                    <a:pt x="490" y="549"/>
                    <a:pt x="491" y="550"/>
                  </a:cubicBezTo>
                  <a:cubicBezTo>
                    <a:pt x="491" y="551"/>
                    <a:pt x="492" y="552"/>
                    <a:pt x="492" y="553"/>
                  </a:cubicBezTo>
                  <a:cubicBezTo>
                    <a:pt x="492" y="555"/>
                    <a:pt x="493" y="556"/>
                    <a:pt x="495" y="558"/>
                  </a:cubicBezTo>
                  <a:cubicBezTo>
                    <a:pt x="497" y="559"/>
                    <a:pt x="499" y="561"/>
                    <a:pt x="497" y="564"/>
                  </a:cubicBezTo>
                  <a:cubicBezTo>
                    <a:pt x="497" y="565"/>
                    <a:pt x="497" y="566"/>
                    <a:pt x="497" y="567"/>
                  </a:cubicBezTo>
                  <a:cubicBezTo>
                    <a:pt x="497" y="570"/>
                    <a:pt x="499" y="571"/>
                    <a:pt x="499" y="571"/>
                  </a:cubicBezTo>
                  <a:lnTo>
                    <a:pt x="500" y="571"/>
                  </a:lnTo>
                  <a:lnTo>
                    <a:pt x="500" y="570"/>
                  </a:lnTo>
                  <a:cubicBezTo>
                    <a:pt x="500" y="569"/>
                    <a:pt x="499" y="569"/>
                    <a:pt x="499" y="567"/>
                  </a:cubicBezTo>
                  <a:cubicBezTo>
                    <a:pt x="500" y="566"/>
                    <a:pt x="500" y="564"/>
                    <a:pt x="501" y="563"/>
                  </a:cubicBezTo>
                  <a:cubicBezTo>
                    <a:pt x="502" y="563"/>
                    <a:pt x="502" y="562"/>
                    <a:pt x="501" y="561"/>
                  </a:cubicBezTo>
                  <a:cubicBezTo>
                    <a:pt x="501" y="560"/>
                    <a:pt x="500" y="560"/>
                    <a:pt x="499" y="559"/>
                  </a:cubicBezTo>
                  <a:cubicBezTo>
                    <a:pt x="497" y="558"/>
                    <a:pt x="496" y="557"/>
                    <a:pt x="496" y="555"/>
                  </a:cubicBezTo>
                  <a:cubicBezTo>
                    <a:pt x="495" y="554"/>
                    <a:pt x="495" y="553"/>
                    <a:pt x="494" y="551"/>
                  </a:cubicBezTo>
                  <a:lnTo>
                    <a:pt x="493" y="547"/>
                  </a:lnTo>
                  <a:lnTo>
                    <a:pt x="494" y="546"/>
                  </a:lnTo>
                  <a:cubicBezTo>
                    <a:pt x="495" y="546"/>
                    <a:pt x="495" y="545"/>
                    <a:pt x="495" y="543"/>
                  </a:cubicBezTo>
                  <a:lnTo>
                    <a:pt x="496" y="542"/>
                  </a:lnTo>
                  <a:lnTo>
                    <a:pt x="496" y="541"/>
                  </a:lnTo>
                  <a:cubicBezTo>
                    <a:pt x="497" y="540"/>
                    <a:pt x="496" y="541"/>
                    <a:pt x="496" y="541"/>
                  </a:cubicBezTo>
                  <a:cubicBezTo>
                    <a:pt x="497" y="541"/>
                    <a:pt x="499" y="540"/>
                    <a:pt x="499" y="540"/>
                  </a:cubicBezTo>
                  <a:cubicBezTo>
                    <a:pt x="500" y="539"/>
                    <a:pt x="500" y="538"/>
                    <a:pt x="500" y="537"/>
                  </a:cubicBezTo>
                  <a:cubicBezTo>
                    <a:pt x="499" y="536"/>
                    <a:pt x="497" y="534"/>
                    <a:pt x="497" y="532"/>
                  </a:cubicBezTo>
                  <a:lnTo>
                    <a:pt x="496" y="531"/>
                  </a:lnTo>
                  <a:cubicBezTo>
                    <a:pt x="497" y="530"/>
                    <a:pt x="499" y="528"/>
                    <a:pt x="501" y="528"/>
                  </a:cubicBezTo>
                  <a:cubicBezTo>
                    <a:pt x="502" y="527"/>
                    <a:pt x="503" y="527"/>
                    <a:pt x="503" y="527"/>
                  </a:cubicBezTo>
                  <a:lnTo>
                    <a:pt x="503" y="526"/>
                  </a:lnTo>
                  <a:lnTo>
                    <a:pt x="503" y="525"/>
                  </a:lnTo>
                  <a:cubicBezTo>
                    <a:pt x="502" y="525"/>
                    <a:pt x="500" y="525"/>
                    <a:pt x="499" y="525"/>
                  </a:cubicBezTo>
                  <a:cubicBezTo>
                    <a:pt x="496" y="524"/>
                    <a:pt x="495" y="523"/>
                    <a:pt x="496" y="521"/>
                  </a:cubicBezTo>
                  <a:lnTo>
                    <a:pt x="497" y="521"/>
                  </a:lnTo>
                  <a:cubicBezTo>
                    <a:pt x="500" y="521"/>
                    <a:pt x="500" y="520"/>
                    <a:pt x="500" y="518"/>
                  </a:cubicBezTo>
                  <a:cubicBezTo>
                    <a:pt x="499" y="517"/>
                    <a:pt x="500" y="516"/>
                    <a:pt x="501" y="516"/>
                  </a:cubicBezTo>
                  <a:cubicBezTo>
                    <a:pt x="501" y="516"/>
                    <a:pt x="502" y="517"/>
                    <a:pt x="503" y="516"/>
                  </a:cubicBezTo>
                  <a:cubicBezTo>
                    <a:pt x="503" y="514"/>
                    <a:pt x="504" y="513"/>
                    <a:pt x="507" y="512"/>
                  </a:cubicBezTo>
                  <a:lnTo>
                    <a:pt x="507" y="511"/>
                  </a:lnTo>
                  <a:cubicBezTo>
                    <a:pt x="505" y="510"/>
                    <a:pt x="504" y="510"/>
                    <a:pt x="504" y="509"/>
                  </a:cubicBezTo>
                  <a:cubicBezTo>
                    <a:pt x="503" y="509"/>
                    <a:pt x="503" y="508"/>
                    <a:pt x="503" y="506"/>
                  </a:cubicBezTo>
                  <a:cubicBezTo>
                    <a:pt x="503" y="505"/>
                    <a:pt x="504" y="504"/>
                    <a:pt x="505" y="504"/>
                  </a:cubicBezTo>
                  <a:cubicBezTo>
                    <a:pt x="505" y="503"/>
                    <a:pt x="505" y="503"/>
                    <a:pt x="505" y="502"/>
                  </a:cubicBezTo>
                  <a:cubicBezTo>
                    <a:pt x="504" y="501"/>
                    <a:pt x="504" y="501"/>
                    <a:pt x="504" y="501"/>
                  </a:cubicBezTo>
                  <a:cubicBezTo>
                    <a:pt x="503" y="503"/>
                    <a:pt x="502" y="504"/>
                    <a:pt x="500" y="505"/>
                  </a:cubicBezTo>
                  <a:cubicBezTo>
                    <a:pt x="500" y="506"/>
                    <a:pt x="499" y="506"/>
                    <a:pt x="499" y="506"/>
                  </a:cubicBezTo>
                  <a:cubicBezTo>
                    <a:pt x="499" y="505"/>
                    <a:pt x="497" y="505"/>
                    <a:pt x="497" y="505"/>
                  </a:cubicBezTo>
                  <a:cubicBezTo>
                    <a:pt x="497" y="503"/>
                    <a:pt x="499" y="502"/>
                    <a:pt x="497" y="500"/>
                  </a:cubicBezTo>
                  <a:cubicBezTo>
                    <a:pt x="497" y="500"/>
                    <a:pt x="499" y="499"/>
                    <a:pt x="499" y="497"/>
                  </a:cubicBezTo>
                  <a:cubicBezTo>
                    <a:pt x="500" y="496"/>
                    <a:pt x="500" y="496"/>
                    <a:pt x="501" y="495"/>
                  </a:cubicBezTo>
                  <a:cubicBezTo>
                    <a:pt x="502" y="494"/>
                    <a:pt x="502" y="493"/>
                    <a:pt x="501" y="492"/>
                  </a:cubicBezTo>
                  <a:cubicBezTo>
                    <a:pt x="501" y="491"/>
                    <a:pt x="502" y="491"/>
                    <a:pt x="502" y="491"/>
                  </a:cubicBezTo>
                  <a:lnTo>
                    <a:pt x="501" y="488"/>
                  </a:lnTo>
                  <a:cubicBezTo>
                    <a:pt x="501" y="488"/>
                    <a:pt x="500" y="487"/>
                    <a:pt x="501" y="486"/>
                  </a:cubicBezTo>
                  <a:cubicBezTo>
                    <a:pt x="502" y="485"/>
                    <a:pt x="503" y="482"/>
                    <a:pt x="503" y="481"/>
                  </a:cubicBezTo>
                  <a:cubicBezTo>
                    <a:pt x="503" y="482"/>
                    <a:pt x="501" y="483"/>
                    <a:pt x="500" y="484"/>
                  </a:cubicBezTo>
                  <a:lnTo>
                    <a:pt x="499" y="484"/>
                  </a:lnTo>
                  <a:lnTo>
                    <a:pt x="499" y="483"/>
                  </a:lnTo>
                  <a:cubicBezTo>
                    <a:pt x="499" y="481"/>
                    <a:pt x="500" y="479"/>
                    <a:pt x="502" y="477"/>
                  </a:cubicBezTo>
                  <a:cubicBezTo>
                    <a:pt x="503" y="476"/>
                    <a:pt x="503" y="475"/>
                    <a:pt x="503" y="473"/>
                  </a:cubicBezTo>
                  <a:cubicBezTo>
                    <a:pt x="502" y="473"/>
                    <a:pt x="502" y="473"/>
                    <a:pt x="502" y="473"/>
                  </a:cubicBezTo>
                  <a:cubicBezTo>
                    <a:pt x="502" y="474"/>
                    <a:pt x="502" y="474"/>
                    <a:pt x="502" y="474"/>
                  </a:cubicBezTo>
                  <a:lnTo>
                    <a:pt x="502" y="475"/>
                  </a:lnTo>
                  <a:cubicBezTo>
                    <a:pt x="501" y="475"/>
                    <a:pt x="501" y="474"/>
                    <a:pt x="502" y="474"/>
                  </a:cubicBezTo>
                  <a:lnTo>
                    <a:pt x="502" y="473"/>
                  </a:lnTo>
                  <a:lnTo>
                    <a:pt x="503" y="473"/>
                  </a:lnTo>
                  <a:lnTo>
                    <a:pt x="503" y="469"/>
                  </a:lnTo>
                  <a:cubicBezTo>
                    <a:pt x="503" y="467"/>
                    <a:pt x="504" y="466"/>
                    <a:pt x="505" y="465"/>
                  </a:cubicBezTo>
                  <a:cubicBezTo>
                    <a:pt x="507" y="464"/>
                    <a:pt x="508" y="464"/>
                    <a:pt x="510" y="465"/>
                  </a:cubicBezTo>
                  <a:cubicBezTo>
                    <a:pt x="510" y="466"/>
                    <a:pt x="510" y="466"/>
                    <a:pt x="511" y="466"/>
                  </a:cubicBezTo>
                  <a:cubicBezTo>
                    <a:pt x="511" y="467"/>
                    <a:pt x="511" y="467"/>
                    <a:pt x="512" y="467"/>
                  </a:cubicBezTo>
                  <a:lnTo>
                    <a:pt x="512" y="466"/>
                  </a:lnTo>
                  <a:cubicBezTo>
                    <a:pt x="512" y="465"/>
                    <a:pt x="511" y="463"/>
                    <a:pt x="511" y="462"/>
                  </a:cubicBezTo>
                  <a:cubicBezTo>
                    <a:pt x="512" y="461"/>
                    <a:pt x="512" y="460"/>
                    <a:pt x="512" y="459"/>
                  </a:cubicBezTo>
                  <a:cubicBezTo>
                    <a:pt x="512" y="458"/>
                    <a:pt x="511" y="458"/>
                    <a:pt x="511" y="458"/>
                  </a:cubicBezTo>
                  <a:cubicBezTo>
                    <a:pt x="511" y="459"/>
                    <a:pt x="511" y="459"/>
                    <a:pt x="511" y="459"/>
                  </a:cubicBezTo>
                  <a:cubicBezTo>
                    <a:pt x="510" y="460"/>
                    <a:pt x="510" y="460"/>
                    <a:pt x="510" y="461"/>
                  </a:cubicBezTo>
                  <a:cubicBezTo>
                    <a:pt x="510" y="462"/>
                    <a:pt x="509" y="463"/>
                    <a:pt x="508" y="462"/>
                  </a:cubicBezTo>
                  <a:cubicBezTo>
                    <a:pt x="507" y="462"/>
                    <a:pt x="505" y="461"/>
                    <a:pt x="505" y="460"/>
                  </a:cubicBezTo>
                  <a:cubicBezTo>
                    <a:pt x="504" y="458"/>
                    <a:pt x="504" y="456"/>
                    <a:pt x="504" y="454"/>
                  </a:cubicBezTo>
                  <a:cubicBezTo>
                    <a:pt x="504" y="453"/>
                    <a:pt x="505" y="452"/>
                    <a:pt x="505" y="451"/>
                  </a:cubicBezTo>
                  <a:cubicBezTo>
                    <a:pt x="507" y="450"/>
                    <a:pt x="505" y="449"/>
                    <a:pt x="504" y="448"/>
                  </a:cubicBezTo>
                  <a:cubicBezTo>
                    <a:pt x="504" y="447"/>
                    <a:pt x="504" y="446"/>
                    <a:pt x="503" y="445"/>
                  </a:cubicBezTo>
                  <a:cubicBezTo>
                    <a:pt x="503" y="443"/>
                    <a:pt x="503" y="442"/>
                    <a:pt x="505" y="441"/>
                  </a:cubicBezTo>
                  <a:lnTo>
                    <a:pt x="505" y="440"/>
                  </a:lnTo>
                  <a:lnTo>
                    <a:pt x="504" y="440"/>
                  </a:lnTo>
                  <a:cubicBezTo>
                    <a:pt x="503" y="439"/>
                    <a:pt x="501" y="438"/>
                    <a:pt x="501" y="435"/>
                  </a:cubicBezTo>
                  <a:cubicBezTo>
                    <a:pt x="500" y="434"/>
                    <a:pt x="500" y="433"/>
                    <a:pt x="500" y="433"/>
                  </a:cubicBezTo>
                  <a:cubicBezTo>
                    <a:pt x="500" y="433"/>
                    <a:pt x="499" y="433"/>
                    <a:pt x="499" y="432"/>
                  </a:cubicBezTo>
                  <a:cubicBezTo>
                    <a:pt x="497" y="430"/>
                    <a:pt x="495" y="427"/>
                    <a:pt x="493" y="427"/>
                  </a:cubicBezTo>
                  <a:cubicBezTo>
                    <a:pt x="492" y="426"/>
                    <a:pt x="492" y="426"/>
                    <a:pt x="492" y="425"/>
                  </a:cubicBezTo>
                  <a:cubicBezTo>
                    <a:pt x="491" y="425"/>
                    <a:pt x="490" y="424"/>
                    <a:pt x="490" y="423"/>
                  </a:cubicBezTo>
                  <a:cubicBezTo>
                    <a:pt x="490" y="422"/>
                    <a:pt x="490" y="422"/>
                    <a:pt x="490" y="422"/>
                  </a:cubicBezTo>
                  <a:cubicBezTo>
                    <a:pt x="490" y="420"/>
                    <a:pt x="490" y="417"/>
                    <a:pt x="487" y="416"/>
                  </a:cubicBezTo>
                  <a:cubicBezTo>
                    <a:pt x="485" y="414"/>
                    <a:pt x="485" y="412"/>
                    <a:pt x="485" y="409"/>
                  </a:cubicBezTo>
                  <a:cubicBezTo>
                    <a:pt x="486" y="408"/>
                    <a:pt x="486" y="408"/>
                    <a:pt x="486" y="407"/>
                  </a:cubicBezTo>
                  <a:cubicBezTo>
                    <a:pt x="485" y="407"/>
                    <a:pt x="484" y="406"/>
                    <a:pt x="483" y="406"/>
                  </a:cubicBezTo>
                  <a:cubicBezTo>
                    <a:pt x="481" y="406"/>
                    <a:pt x="481" y="405"/>
                    <a:pt x="481" y="403"/>
                  </a:cubicBezTo>
                  <a:cubicBezTo>
                    <a:pt x="481" y="402"/>
                    <a:pt x="480" y="402"/>
                    <a:pt x="479" y="402"/>
                  </a:cubicBezTo>
                  <a:cubicBezTo>
                    <a:pt x="478" y="403"/>
                    <a:pt x="477" y="404"/>
                    <a:pt x="477" y="405"/>
                  </a:cubicBezTo>
                  <a:cubicBezTo>
                    <a:pt x="477" y="406"/>
                    <a:pt x="477" y="407"/>
                    <a:pt x="478" y="408"/>
                  </a:cubicBezTo>
                  <a:cubicBezTo>
                    <a:pt x="478" y="409"/>
                    <a:pt x="478" y="410"/>
                    <a:pt x="477" y="411"/>
                  </a:cubicBezTo>
                  <a:cubicBezTo>
                    <a:pt x="477" y="411"/>
                    <a:pt x="478" y="411"/>
                    <a:pt x="478" y="412"/>
                  </a:cubicBezTo>
                  <a:cubicBezTo>
                    <a:pt x="479" y="412"/>
                    <a:pt x="479" y="413"/>
                    <a:pt x="478" y="413"/>
                  </a:cubicBezTo>
                  <a:cubicBezTo>
                    <a:pt x="477" y="414"/>
                    <a:pt x="475" y="415"/>
                    <a:pt x="473" y="415"/>
                  </a:cubicBezTo>
                  <a:lnTo>
                    <a:pt x="472" y="415"/>
                  </a:lnTo>
                  <a:cubicBezTo>
                    <a:pt x="471" y="414"/>
                    <a:pt x="472" y="414"/>
                    <a:pt x="473" y="413"/>
                  </a:cubicBezTo>
                  <a:cubicBezTo>
                    <a:pt x="473" y="413"/>
                    <a:pt x="474" y="412"/>
                    <a:pt x="475" y="412"/>
                  </a:cubicBezTo>
                  <a:lnTo>
                    <a:pt x="475" y="411"/>
                  </a:lnTo>
                  <a:cubicBezTo>
                    <a:pt x="476" y="410"/>
                    <a:pt x="476" y="410"/>
                    <a:pt x="476" y="410"/>
                  </a:cubicBezTo>
                  <a:cubicBezTo>
                    <a:pt x="475" y="409"/>
                    <a:pt x="475" y="409"/>
                    <a:pt x="474" y="409"/>
                  </a:cubicBezTo>
                  <a:cubicBezTo>
                    <a:pt x="473" y="410"/>
                    <a:pt x="472" y="411"/>
                    <a:pt x="470" y="411"/>
                  </a:cubicBezTo>
                  <a:cubicBezTo>
                    <a:pt x="470" y="411"/>
                    <a:pt x="469" y="411"/>
                    <a:pt x="468" y="411"/>
                  </a:cubicBezTo>
                  <a:cubicBezTo>
                    <a:pt x="467" y="409"/>
                    <a:pt x="465" y="409"/>
                    <a:pt x="462" y="410"/>
                  </a:cubicBezTo>
                  <a:cubicBezTo>
                    <a:pt x="461" y="410"/>
                    <a:pt x="460" y="410"/>
                    <a:pt x="459" y="410"/>
                  </a:cubicBezTo>
                  <a:cubicBezTo>
                    <a:pt x="457" y="409"/>
                    <a:pt x="455" y="409"/>
                    <a:pt x="452" y="410"/>
                  </a:cubicBezTo>
                  <a:cubicBezTo>
                    <a:pt x="451" y="410"/>
                    <a:pt x="450" y="409"/>
                    <a:pt x="449" y="409"/>
                  </a:cubicBezTo>
                  <a:cubicBezTo>
                    <a:pt x="448" y="409"/>
                    <a:pt x="448" y="408"/>
                    <a:pt x="448" y="407"/>
                  </a:cubicBezTo>
                  <a:cubicBezTo>
                    <a:pt x="448" y="407"/>
                    <a:pt x="448" y="406"/>
                    <a:pt x="449" y="406"/>
                  </a:cubicBezTo>
                  <a:cubicBezTo>
                    <a:pt x="450" y="405"/>
                    <a:pt x="452" y="405"/>
                    <a:pt x="453" y="405"/>
                  </a:cubicBezTo>
                  <a:cubicBezTo>
                    <a:pt x="454" y="405"/>
                    <a:pt x="454" y="405"/>
                    <a:pt x="454" y="404"/>
                  </a:cubicBezTo>
                  <a:cubicBezTo>
                    <a:pt x="453" y="403"/>
                    <a:pt x="454" y="402"/>
                    <a:pt x="455" y="401"/>
                  </a:cubicBezTo>
                  <a:cubicBezTo>
                    <a:pt x="458" y="400"/>
                    <a:pt x="461" y="397"/>
                    <a:pt x="464" y="395"/>
                  </a:cubicBezTo>
                  <a:cubicBezTo>
                    <a:pt x="464" y="394"/>
                    <a:pt x="465" y="394"/>
                    <a:pt x="466" y="394"/>
                  </a:cubicBezTo>
                  <a:cubicBezTo>
                    <a:pt x="468" y="393"/>
                    <a:pt x="470" y="394"/>
                    <a:pt x="472" y="397"/>
                  </a:cubicBezTo>
                  <a:cubicBezTo>
                    <a:pt x="473" y="397"/>
                    <a:pt x="473" y="397"/>
                    <a:pt x="474" y="396"/>
                  </a:cubicBezTo>
                  <a:cubicBezTo>
                    <a:pt x="474" y="396"/>
                    <a:pt x="474" y="395"/>
                    <a:pt x="474" y="394"/>
                  </a:cubicBezTo>
                  <a:cubicBezTo>
                    <a:pt x="475" y="393"/>
                    <a:pt x="474" y="391"/>
                    <a:pt x="472" y="391"/>
                  </a:cubicBezTo>
                  <a:cubicBezTo>
                    <a:pt x="468" y="392"/>
                    <a:pt x="464" y="391"/>
                    <a:pt x="461" y="394"/>
                  </a:cubicBezTo>
                  <a:cubicBezTo>
                    <a:pt x="460" y="395"/>
                    <a:pt x="459" y="395"/>
                    <a:pt x="458" y="395"/>
                  </a:cubicBezTo>
                  <a:cubicBezTo>
                    <a:pt x="457" y="394"/>
                    <a:pt x="455" y="394"/>
                    <a:pt x="455" y="395"/>
                  </a:cubicBezTo>
                  <a:cubicBezTo>
                    <a:pt x="453" y="397"/>
                    <a:pt x="451" y="397"/>
                    <a:pt x="450" y="399"/>
                  </a:cubicBezTo>
                  <a:cubicBezTo>
                    <a:pt x="448" y="399"/>
                    <a:pt x="447" y="399"/>
                    <a:pt x="446" y="399"/>
                  </a:cubicBezTo>
                  <a:cubicBezTo>
                    <a:pt x="445" y="396"/>
                    <a:pt x="443" y="396"/>
                    <a:pt x="441" y="397"/>
                  </a:cubicBezTo>
                  <a:cubicBezTo>
                    <a:pt x="440" y="399"/>
                    <a:pt x="439" y="399"/>
                    <a:pt x="440" y="401"/>
                  </a:cubicBezTo>
                  <a:cubicBezTo>
                    <a:pt x="440" y="401"/>
                    <a:pt x="440" y="402"/>
                    <a:pt x="440" y="403"/>
                  </a:cubicBezTo>
                  <a:cubicBezTo>
                    <a:pt x="440" y="404"/>
                    <a:pt x="439" y="405"/>
                    <a:pt x="436" y="406"/>
                  </a:cubicBezTo>
                  <a:lnTo>
                    <a:pt x="435" y="406"/>
                  </a:lnTo>
                  <a:cubicBezTo>
                    <a:pt x="433" y="406"/>
                    <a:pt x="432" y="406"/>
                    <a:pt x="431" y="407"/>
                  </a:cubicBezTo>
                  <a:cubicBezTo>
                    <a:pt x="428" y="408"/>
                    <a:pt x="425" y="409"/>
                    <a:pt x="424" y="408"/>
                  </a:cubicBezTo>
                  <a:cubicBezTo>
                    <a:pt x="419" y="408"/>
                    <a:pt x="415" y="408"/>
                    <a:pt x="411" y="409"/>
                  </a:cubicBezTo>
                  <a:cubicBezTo>
                    <a:pt x="411" y="409"/>
                    <a:pt x="410" y="409"/>
                    <a:pt x="409" y="410"/>
                  </a:cubicBezTo>
                  <a:cubicBezTo>
                    <a:pt x="408" y="411"/>
                    <a:pt x="407" y="412"/>
                    <a:pt x="405" y="412"/>
                  </a:cubicBezTo>
                  <a:cubicBezTo>
                    <a:pt x="403" y="412"/>
                    <a:pt x="402" y="412"/>
                    <a:pt x="400" y="412"/>
                  </a:cubicBezTo>
                  <a:cubicBezTo>
                    <a:pt x="399" y="412"/>
                    <a:pt x="399" y="412"/>
                    <a:pt x="398" y="413"/>
                  </a:cubicBezTo>
                  <a:lnTo>
                    <a:pt x="399" y="413"/>
                  </a:lnTo>
                  <a:lnTo>
                    <a:pt x="398" y="413"/>
                  </a:lnTo>
                  <a:cubicBezTo>
                    <a:pt x="398" y="412"/>
                    <a:pt x="397" y="412"/>
                    <a:pt x="397" y="412"/>
                  </a:cubicBezTo>
                  <a:cubicBezTo>
                    <a:pt x="395" y="412"/>
                    <a:pt x="393" y="412"/>
                    <a:pt x="391" y="413"/>
                  </a:cubicBezTo>
                  <a:cubicBezTo>
                    <a:pt x="389" y="415"/>
                    <a:pt x="387" y="414"/>
                    <a:pt x="384" y="414"/>
                  </a:cubicBezTo>
                  <a:cubicBezTo>
                    <a:pt x="383" y="414"/>
                    <a:pt x="381" y="414"/>
                    <a:pt x="380" y="415"/>
                  </a:cubicBezTo>
                  <a:cubicBezTo>
                    <a:pt x="379" y="415"/>
                    <a:pt x="378" y="414"/>
                    <a:pt x="378" y="414"/>
                  </a:cubicBezTo>
                  <a:cubicBezTo>
                    <a:pt x="376" y="413"/>
                    <a:pt x="373" y="413"/>
                    <a:pt x="371" y="413"/>
                  </a:cubicBezTo>
                  <a:cubicBezTo>
                    <a:pt x="371" y="412"/>
                    <a:pt x="371" y="413"/>
                    <a:pt x="370" y="413"/>
                  </a:cubicBezTo>
                  <a:cubicBezTo>
                    <a:pt x="369" y="414"/>
                    <a:pt x="369" y="414"/>
                    <a:pt x="369" y="413"/>
                  </a:cubicBezTo>
                  <a:cubicBezTo>
                    <a:pt x="369" y="412"/>
                    <a:pt x="369" y="411"/>
                    <a:pt x="368" y="410"/>
                  </a:cubicBezTo>
                  <a:cubicBezTo>
                    <a:pt x="366" y="412"/>
                    <a:pt x="363" y="413"/>
                    <a:pt x="359" y="412"/>
                  </a:cubicBezTo>
                  <a:cubicBezTo>
                    <a:pt x="357" y="411"/>
                    <a:pt x="356" y="411"/>
                    <a:pt x="354" y="412"/>
                  </a:cubicBezTo>
                  <a:cubicBezTo>
                    <a:pt x="353" y="412"/>
                    <a:pt x="352" y="412"/>
                    <a:pt x="350" y="412"/>
                  </a:cubicBezTo>
                  <a:cubicBezTo>
                    <a:pt x="349" y="411"/>
                    <a:pt x="348" y="410"/>
                    <a:pt x="346" y="410"/>
                  </a:cubicBezTo>
                  <a:lnTo>
                    <a:pt x="345" y="410"/>
                  </a:lnTo>
                  <a:lnTo>
                    <a:pt x="344" y="409"/>
                  </a:lnTo>
                  <a:lnTo>
                    <a:pt x="345" y="408"/>
                  </a:lnTo>
                  <a:cubicBezTo>
                    <a:pt x="346" y="407"/>
                    <a:pt x="348" y="405"/>
                    <a:pt x="350" y="406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6" y="408"/>
                    <a:pt x="359" y="408"/>
                    <a:pt x="363" y="407"/>
                  </a:cubicBezTo>
                  <a:cubicBezTo>
                    <a:pt x="365" y="406"/>
                    <a:pt x="367" y="406"/>
                    <a:pt x="369" y="406"/>
                  </a:cubicBezTo>
                  <a:cubicBezTo>
                    <a:pt x="371" y="405"/>
                    <a:pt x="373" y="406"/>
                    <a:pt x="375" y="407"/>
                  </a:cubicBezTo>
                  <a:cubicBezTo>
                    <a:pt x="376" y="408"/>
                    <a:pt x="377" y="408"/>
                    <a:pt x="378" y="408"/>
                  </a:cubicBezTo>
                  <a:cubicBezTo>
                    <a:pt x="379" y="406"/>
                    <a:pt x="381" y="406"/>
                    <a:pt x="383" y="406"/>
                  </a:cubicBezTo>
                  <a:cubicBezTo>
                    <a:pt x="386" y="405"/>
                    <a:pt x="389" y="405"/>
                    <a:pt x="392" y="405"/>
                  </a:cubicBezTo>
                  <a:cubicBezTo>
                    <a:pt x="394" y="405"/>
                    <a:pt x="396" y="404"/>
                    <a:pt x="398" y="404"/>
                  </a:cubicBezTo>
                  <a:cubicBezTo>
                    <a:pt x="404" y="404"/>
                    <a:pt x="408" y="401"/>
                    <a:pt x="413" y="396"/>
                  </a:cubicBezTo>
                  <a:cubicBezTo>
                    <a:pt x="414" y="394"/>
                    <a:pt x="416" y="393"/>
                    <a:pt x="419" y="393"/>
                  </a:cubicBezTo>
                  <a:lnTo>
                    <a:pt x="419" y="392"/>
                  </a:lnTo>
                  <a:lnTo>
                    <a:pt x="419" y="391"/>
                  </a:lnTo>
                  <a:cubicBezTo>
                    <a:pt x="418" y="391"/>
                    <a:pt x="417" y="391"/>
                    <a:pt x="417" y="391"/>
                  </a:cubicBezTo>
                  <a:cubicBezTo>
                    <a:pt x="416" y="391"/>
                    <a:pt x="415" y="390"/>
                    <a:pt x="415" y="390"/>
                  </a:cubicBezTo>
                  <a:cubicBezTo>
                    <a:pt x="413" y="388"/>
                    <a:pt x="413" y="388"/>
                    <a:pt x="411" y="389"/>
                  </a:cubicBezTo>
                  <a:cubicBezTo>
                    <a:pt x="410" y="390"/>
                    <a:pt x="409" y="389"/>
                    <a:pt x="410" y="389"/>
                  </a:cubicBezTo>
                  <a:cubicBezTo>
                    <a:pt x="410" y="386"/>
                    <a:pt x="408" y="384"/>
                    <a:pt x="407" y="381"/>
                  </a:cubicBezTo>
                  <a:lnTo>
                    <a:pt x="406" y="381"/>
                  </a:lnTo>
                  <a:cubicBezTo>
                    <a:pt x="404" y="383"/>
                    <a:pt x="402" y="382"/>
                    <a:pt x="401" y="380"/>
                  </a:cubicBezTo>
                  <a:cubicBezTo>
                    <a:pt x="400" y="380"/>
                    <a:pt x="400" y="379"/>
                    <a:pt x="401" y="379"/>
                  </a:cubicBezTo>
                  <a:cubicBezTo>
                    <a:pt x="402" y="378"/>
                    <a:pt x="402" y="378"/>
                    <a:pt x="403" y="378"/>
                  </a:cubicBezTo>
                  <a:cubicBezTo>
                    <a:pt x="403" y="377"/>
                    <a:pt x="404" y="376"/>
                    <a:pt x="404" y="375"/>
                  </a:cubicBezTo>
                  <a:cubicBezTo>
                    <a:pt x="404" y="374"/>
                    <a:pt x="404" y="373"/>
                    <a:pt x="406" y="372"/>
                  </a:cubicBezTo>
                  <a:cubicBezTo>
                    <a:pt x="407" y="372"/>
                    <a:pt x="409" y="371"/>
                    <a:pt x="409" y="369"/>
                  </a:cubicBezTo>
                  <a:cubicBezTo>
                    <a:pt x="410" y="368"/>
                    <a:pt x="410" y="367"/>
                    <a:pt x="411" y="365"/>
                  </a:cubicBezTo>
                  <a:cubicBezTo>
                    <a:pt x="409" y="364"/>
                    <a:pt x="408" y="364"/>
                    <a:pt x="406" y="364"/>
                  </a:cubicBezTo>
                  <a:cubicBezTo>
                    <a:pt x="405" y="364"/>
                    <a:pt x="404" y="364"/>
                    <a:pt x="403" y="363"/>
                  </a:cubicBezTo>
                  <a:cubicBezTo>
                    <a:pt x="403" y="363"/>
                    <a:pt x="402" y="362"/>
                    <a:pt x="402" y="361"/>
                  </a:cubicBezTo>
                  <a:cubicBezTo>
                    <a:pt x="402" y="359"/>
                    <a:pt x="403" y="358"/>
                    <a:pt x="403" y="355"/>
                  </a:cubicBezTo>
                  <a:cubicBezTo>
                    <a:pt x="403" y="352"/>
                    <a:pt x="404" y="351"/>
                    <a:pt x="407" y="350"/>
                  </a:cubicBezTo>
                  <a:cubicBezTo>
                    <a:pt x="408" y="349"/>
                    <a:pt x="409" y="347"/>
                    <a:pt x="409" y="346"/>
                  </a:cubicBezTo>
                  <a:cubicBezTo>
                    <a:pt x="409" y="345"/>
                    <a:pt x="409" y="344"/>
                    <a:pt x="409" y="342"/>
                  </a:cubicBezTo>
                  <a:cubicBezTo>
                    <a:pt x="410" y="339"/>
                    <a:pt x="413" y="337"/>
                    <a:pt x="415" y="336"/>
                  </a:cubicBezTo>
                  <a:cubicBezTo>
                    <a:pt x="419" y="335"/>
                    <a:pt x="424" y="333"/>
                    <a:pt x="428" y="332"/>
                  </a:cubicBezTo>
                  <a:cubicBezTo>
                    <a:pt x="430" y="332"/>
                    <a:pt x="430" y="332"/>
                    <a:pt x="431" y="331"/>
                  </a:cubicBezTo>
                  <a:cubicBezTo>
                    <a:pt x="433" y="329"/>
                    <a:pt x="436" y="328"/>
                    <a:pt x="439" y="328"/>
                  </a:cubicBezTo>
                  <a:cubicBezTo>
                    <a:pt x="441" y="328"/>
                    <a:pt x="442" y="329"/>
                    <a:pt x="442" y="331"/>
                  </a:cubicBezTo>
                  <a:lnTo>
                    <a:pt x="442" y="332"/>
                  </a:lnTo>
                  <a:cubicBezTo>
                    <a:pt x="443" y="333"/>
                    <a:pt x="443" y="333"/>
                    <a:pt x="443" y="333"/>
                  </a:cubicBezTo>
                  <a:cubicBezTo>
                    <a:pt x="446" y="334"/>
                    <a:pt x="449" y="333"/>
                    <a:pt x="451" y="331"/>
                  </a:cubicBezTo>
                  <a:cubicBezTo>
                    <a:pt x="451" y="331"/>
                    <a:pt x="451" y="330"/>
                    <a:pt x="452" y="330"/>
                  </a:cubicBezTo>
                  <a:cubicBezTo>
                    <a:pt x="453" y="330"/>
                    <a:pt x="453" y="331"/>
                    <a:pt x="453" y="332"/>
                  </a:cubicBezTo>
                  <a:cubicBezTo>
                    <a:pt x="453" y="333"/>
                    <a:pt x="454" y="334"/>
                    <a:pt x="454" y="334"/>
                  </a:cubicBezTo>
                  <a:cubicBezTo>
                    <a:pt x="455" y="335"/>
                    <a:pt x="455" y="335"/>
                    <a:pt x="455" y="335"/>
                  </a:cubicBezTo>
                  <a:cubicBezTo>
                    <a:pt x="458" y="336"/>
                    <a:pt x="462" y="335"/>
                    <a:pt x="463" y="333"/>
                  </a:cubicBezTo>
                  <a:cubicBezTo>
                    <a:pt x="464" y="331"/>
                    <a:pt x="466" y="330"/>
                    <a:pt x="468" y="329"/>
                  </a:cubicBezTo>
                  <a:cubicBezTo>
                    <a:pt x="468" y="328"/>
                    <a:pt x="468" y="327"/>
                    <a:pt x="468" y="327"/>
                  </a:cubicBezTo>
                  <a:cubicBezTo>
                    <a:pt x="468" y="325"/>
                    <a:pt x="469" y="325"/>
                    <a:pt x="470" y="325"/>
                  </a:cubicBezTo>
                  <a:cubicBezTo>
                    <a:pt x="471" y="325"/>
                    <a:pt x="471" y="325"/>
                    <a:pt x="471" y="325"/>
                  </a:cubicBezTo>
                  <a:cubicBezTo>
                    <a:pt x="472" y="325"/>
                    <a:pt x="472" y="325"/>
                    <a:pt x="472" y="324"/>
                  </a:cubicBezTo>
                  <a:cubicBezTo>
                    <a:pt x="471" y="323"/>
                    <a:pt x="470" y="323"/>
                    <a:pt x="470" y="323"/>
                  </a:cubicBezTo>
                  <a:cubicBezTo>
                    <a:pt x="468" y="323"/>
                    <a:pt x="465" y="323"/>
                    <a:pt x="463" y="323"/>
                  </a:cubicBezTo>
                  <a:cubicBezTo>
                    <a:pt x="461" y="323"/>
                    <a:pt x="460" y="322"/>
                    <a:pt x="459" y="321"/>
                  </a:cubicBezTo>
                  <a:cubicBezTo>
                    <a:pt x="458" y="318"/>
                    <a:pt x="456" y="317"/>
                    <a:pt x="453" y="317"/>
                  </a:cubicBezTo>
                  <a:cubicBezTo>
                    <a:pt x="450" y="316"/>
                    <a:pt x="449" y="313"/>
                    <a:pt x="448" y="310"/>
                  </a:cubicBezTo>
                  <a:cubicBezTo>
                    <a:pt x="448" y="310"/>
                    <a:pt x="448" y="308"/>
                    <a:pt x="449" y="308"/>
                  </a:cubicBezTo>
                  <a:cubicBezTo>
                    <a:pt x="450" y="306"/>
                    <a:pt x="452" y="304"/>
                    <a:pt x="453" y="301"/>
                  </a:cubicBezTo>
                  <a:cubicBezTo>
                    <a:pt x="454" y="301"/>
                    <a:pt x="454" y="301"/>
                    <a:pt x="455" y="301"/>
                  </a:cubicBezTo>
                  <a:cubicBezTo>
                    <a:pt x="456" y="301"/>
                    <a:pt x="456" y="301"/>
                    <a:pt x="456" y="300"/>
                  </a:cubicBezTo>
                  <a:cubicBezTo>
                    <a:pt x="456" y="299"/>
                    <a:pt x="455" y="297"/>
                    <a:pt x="455" y="295"/>
                  </a:cubicBezTo>
                  <a:cubicBezTo>
                    <a:pt x="455" y="294"/>
                    <a:pt x="455" y="292"/>
                    <a:pt x="457" y="292"/>
                  </a:cubicBezTo>
                  <a:cubicBezTo>
                    <a:pt x="460" y="293"/>
                    <a:pt x="463" y="291"/>
                    <a:pt x="467" y="292"/>
                  </a:cubicBezTo>
                  <a:cubicBezTo>
                    <a:pt x="468" y="292"/>
                    <a:pt x="468" y="292"/>
                    <a:pt x="469" y="293"/>
                  </a:cubicBezTo>
                  <a:cubicBezTo>
                    <a:pt x="470" y="294"/>
                    <a:pt x="471" y="294"/>
                    <a:pt x="473" y="293"/>
                  </a:cubicBezTo>
                  <a:cubicBezTo>
                    <a:pt x="474" y="293"/>
                    <a:pt x="475" y="293"/>
                    <a:pt x="477" y="293"/>
                  </a:cubicBezTo>
                  <a:cubicBezTo>
                    <a:pt x="478" y="294"/>
                    <a:pt x="480" y="294"/>
                    <a:pt x="482" y="295"/>
                  </a:cubicBezTo>
                  <a:cubicBezTo>
                    <a:pt x="483" y="296"/>
                    <a:pt x="484" y="298"/>
                    <a:pt x="482" y="299"/>
                  </a:cubicBezTo>
                  <a:cubicBezTo>
                    <a:pt x="482" y="300"/>
                    <a:pt x="481" y="300"/>
                    <a:pt x="480" y="301"/>
                  </a:cubicBezTo>
                  <a:cubicBezTo>
                    <a:pt x="479" y="301"/>
                    <a:pt x="479" y="302"/>
                    <a:pt x="480" y="303"/>
                  </a:cubicBezTo>
                  <a:cubicBezTo>
                    <a:pt x="481" y="306"/>
                    <a:pt x="482" y="307"/>
                    <a:pt x="483" y="308"/>
                  </a:cubicBezTo>
                  <a:cubicBezTo>
                    <a:pt x="484" y="309"/>
                    <a:pt x="485" y="310"/>
                    <a:pt x="487" y="310"/>
                  </a:cubicBezTo>
                  <a:cubicBezTo>
                    <a:pt x="488" y="309"/>
                    <a:pt x="491" y="309"/>
                    <a:pt x="492" y="310"/>
                  </a:cubicBezTo>
                  <a:cubicBezTo>
                    <a:pt x="492" y="310"/>
                    <a:pt x="492" y="309"/>
                    <a:pt x="493" y="308"/>
                  </a:cubicBezTo>
                  <a:cubicBezTo>
                    <a:pt x="492" y="308"/>
                    <a:pt x="492" y="308"/>
                    <a:pt x="492" y="307"/>
                  </a:cubicBezTo>
                  <a:lnTo>
                    <a:pt x="492" y="306"/>
                  </a:lnTo>
                  <a:cubicBezTo>
                    <a:pt x="492" y="304"/>
                    <a:pt x="492" y="302"/>
                    <a:pt x="493" y="300"/>
                  </a:cubicBezTo>
                  <a:cubicBezTo>
                    <a:pt x="494" y="300"/>
                    <a:pt x="494" y="300"/>
                    <a:pt x="495" y="300"/>
                  </a:cubicBezTo>
                  <a:lnTo>
                    <a:pt x="496" y="300"/>
                  </a:lnTo>
                  <a:cubicBezTo>
                    <a:pt x="496" y="299"/>
                    <a:pt x="496" y="299"/>
                    <a:pt x="496" y="299"/>
                  </a:cubicBezTo>
                  <a:cubicBezTo>
                    <a:pt x="495" y="297"/>
                    <a:pt x="494" y="296"/>
                    <a:pt x="493" y="295"/>
                  </a:cubicBezTo>
                  <a:cubicBezTo>
                    <a:pt x="493" y="294"/>
                    <a:pt x="493" y="292"/>
                    <a:pt x="494" y="292"/>
                  </a:cubicBezTo>
                  <a:cubicBezTo>
                    <a:pt x="499" y="289"/>
                    <a:pt x="500" y="284"/>
                    <a:pt x="500" y="280"/>
                  </a:cubicBezTo>
                  <a:cubicBezTo>
                    <a:pt x="500" y="277"/>
                    <a:pt x="500" y="275"/>
                    <a:pt x="500" y="274"/>
                  </a:cubicBezTo>
                  <a:cubicBezTo>
                    <a:pt x="500" y="272"/>
                    <a:pt x="502" y="271"/>
                    <a:pt x="503" y="270"/>
                  </a:cubicBezTo>
                  <a:cubicBezTo>
                    <a:pt x="505" y="270"/>
                    <a:pt x="507" y="268"/>
                    <a:pt x="508" y="267"/>
                  </a:cubicBezTo>
                  <a:cubicBezTo>
                    <a:pt x="511" y="266"/>
                    <a:pt x="512" y="266"/>
                    <a:pt x="514" y="267"/>
                  </a:cubicBezTo>
                  <a:cubicBezTo>
                    <a:pt x="514" y="268"/>
                    <a:pt x="514" y="268"/>
                    <a:pt x="514" y="268"/>
                  </a:cubicBezTo>
                  <a:cubicBezTo>
                    <a:pt x="518" y="273"/>
                    <a:pt x="523" y="272"/>
                    <a:pt x="529" y="272"/>
                  </a:cubicBezTo>
                  <a:cubicBezTo>
                    <a:pt x="529" y="272"/>
                    <a:pt x="530" y="272"/>
                    <a:pt x="531" y="272"/>
                  </a:cubicBezTo>
                  <a:cubicBezTo>
                    <a:pt x="535" y="270"/>
                    <a:pt x="540" y="270"/>
                    <a:pt x="545" y="268"/>
                  </a:cubicBezTo>
                  <a:cubicBezTo>
                    <a:pt x="548" y="267"/>
                    <a:pt x="551" y="267"/>
                    <a:pt x="553" y="270"/>
                  </a:cubicBezTo>
                  <a:cubicBezTo>
                    <a:pt x="554" y="271"/>
                    <a:pt x="556" y="271"/>
                    <a:pt x="558" y="272"/>
                  </a:cubicBezTo>
                  <a:cubicBezTo>
                    <a:pt x="560" y="272"/>
                    <a:pt x="560" y="272"/>
                    <a:pt x="560" y="271"/>
                  </a:cubicBezTo>
                  <a:cubicBezTo>
                    <a:pt x="561" y="271"/>
                    <a:pt x="561" y="270"/>
                    <a:pt x="562" y="270"/>
                  </a:cubicBezTo>
                  <a:cubicBezTo>
                    <a:pt x="564" y="268"/>
                    <a:pt x="566" y="268"/>
                    <a:pt x="569" y="270"/>
                  </a:cubicBezTo>
                  <a:cubicBezTo>
                    <a:pt x="570" y="271"/>
                    <a:pt x="571" y="272"/>
                    <a:pt x="572" y="272"/>
                  </a:cubicBezTo>
                  <a:cubicBezTo>
                    <a:pt x="573" y="274"/>
                    <a:pt x="577" y="274"/>
                    <a:pt x="579" y="274"/>
                  </a:cubicBezTo>
                  <a:cubicBezTo>
                    <a:pt x="581" y="273"/>
                    <a:pt x="582" y="273"/>
                    <a:pt x="583" y="273"/>
                  </a:cubicBezTo>
                  <a:cubicBezTo>
                    <a:pt x="584" y="273"/>
                    <a:pt x="586" y="274"/>
                    <a:pt x="586" y="275"/>
                  </a:cubicBezTo>
                  <a:cubicBezTo>
                    <a:pt x="587" y="277"/>
                    <a:pt x="587" y="280"/>
                    <a:pt x="587" y="281"/>
                  </a:cubicBezTo>
                  <a:cubicBezTo>
                    <a:pt x="588" y="282"/>
                    <a:pt x="588" y="283"/>
                    <a:pt x="587" y="283"/>
                  </a:cubicBezTo>
                  <a:cubicBezTo>
                    <a:pt x="586" y="285"/>
                    <a:pt x="586" y="285"/>
                    <a:pt x="587" y="287"/>
                  </a:cubicBezTo>
                  <a:cubicBezTo>
                    <a:pt x="588" y="287"/>
                    <a:pt x="589" y="288"/>
                    <a:pt x="589" y="288"/>
                  </a:cubicBezTo>
                  <a:cubicBezTo>
                    <a:pt x="590" y="289"/>
                    <a:pt x="591" y="289"/>
                    <a:pt x="592" y="290"/>
                  </a:cubicBezTo>
                  <a:cubicBezTo>
                    <a:pt x="592" y="291"/>
                    <a:pt x="592" y="292"/>
                    <a:pt x="592" y="292"/>
                  </a:cubicBezTo>
                  <a:cubicBezTo>
                    <a:pt x="592" y="293"/>
                    <a:pt x="592" y="294"/>
                    <a:pt x="591" y="294"/>
                  </a:cubicBezTo>
                  <a:lnTo>
                    <a:pt x="590" y="295"/>
                  </a:lnTo>
                  <a:cubicBezTo>
                    <a:pt x="591" y="297"/>
                    <a:pt x="590" y="299"/>
                    <a:pt x="590" y="301"/>
                  </a:cubicBezTo>
                  <a:cubicBezTo>
                    <a:pt x="590" y="302"/>
                    <a:pt x="591" y="303"/>
                    <a:pt x="591" y="303"/>
                  </a:cubicBezTo>
                  <a:cubicBezTo>
                    <a:pt x="593" y="303"/>
                    <a:pt x="594" y="303"/>
                    <a:pt x="595" y="303"/>
                  </a:cubicBezTo>
                  <a:cubicBezTo>
                    <a:pt x="597" y="304"/>
                    <a:pt x="598" y="306"/>
                    <a:pt x="598" y="308"/>
                  </a:cubicBezTo>
                  <a:cubicBezTo>
                    <a:pt x="598" y="309"/>
                    <a:pt x="598" y="311"/>
                    <a:pt x="599" y="313"/>
                  </a:cubicBezTo>
                  <a:cubicBezTo>
                    <a:pt x="600" y="314"/>
                    <a:pt x="600" y="315"/>
                    <a:pt x="601" y="316"/>
                  </a:cubicBezTo>
                  <a:cubicBezTo>
                    <a:pt x="603" y="318"/>
                    <a:pt x="605" y="321"/>
                    <a:pt x="606" y="323"/>
                  </a:cubicBezTo>
                  <a:cubicBezTo>
                    <a:pt x="607" y="325"/>
                    <a:pt x="608" y="326"/>
                    <a:pt x="610" y="327"/>
                  </a:cubicBezTo>
                  <a:cubicBezTo>
                    <a:pt x="611" y="327"/>
                    <a:pt x="612" y="328"/>
                    <a:pt x="613" y="328"/>
                  </a:cubicBezTo>
                  <a:cubicBezTo>
                    <a:pt x="614" y="329"/>
                    <a:pt x="614" y="330"/>
                    <a:pt x="614" y="331"/>
                  </a:cubicBezTo>
                  <a:cubicBezTo>
                    <a:pt x="615" y="331"/>
                    <a:pt x="615" y="332"/>
                    <a:pt x="615" y="332"/>
                  </a:cubicBezTo>
                  <a:cubicBezTo>
                    <a:pt x="614" y="336"/>
                    <a:pt x="616" y="339"/>
                    <a:pt x="618" y="342"/>
                  </a:cubicBezTo>
                  <a:cubicBezTo>
                    <a:pt x="620" y="344"/>
                    <a:pt x="621" y="346"/>
                    <a:pt x="622" y="349"/>
                  </a:cubicBezTo>
                  <a:cubicBezTo>
                    <a:pt x="623" y="349"/>
                    <a:pt x="623" y="347"/>
                    <a:pt x="623" y="347"/>
                  </a:cubicBezTo>
                  <a:lnTo>
                    <a:pt x="624" y="349"/>
                  </a:lnTo>
                  <a:lnTo>
                    <a:pt x="623" y="349"/>
                  </a:lnTo>
                  <a:lnTo>
                    <a:pt x="622" y="349"/>
                  </a:lnTo>
                  <a:cubicBezTo>
                    <a:pt x="622" y="350"/>
                    <a:pt x="622" y="351"/>
                    <a:pt x="622" y="352"/>
                  </a:cubicBezTo>
                  <a:cubicBezTo>
                    <a:pt x="622" y="353"/>
                    <a:pt x="622" y="355"/>
                    <a:pt x="622" y="356"/>
                  </a:cubicBezTo>
                  <a:cubicBezTo>
                    <a:pt x="622" y="359"/>
                    <a:pt x="622" y="361"/>
                    <a:pt x="623" y="362"/>
                  </a:cubicBezTo>
                  <a:cubicBezTo>
                    <a:pt x="624" y="363"/>
                    <a:pt x="624" y="364"/>
                    <a:pt x="625" y="364"/>
                  </a:cubicBezTo>
                  <a:cubicBezTo>
                    <a:pt x="625" y="364"/>
                    <a:pt x="626" y="364"/>
                    <a:pt x="627" y="364"/>
                  </a:cubicBezTo>
                  <a:cubicBezTo>
                    <a:pt x="628" y="363"/>
                    <a:pt x="630" y="362"/>
                    <a:pt x="632" y="362"/>
                  </a:cubicBezTo>
                  <a:cubicBezTo>
                    <a:pt x="633" y="362"/>
                    <a:pt x="635" y="363"/>
                    <a:pt x="636" y="363"/>
                  </a:cubicBezTo>
                  <a:cubicBezTo>
                    <a:pt x="638" y="363"/>
                    <a:pt x="639" y="363"/>
                    <a:pt x="640" y="363"/>
                  </a:cubicBezTo>
                  <a:cubicBezTo>
                    <a:pt x="641" y="363"/>
                    <a:pt x="641" y="363"/>
                    <a:pt x="641" y="364"/>
                  </a:cubicBezTo>
                  <a:cubicBezTo>
                    <a:pt x="642" y="364"/>
                    <a:pt x="641" y="365"/>
                    <a:pt x="640" y="365"/>
                  </a:cubicBezTo>
                  <a:cubicBezTo>
                    <a:pt x="640" y="367"/>
                    <a:pt x="640" y="367"/>
                    <a:pt x="640" y="367"/>
                  </a:cubicBezTo>
                  <a:cubicBezTo>
                    <a:pt x="642" y="368"/>
                    <a:pt x="644" y="369"/>
                    <a:pt x="647" y="368"/>
                  </a:cubicBezTo>
                  <a:cubicBezTo>
                    <a:pt x="648" y="368"/>
                    <a:pt x="650" y="368"/>
                    <a:pt x="651" y="368"/>
                  </a:cubicBezTo>
                  <a:cubicBezTo>
                    <a:pt x="653" y="370"/>
                    <a:pt x="658" y="370"/>
                    <a:pt x="662" y="370"/>
                  </a:cubicBezTo>
                  <a:cubicBezTo>
                    <a:pt x="664" y="370"/>
                    <a:pt x="665" y="371"/>
                    <a:pt x="666" y="372"/>
                  </a:cubicBezTo>
                  <a:cubicBezTo>
                    <a:pt x="667" y="372"/>
                    <a:pt x="667" y="373"/>
                    <a:pt x="667" y="374"/>
                  </a:cubicBezTo>
                  <a:cubicBezTo>
                    <a:pt x="666" y="374"/>
                    <a:pt x="666" y="375"/>
                    <a:pt x="665" y="375"/>
                  </a:cubicBezTo>
                  <a:cubicBezTo>
                    <a:pt x="665" y="376"/>
                    <a:pt x="666" y="376"/>
                    <a:pt x="666" y="377"/>
                  </a:cubicBezTo>
                  <a:cubicBezTo>
                    <a:pt x="666" y="378"/>
                    <a:pt x="667" y="378"/>
                    <a:pt x="668" y="378"/>
                  </a:cubicBezTo>
                  <a:cubicBezTo>
                    <a:pt x="670" y="378"/>
                    <a:pt x="671" y="378"/>
                    <a:pt x="673" y="377"/>
                  </a:cubicBezTo>
                  <a:cubicBezTo>
                    <a:pt x="674" y="377"/>
                    <a:pt x="675" y="376"/>
                    <a:pt x="676" y="375"/>
                  </a:cubicBezTo>
                  <a:cubicBezTo>
                    <a:pt x="676" y="374"/>
                    <a:pt x="677" y="373"/>
                    <a:pt x="678" y="373"/>
                  </a:cubicBezTo>
                  <a:cubicBezTo>
                    <a:pt x="679" y="373"/>
                    <a:pt x="679" y="373"/>
                    <a:pt x="679" y="374"/>
                  </a:cubicBezTo>
                  <a:cubicBezTo>
                    <a:pt x="679" y="374"/>
                    <a:pt x="679" y="375"/>
                    <a:pt x="679" y="376"/>
                  </a:cubicBezTo>
                  <a:cubicBezTo>
                    <a:pt x="678" y="379"/>
                    <a:pt x="677" y="382"/>
                    <a:pt x="674" y="385"/>
                  </a:cubicBezTo>
                  <a:cubicBezTo>
                    <a:pt x="673" y="386"/>
                    <a:pt x="673" y="388"/>
                    <a:pt x="672" y="390"/>
                  </a:cubicBezTo>
                  <a:cubicBezTo>
                    <a:pt x="672" y="390"/>
                    <a:pt x="672" y="391"/>
                    <a:pt x="673" y="391"/>
                  </a:cubicBezTo>
                  <a:lnTo>
                    <a:pt x="674" y="391"/>
                  </a:lnTo>
                  <a:cubicBezTo>
                    <a:pt x="676" y="391"/>
                    <a:pt x="679" y="390"/>
                    <a:pt x="681" y="389"/>
                  </a:cubicBezTo>
                  <a:cubicBezTo>
                    <a:pt x="682" y="389"/>
                    <a:pt x="683" y="389"/>
                    <a:pt x="683" y="389"/>
                  </a:cubicBezTo>
                  <a:cubicBezTo>
                    <a:pt x="684" y="389"/>
                    <a:pt x="684" y="389"/>
                    <a:pt x="684" y="389"/>
                  </a:cubicBezTo>
                  <a:lnTo>
                    <a:pt x="684" y="390"/>
                  </a:lnTo>
                  <a:cubicBezTo>
                    <a:pt x="682" y="392"/>
                    <a:pt x="681" y="395"/>
                    <a:pt x="678" y="396"/>
                  </a:cubicBezTo>
                  <a:cubicBezTo>
                    <a:pt x="678" y="396"/>
                    <a:pt x="678" y="397"/>
                    <a:pt x="679" y="399"/>
                  </a:cubicBezTo>
                  <a:cubicBezTo>
                    <a:pt x="680" y="399"/>
                    <a:pt x="680" y="399"/>
                    <a:pt x="681" y="399"/>
                  </a:cubicBezTo>
                  <a:cubicBezTo>
                    <a:pt x="682" y="399"/>
                    <a:pt x="683" y="399"/>
                    <a:pt x="684" y="397"/>
                  </a:cubicBezTo>
                  <a:cubicBezTo>
                    <a:pt x="686" y="396"/>
                    <a:pt x="688" y="397"/>
                    <a:pt x="689" y="399"/>
                  </a:cubicBezTo>
                  <a:cubicBezTo>
                    <a:pt x="691" y="401"/>
                    <a:pt x="693" y="403"/>
                    <a:pt x="692" y="406"/>
                  </a:cubicBezTo>
                  <a:cubicBezTo>
                    <a:pt x="692" y="409"/>
                    <a:pt x="692" y="410"/>
                    <a:pt x="693" y="412"/>
                  </a:cubicBezTo>
                  <a:cubicBezTo>
                    <a:pt x="695" y="415"/>
                    <a:pt x="697" y="418"/>
                    <a:pt x="698" y="422"/>
                  </a:cubicBezTo>
                  <a:cubicBezTo>
                    <a:pt x="700" y="423"/>
                    <a:pt x="701" y="425"/>
                    <a:pt x="704" y="426"/>
                  </a:cubicBezTo>
                  <a:cubicBezTo>
                    <a:pt x="706" y="426"/>
                    <a:pt x="708" y="429"/>
                    <a:pt x="708" y="431"/>
                  </a:cubicBezTo>
                  <a:cubicBezTo>
                    <a:pt x="708" y="432"/>
                    <a:pt x="708" y="433"/>
                    <a:pt x="708" y="434"/>
                  </a:cubicBezTo>
                  <a:cubicBezTo>
                    <a:pt x="706" y="438"/>
                    <a:pt x="704" y="439"/>
                    <a:pt x="702" y="438"/>
                  </a:cubicBezTo>
                  <a:cubicBezTo>
                    <a:pt x="701" y="438"/>
                    <a:pt x="700" y="437"/>
                    <a:pt x="700" y="437"/>
                  </a:cubicBezTo>
                  <a:cubicBezTo>
                    <a:pt x="698" y="437"/>
                    <a:pt x="697" y="437"/>
                    <a:pt x="696" y="438"/>
                  </a:cubicBezTo>
                  <a:cubicBezTo>
                    <a:pt x="695" y="438"/>
                    <a:pt x="695" y="439"/>
                    <a:pt x="695" y="440"/>
                  </a:cubicBezTo>
                  <a:cubicBezTo>
                    <a:pt x="699" y="446"/>
                    <a:pt x="704" y="450"/>
                    <a:pt x="711" y="451"/>
                  </a:cubicBezTo>
                  <a:cubicBezTo>
                    <a:pt x="712" y="452"/>
                    <a:pt x="713" y="452"/>
                    <a:pt x="714" y="452"/>
                  </a:cubicBezTo>
                  <a:cubicBezTo>
                    <a:pt x="716" y="452"/>
                    <a:pt x="717" y="453"/>
                    <a:pt x="717" y="454"/>
                  </a:cubicBezTo>
                  <a:cubicBezTo>
                    <a:pt x="717" y="455"/>
                    <a:pt x="717" y="457"/>
                    <a:pt x="717" y="458"/>
                  </a:cubicBezTo>
                  <a:cubicBezTo>
                    <a:pt x="717" y="460"/>
                    <a:pt x="717" y="461"/>
                    <a:pt x="717" y="463"/>
                  </a:cubicBezTo>
                  <a:cubicBezTo>
                    <a:pt x="718" y="464"/>
                    <a:pt x="717" y="465"/>
                    <a:pt x="716" y="466"/>
                  </a:cubicBezTo>
                  <a:cubicBezTo>
                    <a:pt x="716" y="467"/>
                    <a:pt x="714" y="467"/>
                    <a:pt x="716" y="468"/>
                  </a:cubicBezTo>
                  <a:lnTo>
                    <a:pt x="717" y="468"/>
                  </a:lnTo>
                  <a:cubicBezTo>
                    <a:pt x="718" y="468"/>
                    <a:pt x="719" y="467"/>
                    <a:pt x="719" y="467"/>
                  </a:cubicBezTo>
                  <a:cubicBezTo>
                    <a:pt x="720" y="464"/>
                    <a:pt x="721" y="463"/>
                    <a:pt x="722" y="461"/>
                  </a:cubicBezTo>
                  <a:cubicBezTo>
                    <a:pt x="723" y="459"/>
                    <a:pt x="725" y="459"/>
                    <a:pt x="727" y="459"/>
                  </a:cubicBezTo>
                  <a:cubicBezTo>
                    <a:pt x="728" y="459"/>
                    <a:pt x="729" y="459"/>
                    <a:pt x="730" y="459"/>
                  </a:cubicBezTo>
                  <a:cubicBezTo>
                    <a:pt x="731" y="460"/>
                    <a:pt x="734" y="460"/>
                    <a:pt x="735" y="459"/>
                  </a:cubicBezTo>
                  <a:cubicBezTo>
                    <a:pt x="737" y="459"/>
                    <a:pt x="738" y="459"/>
                    <a:pt x="740" y="459"/>
                  </a:cubicBezTo>
                  <a:cubicBezTo>
                    <a:pt x="740" y="458"/>
                    <a:pt x="740" y="458"/>
                    <a:pt x="740" y="458"/>
                  </a:cubicBezTo>
                  <a:cubicBezTo>
                    <a:pt x="738" y="458"/>
                    <a:pt x="737" y="458"/>
                    <a:pt x="735" y="457"/>
                  </a:cubicBezTo>
                  <a:cubicBezTo>
                    <a:pt x="734" y="457"/>
                    <a:pt x="733" y="457"/>
                    <a:pt x="731" y="456"/>
                  </a:cubicBezTo>
                  <a:lnTo>
                    <a:pt x="730" y="457"/>
                  </a:lnTo>
                  <a:cubicBezTo>
                    <a:pt x="729" y="457"/>
                    <a:pt x="728" y="456"/>
                    <a:pt x="728" y="456"/>
                  </a:cubicBezTo>
                  <a:cubicBezTo>
                    <a:pt x="727" y="455"/>
                    <a:pt x="728" y="453"/>
                    <a:pt x="728" y="452"/>
                  </a:cubicBezTo>
                  <a:cubicBezTo>
                    <a:pt x="729" y="451"/>
                    <a:pt x="731" y="450"/>
                    <a:pt x="731" y="451"/>
                  </a:cubicBezTo>
                  <a:cubicBezTo>
                    <a:pt x="735" y="452"/>
                    <a:pt x="738" y="453"/>
                    <a:pt x="742" y="454"/>
                  </a:cubicBezTo>
                  <a:cubicBezTo>
                    <a:pt x="743" y="454"/>
                    <a:pt x="744" y="456"/>
                    <a:pt x="744" y="458"/>
                  </a:cubicBezTo>
                  <a:cubicBezTo>
                    <a:pt x="744" y="458"/>
                    <a:pt x="743" y="459"/>
                    <a:pt x="743" y="460"/>
                  </a:cubicBezTo>
                  <a:cubicBezTo>
                    <a:pt x="742" y="462"/>
                    <a:pt x="742" y="464"/>
                    <a:pt x="742" y="467"/>
                  </a:cubicBezTo>
                  <a:cubicBezTo>
                    <a:pt x="742" y="468"/>
                    <a:pt x="742" y="469"/>
                    <a:pt x="743" y="469"/>
                  </a:cubicBezTo>
                  <a:cubicBezTo>
                    <a:pt x="745" y="470"/>
                    <a:pt x="746" y="472"/>
                    <a:pt x="746" y="474"/>
                  </a:cubicBezTo>
                  <a:cubicBezTo>
                    <a:pt x="746" y="476"/>
                    <a:pt x="747" y="478"/>
                    <a:pt x="748" y="479"/>
                  </a:cubicBezTo>
                  <a:cubicBezTo>
                    <a:pt x="749" y="480"/>
                    <a:pt x="750" y="480"/>
                    <a:pt x="751" y="480"/>
                  </a:cubicBezTo>
                  <a:cubicBezTo>
                    <a:pt x="752" y="480"/>
                    <a:pt x="752" y="481"/>
                    <a:pt x="753" y="481"/>
                  </a:cubicBezTo>
                  <a:cubicBezTo>
                    <a:pt x="755" y="480"/>
                    <a:pt x="756" y="481"/>
                    <a:pt x="757" y="483"/>
                  </a:cubicBezTo>
                  <a:cubicBezTo>
                    <a:pt x="758" y="483"/>
                    <a:pt x="759" y="484"/>
                    <a:pt x="759" y="485"/>
                  </a:cubicBezTo>
                  <a:cubicBezTo>
                    <a:pt x="760" y="485"/>
                    <a:pt x="761" y="486"/>
                    <a:pt x="762" y="486"/>
                  </a:cubicBezTo>
                  <a:cubicBezTo>
                    <a:pt x="763" y="486"/>
                    <a:pt x="763" y="485"/>
                    <a:pt x="763" y="484"/>
                  </a:cubicBezTo>
                  <a:cubicBezTo>
                    <a:pt x="764" y="483"/>
                    <a:pt x="764" y="483"/>
                    <a:pt x="765" y="483"/>
                  </a:cubicBezTo>
                  <a:cubicBezTo>
                    <a:pt x="766" y="483"/>
                    <a:pt x="767" y="482"/>
                    <a:pt x="767" y="482"/>
                  </a:cubicBezTo>
                  <a:cubicBezTo>
                    <a:pt x="768" y="481"/>
                    <a:pt x="769" y="481"/>
                    <a:pt x="771" y="482"/>
                  </a:cubicBezTo>
                  <a:cubicBezTo>
                    <a:pt x="772" y="482"/>
                    <a:pt x="773" y="482"/>
                    <a:pt x="774" y="482"/>
                  </a:cubicBezTo>
                  <a:cubicBezTo>
                    <a:pt x="774" y="479"/>
                    <a:pt x="772" y="476"/>
                    <a:pt x="771" y="474"/>
                  </a:cubicBezTo>
                  <a:cubicBezTo>
                    <a:pt x="770" y="473"/>
                    <a:pt x="771" y="472"/>
                    <a:pt x="771" y="472"/>
                  </a:cubicBezTo>
                  <a:lnTo>
                    <a:pt x="772" y="472"/>
                  </a:lnTo>
                  <a:cubicBezTo>
                    <a:pt x="772" y="472"/>
                    <a:pt x="773" y="471"/>
                    <a:pt x="773" y="472"/>
                  </a:cubicBezTo>
                  <a:cubicBezTo>
                    <a:pt x="777" y="472"/>
                    <a:pt x="779" y="471"/>
                    <a:pt x="782" y="470"/>
                  </a:cubicBezTo>
                  <a:cubicBezTo>
                    <a:pt x="783" y="469"/>
                    <a:pt x="784" y="469"/>
                    <a:pt x="786" y="468"/>
                  </a:cubicBezTo>
                  <a:cubicBezTo>
                    <a:pt x="787" y="468"/>
                    <a:pt x="788" y="469"/>
                    <a:pt x="788" y="469"/>
                  </a:cubicBezTo>
                  <a:cubicBezTo>
                    <a:pt x="788" y="470"/>
                    <a:pt x="788" y="470"/>
                    <a:pt x="788" y="471"/>
                  </a:cubicBezTo>
                  <a:cubicBezTo>
                    <a:pt x="788" y="474"/>
                    <a:pt x="789" y="476"/>
                    <a:pt x="792" y="477"/>
                  </a:cubicBezTo>
                  <a:lnTo>
                    <a:pt x="794" y="478"/>
                  </a:lnTo>
                  <a:lnTo>
                    <a:pt x="794" y="477"/>
                  </a:lnTo>
                  <a:cubicBezTo>
                    <a:pt x="794" y="477"/>
                    <a:pt x="794" y="476"/>
                    <a:pt x="794" y="475"/>
                  </a:cubicBezTo>
                  <a:cubicBezTo>
                    <a:pt x="792" y="473"/>
                    <a:pt x="794" y="472"/>
                    <a:pt x="794" y="470"/>
                  </a:cubicBezTo>
                  <a:cubicBezTo>
                    <a:pt x="795" y="468"/>
                    <a:pt x="796" y="467"/>
                    <a:pt x="797" y="466"/>
                  </a:cubicBezTo>
                  <a:cubicBezTo>
                    <a:pt x="798" y="466"/>
                    <a:pt x="798" y="466"/>
                    <a:pt x="799" y="466"/>
                  </a:cubicBezTo>
                  <a:cubicBezTo>
                    <a:pt x="799" y="465"/>
                    <a:pt x="800" y="464"/>
                    <a:pt x="800" y="463"/>
                  </a:cubicBezTo>
                  <a:cubicBezTo>
                    <a:pt x="803" y="460"/>
                    <a:pt x="806" y="458"/>
                    <a:pt x="810" y="457"/>
                  </a:cubicBezTo>
                  <a:cubicBezTo>
                    <a:pt x="811" y="457"/>
                    <a:pt x="812" y="457"/>
                    <a:pt x="813" y="457"/>
                  </a:cubicBezTo>
                  <a:cubicBezTo>
                    <a:pt x="813" y="456"/>
                    <a:pt x="814" y="455"/>
                    <a:pt x="815" y="455"/>
                  </a:cubicBezTo>
                  <a:cubicBezTo>
                    <a:pt x="817" y="454"/>
                    <a:pt x="818" y="454"/>
                    <a:pt x="820" y="454"/>
                  </a:cubicBezTo>
                  <a:cubicBezTo>
                    <a:pt x="821" y="453"/>
                    <a:pt x="821" y="453"/>
                    <a:pt x="822" y="453"/>
                  </a:cubicBezTo>
                  <a:cubicBezTo>
                    <a:pt x="824" y="450"/>
                    <a:pt x="826" y="448"/>
                    <a:pt x="828" y="445"/>
                  </a:cubicBezTo>
                  <a:cubicBezTo>
                    <a:pt x="828" y="444"/>
                    <a:pt x="829" y="443"/>
                    <a:pt x="830" y="442"/>
                  </a:cubicBezTo>
                  <a:cubicBezTo>
                    <a:pt x="832" y="440"/>
                    <a:pt x="833" y="439"/>
                    <a:pt x="835" y="437"/>
                  </a:cubicBezTo>
                  <a:cubicBezTo>
                    <a:pt x="837" y="435"/>
                    <a:pt x="838" y="434"/>
                    <a:pt x="839" y="433"/>
                  </a:cubicBezTo>
                  <a:cubicBezTo>
                    <a:pt x="841" y="433"/>
                    <a:pt x="842" y="433"/>
                    <a:pt x="844" y="432"/>
                  </a:cubicBezTo>
                  <a:cubicBezTo>
                    <a:pt x="844" y="432"/>
                    <a:pt x="845" y="432"/>
                    <a:pt x="846" y="432"/>
                  </a:cubicBezTo>
                  <a:cubicBezTo>
                    <a:pt x="848" y="432"/>
                    <a:pt x="850" y="433"/>
                    <a:pt x="852" y="434"/>
                  </a:cubicBezTo>
                  <a:cubicBezTo>
                    <a:pt x="854" y="434"/>
                    <a:pt x="854" y="435"/>
                    <a:pt x="855" y="437"/>
                  </a:cubicBezTo>
                  <a:cubicBezTo>
                    <a:pt x="855" y="439"/>
                    <a:pt x="857" y="441"/>
                    <a:pt x="860" y="443"/>
                  </a:cubicBezTo>
                  <a:cubicBezTo>
                    <a:pt x="861" y="444"/>
                    <a:pt x="861" y="446"/>
                    <a:pt x="860" y="447"/>
                  </a:cubicBezTo>
                  <a:cubicBezTo>
                    <a:pt x="859" y="448"/>
                    <a:pt x="858" y="448"/>
                    <a:pt x="857" y="449"/>
                  </a:cubicBezTo>
                  <a:cubicBezTo>
                    <a:pt x="854" y="450"/>
                    <a:pt x="849" y="452"/>
                    <a:pt x="845" y="454"/>
                  </a:cubicBezTo>
                  <a:cubicBezTo>
                    <a:pt x="844" y="454"/>
                    <a:pt x="843" y="454"/>
                    <a:pt x="842" y="454"/>
                  </a:cubicBezTo>
                  <a:cubicBezTo>
                    <a:pt x="840" y="455"/>
                    <a:pt x="839" y="454"/>
                    <a:pt x="838" y="453"/>
                  </a:cubicBezTo>
                  <a:cubicBezTo>
                    <a:pt x="837" y="452"/>
                    <a:pt x="836" y="451"/>
                    <a:pt x="836" y="450"/>
                  </a:cubicBezTo>
                  <a:cubicBezTo>
                    <a:pt x="835" y="450"/>
                    <a:pt x="835" y="450"/>
                    <a:pt x="834" y="451"/>
                  </a:cubicBezTo>
                  <a:cubicBezTo>
                    <a:pt x="834" y="451"/>
                    <a:pt x="833" y="451"/>
                    <a:pt x="833" y="452"/>
                  </a:cubicBezTo>
                  <a:cubicBezTo>
                    <a:pt x="833" y="453"/>
                    <a:pt x="832" y="454"/>
                    <a:pt x="831" y="454"/>
                  </a:cubicBezTo>
                  <a:cubicBezTo>
                    <a:pt x="829" y="455"/>
                    <a:pt x="827" y="455"/>
                    <a:pt x="825" y="456"/>
                  </a:cubicBezTo>
                  <a:cubicBezTo>
                    <a:pt x="824" y="456"/>
                    <a:pt x="823" y="457"/>
                    <a:pt x="823" y="458"/>
                  </a:cubicBezTo>
                  <a:cubicBezTo>
                    <a:pt x="823" y="461"/>
                    <a:pt x="822" y="463"/>
                    <a:pt x="822" y="466"/>
                  </a:cubicBezTo>
                  <a:cubicBezTo>
                    <a:pt x="822" y="467"/>
                    <a:pt x="821" y="468"/>
                    <a:pt x="821" y="468"/>
                  </a:cubicBezTo>
                  <a:cubicBezTo>
                    <a:pt x="817" y="472"/>
                    <a:pt x="816" y="476"/>
                    <a:pt x="816" y="480"/>
                  </a:cubicBezTo>
                  <a:cubicBezTo>
                    <a:pt x="815" y="482"/>
                    <a:pt x="815" y="482"/>
                    <a:pt x="813" y="482"/>
                  </a:cubicBezTo>
                  <a:lnTo>
                    <a:pt x="812" y="482"/>
                  </a:lnTo>
                  <a:cubicBezTo>
                    <a:pt x="810" y="483"/>
                    <a:pt x="808" y="483"/>
                    <a:pt x="807" y="484"/>
                  </a:cubicBezTo>
                  <a:cubicBezTo>
                    <a:pt x="806" y="484"/>
                    <a:pt x="806" y="485"/>
                    <a:pt x="806" y="485"/>
                  </a:cubicBezTo>
                  <a:cubicBezTo>
                    <a:pt x="807" y="486"/>
                    <a:pt x="808" y="487"/>
                    <a:pt x="809" y="488"/>
                  </a:cubicBezTo>
                  <a:cubicBezTo>
                    <a:pt x="810" y="491"/>
                    <a:pt x="811" y="491"/>
                    <a:pt x="811" y="492"/>
                  </a:cubicBezTo>
                  <a:cubicBezTo>
                    <a:pt x="812" y="494"/>
                    <a:pt x="811" y="495"/>
                    <a:pt x="810" y="495"/>
                  </a:cubicBezTo>
                  <a:cubicBezTo>
                    <a:pt x="809" y="495"/>
                    <a:pt x="808" y="494"/>
                    <a:pt x="808" y="496"/>
                  </a:cubicBezTo>
                  <a:cubicBezTo>
                    <a:pt x="807" y="499"/>
                    <a:pt x="806" y="501"/>
                    <a:pt x="804" y="503"/>
                  </a:cubicBezTo>
                  <a:lnTo>
                    <a:pt x="805" y="503"/>
                  </a:lnTo>
                  <a:cubicBezTo>
                    <a:pt x="806" y="503"/>
                    <a:pt x="807" y="503"/>
                    <a:pt x="808" y="502"/>
                  </a:cubicBezTo>
                  <a:cubicBezTo>
                    <a:pt x="809" y="500"/>
                    <a:pt x="811" y="499"/>
                    <a:pt x="813" y="497"/>
                  </a:cubicBezTo>
                  <a:cubicBezTo>
                    <a:pt x="814" y="497"/>
                    <a:pt x="815" y="499"/>
                    <a:pt x="815" y="499"/>
                  </a:cubicBezTo>
                  <a:cubicBezTo>
                    <a:pt x="815" y="502"/>
                    <a:pt x="815" y="504"/>
                    <a:pt x="814" y="508"/>
                  </a:cubicBezTo>
                  <a:cubicBezTo>
                    <a:pt x="813" y="509"/>
                    <a:pt x="813" y="510"/>
                    <a:pt x="812" y="510"/>
                  </a:cubicBezTo>
                  <a:cubicBezTo>
                    <a:pt x="809" y="511"/>
                    <a:pt x="807" y="513"/>
                    <a:pt x="807" y="516"/>
                  </a:cubicBezTo>
                  <a:cubicBezTo>
                    <a:pt x="806" y="517"/>
                    <a:pt x="806" y="519"/>
                    <a:pt x="806" y="520"/>
                  </a:cubicBezTo>
                  <a:cubicBezTo>
                    <a:pt x="806" y="521"/>
                    <a:pt x="807" y="521"/>
                    <a:pt x="807" y="522"/>
                  </a:cubicBezTo>
                  <a:cubicBezTo>
                    <a:pt x="808" y="522"/>
                    <a:pt x="809" y="522"/>
                    <a:pt x="810" y="522"/>
                  </a:cubicBezTo>
                  <a:cubicBezTo>
                    <a:pt x="810" y="521"/>
                    <a:pt x="811" y="521"/>
                    <a:pt x="811" y="520"/>
                  </a:cubicBezTo>
                  <a:cubicBezTo>
                    <a:pt x="811" y="519"/>
                    <a:pt x="812" y="518"/>
                    <a:pt x="812" y="517"/>
                  </a:cubicBezTo>
                  <a:cubicBezTo>
                    <a:pt x="813" y="516"/>
                    <a:pt x="814" y="514"/>
                    <a:pt x="815" y="514"/>
                  </a:cubicBezTo>
                  <a:cubicBezTo>
                    <a:pt x="816" y="516"/>
                    <a:pt x="816" y="517"/>
                    <a:pt x="816" y="518"/>
                  </a:cubicBezTo>
                  <a:cubicBezTo>
                    <a:pt x="817" y="518"/>
                    <a:pt x="817" y="518"/>
                    <a:pt x="818" y="517"/>
                  </a:cubicBezTo>
                  <a:cubicBezTo>
                    <a:pt x="819" y="517"/>
                    <a:pt x="820" y="516"/>
                    <a:pt x="821" y="514"/>
                  </a:cubicBezTo>
                  <a:cubicBezTo>
                    <a:pt x="822" y="514"/>
                    <a:pt x="824" y="513"/>
                    <a:pt x="826" y="513"/>
                  </a:cubicBezTo>
                  <a:cubicBezTo>
                    <a:pt x="827" y="513"/>
                    <a:pt x="828" y="512"/>
                    <a:pt x="829" y="512"/>
                  </a:cubicBezTo>
                  <a:cubicBezTo>
                    <a:pt x="830" y="512"/>
                    <a:pt x="830" y="512"/>
                    <a:pt x="830" y="511"/>
                  </a:cubicBezTo>
                  <a:cubicBezTo>
                    <a:pt x="830" y="509"/>
                    <a:pt x="832" y="506"/>
                    <a:pt x="833" y="505"/>
                  </a:cubicBezTo>
                  <a:cubicBezTo>
                    <a:pt x="834" y="503"/>
                    <a:pt x="835" y="503"/>
                    <a:pt x="837" y="503"/>
                  </a:cubicBezTo>
                  <a:cubicBezTo>
                    <a:pt x="838" y="504"/>
                    <a:pt x="838" y="503"/>
                    <a:pt x="839" y="504"/>
                  </a:cubicBezTo>
                  <a:lnTo>
                    <a:pt x="839" y="503"/>
                  </a:lnTo>
                  <a:cubicBezTo>
                    <a:pt x="839" y="503"/>
                    <a:pt x="839" y="502"/>
                    <a:pt x="837" y="501"/>
                  </a:cubicBezTo>
                  <a:cubicBezTo>
                    <a:pt x="835" y="501"/>
                    <a:pt x="834" y="499"/>
                    <a:pt x="834" y="497"/>
                  </a:cubicBezTo>
                  <a:cubicBezTo>
                    <a:pt x="833" y="499"/>
                    <a:pt x="833" y="499"/>
                    <a:pt x="832" y="497"/>
                  </a:cubicBezTo>
                  <a:cubicBezTo>
                    <a:pt x="831" y="497"/>
                    <a:pt x="831" y="496"/>
                    <a:pt x="831" y="495"/>
                  </a:cubicBezTo>
                  <a:cubicBezTo>
                    <a:pt x="832" y="495"/>
                    <a:pt x="832" y="495"/>
                    <a:pt x="832" y="495"/>
                  </a:cubicBezTo>
                  <a:cubicBezTo>
                    <a:pt x="833" y="496"/>
                    <a:pt x="833" y="496"/>
                    <a:pt x="834" y="497"/>
                  </a:cubicBezTo>
                  <a:cubicBezTo>
                    <a:pt x="834" y="496"/>
                    <a:pt x="834" y="494"/>
                    <a:pt x="833" y="494"/>
                  </a:cubicBezTo>
                  <a:cubicBezTo>
                    <a:pt x="833" y="493"/>
                    <a:pt x="832" y="493"/>
                    <a:pt x="832" y="493"/>
                  </a:cubicBezTo>
                  <a:cubicBezTo>
                    <a:pt x="831" y="492"/>
                    <a:pt x="830" y="492"/>
                    <a:pt x="829" y="491"/>
                  </a:cubicBezTo>
                  <a:cubicBezTo>
                    <a:pt x="829" y="488"/>
                    <a:pt x="828" y="486"/>
                    <a:pt x="829" y="484"/>
                  </a:cubicBezTo>
                  <a:cubicBezTo>
                    <a:pt x="829" y="483"/>
                    <a:pt x="829" y="482"/>
                    <a:pt x="830" y="481"/>
                  </a:cubicBezTo>
                  <a:cubicBezTo>
                    <a:pt x="831" y="479"/>
                    <a:pt x="833" y="479"/>
                    <a:pt x="834" y="480"/>
                  </a:cubicBezTo>
                  <a:cubicBezTo>
                    <a:pt x="835" y="481"/>
                    <a:pt x="835" y="483"/>
                    <a:pt x="836" y="484"/>
                  </a:cubicBezTo>
                  <a:cubicBezTo>
                    <a:pt x="836" y="484"/>
                    <a:pt x="837" y="484"/>
                    <a:pt x="838" y="484"/>
                  </a:cubicBezTo>
                  <a:lnTo>
                    <a:pt x="838" y="483"/>
                  </a:lnTo>
                  <a:cubicBezTo>
                    <a:pt x="838" y="482"/>
                    <a:pt x="838" y="481"/>
                    <a:pt x="837" y="481"/>
                  </a:cubicBezTo>
                  <a:cubicBezTo>
                    <a:pt x="836" y="479"/>
                    <a:pt x="835" y="478"/>
                    <a:pt x="833" y="477"/>
                  </a:cubicBezTo>
                  <a:cubicBezTo>
                    <a:pt x="833" y="475"/>
                    <a:pt x="833" y="473"/>
                    <a:pt x="833" y="472"/>
                  </a:cubicBezTo>
                  <a:cubicBezTo>
                    <a:pt x="836" y="470"/>
                    <a:pt x="838" y="467"/>
                    <a:pt x="841" y="466"/>
                  </a:cubicBezTo>
                  <a:cubicBezTo>
                    <a:pt x="842" y="465"/>
                    <a:pt x="843" y="464"/>
                    <a:pt x="844" y="464"/>
                  </a:cubicBezTo>
                  <a:cubicBezTo>
                    <a:pt x="844" y="463"/>
                    <a:pt x="845" y="463"/>
                    <a:pt x="846" y="462"/>
                  </a:cubicBezTo>
                  <a:lnTo>
                    <a:pt x="847" y="461"/>
                  </a:lnTo>
                  <a:cubicBezTo>
                    <a:pt x="851" y="461"/>
                    <a:pt x="854" y="458"/>
                    <a:pt x="857" y="457"/>
                  </a:cubicBezTo>
                  <a:cubicBezTo>
                    <a:pt x="859" y="456"/>
                    <a:pt x="861" y="456"/>
                    <a:pt x="865" y="455"/>
                  </a:cubicBezTo>
                  <a:cubicBezTo>
                    <a:pt x="869" y="454"/>
                    <a:pt x="874" y="455"/>
                    <a:pt x="878" y="459"/>
                  </a:cubicBezTo>
                  <a:cubicBezTo>
                    <a:pt x="878" y="460"/>
                    <a:pt x="878" y="461"/>
                    <a:pt x="878" y="461"/>
                  </a:cubicBezTo>
                  <a:cubicBezTo>
                    <a:pt x="878" y="462"/>
                    <a:pt x="878" y="462"/>
                    <a:pt x="878" y="463"/>
                  </a:cubicBezTo>
                  <a:cubicBezTo>
                    <a:pt x="873" y="463"/>
                    <a:pt x="869" y="464"/>
                    <a:pt x="866" y="466"/>
                  </a:cubicBezTo>
                  <a:cubicBezTo>
                    <a:pt x="865" y="467"/>
                    <a:pt x="864" y="467"/>
                    <a:pt x="863" y="467"/>
                  </a:cubicBezTo>
                  <a:cubicBezTo>
                    <a:pt x="861" y="468"/>
                    <a:pt x="860" y="469"/>
                    <a:pt x="860" y="470"/>
                  </a:cubicBezTo>
                  <a:cubicBezTo>
                    <a:pt x="859" y="472"/>
                    <a:pt x="858" y="473"/>
                    <a:pt x="856" y="474"/>
                  </a:cubicBezTo>
                  <a:cubicBezTo>
                    <a:pt x="856" y="475"/>
                    <a:pt x="855" y="476"/>
                    <a:pt x="855" y="476"/>
                  </a:cubicBezTo>
                  <a:lnTo>
                    <a:pt x="855" y="477"/>
                  </a:lnTo>
                  <a:cubicBezTo>
                    <a:pt x="852" y="478"/>
                    <a:pt x="851" y="483"/>
                    <a:pt x="854" y="485"/>
                  </a:cubicBezTo>
                  <a:cubicBezTo>
                    <a:pt x="854" y="486"/>
                    <a:pt x="854" y="486"/>
                    <a:pt x="855" y="486"/>
                  </a:cubicBezTo>
                  <a:lnTo>
                    <a:pt x="855" y="485"/>
                  </a:lnTo>
                  <a:lnTo>
                    <a:pt x="855" y="484"/>
                  </a:lnTo>
                  <a:cubicBezTo>
                    <a:pt x="855" y="482"/>
                    <a:pt x="855" y="481"/>
                    <a:pt x="855" y="480"/>
                  </a:cubicBezTo>
                  <a:cubicBezTo>
                    <a:pt x="855" y="478"/>
                    <a:pt x="856" y="478"/>
                    <a:pt x="857" y="477"/>
                  </a:cubicBezTo>
                  <a:cubicBezTo>
                    <a:pt x="858" y="477"/>
                    <a:pt x="860" y="477"/>
                    <a:pt x="861" y="477"/>
                  </a:cubicBezTo>
                  <a:cubicBezTo>
                    <a:pt x="863" y="477"/>
                    <a:pt x="863" y="476"/>
                    <a:pt x="863" y="476"/>
                  </a:cubicBezTo>
                  <a:cubicBezTo>
                    <a:pt x="863" y="472"/>
                    <a:pt x="865" y="470"/>
                    <a:pt x="867" y="468"/>
                  </a:cubicBezTo>
                  <a:cubicBezTo>
                    <a:pt x="868" y="468"/>
                    <a:pt x="869" y="468"/>
                    <a:pt x="870" y="467"/>
                  </a:cubicBezTo>
                  <a:cubicBezTo>
                    <a:pt x="874" y="466"/>
                    <a:pt x="876" y="466"/>
                    <a:pt x="878" y="467"/>
                  </a:cubicBezTo>
                  <a:cubicBezTo>
                    <a:pt x="881" y="468"/>
                    <a:pt x="884" y="467"/>
                    <a:pt x="887" y="468"/>
                  </a:cubicBezTo>
                  <a:cubicBezTo>
                    <a:pt x="888" y="468"/>
                    <a:pt x="889" y="468"/>
                    <a:pt x="890" y="469"/>
                  </a:cubicBezTo>
                  <a:cubicBezTo>
                    <a:pt x="892" y="471"/>
                    <a:pt x="893" y="471"/>
                    <a:pt x="892" y="474"/>
                  </a:cubicBezTo>
                  <a:cubicBezTo>
                    <a:pt x="891" y="474"/>
                    <a:pt x="891" y="475"/>
                    <a:pt x="891" y="475"/>
                  </a:cubicBezTo>
                  <a:cubicBezTo>
                    <a:pt x="892" y="475"/>
                    <a:pt x="893" y="474"/>
                    <a:pt x="894" y="473"/>
                  </a:cubicBezTo>
                  <a:cubicBezTo>
                    <a:pt x="895" y="473"/>
                    <a:pt x="896" y="473"/>
                    <a:pt x="896" y="473"/>
                  </a:cubicBezTo>
                  <a:cubicBezTo>
                    <a:pt x="898" y="475"/>
                    <a:pt x="900" y="477"/>
                    <a:pt x="902" y="479"/>
                  </a:cubicBezTo>
                  <a:cubicBezTo>
                    <a:pt x="905" y="480"/>
                    <a:pt x="905" y="483"/>
                    <a:pt x="905" y="485"/>
                  </a:cubicBezTo>
                  <a:cubicBezTo>
                    <a:pt x="905" y="488"/>
                    <a:pt x="904" y="492"/>
                    <a:pt x="903" y="494"/>
                  </a:cubicBezTo>
                  <a:cubicBezTo>
                    <a:pt x="903" y="495"/>
                    <a:pt x="902" y="495"/>
                    <a:pt x="901" y="495"/>
                  </a:cubicBezTo>
                  <a:cubicBezTo>
                    <a:pt x="900" y="494"/>
                    <a:pt x="898" y="493"/>
                    <a:pt x="897" y="493"/>
                  </a:cubicBezTo>
                  <a:cubicBezTo>
                    <a:pt x="898" y="495"/>
                    <a:pt x="900" y="497"/>
                    <a:pt x="901" y="501"/>
                  </a:cubicBezTo>
                  <a:cubicBezTo>
                    <a:pt x="902" y="502"/>
                    <a:pt x="902" y="503"/>
                    <a:pt x="902" y="503"/>
                  </a:cubicBezTo>
                  <a:cubicBezTo>
                    <a:pt x="901" y="504"/>
                    <a:pt x="900" y="505"/>
                    <a:pt x="900" y="506"/>
                  </a:cubicBezTo>
                  <a:cubicBezTo>
                    <a:pt x="900" y="506"/>
                    <a:pt x="901" y="508"/>
                    <a:pt x="901" y="509"/>
                  </a:cubicBezTo>
                  <a:lnTo>
                    <a:pt x="901" y="510"/>
                  </a:lnTo>
                  <a:cubicBezTo>
                    <a:pt x="900" y="510"/>
                    <a:pt x="899" y="511"/>
                    <a:pt x="898" y="511"/>
                  </a:cubicBezTo>
                  <a:cubicBezTo>
                    <a:pt x="898" y="512"/>
                    <a:pt x="897" y="512"/>
                    <a:pt x="898" y="512"/>
                  </a:cubicBezTo>
                  <a:lnTo>
                    <a:pt x="898" y="513"/>
                  </a:lnTo>
                  <a:cubicBezTo>
                    <a:pt x="900" y="513"/>
                    <a:pt x="901" y="513"/>
                    <a:pt x="901" y="514"/>
                  </a:cubicBezTo>
                  <a:cubicBezTo>
                    <a:pt x="901" y="516"/>
                    <a:pt x="901" y="517"/>
                    <a:pt x="903" y="516"/>
                  </a:cubicBezTo>
                  <a:cubicBezTo>
                    <a:pt x="905" y="516"/>
                    <a:pt x="906" y="517"/>
                    <a:pt x="906" y="519"/>
                  </a:cubicBezTo>
                  <a:cubicBezTo>
                    <a:pt x="907" y="520"/>
                    <a:pt x="907" y="521"/>
                    <a:pt x="907" y="522"/>
                  </a:cubicBezTo>
                  <a:cubicBezTo>
                    <a:pt x="907" y="524"/>
                    <a:pt x="907" y="525"/>
                    <a:pt x="905" y="527"/>
                  </a:cubicBezTo>
                  <a:cubicBezTo>
                    <a:pt x="906" y="527"/>
                    <a:pt x="906" y="528"/>
                    <a:pt x="906" y="528"/>
                  </a:cubicBezTo>
                  <a:cubicBezTo>
                    <a:pt x="906" y="530"/>
                    <a:pt x="907" y="531"/>
                    <a:pt x="908" y="532"/>
                  </a:cubicBezTo>
                  <a:cubicBezTo>
                    <a:pt x="911" y="534"/>
                    <a:pt x="912" y="536"/>
                    <a:pt x="911" y="540"/>
                  </a:cubicBezTo>
                  <a:cubicBezTo>
                    <a:pt x="911" y="542"/>
                    <a:pt x="911" y="544"/>
                    <a:pt x="911" y="546"/>
                  </a:cubicBezTo>
                  <a:cubicBezTo>
                    <a:pt x="911" y="548"/>
                    <a:pt x="910" y="549"/>
                    <a:pt x="909" y="550"/>
                  </a:cubicBezTo>
                  <a:cubicBezTo>
                    <a:pt x="907" y="550"/>
                    <a:pt x="907" y="552"/>
                    <a:pt x="908" y="553"/>
                  </a:cubicBezTo>
                  <a:lnTo>
                    <a:pt x="908" y="554"/>
                  </a:lnTo>
                  <a:cubicBezTo>
                    <a:pt x="908" y="554"/>
                    <a:pt x="908" y="555"/>
                    <a:pt x="907" y="556"/>
                  </a:cubicBezTo>
                  <a:cubicBezTo>
                    <a:pt x="907" y="556"/>
                    <a:pt x="906" y="556"/>
                    <a:pt x="905" y="556"/>
                  </a:cubicBezTo>
                  <a:cubicBezTo>
                    <a:pt x="904" y="555"/>
                    <a:pt x="903" y="554"/>
                    <a:pt x="902" y="554"/>
                  </a:cubicBezTo>
                  <a:cubicBezTo>
                    <a:pt x="902" y="553"/>
                    <a:pt x="901" y="553"/>
                    <a:pt x="901" y="554"/>
                  </a:cubicBezTo>
                  <a:cubicBezTo>
                    <a:pt x="901" y="556"/>
                    <a:pt x="899" y="557"/>
                    <a:pt x="897" y="558"/>
                  </a:cubicBezTo>
                  <a:cubicBezTo>
                    <a:pt x="896" y="558"/>
                    <a:pt x="896" y="559"/>
                    <a:pt x="897" y="560"/>
                  </a:cubicBezTo>
                  <a:cubicBezTo>
                    <a:pt x="899" y="561"/>
                    <a:pt x="899" y="563"/>
                    <a:pt x="899" y="565"/>
                  </a:cubicBezTo>
                  <a:cubicBezTo>
                    <a:pt x="899" y="566"/>
                    <a:pt x="899" y="569"/>
                    <a:pt x="900" y="569"/>
                  </a:cubicBezTo>
                  <a:cubicBezTo>
                    <a:pt x="901" y="570"/>
                    <a:pt x="902" y="571"/>
                    <a:pt x="903" y="571"/>
                  </a:cubicBezTo>
                  <a:cubicBezTo>
                    <a:pt x="903" y="573"/>
                    <a:pt x="903" y="574"/>
                    <a:pt x="904" y="575"/>
                  </a:cubicBezTo>
                  <a:cubicBezTo>
                    <a:pt x="905" y="577"/>
                    <a:pt x="905" y="577"/>
                    <a:pt x="904" y="579"/>
                  </a:cubicBezTo>
                  <a:cubicBezTo>
                    <a:pt x="903" y="580"/>
                    <a:pt x="903" y="581"/>
                    <a:pt x="904" y="582"/>
                  </a:cubicBezTo>
                  <a:lnTo>
                    <a:pt x="905" y="582"/>
                  </a:lnTo>
                  <a:lnTo>
                    <a:pt x="906" y="582"/>
                  </a:lnTo>
                  <a:cubicBezTo>
                    <a:pt x="907" y="582"/>
                    <a:pt x="907" y="584"/>
                    <a:pt x="907" y="584"/>
                  </a:cubicBezTo>
                  <a:cubicBezTo>
                    <a:pt x="906" y="584"/>
                    <a:pt x="906" y="585"/>
                    <a:pt x="906" y="587"/>
                  </a:cubicBezTo>
                  <a:cubicBezTo>
                    <a:pt x="906" y="585"/>
                    <a:pt x="906" y="585"/>
                    <a:pt x="907" y="585"/>
                  </a:cubicBezTo>
                  <a:cubicBezTo>
                    <a:pt x="906" y="587"/>
                    <a:pt x="906" y="587"/>
                    <a:pt x="906" y="587"/>
                  </a:cubicBezTo>
                  <a:cubicBezTo>
                    <a:pt x="907" y="588"/>
                    <a:pt x="907" y="588"/>
                    <a:pt x="908" y="589"/>
                  </a:cubicBezTo>
                  <a:cubicBezTo>
                    <a:pt x="910" y="590"/>
                    <a:pt x="910" y="591"/>
                    <a:pt x="910" y="593"/>
                  </a:cubicBezTo>
                  <a:cubicBezTo>
                    <a:pt x="910" y="594"/>
                    <a:pt x="909" y="594"/>
                    <a:pt x="909" y="595"/>
                  </a:cubicBezTo>
                  <a:cubicBezTo>
                    <a:pt x="908" y="595"/>
                    <a:pt x="907" y="596"/>
                    <a:pt x="906" y="596"/>
                  </a:cubicBezTo>
                  <a:cubicBezTo>
                    <a:pt x="903" y="597"/>
                    <a:pt x="900" y="600"/>
                    <a:pt x="897" y="599"/>
                  </a:cubicBezTo>
                  <a:cubicBezTo>
                    <a:pt x="896" y="599"/>
                    <a:pt x="895" y="599"/>
                    <a:pt x="894" y="599"/>
                  </a:cubicBezTo>
                  <a:cubicBezTo>
                    <a:pt x="893" y="599"/>
                    <a:pt x="893" y="600"/>
                    <a:pt x="892" y="600"/>
                  </a:cubicBezTo>
                  <a:cubicBezTo>
                    <a:pt x="891" y="601"/>
                    <a:pt x="890" y="603"/>
                    <a:pt x="889" y="604"/>
                  </a:cubicBezTo>
                  <a:lnTo>
                    <a:pt x="888" y="604"/>
                  </a:lnTo>
                  <a:cubicBezTo>
                    <a:pt x="887" y="603"/>
                    <a:pt x="886" y="601"/>
                    <a:pt x="885" y="599"/>
                  </a:cubicBezTo>
                  <a:lnTo>
                    <a:pt x="885" y="598"/>
                  </a:lnTo>
                  <a:cubicBezTo>
                    <a:pt x="885" y="597"/>
                    <a:pt x="885" y="596"/>
                    <a:pt x="885" y="595"/>
                  </a:cubicBezTo>
                  <a:cubicBezTo>
                    <a:pt x="886" y="593"/>
                    <a:pt x="886" y="591"/>
                    <a:pt x="885" y="589"/>
                  </a:cubicBezTo>
                  <a:cubicBezTo>
                    <a:pt x="885" y="587"/>
                    <a:pt x="884" y="584"/>
                    <a:pt x="884" y="582"/>
                  </a:cubicBezTo>
                  <a:cubicBezTo>
                    <a:pt x="884" y="582"/>
                    <a:pt x="883" y="582"/>
                    <a:pt x="882" y="582"/>
                  </a:cubicBezTo>
                  <a:cubicBezTo>
                    <a:pt x="882" y="582"/>
                    <a:pt x="881" y="582"/>
                    <a:pt x="881" y="584"/>
                  </a:cubicBezTo>
                  <a:cubicBezTo>
                    <a:pt x="878" y="585"/>
                    <a:pt x="878" y="587"/>
                    <a:pt x="877" y="585"/>
                  </a:cubicBezTo>
                  <a:cubicBezTo>
                    <a:pt x="877" y="585"/>
                    <a:pt x="877" y="584"/>
                    <a:pt x="876" y="584"/>
                  </a:cubicBezTo>
                  <a:cubicBezTo>
                    <a:pt x="876" y="585"/>
                    <a:pt x="876" y="585"/>
                    <a:pt x="876" y="585"/>
                  </a:cubicBezTo>
                  <a:cubicBezTo>
                    <a:pt x="877" y="589"/>
                    <a:pt x="876" y="591"/>
                    <a:pt x="875" y="593"/>
                  </a:cubicBezTo>
                  <a:cubicBezTo>
                    <a:pt x="875" y="593"/>
                    <a:pt x="875" y="594"/>
                    <a:pt x="875" y="595"/>
                  </a:cubicBezTo>
                  <a:cubicBezTo>
                    <a:pt x="876" y="597"/>
                    <a:pt x="877" y="598"/>
                    <a:pt x="878" y="600"/>
                  </a:cubicBezTo>
                  <a:cubicBezTo>
                    <a:pt x="878" y="601"/>
                    <a:pt x="878" y="602"/>
                    <a:pt x="878" y="604"/>
                  </a:cubicBezTo>
                  <a:cubicBezTo>
                    <a:pt x="877" y="606"/>
                    <a:pt x="876" y="609"/>
                    <a:pt x="876" y="611"/>
                  </a:cubicBezTo>
                  <a:cubicBezTo>
                    <a:pt x="876" y="612"/>
                    <a:pt x="876" y="613"/>
                    <a:pt x="876" y="613"/>
                  </a:cubicBezTo>
                  <a:cubicBezTo>
                    <a:pt x="876" y="615"/>
                    <a:pt x="875" y="616"/>
                    <a:pt x="874" y="616"/>
                  </a:cubicBezTo>
                  <a:cubicBezTo>
                    <a:pt x="873" y="616"/>
                    <a:pt x="870" y="617"/>
                    <a:pt x="869" y="618"/>
                  </a:cubicBezTo>
                  <a:cubicBezTo>
                    <a:pt x="867" y="619"/>
                    <a:pt x="867" y="621"/>
                    <a:pt x="867" y="623"/>
                  </a:cubicBezTo>
                  <a:lnTo>
                    <a:pt x="867" y="624"/>
                  </a:lnTo>
                  <a:lnTo>
                    <a:pt x="866" y="623"/>
                  </a:lnTo>
                  <a:cubicBezTo>
                    <a:pt x="866" y="621"/>
                    <a:pt x="866" y="620"/>
                    <a:pt x="866" y="618"/>
                  </a:cubicBezTo>
                  <a:cubicBezTo>
                    <a:pt x="866" y="617"/>
                    <a:pt x="865" y="616"/>
                    <a:pt x="864" y="615"/>
                  </a:cubicBezTo>
                  <a:cubicBezTo>
                    <a:pt x="863" y="613"/>
                    <a:pt x="861" y="612"/>
                    <a:pt x="860" y="610"/>
                  </a:cubicBezTo>
                  <a:cubicBezTo>
                    <a:pt x="860" y="607"/>
                    <a:pt x="858" y="606"/>
                    <a:pt x="856" y="604"/>
                  </a:cubicBezTo>
                  <a:cubicBezTo>
                    <a:pt x="856" y="605"/>
                    <a:pt x="856" y="607"/>
                    <a:pt x="856" y="608"/>
                  </a:cubicBezTo>
                  <a:cubicBezTo>
                    <a:pt x="858" y="612"/>
                    <a:pt x="858" y="616"/>
                    <a:pt x="859" y="620"/>
                  </a:cubicBezTo>
                  <a:cubicBezTo>
                    <a:pt x="859" y="621"/>
                    <a:pt x="858" y="622"/>
                    <a:pt x="857" y="623"/>
                  </a:cubicBezTo>
                  <a:cubicBezTo>
                    <a:pt x="857" y="623"/>
                    <a:pt x="856" y="624"/>
                    <a:pt x="856" y="623"/>
                  </a:cubicBezTo>
                  <a:cubicBezTo>
                    <a:pt x="855" y="623"/>
                    <a:pt x="855" y="622"/>
                    <a:pt x="854" y="621"/>
                  </a:cubicBezTo>
                  <a:cubicBezTo>
                    <a:pt x="852" y="620"/>
                    <a:pt x="851" y="618"/>
                    <a:pt x="850" y="617"/>
                  </a:cubicBezTo>
                  <a:cubicBezTo>
                    <a:pt x="848" y="615"/>
                    <a:pt x="846" y="613"/>
                    <a:pt x="845" y="610"/>
                  </a:cubicBezTo>
                  <a:cubicBezTo>
                    <a:pt x="845" y="609"/>
                    <a:pt x="844" y="607"/>
                    <a:pt x="843" y="606"/>
                  </a:cubicBezTo>
                  <a:cubicBezTo>
                    <a:pt x="843" y="607"/>
                    <a:pt x="843" y="607"/>
                    <a:pt x="842" y="607"/>
                  </a:cubicBezTo>
                  <a:cubicBezTo>
                    <a:pt x="842" y="608"/>
                    <a:pt x="841" y="608"/>
                    <a:pt x="841" y="607"/>
                  </a:cubicBezTo>
                  <a:lnTo>
                    <a:pt x="841" y="606"/>
                  </a:lnTo>
                  <a:lnTo>
                    <a:pt x="842" y="606"/>
                  </a:lnTo>
                  <a:lnTo>
                    <a:pt x="843" y="606"/>
                  </a:lnTo>
                  <a:cubicBezTo>
                    <a:pt x="841" y="604"/>
                    <a:pt x="840" y="602"/>
                    <a:pt x="840" y="600"/>
                  </a:cubicBezTo>
                  <a:cubicBezTo>
                    <a:pt x="840" y="599"/>
                    <a:pt x="840" y="598"/>
                    <a:pt x="841" y="597"/>
                  </a:cubicBezTo>
                  <a:cubicBezTo>
                    <a:pt x="842" y="596"/>
                    <a:pt x="842" y="595"/>
                    <a:pt x="841" y="593"/>
                  </a:cubicBezTo>
                  <a:cubicBezTo>
                    <a:pt x="841" y="591"/>
                    <a:pt x="841" y="589"/>
                    <a:pt x="841" y="585"/>
                  </a:cubicBezTo>
                  <a:cubicBezTo>
                    <a:pt x="840" y="584"/>
                    <a:pt x="840" y="582"/>
                    <a:pt x="839" y="582"/>
                  </a:cubicBezTo>
                  <a:cubicBezTo>
                    <a:pt x="837" y="581"/>
                    <a:pt x="834" y="581"/>
                    <a:pt x="833" y="579"/>
                  </a:cubicBezTo>
                  <a:cubicBezTo>
                    <a:pt x="833" y="578"/>
                    <a:pt x="832" y="578"/>
                    <a:pt x="832" y="578"/>
                  </a:cubicBezTo>
                  <a:cubicBezTo>
                    <a:pt x="831" y="578"/>
                    <a:pt x="830" y="578"/>
                    <a:pt x="829" y="578"/>
                  </a:cubicBezTo>
                  <a:cubicBezTo>
                    <a:pt x="825" y="578"/>
                    <a:pt x="823" y="575"/>
                    <a:pt x="822" y="572"/>
                  </a:cubicBezTo>
                  <a:cubicBezTo>
                    <a:pt x="822" y="571"/>
                    <a:pt x="822" y="570"/>
                    <a:pt x="823" y="569"/>
                  </a:cubicBezTo>
                  <a:cubicBezTo>
                    <a:pt x="824" y="567"/>
                    <a:pt x="825" y="567"/>
                    <a:pt x="826" y="566"/>
                  </a:cubicBezTo>
                  <a:cubicBezTo>
                    <a:pt x="827" y="566"/>
                    <a:pt x="829" y="565"/>
                    <a:pt x="831" y="564"/>
                  </a:cubicBezTo>
                  <a:lnTo>
                    <a:pt x="832" y="564"/>
                  </a:lnTo>
                  <a:cubicBezTo>
                    <a:pt x="833" y="565"/>
                    <a:pt x="833" y="567"/>
                    <a:pt x="834" y="569"/>
                  </a:cubicBezTo>
                  <a:cubicBezTo>
                    <a:pt x="836" y="571"/>
                    <a:pt x="838" y="571"/>
                    <a:pt x="840" y="571"/>
                  </a:cubicBezTo>
                  <a:cubicBezTo>
                    <a:pt x="842" y="571"/>
                    <a:pt x="845" y="571"/>
                    <a:pt x="847" y="572"/>
                  </a:cubicBezTo>
                  <a:lnTo>
                    <a:pt x="848" y="571"/>
                  </a:lnTo>
                  <a:cubicBezTo>
                    <a:pt x="848" y="565"/>
                    <a:pt x="849" y="565"/>
                    <a:pt x="855" y="564"/>
                  </a:cubicBezTo>
                  <a:cubicBezTo>
                    <a:pt x="856" y="564"/>
                    <a:pt x="858" y="563"/>
                    <a:pt x="860" y="562"/>
                  </a:cubicBezTo>
                  <a:cubicBezTo>
                    <a:pt x="863" y="561"/>
                    <a:pt x="864" y="561"/>
                    <a:pt x="866" y="561"/>
                  </a:cubicBezTo>
                  <a:cubicBezTo>
                    <a:pt x="867" y="561"/>
                    <a:pt x="867" y="560"/>
                    <a:pt x="867" y="560"/>
                  </a:cubicBezTo>
                  <a:cubicBezTo>
                    <a:pt x="868" y="557"/>
                    <a:pt x="869" y="555"/>
                    <a:pt x="870" y="553"/>
                  </a:cubicBezTo>
                  <a:cubicBezTo>
                    <a:pt x="872" y="551"/>
                    <a:pt x="873" y="550"/>
                    <a:pt x="870" y="548"/>
                  </a:cubicBezTo>
                  <a:lnTo>
                    <a:pt x="870" y="547"/>
                  </a:lnTo>
                  <a:cubicBezTo>
                    <a:pt x="870" y="545"/>
                    <a:pt x="869" y="544"/>
                    <a:pt x="867" y="543"/>
                  </a:cubicBezTo>
                  <a:cubicBezTo>
                    <a:pt x="866" y="543"/>
                    <a:pt x="866" y="543"/>
                    <a:pt x="866" y="542"/>
                  </a:cubicBezTo>
                  <a:cubicBezTo>
                    <a:pt x="865" y="542"/>
                    <a:pt x="866" y="541"/>
                    <a:pt x="867" y="540"/>
                  </a:cubicBezTo>
                  <a:lnTo>
                    <a:pt x="868" y="540"/>
                  </a:lnTo>
                  <a:lnTo>
                    <a:pt x="868" y="539"/>
                  </a:lnTo>
                  <a:cubicBezTo>
                    <a:pt x="867" y="537"/>
                    <a:pt x="865" y="538"/>
                    <a:pt x="864" y="537"/>
                  </a:cubicBezTo>
                  <a:cubicBezTo>
                    <a:pt x="864" y="536"/>
                    <a:pt x="863" y="536"/>
                    <a:pt x="864" y="535"/>
                  </a:cubicBezTo>
                  <a:lnTo>
                    <a:pt x="865" y="534"/>
                  </a:lnTo>
                  <a:cubicBezTo>
                    <a:pt x="866" y="534"/>
                    <a:pt x="867" y="534"/>
                    <a:pt x="867" y="534"/>
                  </a:cubicBezTo>
                  <a:cubicBezTo>
                    <a:pt x="867" y="534"/>
                    <a:pt x="868" y="533"/>
                    <a:pt x="867" y="533"/>
                  </a:cubicBezTo>
                  <a:cubicBezTo>
                    <a:pt x="867" y="530"/>
                    <a:pt x="867" y="528"/>
                    <a:pt x="867" y="526"/>
                  </a:cubicBezTo>
                  <a:cubicBezTo>
                    <a:pt x="867" y="525"/>
                    <a:pt x="867" y="523"/>
                    <a:pt x="867" y="522"/>
                  </a:cubicBezTo>
                  <a:cubicBezTo>
                    <a:pt x="867" y="521"/>
                    <a:pt x="868" y="520"/>
                    <a:pt x="869" y="520"/>
                  </a:cubicBezTo>
                  <a:cubicBezTo>
                    <a:pt x="869" y="519"/>
                    <a:pt x="869" y="519"/>
                    <a:pt x="869" y="519"/>
                  </a:cubicBezTo>
                  <a:lnTo>
                    <a:pt x="869" y="518"/>
                  </a:lnTo>
                  <a:cubicBezTo>
                    <a:pt x="868" y="517"/>
                    <a:pt x="867" y="514"/>
                    <a:pt x="867" y="514"/>
                  </a:cubicBezTo>
                  <a:cubicBezTo>
                    <a:pt x="867" y="514"/>
                    <a:pt x="866" y="516"/>
                    <a:pt x="866" y="517"/>
                  </a:cubicBezTo>
                  <a:cubicBezTo>
                    <a:pt x="865" y="519"/>
                    <a:pt x="864" y="520"/>
                    <a:pt x="861" y="519"/>
                  </a:cubicBezTo>
                  <a:cubicBezTo>
                    <a:pt x="860" y="519"/>
                    <a:pt x="859" y="519"/>
                    <a:pt x="858" y="519"/>
                  </a:cubicBezTo>
                  <a:cubicBezTo>
                    <a:pt x="857" y="519"/>
                    <a:pt x="856" y="519"/>
                    <a:pt x="856" y="519"/>
                  </a:cubicBezTo>
                  <a:cubicBezTo>
                    <a:pt x="855" y="519"/>
                    <a:pt x="855" y="519"/>
                    <a:pt x="855" y="518"/>
                  </a:cubicBezTo>
                  <a:cubicBezTo>
                    <a:pt x="854" y="517"/>
                    <a:pt x="854" y="516"/>
                    <a:pt x="852" y="514"/>
                  </a:cubicBezTo>
                  <a:lnTo>
                    <a:pt x="851" y="513"/>
                  </a:lnTo>
                  <a:cubicBezTo>
                    <a:pt x="848" y="512"/>
                    <a:pt x="847" y="509"/>
                    <a:pt x="844" y="508"/>
                  </a:cubicBezTo>
                  <a:cubicBezTo>
                    <a:pt x="844" y="506"/>
                    <a:pt x="843" y="506"/>
                    <a:pt x="842" y="506"/>
                  </a:cubicBezTo>
                  <a:lnTo>
                    <a:pt x="842" y="508"/>
                  </a:lnTo>
                  <a:cubicBezTo>
                    <a:pt x="842" y="506"/>
                    <a:pt x="842" y="506"/>
                    <a:pt x="842" y="506"/>
                  </a:cubicBezTo>
                  <a:cubicBezTo>
                    <a:pt x="842" y="509"/>
                    <a:pt x="842" y="510"/>
                    <a:pt x="843" y="510"/>
                  </a:cubicBezTo>
                  <a:cubicBezTo>
                    <a:pt x="845" y="511"/>
                    <a:pt x="845" y="512"/>
                    <a:pt x="844" y="513"/>
                  </a:cubicBezTo>
                  <a:cubicBezTo>
                    <a:pt x="844" y="514"/>
                    <a:pt x="844" y="517"/>
                    <a:pt x="845" y="518"/>
                  </a:cubicBezTo>
                  <a:lnTo>
                    <a:pt x="846" y="518"/>
                  </a:lnTo>
                  <a:lnTo>
                    <a:pt x="845" y="518"/>
                  </a:lnTo>
                  <a:cubicBezTo>
                    <a:pt x="846" y="520"/>
                    <a:pt x="846" y="521"/>
                    <a:pt x="844" y="522"/>
                  </a:cubicBezTo>
                  <a:cubicBezTo>
                    <a:pt x="844" y="522"/>
                    <a:pt x="843" y="523"/>
                    <a:pt x="843" y="524"/>
                  </a:cubicBezTo>
                  <a:cubicBezTo>
                    <a:pt x="841" y="526"/>
                    <a:pt x="840" y="527"/>
                    <a:pt x="838" y="526"/>
                  </a:cubicBezTo>
                  <a:cubicBezTo>
                    <a:pt x="837" y="526"/>
                    <a:pt x="836" y="525"/>
                    <a:pt x="835" y="525"/>
                  </a:cubicBezTo>
                  <a:cubicBezTo>
                    <a:pt x="835" y="526"/>
                    <a:pt x="834" y="527"/>
                    <a:pt x="833" y="528"/>
                  </a:cubicBezTo>
                  <a:cubicBezTo>
                    <a:pt x="833" y="529"/>
                    <a:pt x="833" y="531"/>
                    <a:pt x="833" y="532"/>
                  </a:cubicBezTo>
                  <a:cubicBezTo>
                    <a:pt x="833" y="533"/>
                    <a:pt x="833" y="534"/>
                    <a:pt x="832" y="535"/>
                  </a:cubicBezTo>
                  <a:cubicBezTo>
                    <a:pt x="832" y="536"/>
                    <a:pt x="832" y="537"/>
                    <a:pt x="831" y="538"/>
                  </a:cubicBezTo>
                  <a:cubicBezTo>
                    <a:pt x="829" y="539"/>
                    <a:pt x="828" y="540"/>
                    <a:pt x="826" y="540"/>
                  </a:cubicBezTo>
                  <a:cubicBezTo>
                    <a:pt x="825" y="540"/>
                    <a:pt x="824" y="540"/>
                    <a:pt x="823" y="540"/>
                  </a:cubicBezTo>
                  <a:cubicBezTo>
                    <a:pt x="821" y="541"/>
                    <a:pt x="818" y="542"/>
                    <a:pt x="816" y="542"/>
                  </a:cubicBezTo>
                  <a:cubicBezTo>
                    <a:pt x="812" y="542"/>
                    <a:pt x="809" y="540"/>
                    <a:pt x="806" y="538"/>
                  </a:cubicBezTo>
                  <a:cubicBezTo>
                    <a:pt x="806" y="537"/>
                    <a:pt x="806" y="537"/>
                    <a:pt x="806" y="537"/>
                  </a:cubicBezTo>
                  <a:cubicBezTo>
                    <a:pt x="806" y="534"/>
                    <a:pt x="804" y="533"/>
                    <a:pt x="801" y="533"/>
                  </a:cubicBezTo>
                  <a:cubicBezTo>
                    <a:pt x="800" y="533"/>
                    <a:pt x="800" y="533"/>
                    <a:pt x="800" y="534"/>
                  </a:cubicBezTo>
                  <a:cubicBezTo>
                    <a:pt x="800" y="537"/>
                    <a:pt x="800" y="537"/>
                    <a:pt x="799" y="538"/>
                  </a:cubicBezTo>
                  <a:cubicBezTo>
                    <a:pt x="799" y="538"/>
                    <a:pt x="798" y="538"/>
                    <a:pt x="798" y="539"/>
                  </a:cubicBezTo>
                  <a:cubicBezTo>
                    <a:pt x="799" y="539"/>
                    <a:pt x="799" y="539"/>
                    <a:pt x="799" y="540"/>
                  </a:cubicBezTo>
                  <a:cubicBezTo>
                    <a:pt x="800" y="541"/>
                    <a:pt x="801" y="541"/>
                    <a:pt x="803" y="540"/>
                  </a:cubicBezTo>
                  <a:lnTo>
                    <a:pt x="804" y="541"/>
                  </a:lnTo>
                  <a:cubicBezTo>
                    <a:pt x="804" y="542"/>
                    <a:pt x="804" y="542"/>
                    <a:pt x="803" y="542"/>
                  </a:cubicBezTo>
                  <a:cubicBezTo>
                    <a:pt x="801" y="543"/>
                    <a:pt x="800" y="543"/>
                    <a:pt x="799" y="544"/>
                  </a:cubicBezTo>
                  <a:cubicBezTo>
                    <a:pt x="799" y="545"/>
                    <a:pt x="799" y="545"/>
                    <a:pt x="799" y="546"/>
                  </a:cubicBezTo>
                  <a:cubicBezTo>
                    <a:pt x="799" y="546"/>
                    <a:pt x="800" y="546"/>
                    <a:pt x="800" y="547"/>
                  </a:cubicBezTo>
                  <a:cubicBezTo>
                    <a:pt x="800" y="550"/>
                    <a:pt x="804" y="552"/>
                    <a:pt x="804" y="555"/>
                  </a:cubicBezTo>
                  <a:cubicBezTo>
                    <a:pt x="804" y="556"/>
                    <a:pt x="804" y="557"/>
                    <a:pt x="805" y="558"/>
                  </a:cubicBezTo>
                  <a:cubicBezTo>
                    <a:pt x="806" y="560"/>
                    <a:pt x="806" y="562"/>
                    <a:pt x="805" y="564"/>
                  </a:cubicBezTo>
                  <a:cubicBezTo>
                    <a:pt x="804" y="565"/>
                    <a:pt x="805" y="566"/>
                    <a:pt x="806" y="567"/>
                  </a:cubicBezTo>
                  <a:cubicBezTo>
                    <a:pt x="806" y="569"/>
                    <a:pt x="806" y="569"/>
                    <a:pt x="806" y="569"/>
                  </a:cubicBezTo>
                  <a:cubicBezTo>
                    <a:pt x="807" y="570"/>
                    <a:pt x="807" y="571"/>
                    <a:pt x="806" y="571"/>
                  </a:cubicBezTo>
                  <a:cubicBezTo>
                    <a:pt x="805" y="572"/>
                    <a:pt x="804" y="572"/>
                    <a:pt x="803" y="572"/>
                  </a:cubicBezTo>
                  <a:cubicBezTo>
                    <a:pt x="801" y="572"/>
                    <a:pt x="801" y="572"/>
                    <a:pt x="800" y="572"/>
                  </a:cubicBezTo>
                  <a:cubicBezTo>
                    <a:pt x="799" y="571"/>
                    <a:pt x="798" y="571"/>
                    <a:pt x="797" y="569"/>
                  </a:cubicBezTo>
                  <a:cubicBezTo>
                    <a:pt x="797" y="569"/>
                    <a:pt x="797" y="567"/>
                    <a:pt x="797" y="566"/>
                  </a:cubicBezTo>
                  <a:cubicBezTo>
                    <a:pt x="797" y="564"/>
                    <a:pt x="796" y="563"/>
                    <a:pt x="795" y="562"/>
                  </a:cubicBezTo>
                  <a:cubicBezTo>
                    <a:pt x="795" y="561"/>
                    <a:pt x="794" y="561"/>
                    <a:pt x="794" y="561"/>
                  </a:cubicBezTo>
                  <a:cubicBezTo>
                    <a:pt x="790" y="564"/>
                    <a:pt x="787" y="564"/>
                    <a:pt x="783" y="565"/>
                  </a:cubicBezTo>
                  <a:cubicBezTo>
                    <a:pt x="783" y="566"/>
                    <a:pt x="781" y="565"/>
                    <a:pt x="780" y="565"/>
                  </a:cubicBezTo>
                  <a:cubicBezTo>
                    <a:pt x="779" y="565"/>
                    <a:pt x="778" y="564"/>
                    <a:pt x="779" y="562"/>
                  </a:cubicBezTo>
                  <a:lnTo>
                    <a:pt x="779" y="561"/>
                  </a:lnTo>
                  <a:cubicBezTo>
                    <a:pt x="780" y="560"/>
                    <a:pt x="780" y="559"/>
                    <a:pt x="779" y="558"/>
                  </a:cubicBezTo>
                  <a:cubicBezTo>
                    <a:pt x="778" y="558"/>
                    <a:pt x="778" y="558"/>
                    <a:pt x="778" y="557"/>
                  </a:cubicBezTo>
                  <a:cubicBezTo>
                    <a:pt x="777" y="556"/>
                    <a:pt x="777" y="555"/>
                    <a:pt x="778" y="554"/>
                  </a:cubicBezTo>
                  <a:cubicBezTo>
                    <a:pt x="779" y="554"/>
                    <a:pt x="780" y="554"/>
                    <a:pt x="780" y="553"/>
                  </a:cubicBezTo>
                  <a:cubicBezTo>
                    <a:pt x="781" y="553"/>
                    <a:pt x="782" y="553"/>
                    <a:pt x="783" y="552"/>
                  </a:cubicBezTo>
                  <a:cubicBezTo>
                    <a:pt x="786" y="549"/>
                    <a:pt x="789" y="546"/>
                    <a:pt x="792" y="543"/>
                  </a:cubicBezTo>
                  <a:cubicBezTo>
                    <a:pt x="794" y="541"/>
                    <a:pt x="795" y="540"/>
                    <a:pt x="796" y="539"/>
                  </a:cubicBezTo>
                  <a:cubicBezTo>
                    <a:pt x="794" y="540"/>
                    <a:pt x="791" y="541"/>
                    <a:pt x="789" y="541"/>
                  </a:cubicBezTo>
                  <a:cubicBezTo>
                    <a:pt x="788" y="541"/>
                    <a:pt x="788" y="542"/>
                    <a:pt x="788" y="543"/>
                  </a:cubicBezTo>
                  <a:lnTo>
                    <a:pt x="787" y="544"/>
                  </a:lnTo>
                  <a:cubicBezTo>
                    <a:pt x="781" y="546"/>
                    <a:pt x="777" y="548"/>
                    <a:pt x="772" y="549"/>
                  </a:cubicBezTo>
                  <a:cubicBezTo>
                    <a:pt x="771" y="550"/>
                    <a:pt x="770" y="549"/>
                    <a:pt x="769" y="549"/>
                  </a:cubicBezTo>
                  <a:cubicBezTo>
                    <a:pt x="768" y="548"/>
                    <a:pt x="767" y="547"/>
                    <a:pt x="766" y="546"/>
                  </a:cubicBezTo>
                  <a:cubicBezTo>
                    <a:pt x="766" y="546"/>
                    <a:pt x="765" y="545"/>
                    <a:pt x="764" y="546"/>
                  </a:cubicBezTo>
                  <a:cubicBezTo>
                    <a:pt x="762" y="549"/>
                    <a:pt x="759" y="548"/>
                    <a:pt x="756" y="547"/>
                  </a:cubicBezTo>
                  <a:cubicBezTo>
                    <a:pt x="756" y="548"/>
                    <a:pt x="756" y="549"/>
                    <a:pt x="755" y="550"/>
                  </a:cubicBezTo>
                  <a:cubicBezTo>
                    <a:pt x="754" y="552"/>
                    <a:pt x="752" y="553"/>
                    <a:pt x="750" y="552"/>
                  </a:cubicBezTo>
                  <a:cubicBezTo>
                    <a:pt x="749" y="552"/>
                    <a:pt x="748" y="551"/>
                    <a:pt x="747" y="551"/>
                  </a:cubicBezTo>
                  <a:cubicBezTo>
                    <a:pt x="747" y="550"/>
                    <a:pt x="746" y="550"/>
                    <a:pt x="746" y="551"/>
                  </a:cubicBezTo>
                  <a:cubicBezTo>
                    <a:pt x="744" y="553"/>
                    <a:pt x="741" y="554"/>
                    <a:pt x="739" y="554"/>
                  </a:cubicBezTo>
                  <a:cubicBezTo>
                    <a:pt x="734" y="554"/>
                    <a:pt x="731" y="557"/>
                    <a:pt x="727" y="559"/>
                  </a:cubicBezTo>
                  <a:cubicBezTo>
                    <a:pt x="726" y="559"/>
                    <a:pt x="725" y="560"/>
                    <a:pt x="722" y="561"/>
                  </a:cubicBezTo>
                  <a:cubicBezTo>
                    <a:pt x="717" y="563"/>
                    <a:pt x="712" y="567"/>
                    <a:pt x="709" y="572"/>
                  </a:cubicBezTo>
                  <a:cubicBezTo>
                    <a:pt x="708" y="573"/>
                    <a:pt x="708" y="574"/>
                    <a:pt x="706" y="575"/>
                  </a:cubicBezTo>
                  <a:cubicBezTo>
                    <a:pt x="705" y="575"/>
                    <a:pt x="705" y="577"/>
                    <a:pt x="705" y="578"/>
                  </a:cubicBezTo>
                  <a:cubicBezTo>
                    <a:pt x="705" y="579"/>
                    <a:pt x="706" y="580"/>
                    <a:pt x="706" y="580"/>
                  </a:cubicBezTo>
                  <a:cubicBezTo>
                    <a:pt x="708" y="581"/>
                    <a:pt x="708" y="581"/>
                    <a:pt x="709" y="581"/>
                  </a:cubicBezTo>
                  <a:cubicBezTo>
                    <a:pt x="709" y="582"/>
                    <a:pt x="710" y="582"/>
                    <a:pt x="710" y="582"/>
                  </a:cubicBezTo>
                  <a:cubicBezTo>
                    <a:pt x="709" y="584"/>
                    <a:pt x="709" y="584"/>
                    <a:pt x="709" y="585"/>
                  </a:cubicBezTo>
                  <a:cubicBezTo>
                    <a:pt x="708" y="589"/>
                    <a:pt x="708" y="591"/>
                    <a:pt x="706" y="594"/>
                  </a:cubicBezTo>
                  <a:cubicBezTo>
                    <a:pt x="705" y="596"/>
                    <a:pt x="704" y="597"/>
                    <a:pt x="702" y="598"/>
                  </a:cubicBezTo>
                  <a:cubicBezTo>
                    <a:pt x="704" y="599"/>
                    <a:pt x="706" y="599"/>
                    <a:pt x="708" y="600"/>
                  </a:cubicBezTo>
                  <a:cubicBezTo>
                    <a:pt x="710" y="600"/>
                    <a:pt x="711" y="600"/>
                    <a:pt x="711" y="601"/>
                  </a:cubicBezTo>
                  <a:cubicBezTo>
                    <a:pt x="713" y="604"/>
                    <a:pt x="716" y="606"/>
                    <a:pt x="717" y="608"/>
                  </a:cubicBezTo>
                  <a:cubicBezTo>
                    <a:pt x="719" y="610"/>
                    <a:pt x="720" y="613"/>
                    <a:pt x="720" y="616"/>
                  </a:cubicBezTo>
                  <a:cubicBezTo>
                    <a:pt x="720" y="618"/>
                    <a:pt x="721" y="621"/>
                    <a:pt x="723" y="623"/>
                  </a:cubicBezTo>
                  <a:cubicBezTo>
                    <a:pt x="726" y="625"/>
                    <a:pt x="727" y="627"/>
                    <a:pt x="728" y="630"/>
                  </a:cubicBezTo>
                  <a:cubicBezTo>
                    <a:pt x="728" y="631"/>
                    <a:pt x="729" y="632"/>
                    <a:pt x="729" y="632"/>
                  </a:cubicBezTo>
                  <a:cubicBezTo>
                    <a:pt x="733" y="634"/>
                    <a:pt x="736" y="636"/>
                    <a:pt x="739" y="639"/>
                  </a:cubicBezTo>
                  <a:cubicBezTo>
                    <a:pt x="740" y="639"/>
                    <a:pt x="740" y="640"/>
                    <a:pt x="739" y="640"/>
                  </a:cubicBezTo>
                  <a:cubicBezTo>
                    <a:pt x="739" y="641"/>
                    <a:pt x="738" y="642"/>
                    <a:pt x="737" y="643"/>
                  </a:cubicBezTo>
                  <a:cubicBezTo>
                    <a:pt x="736" y="644"/>
                    <a:pt x="735" y="645"/>
                    <a:pt x="735" y="646"/>
                  </a:cubicBezTo>
                  <a:cubicBezTo>
                    <a:pt x="734" y="650"/>
                    <a:pt x="731" y="652"/>
                    <a:pt x="728" y="654"/>
                  </a:cubicBezTo>
                  <a:cubicBezTo>
                    <a:pt x="728" y="656"/>
                    <a:pt x="727" y="656"/>
                    <a:pt x="727" y="658"/>
                  </a:cubicBezTo>
                  <a:cubicBezTo>
                    <a:pt x="728" y="661"/>
                    <a:pt x="727" y="663"/>
                    <a:pt x="729" y="667"/>
                  </a:cubicBezTo>
                  <a:cubicBezTo>
                    <a:pt x="729" y="668"/>
                    <a:pt x="729" y="669"/>
                    <a:pt x="729" y="670"/>
                  </a:cubicBezTo>
                  <a:cubicBezTo>
                    <a:pt x="729" y="671"/>
                    <a:pt x="729" y="672"/>
                    <a:pt x="729" y="672"/>
                  </a:cubicBezTo>
                  <a:cubicBezTo>
                    <a:pt x="729" y="673"/>
                    <a:pt x="730" y="674"/>
                    <a:pt x="731" y="674"/>
                  </a:cubicBezTo>
                  <a:cubicBezTo>
                    <a:pt x="731" y="673"/>
                    <a:pt x="734" y="672"/>
                    <a:pt x="735" y="674"/>
                  </a:cubicBezTo>
                  <a:cubicBezTo>
                    <a:pt x="735" y="674"/>
                    <a:pt x="736" y="674"/>
                    <a:pt x="736" y="673"/>
                  </a:cubicBezTo>
                  <a:cubicBezTo>
                    <a:pt x="738" y="673"/>
                    <a:pt x="739" y="672"/>
                    <a:pt x="740" y="671"/>
                  </a:cubicBezTo>
                  <a:cubicBezTo>
                    <a:pt x="740" y="670"/>
                    <a:pt x="741" y="670"/>
                    <a:pt x="741" y="669"/>
                  </a:cubicBezTo>
                  <a:cubicBezTo>
                    <a:pt x="741" y="667"/>
                    <a:pt x="742" y="665"/>
                    <a:pt x="743" y="663"/>
                  </a:cubicBezTo>
                  <a:cubicBezTo>
                    <a:pt x="743" y="662"/>
                    <a:pt x="744" y="660"/>
                    <a:pt x="745" y="659"/>
                  </a:cubicBezTo>
                  <a:cubicBezTo>
                    <a:pt x="747" y="656"/>
                    <a:pt x="748" y="652"/>
                    <a:pt x="749" y="651"/>
                  </a:cubicBezTo>
                  <a:cubicBezTo>
                    <a:pt x="749" y="649"/>
                    <a:pt x="750" y="649"/>
                    <a:pt x="751" y="649"/>
                  </a:cubicBezTo>
                  <a:cubicBezTo>
                    <a:pt x="753" y="649"/>
                    <a:pt x="755" y="649"/>
                    <a:pt x="757" y="649"/>
                  </a:cubicBezTo>
                  <a:cubicBezTo>
                    <a:pt x="761" y="649"/>
                    <a:pt x="765" y="648"/>
                    <a:pt x="769" y="646"/>
                  </a:cubicBezTo>
                  <a:cubicBezTo>
                    <a:pt x="770" y="645"/>
                    <a:pt x="771" y="645"/>
                    <a:pt x="773" y="645"/>
                  </a:cubicBezTo>
                  <a:lnTo>
                    <a:pt x="774" y="644"/>
                  </a:lnTo>
                  <a:cubicBezTo>
                    <a:pt x="774" y="641"/>
                    <a:pt x="777" y="640"/>
                    <a:pt x="777" y="636"/>
                  </a:cubicBezTo>
                  <a:cubicBezTo>
                    <a:pt x="778" y="634"/>
                    <a:pt x="779" y="631"/>
                    <a:pt x="779" y="629"/>
                  </a:cubicBezTo>
                  <a:cubicBezTo>
                    <a:pt x="779" y="628"/>
                    <a:pt x="779" y="627"/>
                    <a:pt x="779" y="626"/>
                  </a:cubicBezTo>
                  <a:cubicBezTo>
                    <a:pt x="779" y="625"/>
                    <a:pt x="778" y="624"/>
                    <a:pt x="778" y="623"/>
                  </a:cubicBezTo>
                  <a:cubicBezTo>
                    <a:pt x="778" y="621"/>
                    <a:pt x="778" y="620"/>
                    <a:pt x="780" y="619"/>
                  </a:cubicBezTo>
                  <a:cubicBezTo>
                    <a:pt x="782" y="618"/>
                    <a:pt x="786" y="617"/>
                    <a:pt x="788" y="615"/>
                  </a:cubicBezTo>
                  <a:cubicBezTo>
                    <a:pt x="788" y="614"/>
                    <a:pt x="789" y="614"/>
                    <a:pt x="790" y="614"/>
                  </a:cubicBezTo>
                  <a:cubicBezTo>
                    <a:pt x="791" y="614"/>
                    <a:pt x="794" y="613"/>
                    <a:pt x="794" y="612"/>
                  </a:cubicBezTo>
                  <a:cubicBezTo>
                    <a:pt x="794" y="611"/>
                    <a:pt x="794" y="610"/>
                    <a:pt x="794" y="609"/>
                  </a:cubicBezTo>
                  <a:cubicBezTo>
                    <a:pt x="796" y="607"/>
                    <a:pt x="795" y="604"/>
                    <a:pt x="796" y="603"/>
                  </a:cubicBezTo>
                  <a:cubicBezTo>
                    <a:pt x="798" y="602"/>
                    <a:pt x="799" y="601"/>
                    <a:pt x="800" y="600"/>
                  </a:cubicBezTo>
                  <a:cubicBezTo>
                    <a:pt x="801" y="599"/>
                    <a:pt x="803" y="598"/>
                    <a:pt x="801" y="597"/>
                  </a:cubicBezTo>
                  <a:cubicBezTo>
                    <a:pt x="801" y="595"/>
                    <a:pt x="803" y="594"/>
                    <a:pt x="804" y="592"/>
                  </a:cubicBezTo>
                  <a:cubicBezTo>
                    <a:pt x="806" y="590"/>
                    <a:pt x="810" y="590"/>
                    <a:pt x="812" y="591"/>
                  </a:cubicBezTo>
                  <a:cubicBezTo>
                    <a:pt x="813" y="592"/>
                    <a:pt x="814" y="593"/>
                    <a:pt x="814" y="594"/>
                  </a:cubicBezTo>
                  <a:cubicBezTo>
                    <a:pt x="816" y="596"/>
                    <a:pt x="819" y="598"/>
                    <a:pt x="821" y="599"/>
                  </a:cubicBezTo>
                  <a:cubicBezTo>
                    <a:pt x="822" y="600"/>
                    <a:pt x="823" y="600"/>
                    <a:pt x="824" y="600"/>
                  </a:cubicBezTo>
                  <a:cubicBezTo>
                    <a:pt x="826" y="600"/>
                    <a:pt x="827" y="601"/>
                    <a:pt x="828" y="603"/>
                  </a:cubicBezTo>
                  <a:cubicBezTo>
                    <a:pt x="828" y="605"/>
                    <a:pt x="828" y="606"/>
                    <a:pt x="828" y="607"/>
                  </a:cubicBezTo>
                  <a:cubicBezTo>
                    <a:pt x="828" y="609"/>
                    <a:pt x="829" y="611"/>
                    <a:pt x="829" y="613"/>
                  </a:cubicBezTo>
                  <a:cubicBezTo>
                    <a:pt x="829" y="613"/>
                    <a:pt x="829" y="614"/>
                    <a:pt x="829" y="615"/>
                  </a:cubicBezTo>
                  <a:cubicBezTo>
                    <a:pt x="828" y="615"/>
                    <a:pt x="828" y="616"/>
                    <a:pt x="829" y="616"/>
                  </a:cubicBezTo>
                  <a:cubicBezTo>
                    <a:pt x="829" y="617"/>
                    <a:pt x="830" y="618"/>
                    <a:pt x="831" y="619"/>
                  </a:cubicBezTo>
                  <a:cubicBezTo>
                    <a:pt x="833" y="619"/>
                    <a:pt x="833" y="622"/>
                    <a:pt x="834" y="623"/>
                  </a:cubicBezTo>
                  <a:cubicBezTo>
                    <a:pt x="835" y="623"/>
                    <a:pt x="835" y="625"/>
                    <a:pt x="834" y="625"/>
                  </a:cubicBezTo>
                  <a:cubicBezTo>
                    <a:pt x="833" y="626"/>
                    <a:pt x="832" y="628"/>
                    <a:pt x="830" y="630"/>
                  </a:cubicBezTo>
                  <a:lnTo>
                    <a:pt x="829" y="631"/>
                  </a:lnTo>
                  <a:cubicBezTo>
                    <a:pt x="829" y="634"/>
                    <a:pt x="826" y="635"/>
                    <a:pt x="825" y="639"/>
                  </a:cubicBezTo>
                  <a:cubicBezTo>
                    <a:pt x="825" y="640"/>
                    <a:pt x="824" y="640"/>
                    <a:pt x="826" y="642"/>
                  </a:cubicBezTo>
                  <a:cubicBezTo>
                    <a:pt x="826" y="643"/>
                    <a:pt x="827" y="644"/>
                    <a:pt x="827" y="645"/>
                  </a:cubicBezTo>
                  <a:cubicBezTo>
                    <a:pt x="827" y="646"/>
                    <a:pt x="827" y="648"/>
                    <a:pt x="827" y="649"/>
                  </a:cubicBezTo>
                  <a:cubicBezTo>
                    <a:pt x="828" y="650"/>
                    <a:pt x="829" y="651"/>
                    <a:pt x="830" y="651"/>
                  </a:cubicBezTo>
                  <a:cubicBezTo>
                    <a:pt x="831" y="651"/>
                    <a:pt x="833" y="651"/>
                    <a:pt x="833" y="650"/>
                  </a:cubicBezTo>
                  <a:cubicBezTo>
                    <a:pt x="834" y="650"/>
                    <a:pt x="835" y="650"/>
                    <a:pt x="835" y="650"/>
                  </a:cubicBezTo>
                  <a:cubicBezTo>
                    <a:pt x="839" y="650"/>
                    <a:pt x="842" y="648"/>
                    <a:pt x="844" y="644"/>
                  </a:cubicBezTo>
                  <a:cubicBezTo>
                    <a:pt x="847" y="642"/>
                    <a:pt x="850" y="641"/>
                    <a:pt x="854" y="640"/>
                  </a:cubicBezTo>
                  <a:lnTo>
                    <a:pt x="855" y="640"/>
                  </a:lnTo>
                  <a:cubicBezTo>
                    <a:pt x="855" y="641"/>
                    <a:pt x="855" y="642"/>
                    <a:pt x="854" y="643"/>
                  </a:cubicBezTo>
                  <a:cubicBezTo>
                    <a:pt x="852" y="646"/>
                    <a:pt x="852" y="650"/>
                    <a:pt x="852" y="653"/>
                  </a:cubicBezTo>
                  <a:cubicBezTo>
                    <a:pt x="852" y="654"/>
                    <a:pt x="851" y="656"/>
                    <a:pt x="851" y="658"/>
                  </a:cubicBezTo>
                  <a:cubicBezTo>
                    <a:pt x="851" y="659"/>
                    <a:pt x="850" y="660"/>
                    <a:pt x="850" y="661"/>
                  </a:cubicBezTo>
                  <a:cubicBezTo>
                    <a:pt x="850" y="662"/>
                    <a:pt x="849" y="663"/>
                    <a:pt x="849" y="663"/>
                  </a:cubicBezTo>
                  <a:cubicBezTo>
                    <a:pt x="850" y="665"/>
                    <a:pt x="849" y="666"/>
                    <a:pt x="850" y="667"/>
                  </a:cubicBezTo>
                  <a:cubicBezTo>
                    <a:pt x="850" y="668"/>
                    <a:pt x="850" y="669"/>
                    <a:pt x="850" y="669"/>
                  </a:cubicBezTo>
                  <a:cubicBezTo>
                    <a:pt x="849" y="671"/>
                    <a:pt x="849" y="673"/>
                    <a:pt x="849" y="675"/>
                  </a:cubicBezTo>
                  <a:cubicBezTo>
                    <a:pt x="849" y="677"/>
                    <a:pt x="849" y="678"/>
                    <a:pt x="848" y="678"/>
                  </a:cubicBezTo>
                  <a:cubicBezTo>
                    <a:pt x="847" y="679"/>
                    <a:pt x="846" y="679"/>
                    <a:pt x="845" y="679"/>
                  </a:cubicBezTo>
                  <a:cubicBezTo>
                    <a:pt x="844" y="680"/>
                    <a:pt x="843" y="681"/>
                    <a:pt x="844" y="682"/>
                  </a:cubicBezTo>
                  <a:cubicBezTo>
                    <a:pt x="844" y="683"/>
                    <a:pt x="844" y="684"/>
                    <a:pt x="845" y="685"/>
                  </a:cubicBezTo>
                  <a:cubicBezTo>
                    <a:pt x="846" y="687"/>
                    <a:pt x="847" y="689"/>
                    <a:pt x="846" y="692"/>
                  </a:cubicBezTo>
                  <a:lnTo>
                    <a:pt x="847" y="693"/>
                  </a:lnTo>
                  <a:cubicBezTo>
                    <a:pt x="849" y="695"/>
                    <a:pt x="851" y="697"/>
                    <a:pt x="852" y="700"/>
                  </a:cubicBezTo>
                  <a:lnTo>
                    <a:pt x="854" y="700"/>
                  </a:lnTo>
                  <a:cubicBezTo>
                    <a:pt x="855" y="701"/>
                    <a:pt x="855" y="702"/>
                    <a:pt x="855" y="703"/>
                  </a:cubicBezTo>
                  <a:cubicBezTo>
                    <a:pt x="855" y="704"/>
                    <a:pt x="855" y="705"/>
                    <a:pt x="854" y="705"/>
                  </a:cubicBezTo>
                  <a:cubicBezTo>
                    <a:pt x="854" y="705"/>
                    <a:pt x="852" y="705"/>
                    <a:pt x="851" y="705"/>
                  </a:cubicBezTo>
                  <a:lnTo>
                    <a:pt x="850" y="705"/>
                  </a:lnTo>
                  <a:lnTo>
                    <a:pt x="851" y="706"/>
                  </a:lnTo>
                  <a:cubicBezTo>
                    <a:pt x="851" y="706"/>
                    <a:pt x="852" y="706"/>
                    <a:pt x="854" y="707"/>
                  </a:cubicBezTo>
                  <a:cubicBezTo>
                    <a:pt x="855" y="707"/>
                    <a:pt x="855" y="709"/>
                    <a:pt x="855" y="710"/>
                  </a:cubicBezTo>
                  <a:cubicBezTo>
                    <a:pt x="855" y="711"/>
                    <a:pt x="855" y="711"/>
                    <a:pt x="855" y="712"/>
                  </a:cubicBezTo>
                  <a:cubicBezTo>
                    <a:pt x="856" y="712"/>
                    <a:pt x="857" y="714"/>
                    <a:pt x="857" y="718"/>
                  </a:cubicBezTo>
                  <a:cubicBezTo>
                    <a:pt x="857" y="718"/>
                    <a:pt x="857" y="719"/>
                    <a:pt x="857" y="720"/>
                  </a:cubicBezTo>
                  <a:cubicBezTo>
                    <a:pt x="856" y="720"/>
                    <a:pt x="856" y="721"/>
                    <a:pt x="855" y="721"/>
                  </a:cubicBezTo>
                  <a:cubicBezTo>
                    <a:pt x="855" y="722"/>
                    <a:pt x="855" y="723"/>
                    <a:pt x="855" y="724"/>
                  </a:cubicBezTo>
                  <a:cubicBezTo>
                    <a:pt x="855" y="727"/>
                    <a:pt x="852" y="728"/>
                    <a:pt x="851" y="728"/>
                  </a:cubicBezTo>
                  <a:cubicBezTo>
                    <a:pt x="847" y="729"/>
                    <a:pt x="844" y="730"/>
                    <a:pt x="841" y="729"/>
                  </a:cubicBezTo>
                  <a:cubicBezTo>
                    <a:pt x="840" y="728"/>
                    <a:pt x="838" y="728"/>
                    <a:pt x="837" y="728"/>
                  </a:cubicBezTo>
                  <a:cubicBezTo>
                    <a:pt x="836" y="727"/>
                    <a:pt x="834" y="727"/>
                    <a:pt x="833" y="728"/>
                  </a:cubicBezTo>
                  <a:cubicBezTo>
                    <a:pt x="832" y="730"/>
                    <a:pt x="830" y="730"/>
                    <a:pt x="827" y="730"/>
                  </a:cubicBezTo>
                  <a:cubicBezTo>
                    <a:pt x="827" y="731"/>
                    <a:pt x="826" y="731"/>
                    <a:pt x="825" y="730"/>
                  </a:cubicBezTo>
                  <a:cubicBezTo>
                    <a:pt x="825" y="730"/>
                    <a:pt x="824" y="730"/>
                    <a:pt x="823" y="730"/>
                  </a:cubicBezTo>
                  <a:cubicBezTo>
                    <a:pt x="821" y="728"/>
                    <a:pt x="818" y="729"/>
                    <a:pt x="815" y="727"/>
                  </a:cubicBezTo>
                  <a:cubicBezTo>
                    <a:pt x="809" y="723"/>
                    <a:pt x="804" y="721"/>
                    <a:pt x="798" y="718"/>
                  </a:cubicBezTo>
                  <a:cubicBezTo>
                    <a:pt x="796" y="716"/>
                    <a:pt x="795" y="715"/>
                    <a:pt x="792" y="715"/>
                  </a:cubicBezTo>
                  <a:cubicBezTo>
                    <a:pt x="790" y="715"/>
                    <a:pt x="788" y="716"/>
                    <a:pt x="788" y="718"/>
                  </a:cubicBezTo>
                  <a:cubicBezTo>
                    <a:pt x="787" y="718"/>
                    <a:pt x="787" y="718"/>
                    <a:pt x="786" y="718"/>
                  </a:cubicBezTo>
                  <a:cubicBezTo>
                    <a:pt x="784" y="720"/>
                    <a:pt x="782" y="720"/>
                    <a:pt x="780" y="720"/>
                  </a:cubicBezTo>
                  <a:cubicBezTo>
                    <a:pt x="777" y="720"/>
                    <a:pt x="774" y="720"/>
                    <a:pt x="771" y="721"/>
                  </a:cubicBezTo>
                  <a:cubicBezTo>
                    <a:pt x="770" y="721"/>
                    <a:pt x="769" y="721"/>
                    <a:pt x="769" y="722"/>
                  </a:cubicBezTo>
                  <a:cubicBezTo>
                    <a:pt x="775" y="721"/>
                    <a:pt x="782" y="722"/>
                    <a:pt x="788" y="723"/>
                  </a:cubicBezTo>
                  <a:cubicBezTo>
                    <a:pt x="791" y="723"/>
                    <a:pt x="794" y="725"/>
                    <a:pt x="795" y="728"/>
                  </a:cubicBezTo>
                  <a:cubicBezTo>
                    <a:pt x="795" y="729"/>
                    <a:pt x="795" y="730"/>
                    <a:pt x="795" y="731"/>
                  </a:cubicBezTo>
                  <a:cubicBezTo>
                    <a:pt x="796" y="732"/>
                    <a:pt x="795" y="732"/>
                    <a:pt x="794" y="732"/>
                  </a:cubicBezTo>
                  <a:cubicBezTo>
                    <a:pt x="791" y="733"/>
                    <a:pt x="789" y="733"/>
                    <a:pt x="788" y="733"/>
                  </a:cubicBezTo>
                  <a:lnTo>
                    <a:pt x="787" y="733"/>
                  </a:lnTo>
                  <a:lnTo>
                    <a:pt x="787" y="734"/>
                  </a:lnTo>
                  <a:cubicBezTo>
                    <a:pt x="788" y="734"/>
                    <a:pt x="788" y="734"/>
                    <a:pt x="788" y="734"/>
                  </a:cubicBezTo>
                  <a:cubicBezTo>
                    <a:pt x="788" y="736"/>
                    <a:pt x="789" y="737"/>
                    <a:pt x="788" y="738"/>
                  </a:cubicBezTo>
                  <a:cubicBezTo>
                    <a:pt x="787" y="739"/>
                    <a:pt x="786" y="741"/>
                    <a:pt x="786" y="744"/>
                  </a:cubicBezTo>
                  <a:cubicBezTo>
                    <a:pt x="784" y="746"/>
                    <a:pt x="786" y="748"/>
                    <a:pt x="788" y="749"/>
                  </a:cubicBezTo>
                  <a:cubicBezTo>
                    <a:pt x="788" y="748"/>
                    <a:pt x="788" y="746"/>
                    <a:pt x="788" y="745"/>
                  </a:cubicBezTo>
                  <a:lnTo>
                    <a:pt x="788" y="744"/>
                  </a:lnTo>
                  <a:cubicBezTo>
                    <a:pt x="789" y="746"/>
                    <a:pt x="790" y="748"/>
                    <a:pt x="792" y="749"/>
                  </a:cubicBezTo>
                  <a:cubicBezTo>
                    <a:pt x="795" y="752"/>
                    <a:pt x="796" y="751"/>
                    <a:pt x="794" y="755"/>
                  </a:cubicBezTo>
                  <a:lnTo>
                    <a:pt x="795" y="756"/>
                  </a:lnTo>
                  <a:cubicBezTo>
                    <a:pt x="796" y="757"/>
                    <a:pt x="797" y="757"/>
                    <a:pt x="798" y="756"/>
                  </a:cubicBezTo>
                  <a:cubicBezTo>
                    <a:pt x="799" y="754"/>
                    <a:pt x="803" y="753"/>
                    <a:pt x="806" y="752"/>
                  </a:cubicBezTo>
                  <a:cubicBezTo>
                    <a:pt x="807" y="752"/>
                    <a:pt x="808" y="752"/>
                    <a:pt x="807" y="753"/>
                  </a:cubicBezTo>
                  <a:cubicBezTo>
                    <a:pt x="807" y="753"/>
                    <a:pt x="808" y="754"/>
                    <a:pt x="807" y="754"/>
                  </a:cubicBezTo>
                  <a:cubicBezTo>
                    <a:pt x="806" y="755"/>
                    <a:pt x="806" y="757"/>
                    <a:pt x="807" y="759"/>
                  </a:cubicBezTo>
                  <a:cubicBezTo>
                    <a:pt x="808" y="759"/>
                    <a:pt x="807" y="760"/>
                    <a:pt x="806" y="761"/>
                  </a:cubicBezTo>
                  <a:lnTo>
                    <a:pt x="805" y="761"/>
                  </a:lnTo>
                  <a:cubicBezTo>
                    <a:pt x="804" y="761"/>
                    <a:pt x="803" y="761"/>
                    <a:pt x="803" y="761"/>
                  </a:cubicBezTo>
                  <a:cubicBezTo>
                    <a:pt x="800" y="761"/>
                    <a:pt x="799" y="760"/>
                    <a:pt x="797" y="762"/>
                  </a:cubicBezTo>
                  <a:cubicBezTo>
                    <a:pt x="796" y="762"/>
                    <a:pt x="795" y="762"/>
                    <a:pt x="794" y="762"/>
                  </a:cubicBezTo>
                  <a:cubicBezTo>
                    <a:pt x="789" y="761"/>
                    <a:pt x="786" y="761"/>
                    <a:pt x="781" y="761"/>
                  </a:cubicBezTo>
                  <a:cubicBezTo>
                    <a:pt x="780" y="760"/>
                    <a:pt x="778" y="760"/>
                    <a:pt x="777" y="761"/>
                  </a:cubicBezTo>
                  <a:cubicBezTo>
                    <a:pt x="774" y="762"/>
                    <a:pt x="771" y="763"/>
                    <a:pt x="768" y="763"/>
                  </a:cubicBezTo>
                  <a:cubicBezTo>
                    <a:pt x="767" y="763"/>
                    <a:pt x="767" y="763"/>
                    <a:pt x="767" y="762"/>
                  </a:cubicBezTo>
                  <a:cubicBezTo>
                    <a:pt x="766" y="761"/>
                    <a:pt x="765" y="760"/>
                    <a:pt x="766" y="758"/>
                  </a:cubicBezTo>
                  <a:cubicBezTo>
                    <a:pt x="766" y="757"/>
                    <a:pt x="766" y="756"/>
                    <a:pt x="767" y="756"/>
                  </a:cubicBezTo>
                  <a:cubicBezTo>
                    <a:pt x="769" y="754"/>
                    <a:pt x="771" y="753"/>
                    <a:pt x="773" y="753"/>
                  </a:cubicBezTo>
                  <a:cubicBezTo>
                    <a:pt x="774" y="753"/>
                    <a:pt x="775" y="753"/>
                    <a:pt x="777" y="753"/>
                  </a:cubicBezTo>
                  <a:lnTo>
                    <a:pt x="777" y="752"/>
                  </a:lnTo>
                  <a:cubicBezTo>
                    <a:pt x="774" y="751"/>
                    <a:pt x="771" y="751"/>
                    <a:pt x="769" y="751"/>
                  </a:cubicBezTo>
                  <a:cubicBezTo>
                    <a:pt x="768" y="751"/>
                    <a:pt x="767" y="751"/>
                    <a:pt x="767" y="751"/>
                  </a:cubicBezTo>
                  <a:cubicBezTo>
                    <a:pt x="766" y="752"/>
                    <a:pt x="766" y="753"/>
                    <a:pt x="765" y="753"/>
                  </a:cubicBezTo>
                  <a:cubicBezTo>
                    <a:pt x="762" y="752"/>
                    <a:pt x="759" y="752"/>
                    <a:pt x="756" y="751"/>
                  </a:cubicBezTo>
                  <a:cubicBezTo>
                    <a:pt x="755" y="750"/>
                    <a:pt x="753" y="750"/>
                    <a:pt x="752" y="751"/>
                  </a:cubicBezTo>
                  <a:cubicBezTo>
                    <a:pt x="751" y="751"/>
                    <a:pt x="749" y="751"/>
                    <a:pt x="747" y="751"/>
                  </a:cubicBezTo>
                  <a:cubicBezTo>
                    <a:pt x="744" y="751"/>
                    <a:pt x="742" y="752"/>
                    <a:pt x="739" y="754"/>
                  </a:cubicBezTo>
                  <a:cubicBezTo>
                    <a:pt x="738" y="756"/>
                    <a:pt x="737" y="757"/>
                    <a:pt x="736" y="758"/>
                  </a:cubicBezTo>
                  <a:cubicBezTo>
                    <a:pt x="735" y="759"/>
                    <a:pt x="736" y="761"/>
                    <a:pt x="736" y="762"/>
                  </a:cubicBezTo>
                  <a:cubicBezTo>
                    <a:pt x="738" y="764"/>
                    <a:pt x="738" y="764"/>
                    <a:pt x="736" y="765"/>
                  </a:cubicBezTo>
                  <a:cubicBezTo>
                    <a:pt x="735" y="765"/>
                    <a:pt x="734" y="766"/>
                    <a:pt x="734" y="765"/>
                  </a:cubicBezTo>
                  <a:cubicBezTo>
                    <a:pt x="730" y="764"/>
                    <a:pt x="726" y="764"/>
                    <a:pt x="721" y="762"/>
                  </a:cubicBezTo>
                  <a:lnTo>
                    <a:pt x="720" y="762"/>
                  </a:lnTo>
                  <a:lnTo>
                    <a:pt x="720" y="763"/>
                  </a:lnTo>
                  <a:cubicBezTo>
                    <a:pt x="720" y="763"/>
                    <a:pt x="721" y="763"/>
                    <a:pt x="721" y="764"/>
                  </a:cubicBezTo>
                  <a:lnTo>
                    <a:pt x="721" y="765"/>
                  </a:lnTo>
                  <a:cubicBezTo>
                    <a:pt x="720" y="765"/>
                    <a:pt x="720" y="765"/>
                    <a:pt x="720" y="765"/>
                  </a:cubicBezTo>
                  <a:cubicBezTo>
                    <a:pt x="718" y="765"/>
                    <a:pt x="717" y="764"/>
                    <a:pt x="714" y="764"/>
                  </a:cubicBezTo>
                  <a:cubicBezTo>
                    <a:pt x="712" y="763"/>
                    <a:pt x="711" y="763"/>
                    <a:pt x="710" y="765"/>
                  </a:cubicBezTo>
                  <a:cubicBezTo>
                    <a:pt x="708" y="769"/>
                    <a:pt x="706" y="770"/>
                    <a:pt x="703" y="772"/>
                  </a:cubicBezTo>
                  <a:cubicBezTo>
                    <a:pt x="702" y="772"/>
                    <a:pt x="701" y="773"/>
                    <a:pt x="700" y="772"/>
                  </a:cubicBezTo>
                  <a:cubicBezTo>
                    <a:pt x="699" y="772"/>
                    <a:pt x="699" y="772"/>
                    <a:pt x="698" y="772"/>
                  </a:cubicBezTo>
                  <a:cubicBezTo>
                    <a:pt x="698" y="773"/>
                    <a:pt x="698" y="774"/>
                    <a:pt x="697" y="774"/>
                  </a:cubicBezTo>
                  <a:cubicBezTo>
                    <a:pt x="697" y="775"/>
                    <a:pt x="696" y="776"/>
                    <a:pt x="696" y="777"/>
                  </a:cubicBezTo>
                  <a:cubicBezTo>
                    <a:pt x="694" y="778"/>
                    <a:pt x="692" y="779"/>
                    <a:pt x="690" y="780"/>
                  </a:cubicBezTo>
                  <a:lnTo>
                    <a:pt x="689" y="779"/>
                  </a:lnTo>
                  <a:cubicBezTo>
                    <a:pt x="690" y="778"/>
                    <a:pt x="690" y="777"/>
                    <a:pt x="690" y="776"/>
                  </a:cubicBezTo>
                  <a:cubicBezTo>
                    <a:pt x="690" y="775"/>
                    <a:pt x="690" y="775"/>
                    <a:pt x="689" y="775"/>
                  </a:cubicBezTo>
                  <a:cubicBezTo>
                    <a:pt x="688" y="777"/>
                    <a:pt x="687" y="779"/>
                    <a:pt x="686" y="781"/>
                  </a:cubicBezTo>
                  <a:cubicBezTo>
                    <a:pt x="686" y="781"/>
                    <a:pt x="685" y="782"/>
                    <a:pt x="686" y="783"/>
                  </a:cubicBezTo>
                  <a:cubicBezTo>
                    <a:pt x="686" y="785"/>
                    <a:pt x="685" y="787"/>
                    <a:pt x="684" y="789"/>
                  </a:cubicBezTo>
                  <a:cubicBezTo>
                    <a:pt x="682" y="790"/>
                    <a:pt x="683" y="790"/>
                    <a:pt x="683" y="791"/>
                  </a:cubicBezTo>
                  <a:cubicBezTo>
                    <a:pt x="683" y="792"/>
                    <a:pt x="682" y="793"/>
                    <a:pt x="682" y="793"/>
                  </a:cubicBezTo>
                  <a:cubicBezTo>
                    <a:pt x="681" y="793"/>
                    <a:pt x="680" y="793"/>
                    <a:pt x="679" y="794"/>
                  </a:cubicBezTo>
                  <a:cubicBezTo>
                    <a:pt x="678" y="794"/>
                    <a:pt x="677" y="794"/>
                    <a:pt x="677" y="794"/>
                  </a:cubicBezTo>
                  <a:cubicBezTo>
                    <a:pt x="677" y="796"/>
                    <a:pt x="675" y="796"/>
                    <a:pt x="674" y="796"/>
                  </a:cubicBezTo>
                  <a:cubicBezTo>
                    <a:pt x="671" y="795"/>
                    <a:pt x="669" y="796"/>
                    <a:pt x="666" y="798"/>
                  </a:cubicBezTo>
                  <a:cubicBezTo>
                    <a:pt x="665" y="798"/>
                    <a:pt x="663" y="799"/>
                    <a:pt x="662" y="799"/>
                  </a:cubicBezTo>
                  <a:cubicBezTo>
                    <a:pt x="661" y="799"/>
                    <a:pt x="660" y="799"/>
                    <a:pt x="659" y="800"/>
                  </a:cubicBezTo>
                  <a:cubicBezTo>
                    <a:pt x="658" y="800"/>
                    <a:pt x="657" y="801"/>
                    <a:pt x="656" y="801"/>
                  </a:cubicBezTo>
                  <a:cubicBezTo>
                    <a:pt x="653" y="802"/>
                    <a:pt x="652" y="802"/>
                    <a:pt x="651" y="802"/>
                  </a:cubicBezTo>
                  <a:lnTo>
                    <a:pt x="650" y="802"/>
                  </a:lnTo>
                  <a:cubicBezTo>
                    <a:pt x="645" y="802"/>
                    <a:pt x="642" y="803"/>
                    <a:pt x="639" y="804"/>
                  </a:cubicBezTo>
                  <a:cubicBezTo>
                    <a:pt x="639" y="806"/>
                    <a:pt x="638" y="807"/>
                    <a:pt x="636" y="807"/>
                  </a:cubicBezTo>
                  <a:cubicBezTo>
                    <a:pt x="634" y="813"/>
                    <a:pt x="631" y="818"/>
                    <a:pt x="631" y="824"/>
                  </a:cubicBezTo>
                  <a:cubicBezTo>
                    <a:pt x="631" y="826"/>
                    <a:pt x="630" y="828"/>
                    <a:pt x="630" y="830"/>
                  </a:cubicBezTo>
                  <a:cubicBezTo>
                    <a:pt x="629" y="832"/>
                    <a:pt x="629" y="834"/>
                    <a:pt x="629" y="836"/>
                  </a:cubicBezTo>
                  <a:lnTo>
                    <a:pt x="629" y="837"/>
                  </a:lnTo>
                  <a:cubicBezTo>
                    <a:pt x="627" y="840"/>
                    <a:pt x="625" y="842"/>
                    <a:pt x="622" y="844"/>
                  </a:cubicBezTo>
                  <a:cubicBezTo>
                    <a:pt x="621" y="845"/>
                    <a:pt x="619" y="845"/>
                    <a:pt x="618" y="843"/>
                  </a:cubicBezTo>
                  <a:cubicBezTo>
                    <a:pt x="617" y="841"/>
                    <a:pt x="617" y="840"/>
                    <a:pt x="617" y="838"/>
                  </a:cubicBezTo>
                  <a:cubicBezTo>
                    <a:pt x="617" y="834"/>
                    <a:pt x="616" y="830"/>
                    <a:pt x="617" y="826"/>
                  </a:cubicBezTo>
                  <a:cubicBezTo>
                    <a:pt x="616" y="824"/>
                    <a:pt x="617" y="823"/>
                    <a:pt x="618" y="822"/>
                  </a:cubicBezTo>
                  <a:cubicBezTo>
                    <a:pt x="618" y="821"/>
                    <a:pt x="619" y="821"/>
                    <a:pt x="619" y="820"/>
                  </a:cubicBezTo>
                  <a:cubicBezTo>
                    <a:pt x="620" y="819"/>
                    <a:pt x="620" y="818"/>
                    <a:pt x="620" y="817"/>
                  </a:cubicBezTo>
                  <a:cubicBezTo>
                    <a:pt x="619" y="815"/>
                    <a:pt x="619" y="812"/>
                    <a:pt x="618" y="810"/>
                  </a:cubicBezTo>
                  <a:cubicBezTo>
                    <a:pt x="618" y="809"/>
                    <a:pt x="617" y="808"/>
                    <a:pt x="616" y="808"/>
                  </a:cubicBezTo>
                  <a:cubicBezTo>
                    <a:pt x="615" y="808"/>
                    <a:pt x="614" y="808"/>
                    <a:pt x="613" y="808"/>
                  </a:cubicBezTo>
                  <a:cubicBezTo>
                    <a:pt x="612" y="808"/>
                    <a:pt x="610" y="808"/>
                    <a:pt x="610" y="807"/>
                  </a:cubicBezTo>
                  <a:cubicBezTo>
                    <a:pt x="609" y="802"/>
                    <a:pt x="606" y="801"/>
                    <a:pt x="602" y="800"/>
                  </a:cubicBezTo>
                  <a:cubicBezTo>
                    <a:pt x="599" y="799"/>
                    <a:pt x="596" y="796"/>
                    <a:pt x="593" y="795"/>
                  </a:cubicBezTo>
                  <a:cubicBezTo>
                    <a:pt x="592" y="795"/>
                    <a:pt x="591" y="794"/>
                    <a:pt x="590" y="794"/>
                  </a:cubicBezTo>
                  <a:cubicBezTo>
                    <a:pt x="589" y="794"/>
                    <a:pt x="588" y="794"/>
                    <a:pt x="587" y="796"/>
                  </a:cubicBezTo>
                  <a:cubicBezTo>
                    <a:pt x="587" y="798"/>
                    <a:pt x="586" y="799"/>
                    <a:pt x="584" y="800"/>
                  </a:cubicBezTo>
                  <a:cubicBezTo>
                    <a:pt x="586" y="801"/>
                    <a:pt x="586" y="801"/>
                    <a:pt x="587" y="801"/>
                  </a:cubicBezTo>
                  <a:lnTo>
                    <a:pt x="587" y="802"/>
                  </a:lnTo>
                  <a:cubicBezTo>
                    <a:pt x="586" y="802"/>
                    <a:pt x="586" y="802"/>
                    <a:pt x="584" y="802"/>
                  </a:cubicBezTo>
                  <a:cubicBezTo>
                    <a:pt x="584" y="801"/>
                    <a:pt x="584" y="801"/>
                    <a:pt x="584" y="800"/>
                  </a:cubicBezTo>
                  <a:cubicBezTo>
                    <a:pt x="583" y="800"/>
                    <a:pt x="582" y="800"/>
                    <a:pt x="581" y="800"/>
                  </a:cubicBezTo>
                  <a:cubicBezTo>
                    <a:pt x="578" y="799"/>
                    <a:pt x="575" y="798"/>
                    <a:pt x="574" y="794"/>
                  </a:cubicBezTo>
                  <a:cubicBezTo>
                    <a:pt x="574" y="793"/>
                    <a:pt x="573" y="792"/>
                    <a:pt x="572" y="792"/>
                  </a:cubicBezTo>
                  <a:cubicBezTo>
                    <a:pt x="571" y="792"/>
                    <a:pt x="569" y="791"/>
                    <a:pt x="568" y="790"/>
                  </a:cubicBezTo>
                  <a:cubicBezTo>
                    <a:pt x="566" y="790"/>
                    <a:pt x="564" y="789"/>
                    <a:pt x="562" y="789"/>
                  </a:cubicBezTo>
                  <a:cubicBezTo>
                    <a:pt x="560" y="789"/>
                    <a:pt x="558" y="787"/>
                    <a:pt x="555" y="789"/>
                  </a:cubicBezTo>
                  <a:cubicBezTo>
                    <a:pt x="552" y="790"/>
                    <a:pt x="549" y="790"/>
                    <a:pt x="545" y="789"/>
                  </a:cubicBezTo>
                  <a:cubicBezTo>
                    <a:pt x="543" y="789"/>
                    <a:pt x="540" y="790"/>
                    <a:pt x="538" y="792"/>
                  </a:cubicBezTo>
                  <a:cubicBezTo>
                    <a:pt x="536" y="794"/>
                    <a:pt x="534" y="798"/>
                    <a:pt x="533" y="801"/>
                  </a:cubicBezTo>
                  <a:cubicBezTo>
                    <a:pt x="532" y="802"/>
                    <a:pt x="531" y="804"/>
                    <a:pt x="529" y="807"/>
                  </a:cubicBezTo>
                  <a:cubicBezTo>
                    <a:pt x="528" y="807"/>
                    <a:pt x="527" y="808"/>
                    <a:pt x="527" y="809"/>
                  </a:cubicBezTo>
                  <a:cubicBezTo>
                    <a:pt x="524" y="813"/>
                    <a:pt x="521" y="817"/>
                    <a:pt x="519" y="822"/>
                  </a:cubicBezTo>
                  <a:cubicBezTo>
                    <a:pt x="519" y="823"/>
                    <a:pt x="518" y="824"/>
                    <a:pt x="518" y="826"/>
                  </a:cubicBezTo>
                  <a:cubicBezTo>
                    <a:pt x="517" y="828"/>
                    <a:pt x="517" y="830"/>
                    <a:pt x="516" y="832"/>
                  </a:cubicBezTo>
                  <a:cubicBezTo>
                    <a:pt x="516" y="833"/>
                    <a:pt x="516" y="834"/>
                    <a:pt x="517" y="836"/>
                  </a:cubicBezTo>
                  <a:cubicBezTo>
                    <a:pt x="517" y="838"/>
                    <a:pt x="518" y="841"/>
                    <a:pt x="518" y="843"/>
                  </a:cubicBezTo>
                  <a:cubicBezTo>
                    <a:pt x="518" y="845"/>
                    <a:pt x="518" y="847"/>
                    <a:pt x="520" y="848"/>
                  </a:cubicBezTo>
                  <a:cubicBezTo>
                    <a:pt x="521" y="850"/>
                    <a:pt x="522" y="851"/>
                    <a:pt x="523" y="852"/>
                  </a:cubicBezTo>
                  <a:cubicBezTo>
                    <a:pt x="524" y="855"/>
                    <a:pt x="525" y="855"/>
                    <a:pt x="527" y="856"/>
                  </a:cubicBezTo>
                  <a:cubicBezTo>
                    <a:pt x="530" y="856"/>
                    <a:pt x="532" y="856"/>
                    <a:pt x="534" y="856"/>
                  </a:cubicBezTo>
                  <a:cubicBezTo>
                    <a:pt x="536" y="856"/>
                    <a:pt x="537" y="858"/>
                    <a:pt x="538" y="858"/>
                  </a:cubicBezTo>
                  <a:cubicBezTo>
                    <a:pt x="540" y="859"/>
                    <a:pt x="541" y="860"/>
                    <a:pt x="543" y="859"/>
                  </a:cubicBezTo>
                  <a:cubicBezTo>
                    <a:pt x="547" y="856"/>
                    <a:pt x="549" y="854"/>
                    <a:pt x="551" y="851"/>
                  </a:cubicBezTo>
                  <a:cubicBezTo>
                    <a:pt x="552" y="850"/>
                    <a:pt x="553" y="849"/>
                    <a:pt x="554" y="848"/>
                  </a:cubicBezTo>
                  <a:cubicBezTo>
                    <a:pt x="555" y="847"/>
                    <a:pt x="557" y="846"/>
                    <a:pt x="560" y="847"/>
                  </a:cubicBezTo>
                  <a:cubicBezTo>
                    <a:pt x="561" y="848"/>
                    <a:pt x="563" y="849"/>
                    <a:pt x="566" y="849"/>
                  </a:cubicBezTo>
                  <a:cubicBezTo>
                    <a:pt x="570" y="849"/>
                    <a:pt x="572" y="850"/>
                    <a:pt x="574" y="851"/>
                  </a:cubicBezTo>
                  <a:cubicBezTo>
                    <a:pt x="575" y="852"/>
                    <a:pt x="577" y="854"/>
                    <a:pt x="575" y="855"/>
                  </a:cubicBezTo>
                  <a:cubicBezTo>
                    <a:pt x="574" y="856"/>
                    <a:pt x="574" y="856"/>
                    <a:pt x="573" y="858"/>
                  </a:cubicBezTo>
                  <a:cubicBezTo>
                    <a:pt x="572" y="858"/>
                    <a:pt x="572" y="859"/>
                    <a:pt x="571" y="859"/>
                  </a:cubicBezTo>
                  <a:cubicBezTo>
                    <a:pt x="569" y="860"/>
                    <a:pt x="566" y="862"/>
                    <a:pt x="565" y="864"/>
                  </a:cubicBezTo>
                  <a:cubicBezTo>
                    <a:pt x="565" y="866"/>
                    <a:pt x="564" y="868"/>
                    <a:pt x="563" y="870"/>
                  </a:cubicBezTo>
                  <a:cubicBezTo>
                    <a:pt x="562" y="871"/>
                    <a:pt x="561" y="871"/>
                    <a:pt x="560" y="871"/>
                  </a:cubicBezTo>
                  <a:lnTo>
                    <a:pt x="558" y="871"/>
                  </a:lnTo>
                  <a:cubicBezTo>
                    <a:pt x="557" y="872"/>
                    <a:pt x="556" y="873"/>
                    <a:pt x="556" y="875"/>
                  </a:cubicBezTo>
                  <a:cubicBezTo>
                    <a:pt x="555" y="879"/>
                    <a:pt x="553" y="880"/>
                    <a:pt x="550" y="882"/>
                  </a:cubicBezTo>
                  <a:cubicBezTo>
                    <a:pt x="549" y="882"/>
                    <a:pt x="549" y="882"/>
                    <a:pt x="550" y="882"/>
                  </a:cubicBezTo>
                  <a:cubicBezTo>
                    <a:pt x="551" y="882"/>
                    <a:pt x="552" y="883"/>
                    <a:pt x="553" y="885"/>
                  </a:cubicBezTo>
                  <a:cubicBezTo>
                    <a:pt x="555" y="885"/>
                    <a:pt x="557" y="886"/>
                    <a:pt x="558" y="886"/>
                  </a:cubicBezTo>
                  <a:cubicBezTo>
                    <a:pt x="561" y="887"/>
                    <a:pt x="563" y="887"/>
                    <a:pt x="565" y="889"/>
                  </a:cubicBezTo>
                  <a:cubicBezTo>
                    <a:pt x="568" y="890"/>
                    <a:pt x="570" y="891"/>
                    <a:pt x="572" y="892"/>
                  </a:cubicBezTo>
                  <a:cubicBezTo>
                    <a:pt x="573" y="893"/>
                    <a:pt x="574" y="894"/>
                    <a:pt x="575" y="896"/>
                  </a:cubicBezTo>
                  <a:cubicBezTo>
                    <a:pt x="577" y="897"/>
                    <a:pt x="577" y="897"/>
                    <a:pt x="578" y="898"/>
                  </a:cubicBezTo>
                  <a:lnTo>
                    <a:pt x="578" y="899"/>
                  </a:lnTo>
                  <a:cubicBezTo>
                    <a:pt x="577" y="902"/>
                    <a:pt x="575" y="904"/>
                    <a:pt x="574" y="906"/>
                  </a:cubicBezTo>
                  <a:cubicBezTo>
                    <a:pt x="572" y="908"/>
                    <a:pt x="572" y="909"/>
                    <a:pt x="571" y="912"/>
                  </a:cubicBezTo>
                  <a:cubicBezTo>
                    <a:pt x="571" y="912"/>
                    <a:pt x="570" y="913"/>
                    <a:pt x="569" y="914"/>
                  </a:cubicBezTo>
                  <a:cubicBezTo>
                    <a:pt x="566" y="915"/>
                    <a:pt x="565" y="917"/>
                    <a:pt x="564" y="920"/>
                  </a:cubicBezTo>
                  <a:cubicBezTo>
                    <a:pt x="564" y="920"/>
                    <a:pt x="564" y="921"/>
                    <a:pt x="564" y="922"/>
                  </a:cubicBezTo>
                  <a:cubicBezTo>
                    <a:pt x="564" y="924"/>
                    <a:pt x="565" y="926"/>
                    <a:pt x="565" y="928"/>
                  </a:cubicBezTo>
                  <a:cubicBezTo>
                    <a:pt x="566" y="931"/>
                    <a:pt x="568" y="935"/>
                    <a:pt x="572" y="938"/>
                  </a:cubicBezTo>
                  <a:cubicBezTo>
                    <a:pt x="572" y="939"/>
                    <a:pt x="574" y="939"/>
                    <a:pt x="578" y="939"/>
                  </a:cubicBezTo>
                  <a:cubicBezTo>
                    <a:pt x="579" y="939"/>
                    <a:pt x="579" y="939"/>
                    <a:pt x="580" y="939"/>
                  </a:cubicBezTo>
                  <a:cubicBezTo>
                    <a:pt x="583" y="939"/>
                    <a:pt x="586" y="939"/>
                    <a:pt x="588" y="940"/>
                  </a:cubicBezTo>
                  <a:cubicBezTo>
                    <a:pt x="590" y="942"/>
                    <a:pt x="592" y="943"/>
                    <a:pt x="593" y="946"/>
                  </a:cubicBezTo>
                  <a:cubicBezTo>
                    <a:pt x="593" y="948"/>
                    <a:pt x="594" y="949"/>
                    <a:pt x="595" y="951"/>
                  </a:cubicBezTo>
                  <a:lnTo>
                    <a:pt x="596" y="951"/>
                  </a:lnTo>
                  <a:lnTo>
                    <a:pt x="597" y="950"/>
                  </a:lnTo>
                  <a:cubicBezTo>
                    <a:pt x="599" y="949"/>
                    <a:pt x="600" y="948"/>
                    <a:pt x="602" y="948"/>
                  </a:cubicBezTo>
                  <a:cubicBezTo>
                    <a:pt x="604" y="948"/>
                    <a:pt x="605" y="947"/>
                    <a:pt x="606" y="944"/>
                  </a:cubicBezTo>
                  <a:cubicBezTo>
                    <a:pt x="607" y="943"/>
                    <a:pt x="609" y="942"/>
                    <a:pt x="610" y="941"/>
                  </a:cubicBezTo>
                  <a:cubicBezTo>
                    <a:pt x="612" y="940"/>
                    <a:pt x="613" y="940"/>
                    <a:pt x="615" y="941"/>
                  </a:cubicBezTo>
                  <a:lnTo>
                    <a:pt x="616" y="941"/>
                  </a:lnTo>
                  <a:cubicBezTo>
                    <a:pt x="618" y="940"/>
                    <a:pt x="621" y="941"/>
                    <a:pt x="623" y="942"/>
                  </a:cubicBezTo>
                  <a:cubicBezTo>
                    <a:pt x="625" y="942"/>
                    <a:pt x="627" y="942"/>
                    <a:pt x="629" y="941"/>
                  </a:cubicBezTo>
                  <a:cubicBezTo>
                    <a:pt x="631" y="940"/>
                    <a:pt x="632" y="940"/>
                    <a:pt x="634" y="940"/>
                  </a:cubicBezTo>
                  <a:cubicBezTo>
                    <a:pt x="635" y="940"/>
                    <a:pt x="635" y="941"/>
                    <a:pt x="636" y="941"/>
                  </a:cubicBezTo>
                  <a:cubicBezTo>
                    <a:pt x="636" y="942"/>
                    <a:pt x="636" y="944"/>
                    <a:pt x="635" y="944"/>
                  </a:cubicBezTo>
                  <a:cubicBezTo>
                    <a:pt x="634" y="946"/>
                    <a:pt x="633" y="946"/>
                    <a:pt x="632" y="947"/>
                  </a:cubicBezTo>
                  <a:cubicBezTo>
                    <a:pt x="631" y="947"/>
                    <a:pt x="631" y="948"/>
                    <a:pt x="631" y="948"/>
                  </a:cubicBezTo>
                  <a:cubicBezTo>
                    <a:pt x="631" y="949"/>
                    <a:pt x="631" y="950"/>
                    <a:pt x="632" y="950"/>
                  </a:cubicBezTo>
                  <a:cubicBezTo>
                    <a:pt x="633" y="950"/>
                    <a:pt x="635" y="950"/>
                    <a:pt x="636" y="950"/>
                  </a:cubicBezTo>
                  <a:cubicBezTo>
                    <a:pt x="638" y="950"/>
                    <a:pt x="640" y="949"/>
                    <a:pt x="640" y="948"/>
                  </a:cubicBezTo>
                  <a:lnTo>
                    <a:pt x="640" y="947"/>
                  </a:lnTo>
                  <a:cubicBezTo>
                    <a:pt x="641" y="946"/>
                    <a:pt x="642" y="946"/>
                    <a:pt x="643" y="947"/>
                  </a:cubicBezTo>
                  <a:cubicBezTo>
                    <a:pt x="644" y="947"/>
                    <a:pt x="644" y="948"/>
                    <a:pt x="644" y="948"/>
                  </a:cubicBezTo>
                  <a:cubicBezTo>
                    <a:pt x="644" y="950"/>
                    <a:pt x="644" y="951"/>
                    <a:pt x="647" y="951"/>
                  </a:cubicBezTo>
                  <a:cubicBezTo>
                    <a:pt x="648" y="952"/>
                    <a:pt x="649" y="952"/>
                    <a:pt x="649" y="954"/>
                  </a:cubicBezTo>
                  <a:cubicBezTo>
                    <a:pt x="651" y="956"/>
                    <a:pt x="651" y="957"/>
                    <a:pt x="651" y="959"/>
                  </a:cubicBezTo>
                  <a:cubicBezTo>
                    <a:pt x="651" y="961"/>
                    <a:pt x="651" y="961"/>
                    <a:pt x="651" y="962"/>
                  </a:cubicBezTo>
                  <a:cubicBezTo>
                    <a:pt x="653" y="962"/>
                    <a:pt x="656" y="963"/>
                    <a:pt x="658" y="964"/>
                  </a:cubicBezTo>
                  <a:cubicBezTo>
                    <a:pt x="660" y="964"/>
                    <a:pt x="662" y="965"/>
                    <a:pt x="663" y="967"/>
                  </a:cubicBezTo>
                  <a:cubicBezTo>
                    <a:pt x="665" y="970"/>
                    <a:pt x="669" y="970"/>
                    <a:pt x="671" y="969"/>
                  </a:cubicBezTo>
                  <a:cubicBezTo>
                    <a:pt x="672" y="968"/>
                    <a:pt x="672" y="968"/>
                    <a:pt x="673" y="967"/>
                  </a:cubicBezTo>
                  <a:lnTo>
                    <a:pt x="674" y="967"/>
                  </a:lnTo>
                  <a:cubicBezTo>
                    <a:pt x="674" y="969"/>
                    <a:pt x="675" y="969"/>
                    <a:pt x="676" y="970"/>
                  </a:cubicBezTo>
                  <a:cubicBezTo>
                    <a:pt x="678" y="970"/>
                    <a:pt x="681" y="971"/>
                    <a:pt x="682" y="972"/>
                  </a:cubicBezTo>
                  <a:cubicBezTo>
                    <a:pt x="682" y="973"/>
                    <a:pt x="683" y="973"/>
                    <a:pt x="683" y="973"/>
                  </a:cubicBezTo>
                  <a:cubicBezTo>
                    <a:pt x="683" y="974"/>
                    <a:pt x="682" y="974"/>
                    <a:pt x="682" y="974"/>
                  </a:cubicBezTo>
                  <a:lnTo>
                    <a:pt x="681" y="974"/>
                  </a:lnTo>
                  <a:cubicBezTo>
                    <a:pt x="680" y="974"/>
                    <a:pt x="679" y="973"/>
                    <a:pt x="679" y="974"/>
                  </a:cubicBezTo>
                  <a:cubicBezTo>
                    <a:pt x="679" y="975"/>
                    <a:pt x="680" y="976"/>
                    <a:pt x="680" y="976"/>
                  </a:cubicBezTo>
                  <a:cubicBezTo>
                    <a:pt x="681" y="978"/>
                    <a:pt x="683" y="979"/>
                    <a:pt x="684" y="980"/>
                  </a:cubicBezTo>
                  <a:cubicBezTo>
                    <a:pt x="686" y="982"/>
                    <a:pt x="686" y="984"/>
                    <a:pt x="685" y="986"/>
                  </a:cubicBezTo>
                  <a:cubicBezTo>
                    <a:pt x="685" y="986"/>
                    <a:pt x="685" y="987"/>
                    <a:pt x="686" y="987"/>
                  </a:cubicBezTo>
                  <a:cubicBezTo>
                    <a:pt x="687" y="988"/>
                    <a:pt x="688" y="988"/>
                    <a:pt x="689" y="989"/>
                  </a:cubicBezTo>
                  <a:cubicBezTo>
                    <a:pt x="690" y="990"/>
                    <a:pt x="691" y="991"/>
                    <a:pt x="692" y="992"/>
                  </a:cubicBezTo>
                  <a:cubicBezTo>
                    <a:pt x="693" y="994"/>
                    <a:pt x="694" y="996"/>
                    <a:pt x="694" y="998"/>
                  </a:cubicBezTo>
                  <a:cubicBezTo>
                    <a:pt x="695" y="999"/>
                    <a:pt x="695" y="1001"/>
                    <a:pt x="695" y="1002"/>
                  </a:cubicBezTo>
                  <a:lnTo>
                    <a:pt x="695" y="1003"/>
                  </a:lnTo>
                  <a:cubicBezTo>
                    <a:pt x="698" y="1005"/>
                    <a:pt x="699" y="1008"/>
                    <a:pt x="700" y="1010"/>
                  </a:cubicBezTo>
                  <a:cubicBezTo>
                    <a:pt x="701" y="1010"/>
                    <a:pt x="701" y="1011"/>
                    <a:pt x="702" y="1011"/>
                  </a:cubicBezTo>
                  <a:cubicBezTo>
                    <a:pt x="704" y="1012"/>
                    <a:pt x="708" y="1013"/>
                    <a:pt x="709" y="1014"/>
                  </a:cubicBezTo>
                  <a:cubicBezTo>
                    <a:pt x="712" y="1015"/>
                    <a:pt x="714" y="1017"/>
                    <a:pt x="717" y="1019"/>
                  </a:cubicBezTo>
                  <a:cubicBezTo>
                    <a:pt x="717" y="1020"/>
                    <a:pt x="718" y="1020"/>
                    <a:pt x="718" y="1020"/>
                  </a:cubicBezTo>
                  <a:cubicBezTo>
                    <a:pt x="722" y="1023"/>
                    <a:pt x="725" y="1029"/>
                    <a:pt x="727" y="1034"/>
                  </a:cubicBezTo>
                  <a:cubicBezTo>
                    <a:pt x="728" y="1036"/>
                    <a:pt x="728" y="1037"/>
                    <a:pt x="728" y="1039"/>
                  </a:cubicBezTo>
                  <a:cubicBezTo>
                    <a:pt x="727" y="1041"/>
                    <a:pt x="727" y="1044"/>
                    <a:pt x="729" y="1048"/>
                  </a:cubicBezTo>
                  <a:cubicBezTo>
                    <a:pt x="729" y="1049"/>
                    <a:pt x="729" y="1051"/>
                    <a:pt x="729" y="1052"/>
                  </a:cubicBezTo>
                  <a:cubicBezTo>
                    <a:pt x="730" y="1053"/>
                    <a:pt x="729" y="1055"/>
                    <a:pt x="729" y="1056"/>
                  </a:cubicBezTo>
                  <a:cubicBezTo>
                    <a:pt x="728" y="1057"/>
                    <a:pt x="726" y="1059"/>
                    <a:pt x="725" y="1060"/>
                  </a:cubicBezTo>
                  <a:lnTo>
                    <a:pt x="726" y="1060"/>
                  </a:lnTo>
                  <a:cubicBezTo>
                    <a:pt x="727" y="1061"/>
                    <a:pt x="727" y="1061"/>
                    <a:pt x="727" y="1062"/>
                  </a:cubicBezTo>
                  <a:cubicBezTo>
                    <a:pt x="728" y="1062"/>
                    <a:pt x="728" y="1062"/>
                    <a:pt x="728" y="1062"/>
                  </a:cubicBezTo>
                  <a:cubicBezTo>
                    <a:pt x="728" y="1063"/>
                    <a:pt x="728" y="1063"/>
                    <a:pt x="728" y="1063"/>
                  </a:cubicBezTo>
                  <a:cubicBezTo>
                    <a:pt x="729" y="1064"/>
                    <a:pt x="730" y="1065"/>
                    <a:pt x="731" y="1066"/>
                  </a:cubicBezTo>
                  <a:cubicBezTo>
                    <a:pt x="733" y="1067"/>
                    <a:pt x="733" y="1069"/>
                    <a:pt x="731" y="1070"/>
                  </a:cubicBezTo>
                  <a:cubicBezTo>
                    <a:pt x="731" y="1071"/>
                    <a:pt x="731" y="1071"/>
                    <a:pt x="731" y="1071"/>
                  </a:cubicBezTo>
                  <a:cubicBezTo>
                    <a:pt x="731" y="1072"/>
                    <a:pt x="731" y="1072"/>
                    <a:pt x="731" y="1072"/>
                  </a:cubicBezTo>
                  <a:cubicBezTo>
                    <a:pt x="731" y="1073"/>
                    <a:pt x="731" y="1072"/>
                    <a:pt x="731" y="1072"/>
                  </a:cubicBezTo>
                  <a:cubicBezTo>
                    <a:pt x="734" y="1071"/>
                    <a:pt x="736" y="1071"/>
                    <a:pt x="737" y="1072"/>
                  </a:cubicBezTo>
                  <a:cubicBezTo>
                    <a:pt x="740" y="1073"/>
                    <a:pt x="742" y="1075"/>
                    <a:pt x="743" y="1076"/>
                  </a:cubicBezTo>
                  <a:cubicBezTo>
                    <a:pt x="745" y="1078"/>
                    <a:pt x="747" y="1081"/>
                    <a:pt x="750" y="1083"/>
                  </a:cubicBezTo>
                  <a:cubicBezTo>
                    <a:pt x="751" y="1083"/>
                    <a:pt x="751" y="1084"/>
                    <a:pt x="751" y="1085"/>
                  </a:cubicBezTo>
                  <a:cubicBezTo>
                    <a:pt x="751" y="1087"/>
                    <a:pt x="751" y="1088"/>
                    <a:pt x="751" y="1089"/>
                  </a:cubicBezTo>
                  <a:cubicBezTo>
                    <a:pt x="751" y="1090"/>
                    <a:pt x="752" y="1090"/>
                    <a:pt x="752" y="1090"/>
                  </a:cubicBezTo>
                  <a:cubicBezTo>
                    <a:pt x="753" y="1090"/>
                    <a:pt x="754" y="1090"/>
                    <a:pt x="755" y="1090"/>
                  </a:cubicBezTo>
                  <a:cubicBezTo>
                    <a:pt x="756" y="1090"/>
                    <a:pt x="757" y="1090"/>
                    <a:pt x="757" y="1090"/>
                  </a:cubicBezTo>
                  <a:cubicBezTo>
                    <a:pt x="762" y="1094"/>
                    <a:pt x="767" y="1098"/>
                    <a:pt x="772" y="1100"/>
                  </a:cubicBezTo>
                  <a:cubicBezTo>
                    <a:pt x="774" y="1101"/>
                    <a:pt x="775" y="1101"/>
                    <a:pt x="777" y="1102"/>
                  </a:cubicBezTo>
                  <a:cubicBezTo>
                    <a:pt x="778" y="1106"/>
                    <a:pt x="781" y="1109"/>
                    <a:pt x="782" y="1113"/>
                  </a:cubicBezTo>
                  <a:cubicBezTo>
                    <a:pt x="782" y="1115"/>
                    <a:pt x="784" y="1117"/>
                    <a:pt x="787" y="1119"/>
                  </a:cubicBezTo>
                  <a:cubicBezTo>
                    <a:pt x="787" y="1121"/>
                    <a:pt x="788" y="1122"/>
                    <a:pt x="790" y="1122"/>
                  </a:cubicBezTo>
                  <a:cubicBezTo>
                    <a:pt x="791" y="1123"/>
                    <a:pt x="792" y="1124"/>
                    <a:pt x="794" y="1125"/>
                  </a:cubicBezTo>
                  <a:lnTo>
                    <a:pt x="794" y="1126"/>
                  </a:lnTo>
                  <a:cubicBezTo>
                    <a:pt x="794" y="1130"/>
                    <a:pt x="794" y="1133"/>
                    <a:pt x="794" y="1136"/>
                  </a:cubicBezTo>
                  <a:cubicBezTo>
                    <a:pt x="794" y="1138"/>
                    <a:pt x="790" y="1144"/>
                    <a:pt x="788" y="1146"/>
                  </a:cubicBezTo>
                  <a:cubicBezTo>
                    <a:pt x="788" y="1148"/>
                    <a:pt x="784" y="1150"/>
                    <a:pt x="782" y="1151"/>
                  </a:cubicBezTo>
                  <a:cubicBezTo>
                    <a:pt x="780" y="1152"/>
                    <a:pt x="777" y="1153"/>
                    <a:pt x="775" y="1154"/>
                  </a:cubicBezTo>
                  <a:cubicBezTo>
                    <a:pt x="773" y="1154"/>
                    <a:pt x="771" y="1156"/>
                    <a:pt x="769" y="1158"/>
                  </a:cubicBezTo>
                  <a:cubicBezTo>
                    <a:pt x="769" y="1159"/>
                    <a:pt x="768" y="1159"/>
                    <a:pt x="768" y="1159"/>
                  </a:cubicBezTo>
                  <a:cubicBezTo>
                    <a:pt x="765" y="1161"/>
                    <a:pt x="763" y="1163"/>
                    <a:pt x="759" y="1163"/>
                  </a:cubicBezTo>
                  <a:cubicBezTo>
                    <a:pt x="758" y="1163"/>
                    <a:pt x="757" y="1164"/>
                    <a:pt x="756" y="1166"/>
                  </a:cubicBezTo>
                  <a:cubicBezTo>
                    <a:pt x="755" y="1169"/>
                    <a:pt x="755" y="1170"/>
                    <a:pt x="754" y="1173"/>
                  </a:cubicBezTo>
                  <a:cubicBezTo>
                    <a:pt x="752" y="1177"/>
                    <a:pt x="751" y="1181"/>
                    <a:pt x="749" y="1184"/>
                  </a:cubicBezTo>
                  <a:cubicBezTo>
                    <a:pt x="748" y="1187"/>
                    <a:pt x="746" y="1190"/>
                    <a:pt x="743" y="1191"/>
                  </a:cubicBezTo>
                  <a:cubicBezTo>
                    <a:pt x="742" y="1192"/>
                    <a:pt x="741" y="1194"/>
                    <a:pt x="741" y="1196"/>
                  </a:cubicBezTo>
                  <a:cubicBezTo>
                    <a:pt x="740" y="1198"/>
                    <a:pt x="739" y="1199"/>
                    <a:pt x="737" y="1201"/>
                  </a:cubicBezTo>
                  <a:cubicBezTo>
                    <a:pt x="735" y="1202"/>
                    <a:pt x="733" y="1204"/>
                    <a:pt x="730" y="1206"/>
                  </a:cubicBezTo>
                  <a:cubicBezTo>
                    <a:pt x="729" y="1207"/>
                    <a:pt x="729" y="1208"/>
                    <a:pt x="729" y="1209"/>
                  </a:cubicBezTo>
                  <a:cubicBezTo>
                    <a:pt x="729" y="1210"/>
                    <a:pt x="728" y="1211"/>
                    <a:pt x="727" y="1211"/>
                  </a:cubicBezTo>
                  <a:cubicBezTo>
                    <a:pt x="725" y="1211"/>
                    <a:pt x="723" y="1211"/>
                    <a:pt x="722" y="1212"/>
                  </a:cubicBezTo>
                  <a:cubicBezTo>
                    <a:pt x="720" y="1213"/>
                    <a:pt x="718" y="1213"/>
                    <a:pt x="714" y="1212"/>
                  </a:cubicBezTo>
                  <a:cubicBezTo>
                    <a:pt x="713" y="1211"/>
                    <a:pt x="712" y="1211"/>
                    <a:pt x="710" y="1210"/>
                  </a:cubicBezTo>
                  <a:cubicBezTo>
                    <a:pt x="709" y="1210"/>
                    <a:pt x="708" y="1210"/>
                    <a:pt x="706" y="1209"/>
                  </a:cubicBezTo>
                  <a:lnTo>
                    <a:pt x="705" y="1209"/>
                  </a:lnTo>
                  <a:cubicBezTo>
                    <a:pt x="704" y="1210"/>
                    <a:pt x="703" y="1210"/>
                    <a:pt x="701" y="1211"/>
                  </a:cubicBezTo>
                  <a:cubicBezTo>
                    <a:pt x="700" y="1212"/>
                    <a:pt x="698" y="1212"/>
                    <a:pt x="696" y="1211"/>
                  </a:cubicBezTo>
                  <a:cubicBezTo>
                    <a:pt x="693" y="1211"/>
                    <a:pt x="690" y="1212"/>
                    <a:pt x="687" y="1213"/>
                  </a:cubicBezTo>
                  <a:cubicBezTo>
                    <a:pt x="686" y="1214"/>
                    <a:pt x="684" y="1214"/>
                    <a:pt x="682" y="1215"/>
                  </a:cubicBezTo>
                  <a:cubicBezTo>
                    <a:pt x="678" y="1216"/>
                    <a:pt x="675" y="1220"/>
                    <a:pt x="674" y="1224"/>
                  </a:cubicBezTo>
                  <a:lnTo>
                    <a:pt x="674" y="1225"/>
                  </a:lnTo>
                  <a:cubicBezTo>
                    <a:pt x="675" y="1229"/>
                    <a:pt x="672" y="1233"/>
                    <a:pt x="670" y="1235"/>
                  </a:cubicBezTo>
                  <a:cubicBezTo>
                    <a:pt x="665" y="1238"/>
                    <a:pt x="662" y="1241"/>
                    <a:pt x="658" y="1244"/>
                  </a:cubicBezTo>
                  <a:cubicBezTo>
                    <a:pt x="657" y="1246"/>
                    <a:pt x="656" y="1247"/>
                    <a:pt x="655" y="1246"/>
                  </a:cubicBezTo>
                  <a:lnTo>
                    <a:pt x="655" y="1247"/>
                  </a:lnTo>
                  <a:cubicBezTo>
                    <a:pt x="651" y="1250"/>
                    <a:pt x="649" y="1251"/>
                    <a:pt x="645" y="1250"/>
                  </a:cubicBezTo>
                  <a:cubicBezTo>
                    <a:pt x="645" y="1250"/>
                    <a:pt x="644" y="1250"/>
                    <a:pt x="644" y="1251"/>
                  </a:cubicBezTo>
                  <a:lnTo>
                    <a:pt x="644" y="1250"/>
                  </a:lnTo>
                  <a:cubicBezTo>
                    <a:pt x="643" y="1251"/>
                    <a:pt x="642" y="1254"/>
                    <a:pt x="640" y="1256"/>
                  </a:cubicBezTo>
                  <a:cubicBezTo>
                    <a:pt x="640" y="1258"/>
                    <a:pt x="638" y="1259"/>
                    <a:pt x="635" y="1260"/>
                  </a:cubicBezTo>
                  <a:cubicBezTo>
                    <a:pt x="633" y="1260"/>
                    <a:pt x="632" y="1262"/>
                    <a:pt x="630" y="1263"/>
                  </a:cubicBezTo>
                  <a:cubicBezTo>
                    <a:pt x="627" y="1266"/>
                    <a:pt x="624" y="1266"/>
                    <a:pt x="621" y="1264"/>
                  </a:cubicBezTo>
                  <a:cubicBezTo>
                    <a:pt x="620" y="1264"/>
                    <a:pt x="618" y="1263"/>
                    <a:pt x="617" y="1262"/>
                  </a:cubicBezTo>
                  <a:cubicBezTo>
                    <a:pt x="616" y="1262"/>
                    <a:pt x="616" y="1262"/>
                    <a:pt x="615" y="1261"/>
                  </a:cubicBezTo>
                  <a:cubicBezTo>
                    <a:pt x="613" y="1258"/>
                    <a:pt x="610" y="1257"/>
                    <a:pt x="607" y="1255"/>
                  </a:cubicBezTo>
                  <a:cubicBezTo>
                    <a:pt x="608" y="1257"/>
                    <a:pt x="609" y="1259"/>
                    <a:pt x="610" y="1261"/>
                  </a:cubicBezTo>
                  <a:cubicBezTo>
                    <a:pt x="611" y="1262"/>
                    <a:pt x="611" y="1264"/>
                    <a:pt x="610" y="1265"/>
                  </a:cubicBezTo>
                  <a:cubicBezTo>
                    <a:pt x="609" y="1266"/>
                    <a:pt x="609" y="1266"/>
                    <a:pt x="609" y="1267"/>
                  </a:cubicBezTo>
                  <a:cubicBezTo>
                    <a:pt x="608" y="1268"/>
                    <a:pt x="608" y="1269"/>
                    <a:pt x="609" y="1269"/>
                  </a:cubicBezTo>
                  <a:cubicBezTo>
                    <a:pt x="609" y="1270"/>
                    <a:pt x="610" y="1270"/>
                    <a:pt x="610" y="1271"/>
                  </a:cubicBezTo>
                  <a:cubicBezTo>
                    <a:pt x="611" y="1272"/>
                    <a:pt x="611" y="1273"/>
                    <a:pt x="610" y="1274"/>
                  </a:cubicBezTo>
                  <a:cubicBezTo>
                    <a:pt x="610" y="1275"/>
                    <a:pt x="609" y="1276"/>
                    <a:pt x="608" y="1276"/>
                  </a:cubicBezTo>
                  <a:cubicBezTo>
                    <a:pt x="607" y="1278"/>
                    <a:pt x="606" y="1278"/>
                    <a:pt x="605" y="1280"/>
                  </a:cubicBezTo>
                  <a:cubicBezTo>
                    <a:pt x="603" y="1282"/>
                    <a:pt x="601" y="1283"/>
                    <a:pt x="599" y="1283"/>
                  </a:cubicBezTo>
                  <a:cubicBezTo>
                    <a:pt x="597" y="1283"/>
                    <a:pt x="596" y="1283"/>
                    <a:pt x="594" y="1283"/>
                  </a:cubicBezTo>
                  <a:cubicBezTo>
                    <a:pt x="589" y="1282"/>
                    <a:pt x="583" y="1281"/>
                    <a:pt x="579" y="1278"/>
                  </a:cubicBezTo>
                  <a:cubicBezTo>
                    <a:pt x="578" y="1277"/>
                    <a:pt x="577" y="1278"/>
                    <a:pt x="577" y="1279"/>
                  </a:cubicBezTo>
                  <a:cubicBezTo>
                    <a:pt x="577" y="1280"/>
                    <a:pt x="577" y="1280"/>
                    <a:pt x="577" y="1281"/>
                  </a:cubicBezTo>
                  <a:cubicBezTo>
                    <a:pt x="575" y="1283"/>
                    <a:pt x="574" y="1284"/>
                    <a:pt x="573" y="1286"/>
                  </a:cubicBezTo>
                  <a:cubicBezTo>
                    <a:pt x="573" y="1287"/>
                    <a:pt x="573" y="1288"/>
                    <a:pt x="572" y="1290"/>
                  </a:cubicBezTo>
                  <a:cubicBezTo>
                    <a:pt x="572" y="1291"/>
                    <a:pt x="570" y="1293"/>
                    <a:pt x="568" y="1292"/>
                  </a:cubicBezTo>
                  <a:cubicBezTo>
                    <a:pt x="565" y="1292"/>
                    <a:pt x="563" y="1291"/>
                    <a:pt x="562" y="1289"/>
                  </a:cubicBezTo>
                  <a:cubicBezTo>
                    <a:pt x="561" y="1288"/>
                    <a:pt x="560" y="1287"/>
                    <a:pt x="560" y="1286"/>
                  </a:cubicBezTo>
                  <a:cubicBezTo>
                    <a:pt x="558" y="1286"/>
                    <a:pt x="556" y="1286"/>
                    <a:pt x="556" y="1287"/>
                  </a:cubicBezTo>
                  <a:lnTo>
                    <a:pt x="556" y="1288"/>
                  </a:lnTo>
                  <a:cubicBezTo>
                    <a:pt x="556" y="1290"/>
                    <a:pt x="556" y="1291"/>
                    <a:pt x="556" y="1292"/>
                  </a:cubicBezTo>
                  <a:cubicBezTo>
                    <a:pt x="555" y="1295"/>
                    <a:pt x="557" y="1297"/>
                    <a:pt x="560" y="1297"/>
                  </a:cubicBezTo>
                  <a:cubicBezTo>
                    <a:pt x="560" y="1296"/>
                    <a:pt x="560" y="1296"/>
                    <a:pt x="561" y="1296"/>
                  </a:cubicBezTo>
                  <a:cubicBezTo>
                    <a:pt x="561" y="1296"/>
                    <a:pt x="562" y="1297"/>
                    <a:pt x="562" y="1298"/>
                  </a:cubicBezTo>
                  <a:cubicBezTo>
                    <a:pt x="562" y="1299"/>
                    <a:pt x="562" y="1300"/>
                    <a:pt x="562" y="1301"/>
                  </a:cubicBezTo>
                  <a:cubicBezTo>
                    <a:pt x="561" y="1303"/>
                    <a:pt x="560" y="1303"/>
                    <a:pt x="558" y="1303"/>
                  </a:cubicBezTo>
                  <a:cubicBezTo>
                    <a:pt x="558" y="1303"/>
                    <a:pt x="558" y="1302"/>
                    <a:pt x="557" y="1302"/>
                  </a:cubicBezTo>
                  <a:cubicBezTo>
                    <a:pt x="556" y="1303"/>
                    <a:pt x="555" y="1304"/>
                    <a:pt x="554" y="1304"/>
                  </a:cubicBezTo>
                  <a:cubicBezTo>
                    <a:pt x="552" y="1305"/>
                    <a:pt x="551" y="1307"/>
                    <a:pt x="550" y="1308"/>
                  </a:cubicBezTo>
                  <a:cubicBezTo>
                    <a:pt x="550" y="1309"/>
                    <a:pt x="550" y="1310"/>
                    <a:pt x="550" y="1310"/>
                  </a:cubicBezTo>
                  <a:cubicBezTo>
                    <a:pt x="550" y="1313"/>
                    <a:pt x="547" y="1315"/>
                    <a:pt x="546" y="1317"/>
                  </a:cubicBezTo>
                  <a:lnTo>
                    <a:pt x="545" y="1317"/>
                  </a:lnTo>
                  <a:cubicBezTo>
                    <a:pt x="543" y="1317"/>
                    <a:pt x="542" y="1317"/>
                    <a:pt x="540" y="1317"/>
                  </a:cubicBezTo>
                  <a:cubicBezTo>
                    <a:pt x="539" y="1317"/>
                    <a:pt x="538" y="1318"/>
                    <a:pt x="537" y="1319"/>
                  </a:cubicBezTo>
                  <a:cubicBezTo>
                    <a:pt x="534" y="1319"/>
                    <a:pt x="534" y="1322"/>
                    <a:pt x="535" y="1326"/>
                  </a:cubicBezTo>
                  <a:cubicBezTo>
                    <a:pt x="535" y="1328"/>
                    <a:pt x="536" y="1329"/>
                    <a:pt x="537" y="1330"/>
                  </a:cubicBezTo>
                  <a:cubicBezTo>
                    <a:pt x="538" y="1331"/>
                    <a:pt x="538" y="1331"/>
                    <a:pt x="539" y="1333"/>
                  </a:cubicBezTo>
                  <a:cubicBezTo>
                    <a:pt x="542" y="1334"/>
                    <a:pt x="542" y="1335"/>
                    <a:pt x="541" y="1337"/>
                  </a:cubicBezTo>
                  <a:cubicBezTo>
                    <a:pt x="541" y="1338"/>
                    <a:pt x="541" y="1339"/>
                    <a:pt x="541" y="1339"/>
                  </a:cubicBezTo>
                  <a:cubicBezTo>
                    <a:pt x="541" y="1341"/>
                    <a:pt x="540" y="1342"/>
                    <a:pt x="539" y="1342"/>
                  </a:cubicBezTo>
                  <a:cubicBezTo>
                    <a:pt x="537" y="1343"/>
                    <a:pt x="535" y="1344"/>
                    <a:pt x="533" y="1345"/>
                  </a:cubicBezTo>
                  <a:cubicBezTo>
                    <a:pt x="531" y="1346"/>
                    <a:pt x="530" y="1347"/>
                    <a:pt x="529" y="1349"/>
                  </a:cubicBezTo>
                  <a:cubicBezTo>
                    <a:pt x="529" y="1351"/>
                    <a:pt x="527" y="1353"/>
                    <a:pt x="525" y="1353"/>
                  </a:cubicBezTo>
                  <a:cubicBezTo>
                    <a:pt x="524" y="1354"/>
                    <a:pt x="523" y="1354"/>
                    <a:pt x="522" y="1354"/>
                  </a:cubicBezTo>
                  <a:cubicBezTo>
                    <a:pt x="520" y="1355"/>
                    <a:pt x="519" y="1357"/>
                    <a:pt x="519" y="1359"/>
                  </a:cubicBezTo>
                  <a:cubicBezTo>
                    <a:pt x="519" y="1361"/>
                    <a:pt x="519" y="1363"/>
                    <a:pt x="519" y="1365"/>
                  </a:cubicBezTo>
                  <a:cubicBezTo>
                    <a:pt x="519" y="1367"/>
                    <a:pt x="520" y="1368"/>
                    <a:pt x="520" y="1370"/>
                  </a:cubicBezTo>
                  <a:cubicBezTo>
                    <a:pt x="520" y="1371"/>
                    <a:pt x="520" y="1371"/>
                    <a:pt x="519" y="1371"/>
                  </a:cubicBezTo>
                  <a:cubicBezTo>
                    <a:pt x="519" y="1372"/>
                    <a:pt x="519" y="1371"/>
                    <a:pt x="518" y="1371"/>
                  </a:cubicBezTo>
                  <a:cubicBezTo>
                    <a:pt x="516" y="1370"/>
                    <a:pt x="515" y="1371"/>
                    <a:pt x="514" y="1372"/>
                  </a:cubicBezTo>
                  <a:cubicBezTo>
                    <a:pt x="515" y="1372"/>
                    <a:pt x="516" y="1372"/>
                    <a:pt x="516" y="1373"/>
                  </a:cubicBezTo>
                  <a:cubicBezTo>
                    <a:pt x="519" y="1374"/>
                    <a:pt x="520" y="1377"/>
                    <a:pt x="520" y="1379"/>
                  </a:cubicBezTo>
                  <a:cubicBezTo>
                    <a:pt x="519" y="1380"/>
                    <a:pt x="519" y="1381"/>
                    <a:pt x="520" y="1382"/>
                  </a:cubicBezTo>
                  <a:cubicBezTo>
                    <a:pt x="520" y="1384"/>
                    <a:pt x="522" y="1387"/>
                    <a:pt x="522" y="1388"/>
                  </a:cubicBezTo>
                  <a:lnTo>
                    <a:pt x="523" y="1389"/>
                  </a:lnTo>
                  <a:cubicBezTo>
                    <a:pt x="525" y="1392"/>
                    <a:pt x="528" y="1395"/>
                    <a:pt x="530" y="1397"/>
                  </a:cubicBezTo>
                  <a:cubicBezTo>
                    <a:pt x="531" y="1398"/>
                    <a:pt x="532" y="1398"/>
                    <a:pt x="532" y="1399"/>
                  </a:cubicBezTo>
                  <a:lnTo>
                    <a:pt x="532" y="1400"/>
                  </a:lnTo>
                  <a:cubicBezTo>
                    <a:pt x="530" y="1400"/>
                    <a:pt x="528" y="1400"/>
                    <a:pt x="527" y="1400"/>
                  </a:cubicBezTo>
                  <a:cubicBezTo>
                    <a:pt x="526" y="1400"/>
                    <a:pt x="525" y="1400"/>
                    <a:pt x="524" y="1400"/>
                  </a:cubicBezTo>
                  <a:cubicBezTo>
                    <a:pt x="524" y="1399"/>
                    <a:pt x="523" y="1399"/>
                    <a:pt x="523" y="1400"/>
                  </a:cubicBezTo>
                  <a:cubicBezTo>
                    <a:pt x="522" y="1400"/>
                    <a:pt x="522" y="1400"/>
                    <a:pt x="521" y="1400"/>
                  </a:cubicBezTo>
                  <a:cubicBezTo>
                    <a:pt x="519" y="1400"/>
                    <a:pt x="518" y="1400"/>
                    <a:pt x="517" y="1400"/>
                  </a:cubicBezTo>
                  <a:cubicBezTo>
                    <a:pt x="516" y="1403"/>
                    <a:pt x="516" y="1403"/>
                    <a:pt x="515" y="1401"/>
                  </a:cubicBezTo>
                  <a:cubicBezTo>
                    <a:pt x="514" y="1401"/>
                    <a:pt x="513" y="1400"/>
                    <a:pt x="512" y="1400"/>
                  </a:cubicBezTo>
                  <a:cubicBezTo>
                    <a:pt x="512" y="1400"/>
                    <a:pt x="511" y="1400"/>
                    <a:pt x="510" y="1400"/>
                  </a:cubicBezTo>
                  <a:cubicBezTo>
                    <a:pt x="509" y="1400"/>
                    <a:pt x="509" y="1399"/>
                    <a:pt x="508" y="1398"/>
                  </a:cubicBezTo>
                  <a:cubicBezTo>
                    <a:pt x="508" y="1397"/>
                    <a:pt x="508" y="1397"/>
                    <a:pt x="509" y="1396"/>
                  </a:cubicBezTo>
                  <a:cubicBezTo>
                    <a:pt x="509" y="1395"/>
                    <a:pt x="509" y="1395"/>
                    <a:pt x="509" y="1394"/>
                  </a:cubicBezTo>
                  <a:lnTo>
                    <a:pt x="508" y="1394"/>
                  </a:lnTo>
                  <a:cubicBezTo>
                    <a:pt x="507" y="1394"/>
                    <a:pt x="505" y="1395"/>
                    <a:pt x="503" y="1395"/>
                  </a:cubicBezTo>
                  <a:cubicBezTo>
                    <a:pt x="503" y="1395"/>
                    <a:pt x="503" y="1394"/>
                    <a:pt x="503" y="1392"/>
                  </a:cubicBezTo>
                  <a:cubicBezTo>
                    <a:pt x="503" y="1391"/>
                    <a:pt x="502" y="1389"/>
                    <a:pt x="501" y="1388"/>
                  </a:cubicBezTo>
                  <a:cubicBezTo>
                    <a:pt x="500" y="1388"/>
                    <a:pt x="500" y="1388"/>
                    <a:pt x="500" y="1388"/>
                  </a:cubicBezTo>
                  <a:cubicBezTo>
                    <a:pt x="502" y="1386"/>
                    <a:pt x="501" y="1384"/>
                    <a:pt x="500" y="1383"/>
                  </a:cubicBezTo>
                  <a:cubicBezTo>
                    <a:pt x="499" y="1383"/>
                    <a:pt x="499" y="1383"/>
                    <a:pt x="499" y="1383"/>
                  </a:cubicBezTo>
                  <a:cubicBezTo>
                    <a:pt x="497" y="1383"/>
                    <a:pt x="497" y="1383"/>
                    <a:pt x="497" y="1383"/>
                  </a:cubicBezTo>
                  <a:lnTo>
                    <a:pt x="499" y="1383"/>
                  </a:lnTo>
                  <a:cubicBezTo>
                    <a:pt x="499" y="1382"/>
                    <a:pt x="499" y="1382"/>
                    <a:pt x="499" y="1382"/>
                  </a:cubicBezTo>
                  <a:cubicBezTo>
                    <a:pt x="499" y="1381"/>
                    <a:pt x="500" y="1381"/>
                    <a:pt x="499" y="1381"/>
                  </a:cubicBezTo>
                  <a:lnTo>
                    <a:pt x="497" y="1381"/>
                  </a:lnTo>
                  <a:cubicBezTo>
                    <a:pt x="497" y="1381"/>
                    <a:pt x="497" y="1382"/>
                    <a:pt x="496" y="1382"/>
                  </a:cubicBezTo>
                  <a:cubicBezTo>
                    <a:pt x="495" y="1382"/>
                    <a:pt x="494" y="1382"/>
                    <a:pt x="494" y="1381"/>
                  </a:cubicBezTo>
                  <a:cubicBezTo>
                    <a:pt x="493" y="1380"/>
                    <a:pt x="492" y="1379"/>
                    <a:pt x="492" y="1378"/>
                  </a:cubicBezTo>
                  <a:cubicBezTo>
                    <a:pt x="491" y="1374"/>
                    <a:pt x="488" y="1372"/>
                    <a:pt x="486" y="1369"/>
                  </a:cubicBezTo>
                  <a:cubicBezTo>
                    <a:pt x="486" y="1368"/>
                    <a:pt x="486" y="1368"/>
                    <a:pt x="486" y="1367"/>
                  </a:cubicBezTo>
                  <a:lnTo>
                    <a:pt x="487" y="1367"/>
                  </a:lnTo>
                  <a:lnTo>
                    <a:pt x="488" y="1368"/>
                  </a:lnTo>
                  <a:cubicBezTo>
                    <a:pt x="490" y="1370"/>
                    <a:pt x="492" y="1371"/>
                    <a:pt x="493" y="1371"/>
                  </a:cubicBezTo>
                  <a:cubicBezTo>
                    <a:pt x="492" y="1370"/>
                    <a:pt x="492" y="1368"/>
                    <a:pt x="491" y="1367"/>
                  </a:cubicBezTo>
                  <a:cubicBezTo>
                    <a:pt x="490" y="1365"/>
                    <a:pt x="490" y="1364"/>
                    <a:pt x="491" y="1363"/>
                  </a:cubicBezTo>
                  <a:cubicBezTo>
                    <a:pt x="490" y="1362"/>
                    <a:pt x="491" y="1360"/>
                    <a:pt x="487" y="1359"/>
                  </a:cubicBezTo>
                  <a:cubicBezTo>
                    <a:pt x="487" y="1358"/>
                    <a:pt x="486" y="1358"/>
                    <a:pt x="486" y="1357"/>
                  </a:cubicBezTo>
                  <a:cubicBezTo>
                    <a:pt x="485" y="1357"/>
                    <a:pt x="485" y="1356"/>
                    <a:pt x="486" y="1356"/>
                  </a:cubicBezTo>
                  <a:lnTo>
                    <a:pt x="487" y="1356"/>
                  </a:lnTo>
                  <a:lnTo>
                    <a:pt x="488" y="1356"/>
                  </a:lnTo>
                  <a:cubicBezTo>
                    <a:pt x="490" y="1357"/>
                    <a:pt x="491" y="1356"/>
                    <a:pt x="492" y="1356"/>
                  </a:cubicBezTo>
                  <a:cubicBezTo>
                    <a:pt x="492" y="1355"/>
                    <a:pt x="492" y="1354"/>
                    <a:pt x="492" y="1353"/>
                  </a:cubicBezTo>
                  <a:cubicBezTo>
                    <a:pt x="492" y="1352"/>
                    <a:pt x="492" y="1351"/>
                    <a:pt x="492" y="1350"/>
                  </a:cubicBezTo>
                  <a:cubicBezTo>
                    <a:pt x="492" y="1350"/>
                    <a:pt x="492" y="1349"/>
                    <a:pt x="492" y="1348"/>
                  </a:cubicBezTo>
                  <a:cubicBezTo>
                    <a:pt x="491" y="1349"/>
                    <a:pt x="491" y="1351"/>
                    <a:pt x="490" y="1352"/>
                  </a:cubicBezTo>
                  <a:cubicBezTo>
                    <a:pt x="488" y="1353"/>
                    <a:pt x="488" y="1354"/>
                    <a:pt x="487" y="1353"/>
                  </a:cubicBezTo>
                  <a:cubicBezTo>
                    <a:pt x="486" y="1353"/>
                    <a:pt x="485" y="1352"/>
                    <a:pt x="486" y="1351"/>
                  </a:cubicBezTo>
                  <a:cubicBezTo>
                    <a:pt x="487" y="1349"/>
                    <a:pt x="487" y="1347"/>
                    <a:pt x="488" y="1345"/>
                  </a:cubicBezTo>
                  <a:cubicBezTo>
                    <a:pt x="488" y="1344"/>
                    <a:pt x="487" y="1344"/>
                    <a:pt x="487" y="1343"/>
                  </a:cubicBezTo>
                  <a:cubicBezTo>
                    <a:pt x="486" y="1343"/>
                    <a:pt x="487" y="1342"/>
                    <a:pt x="487" y="1342"/>
                  </a:cubicBezTo>
                  <a:cubicBezTo>
                    <a:pt x="488" y="1342"/>
                    <a:pt x="490" y="1342"/>
                    <a:pt x="490" y="1342"/>
                  </a:cubicBezTo>
                  <a:cubicBezTo>
                    <a:pt x="488" y="1341"/>
                    <a:pt x="488" y="1340"/>
                    <a:pt x="487" y="1339"/>
                  </a:cubicBezTo>
                  <a:cubicBezTo>
                    <a:pt x="486" y="1337"/>
                    <a:pt x="486" y="1337"/>
                    <a:pt x="487" y="1335"/>
                  </a:cubicBezTo>
                  <a:lnTo>
                    <a:pt x="488" y="1334"/>
                  </a:lnTo>
                  <a:cubicBezTo>
                    <a:pt x="488" y="1333"/>
                    <a:pt x="487" y="1333"/>
                    <a:pt x="487" y="1333"/>
                  </a:cubicBezTo>
                  <a:cubicBezTo>
                    <a:pt x="487" y="1331"/>
                    <a:pt x="488" y="1331"/>
                    <a:pt x="488" y="1330"/>
                  </a:cubicBezTo>
                  <a:cubicBezTo>
                    <a:pt x="488" y="1329"/>
                    <a:pt x="487" y="1329"/>
                    <a:pt x="487" y="1328"/>
                  </a:cubicBezTo>
                  <a:cubicBezTo>
                    <a:pt x="487" y="1327"/>
                    <a:pt x="488" y="1326"/>
                    <a:pt x="488" y="1325"/>
                  </a:cubicBezTo>
                  <a:cubicBezTo>
                    <a:pt x="488" y="1322"/>
                    <a:pt x="490" y="1322"/>
                    <a:pt x="491" y="1321"/>
                  </a:cubicBezTo>
                  <a:cubicBezTo>
                    <a:pt x="492" y="1321"/>
                    <a:pt x="492" y="1321"/>
                    <a:pt x="494" y="1321"/>
                  </a:cubicBezTo>
                  <a:cubicBezTo>
                    <a:pt x="494" y="1320"/>
                    <a:pt x="495" y="1319"/>
                    <a:pt x="496" y="1318"/>
                  </a:cubicBezTo>
                  <a:cubicBezTo>
                    <a:pt x="497" y="1317"/>
                    <a:pt x="496" y="1315"/>
                    <a:pt x="496" y="1315"/>
                  </a:cubicBezTo>
                  <a:cubicBezTo>
                    <a:pt x="495" y="1313"/>
                    <a:pt x="494" y="1312"/>
                    <a:pt x="492" y="1312"/>
                  </a:cubicBezTo>
                  <a:lnTo>
                    <a:pt x="491" y="1312"/>
                  </a:lnTo>
                  <a:cubicBezTo>
                    <a:pt x="491" y="1312"/>
                    <a:pt x="490" y="1312"/>
                    <a:pt x="490" y="1311"/>
                  </a:cubicBezTo>
                  <a:lnTo>
                    <a:pt x="490" y="1310"/>
                  </a:lnTo>
                  <a:cubicBezTo>
                    <a:pt x="492" y="1308"/>
                    <a:pt x="493" y="1308"/>
                    <a:pt x="494" y="1305"/>
                  </a:cubicBezTo>
                  <a:cubicBezTo>
                    <a:pt x="495" y="1304"/>
                    <a:pt x="497" y="1303"/>
                    <a:pt x="500" y="1304"/>
                  </a:cubicBezTo>
                  <a:lnTo>
                    <a:pt x="501" y="1304"/>
                  </a:lnTo>
                  <a:cubicBezTo>
                    <a:pt x="501" y="1303"/>
                    <a:pt x="501" y="1302"/>
                    <a:pt x="501" y="1301"/>
                  </a:cubicBezTo>
                  <a:cubicBezTo>
                    <a:pt x="501" y="1301"/>
                    <a:pt x="501" y="1300"/>
                    <a:pt x="502" y="1301"/>
                  </a:cubicBezTo>
                  <a:cubicBezTo>
                    <a:pt x="502" y="1301"/>
                    <a:pt x="503" y="1301"/>
                    <a:pt x="503" y="1302"/>
                  </a:cubicBezTo>
                  <a:cubicBezTo>
                    <a:pt x="503" y="1302"/>
                    <a:pt x="503" y="1303"/>
                    <a:pt x="502" y="1303"/>
                  </a:cubicBezTo>
                  <a:cubicBezTo>
                    <a:pt x="502" y="1303"/>
                    <a:pt x="501" y="1303"/>
                    <a:pt x="501" y="1304"/>
                  </a:cubicBezTo>
                  <a:cubicBezTo>
                    <a:pt x="500" y="1304"/>
                    <a:pt x="500" y="1304"/>
                    <a:pt x="500" y="1304"/>
                  </a:cubicBezTo>
                  <a:cubicBezTo>
                    <a:pt x="500" y="1305"/>
                    <a:pt x="500" y="1307"/>
                    <a:pt x="500" y="1308"/>
                  </a:cubicBezTo>
                  <a:lnTo>
                    <a:pt x="501" y="1308"/>
                  </a:lnTo>
                  <a:lnTo>
                    <a:pt x="502" y="1308"/>
                  </a:lnTo>
                  <a:cubicBezTo>
                    <a:pt x="503" y="1305"/>
                    <a:pt x="505" y="1303"/>
                    <a:pt x="504" y="1300"/>
                  </a:cubicBezTo>
                  <a:cubicBezTo>
                    <a:pt x="504" y="1299"/>
                    <a:pt x="504" y="1298"/>
                    <a:pt x="505" y="1297"/>
                  </a:cubicBezTo>
                  <a:cubicBezTo>
                    <a:pt x="507" y="1294"/>
                    <a:pt x="509" y="1292"/>
                    <a:pt x="510" y="1289"/>
                  </a:cubicBezTo>
                  <a:cubicBezTo>
                    <a:pt x="511" y="1286"/>
                    <a:pt x="513" y="1283"/>
                    <a:pt x="514" y="1281"/>
                  </a:cubicBezTo>
                  <a:cubicBezTo>
                    <a:pt x="514" y="1280"/>
                    <a:pt x="514" y="1279"/>
                    <a:pt x="514" y="1279"/>
                  </a:cubicBezTo>
                  <a:cubicBezTo>
                    <a:pt x="514" y="1277"/>
                    <a:pt x="514" y="1277"/>
                    <a:pt x="513" y="1277"/>
                  </a:cubicBezTo>
                  <a:cubicBezTo>
                    <a:pt x="512" y="1277"/>
                    <a:pt x="511" y="1277"/>
                    <a:pt x="510" y="1277"/>
                  </a:cubicBezTo>
                  <a:cubicBezTo>
                    <a:pt x="510" y="1278"/>
                    <a:pt x="511" y="1279"/>
                    <a:pt x="510" y="1281"/>
                  </a:cubicBezTo>
                  <a:cubicBezTo>
                    <a:pt x="509" y="1282"/>
                    <a:pt x="508" y="1284"/>
                    <a:pt x="508" y="1285"/>
                  </a:cubicBezTo>
                  <a:cubicBezTo>
                    <a:pt x="507" y="1286"/>
                    <a:pt x="505" y="1287"/>
                    <a:pt x="504" y="1287"/>
                  </a:cubicBezTo>
                  <a:cubicBezTo>
                    <a:pt x="503" y="1287"/>
                    <a:pt x="503" y="1286"/>
                    <a:pt x="503" y="1286"/>
                  </a:cubicBezTo>
                  <a:cubicBezTo>
                    <a:pt x="503" y="1283"/>
                    <a:pt x="503" y="1281"/>
                    <a:pt x="504" y="1279"/>
                  </a:cubicBezTo>
                  <a:cubicBezTo>
                    <a:pt x="504" y="1278"/>
                    <a:pt x="504" y="1278"/>
                    <a:pt x="505" y="1277"/>
                  </a:cubicBezTo>
                  <a:cubicBezTo>
                    <a:pt x="507" y="1276"/>
                    <a:pt x="508" y="1275"/>
                    <a:pt x="510" y="1277"/>
                  </a:cubicBezTo>
                  <a:cubicBezTo>
                    <a:pt x="510" y="1276"/>
                    <a:pt x="509" y="1275"/>
                    <a:pt x="509" y="1274"/>
                  </a:cubicBezTo>
                  <a:cubicBezTo>
                    <a:pt x="509" y="1272"/>
                    <a:pt x="509" y="1270"/>
                    <a:pt x="509" y="1269"/>
                  </a:cubicBezTo>
                  <a:cubicBezTo>
                    <a:pt x="510" y="1268"/>
                    <a:pt x="511" y="1266"/>
                    <a:pt x="511" y="1265"/>
                  </a:cubicBezTo>
                  <a:cubicBezTo>
                    <a:pt x="511" y="1263"/>
                    <a:pt x="512" y="1262"/>
                    <a:pt x="513" y="1261"/>
                  </a:cubicBezTo>
                  <a:cubicBezTo>
                    <a:pt x="515" y="1260"/>
                    <a:pt x="516" y="1258"/>
                    <a:pt x="516" y="1255"/>
                  </a:cubicBezTo>
                  <a:cubicBezTo>
                    <a:pt x="515" y="1251"/>
                    <a:pt x="516" y="1249"/>
                    <a:pt x="516" y="1246"/>
                  </a:cubicBezTo>
                  <a:cubicBezTo>
                    <a:pt x="515" y="1244"/>
                    <a:pt x="516" y="1242"/>
                    <a:pt x="518" y="1241"/>
                  </a:cubicBezTo>
                  <a:cubicBezTo>
                    <a:pt x="519" y="1241"/>
                    <a:pt x="520" y="1240"/>
                    <a:pt x="520" y="1240"/>
                  </a:cubicBezTo>
                  <a:cubicBezTo>
                    <a:pt x="523" y="1235"/>
                    <a:pt x="527" y="1230"/>
                    <a:pt x="530" y="1225"/>
                  </a:cubicBezTo>
                  <a:cubicBezTo>
                    <a:pt x="531" y="1224"/>
                    <a:pt x="532" y="1222"/>
                    <a:pt x="533" y="1221"/>
                  </a:cubicBezTo>
                  <a:cubicBezTo>
                    <a:pt x="534" y="1220"/>
                    <a:pt x="534" y="1219"/>
                    <a:pt x="534" y="1218"/>
                  </a:cubicBezTo>
                  <a:cubicBezTo>
                    <a:pt x="534" y="1217"/>
                    <a:pt x="535" y="1216"/>
                    <a:pt x="535" y="1215"/>
                  </a:cubicBezTo>
                  <a:cubicBezTo>
                    <a:pt x="536" y="1213"/>
                    <a:pt x="537" y="1212"/>
                    <a:pt x="537" y="1211"/>
                  </a:cubicBezTo>
                  <a:cubicBezTo>
                    <a:pt x="537" y="1208"/>
                    <a:pt x="539" y="1205"/>
                    <a:pt x="539" y="1202"/>
                  </a:cubicBezTo>
                  <a:cubicBezTo>
                    <a:pt x="539" y="1200"/>
                    <a:pt x="539" y="1198"/>
                    <a:pt x="541" y="1196"/>
                  </a:cubicBezTo>
                  <a:cubicBezTo>
                    <a:pt x="542" y="1195"/>
                    <a:pt x="543" y="1193"/>
                    <a:pt x="543" y="1191"/>
                  </a:cubicBezTo>
                  <a:cubicBezTo>
                    <a:pt x="544" y="1189"/>
                    <a:pt x="544" y="1188"/>
                    <a:pt x="545" y="1187"/>
                  </a:cubicBezTo>
                  <a:cubicBezTo>
                    <a:pt x="546" y="1185"/>
                    <a:pt x="548" y="1182"/>
                    <a:pt x="549" y="1181"/>
                  </a:cubicBezTo>
                  <a:cubicBezTo>
                    <a:pt x="550" y="1179"/>
                    <a:pt x="551" y="1177"/>
                    <a:pt x="552" y="1176"/>
                  </a:cubicBezTo>
                  <a:cubicBezTo>
                    <a:pt x="554" y="1169"/>
                    <a:pt x="558" y="1162"/>
                    <a:pt x="560" y="1154"/>
                  </a:cubicBezTo>
                  <a:lnTo>
                    <a:pt x="560" y="1153"/>
                  </a:lnTo>
                  <a:cubicBezTo>
                    <a:pt x="563" y="1149"/>
                    <a:pt x="565" y="1145"/>
                    <a:pt x="565" y="1140"/>
                  </a:cubicBezTo>
                  <a:cubicBezTo>
                    <a:pt x="565" y="1138"/>
                    <a:pt x="566" y="1137"/>
                    <a:pt x="566" y="1136"/>
                  </a:cubicBezTo>
                  <a:cubicBezTo>
                    <a:pt x="569" y="1134"/>
                    <a:pt x="569" y="1132"/>
                    <a:pt x="570" y="1129"/>
                  </a:cubicBezTo>
                  <a:cubicBezTo>
                    <a:pt x="570" y="1128"/>
                    <a:pt x="570" y="1127"/>
                    <a:pt x="571" y="1126"/>
                  </a:cubicBezTo>
                  <a:cubicBezTo>
                    <a:pt x="571" y="1125"/>
                    <a:pt x="571" y="1124"/>
                    <a:pt x="570" y="1123"/>
                  </a:cubicBezTo>
                  <a:cubicBezTo>
                    <a:pt x="569" y="1120"/>
                    <a:pt x="566" y="1116"/>
                    <a:pt x="564" y="1113"/>
                  </a:cubicBezTo>
                  <a:cubicBezTo>
                    <a:pt x="563" y="1110"/>
                    <a:pt x="561" y="1108"/>
                    <a:pt x="560" y="1106"/>
                  </a:cubicBezTo>
                  <a:cubicBezTo>
                    <a:pt x="558" y="1105"/>
                    <a:pt x="557" y="1104"/>
                    <a:pt x="557" y="1102"/>
                  </a:cubicBezTo>
                  <a:cubicBezTo>
                    <a:pt x="554" y="1098"/>
                    <a:pt x="550" y="1093"/>
                    <a:pt x="548" y="1088"/>
                  </a:cubicBezTo>
                  <a:cubicBezTo>
                    <a:pt x="547" y="1085"/>
                    <a:pt x="546" y="1083"/>
                    <a:pt x="548" y="1082"/>
                  </a:cubicBezTo>
                  <a:cubicBezTo>
                    <a:pt x="548" y="1081"/>
                    <a:pt x="548" y="1080"/>
                    <a:pt x="548" y="1079"/>
                  </a:cubicBezTo>
                  <a:cubicBezTo>
                    <a:pt x="547" y="1075"/>
                    <a:pt x="547" y="1071"/>
                    <a:pt x="546" y="1067"/>
                  </a:cubicBezTo>
                  <a:cubicBezTo>
                    <a:pt x="545" y="1063"/>
                    <a:pt x="544" y="1059"/>
                    <a:pt x="544" y="1055"/>
                  </a:cubicBezTo>
                  <a:cubicBezTo>
                    <a:pt x="545" y="1052"/>
                    <a:pt x="544" y="1049"/>
                    <a:pt x="544" y="1044"/>
                  </a:cubicBezTo>
                  <a:lnTo>
                    <a:pt x="544" y="1042"/>
                  </a:lnTo>
                  <a:cubicBezTo>
                    <a:pt x="543" y="1040"/>
                    <a:pt x="542" y="1039"/>
                    <a:pt x="542" y="1037"/>
                  </a:cubicBezTo>
                  <a:cubicBezTo>
                    <a:pt x="542" y="1035"/>
                    <a:pt x="541" y="1032"/>
                    <a:pt x="540" y="1031"/>
                  </a:cubicBezTo>
                  <a:close/>
                  <a:moveTo>
                    <a:pt x="494" y="503"/>
                  </a:moveTo>
                  <a:cubicBezTo>
                    <a:pt x="493" y="503"/>
                    <a:pt x="494" y="502"/>
                    <a:pt x="495" y="502"/>
                  </a:cubicBezTo>
                  <a:lnTo>
                    <a:pt x="495" y="503"/>
                  </a:lnTo>
                  <a:close/>
                  <a:moveTo>
                    <a:pt x="490" y="519"/>
                  </a:moveTo>
                  <a:cubicBezTo>
                    <a:pt x="486" y="522"/>
                    <a:pt x="484" y="525"/>
                    <a:pt x="484" y="529"/>
                  </a:cubicBezTo>
                  <a:lnTo>
                    <a:pt x="483" y="529"/>
                  </a:lnTo>
                  <a:lnTo>
                    <a:pt x="482" y="529"/>
                  </a:lnTo>
                  <a:lnTo>
                    <a:pt x="482" y="528"/>
                  </a:lnTo>
                  <a:cubicBezTo>
                    <a:pt x="481" y="525"/>
                    <a:pt x="481" y="522"/>
                    <a:pt x="483" y="519"/>
                  </a:cubicBezTo>
                  <a:cubicBezTo>
                    <a:pt x="483" y="518"/>
                    <a:pt x="483" y="517"/>
                    <a:pt x="484" y="516"/>
                  </a:cubicBezTo>
                  <a:cubicBezTo>
                    <a:pt x="484" y="514"/>
                    <a:pt x="485" y="513"/>
                    <a:pt x="485" y="512"/>
                  </a:cubicBezTo>
                  <a:cubicBezTo>
                    <a:pt x="486" y="511"/>
                    <a:pt x="486" y="510"/>
                    <a:pt x="487" y="509"/>
                  </a:cubicBezTo>
                  <a:cubicBezTo>
                    <a:pt x="488" y="509"/>
                    <a:pt x="491" y="509"/>
                    <a:pt x="491" y="510"/>
                  </a:cubicBezTo>
                  <a:cubicBezTo>
                    <a:pt x="492" y="511"/>
                    <a:pt x="492" y="512"/>
                    <a:pt x="493" y="513"/>
                  </a:cubicBezTo>
                  <a:lnTo>
                    <a:pt x="493" y="514"/>
                  </a:lnTo>
                  <a:cubicBezTo>
                    <a:pt x="492" y="516"/>
                    <a:pt x="491" y="517"/>
                    <a:pt x="490" y="519"/>
                  </a:cubicBezTo>
                  <a:close/>
                  <a:moveTo>
                    <a:pt x="482" y="414"/>
                  </a:moveTo>
                  <a:cubicBezTo>
                    <a:pt x="481" y="414"/>
                    <a:pt x="481" y="413"/>
                    <a:pt x="481" y="412"/>
                  </a:cubicBezTo>
                  <a:lnTo>
                    <a:pt x="482" y="412"/>
                  </a:lnTo>
                  <a:cubicBezTo>
                    <a:pt x="483" y="412"/>
                    <a:pt x="483" y="413"/>
                    <a:pt x="483" y="414"/>
                  </a:cubicBezTo>
                  <a:cubicBezTo>
                    <a:pt x="482" y="414"/>
                    <a:pt x="482" y="414"/>
                    <a:pt x="482" y="414"/>
                  </a:cubicBezTo>
                  <a:close/>
                  <a:moveTo>
                    <a:pt x="437" y="414"/>
                  </a:moveTo>
                  <a:lnTo>
                    <a:pt x="436" y="414"/>
                  </a:lnTo>
                  <a:cubicBezTo>
                    <a:pt x="435" y="414"/>
                    <a:pt x="434" y="413"/>
                    <a:pt x="432" y="412"/>
                  </a:cubicBezTo>
                  <a:cubicBezTo>
                    <a:pt x="432" y="413"/>
                    <a:pt x="433" y="414"/>
                    <a:pt x="433" y="414"/>
                  </a:cubicBezTo>
                  <a:cubicBezTo>
                    <a:pt x="433" y="415"/>
                    <a:pt x="434" y="415"/>
                    <a:pt x="434" y="416"/>
                  </a:cubicBezTo>
                  <a:cubicBezTo>
                    <a:pt x="433" y="417"/>
                    <a:pt x="433" y="418"/>
                    <a:pt x="431" y="418"/>
                  </a:cubicBezTo>
                  <a:cubicBezTo>
                    <a:pt x="430" y="420"/>
                    <a:pt x="427" y="421"/>
                    <a:pt x="426" y="421"/>
                  </a:cubicBezTo>
                  <a:cubicBezTo>
                    <a:pt x="423" y="420"/>
                    <a:pt x="419" y="421"/>
                    <a:pt x="416" y="422"/>
                  </a:cubicBezTo>
                  <a:cubicBezTo>
                    <a:pt x="416" y="422"/>
                    <a:pt x="415" y="422"/>
                    <a:pt x="415" y="421"/>
                  </a:cubicBezTo>
                  <a:cubicBezTo>
                    <a:pt x="415" y="421"/>
                    <a:pt x="415" y="420"/>
                    <a:pt x="415" y="418"/>
                  </a:cubicBezTo>
                  <a:cubicBezTo>
                    <a:pt x="414" y="418"/>
                    <a:pt x="414" y="417"/>
                    <a:pt x="415" y="416"/>
                  </a:cubicBezTo>
                  <a:cubicBezTo>
                    <a:pt x="416" y="412"/>
                    <a:pt x="418" y="411"/>
                    <a:pt x="424" y="412"/>
                  </a:cubicBezTo>
                  <a:cubicBezTo>
                    <a:pt x="424" y="413"/>
                    <a:pt x="424" y="413"/>
                    <a:pt x="424" y="413"/>
                  </a:cubicBezTo>
                  <a:lnTo>
                    <a:pt x="425" y="412"/>
                  </a:lnTo>
                  <a:cubicBezTo>
                    <a:pt x="426" y="411"/>
                    <a:pt x="427" y="411"/>
                    <a:pt x="428" y="412"/>
                  </a:cubicBezTo>
                  <a:cubicBezTo>
                    <a:pt x="430" y="413"/>
                    <a:pt x="431" y="413"/>
                    <a:pt x="432" y="412"/>
                  </a:cubicBezTo>
                  <a:cubicBezTo>
                    <a:pt x="433" y="411"/>
                    <a:pt x="435" y="411"/>
                    <a:pt x="436" y="410"/>
                  </a:cubicBezTo>
                  <a:cubicBezTo>
                    <a:pt x="436" y="410"/>
                    <a:pt x="437" y="411"/>
                    <a:pt x="439" y="411"/>
                  </a:cubicBezTo>
                  <a:cubicBezTo>
                    <a:pt x="439" y="412"/>
                    <a:pt x="439" y="414"/>
                    <a:pt x="437" y="414"/>
                  </a:cubicBezTo>
                  <a:lnTo>
                    <a:pt x="371" y="418"/>
                  </a:lnTo>
                  <a:lnTo>
                    <a:pt x="372" y="418"/>
                  </a:lnTo>
                  <a:lnTo>
                    <a:pt x="371" y="418"/>
                  </a:lnTo>
                  <a:close/>
                  <a:moveTo>
                    <a:pt x="334" y="409"/>
                  </a:moveTo>
                  <a:cubicBezTo>
                    <a:pt x="334" y="408"/>
                    <a:pt x="335" y="408"/>
                    <a:pt x="335" y="408"/>
                  </a:cubicBezTo>
                  <a:cubicBezTo>
                    <a:pt x="335" y="409"/>
                    <a:pt x="335" y="409"/>
                    <a:pt x="335" y="409"/>
                  </a:cubicBezTo>
                  <a:lnTo>
                    <a:pt x="334" y="409"/>
                  </a:lnTo>
                  <a:lnTo>
                    <a:pt x="330" y="412"/>
                  </a:lnTo>
                  <a:cubicBezTo>
                    <a:pt x="327" y="412"/>
                    <a:pt x="325" y="413"/>
                    <a:pt x="322" y="412"/>
                  </a:cubicBezTo>
                  <a:lnTo>
                    <a:pt x="322" y="411"/>
                  </a:lnTo>
                  <a:cubicBezTo>
                    <a:pt x="324" y="409"/>
                    <a:pt x="326" y="408"/>
                    <a:pt x="329" y="407"/>
                  </a:cubicBezTo>
                  <a:cubicBezTo>
                    <a:pt x="329" y="407"/>
                    <a:pt x="330" y="407"/>
                    <a:pt x="330" y="408"/>
                  </a:cubicBezTo>
                  <a:cubicBezTo>
                    <a:pt x="331" y="408"/>
                    <a:pt x="331" y="409"/>
                    <a:pt x="331" y="410"/>
                  </a:cubicBezTo>
                  <a:cubicBezTo>
                    <a:pt x="331" y="411"/>
                    <a:pt x="330" y="411"/>
                    <a:pt x="330" y="412"/>
                  </a:cubicBezTo>
                  <a:close/>
                  <a:moveTo>
                    <a:pt x="319" y="409"/>
                  </a:moveTo>
                  <a:cubicBezTo>
                    <a:pt x="316" y="411"/>
                    <a:pt x="314" y="411"/>
                    <a:pt x="311" y="411"/>
                  </a:cubicBezTo>
                  <a:cubicBezTo>
                    <a:pt x="310" y="411"/>
                    <a:pt x="310" y="411"/>
                    <a:pt x="310" y="411"/>
                  </a:cubicBezTo>
                  <a:cubicBezTo>
                    <a:pt x="310" y="410"/>
                    <a:pt x="310" y="410"/>
                    <a:pt x="310" y="410"/>
                  </a:cubicBezTo>
                  <a:cubicBezTo>
                    <a:pt x="312" y="408"/>
                    <a:pt x="315" y="408"/>
                    <a:pt x="317" y="407"/>
                  </a:cubicBezTo>
                  <a:cubicBezTo>
                    <a:pt x="318" y="407"/>
                    <a:pt x="318" y="407"/>
                    <a:pt x="319" y="408"/>
                  </a:cubicBezTo>
                  <a:close/>
                  <a:moveTo>
                    <a:pt x="392" y="349"/>
                  </a:moveTo>
                  <a:cubicBezTo>
                    <a:pt x="394" y="349"/>
                    <a:pt x="396" y="350"/>
                    <a:pt x="397" y="350"/>
                  </a:cubicBezTo>
                  <a:cubicBezTo>
                    <a:pt x="398" y="350"/>
                    <a:pt x="399" y="352"/>
                    <a:pt x="399" y="352"/>
                  </a:cubicBezTo>
                  <a:cubicBezTo>
                    <a:pt x="399" y="353"/>
                    <a:pt x="397" y="355"/>
                    <a:pt x="395" y="354"/>
                  </a:cubicBezTo>
                  <a:cubicBezTo>
                    <a:pt x="393" y="354"/>
                    <a:pt x="392" y="353"/>
                    <a:pt x="391" y="352"/>
                  </a:cubicBezTo>
                  <a:cubicBezTo>
                    <a:pt x="390" y="352"/>
                    <a:pt x="390" y="351"/>
                    <a:pt x="391" y="350"/>
                  </a:cubicBezTo>
                  <a:cubicBezTo>
                    <a:pt x="391" y="349"/>
                    <a:pt x="391" y="349"/>
                    <a:pt x="392" y="349"/>
                  </a:cubicBezTo>
                  <a:close/>
                  <a:moveTo>
                    <a:pt x="415" y="298"/>
                  </a:moveTo>
                  <a:cubicBezTo>
                    <a:pt x="415" y="298"/>
                    <a:pt x="416" y="298"/>
                    <a:pt x="416" y="299"/>
                  </a:cubicBezTo>
                  <a:cubicBezTo>
                    <a:pt x="417" y="299"/>
                    <a:pt x="417" y="301"/>
                    <a:pt x="418" y="301"/>
                  </a:cubicBezTo>
                  <a:cubicBezTo>
                    <a:pt x="420" y="303"/>
                    <a:pt x="422" y="304"/>
                    <a:pt x="422" y="307"/>
                  </a:cubicBezTo>
                  <a:cubicBezTo>
                    <a:pt x="420" y="309"/>
                    <a:pt x="422" y="311"/>
                    <a:pt x="422" y="313"/>
                  </a:cubicBezTo>
                  <a:lnTo>
                    <a:pt x="422" y="314"/>
                  </a:lnTo>
                  <a:cubicBezTo>
                    <a:pt x="420" y="314"/>
                    <a:pt x="420" y="314"/>
                    <a:pt x="420" y="314"/>
                  </a:cubicBezTo>
                  <a:cubicBezTo>
                    <a:pt x="419" y="314"/>
                    <a:pt x="417" y="314"/>
                    <a:pt x="416" y="314"/>
                  </a:cubicBezTo>
                  <a:cubicBezTo>
                    <a:pt x="415" y="313"/>
                    <a:pt x="414" y="313"/>
                    <a:pt x="414" y="312"/>
                  </a:cubicBezTo>
                  <a:cubicBezTo>
                    <a:pt x="414" y="311"/>
                    <a:pt x="414" y="309"/>
                    <a:pt x="414" y="308"/>
                  </a:cubicBezTo>
                  <a:cubicBezTo>
                    <a:pt x="415" y="306"/>
                    <a:pt x="414" y="304"/>
                    <a:pt x="413" y="304"/>
                  </a:cubicBezTo>
                  <a:cubicBezTo>
                    <a:pt x="413" y="303"/>
                    <a:pt x="411" y="303"/>
                    <a:pt x="411" y="302"/>
                  </a:cubicBezTo>
                  <a:cubicBezTo>
                    <a:pt x="410" y="302"/>
                    <a:pt x="411" y="301"/>
                    <a:pt x="411" y="300"/>
                  </a:cubicBezTo>
                  <a:cubicBezTo>
                    <a:pt x="413" y="299"/>
                    <a:pt x="413" y="299"/>
                    <a:pt x="415" y="298"/>
                  </a:cubicBezTo>
                  <a:close/>
                  <a:moveTo>
                    <a:pt x="756" y="468"/>
                  </a:moveTo>
                  <a:cubicBezTo>
                    <a:pt x="756" y="469"/>
                    <a:pt x="755" y="469"/>
                    <a:pt x="755" y="468"/>
                  </a:cubicBezTo>
                  <a:cubicBezTo>
                    <a:pt x="754" y="467"/>
                    <a:pt x="755" y="467"/>
                    <a:pt x="755" y="467"/>
                  </a:cubicBezTo>
                  <a:cubicBezTo>
                    <a:pt x="756" y="467"/>
                    <a:pt x="756" y="468"/>
                    <a:pt x="756" y="468"/>
                  </a:cubicBezTo>
                  <a:close/>
                  <a:moveTo>
                    <a:pt x="769" y="470"/>
                  </a:moveTo>
                  <a:cubicBezTo>
                    <a:pt x="768" y="471"/>
                    <a:pt x="767" y="472"/>
                    <a:pt x="765" y="472"/>
                  </a:cubicBezTo>
                  <a:cubicBezTo>
                    <a:pt x="765" y="472"/>
                    <a:pt x="764" y="472"/>
                    <a:pt x="764" y="471"/>
                  </a:cubicBezTo>
                  <a:cubicBezTo>
                    <a:pt x="764" y="470"/>
                    <a:pt x="765" y="469"/>
                    <a:pt x="766" y="469"/>
                  </a:cubicBezTo>
                  <a:cubicBezTo>
                    <a:pt x="767" y="469"/>
                    <a:pt x="768" y="469"/>
                    <a:pt x="769" y="469"/>
                  </a:cubicBezTo>
                  <a:close/>
                  <a:moveTo>
                    <a:pt x="784" y="453"/>
                  </a:moveTo>
                  <a:cubicBezTo>
                    <a:pt x="784" y="454"/>
                    <a:pt x="784" y="454"/>
                    <a:pt x="784" y="454"/>
                  </a:cubicBezTo>
                  <a:cubicBezTo>
                    <a:pt x="783" y="454"/>
                    <a:pt x="783" y="453"/>
                    <a:pt x="783" y="453"/>
                  </a:cubicBezTo>
                  <a:close/>
                  <a:moveTo>
                    <a:pt x="710" y="365"/>
                  </a:moveTo>
                  <a:cubicBezTo>
                    <a:pt x="714" y="364"/>
                    <a:pt x="720" y="363"/>
                    <a:pt x="723" y="362"/>
                  </a:cubicBezTo>
                  <a:cubicBezTo>
                    <a:pt x="723" y="362"/>
                    <a:pt x="725" y="362"/>
                    <a:pt x="725" y="361"/>
                  </a:cubicBezTo>
                  <a:cubicBezTo>
                    <a:pt x="726" y="360"/>
                    <a:pt x="727" y="359"/>
                    <a:pt x="728" y="359"/>
                  </a:cubicBezTo>
                  <a:cubicBezTo>
                    <a:pt x="731" y="358"/>
                    <a:pt x="734" y="356"/>
                    <a:pt x="737" y="355"/>
                  </a:cubicBezTo>
                  <a:cubicBezTo>
                    <a:pt x="738" y="355"/>
                    <a:pt x="739" y="354"/>
                    <a:pt x="740" y="353"/>
                  </a:cubicBezTo>
                  <a:cubicBezTo>
                    <a:pt x="741" y="352"/>
                    <a:pt x="741" y="351"/>
                    <a:pt x="742" y="350"/>
                  </a:cubicBezTo>
                  <a:cubicBezTo>
                    <a:pt x="743" y="349"/>
                    <a:pt x="744" y="349"/>
                    <a:pt x="745" y="349"/>
                  </a:cubicBezTo>
                  <a:cubicBezTo>
                    <a:pt x="746" y="349"/>
                    <a:pt x="747" y="350"/>
                    <a:pt x="748" y="350"/>
                  </a:cubicBezTo>
                  <a:cubicBezTo>
                    <a:pt x="750" y="351"/>
                    <a:pt x="752" y="352"/>
                    <a:pt x="754" y="352"/>
                  </a:cubicBezTo>
                  <a:cubicBezTo>
                    <a:pt x="757" y="352"/>
                    <a:pt x="759" y="353"/>
                    <a:pt x="759" y="358"/>
                  </a:cubicBezTo>
                  <a:cubicBezTo>
                    <a:pt x="759" y="359"/>
                    <a:pt x="760" y="360"/>
                    <a:pt x="761" y="361"/>
                  </a:cubicBezTo>
                  <a:cubicBezTo>
                    <a:pt x="762" y="362"/>
                    <a:pt x="763" y="364"/>
                    <a:pt x="765" y="364"/>
                  </a:cubicBezTo>
                  <a:cubicBezTo>
                    <a:pt x="766" y="364"/>
                    <a:pt x="767" y="365"/>
                    <a:pt x="768" y="367"/>
                  </a:cubicBezTo>
                  <a:cubicBezTo>
                    <a:pt x="768" y="369"/>
                    <a:pt x="769" y="370"/>
                    <a:pt x="768" y="372"/>
                  </a:cubicBezTo>
                  <a:cubicBezTo>
                    <a:pt x="767" y="376"/>
                    <a:pt x="766" y="379"/>
                    <a:pt x="764" y="383"/>
                  </a:cubicBezTo>
                  <a:lnTo>
                    <a:pt x="765" y="384"/>
                  </a:lnTo>
                  <a:cubicBezTo>
                    <a:pt x="766" y="385"/>
                    <a:pt x="765" y="387"/>
                    <a:pt x="764" y="388"/>
                  </a:cubicBezTo>
                  <a:cubicBezTo>
                    <a:pt x="763" y="389"/>
                    <a:pt x="761" y="390"/>
                    <a:pt x="760" y="391"/>
                  </a:cubicBezTo>
                  <a:cubicBezTo>
                    <a:pt x="758" y="392"/>
                    <a:pt x="758" y="392"/>
                    <a:pt x="759" y="393"/>
                  </a:cubicBezTo>
                  <a:cubicBezTo>
                    <a:pt x="759" y="393"/>
                    <a:pt x="760" y="393"/>
                    <a:pt x="761" y="393"/>
                  </a:cubicBezTo>
                  <a:cubicBezTo>
                    <a:pt x="762" y="392"/>
                    <a:pt x="763" y="392"/>
                    <a:pt x="763" y="392"/>
                  </a:cubicBezTo>
                  <a:cubicBezTo>
                    <a:pt x="765" y="391"/>
                    <a:pt x="767" y="392"/>
                    <a:pt x="767" y="394"/>
                  </a:cubicBezTo>
                  <a:cubicBezTo>
                    <a:pt x="768" y="396"/>
                    <a:pt x="769" y="397"/>
                    <a:pt x="769" y="400"/>
                  </a:cubicBezTo>
                  <a:cubicBezTo>
                    <a:pt x="769" y="401"/>
                    <a:pt x="768" y="402"/>
                    <a:pt x="768" y="402"/>
                  </a:cubicBezTo>
                  <a:cubicBezTo>
                    <a:pt x="766" y="403"/>
                    <a:pt x="765" y="403"/>
                    <a:pt x="764" y="403"/>
                  </a:cubicBezTo>
                  <a:lnTo>
                    <a:pt x="763" y="403"/>
                  </a:lnTo>
                  <a:lnTo>
                    <a:pt x="764" y="404"/>
                  </a:lnTo>
                  <a:cubicBezTo>
                    <a:pt x="766" y="404"/>
                    <a:pt x="768" y="405"/>
                    <a:pt x="770" y="407"/>
                  </a:cubicBezTo>
                  <a:cubicBezTo>
                    <a:pt x="770" y="407"/>
                    <a:pt x="771" y="407"/>
                    <a:pt x="771" y="406"/>
                  </a:cubicBezTo>
                  <a:cubicBezTo>
                    <a:pt x="772" y="405"/>
                    <a:pt x="773" y="403"/>
                    <a:pt x="774" y="402"/>
                  </a:cubicBezTo>
                  <a:cubicBezTo>
                    <a:pt x="774" y="401"/>
                    <a:pt x="777" y="402"/>
                    <a:pt x="777" y="402"/>
                  </a:cubicBezTo>
                  <a:cubicBezTo>
                    <a:pt x="777" y="403"/>
                    <a:pt x="777" y="404"/>
                    <a:pt x="777" y="404"/>
                  </a:cubicBezTo>
                  <a:cubicBezTo>
                    <a:pt x="777" y="408"/>
                    <a:pt x="775" y="411"/>
                    <a:pt x="772" y="414"/>
                  </a:cubicBezTo>
                  <a:cubicBezTo>
                    <a:pt x="771" y="416"/>
                    <a:pt x="769" y="418"/>
                    <a:pt x="767" y="421"/>
                  </a:cubicBezTo>
                  <a:cubicBezTo>
                    <a:pt x="767" y="421"/>
                    <a:pt x="767" y="422"/>
                    <a:pt x="768" y="422"/>
                  </a:cubicBezTo>
                  <a:cubicBezTo>
                    <a:pt x="768" y="422"/>
                    <a:pt x="769" y="422"/>
                    <a:pt x="770" y="422"/>
                  </a:cubicBezTo>
                  <a:cubicBezTo>
                    <a:pt x="771" y="422"/>
                    <a:pt x="771" y="422"/>
                    <a:pt x="771" y="422"/>
                  </a:cubicBezTo>
                  <a:cubicBezTo>
                    <a:pt x="773" y="420"/>
                    <a:pt x="774" y="416"/>
                    <a:pt x="777" y="414"/>
                  </a:cubicBezTo>
                  <a:cubicBezTo>
                    <a:pt x="779" y="412"/>
                    <a:pt x="781" y="409"/>
                    <a:pt x="783" y="407"/>
                  </a:cubicBezTo>
                  <a:cubicBezTo>
                    <a:pt x="784" y="406"/>
                    <a:pt x="786" y="405"/>
                    <a:pt x="787" y="405"/>
                  </a:cubicBezTo>
                  <a:cubicBezTo>
                    <a:pt x="788" y="404"/>
                    <a:pt x="789" y="403"/>
                    <a:pt x="790" y="405"/>
                  </a:cubicBezTo>
                  <a:cubicBezTo>
                    <a:pt x="791" y="406"/>
                    <a:pt x="791" y="406"/>
                    <a:pt x="792" y="407"/>
                  </a:cubicBezTo>
                  <a:cubicBezTo>
                    <a:pt x="794" y="407"/>
                    <a:pt x="794" y="409"/>
                    <a:pt x="794" y="410"/>
                  </a:cubicBezTo>
                  <a:lnTo>
                    <a:pt x="794" y="411"/>
                  </a:lnTo>
                  <a:cubicBezTo>
                    <a:pt x="795" y="409"/>
                    <a:pt x="795" y="408"/>
                    <a:pt x="796" y="406"/>
                  </a:cubicBezTo>
                  <a:cubicBezTo>
                    <a:pt x="796" y="405"/>
                    <a:pt x="796" y="404"/>
                    <a:pt x="797" y="404"/>
                  </a:cubicBezTo>
                  <a:cubicBezTo>
                    <a:pt x="799" y="403"/>
                    <a:pt x="799" y="403"/>
                    <a:pt x="801" y="404"/>
                  </a:cubicBezTo>
                  <a:cubicBezTo>
                    <a:pt x="803" y="404"/>
                    <a:pt x="804" y="405"/>
                    <a:pt x="805" y="406"/>
                  </a:cubicBezTo>
                  <a:cubicBezTo>
                    <a:pt x="807" y="408"/>
                    <a:pt x="808" y="409"/>
                    <a:pt x="807" y="412"/>
                  </a:cubicBezTo>
                  <a:cubicBezTo>
                    <a:pt x="806" y="413"/>
                    <a:pt x="806" y="413"/>
                    <a:pt x="805" y="414"/>
                  </a:cubicBezTo>
                  <a:cubicBezTo>
                    <a:pt x="800" y="415"/>
                    <a:pt x="798" y="416"/>
                    <a:pt x="795" y="416"/>
                  </a:cubicBezTo>
                  <a:cubicBezTo>
                    <a:pt x="794" y="416"/>
                    <a:pt x="792" y="417"/>
                    <a:pt x="791" y="418"/>
                  </a:cubicBezTo>
                  <a:cubicBezTo>
                    <a:pt x="788" y="422"/>
                    <a:pt x="787" y="423"/>
                    <a:pt x="783" y="426"/>
                  </a:cubicBezTo>
                  <a:cubicBezTo>
                    <a:pt x="783" y="427"/>
                    <a:pt x="782" y="429"/>
                    <a:pt x="782" y="430"/>
                  </a:cubicBezTo>
                  <a:cubicBezTo>
                    <a:pt x="780" y="433"/>
                    <a:pt x="779" y="434"/>
                    <a:pt x="777" y="435"/>
                  </a:cubicBezTo>
                  <a:cubicBezTo>
                    <a:pt x="775" y="435"/>
                    <a:pt x="774" y="437"/>
                    <a:pt x="774" y="439"/>
                  </a:cubicBezTo>
                  <a:cubicBezTo>
                    <a:pt x="774" y="441"/>
                    <a:pt x="773" y="443"/>
                    <a:pt x="774" y="444"/>
                  </a:cubicBezTo>
                  <a:cubicBezTo>
                    <a:pt x="775" y="446"/>
                    <a:pt x="777" y="447"/>
                    <a:pt x="775" y="449"/>
                  </a:cubicBezTo>
                  <a:cubicBezTo>
                    <a:pt x="775" y="450"/>
                    <a:pt x="775" y="452"/>
                    <a:pt x="775" y="453"/>
                  </a:cubicBezTo>
                  <a:cubicBezTo>
                    <a:pt x="777" y="454"/>
                    <a:pt x="777" y="455"/>
                    <a:pt x="777" y="456"/>
                  </a:cubicBezTo>
                  <a:cubicBezTo>
                    <a:pt x="777" y="457"/>
                    <a:pt x="777" y="459"/>
                    <a:pt x="775" y="460"/>
                  </a:cubicBezTo>
                  <a:cubicBezTo>
                    <a:pt x="774" y="461"/>
                    <a:pt x="772" y="462"/>
                    <a:pt x="770" y="461"/>
                  </a:cubicBezTo>
                  <a:cubicBezTo>
                    <a:pt x="770" y="462"/>
                    <a:pt x="770" y="462"/>
                    <a:pt x="770" y="462"/>
                  </a:cubicBezTo>
                  <a:cubicBezTo>
                    <a:pt x="770" y="462"/>
                    <a:pt x="769" y="462"/>
                    <a:pt x="769" y="463"/>
                  </a:cubicBezTo>
                  <a:cubicBezTo>
                    <a:pt x="768" y="463"/>
                    <a:pt x="768" y="463"/>
                    <a:pt x="769" y="462"/>
                  </a:cubicBezTo>
                  <a:lnTo>
                    <a:pt x="770" y="462"/>
                  </a:lnTo>
                  <a:lnTo>
                    <a:pt x="770" y="461"/>
                  </a:lnTo>
                  <a:cubicBezTo>
                    <a:pt x="770" y="460"/>
                    <a:pt x="768" y="459"/>
                    <a:pt x="768" y="457"/>
                  </a:cubicBezTo>
                  <a:cubicBezTo>
                    <a:pt x="767" y="457"/>
                    <a:pt x="766" y="457"/>
                    <a:pt x="766" y="457"/>
                  </a:cubicBezTo>
                  <a:cubicBezTo>
                    <a:pt x="765" y="457"/>
                    <a:pt x="764" y="458"/>
                    <a:pt x="764" y="458"/>
                  </a:cubicBezTo>
                  <a:cubicBezTo>
                    <a:pt x="765" y="460"/>
                    <a:pt x="764" y="462"/>
                    <a:pt x="762" y="464"/>
                  </a:cubicBezTo>
                  <a:cubicBezTo>
                    <a:pt x="761" y="465"/>
                    <a:pt x="760" y="465"/>
                    <a:pt x="759" y="465"/>
                  </a:cubicBezTo>
                  <a:cubicBezTo>
                    <a:pt x="757" y="465"/>
                    <a:pt x="754" y="464"/>
                    <a:pt x="752" y="463"/>
                  </a:cubicBezTo>
                  <a:cubicBezTo>
                    <a:pt x="750" y="461"/>
                    <a:pt x="749" y="460"/>
                    <a:pt x="747" y="458"/>
                  </a:cubicBezTo>
                  <a:cubicBezTo>
                    <a:pt x="746" y="456"/>
                    <a:pt x="747" y="455"/>
                    <a:pt x="746" y="453"/>
                  </a:cubicBezTo>
                  <a:cubicBezTo>
                    <a:pt x="745" y="453"/>
                    <a:pt x="745" y="452"/>
                    <a:pt x="745" y="450"/>
                  </a:cubicBezTo>
                  <a:cubicBezTo>
                    <a:pt x="745" y="449"/>
                    <a:pt x="744" y="449"/>
                    <a:pt x="744" y="449"/>
                  </a:cubicBezTo>
                  <a:cubicBezTo>
                    <a:pt x="743" y="449"/>
                    <a:pt x="742" y="449"/>
                    <a:pt x="741" y="449"/>
                  </a:cubicBezTo>
                  <a:cubicBezTo>
                    <a:pt x="739" y="450"/>
                    <a:pt x="737" y="449"/>
                    <a:pt x="735" y="448"/>
                  </a:cubicBezTo>
                  <a:cubicBezTo>
                    <a:pt x="734" y="447"/>
                    <a:pt x="731" y="447"/>
                    <a:pt x="731" y="447"/>
                  </a:cubicBezTo>
                  <a:cubicBezTo>
                    <a:pt x="729" y="447"/>
                    <a:pt x="728" y="448"/>
                    <a:pt x="727" y="448"/>
                  </a:cubicBezTo>
                  <a:cubicBezTo>
                    <a:pt x="725" y="448"/>
                    <a:pt x="722" y="447"/>
                    <a:pt x="721" y="446"/>
                  </a:cubicBezTo>
                  <a:cubicBezTo>
                    <a:pt x="719" y="444"/>
                    <a:pt x="716" y="443"/>
                    <a:pt x="712" y="442"/>
                  </a:cubicBezTo>
                  <a:cubicBezTo>
                    <a:pt x="711" y="441"/>
                    <a:pt x="710" y="441"/>
                    <a:pt x="710" y="441"/>
                  </a:cubicBezTo>
                  <a:cubicBezTo>
                    <a:pt x="709" y="440"/>
                    <a:pt x="709" y="440"/>
                    <a:pt x="709" y="439"/>
                  </a:cubicBezTo>
                  <a:cubicBezTo>
                    <a:pt x="709" y="438"/>
                    <a:pt x="709" y="437"/>
                    <a:pt x="710" y="434"/>
                  </a:cubicBezTo>
                  <a:lnTo>
                    <a:pt x="711" y="433"/>
                  </a:lnTo>
                  <a:cubicBezTo>
                    <a:pt x="712" y="433"/>
                    <a:pt x="713" y="432"/>
                    <a:pt x="714" y="431"/>
                  </a:cubicBezTo>
                  <a:lnTo>
                    <a:pt x="714" y="429"/>
                  </a:lnTo>
                  <a:cubicBezTo>
                    <a:pt x="712" y="427"/>
                    <a:pt x="711" y="426"/>
                    <a:pt x="710" y="425"/>
                  </a:cubicBezTo>
                  <a:cubicBezTo>
                    <a:pt x="708" y="423"/>
                    <a:pt x="706" y="421"/>
                    <a:pt x="708" y="417"/>
                  </a:cubicBezTo>
                  <a:cubicBezTo>
                    <a:pt x="708" y="415"/>
                    <a:pt x="709" y="413"/>
                    <a:pt x="710" y="412"/>
                  </a:cubicBezTo>
                  <a:cubicBezTo>
                    <a:pt x="711" y="411"/>
                    <a:pt x="713" y="410"/>
                    <a:pt x="714" y="410"/>
                  </a:cubicBezTo>
                  <a:cubicBezTo>
                    <a:pt x="718" y="412"/>
                    <a:pt x="720" y="413"/>
                    <a:pt x="723" y="414"/>
                  </a:cubicBezTo>
                  <a:cubicBezTo>
                    <a:pt x="725" y="415"/>
                    <a:pt x="726" y="416"/>
                    <a:pt x="727" y="417"/>
                  </a:cubicBezTo>
                  <a:cubicBezTo>
                    <a:pt x="730" y="421"/>
                    <a:pt x="731" y="422"/>
                    <a:pt x="736" y="424"/>
                  </a:cubicBezTo>
                  <a:cubicBezTo>
                    <a:pt x="737" y="424"/>
                    <a:pt x="737" y="424"/>
                    <a:pt x="737" y="423"/>
                  </a:cubicBezTo>
                  <a:cubicBezTo>
                    <a:pt x="736" y="421"/>
                    <a:pt x="735" y="417"/>
                    <a:pt x="733" y="414"/>
                  </a:cubicBezTo>
                  <a:cubicBezTo>
                    <a:pt x="733" y="413"/>
                    <a:pt x="731" y="413"/>
                    <a:pt x="731" y="413"/>
                  </a:cubicBezTo>
                  <a:cubicBezTo>
                    <a:pt x="727" y="411"/>
                    <a:pt x="723" y="409"/>
                    <a:pt x="720" y="407"/>
                  </a:cubicBezTo>
                  <a:cubicBezTo>
                    <a:pt x="718" y="405"/>
                    <a:pt x="718" y="404"/>
                    <a:pt x="719" y="401"/>
                  </a:cubicBezTo>
                  <a:cubicBezTo>
                    <a:pt x="719" y="400"/>
                    <a:pt x="719" y="399"/>
                    <a:pt x="720" y="399"/>
                  </a:cubicBezTo>
                  <a:cubicBezTo>
                    <a:pt x="720" y="397"/>
                    <a:pt x="720" y="397"/>
                    <a:pt x="720" y="396"/>
                  </a:cubicBezTo>
                  <a:cubicBezTo>
                    <a:pt x="722" y="396"/>
                    <a:pt x="723" y="396"/>
                    <a:pt x="726" y="397"/>
                  </a:cubicBezTo>
                  <a:cubicBezTo>
                    <a:pt x="728" y="397"/>
                    <a:pt x="730" y="399"/>
                    <a:pt x="731" y="400"/>
                  </a:cubicBezTo>
                  <a:cubicBezTo>
                    <a:pt x="733" y="400"/>
                    <a:pt x="733" y="400"/>
                    <a:pt x="733" y="399"/>
                  </a:cubicBezTo>
                  <a:lnTo>
                    <a:pt x="733" y="397"/>
                  </a:lnTo>
                  <a:cubicBezTo>
                    <a:pt x="731" y="396"/>
                    <a:pt x="729" y="396"/>
                    <a:pt x="728" y="394"/>
                  </a:cubicBezTo>
                  <a:cubicBezTo>
                    <a:pt x="727" y="394"/>
                    <a:pt x="726" y="393"/>
                    <a:pt x="726" y="392"/>
                  </a:cubicBezTo>
                  <a:lnTo>
                    <a:pt x="726" y="391"/>
                  </a:lnTo>
                  <a:cubicBezTo>
                    <a:pt x="726" y="390"/>
                    <a:pt x="726" y="389"/>
                    <a:pt x="727" y="388"/>
                  </a:cubicBezTo>
                  <a:cubicBezTo>
                    <a:pt x="727" y="386"/>
                    <a:pt x="729" y="386"/>
                    <a:pt x="731" y="385"/>
                  </a:cubicBezTo>
                  <a:cubicBezTo>
                    <a:pt x="731" y="385"/>
                    <a:pt x="733" y="385"/>
                    <a:pt x="734" y="385"/>
                  </a:cubicBezTo>
                  <a:cubicBezTo>
                    <a:pt x="735" y="385"/>
                    <a:pt x="736" y="385"/>
                    <a:pt x="736" y="384"/>
                  </a:cubicBezTo>
                  <a:cubicBezTo>
                    <a:pt x="737" y="382"/>
                    <a:pt x="739" y="382"/>
                    <a:pt x="740" y="382"/>
                  </a:cubicBezTo>
                  <a:cubicBezTo>
                    <a:pt x="744" y="382"/>
                    <a:pt x="748" y="382"/>
                    <a:pt x="751" y="382"/>
                  </a:cubicBezTo>
                  <a:cubicBezTo>
                    <a:pt x="752" y="382"/>
                    <a:pt x="752" y="381"/>
                    <a:pt x="752" y="381"/>
                  </a:cubicBezTo>
                  <a:cubicBezTo>
                    <a:pt x="751" y="381"/>
                    <a:pt x="751" y="380"/>
                    <a:pt x="750" y="380"/>
                  </a:cubicBezTo>
                  <a:cubicBezTo>
                    <a:pt x="747" y="380"/>
                    <a:pt x="744" y="380"/>
                    <a:pt x="742" y="379"/>
                  </a:cubicBezTo>
                  <a:cubicBezTo>
                    <a:pt x="741" y="379"/>
                    <a:pt x="740" y="379"/>
                    <a:pt x="739" y="379"/>
                  </a:cubicBezTo>
                  <a:cubicBezTo>
                    <a:pt x="738" y="380"/>
                    <a:pt x="737" y="381"/>
                    <a:pt x="735" y="381"/>
                  </a:cubicBezTo>
                  <a:cubicBezTo>
                    <a:pt x="734" y="381"/>
                    <a:pt x="733" y="382"/>
                    <a:pt x="731" y="381"/>
                  </a:cubicBezTo>
                  <a:cubicBezTo>
                    <a:pt x="730" y="380"/>
                    <a:pt x="728" y="381"/>
                    <a:pt x="726" y="382"/>
                  </a:cubicBezTo>
                  <a:cubicBezTo>
                    <a:pt x="725" y="383"/>
                    <a:pt x="722" y="384"/>
                    <a:pt x="721" y="385"/>
                  </a:cubicBezTo>
                  <a:cubicBezTo>
                    <a:pt x="720" y="385"/>
                    <a:pt x="720" y="385"/>
                    <a:pt x="720" y="386"/>
                  </a:cubicBezTo>
                  <a:cubicBezTo>
                    <a:pt x="719" y="386"/>
                    <a:pt x="717" y="386"/>
                    <a:pt x="716" y="385"/>
                  </a:cubicBezTo>
                  <a:cubicBezTo>
                    <a:pt x="714" y="385"/>
                    <a:pt x="714" y="384"/>
                    <a:pt x="713" y="383"/>
                  </a:cubicBezTo>
                  <a:cubicBezTo>
                    <a:pt x="711" y="383"/>
                    <a:pt x="708" y="383"/>
                    <a:pt x="706" y="382"/>
                  </a:cubicBezTo>
                  <a:cubicBezTo>
                    <a:pt x="705" y="382"/>
                    <a:pt x="705" y="381"/>
                    <a:pt x="705" y="380"/>
                  </a:cubicBezTo>
                  <a:cubicBezTo>
                    <a:pt x="705" y="379"/>
                    <a:pt x="706" y="377"/>
                    <a:pt x="708" y="375"/>
                  </a:cubicBezTo>
                  <a:cubicBezTo>
                    <a:pt x="708" y="374"/>
                    <a:pt x="708" y="372"/>
                    <a:pt x="708" y="370"/>
                  </a:cubicBezTo>
                  <a:cubicBezTo>
                    <a:pt x="708" y="369"/>
                    <a:pt x="706" y="368"/>
                    <a:pt x="708" y="367"/>
                  </a:cubicBezTo>
                  <a:cubicBezTo>
                    <a:pt x="708" y="365"/>
                    <a:pt x="709" y="365"/>
                    <a:pt x="710" y="365"/>
                  </a:cubicBezTo>
                  <a:lnTo>
                    <a:pt x="783" y="328"/>
                  </a:lnTo>
                  <a:cubicBezTo>
                    <a:pt x="786" y="328"/>
                    <a:pt x="788" y="328"/>
                    <a:pt x="790" y="328"/>
                  </a:cubicBezTo>
                  <a:cubicBezTo>
                    <a:pt x="791" y="329"/>
                    <a:pt x="794" y="328"/>
                    <a:pt x="795" y="328"/>
                  </a:cubicBezTo>
                  <a:cubicBezTo>
                    <a:pt x="800" y="329"/>
                    <a:pt x="807" y="328"/>
                    <a:pt x="813" y="327"/>
                  </a:cubicBezTo>
                  <a:cubicBezTo>
                    <a:pt x="815" y="326"/>
                    <a:pt x="816" y="327"/>
                    <a:pt x="817" y="327"/>
                  </a:cubicBezTo>
                  <a:cubicBezTo>
                    <a:pt x="819" y="328"/>
                    <a:pt x="821" y="329"/>
                    <a:pt x="822" y="331"/>
                  </a:cubicBezTo>
                  <a:cubicBezTo>
                    <a:pt x="822" y="332"/>
                    <a:pt x="823" y="332"/>
                    <a:pt x="825" y="331"/>
                  </a:cubicBezTo>
                  <a:cubicBezTo>
                    <a:pt x="825" y="331"/>
                    <a:pt x="826" y="331"/>
                    <a:pt x="827" y="331"/>
                  </a:cubicBezTo>
                  <a:cubicBezTo>
                    <a:pt x="827" y="331"/>
                    <a:pt x="828" y="333"/>
                    <a:pt x="827" y="334"/>
                  </a:cubicBezTo>
                  <a:cubicBezTo>
                    <a:pt x="827" y="335"/>
                    <a:pt x="827" y="336"/>
                    <a:pt x="826" y="337"/>
                  </a:cubicBezTo>
                  <a:cubicBezTo>
                    <a:pt x="826" y="337"/>
                    <a:pt x="825" y="338"/>
                    <a:pt x="824" y="338"/>
                  </a:cubicBezTo>
                  <a:cubicBezTo>
                    <a:pt x="824" y="338"/>
                    <a:pt x="823" y="338"/>
                    <a:pt x="822" y="338"/>
                  </a:cubicBezTo>
                  <a:cubicBezTo>
                    <a:pt x="822" y="338"/>
                    <a:pt x="821" y="338"/>
                    <a:pt x="820" y="339"/>
                  </a:cubicBezTo>
                  <a:cubicBezTo>
                    <a:pt x="819" y="341"/>
                    <a:pt x="816" y="342"/>
                    <a:pt x="814" y="344"/>
                  </a:cubicBezTo>
                  <a:cubicBezTo>
                    <a:pt x="813" y="344"/>
                    <a:pt x="812" y="344"/>
                    <a:pt x="811" y="344"/>
                  </a:cubicBezTo>
                  <a:cubicBezTo>
                    <a:pt x="811" y="344"/>
                    <a:pt x="810" y="344"/>
                    <a:pt x="809" y="344"/>
                  </a:cubicBezTo>
                  <a:cubicBezTo>
                    <a:pt x="808" y="343"/>
                    <a:pt x="806" y="344"/>
                    <a:pt x="805" y="345"/>
                  </a:cubicBezTo>
                  <a:cubicBezTo>
                    <a:pt x="804" y="345"/>
                    <a:pt x="803" y="345"/>
                    <a:pt x="803" y="346"/>
                  </a:cubicBezTo>
                  <a:cubicBezTo>
                    <a:pt x="801" y="346"/>
                    <a:pt x="800" y="345"/>
                    <a:pt x="800" y="344"/>
                  </a:cubicBezTo>
                  <a:cubicBezTo>
                    <a:pt x="800" y="343"/>
                    <a:pt x="800" y="342"/>
                    <a:pt x="801" y="341"/>
                  </a:cubicBezTo>
                  <a:cubicBezTo>
                    <a:pt x="803" y="341"/>
                    <a:pt x="805" y="339"/>
                    <a:pt x="806" y="338"/>
                  </a:cubicBezTo>
                  <a:cubicBezTo>
                    <a:pt x="807" y="337"/>
                    <a:pt x="808" y="336"/>
                    <a:pt x="807" y="336"/>
                  </a:cubicBezTo>
                  <a:lnTo>
                    <a:pt x="806" y="336"/>
                  </a:lnTo>
                  <a:cubicBezTo>
                    <a:pt x="804" y="337"/>
                    <a:pt x="801" y="337"/>
                    <a:pt x="800" y="338"/>
                  </a:cubicBezTo>
                  <a:cubicBezTo>
                    <a:pt x="799" y="339"/>
                    <a:pt x="798" y="341"/>
                    <a:pt x="796" y="341"/>
                  </a:cubicBezTo>
                  <a:cubicBezTo>
                    <a:pt x="795" y="342"/>
                    <a:pt x="795" y="341"/>
                    <a:pt x="794" y="341"/>
                  </a:cubicBezTo>
                  <a:lnTo>
                    <a:pt x="792" y="341"/>
                  </a:lnTo>
                  <a:cubicBezTo>
                    <a:pt x="790" y="341"/>
                    <a:pt x="789" y="341"/>
                    <a:pt x="788" y="342"/>
                  </a:cubicBezTo>
                  <a:lnTo>
                    <a:pt x="786" y="341"/>
                  </a:lnTo>
                  <a:cubicBezTo>
                    <a:pt x="784" y="339"/>
                    <a:pt x="784" y="338"/>
                    <a:pt x="783" y="337"/>
                  </a:cubicBezTo>
                  <a:cubicBezTo>
                    <a:pt x="782" y="336"/>
                    <a:pt x="781" y="335"/>
                    <a:pt x="779" y="333"/>
                  </a:cubicBezTo>
                  <a:lnTo>
                    <a:pt x="779" y="332"/>
                  </a:lnTo>
                  <a:cubicBezTo>
                    <a:pt x="780" y="330"/>
                    <a:pt x="781" y="329"/>
                    <a:pt x="783" y="328"/>
                  </a:cubicBezTo>
                  <a:lnTo>
                    <a:pt x="823" y="349"/>
                  </a:lnTo>
                  <a:cubicBezTo>
                    <a:pt x="823" y="350"/>
                    <a:pt x="822" y="350"/>
                    <a:pt x="822" y="350"/>
                  </a:cubicBezTo>
                  <a:cubicBezTo>
                    <a:pt x="821" y="350"/>
                    <a:pt x="820" y="349"/>
                    <a:pt x="820" y="349"/>
                  </a:cubicBezTo>
                  <a:cubicBezTo>
                    <a:pt x="820" y="347"/>
                    <a:pt x="820" y="347"/>
                    <a:pt x="820" y="346"/>
                  </a:cubicBezTo>
                  <a:cubicBezTo>
                    <a:pt x="821" y="346"/>
                    <a:pt x="821" y="346"/>
                    <a:pt x="822" y="346"/>
                  </a:cubicBezTo>
                  <a:lnTo>
                    <a:pt x="823" y="347"/>
                  </a:lnTo>
                  <a:cubicBezTo>
                    <a:pt x="824" y="347"/>
                    <a:pt x="823" y="349"/>
                    <a:pt x="823" y="349"/>
                  </a:cubicBezTo>
                  <a:close/>
                  <a:moveTo>
                    <a:pt x="787" y="351"/>
                  </a:moveTo>
                  <a:cubicBezTo>
                    <a:pt x="786" y="351"/>
                    <a:pt x="784" y="350"/>
                    <a:pt x="783" y="349"/>
                  </a:cubicBezTo>
                  <a:cubicBezTo>
                    <a:pt x="782" y="347"/>
                    <a:pt x="783" y="346"/>
                    <a:pt x="784" y="345"/>
                  </a:cubicBezTo>
                  <a:cubicBezTo>
                    <a:pt x="788" y="344"/>
                    <a:pt x="791" y="344"/>
                    <a:pt x="796" y="345"/>
                  </a:cubicBezTo>
                  <a:cubicBezTo>
                    <a:pt x="796" y="345"/>
                    <a:pt x="797" y="345"/>
                    <a:pt x="797" y="346"/>
                  </a:cubicBezTo>
                  <a:lnTo>
                    <a:pt x="797" y="347"/>
                  </a:lnTo>
                  <a:cubicBezTo>
                    <a:pt x="792" y="349"/>
                    <a:pt x="789" y="350"/>
                    <a:pt x="787" y="351"/>
                  </a:cubicBezTo>
                  <a:close/>
                  <a:moveTo>
                    <a:pt x="794" y="401"/>
                  </a:moveTo>
                  <a:close/>
                  <a:moveTo>
                    <a:pt x="819" y="372"/>
                  </a:moveTo>
                  <a:cubicBezTo>
                    <a:pt x="820" y="371"/>
                    <a:pt x="820" y="370"/>
                    <a:pt x="821" y="370"/>
                  </a:cubicBezTo>
                  <a:cubicBezTo>
                    <a:pt x="822" y="370"/>
                    <a:pt x="822" y="370"/>
                    <a:pt x="822" y="370"/>
                  </a:cubicBezTo>
                  <a:cubicBezTo>
                    <a:pt x="823" y="369"/>
                    <a:pt x="824" y="369"/>
                    <a:pt x="825" y="367"/>
                  </a:cubicBezTo>
                  <a:cubicBezTo>
                    <a:pt x="825" y="367"/>
                    <a:pt x="825" y="365"/>
                    <a:pt x="825" y="364"/>
                  </a:cubicBezTo>
                  <a:cubicBezTo>
                    <a:pt x="825" y="364"/>
                    <a:pt x="826" y="363"/>
                    <a:pt x="827" y="363"/>
                  </a:cubicBezTo>
                  <a:cubicBezTo>
                    <a:pt x="830" y="362"/>
                    <a:pt x="832" y="362"/>
                    <a:pt x="833" y="361"/>
                  </a:cubicBezTo>
                  <a:cubicBezTo>
                    <a:pt x="834" y="361"/>
                    <a:pt x="835" y="361"/>
                    <a:pt x="836" y="362"/>
                  </a:cubicBezTo>
                  <a:cubicBezTo>
                    <a:pt x="836" y="363"/>
                    <a:pt x="836" y="364"/>
                    <a:pt x="835" y="364"/>
                  </a:cubicBezTo>
                  <a:cubicBezTo>
                    <a:pt x="834" y="365"/>
                    <a:pt x="833" y="367"/>
                    <a:pt x="833" y="369"/>
                  </a:cubicBezTo>
                  <a:cubicBezTo>
                    <a:pt x="832" y="370"/>
                    <a:pt x="832" y="371"/>
                    <a:pt x="831" y="371"/>
                  </a:cubicBezTo>
                  <a:cubicBezTo>
                    <a:pt x="829" y="372"/>
                    <a:pt x="830" y="373"/>
                    <a:pt x="830" y="374"/>
                  </a:cubicBezTo>
                  <a:cubicBezTo>
                    <a:pt x="829" y="376"/>
                    <a:pt x="830" y="377"/>
                    <a:pt x="831" y="378"/>
                  </a:cubicBezTo>
                  <a:cubicBezTo>
                    <a:pt x="831" y="379"/>
                    <a:pt x="831" y="379"/>
                    <a:pt x="832" y="378"/>
                  </a:cubicBezTo>
                  <a:cubicBezTo>
                    <a:pt x="833" y="378"/>
                    <a:pt x="833" y="378"/>
                    <a:pt x="834" y="378"/>
                  </a:cubicBezTo>
                  <a:lnTo>
                    <a:pt x="835" y="378"/>
                  </a:lnTo>
                  <a:cubicBezTo>
                    <a:pt x="836" y="380"/>
                    <a:pt x="836" y="383"/>
                    <a:pt x="834" y="384"/>
                  </a:cubicBezTo>
                  <a:cubicBezTo>
                    <a:pt x="834" y="385"/>
                    <a:pt x="833" y="386"/>
                    <a:pt x="833" y="386"/>
                  </a:cubicBezTo>
                  <a:cubicBezTo>
                    <a:pt x="830" y="387"/>
                    <a:pt x="827" y="388"/>
                    <a:pt x="824" y="390"/>
                  </a:cubicBezTo>
                  <a:cubicBezTo>
                    <a:pt x="823" y="390"/>
                    <a:pt x="822" y="390"/>
                    <a:pt x="820" y="390"/>
                  </a:cubicBezTo>
                  <a:cubicBezTo>
                    <a:pt x="819" y="390"/>
                    <a:pt x="818" y="389"/>
                    <a:pt x="817" y="389"/>
                  </a:cubicBezTo>
                  <a:cubicBezTo>
                    <a:pt x="816" y="389"/>
                    <a:pt x="815" y="388"/>
                    <a:pt x="814" y="388"/>
                  </a:cubicBezTo>
                  <a:cubicBezTo>
                    <a:pt x="813" y="386"/>
                    <a:pt x="812" y="385"/>
                    <a:pt x="811" y="384"/>
                  </a:cubicBezTo>
                  <a:cubicBezTo>
                    <a:pt x="810" y="384"/>
                    <a:pt x="810" y="383"/>
                    <a:pt x="810" y="383"/>
                  </a:cubicBezTo>
                  <a:cubicBezTo>
                    <a:pt x="807" y="383"/>
                    <a:pt x="805" y="382"/>
                    <a:pt x="803" y="382"/>
                  </a:cubicBezTo>
                  <a:lnTo>
                    <a:pt x="800" y="382"/>
                  </a:lnTo>
                  <a:cubicBezTo>
                    <a:pt x="798" y="382"/>
                    <a:pt x="795" y="382"/>
                    <a:pt x="792" y="381"/>
                  </a:cubicBezTo>
                  <a:cubicBezTo>
                    <a:pt x="791" y="380"/>
                    <a:pt x="789" y="380"/>
                    <a:pt x="788" y="379"/>
                  </a:cubicBezTo>
                  <a:cubicBezTo>
                    <a:pt x="788" y="378"/>
                    <a:pt x="787" y="378"/>
                    <a:pt x="787" y="377"/>
                  </a:cubicBezTo>
                  <a:cubicBezTo>
                    <a:pt x="786" y="376"/>
                    <a:pt x="784" y="374"/>
                    <a:pt x="786" y="372"/>
                  </a:cubicBezTo>
                  <a:cubicBezTo>
                    <a:pt x="787" y="371"/>
                    <a:pt x="788" y="370"/>
                    <a:pt x="788" y="371"/>
                  </a:cubicBezTo>
                  <a:cubicBezTo>
                    <a:pt x="791" y="371"/>
                    <a:pt x="795" y="372"/>
                    <a:pt x="798" y="373"/>
                  </a:cubicBezTo>
                  <a:lnTo>
                    <a:pt x="799" y="373"/>
                  </a:lnTo>
                  <a:cubicBezTo>
                    <a:pt x="799" y="372"/>
                    <a:pt x="798" y="372"/>
                    <a:pt x="798" y="372"/>
                  </a:cubicBezTo>
                  <a:cubicBezTo>
                    <a:pt x="797" y="371"/>
                    <a:pt x="795" y="370"/>
                    <a:pt x="794" y="369"/>
                  </a:cubicBezTo>
                  <a:cubicBezTo>
                    <a:pt x="792" y="368"/>
                    <a:pt x="792" y="368"/>
                    <a:pt x="791" y="368"/>
                  </a:cubicBezTo>
                  <a:cubicBezTo>
                    <a:pt x="788" y="369"/>
                    <a:pt x="787" y="365"/>
                    <a:pt x="786" y="364"/>
                  </a:cubicBezTo>
                  <a:cubicBezTo>
                    <a:pt x="784" y="363"/>
                    <a:pt x="784" y="362"/>
                    <a:pt x="783" y="360"/>
                  </a:cubicBezTo>
                  <a:cubicBezTo>
                    <a:pt x="782" y="359"/>
                    <a:pt x="782" y="358"/>
                    <a:pt x="783" y="356"/>
                  </a:cubicBezTo>
                  <a:cubicBezTo>
                    <a:pt x="786" y="355"/>
                    <a:pt x="787" y="354"/>
                    <a:pt x="788" y="355"/>
                  </a:cubicBezTo>
                  <a:cubicBezTo>
                    <a:pt x="789" y="355"/>
                    <a:pt x="791" y="356"/>
                    <a:pt x="792" y="358"/>
                  </a:cubicBezTo>
                  <a:lnTo>
                    <a:pt x="794" y="358"/>
                  </a:lnTo>
                  <a:lnTo>
                    <a:pt x="794" y="356"/>
                  </a:lnTo>
                  <a:cubicBezTo>
                    <a:pt x="792" y="355"/>
                    <a:pt x="792" y="355"/>
                    <a:pt x="791" y="354"/>
                  </a:cubicBezTo>
                  <a:cubicBezTo>
                    <a:pt x="791" y="353"/>
                    <a:pt x="791" y="353"/>
                    <a:pt x="792" y="353"/>
                  </a:cubicBezTo>
                  <a:cubicBezTo>
                    <a:pt x="794" y="352"/>
                    <a:pt x="795" y="352"/>
                    <a:pt x="796" y="352"/>
                  </a:cubicBezTo>
                  <a:cubicBezTo>
                    <a:pt x="797" y="352"/>
                    <a:pt x="799" y="352"/>
                    <a:pt x="799" y="351"/>
                  </a:cubicBezTo>
                  <a:cubicBezTo>
                    <a:pt x="799" y="350"/>
                    <a:pt x="800" y="349"/>
                    <a:pt x="801" y="349"/>
                  </a:cubicBezTo>
                  <a:cubicBezTo>
                    <a:pt x="804" y="349"/>
                    <a:pt x="806" y="349"/>
                    <a:pt x="809" y="347"/>
                  </a:cubicBezTo>
                  <a:cubicBezTo>
                    <a:pt x="810" y="347"/>
                    <a:pt x="811" y="349"/>
                    <a:pt x="813" y="350"/>
                  </a:cubicBezTo>
                  <a:cubicBezTo>
                    <a:pt x="814" y="350"/>
                    <a:pt x="815" y="352"/>
                    <a:pt x="814" y="353"/>
                  </a:cubicBezTo>
                  <a:cubicBezTo>
                    <a:pt x="813" y="354"/>
                    <a:pt x="813" y="354"/>
                    <a:pt x="814" y="355"/>
                  </a:cubicBezTo>
                  <a:cubicBezTo>
                    <a:pt x="816" y="356"/>
                    <a:pt x="816" y="358"/>
                    <a:pt x="816" y="360"/>
                  </a:cubicBezTo>
                  <a:cubicBezTo>
                    <a:pt x="816" y="361"/>
                    <a:pt x="815" y="363"/>
                    <a:pt x="814" y="364"/>
                  </a:cubicBezTo>
                  <a:cubicBezTo>
                    <a:pt x="813" y="365"/>
                    <a:pt x="814" y="369"/>
                    <a:pt x="812" y="370"/>
                  </a:cubicBezTo>
                  <a:lnTo>
                    <a:pt x="812" y="371"/>
                  </a:lnTo>
                  <a:cubicBezTo>
                    <a:pt x="814" y="373"/>
                    <a:pt x="815" y="374"/>
                    <a:pt x="817" y="375"/>
                  </a:cubicBezTo>
                  <a:cubicBezTo>
                    <a:pt x="818" y="375"/>
                    <a:pt x="819" y="375"/>
                    <a:pt x="819" y="374"/>
                  </a:cubicBezTo>
                  <a:cubicBezTo>
                    <a:pt x="819" y="373"/>
                    <a:pt x="819" y="373"/>
                    <a:pt x="819" y="372"/>
                  </a:cubicBezTo>
                  <a:lnTo>
                    <a:pt x="839" y="332"/>
                  </a:lnTo>
                  <a:cubicBezTo>
                    <a:pt x="840" y="332"/>
                    <a:pt x="841" y="333"/>
                    <a:pt x="841" y="334"/>
                  </a:cubicBezTo>
                  <a:cubicBezTo>
                    <a:pt x="840" y="336"/>
                    <a:pt x="840" y="337"/>
                    <a:pt x="839" y="338"/>
                  </a:cubicBezTo>
                  <a:lnTo>
                    <a:pt x="840" y="338"/>
                  </a:lnTo>
                  <a:lnTo>
                    <a:pt x="839" y="338"/>
                  </a:lnTo>
                  <a:cubicBezTo>
                    <a:pt x="842" y="338"/>
                    <a:pt x="844" y="338"/>
                    <a:pt x="846" y="339"/>
                  </a:cubicBezTo>
                  <a:cubicBezTo>
                    <a:pt x="849" y="341"/>
                    <a:pt x="852" y="342"/>
                    <a:pt x="855" y="344"/>
                  </a:cubicBezTo>
                  <a:cubicBezTo>
                    <a:pt x="855" y="345"/>
                    <a:pt x="855" y="345"/>
                    <a:pt x="855" y="346"/>
                  </a:cubicBezTo>
                  <a:lnTo>
                    <a:pt x="855" y="347"/>
                  </a:lnTo>
                  <a:cubicBezTo>
                    <a:pt x="854" y="347"/>
                    <a:pt x="852" y="347"/>
                    <a:pt x="851" y="347"/>
                  </a:cubicBezTo>
                  <a:cubicBezTo>
                    <a:pt x="850" y="347"/>
                    <a:pt x="849" y="349"/>
                    <a:pt x="848" y="349"/>
                  </a:cubicBezTo>
                  <a:cubicBezTo>
                    <a:pt x="847" y="351"/>
                    <a:pt x="846" y="352"/>
                    <a:pt x="845" y="352"/>
                  </a:cubicBezTo>
                  <a:cubicBezTo>
                    <a:pt x="843" y="352"/>
                    <a:pt x="842" y="352"/>
                    <a:pt x="840" y="352"/>
                  </a:cubicBezTo>
                  <a:cubicBezTo>
                    <a:pt x="839" y="352"/>
                    <a:pt x="838" y="351"/>
                    <a:pt x="837" y="351"/>
                  </a:cubicBezTo>
                  <a:cubicBezTo>
                    <a:pt x="837" y="350"/>
                    <a:pt x="836" y="350"/>
                    <a:pt x="836" y="349"/>
                  </a:cubicBezTo>
                  <a:cubicBezTo>
                    <a:pt x="835" y="347"/>
                    <a:pt x="835" y="345"/>
                    <a:pt x="835" y="344"/>
                  </a:cubicBezTo>
                  <a:cubicBezTo>
                    <a:pt x="835" y="343"/>
                    <a:pt x="835" y="342"/>
                    <a:pt x="836" y="341"/>
                  </a:cubicBezTo>
                  <a:cubicBezTo>
                    <a:pt x="836" y="341"/>
                    <a:pt x="837" y="341"/>
                    <a:pt x="838" y="339"/>
                  </a:cubicBezTo>
                  <a:lnTo>
                    <a:pt x="837" y="339"/>
                  </a:lnTo>
                  <a:lnTo>
                    <a:pt x="838" y="339"/>
                  </a:lnTo>
                  <a:cubicBezTo>
                    <a:pt x="837" y="338"/>
                    <a:pt x="836" y="338"/>
                    <a:pt x="835" y="336"/>
                  </a:cubicBezTo>
                  <a:cubicBezTo>
                    <a:pt x="835" y="335"/>
                    <a:pt x="836" y="334"/>
                    <a:pt x="837" y="333"/>
                  </a:cubicBezTo>
                  <a:cubicBezTo>
                    <a:pt x="837" y="332"/>
                    <a:pt x="838" y="332"/>
                    <a:pt x="839" y="332"/>
                  </a:cubicBezTo>
                  <a:lnTo>
                    <a:pt x="851" y="332"/>
                  </a:lnTo>
                  <a:cubicBezTo>
                    <a:pt x="852" y="332"/>
                    <a:pt x="854" y="332"/>
                    <a:pt x="854" y="332"/>
                  </a:cubicBezTo>
                  <a:cubicBezTo>
                    <a:pt x="855" y="332"/>
                    <a:pt x="857" y="332"/>
                    <a:pt x="858" y="333"/>
                  </a:cubicBezTo>
                  <a:cubicBezTo>
                    <a:pt x="860" y="334"/>
                    <a:pt x="863" y="335"/>
                    <a:pt x="865" y="335"/>
                  </a:cubicBezTo>
                  <a:cubicBezTo>
                    <a:pt x="867" y="335"/>
                    <a:pt x="867" y="337"/>
                    <a:pt x="867" y="339"/>
                  </a:cubicBezTo>
                  <a:cubicBezTo>
                    <a:pt x="867" y="341"/>
                    <a:pt x="867" y="341"/>
                    <a:pt x="867" y="341"/>
                  </a:cubicBezTo>
                  <a:cubicBezTo>
                    <a:pt x="866" y="341"/>
                    <a:pt x="866" y="342"/>
                    <a:pt x="865" y="342"/>
                  </a:cubicBezTo>
                  <a:cubicBezTo>
                    <a:pt x="864" y="345"/>
                    <a:pt x="859" y="345"/>
                    <a:pt x="857" y="343"/>
                  </a:cubicBezTo>
                  <a:cubicBezTo>
                    <a:pt x="856" y="341"/>
                    <a:pt x="856" y="339"/>
                    <a:pt x="855" y="339"/>
                  </a:cubicBezTo>
                  <a:cubicBezTo>
                    <a:pt x="855" y="337"/>
                    <a:pt x="852" y="335"/>
                    <a:pt x="851" y="334"/>
                  </a:cubicBezTo>
                  <a:cubicBezTo>
                    <a:pt x="850" y="334"/>
                    <a:pt x="850" y="333"/>
                    <a:pt x="850" y="333"/>
                  </a:cubicBezTo>
                  <a:cubicBezTo>
                    <a:pt x="851" y="333"/>
                    <a:pt x="851" y="332"/>
                    <a:pt x="851" y="332"/>
                  </a:cubicBezTo>
                  <a:close/>
                  <a:moveTo>
                    <a:pt x="828" y="392"/>
                  </a:moveTo>
                  <a:cubicBezTo>
                    <a:pt x="829" y="391"/>
                    <a:pt x="830" y="390"/>
                    <a:pt x="832" y="390"/>
                  </a:cubicBezTo>
                  <a:cubicBezTo>
                    <a:pt x="832" y="391"/>
                    <a:pt x="833" y="391"/>
                    <a:pt x="833" y="391"/>
                  </a:cubicBezTo>
                  <a:cubicBezTo>
                    <a:pt x="833" y="393"/>
                    <a:pt x="832" y="394"/>
                    <a:pt x="832" y="394"/>
                  </a:cubicBezTo>
                  <a:cubicBezTo>
                    <a:pt x="831" y="395"/>
                    <a:pt x="829" y="395"/>
                    <a:pt x="828" y="394"/>
                  </a:cubicBezTo>
                  <a:cubicBezTo>
                    <a:pt x="828" y="394"/>
                    <a:pt x="827" y="393"/>
                    <a:pt x="828" y="392"/>
                  </a:cubicBezTo>
                  <a:close/>
                  <a:moveTo>
                    <a:pt x="829" y="438"/>
                  </a:moveTo>
                  <a:cubicBezTo>
                    <a:pt x="829" y="439"/>
                    <a:pt x="828" y="439"/>
                    <a:pt x="827" y="439"/>
                  </a:cubicBezTo>
                  <a:lnTo>
                    <a:pt x="827" y="438"/>
                  </a:lnTo>
                  <a:cubicBezTo>
                    <a:pt x="828" y="437"/>
                    <a:pt x="828" y="437"/>
                    <a:pt x="829" y="437"/>
                  </a:cubicBezTo>
                  <a:cubicBezTo>
                    <a:pt x="829" y="438"/>
                    <a:pt x="829" y="438"/>
                    <a:pt x="829" y="438"/>
                  </a:cubicBezTo>
                  <a:close/>
                  <a:moveTo>
                    <a:pt x="829" y="433"/>
                  </a:moveTo>
                  <a:cubicBezTo>
                    <a:pt x="828" y="433"/>
                    <a:pt x="826" y="433"/>
                    <a:pt x="825" y="433"/>
                  </a:cubicBezTo>
                  <a:cubicBezTo>
                    <a:pt x="824" y="433"/>
                    <a:pt x="824" y="434"/>
                    <a:pt x="824" y="434"/>
                  </a:cubicBezTo>
                  <a:cubicBezTo>
                    <a:pt x="825" y="435"/>
                    <a:pt x="826" y="438"/>
                    <a:pt x="826" y="439"/>
                  </a:cubicBezTo>
                  <a:cubicBezTo>
                    <a:pt x="826" y="440"/>
                    <a:pt x="826" y="442"/>
                    <a:pt x="825" y="443"/>
                  </a:cubicBezTo>
                  <a:cubicBezTo>
                    <a:pt x="825" y="445"/>
                    <a:pt x="824" y="446"/>
                    <a:pt x="823" y="447"/>
                  </a:cubicBezTo>
                  <a:cubicBezTo>
                    <a:pt x="820" y="448"/>
                    <a:pt x="819" y="449"/>
                    <a:pt x="817" y="451"/>
                  </a:cubicBezTo>
                  <a:cubicBezTo>
                    <a:pt x="817" y="452"/>
                    <a:pt x="816" y="452"/>
                    <a:pt x="815" y="452"/>
                  </a:cubicBezTo>
                  <a:cubicBezTo>
                    <a:pt x="814" y="452"/>
                    <a:pt x="812" y="452"/>
                    <a:pt x="811" y="452"/>
                  </a:cubicBezTo>
                  <a:cubicBezTo>
                    <a:pt x="810" y="452"/>
                    <a:pt x="808" y="452"/>
                    <a:pt x="807" y="452"/>
                  </a:cubicBezTo>
                  <a:cubicBezTo>
                    <a:pt x="805" y="452"/>
                    <a:pt x="804" y="453"/>
                    <a:pt x="803" y="453"/>
                  </a:cubicBezTo>
                  <a:cubicBezTo>
                    <a:pt x="801" y="454"/>
                    <a:pt x="800" y="453"/>
                    <a:pt x="799" y="452"/>
                  </a:cubicBezTo>
                  <a:cubicBezTo>
                    <a:pt x="799" y="451"/>
                    <a:pt x="799" y="449"/>
                    <a:pt x="799" y="447"/>
                  </a:cubicBezTo>
                  <a:cubicBezTo>
                    <a:pt x="801" y="444"/>
                    <a:pt x="800" y="441"/>
                    <a:pt x="801" y="438"/>
                  </a:cubicBezTo>
                  <a:cubicBezTo>
                    <a:pt x="801" y="435"/>
                    <a:pt x="800" y="434"/>
                    <a:pt x="799" y="433"/>
                  </a:cubicBezTo>
                  <a:lnTo>
                    <a:pt x="799" y="432"/>
                  </a:lnTo>
                  <a:cubicBezTo>
                    <a:pt x="800" y="430"/>
                    <a:pt x="800" y="427"/>
                    <a:pt x="801" y="425"/>
                  </a:cubicBezTo>
                  <a:cubicBezTo>
                    <a:pt x="804" y="423"/>
                    <a:pt x="806" y="422"/>
                    <a:pt x="808" y="423"/>
                  </a:cubicBezTo>
                  <a:cubicBezTo>
                    <a:pt x="809" y="424"/>
                    <a:pt x="810" y="424"/>
                    <a:pt x="810" y="425"/>
                  </a:cubicBezTo>
                  <a:cubicBezTo>
                    <a:pt x="810" y="427"/>
                    <a:pt x="810" y="430"/>
                    <a:pt x="810" y="431"/>
                  </a:cubicBezTo>
                  <a:cubicBezTo>
                    <a:pt x="811" y="432"/>
                    <a:pt x="812" y="432"/>
                    <a:pt x="812" y="432"/>
                  </a:cubicBezTo>
                  <a:cubicBezTo>
                    <a:pt x="814" y="430"/>
                    <a:pt x="816" y="429"/>
                    <a:pt x="815" y="425"/>
                  </a:cubicBezTo>
                  <a:cubicBezTo>
                    <a:pt x="815" y="424"/>
                    <a:pt x="815" y="423"/>
                    <a:pt x="815" y="423"/>
                  </a:cubicBezTo>
                  <a:cubicBezTo>
                    <a:pt x="815" y="422"/>
                    <a:pt x="816" y="422"/>
                    <a:pt x="816" y="422"/>
                  </a:cubicBezTo>
                  <a:cubicBezTo>
                    <a:pt x="818" y="422"/>
                    <a:pt x="820" y="421"/>
                    <a:pt x="821" y="420"/>
                  </a:cubicBezTo>
                  <a:cubicBezTo>
                    <a:pt x="821" y="418"/>
                    <a:pt x="822" y="418"/>
                    <a:pt x="823" y="418"/>
                  </a:cubicBezTo>
                  <a:cubicBezTo>
                    <a:pt x="824" y="418"/>
                    <a:pt x="825" y="420"/>
                    <a:pt x="826" y="420"/>
                  </a:cubicBezTo>
                  <a:cubicBezTo>
                    <a:pt x="827" y="420"/>
                    <a:pt x="827" y="421"/>
                    <a:pt x="828" y="421"/>
                  </a:cubicBezTo>
                  <a:cubicBezTo>
                    <a:pt x="828" y="422"/>
                    <a:pt x="828" y="422"/>
                    <a:pt x="829" y="422"/>
                  </a:cubicBezTo>
                  <a:cubicBezTo>
                    <a:pt x="830" y="422"/>
                    <a:pt x="831" y="421"/>
                    <a:pt x="832" y="422"/>
                  </a:cubicBezTo>
                  <a:cubicBezTo>
                    <a:pt x="833" y="422"/>
                    <a:pt x="835" y="422"/>
                    <a:pt x="836" y="423"/>
                  </a:cubicBezTo>
                  <a:cubicBezTo>
                    <a:pt x="836" y="423"/>
                    <a:pt x="837" y="423"/>
                    <a:pt x="837" y="424"/>
                  </a:cubicBezTo>
                  <a:cubicBezTo>
                    <a:pt x="836" y="424"/>
                    <a:pt x="836" y="425"/>
                    <a:pt x="836" y="425"/>
                  </a:cubicBezTo>
                  <a:cubicBezTo>
                    <a:pt x="835" y="425"/>
                    <a:pt x="834" y="425"/>
                    <a:pt x="833" y="425"/>
                  </a:cubicBezTo>
                  <a:cubicBezTo>
                    <a:pt x="832" y="425"/>
                    <a:pt x="830" y="423"/>
                    <a:pt x="829" y="422"/>
                  </a:cubicBezTo>
                  <a:cubicBezTo>
                    <a:pt x="829" y="423"/>
                    <a:pt x="830" y="424"/>
                    <a:pt x="831" y="424"/>
                  </a:cubicBezTo>
                  <a:cubicBezTo>
                    <a:pt x="832" y="425"/>
                    <a:pt x="833" y="425"/>
                    <a:pt x="834" y="426"/>
                  </a:cubicBezTo>
                  <a:cubicBezTo>
                    <a:pt x="835" y="427"/>
                    <a:pt x="835" y="429"/>
                    <a:pt x="835" y="430"/>
                  </a:cubicBezTo>
                  <a:cubicBezTo>
                    <a:pt x="835" y="431"/>
                    <a:pt x="835" y="431"/>
                    <a:pt x="833" y="432"/>
                  </a:cubicBezTo>
                  <a:cubicBezTo>
                    <a:pt x="833" y="432"/>
                    <a:pt x="832" y="432"/>
                    <a:pt x="832" y="433"/>
                  </a:cubicBezTo>
                  <a:cubicBezTo>
                    <a:pt x="831" y="433"/>
                    <a:pt x="830" y="433"/>
                    <a:pt x="829" y="433"/>
                  </a:cubicBezTo>
                  <a:lnTo>
                    <a:pt x="843" y="418"/>
                  </a:lnTo>
                  <a:lnTo>
                    <a:pt x="842" y="418"/>
                  </a:lnTo>
                  <a:lnTo>
                    <a:pt x="843" y="418"/>
                  </a:lnTo>
                  <a:close/>
                  <a:moveTo>
                    <a:pt x="851" y="424"/>
                  </a:moveTo>
                  <a:close/>
                  <a:moveTo>
                    <a:pt x="851" y="380"/>
                  </a:moveTo>
                  <a:lnTo>
                    <a:pt x="851" y="381"/>
                  </a:lnTo>
                  <a:cubicBezTo>
                    <a:pt x="850" y="383"/>
                    <a:pt x="849" y="385"/>
                    <a:pt x="849" y="387"/>
                  </a:cubicBezTo>
                  <a:cubicBezTo>
                    <a:pt x="849" y="387"/>
                    <a:pt x="849" y="388"/>
                    <a:pt x="848" y="388"/>
                  </a:cubicBezTo>
                  <a:cubicBezTo>
                    <a:pt x="847" y="389"/>
                    <a:pt x="847" y="391"/>
                    <a:pt x="848" y="392"/>
                  </a:cubicBezTo>
                  <a:cubicBezTo>
                    <a:pt x="849" y="390"/>
                    <a:pt x="851" y="389"/>
                    <a:pt x="854" y="387"/>
                  </a:cubicBezTo>
                  <a:lnTo>
                    <a:pt x="855" y="387"/>
                  </a:lnTo>
                  <a:lnTo>
                    <a:pt x="855" y="388"/>
                  </a:lnTo>
                  <a:cubicBezTo>
                    <a:pt x="855" y="390"/>
                    <a:pt x="855" y="392"/>
                    <a:pt x="855" y="394"/>
                  </a:cubicBezTo>
                  <a:lnTo>
                    <a:pt x="855" y="395"/>
                  </a:lnTo>
                  <a:lnTo>
                    <a:pt x="856" y="394"/>
                  </a:lnTo>
                  <a:cubicBezTo>
                    <a:pt x="856" y="393"/>
                    <a:pt x="857" y="391"/>
                    <a:pt x="858" y="390"/>
                  </a:cubicBezTo>
                  <a:cubicBezTo>
                    <a:pt x="858" y="388"/>
                    <a:pt x="859" y="387"/>
                    <a:pt x="860" y="387"/>
                  </a:cubicBezTo>
                  <a:lnTo>
                    <a:pt x="860" y="386"/>
                  </a:lnTo>
                  <a:cubicBezTo>
                    <a:pt x="860" y="386"/>
                    <a:pt x="859" y="386"/>
                    <a:pt x="859" y="385"/>
                  </a:cubicBezTo>
                  <a:cubicBezTo>
                    <a:pt x="859" y="385"/>
                    <a:pt x="859" y="384"/>
                    <a:pt x="860" y="384"/>
                  </a:cubicBezTo>
                  <a:cubicBezTo>
                    <a:pt x="861" y="383"/>
                    <a:pt x="863" y="384"/>
                    <a:pt x="865" y="385"/>
                  </a:cubicBezTo>
                  <a:cubicBezTo>
                    <a:pt x="865" y="386"/>
                    <a:pt x="865" y="386"/>
                    <a:pt x="864" y="386"/>
                  </a:cubicBezTo>
                  <a:cubicBezTo>
                    <a:pt x="863" y="386"/>
                    <a:pt x="861" y="386"/>
                    <a:pt x="860" y="386"/>
                  </a:cubicBezTo>
                  <a:lnTo>
                    <a:pt x="860" y="387"/>
                  </a:lnTo>
                  <a:cubicBezTo>
                    <a:pt x="863" y="387"/>
                    <a:pt x="865" y="388"/>
                    <a:pt x="867" y="389"/>
                  </a:cubicBezTo>
                  <a:cubicBezTo>
                    <a:pt x="867" y="390"/>
                    <a:pt x="867" y="392"/>
                    <a:pt x="869" y="392"/>
                  </a:cubicBezTo>
                  <a:lnTo>
                    <a:pt x="870" y="393"/>
                  </a:lnTo>
                  <a:cubicBezTo>
                    <a:pt x="870" y="394"/>
                    <a:pt x="870" y="395"/>
                    <a:pt x="870" y="396"/>
                  </a:cubicBezTo>
                  <a:cubicBezTo>
                    <a:pt x="870" y="397"/>
                    <a:pt x="870" y="397"/>
                    <a:pt x="870" y="397"/>
                  </a:cubicBezTo>
                  <a:cubicBezTo>
                    <a:pt x="868" y="400"/>
                    <a:pt x="867" y="401"/>
                    <a:pt x="865" y="403"/>
                  </a:cubicBezTo>
                  <a:cubicBezTo>
                    <a:pt x="863" y="404"/>
                    <a:pt x="861" y="405"/>
                    <a:pt x="859" y="406"/>
                  </a:cubicBezTo>
                  <a:cubicBezTo>
                    <a:pt x="858" y="407"/>
                    <a:pt x="857" y="408"/>
                    <a:pt x="856" y="409"/>
                  </a:cubicBezTo>
                  <a:cubicBezTo>
                    <a:pt x="858" y="410"/>
                    <a:pt x="860" y="410"/>
                    <a:pt x="861" y="412"/>
                  </a:cubicBezTo>
                  <a:lnTo>
                    <a:pt x="861" y="413"/>
                  </a:lnTo>
                  <a:cubicBezTo>
                    <a:pt x="863" y="413"/>
                    <a:pt x="864" y="413"/>
                    <a:pt x="864" y="413"/>
                  </a:cubicBezTo>
                  <a:cubicBezTo>
                    <a:pt x="865" y="414"/>
                    <a:pt x="866" y="414"/>
                    <a:pt x="867" y="415"/>
                  </a:cubicBezTo>
                  <a:cubicBezTo>
                    <a:pt x="867" y="417"/>
                    <a:pt x="867" y="420"/>
                    <a:pt x="867" y="422"/>
                  </a:cubicBezTo>
                  <a:lnTo>
                    <a:pt x="866" y="423"/>
                  </a:lnTo>
                  <a:cubicBezTo>
                    <a:pt x="864" y="425"/>
                    <a:pt x="863" y="426"/>
                    <a:pt x="861" y="427"/>
                  </a:cubicBezTo>
                  <a:cubicBezTo>
                    <a:pt x="860" y="430"/>
                    <a:pt x="858" y="429"/>
                    <a:pt x="857" y="427"/>
                  </a:cubicBezTo>
                  <a:cubicBezTo>
                    <a:pt x="857" y="427"/>
                    <a:pt x="856" y="427"/>
                    <a:pt x="856" y="426"/>
                  </a:cubicBezTo>
                  <a:cubicBezTo>
                    <a:pt x="855" y="424"/>
                    <a:pt x="855" y="422"/>
                    <a:pt x="854" y="421"/>
                  </a:cubicBezTo>
                  <a:cubicBezTo>
                    <a:pt x="852" y="418"/>
                    <a:pt x="854" y="417"/>
                    <a:pt x="855" y="416"/>
                  </a:cubicBezTo>
                  <a:cubicBezTo>
                    <a:pt x="857" y="415"/>
                    <a:pt x="859" y="414"/>
                    <a:pt x="861" y="413"/>
                  </a:cubicBezTo>
                  <a:lnTo>
                    <a:pt x="861" y="412"/>
                  </a:lnTo>
                  <a:cubicBezTo>
                    <a:pt x="861" y="412"/>
                    <a:pt x="860" y="412"/>
                    <a:pt x="859" y="412"/>
                  </a:cubicBezTo>
                  <a:cubicBezTo>
                    <a:pt x="856" y="412"/>
                    <a:pt x="856" y="412"/>
                    <a:pt x="856" y="409"/>
                  </a:cubicBezTo>
                  <a:cubicBezTo>
                    <a:pt x="855" y="409"/>
                    <a:pt x="854" y="409"/>
                    <a:pt x="852" y="410"/>
                  </a:cubicBezTo>
                  <a:cubicBezTo>
                    <a:pt x="851" y="410"/>
                    <a:pt x="851" y="411"/>
                    <a:pt x="851" y="411"/>
                  </a:cubicBezTo>
                  <a:cubicBezTo>
                    <a:pt x="849" y="412"/>
                    <a:pt x="847" y="413"/>
                    <a:pt x="846" y="412"/>
                  </a:cubicBezTo>
                  <a:cubicBezTo>
                    <a:pt x="844" y="410"/>
                    <a:pt x="843" y="409"/>
                    <a:pt x="841" y="408"/>
                  </a:cubicBezTo>
                  <a:cubicBezTo>
                    <a:pt x="840" y="407"/>
                    <a:pt x="840" y="406"/>
                    <a:pt x="841" y="405"/>
                  </a:cubicBezTo>
                  <a:cubicBezTo>
                    <a:pt x="841" y="405"/>
                    <a:pt x="841" y="404"/>
                    <a:pt x="842" y="403"/>
                  </a:cubicBezTo>
                  <a:cubicBezTo>
                    <a:pt x="843" y="402"/>
                    <a:pt x="844" y="401"/>
                    <a:pt x="845" y="401"/>
                  </a:cubicBezTo>
                  <a:cubicBezTo>
                    <a:pt x="846" y="401"/>
                    <a:pt x="847" y="402"/>
                    <a:pt x="848" y="402"/>
                  </a:cubicBezTo>
                  <a:cubicBezTo>
                    <a:pt x="848" y="402"/>
                    <a:pt x="848" y="401"/>
                    <a:pt x="849" y="401"/>
                  </a:cubicBezTo>
                  <a:cubicBezTo>
                    <a:pt x="849" y="401"/>
                    <a:pt x="849" y="400"/>
                    <a:pt x="848" y="400"/>
                  </a:cubicBezTo>
                  <a:cubicBezTo>
                    <a:pt x="847" y="399"/>
                    <a:pt x="845" y="397"/>
                    <a:pt x="843" y="396"/>
                  </a:cubicBezTo>
                  <a:cubicBezTo>
                    <a:pt x="841" y="395"/>
                    <a:pt x="840" y="394"/>
                    <a:pt x="841" y="392"/>
                  </a:cubicBezTo>
                  <a:lnTo>
                    <a:pt x="841" y="391"/>
                  </a:lnTo>
                  <a:lnTo>
                    <a:pt x="840" y="390"/>
                  </a:lnTo>
                  <a:cubicBezTo>
                    <a:pt x="842" y="388"/>
                    <a:pt x="842" y="386"/>
                    <a:pt x="843" y="383"/>
                  </a:cubicBezTo>
                  <a:lnTo>
                    <a:pt x="843" y="382"/>
                  </a:lnTo>
                  <a:cubicBezTo>
                    <a:pt x="845" y="382"/>
                    <a:pt x="846" y="380"/>
                    <a:pt x="847" y="379"/>
                  </a:cubicBezTo>
                  <a:cubicBezTo>
                    <a:pt x="847" y="378"/>
                    <a:pt x="848" y="377"/>
                    <a:pt x="849" y="377"/>
                  </a:cubicBezTo>
                  <a:cubicBezTo>
                    <a:pt x="849" y="376"/>
                    <a:pt x="851" y="377"/>
                    <a:pt x="851" y="378"/>
                  </a:cubicBezTo>
                  <a:cubicBezTo>
                    <a:pt x="851" y="378"/>
                    <a:pt x="851" y="379"/>
                    <a:pt x="851" y="380"/>
                  </a:cubicBezTo>
                  <a:lnTo>
                    <a:pt x="858" y="367"/>
                  </a:lnTo>
                  <a:cubicBezTo>
                    <a:pt x="859" y="364"/>
                    <a:pt x="861" y="364"/>
                    <a:pt x="863" y="362"/>
                  </a:cubicBezTo>
                  <a:lnTo>
                    <a:pt x="864" y="362"/>
                  </a:lnTo>
                  <a:cubicBezTo>
                    <a:pt x="865" y="363"/>
                    <a:pt x="865" y="363"/>
                    <a:pt x="865" y="364"/>
                  </a:cubicBezTo>
                  <a:lnTo>
                    <a:pt x="864" y="364"/>
                  </a:lnTo>
                  <a:cubicBezTo>
                    <a:pt x="863" y="368"/>
                    <a:pt x="861" y="370"/>
                    <a:pt x="859" y="372"/>
                  </a:cubicBezTo>
                  <a:cubicBezTo>
                    <a:pt x="858" y="372"/>
                    <a:pt x="857" y="372"/>
                    <a:pt x="857" y="371"/>
                  </a:cubicBezTo>
                  <a:cubicBezTo>
                    <a:pt x="857" y="371"/>
                    <a:pt x="856" y="370"/>
                    <a:pt x="856" y="369"/>
                  </a:cubicBezTo>
                  <a:cubicBezTo>
                    <a:pt x="857" y="368"/>
                    <a:pt x="857" y="367"/>
                    <a:pt x="858" y="367"/>
                  </a:cubicBezTo>
                  <a:close/>
                  <a:moveTo>
                    <a:pt x="880" y="373"/>
                  </a:moveTo>
                  <a:cubicBezTo>
                    <a:pt x="878" y="374"/>
                    <a:pt x="878" y="375"/>
                    <a:pt x="877" y="374"/>
                  </a:cubicBezTo>
                  <a:cubicBezTo>
                    <a:pt x="875" y="373"/>
                    <a:pt x="874" y="372"/>
                    <a:pt x="874" y="370"/>
                  </a:cubicBezTo>
                  <a:cubicBezTo>
                    <a:pt x="874" y="369"/>
                    <a:pt x="876" y="368"/>
                    <a:pt x="878" y="368"/>
                  </a:cubicBezTo>
                  <a:cubicBezTo>
                    <a:pt x="878" y="369"/>
                    <a:pt x="880" y="371"/>
                    <a:pt x="880" y="373"/>
                  </a:cubicBezTo>
                  <a:close/>
                  <a:moveTo>
                    <a:pt x="870" y="412"/>
                  </a:moveTo>
                  <a:cubicBezTo>
                    <a:pt x="870" y="413"/>
                    <a:pt x="869" y="414"/>
                    <a:pt x="868" y="413"/>
                  </a:cubicBezTo>
                  <a:lnTo>
                    <a:pt x="868" y="412"/>
                  </a:lnTo>
                  <a:cubicBezTo>
                    <a:pt x="868" y="411"/>
                    <a:pt x="869" y="411"/>
                    <a:pt x="870" y="411"/>
                  </a:cubicBezTo>
                  <a:close/>
                  <a:moveTo>
                    <a:pt x="880" y="353"/>
                  </a:moveTo>
                  <a:cubicBezTo>
                    <a:pt x="881" y="353"/>
                    <a:pt x="882" y="353"/>
                    <a:pt x="882" y="354"/>
                  </a:cubicBezTo>
                  <a:cubicBezTo>
                    <a:pt x="883" y="354"/>
                    <a:pt x="883" y="355"/>
                    <a:pt x="884" y="356"/>
                  </a:cubicBezTo>
                  <a:cubicBezTo>
                    <a:pt x="885" y="356"/>
                    <a:pt x="885" y="356"/>
                    <a:pt x="886" y="356"/>
                  </a:cubicBezTo>
                  <a:cubicBezTo>
                    <a:pt x="886" y="355"/>
                    <a:pt x="887" y="355"/>
                    <a:pt x="887" y="354"/>
                  </a:cubicBezTo>
                  <a:cubicBezTo>
                    <a:pt x="887" y="353"/>
                    <a:pt x="888" y="352"/>
                    <a:pt x="888" y="352"/>
                  </a:cubicBezTo>
                  <a:cubicBezTo>
                    <a:pt x="886" y="351"/>
                    <a:pt x="886" y="351"/>
                    <a:pt x="887" y="350"/>
                  </a:cubicBezTo>
                  <a:cubicBezTo>
                    <a:pt x="888" y="349"/>
                    <a:pt x="888" y="347"/>
                    <a:pt x="888" y="347"/>
                  </a:cubicBezTo>
                  <a:cubicBezTo>
                    <a:pt x="889" y="344"/>
                    <a:pt x="890" y="344"/>
                    <a:pt x="892" y="343"/>
                  </a:cubicBezTo>
                  <a:cubicBezTo>
                    <a:pt x="893" y="343"/>
                    <a:pt x="893" y="343"/>
                    <a:pt x="893" y="343"/>
                  </a:cubicBezTo>
                  <a:cubicBezTo>
                    <a:pt x="895" y="344"/>
                    <a:pt x="896" y="344"/>
                    <a:pt x="897" y="345"/>
                  </a:cubicBezTo>
                  <a:cubicBezTo>
                    <a:pt x="900" y="345"/>
                    <a:pt x="901" y="349"/>
                    <a:pt x="900" y="351"/>
                  </a:cubicBezTo>
                  <a:cubicBezTo>
                    <a:pt x="899" y="352"/>
                    <a:pt x="899" y="352"/>
                    <a:pt x="898" y="354"/>
                  </a:cubicBezTo>
                  <a:lnTo>
                    <a:pt x="899" y="354"/>
                  </a:lnTo>
                  <a:cubicBezTo>
                    <a:pt x="903" y="354"/>
                    <a:pt x="903" y="355"/>
                    <a:pt x="902" y="359"/>
                  </a:cubicBezTo>
                  <a:cubicBezTo>
                    <a:pt x="902" y="360"/>
                    <a:pt x="902" y="360"/>
                    <a:pt x="901" y="360"/>
                  </a:cubicBezTo>
                  <a:cubicBezTo>
                    <a:pt x="900" y="361"/>
                    <a:pt x="901" y="362"/>
                    <a:pt x="901" y="363"/>
                  </a:cubicBezTo>
                  <a:cubicBezTo>
                    <a:pt x="902" y="364"/>
                    <a:pt x="901" y="367"/>
                    <a:pt x="900" y="368"/>
                  </a:cubicBezTo>
                  <a:cubicBezTo>
                    <a:pt x="899" y="369"/>
                    <a:pt x="898" y="370"/>
                    <a:pt x="897" y="370"/>
                  </a:cubicBezTo>
                  <a:cubicBezTo>
                    <a:pt x="894" y="371"/>
                    <a:pt x="893" y="373"/>
                    <a:pt x="891" y="375"/>
                  </a:cubicBezTo>
                  <a:cubicBezTo>
                    <a:pt x="890" y="377"/>
                    <a:pt x="888" y="378"/>
                    <a:pt x="886" y="379"/>
                  </a:cubicBezTo>
                  <a:cubicBezTo>
                    <a:pt x="885" y="379"/>
                    <a:pt x="883" y="378"/>
                    <a:pt x="882" y="377"/>
                  </a:cubicBezTo>
                  <a:cubicBezTo>
                    <a:pt x="882" y="376"/>
                    <a:pt x="882" y="374"/>
                    <a:pt x="883" y="374"/>
                  </a:cubicBezTo>
                  <a:cubicBezTo>
                    <a:pt x="886" y="371"/>
                    <a:pt x="885" y="368"/>
                    <a:pt x="883" y="364"/>
                  </a:cubicBezTo>
                  <a:cubicBezTo>
                    <a:pt x="883" y="364"/>
                    <a:pt x="883" y="363"/>
                    <a:pt x="882" y="362"/>
                  </a:cubicBezTo>
                  <a:cubicBezTo>
                    <a:pt x="882" y="363"/>
                    <a:pt x="882" y="363"/>
                    <a:pt x="881" y="363"/>
                  </a:cubicBezTo>
                  <a:cubicBezTo>
                    <a:pt x="881" y="363"/>
                    <a:pt x="882" y="363"/>
                    <a:pt x="882" y="362"/>
                  </a:cubicBezTo>
                  <a:cubicBezTo>
                    <a:pt x="881" y="361"/>
                    <a:pt x="880" y="360"/>
                    <a:pt x="878" y="360"/>
                  </a:cubicBezTo>
                  <a:cubicBezTo>
                    <a:pt x="877" y="359"/>
                    <a:pt x="877" y="356"/>
                    <a:pt x="878" y="355"/>
                  </a:cubicBezTo>
                  <a:cubicBezTo>
                    <a:pt x="878" y="354"/>
                    <a:pt x="880" y="354"/>
                    <a:pt x="880" y="353"/>
                  </a:cubicBezTo>
                  <a:close/>
                  <a:moveTo>
                    <a:pt x="905" y="369"/>
                  </a:moveTo>
                  <a:cubicBezTo>
                    <a:pt x="906" y="369"/>
                    <a:pt x="908" y="370"/>
                    <a:pt x="908" y="371"/>
                  </a:cubicBezTo>
                  <a:cubicBezTo>
                    <a:pt x="908" y="372"/>
                    <a:pt x="908" y="372"/>
                    <a:pt x="908" y="373"/>
                  </a:cubicBezTo>
                  <a:cubicBezTo>
                    <a:pt x="908" y="375"/>
                    <a:pt x="909" y="378"/>
                    <a:pt x="909" y="380"/>
                  </a:cubicBezTo>
                  <a:cubicBezTo>
                    <a:pt x="910" y="382"/>
                    <a:pt x="909" y="384"/>
                    <a:pt x="907" y="385"/>
                  </a:cubicBezTo>
                  <a:cubicBezTo>
                    <a:pt x="907" y="386"/>
                    <a:pt x="908" y="386"/>
                    <a:pt x="908" y="386"/>
                  </a:cubicBezTo>
                  <a:lnTo>
                    <a:pt x="908" y="387"/>
                  </a:lnTo>
                  <a:cubicBezTo>
                    <a:pt x="907" y="387"/>
                    <a:pt x="907" y="387"/>
                    <a:pt x="907" y="386"/>
                  </a:cubicBezTo>
                  <a:lnTo>
                    <a:pt x="907" y="385"/>
                  </a:lnTo>
                  <a:cubicBezTo>
                    <a:pt x="906" y="386"/>
                    <a:pt x="905" y="387"/>
                    <a:pt x="904" y="388"/>
                  </a:cubicBezTo>
                  <a:cubicBezTo>
                    <a:pt x="904" y="388"/>
                    <a:pt x="903" y="388"/>
                    <a:pt x="902" y="388"/>
                  </a:cubicBezTo>
                  <a:cubicBezTo>
                    <a:pt x="900" y="388"/>
                    <a:pt x="897" y="387"/>
                    <a:pt x="895" y="385"/>
                  </a:cubicBezTo>
                  <a:cubicBezTo>
                    <a:pt x="894" y="385"/>
                    <a:pt x="894" y="384"/>
                    <a:pt x="894" y="383"/>
                  </a:cubicBezTo>
                  <a:cubicBezTo>
                    <a:pt x="894" y="382"/>
                    <a:pt x="894" y="380"/>
                    <a:pt x="895" y="379"/>
                  </a:cubicBezTo>
                  <a:cubicBezTo>
                    <a:pt x="896" y="378"/>
                    <a:pt x="897" y="378"/>
                    <a:pt x="898" y="376"/>
                  </a:cubicBezTo>
                  <a:cubicBezTo>
                    <a:pt x="899" y="373"/>
                    <a:pt x="902" y="371"/>
                    <a:pt x="905" y="369"/>
                  </a:cubicBezTo>
                  <a:close/>
                  <a:moveTo>
                    <a:pt x="925" y="350"/>
                  </a:moveTo>
                  <a:cubicBezTo>
                    <a:pt x="926" y="351"/>
                    <a:pt x="927" y="351"/>
                    <a:pt x="927" y="352"/>
                  </a:cubicBezTo>
                  <a:lnTo>
                    <a:pt x="927" y="353"/>
                  </a:lnTo>
                  <a:cubicBezTo>
                    <a:pt x="926" y="354"/>
                    <a:pt x="924" y="355"/>
                    <a:pt x="924" y="356"/>
                  </a:cubicBezTo>
                  <a:cubicBezTo>
                    <a:pt x="922" y="356"/>
                    <a:pt x="921" y="356"/>
                    <a:pt x="921" y="355"/>
                  </a:cubicBezTo>
                  <a:cubicBezTo>
                    <a:pt x="921" y="354"/>
                    <a:pt x="921" y="353"/>
                    <a:pt x="921" y="353"/>
                  </a:cubicBezTo>
                  <a:cubicBezTo>
                    <a:pt x="920" y="351"/>
                    <a:pt x="924" y="350"/>
                    <a:pt x="925" y="350"/>
                  </a:cubicBezTo>
                  <a:lnTo>
                    <a:pt x="909" y="408"/>
                  </a:lnTo>
                  <a:cubicBezTo>
                    <a:pt x="908" y="409"/>
                    <a:pt x="907" y="410"/>
                    <a:pt x="906" y="410"/>
                  </a:cubicBezTo>
                  <a:cubicBezTo>
                    <a:pt x="905" y="410"/>
                    <a:pt x="904" y="410"/>
                    <a:pt x="903" y="409"/>
                  </a:cubicBezTo>
                  <a:cubicBezTo>
                    <a:pt x="903" y="408"/>
                    <a:pt x="903" y="408"/>
                    <a:pt x="903" y="408"/>
                  </a:cubicBezTo>
                  <a:cubicBezTo>
                    <a:pt x="903" y="406"/>
                    <a:pt x="904" y="405"/>
                    <a:pt x="906" y="404"/>
                  </a:cubicBezTo>
                  <a:lnTo>
                    <a:pt x="907" y="404"/>
                  </a:lnTo>
                  <a:cubicBezTo>
                    <a:pt x="909" y="405"/>
                    <a:pt x="910" y="407"/>
                    <a:pt x="909" y="408"/>
                  </a:cubicBezTo>
                  <a:close/>
                  <a:moveTo>
                    <a:pt x="891" y="389"/>
                  </a:moveTo>
                  <a:cubicBezTo>
                    <a:pt x="892" y="387"/>
                    <a:pt x="894" y="387"/>
                    <a:pt x="895" y="388"/>
                  </a:cubicBezTo>
                  <a:cubicBezTo>
                    <a:pt x="899" y="390"/>
                    <a:pt x="901" y="393"/>
                    <a:pt x="902" y="396"/>
                  </a:cubicBezTo>
                  <a:cubicBezTo>
                    <a:pt x="902" y="397"/>
                    <a:pt x="902" y="399"/>
                    <a:pt x="901" y="399"/>
                  </a:cubicBezTo>
                  <a:cubicBezTo>
                    <a:pt x="900" y="400"/>
                    <a:pt x="899" y="400"/>
                    <a:pt x="898" y="399"/>
                  </a:cubicBezTo>
                  <a:lnTo>
                    <a:pt x="897" y="399"/>
                  </a:lnTo>
                  <a:cubicBezTo>
                    <a:pt x="895" y="396"/>
                    <a:pt x="892" y="394"/>
                    <a:pt x="890" y="391"/>
                  </a:cubicBezTo>
                  <a:cubicBezTo>
                    <a:pt x="890" y="391"/>
                    <a:pt x="890" y="389"/>
                    <a:pt x="891" y="389"/>
                  </a:cubicBezTo>
                  <a:close/>
                  <a:moveTo>
                    <a:pt x="877" y="441"/>
                  </a:moveTo>
                  <a:cubicBezTo>
                    <a:pt x="876" y="441"/>
                    <a:pt x="876" y="441"/>
                    <a:pt x="875" y="441"/>
                  </a:cubicBezTo>
                  <a:cubicBezTo>
                    <a:pt x="873" y="441"/>
                    <a:pt x="870" y="440"/>
                    <a:pt x="869" y="438"/>
                  </a:cubicBezTo>
                  <a:cubicBezTo>
                    <a:pt x="869" y="435"/>
                    <a:pt x="867" y="434"/>
                    <a:pt x="867" y="433"/>
                  </a:cubicBezTo>
                  <a:cubicBezTo>
                    <a:pt x="868" y="430"/>
                    <a:pt x="869" y="426"/>
                    <a:pt x="873" y="424"/>
                  </a:cubicBezTo>
                  <a:cubicBezTo>
                    <a:pt x="875" y="423"/>
                    <a:pt x="876" y="422"/>
                    <a:pt x="877" y="422"/>
                  </a:cubicBezTo>
                  <a:cubicBezTo>
                    <a:pt x="878" y="422"/>
                    <a:pt x="880" y="421"/>
                    <a:pt x="881" y="420"/>
                  </a:cubicBezTo>
                  <a:cubicBezTo>
                    <a:pt x="881" y="417"/>
                    <a:pt x="882" y="416"/>
                    <a:pt x="882" y="415"/>
                  </a:cubicBezTo>
                  <a:cubicBezTo>
                    <a:pt x="883" y="413"/>
                    <a:pt x="883" y="413"/>
                    <a:pt x="881" y="412"/>
                  </a:cubicBezTo>
                  <a:cubicBezTo>
                    <a:pt x="880" y="410"/>
                    <a:pt x="878" y="409"/>
                    <a:pt x="877" y="407"/>
                  </a:cubicBezTo>
                  <a:lnTo>
                    <a:pt x="876" y="406"/>
                  </a:lnTo>
                  <a:cubicBezTo>
                    <a:pt x="877" y="403"/>
                    <a:pt x="878" y="401"/>
                    <a:pt x="878" y="397"/>
                  </a:cubicBezTo>
                  <a:cubicBezTo>
                    <a:pt x="878" y="395"/>
                    <a:pt x="878" y="395"/>
                    <a:pt x="880" y="394"/>
                  </a:cubicBezTo>
                  <a:cubicBezTo>
                    <a:pt x="882" y="394"/>
                    <a:pt x="884" y="394"/>
                    <a:pt x="886" y="396"/>
                  </a:cubicBezTo>
                  <a:cubicBezTo>
                    <a:pt x="888" y="397"/>
                    <a:pt x="888" y="401"/>
                    <a:pt x="889" y="403"/>
                  </a:cubicBezTo>
                  <a:cubicBezTo>
                    <a:pt x="890" y="403"/>
                    <a:pt x="889" y="404"/>
                    <a:pt x="889" y="405"/>
                  </a:cubicBezTo>
                  <a:cubicBezTo>
                    <a:pt x="889" y="406"/>
                    <a:pt x="889" y="407"/>
                    <a:pt x="889" y="408"/>
                  </a:cubicBezTo>
                  <a:cubicBezTo>
                    <a:pt x="889" y="409"/>
                    <a:pt x="890" y="410"/>
                    <a:pt x="891" y="410"/>
                  </a:cubicBezTo>
                  <a:cubicBezTo>
                    <a:pt x="892" y="411"/>
                    <a:pt x="893" y="411"/>
                    <a:pt x="894" y="412"/>
                  </a:cubicBezTo>
                  <a:cubicBezTo>
                    <a:pt x="895" y="412"/>
                    <a:pt x="896" y="414"/>
                    <a:pt x="895" y="415"/>
                  </a:cubicBezTo>
                  <a:cubicBezTo>
                    <a:pt x="894" y="417"/>
                    <a:pt x="894" y="418"/>
                    <a:pt x="895" y="421"/>
                  </a:cubicBezTo>
                  <a:lnTo>
                    <a:pt x="895" y="422"/>
                  </a:lnTo>
                  <a:lnTo>
                    <a:pt x="894" y="423"/>
                  </a:lnTo>
                  <a:cubicBezTo>
                    <a:pt x="892" y="423"/>
                    <a:pt x="891" y="422"/>
                    <a:pt x="890" y="422"/>
                  </a:cubicBezTo>
                  <a:cubicBezTo>
                    <a:pt x="889" y="422"/>
                    <a:pt x="888" y="422"/>
                    <a:pt x="887" y="422"/>
                  </a:cubicBezTo>
                  <a:cubicBezTo>
                    <a:pt x="887" y="422"/>
                    <a:pt x="886" y="422"/>
                    <a:pt x="887" y="422"/>
                  </a:cubicBezTo>
                  <a:cubicBezTo>
                    <a:pt x="888" y="423"/>
                    <a:pt x="889" y="424"/>
                    <a:pt x="889" y="425"/>
                  </a:cubicBezTo>
                  <a:cubicBezTo>
                    <a:pt x="888" y="430"/>
                    <a:pt x="890" y="432"/>
                    <a:pt x="892" y="433"/>
                  </a:cubicBezTo>
                  <a:cubicBezTo>
                    <a:pt x="893" y="433"/>
                    <a:pt x="894" y="434"/>
                    <a:pt x="894" y="435"/>
                  </a:cubicBezTo>
                  <a:cubicBezTo>
                    <a:pt x="894" y="439"/>
                    <a:pt x="896" y="438"/>
                    <a:pt x="898" y="439"/>
                  </a:cubicBezTo>
                  <a:cubicBezTo>
                    <a:pt x="901" y="440"/>
                    <a:pt x="904" y="441"/>
                    <a:pt x="907" y="441"/>
                  </a:cubicBezTo>
                  <a:cubicBezTo>
                    <a:pt x="908" y="442"/>
                    <a:pt x="908" y="442"/>
                    <a:pt x="909" y="442"/>
                  </a:cubicBezTo>
                  <a:cubicBezTo>
                    <a:pt x="910" y="444"/>
                    <a:pt x="912" y="445"/>
                    <a:pt x="914" y="446"/>
                  </a:cubicBezTo>
                  <a:cubicBezTo>
                    <a:pt x="916" y="446"/>
                    <a:pt x="917" y="447"/>
                    <a:pt x="917" y="449"/>
                  </a:cubicBezTo>
                  <a:cubicBezTo>
                    <a:pt x="917" y="450"/>
                    <a:pt x="917" y="451"/>
                    <a:pt x="917" y="452"/>
                  </a:cubicBezTo>
                  <a:cubicBezTo>
                    <a:pt x="919" y="455"/>
                    <a:pt x="919" y="457"/>
                    <a:pt x="916" y="459"/>
                  </a:cubicBezTo>
                  <a:cubicBezTo>
                    <a:pt x="915" y="459"/>
                    <a:pt x="914" y="460"/>
                    <a:pt x="914" y="461"/>
                  </a:cubicBezTo>
                  <a:cubicBezTo>
                    <a:pt x="914" y="462"/>
                    <a:pt x="913" y="463"/>
                    <a:pt x="912" y="463"/>
                  </a:cubicBezTo>
                  <a:cubicBezTo>
                    <a:pt x="910" y="463"/>
                    <a:pt x="909" y="463"/>
                    <a:pt x="907" y="464"/>
                  </a:cubicBezTo>
                  <a:cubicBezTo>
                    <a:pt x="907" y="464"/>
                    <a:pt x="906" y="464"/>
                    <a:pt x="905" y="464"/>
                  </a:cubicBezTo>
                  <a:cubicBezTo>
                    <a:pt x="904" y="463"/>
                    <a:pt x="902" y="463"/>
                    <a:pt x="901" y="462"/>
                  </a:cubicBezTo>
                  <a:cubicBezTo>
                    <a:pt x="899" y="462"/>
                    <a:pt x="898" y="461"/>
                    <a:pt x="896" y="459"/>
                  </a:cubicBezTo>
                  <a:cubicBezTo>
                    <a:pt x="896" y="459"/>
                    <a:pt x="895" y="458"/>
                    <a:pt x="894" y="457"/>
                  </a:cubicBezTo>
                  <a:cubicBezTo>
                    <a:pt x="890" y="456"/>
                    <a:pt x="887" y="452"/>
                    <a:pt x="883" y="450"/>
                  </a:cubicBezTo>
                  <a:cubicBezTo>
                    <a:pt x="881" y="449"/>
                    <a:pt x="878" y="448"/>
                    <a:pt x="877" y="446"/>
                  </a:cubicBezTo>
                  <a:cubicBezTo>
                    <a:pt x="876" y="446"/>
                    <a:pt x="876" y="445"/>
                    <a:pt x="876" y="444"/>
                  </a:cubicBezTo>
                  <a:cubicBezTo>
                    <a:pt x="876" y="443"/>
                    <a:pt x="876" y="442"/>
                    <a:pt x="877" y="442"/>
                  </a:cubicBezTo>
                  <a:cubicBezTo>
                    <a:pt x="877" y="441"/>
                    <a:pt x="877" y="441"/>
                    <a:pt x="877" y="441"/>
                  </a:cubicBezTo>
                  <a:close/>
                  <a:moveTo>
                    <a:pt x="928" y="451"/>
                  </a:moveTo>
                  <a:cubicBezTo>
                    <a:pt x="927" y="451"/>
                    <a:pt x="927" y="451"/>
                    <a:pt x="927" y="451"/>
                  </a:cubicBezTo>
                  <a:cubicBezTo>
                    <a:pt x="927" y="452"/>
                    <a:pt x="927" y="452"/>
                    <a:pt x="926" y="453"/>
                  </a:cubicBezTo>
                  <a:lnTo>
                    <a:pt x="925" y="453"/>
                  </a:lnTo>
                  <a:cubicBezTo>
                    <a:pt x="925" y="453"/>
                    <a:pt x="925" y="452"/>
                    <a:pt x="926" y="451"/>
                  </a:cubicBezTo>
                  <a:lnTo>
                    <a:pt x="927" y="451"/>
                  </a:lnTo>
                  <a:lnTo>
                    <a:pt x="928" y="451"/>
                  </a:lnTo>
                  <a:lnTo>
                    <a:pt x="929" y="451"/>
                  </a:lnTo>
                  <a:close/>
                  <a:moveTo>
                    <a:pt x="920" y="380"/>
                  </a:moveTo>
                  <a:cubicBezTo>
                    <a:pt x="922" y="378"/>
                    <a:pt x="924" y="378"/>
                    <a:pt x="927" y="380"/>
                  </a:cubicBezTo>
                  <a:lnTo>
                    <a:pt x="928" y="380"/>
                  </a:lnTo>
                  <a:lnTo>
                    <a:pt x="929" y="380"/>
                  </a:lnTo>
                  <a:cubicBezTo>
                    <a:pt x="929" y="379"/>
                    <a:pt x="929" y="379"/>
                    <a:pt x="929" y="378"/>
                  </a:cubicBezTo>
                  <a:lnTo>
                    <a:pt x="928" y="377"/>
                  </a:lnTo>
                  <a:cubicBezTo>
                    <a:pt x="926" y="376"/>
                    <a:pt x="925" y="375"/>
                    <a:pt x="925" y="374"/>
                  </a:cubicBezTo>
                  <a:cubicBezTo>
                    <a:pt x="924" y="372"/>
                    <a:pt x="924" y="371"/>
                    <a:pt x="925" y="370"/>
                  </a:cubicBezTo>
                  <a:cubicBezTo>
                    <a:pt x="928" y="367"/>
                    <a:pt x="931" y="363"/>
                    <a:pt x="935" y="361"/>
                  </a:cubicBezTo>
                  <a:cubicBezTo>
                    <a:pt x="935" y="360"/>
                    <a:pt x="935" y="360"/>
                    <a:pt x="936" y="361"/>
                  </a:cubicBezTo>
                  <a:cubicBezTo>
                    <a:pt x="937" y="362"/>
                    <a:pt x="937" y="363"/>
                    <a:pt x="939" y="364"/>
                  </a:cubicBezTo>
                  <a:cubicBezTo>
                    <a:pt x="939" y="362"/>
                    <a:pt x="939" y="361"/>
                    <a:pt x="939" y="360"/>
                  </a:cubicBezTo>
                  <a:cubicBezTo>
                    <a:pt x="938" y="359"/>
                    <a:pt x="938" y="358"/>
                    <a:pt x="938" y="355"/>
                  </a:cubicBezTo>
                  <a:cubicBezTo>
                    <a:pt x="938" y="354"/>
                    <a:pt x="939" y="353"/>
                    <a:pt x="942" y="354"/>
                  </a:cubicBezTo>
                  <a:cubicBezTo>
                    <a:pt x="943" y="355"/>
                    <a:pt x="944" y="355"/>
                    <a:pt x="946" y="354"/>
                  </a:cubicBezTo>
                  <a:cubicBezTo>
                    <a:pt x="946" y="354"/>
                    <a:pt x="947" y="355"/>
                    <a:pt x="948" y="356"/>
                  </a:cubicBezTo>
                  <a:lnTo>
                    <a:pt x="950" y="355"/>
                  </a:lnTo>
                  <a:cubicBezTo>
                    <a:pt x="950" y="354"/>
                    <a:pt x="950" y="353"/>
                    <a:pt x="950" y="352"/>
                  </a:cubicBezTo>
                  <a:cubicBezTo>
                    <a:pt x="950" y="352"/>
                    <a:pt x="952" y="351"/>
                    <a:pt x="953" y="351"/>
                  </a:cubicBezTo>
                  <a:cubicBezTo>
                    <a:pt x="955" y="351"/>
                    <a:pt x="956" y="351"/>
                    <a:pt x="957" y="351"/>
                  </a:cubicBezTo>
                  <a:cubicBezTo>
                    <a:pt x="958" y="352"/>
                    <a:pt x="959" y="352"/>
                    <a:pt x="960" y="352"/>
                  </a:cubicBezTo>
                  <a:lnTo>
                    <a:pt x="961" y="352"/>
                  </a:lnTo>
                  <a:lnTo>
                    <a:pt x="961" y="351"/>
                  </a:lnTo>
                  <a:cubicBezTo>
                    <a:pt x="960" y="350"/>
                    <a:pt x="960" y="350"/>
                    <a:pt x="959" y="349"/>
                  </a:cubicBezTo>
                  <a:cubicBezTo>
                    <a:pt x="958" y="347"/>
                    <a:pt x="958" y="347"/>
                    <a:pt x="959" y="346"/>
                  </a:cubicBezTo>
                  <a:cubicBezTo>
                    <a:pt x="959" y="345"/>
                    <a:pt x="960" y="345"/>
                    <a:pt x="961" y="345"/>
                  </a:cubicBezTo>
                  <a:cubicBezTo>
                    <a:pt x="963" y="346"/>
                    <a:pt x="964" y="346"/>
                    <a:pt x="965" y="349"/>
                  </a:cubicBezTo>
                  <a:cubicBezTo>
                    <a:pt x="966" y="351"/>
                    <a:pt x="967" y="352"/>
                    <a:pt x="965" y="355"/>
                  </a:cubicBezTo>
                  <a:cubicBezTo>
                    <a:pt x="964" y="356"/>
                    <a:pt x="963" y="358"/>
                    <a:pt x="963" y="360"/>
                  </a:cubicBezTo>
                  <a:cubicBezTo>
                    <a:pt x="962" y="362"/>
                    <a:pt x="961" y="363"/>
                    <a:pt x="960" y="364"/>
                  </a:cubicBezTo>
                  <a:cubicBezTo>
                    <a:pt x="960" y="365"/>
                    <a:pt x="960" y="367"/>
                    <a:pt x="961" y="367"/>
                  </a:cubicBezTo>
                  <a:cubicBezTo>
                    <a:pt x="961" y="368"/>
                    <a:pt x="962" y="369"/>
                    <a:pt x="963" y="371"/>
                  </a:cubicBezTo>
                  <a:cubicBezTo>
                    <a:pt x="963" y="372"/>
                    <a:pt x="965" y="373"/>
                    <a:pt x="964" y="374"/>
                  </a:cubicBezTo>
                  <a:cubicBezTo>
                    <a:pt x="964" y="375"/>
                    <a:pt x="963" y="376"/>
                    <a:pt x="963" y="377"/>
                  </a:cubicBezTo>
                  <a:cubicBezTo>
                    <a:pt x="961" y="378"/>
                    <a:pt x="961" y="380"/>
                    <a:pt x="961" y="382"/>
                  </a:cubicBezTo>
                  <a:cubicBezTo>
                    <a:pt x="963" y="381"/>
                    <a:pt x="965" y="380"/>
                    <a:pt x="966" y="379"/>
                  </a:cubicBezTo>
                  <a:cubicBezTo>
                    <a:pt x="968" y="379"/>
                    <a:pt x="969" y="379"/>
                    <a:pt x="970" y="380"/>
                  </a:cubicBezTo>
                  <a:lnTo>
                    <a:pt x="970" y="381"/>
                  </a:lnTo>
                  <a:cubicBezTo>
                    <a:pt x="973" y="384"/>
                    <a:pt x="975" y="388"/>
                    <a:pt x="973" y="393"/>
                  </a:cubicBezTo>
                  <a:lnTo>
                    <a:pt x="973" y="394"/>
                  </a:lnTo>
                  <a:cubicBezTo>
                    <a:pt x="974" y="394"/>
                    <a:pt x="974" y="394"/>
                    <a:pt x="974" y="393"/>
                  </a:cubicBezTo>
                  <a:cubicBezTo>
                    <a:pt x="975" y="392"/>
                    <a:pt x="976" y="390"/>
                    <a:pt x="977" y="388"/>
                  </a:cubicBezTo>
                  <a:cubicBezTo>
                    <a:pt x="977" y="388"/>
                    <a:pt x="979" y="387"/>
                    <a:pt x="979" y="388"/>
                  </a:cubicBezTo>
                  <a:cubicBezTo>
                    <a:pt x="981" y="388"/>
                    <a:pt x="982" y="389"/>
                    <a:pt x="983" y="390"/>
                  </a:cubicBezTo>
                  <a:cubicBezTo>
                    <a:pt x="985" y="391"/>
                    <a:pt x="987" y="392"/>
                    <a:pt x="989" y="392"/>
                  </a:cubicBezTo>
                  <a:cubicBezTo>
                    <a:pt x="994" y="392"/>
                    <a:pt x="999" y="393"/>
                    <a:pt x="1003" y="396"/>
                  </a:cubicBezTo>
                  <a:cubicBezTo>
                    <a:pt x="1003" y="394"/>
                    <a:pt x="1002" y="394"/>
                    <a:pt x="1000" y="393"/>
                  </a:cubicBezTo>
                  <a:cubicBezTo>
                    <a:pt x="999" y="392"/>
                    <a:pt x="999" y="391"/>
                    <a:pt x="1000" y="390"/>
                  </a:cubicBezTo>
                  <a:lnTo>
                    <a:pt x="1002" y="389"/>
                  </a:lnTo>
                  <a:cubicBezTo>
                    <a:pt x="1000" y="389"/>
                    <a:pt x="999" y="389"/>
                    <a:pt x="999" y="389"/>
                  </a:cubicBezTo>
                  <a:cubicBezTo>
                    <a:pt x="996" y="392"/>
                    <a:pt x="992" y="391"/>
                    <a:pt x="989" y="390"/>
                  </a:cubicBezTo>
                  <a:cubicBezTo>
                    <a:pt x="986" y="390"/>
                    <a:pt x="984" y="388"/>
                    <a:pt x="982" y="385"/>
                  </a:cubicBezTo>
                  <a:cubicBezTo>
                    <a:pt x="981" y="384"/>
                    <a:pt x="982" y="384"/>
                    <a:pt x="982" y="383"/>
                  </a:cubicBezTo>
                  <a:cubicBezTo>
                    <a:pt x="980" y="383"/>
                    <a:pt x="978" y="383"/>
                    <a:pt x="977" y="382"/>
                  </a:cubicBezTo>
                  <a:cubicBezTo>
                    <a:pt x="974" y="381"/>
                    <a:pt x="973" y="379"/>
                    <a:pt x="972" y="376"/>
                  </a:cubicBezTo>
                  <a:cubicBezTo>
                    <a:pt x="972" y="376"/>
                    <a:pt x="972" y="375"/>
                    <a:pt x="972" y="374"/>
                  </a:cubicBezTo>
                  <a:cubicBezTo>
                    <a:pt x="970" y="373"/>
                    <a:pt x="969" y="373"/>
                    <a:pt x="968" y="371"/>
                  </a:cubicBezTo>
                  <a:cubicBezTo>
                    <a:pt x="967" y="369"/>
                    <a:pt x="967" y="367"/>
                    <a:pt x="968" y="364"/>
                  </a:cubicBezTo>
                  <a:cubicBezTo>
                    <a:pt x="968" y="364"/>
                    <a:pt x="969" y="363"/>
                    <a:pt x="970" y="364"/>
                  </a:cubicBezTo>
                  <a:cubicBezTo>
                    <a:pt x="971" y="364"/>
                    <a:pt x="971" y="364"/>
                    <a:pt x="972" y="364"/>
                  </a:cubicBezTo>
                  <a:lnTo>
                    <a:pt x="972" y="363"/>
                  </a:lnTo>
                  <a:cubicBezTo>
                    <a:pt x="970" y="361"/>
                    <a:pt x="970" y="360"/>
                    <a:pt x="972" y="359"/>
                  </a:cubicBezTo>
                  <a:cubicBezTo>
                    <a:pt x="973" y="359"/>
                    <a:pt x="973" y="358"/>
                    <a:pt x="974" y="358"/>
                  </a:cubicBezTo>
                  <a:cubicBezTo>
                    <a:pt x="975" y="358"/>
                    <a:pt x="975" y="358"/>
                    <a:pt x="975" y="355"/>
                  </a:cubicBezTo>
                  <a:cubicBezTo>
                    <a:pt x="975" y="354"/>
                    <a:pt x="975" y="353"/>
                    <a:pt x="975" y="352"/>
                  </a:cubicBezTo>
                  <a:lnTo>
                    <a:pt x="974" y="352"/>
                  </a:lnTo>
                  <a:cubicBezTo>
                    <a:pt x="973" y="351"/>
                    <a:pt x="974" y="350"/>
                    <a:pt x="975" y="349"/>
                  </a:cubicBezTo>
                  <a:cubicBezTo>
                    <a:pt x="976" y="349"/>
                    <a:pt x="976" y="347"/>
                    <a:pt x="977" y="347"/>
                  </a:cubicBezTo>
                  <a:cubicBezTo>
                    <a:pt x="980" y="347"/>
                    <a:pt x="982" y="347"/>
                    <a:pt x="985" y="347"/>
                  </a:cubicBezTo>
                  <a:cubicBezTo>
                    <a:pt x="986" y="349"/>
                    <a:pt x="987" y="349"/>
                    <a:pt x="988" y="351"/>
                  </a:cubicBezTo>
                  <a:lnTo>
                    <a:pt x="989" y="351"/>
                  </a:lnTo>
                  <a:cubicBezTo>
                    <a:pt x="990" y="351"/>
                    <a:pt x="990" y="350"/>
                    <a:pt x="991" y="350"/>
                  </a:cubicBezTo>
                  <a:cubicBezTo>
                    <a:pt x="992" y="350"/>
                    <a:pt x="993" y="350"/>
                    <a:pt x="993" y="351"/>
                  </a:cubicBezTo>
                  <a:cubicBezTo>
                    <a:pt x="994" y="352"/>
                    <a:pt x="994" y="352"/>
                    <a:pt x="994" y="352"/>
                  </a:cubicBezTo>
                  <a:cubicBezTo>
                    <a:pt x="994" y="353"/>
                    <a:pt x="995" y="353"/>
                    <a:pt x="996" y="353"/>
                  </a:cubicBezTo>
                  <a:cubicBezTo>
                    <a:pt x="997" y="354"/>
                    <a:pt x="997" y="354"/>
                    <a:pt x="997" y="355"/>
                  </a:cubicBezTo>
                  <a:cubicBezTo>
                    <a:pt x="998" y="358"/>
                    <a:pt x="999" y="358"/>
                    <a:pt x="1000" y="359"/>
                  </a:cubicBezTo>
                  <a:cubicBezTo>
                    <a:pt x="1000" y="356"/>
                    <a:pt x="1000" y="354"/>
                    <a:pt x="1000" y="352"/>
                  </a:cubicBezTo>
                  <a:lnTo>
                    <a:pt x="1002" y="352"/>
                  </a:lnTo>
                  <a:lnTo>
                    <a:pt x="1003" y="352"/>
                  </a:lnTo>
                  <a:cubicBezTo>
                    <a:pt x="1004" y="352"/>
                    <a:pt x="1004" y="352"/>
                    <a:pt x="1005" y="351"/>
                  </a:cubicBezTo>
                  <a:cubicBezTo>
                    <a:pt x="1006" y="350"/>
                    <a:pt x="1007" y="350"/>
                    <a:pt x="1008" y="350"/>
                  </a:cubicBezTo>
                  <a:cubicBezTo>
                    <a:pt x="1008" y="351"/>
                    <a:pt x="1009" y="351"/>
                    <a:pt x="1009" y="352"/>
                  </a:cubicBezTo>
                  <a:cubicBezTo>
                    <a:pt x="1011" y="353"/>
                    <a:pt x="1011" y="355"/>
                    <a:pt x="1011" y="358"/>
                  </a:cubicBezTo>
                  <a:cubicBezTo>
                    <a:pt x="1011" y="359"/>
                    <a:pt x="1013" y="360"/>
                    <a:pt x="1014" y="360"/>
                  </a:cubicBezTo>
                  <a:cubicBezTo>
                    <a:pt x="1014" y="359"/>
                    <a:pt x="1015" y="358"/>
                    <a:pt x="1015" y="358"/>
                  </a:cubicBezTo>
                  <a:cubicBezTo>
                    <a:pt x="1017" y="358"/>
                    <a:pt x="1019" y="356"/>
                    <a:pt x="1019" y="354"/>
                  </a:cubicBezTo>
                  <a:cubicBezTo>
                    <a:pt x="1019" y="353"/>
                    <a:pt x="1020" y="352"/>
                    <a:pt x="1022" y="353"/>
                  </a:cubicBezTo>
                  <a:lnTo>
                    <a:pt x="1022" y="354"/>
                  </a:lnTo>
                  <a:cubicBezTo>
                    <a:pt x="1023" y="355"/>
                    <a:pt x="1023" y="354"/>
                    <a:pt x="1024" y="353"/>
                  </a:cubicBezTo>
                  <a:cubicBezTo>
                    <a:pt x="1026" y="352"/>
                    <a:pt x="1026" y="353"/>
                    <a:pt x="1026" y="354"/>
                  </a:cubicBezTo>
                  <a:cubicBezTo>
                    <a:pt x="1028" y="356"/>
                    <a:pt x="1028" y="358"/>
                    <a:pt x="1028" y="360"/>
                  </a:cubicBezTo>
                  <a:cubicBezTo>
                    <a:pt x="1029" y="360"/>
                    <a:pt x="1029" y="360"/>
                    <a:pt x="1029" y="360"/>
                  </a:cubicBezTo>
                  <a:cubicBezTo>
                    <a:pt x="1029" y="359"/>
                    <a:pt x="1029" y="358"/>
                    <a:pt x="1030" y="356"/>
                  </a:cubicBezTo>
                  <a:cubicBezTo>
                    <a:pt x="1030" y="355"/>
                    <a:pt x="1031" y="354"/>
                    <a:pt x="1033" y="354"/>
                  </a:cubicBezTo>
                  <a:cubicBezTo>
                    <a:pt x="1034" y="354"/>
                    <a:pt x="1035" y="355"/>
                    <a:pt x="1035" y="356"/>
                  </a:cubicBezTo>
                  <a:cubicBezTo>
                    <a:pt x="1036" y="358"/>
                    <a:pt x="1036" y="360"/>
                    <a:pt x="1038" y="361"/>
                  </a:cubicBezTo>
                  <a:cubicBezTo>
                    <a:pt x="1039" y="361"/>
                    <a:pt x="1039" y="361"/>
                    <a:pt x="1039" y="362"/>
                  </a:cubicBezTo>
                  <a:cubicBezTo>
                    <a:pt x="1039" y="363"/>
                    <a:pt x="1038" y="364"/>
                    <a:pt x="1038" y="364"/>
                  </a:cubicBezTo>
                  <a:lnTo>
                    <a:pt x="1039" y="364"/>
                  </a:lnTo>
                  <a:cubicBezTo>
                    <a:pt x="1040" y="364"/>
                    <a:pt x="1041" y="362"/>
                    <a:pt x="1042" y="361"/>
                  </a:cubicBezTo>
                  <a:cubicBezTo>
                    <a:pt x="1042" y="360"/>
                    <a:pt x="1043" y="359"/>
                    <a:pt x="1044" y="360"/>
                  </a:cubicBezTo>
                  <a:cubicBezTo>
                    <a:pt x="1045" y="360"/>
                    <a:pt x="1046" y="360"/>
                    <a:pt x="1047" y="361"/>
                  </a:cubicBezTo>
                  <a:cubicBezTo>
                    <a:pt x="1049" y="362"/>
                    <a:pt x="1051" y="364"/>
                    <a:pt x="1053" y="364"/>
                  </a:cubicBezTo>
                  <a:cubicBezTo>
                    <a:pt x="1054" y="365"/>
                    <a:pt x="1053" y="365"/>
                    <a:pt x="1053" y="367"/>
                  </a:cubicBezTo>
                  <a:cubicBezTo>
                    <a:pt x="1052" y="368"/>
                    <a:pt x="1053" y="369"/>
                    <a:pt x="1054" y="369"/>
                  </a:cubicBezTo>
                  <a:cubicBezTo>
                    <a:pt x="1056" y="369"/>
                    <a:pt x="1058" y="369"/>
                    <a:pt x="1060" y="370"/>
                  </a:cubicBezTo>
                  <a:cubicBezTo>
                    <a:pt x="1061" y="372"/>
                    <a:pt x="1063" y="373"/>
                    <a:pt x="1064" y="374"/>
                  </a:cubicBezTo>
                  <a:cubicBezTo>
                    <a:pt x="1065" y="374"/>
                    <a:pt x="1066" y="375"/>
                    <a:pt x="1065" y="376"/>
                  </a:cubicBezTo>
                  <a:cubicBezTo>
                    <a:pt x="1065" y="377"/>
                    <a:pt x="1066" y="378"/>
                    <a:pt x="1067" y="379"/>
                  </a:cubicBezTo>
                  <a:cubicBezTo>
                    <a:pt x="1069" y="380"/>
                    <a:pt x="1069" y="382"/>
                    <a:pt x="1072" y="383"/>
                  </a:cubicBezTo>
                  <a:cubicBezTo>
                    <a:pt x="1072" y="384"/>
                    <a:pt x="1072" y="384"/>
                    <a:pt x="1072" y="385"/>
                  </a:cubicBezTo>
                  <a:cubicBezTo>
                    <a:pt x="1073" y="386"/>
                    <a:pt x="1073" y="386"/>
                    <a:pt x="1072" y="387"/>
                  </a:cubicBezTo>
                  <a:cubicBezTo>
                    <a:pt x="1070" y="387"/>
                    <a:pt x="1070" y="387"/>
                    <a:pt x="1069" y="388"/>
                  </a:cubicBezTo>
                  <a:lnTo>
                    <a:pt x="1070" y="388"/>
                  </a:lnTo>
                  <a:cubicBezTo>
                    <a:pt x="1072" y="388"/>
                    <a:pt x="1073" y="388"/>
                    <a:pt x="1074" y="389"/>
                  </a:cubicBezTo>
                  <a:cubicBezTo>
                    <a:pt x="1076" y="390"/>
                    <a:pt x="1077" y="391"/>
                    <a:pt x="1078" y="392"/>
                  </a:cubicBezTo>
                  <a:cubicBezTo>
                    <a:pt x="1078" y="393"/>
                    <a:pt x="1078" y="393"/>
                    <a:pt x="1078" y="394"/>
                  </a:cubicBezTo>
                  <a:cubicBezTo>
                    <a:pt x="1078" y="395"/>
                    <a:pt x="1077" y="397"/>
                    <a:pt x="1076" y="399"/>
                  </a:cubicBezTo>
                  <a:cubicBezTo>
                    <a:pt x="1076" y="400"/>
                    <a:pt x="1076" y="401"/>
                    <a:pt x="1077" y="402"/>
                  </a:cubicBezTo>
                  <a:cubicBezTo>
                    <a:pt x="1078" y="403"/>
                    <a:pt x="1078" y="404"/>
                    <a:pt x="1077" y="405"/>
                  </a:cubicBezTo>
                  <a:cubicBezTo>
                    <a:pt x="1077" y="407"/>
                    <a:pt x="1076" y="408"/>
                    <a:pt x="1075" y="409"/>
                  </a:cubicBezTo>
                  <a:cubicBezTo>
                    <a:pt x="1075" y="410"/>
                    <a:pt x="1073" y="410"/>
                    <a:pt x="1072" y="411"/>
                  </a:cubicBezTo>
                  <a:lnTo>
                    <a:pt x="1060" y="412"/>
                  </a:lnTo>
                  <a:cubicBezTo>
                    <a:pt x="1056" y="411"/>
                    <a:pt x="1053" y="410"/>
                    <a:pt x="1049" y="409"/>
                  </a:cubicBezTo>
                  <a:cubicBezTo>
                    <a:pt x="1048" y="408"/>
                    <a:pt x="1048" y="409"/>
                    <a:pt x="1047" y="410"/>
                  </a:cubicBezTo>
                  <a:cubicBezTo>
                    <a:pt x="1048" y="410"/>
                    <a:pt x="1048" y="411"/>
                    <a:pt x="1049" y="411"/>
                  </a:cubicBezTo>
                  <a:cubicBezTo>
                    <a:pt x="1050" y="412"/>
                    <a:pt x="1051" y="413"/>
                    <a:pt x="1050" y="414"/>
                  </a:cubicBezTo>
                  <a:lnTo>
                    <a:pt x="1049" y="415"/>
                  </a:lnTo>
                  <a:cubicBezTo>
                    <a:pt x="1045" y="416"/>
                    <a:pt x="1041" y="416"/>
                    <a:pt x="1037" y="417"/>
                  </a:cubicBezTo>
                  <a:cubicBezTo>
                    <a:pt x="1034" y="416"/>
                    <a:pt x="1030" y="417"/>
                    <a:pt x="1026" y="416"/>
                  </a:cubicBezTo>
                  <a:cubicBezTo>
                    <a:pt x="1025" y="416"/>
                    <a:pt x="1024" y="416"/>
                    <a:pt x="1023" y="417"/>
                  </a:cubicBezTo>
                  <a:cubicBezTo>
                    <a:pt x="1021" y="418"/>
                    <a:pt x="1019" y="418"/>
                    <a:pt x="1016" y="418"/>
                  </a:cubicBezTo>
                  <a:cubicBezTo>
                    <a:pt x="1013" y="420"/>
                    <a:pt x="1009" y="421"/>
                    <a:pt x="1006" y="422"/>
                  </a:cubicBezTo>
                  <a:cubicBezTo>
                    <a:pt x="1003" y="423"/>
                    <a:pt x="1000" y="423"/>
                    <a:pt x="998" y="421"/>
                  </a:cubicBezTo>
                  <a:lnTo>
                    <a:pt x="997" y="420"/>
                  </a:lnTo>
                  <a:lnTo>
                    <a:pt x="997" y="418"/>
                  </a:lnTo>
                  <a:cubicBezTo>
                    <a:pt x="996" y="420"/>
                    <a:pt x="996" y="420"/>
                    <a:pt x="996" y="420"/>
                  </a:cubicBezTo>
                  <a:cubicBezTo>
                    <a:pt x="995" y="421"/>
                    <a:pt x="994" y="422"/>
                    <a:pt x="993" y="421"/>
                  </a:cubicBezTo>
                  <a:cubicBezTo>
                    <a:pt x="991" y="421"/>
                    <a:pt x="989" y="420"/>
                    <a:pt x="987" y="418"/>
                  </a:cubicBezTo>
                  <a:cubicBezTo>
                    <a:pt x="986" y="417"/>
                    <a:pt x="986" y="417"/>
                    <a:pt x="985" y="417"/>
                  </a:cubicBezTo>
                  <a:cubicBezTo>
                    <a:pt x="984" y="417"/>
                    <a:pt x="984" y="418"/>
                    <a:pt x="984" y="418"/>
                  </a:cubicBezTo>
                  <a:cubicBezTo>
                    <a:pt x="985" y="420"/>
                    <a:pt x="986" y="421"/>
                    <a:pt x="986" y="421"/>
                  </a:cubicBezTo>
                  <a:cubicBezTo>
                    <a:pt x="987" y="422"/>
                    <a:pt x="987" y="423"/>
                    <a:pt x="986" y="424"/>
                  </a:cubicBezTo>
                  <a:cubicBezTo>
                    <a:pt x="985" y="425"/>
                    <a:pt x="984" y="425"/>
                    <a:pt x="983" y="424"/>
                  </a:cubicBezTo>
                  <a:cubicBezTo>
                    <a:pt x="982" y="424"/>
                    <a:pt x="981" y="423"/>
                    <a:pt x="981" y="422"/>
                  </a:cubicBezTo>
                  <a:cubicBezTo>
                    <a:pt x="980" y="423"/>
                    <a:pt x="980" y="424"/>
                    <a:pt x="981" y="425"/>
                  </a:cubicBezTo>
                  <a:cubicBezTo>
                    <a:pt x="981" y="427"/>
                    <a:pt x="981" y="429"/>
                    <a:pt x="979" y="430"/>
                  </a:cubicBezTo>
                  <a:cubicBezTo>
                    <a:pt x="978" y="430"/>
                    <a:pt x="977" y="431"/>
                    <a:pt x="976" y="431"/>
                  </a:cubicBezTo>
                  <a:cubicBezTo>
                    <a:pt x="975" y="432"/>
                    <a:pt x="974" y="432"/>
                    <a:pt x="973" y="433"/>
                  </a:cubicBezTo>
                  <a:cubicBezTo>
                    <a:pt x="971" y="433"/>
                    <a:pt x="969" y="433"/>
                    <a:pt x="967" y="433"/>
                  </a:cubicBezTo>
                  <a:cubicBezTo>
                    <a:pt x="967" y="435"/>
                    <a:pt x="966" y="437"/>
                    <a:pt x="965" y="435"/>
                  </a:cubicBezTo>
                  <a:cubicBezTo>
                    <a:pt x="963" y="434"/>
                    <a:pt x="961" y="434"/>
                    <a:pt x="959" y="433"/>
                  </a:cubicBezTo>
                  <a:cubicBezTo>
                    <a:pt x="958" y="433"/>
                    <a:pt x="957" y="433"/>
                    <a:pt x="956" y="433"/>
                  </a:cubicBezTo>
                  <a:cubicBezTo>
                    <a:pt x="955" y="433"/>
                    <a:pt x="955" y="434"/>
                    <a:pt x="955" y="434"/>
                  </a:cubicBezTo>
                  <a:cubicBezTo>
                    <a:pt x="954" y="437"/>
                    <a:pt x="952" y="437"/>
                    <a:pt x="950" y="438"/>
                  </a:cubicBezTo>
                  <a:cubicBezTo>
                    <a:pt x="947" y="438"/>
                    <a:pt x="946" y="438"/>
                    <a:pt x="945" y="438"/>
                  </a:cubicBezTo>
                  <a:cubicBezTo>
                    <a:pt x="944" y="438"/>
                    <a:pt x="944" y="438"/>
                    <a:pt x="943" y="439"/>
                  </a:cubicBezTo>
                  <a:cubicBezTo>
                    <a:pt x="942" y="439"/>
                    <a:pt x="941" y="440"/>
                    <a:pt x="941" y="441"/>
                  </a:cubicBezTo>
                  <a:lnTo>
                    <a:pt x="942" y="442"/>
                  </a:lnTo>
                  <a:cubicBezTo>
                    <a:pt x="944" y="444"/>
                    <a:pt x="944" y="446"/>
                    <a:pt x="942" y="447"/>
                  </a:cubicBezTo>
                  <a:lnTo>
                    <a:pt x="941" y="448"/>
                  </a:lnTo>
                  <a:cubicBezTo>
                    <a:pt x="938" y="448"/>
                    <a:pt x="936" y="450"/>
                    <a:pt x="934" y="448"/>
                  </a:cubicBezTo>
                  <a:cubicBezTo>
                    <a:pt x="933" y="448"/>
                    <a:pt x="931" y="448"/>
                    <a:pt x="930" y="448"/>
                  </a:cubicBezTo>
                  <a:cubicBezTo>
                    <a:pt x="928" y="448"/>
                    <a:pt x="927" y="448"/>
                    <a:pt x="925" y="448"/>
                  </a:cubicBezTo>
                  <a:cubicBezTo>
                    <a:pt x="924" y="447"/>
                    <a:pt x="924" y="446"/>
                    <a:pt x="924" y="445"/>
                  </a:cubicBezTo>
                  <a:cubicBezTo>
                    <a:pt x="925" y="443"/>
                    <a:pt x="925" y="442"/>
                    <a:pt x="924" y="442"/>
                  </a:cubicBezTo>
                  <a:cubicBezTo>
                    <a:pt x="924" y="441"/>
                    <a:pt x="924" y="441"/>
                    <a:pt x="922" y="441"/>
                  </a:cubicBezTo>
                  <a:cubicBezTo>
                    <a:pt x="919" y="440"/>
                    <a:pt x="917" y="438"/>
                    <a:pt x="916" y="435"/>
                  </a:cubicBezTo>
                  <a:cubicBezTo>
                    <a:pt x="915" y="434"/>
                    <a:pt x="914" y="434"/>
                    <a:pt x="913" y="433"/>
                  </a:cubicBezTo>
                  <a:cubicBezTo>
                    <a:pt x="912" y="434"/>
                    <a:pt x="912" y="434"/>
                    <a:pt x="912" y="434"/>
                  </a:cubicBezTo>
                  <a:cubicBezTo>
                    <a:pt x="911" y="435"/>
                    <a:pt x="909" y="435"/>
                    <a:pt x="908" y="434"/>
                  </a:cubicBezTo>
                  <a:cubicBezTo>
                    <a:pt x="908" y="433"/>
                    <a:pt x="908" y="433"/>
                    <a:pt x="907" y="433"/>
                  </a:cubicBezTo>
                  <a:cubicBezTo>
                    <a:pt x="905" y="431"/>
                    <a:pt x="903" y="427"/>
                    <a:pt x="901" y="425"/>
                  </a:cubicBezTo>
                  <a:cubicBezTo>
                    <a:pt x="899" y="423"/>
                    <a:pt x="897" y="422"/>
                    <a:pt x="896" y="418"/>
                  </a:cubicBezTo>
                  <a:cubicBezTo>
                    <a:pt x="895" y="417"/>
                    <a:pt x="896" y="415"/>
                    <a:pt x="897" y="414"/>
                  </a:cubicBezTo>
                  <a:cubicBezTo>
                    <a:pt x="898" y="413"/>
                    <a:pt x="899" y="414"/>
                    <a:pt x="900" y="415"/>
                  </a:cubicBezTo>
                  <a:cubicBezTo>
                    <a:pt x="900" y="416"/>
                    <a:pt x="900" y="417"/>
                    <a:pt x="901" y="416"/>
                  </a:cubicBezTo>
                  <a:cubicBezTo>
                    <a:pt x="902" y="416"/>
                    <a:pt x="902" y="416"/>
                    <a:pt x="903" y="415"/>
                  </a:cubicBezTo>
                  <a:lnTo>
                    <a:pt x="904" y="415"/>
                  </a:lnTo>
                  <a:cubicBezTo>
                    <a:pt x="908" y="415"/>
                    <a:pt x="912" y="415"/>
                    <a:pt x="915" y="417"/>
                  </a:cubicBezTo>
                  <a:cubicBezTo>
                    <a:pt x="916" y="418"/>
                    <a:pt x="917" y="418"/>
                    <a:pt x="917" y="418"/>
                  </a:cubicBezTo>
                  <a:cubicBezTo>
                    <a:pt x="918" y="415"/>
                    <a:pt x="918" y="413"/>
                    <a:pt x="919" y="410"/>
                  </a:cubicBezTo>
                  <a:cubicBezTo>
                    <a:pt x="920" y="409"/>
                    <a:pt x="920" y="409"/>
                    <a:pt x="921" y="408"/>
                  </a:cubicBezTo>
                  <a:lnTo>
                    <a:pt x="922" y="408"/>
                  </a:lnTo>
                  <a:cubicBezTo>
                    <a:pt x="924" y="408"/>
                    <a:pt x="925" y="408"/>
                    <a:pt x="926" y="410"/>
                  </a:cubicBezTo>
                  <a:cubicBezTo>
                    <a:pt x="927" y="410"/>
                    <a:pt x="927" y="411"/>
                    <a:pt x="927" y="412"/>
                  </a:cubicBezTo>
                  <a:cubicBezTo>
                    <a:pt x="927" y="414"/>
                    <a:pt x="927" y="416"/>
                    <a:pt x="926" y="417"/>
                  </a:cubicBezTo>
                  <a:cubicBezTo>
                    <a:pt x="926" y="417"/>
                    <a:pt x="927" y="417"/>
                    <a:pt x="927" y="418"/>
                  </a:cubicBezTo>
                  <a:lnTo>
                    <a:pt x="928" y="418"/>
                  </a:lnTo>
                  <a:cubicBezTo>
                    <a:pt x="929" y="417"/>
                    <a:pt x="929" y="416"/>
                    <a:pt x="930" y="415"/>
                  </a:cubicBezTo>
                  <a:cubicBezTo>
                    <a:pt x="931" y="414"/>
                    <a:pt x="931" y="414"/>
                    <a:pt x="931" y="413"/>
                  </a:cubicBezTo>
                  <a:cubicBezTo>
                    <a:pt x="933" y="411"/>
                    <a:pt x="931" y="410"/>
                    <a:pt x="930" y="409"/>
                  </a:cubicBezTo>
                  <a:cubicBezTo>
                    <a:pt x="929" y="409"/>
                    <a:pt x="929" y="408"/>
                    <a:pt x="928" y="408"/>
                  </a:cubicBezTo>
                  <a:cubicBezTo>
                    <a:pt x="928" y="408"/>
                    <a:pt x="927" y="406"/>
                    <a:pt x="928" y="406"/>
                  </a:cubicBezTo>
                  <a:cubicBezTo>
                    <a:pt x="929" y="404"/>
                    <a:pt x="930" y="403"/>
                    <a:pt x="931" y="402"/>
                  </a:cubicBezTo>
                  <a:cubicBezTo>
                    <a:pt x="935" y="402"/>
                    <a:pt x="936" y="401"/>
                    <a:pt x="938" y="399"/>
                  </a:cubicBezTo>
                  <a:lnTo>
                    <a:pt x="938" y="397"/>
                  </a:lnTo>
                  <a:cubicBezTo>
                    <a:pt x="936" y="399"/>
                    <a:pt x="935" y="399"/>
                    <a:pt x="934" y="399"/>
                  </a:cubicBezTo>
                  <a:cubicBezTo>
                    <a:pt x="931" y="400"/>
                    <a:pt x="929" y="400"/>
                    <a:pt x="928" y="401"/>
                  </a:cubicBezTo>
                  <a:lnTo>
                    <a:pt x="928" y="402"/>
                  </a:lnTo>
                  <a:cubicBezTo>
                    <a:pt x="927" y="402"/>
                    <a:pt x="927" y="401"/>
                    <a:pt x="928" y="401"/>
                  </a:cubicBezTo>
                  <a:lnTo>
                    <a:pt x="927" y="401"/>
                  </a:lnTo>
                  <a:lnTo>
                    <a:pt x="928" y="401"/>
                  </a:lnTo>
                  <a:cubicBezTo>
                    <a:pt x="927" y="401"/>
                    <a:pt x="926" y="401"/>
                    <a:pt x="925" y="401"/>
                  </a:cubicBezTo>
                  <a:cubicBezTo>
                    <a:pt x="924" y="402"/>
                    <a:pt x="924" y="401"/>
                    <a:pt x="922" y="401"/>
                  </a:cubicBezTo>
                  <a:cubicBezTo>
                    <a:pt x="921" y="399"/>
                    <a:pt x="920" y="397"/>
                    <a:pt x="918" y="397"/>
                  </a:cubicBezTo>
                  <a:cubicBezTo>
                    <a:pt x="918" y="397"/>
                    <a:pt x="917" y="396"/>
                    <a:pt x="916" y="395"/>
                  </a:cubicBezTo>
                  <a:cubicBezTo>
                    <a:pt x="915" y="392"/>
                    <a:pt x="914" y="389"/>
                    <a:pt x="916" y="386"/>
                  </a:cubicBezTo>
                  <a:cubicBezTo>
                    <a:pt x="917" y="384"/>
                    <a:pt x="918" y="382"/>
                    <a:pt x="920" y="380"/>
                  </a:cubicBezTo>
                  <a:close/>
                  <a:moveTo>
                    <a:pt x="975" y="454"/>
                  </a:moveTo>
                  <a:cubicBezTo>
                    <a:pt x="975" y="454"/>
                    <a:pt x="975" y="453"/>
                    <a:pt x="975" y="454"/>
                  </a:cubicBezTo>
                  <a:lnTo>
                    <a:pt x="976" y="454"/>
                  </a:lnTo>
                  <a:cubicBezTo>
                    <a:pt x="976" y="455"/>
                    <a:pt x="976" y="455"/>
                    <a:pt x="975" y="455"/>
                  </a:cubicBezTo>
                  <a:lnTo>
                    <a:pt x="975" y="454"/>
                  </a:lnTo>
                  <a:lnTo>
                    <a:pt x="969" y="452"/>
                  </a:lnTo>
                  <a:lnTo>
                    <a:pt x="969" y="451"/>
                  </a:lnTo>
                  <a:cubicBezTo>
                    <a:pt x="970" y="451"/>
                    <a:pt x="970" y="451"/>
                    <a:pt x="970" y="451"/>
                  </a:cubicBezTo>
                  <a:cubicBezTo>
                    <a:pt x="971" y="451"/>
                    <a:pt x="971" y="452"/>
                    <a:pt x="972" y="452"/>
                  </a:cubicBezTo>
                  <a:cubicBezTo>
                    <a:pt x="972" y="453"/>
                    <a:pt x="972" y="453"/>
                    <a:pt x="972" y="453"/>
                  </a:cubicBezTo>
                  <a:cubicBezTo>
                    <a:pt x="971" y="453"/>
                    <a:pt x="971" y="453"/>
                    <a:pt x="970" y="453"/>
                  </a:cubicBezTo>
                  <a:cubicBezTo>
                    <a:pt x="970" y="453"/>
                    <a:pt x="969" y="453"/>
                    <a:pt x="969" y="452"/>
                  </a:cubicBezTo>
                  <a:close/>
                  <a:moveTo>
                    <a:pt x="840" y="762"/>
                  </a:moveTo>
                  <a:cubicBezTo>
                    <a:pt x="838" y="763"/>
                    <a:pt x="836" y="762"/>
                    <a:pt x="834" y="764"/>
                  </a:cubicBezTo>
                  <a:cubicBezTo>
                    <a:pt x="833" y="764"/>
                    <a:pt x="833" y="764"/>
                    <a:pt x="832" y="764"/>
                  </a:cubicBezTo>
                  <a:lnTo>
                    <a:pt x="832" y="763"/>
                  </a:lnTo>
                  <a:cubicBezTo>
                    <a:pt x="831" y="763"/>
                    <a:pt x="832" y="762"/>
                    <a:pt x="832" y="762"/>
                  </a:cubicBezTo>
                  <a:cubicBezTo>
                    <a:pt x="833" y="761"/>
                    <a:pt x="833" y="761"/>
                    <a:pt x="834" y="761"/>
                  </a:cubicBezTo>
                  <a:cubicBezTo>
                    <a:pt x="834" y="760"/>
                    <a:pt x="834" y="760"/>
                    <a:pt x="834" y="760"/>
                  </a:cubicBezTo>
                  <a:cubicBezTo>
                    <a:pt x="833" y="759"/>
                    <a:pt x="832" y="757"/>
                    <a:pt x="830" y="757"/>
                  </a:cubicBezTo>
                  <a:cubicBezTo>
                    <a:pt x="829" y="756"/>
                    <a:pt x="827" y="756"/>
                    <a:pt x="825" y="754"/>
                  </a:cubicBezTo>
                  <a:cubicBezTo>
                    <a:pt x="823" y="753"/>
                    <a:pt x="821" y="752"/>
                    <a:pt x="819" y="751"/>
                  </a:cubicBezTo>
                  <a:cubicBezTo>
                    <a:pt x="818" y="751"/>
                    <a:pt x="818" y="751"/>
                    <a:pt x="817" y="750"/>
                  </a:cubicBezTo>
                  <a:cubicBezTo>
                    <a:pt x="817" y="750"/>
                    <a:pt x="817" y="749"/>
                    <a:pt x="817" y="748"/>
                  </a:cubicBezTo>
                  <a:cubicBezTo>
                    <a:pt x="818" y="748"/>
                    <a:pt x="819" y="747"/>
                    <a:pt x="820" y="747"/>
                  </a:cubicBezTo>
                  <a:cubicBezTo>
                    <a:pt x="821" y="746"/>
                    <a:pt x="822" y="746"/>
                    <a:pt x="822" y="745"/>
                  </a:cubicBezTo>
                  <a:cubicBezTo>
                    <a:pt x="821" y="744"/>
                    <a:pt x="822" y="743"/>
                    <a:pt x="822" y="743"/>
                  </a:cubicBezTo>
                  <a:cubicBezTo>
                    <a:pt x="825" y="743"/>
                    <a:pt x="827" y="742"/>
                    <a:pt x="830" y="740"/>
                  </a:cubicBezTo>
                  <a:cubicBezTo>
                    <a:pt x="833" y="737"/>
                    <a:pt x="837" y="733"/>
                    <a:pt x="842" y="732"/>
                  </a:cubicBezTo>
                  <a:cubicBezTo>
                    <a:pt x="844" y="731"/>
                    <a:pt x="846" y="730"/>
                    <a:pt x="848" y="731"/>
                  </a:cubicBezTo>
                  <a:cubicBezTo>
                    <a:pt x="849" y="731"/>
                    <a:pt x="850" y="732"/>
                    <a:pt x="850" y="732"/>
                  </a:cubicBezTo>
                  <a:lnTo>
                    <a:pt x="849" y="732"/>
                  </a:lnTo>
                  <a:cubicBezTo>
                    <a:pt x="848" y="733"/>
                    <a:pt x="847" y="736"/>
                    <a:pt x="845" y="736"/>
                  </a:cubicBezTo>
                  <a:cubicBezTo>
                    <a:pt x="843" y="737"/>
                    <a:pt x="841" y="738"/>
                    <a:pt x="839" y="740"/>
                  </a:cubicBezTo>
                  <a:cubicBezTo>
                    <a:pt x="840" y="740"/>
                    <a:pt x="841" y="740"/>
                    <a:pt x="841" y="740"/>
                  </a:cubicBezTo>
                  <a:cubicBezTo>
                    <a:pt x="842" y="741"/>
                    <a:pt x="843" y="742"/>
                    <a:pt x="842" y="743"/>
                  </a:cubicBezTo>
                  <a:lnTo>
                    <a:pt x="842" y="744"/>
                  </a:lnTo>
                  <a:cubicBezTo>
                    <a:pt x="841" y="745"/>
                    <a:pt x="841" y="746"/>
                    <a:pt x="842" y="746"/>
                  </a:cubicBezTo>
                  <a:cubicBezTo>
                    <a:pt x="843" y="747"/>
                    <a:pt x="845" y="748"/>
                    <a:pt x="846" y="748"/>
                  </a:cubicBezTo>
                  <a:cubicBezTo>
                    <a:pt x="847" y="748"/>
                    <a:pt x="848" y="748"/>
                    <a:pt x="849" y="748"/>
                  </a:cubicBezTo>
                  <a:cubicBezTo>
                    <a:pt x="849" y="748"/>
                    <a:pt x="850" y="748"/>
                    <a:pt x="850" y="749"/>
                  </a:cubicBezTo>
                  <a:cubicBezTo>
                    <a:pt x="850" y="749"/>
                    <a:pt x="851" y="750"/>
                    <a:pt x="851" y="751"/>
                  </a:cubicBezTo>
                  <a:cubicBezTo>
                    <a:pt x="851" y="751"/>
                    <a:pt x="851" y="752"/>
                    <a:pt x="850" y="753"/>
                  </a:cubicBezTo>
                  <a:cubicBezTo>
                    <a:pt x="850" y="753"/>
                    <a:pt x="849" y="753"/>
                    <a:pt x="849" y="754"/>
                  </a:cubicBezTo>
                  <a:cubicBezTo>
                    <a:pt x="848" y="754"/>
                    <a:pt x="847" y="755"/>
                    <a:pt x="848" y="755"/>
                  </a:cubicBezTo>
                  <a:cubicBezTo>
                    <a:pt x="848" y="756"/>
                    <a:pt x="849" y="756"/>
                    <a:pt x="849" y="756"/>
                  </a:cubicBezTo>
                  <a:cubicBezTo>
                    <a:pt x="850" y="757"/>
                    <a:pt x="850" y="757"/>
                    <a:pt x="850" y="757"/>
                  </a:cubicBezTo>
                  <a:cubicBezTo>
                    <a:pt x="850" y="758"/>
                    <a:pt x="850" y="758"/>
                    <a:pt x="850" y="758"/>
                  </a:cubicBezTo>
                  <a:cubicBezTo>
                    <a:pt x="849" y="758"/>
                    <a:pt x="848" y="759"/>
                    <a:pt x="847" y="759"/>
                  </a:cubicBezTo>
                  <a:lnTo>
                    <a:pt x="846" y="760"/>
                  </a:lnTo>
                  <a:cubicBezTo>
                    <a:pt x="845" y="761"/>
                    <a:pt x="845" y="761"/>
                    <a:pt x="846" y="761"/>
                  </a:cubicBezTo>
                  <a:cubicBezTo>
                    <a:pt x="847" y="762"/>
                    <a:pt x="848" y="762"/>
                    <a:pt x="848" y="763"/>
                  </a:cubicBezTo>
                  <a:lnTo>
                    <a:pt x="848" y="764"/>
                  </a:lnTo>
                  <a:lnTo>
                    <a:pt x="848" y="763"/>
                  </a:lnTo>
                  <a:lnTo>
                    <a:pt x="848" y="764"/>
                  </a:lnTo>
                  <a:cubicBezTo>
                    <a:pt x="849" y="765"/>
                    <a:pt x="849" y="766"/>
                    <a:pt x="848" y="767"/>
                  </a:cubicBezTo>
                  <a:cubicBezTo>
                    <a:pt x="847" y="769"/>
                    <a:pt x="846" y="770"/>
                    <a:pt x="844" y="771"/>
                  </a:cubicBezTo>
                  <a:cubicBezTo>
                    <a:pt x="844" y="772"/>
                    <a:pt x="843" y="772"/>
                    <a:pt x="842" y="771"/>
                  </a:cubicBezTo>
                  <a:cubicBezTo>
                    <a:pt x="840" y="771"/>
                    <a:pt x="839" y="769"/>
                    <a:pt x="839" y="767"/>
                  </a:cubicBezTo>
                  <a:cubicBezTo>
                    <a:pt x="838" y="767"/>
                    <a:pt x="838" y="766"/>
                    <a:pt x="839" y="766"/>
                  </a:cubicBezTo>
                  <a:cubicBezTo>
                    <a:pt x="839" y="765"/>
                    <a:pt x="840" y="764"/>
                    <a:pt x="841" y="763"/>
                  </a:cubicBezTo>
                  <a:cubicBezTo>
                    <a:pt x="841" y="762"/>
                    <a:pt x="840" y="762"/>
                    <a:pt x="840" y="762"/>
                  </a:cubicBezTo>
                  <a:close/>
                  <a:moveTo>
                    <a:pt x="975" y="566"/>
                  </a:moveTo>
                  <a:cubicBezTo>
                    <a:pt x="976" y="565"/>
                    <a:pt x="976" y="565"/>
                    <a:pt x="977" y="565"/>
                  </a:cubicBezTo>
                  <a:cubicBezTo>
                    <a:pt x="977" y="566"/>
                    <a:pt x="977" y="566"/>
                    <a:pt x="976" y="567"/>
                  </a:cubicBezTo>
                  <a:lnTo>
                    <a:pt x="975" y="567"/>
                  </a:lnTo>
                  <a:cubicBezTo>
                    <a:pt x="975" y="566"/>
                    <a:pt x="975" y="566"/>
                    <a:pt x="975" y="566"/>
                  </a:cubicBezTo>
                  <a:close/>
                  <a:moveTo>
                    <a:pt x="1084" y="417"/>
                  </a:moveTo>
                  <a:cubicBezTo>
                    <a:pt x="1086" y="418"/>
                    <a:pt x="1089" y="420"/>
                    <a:pt x="1092" y="418"/>
                  </a:cubicBezTo>
                  <a:cubicBezTo>
                    <a:pt x="1093" y="418"/>
                    <a:pt x="1094" y="420"/>
                    <a:pt x="1094" y="420"/>
                  </a:cubicBezTo>
                  <a:cubicBezTo>
                    <a:pt x="1095" y="420"/>
                    <a:pt x="1097" y="421"/>
                    <a:pt x="1097" y="422"/>
                  </a:cubicBezTo>
                  <a:cubicBezTo>
                    <a:pt x="1095" y="423"/>
                    <a:pt x="1094" y="424"/>
                    <a:pt x="1094" y="426"/>
                  </a:cubicBezTo>
                  <a:cubicBezTo>
                    <a:pt x="1093" y="427"/>
                    <a:pt x="1092" y="429"/>
                    <a:pt x="1091" y="430"/>
                  </a:cubicBezTo>
                  <a:cubicBezTo>
                    <a:pt x="1090" y="431"/>
                    <a:pt x="1090" y="432"/>
                    <a:pt x="1091" y="433"/>
                  </a:cubicBezTo>
                  <a:cubicBezTo>
                    <a:pt x="1092" y="432"/>
                    <a:pt x="1093" y="432"/>
                    <a:pt x="1094" y="431"/>
                  </a:cubicBezTo>
                  <a:cubicBezTo>
                    <a:pt x="1094" y="430"/>
                    <a:pt x="1094" y="429"/>
                    <a:pt x="1095" y="427"/>
                  </a:cubicBezTo>
                  <a:cubicBezTo>
                    <a:pt x="1095" y="425"/>
                    <a:pt x="1095" y="424"/>
                    <a:pt x="1098" y="424"/>
                  </a:cubicBezTo>
                  <a:lnTo>
                    <a:pt x="1099" y="424"/>
                  </a:lnTo>
                  <a:cubicBezTo>
                    <a:pt x="1099" y="425"/>
                    <a:pt x="1099" y="426"/>
                    <a:pt x="1099" y="426"/>
                  </a:cubicBezTo>
                  <a:cubicBezTo>
                    <a:pt x="1098" y="430"/>
                    <a:pt x="1097" y="432"/>
                    <a:pt x="1097" y="433"/>
                  </a:cubicBezTo>
                  <a:cubicBezTo>
                    <a:pt x="1097" y="434"/>
                    <a:pt x="1094" y="434"/>
                    <a:pt x="1094" y="437"/>
                  </a:cubicBezTo>
                  <a:cubicBezTo>
                    <a:pt x="1094" y="438"/>
                    <a:pt x="1094" y="438"/>
                    <a:pt x="1095" y="438"/>
                  </a:cubicBezTo>
                  <a:lnTo>
                    <a:pt x="1097" y="438"/>
                  </a:lnTo>
                  <a:lnTo>
                    <a:pt x="1098" y="438"/>
                  </a:lnTo>
                  <a:cubicBezTo>
                    <a:pt x="1099" y="439"/>
                    <a:pt x="1100" y="440"/>
                    <a:pt x="1101" y="439"/>
                  </a:cubicBezTo>
                  <a:cubicBezTo>
                    <a:pt x="1102" y="438"/>
                    <a:pt x="1102" y="437"/>
                    <a:pt x="1103" y="435"/>
                  </a:cubicBezTo>
                  <a:cubicBezTo>
                    <a:pt x="1104" y="433"/>
                    <a:pt x="1105" y="431"/>
                    <a:pt x="1107" y="429"/>
                  </a:cubicBezTo>
                  <a:cubicBezTo>
                    <a:pt x="1107" y="427"/>
                    <a:pt x="1107" y="427"/>
                    <a:pt x="1108" y="427"/>
                  </a:cubicBezTo>
                  <a:cubicBezTo>
                    <a:pt x="1108" y="426"/>
                    <a:pt x="1110" y="426"/>
                    <a:pt x="1111" y="427"/>
                  </a:cubicBezTo>
                  <a:cubicBezTo>
                    <a:pt x="1112" y="429"/>
                    <a:pt x="1112" y="430"/>
                    <a:pt x="1112" y="432"/>
                  </a:cubicBezTo>
                  <a:cubicBezTo>
                    <a:pt x="1113" y="433"/>
                    <a:pt x="1113" y="437"/>
                    <a:pt x="1113" y="439"/>
                  </a:cubicBezTo>
                  <a:cubicBezTo>
                    <a:pt x="1112" y="441"/>
                    <a:pt x="1113" y="442"/>
                    <a:pt x="1114" y="443"/>
                  </a:cubicBezTo>
                  <a:cubicBezTo>
                    <a:pt x="1115" y="444"/>
                    <a:pt x="1114" y="445"/>
                    <a:pt x="1113" y="445"/>
                  </a:cubicBezTo>
                  <a:cubicBezTo>
                    <a:pt x="1112" y="446"/>
                    <a:pt x="1112" y="446"/>
                    <a:pt x="1112" y="446"/>
                  </a:cubicBezTo>
                  <a:cubicBezTo>
                    <a:pt x="1113" y="447"/>
                    <a:pt x="1113" y="448"/>
                    <a:pt x="1113" y="449"/>
                  </a:cubicBezTo>
                  <a:cubicBezTo>
                    <a:pt x="1113" y="451"/>
                    <a:pt x="1114" y="451"/>
                    <a:pt x="1115" y="452"/>
                  </a:cubicBezTo>
                  <a:cubicBezTo>
                    <a:pt x="1116" y="452"/>
                    <a:pt x="1117" y="452"/>
                    <a:pt x="1117" y="451"/>
                  </a:cubicBezTo>
                  <a:cubicBezTo>
                    <a:pt x="1117" y="447"/>
                    <a:pt x="1118" y="444"/>
                    <a:pt x="1118" y="441"/>
                  </a:cubicBezTo>
                  <a:cubicBezTo>
                    <a:pt x="1119" y="438"/>
                    <a:pt x="1119" y="435"/>
                    <a:pt x="1120" y="433"/>
                  </a:cubicBezTo>
                  <a:cubicBezTo>
                    <a:pt x="1120" y="433"/>
                    <a:pt x="1120" y="432"/>
                    <a:pt x="1121" y="431"/>
                  </a:cubicBezTo>
                  <a:cubicBezTo>
                    <a:pt x="1121" y="431"/>
                    <a:pt x="1122" y="431"/>
                    <a:pt x="1123" y="431"/>
                  </a:cubicBezTo>
                  <a:cubicBezTo>
                    <a:pt x="1124" y="431"/>
                    <a:pt x="1125" y="433"/>
                    <a:pt x="1126" y="433"/>
                  </a:cubicBezTo>
                  <a:cubicBezTo>
                    <a:pt x="1127" y="433"/>
                    <a:pt x="1127" y="433"/>
                    <a:pt x="1128" y="433"/>
                  </a:cubicBezTo>
                  <a:cubicBezTo>
                    <a:pt x="1128" y="433"/>
                    <a:pt x="1129" y="433"/>
                    <a:pt x="1130" y="433"/>
                  </a:cubicBezTo>
                  <a:cubicBezTo>
                    <a:pt x="1131" y="433"/>
                    <a:pt x="1132" y="432"/>
                    <a:pt x="1132" y="432"/>
                  </a:cubicBezTo>
                  <a:cubicBezTo>
                    <a:pt x="1133" y="430"/>
                    <a:pt x="1134" y="427"/>
                    <a:pt x="1134" y="426"/>
                  </a:cubicBezTo>
                  <a:cubicBezTo>
                    <a:pt x="1135" y="425"/>
                    <a:pt x="1135" y="425"/>
                    <a:pt x="1136" y="425"/>
                  </a:cubicBezTo>
                  <a:cubicBezTo>
                    <a:pt x="1138" y="426"/>
                    <a:pt x="1139" y="426"/>
                    <a:pt x="1140" y="425"/>
                  </a:cubicBezTo>
                  <a:cubicBezTo>
                    <a:pt x="1142" y="425"/>
                    <a:pt x="1143" y="425"/>
                    <a:pt x="1144" y="427"/>
                  </a:cubicBezTo>
                  <a:cubicBezTo>
                    <a:pt x="1145" y="430"/>
                    <a:pt x="1147" y="431"/>
                    <a:pt x="1148" y="433"/>
                  </a:cubicBezTo>
                  <a:cubicBezTo>
                    <a:pt x="1148" y="433"/>
                    <a:pt x="1150" y="433"/>
                    <a:pt x="1151" y="433"/>
                  </a:cubicBezTo>
                  <a:lnTo>
                    <a:pt x="1151" y="432"/>
                  </a:lnTo>
                  <a:cubicBezTo>
                    <a:pt x="1151" y="431"/>
                    <a:pt x="1151" y="431"/>
                    <a:pt x="1151" y="430"/>
                  </a:cubicBezTo>
                  <a:lnTo>
                    <a:pt x="1151" y="429"/>
                  </a:lnTo>
                  <a:cubicBezTo>
                    <a:pt x="1151" y="429"/>
                    <a:pt x="1152" y="429"/>
                    <a:pt x="1152" y="430"/>
                  </a:cubicBezTo>
                  <a:cubicBezTo>
                    <a:pt x="1153" y="431"/>
                    <a:pt x="1154" y="432"/>
                    <a:pt x="1155" y="433"/>
                  </a:cubicBezTo>
                  <a:cubicBezTo>
                    <a:pt x="1156" y="433"/>
                    <a:pt x="1156" y="432"/>
                    <a:pt x="1156" y="432"/>
                  </a:cubicBezTo>
                  <a:cubicBezTo>
                    <a:pt x="1156" y="431"/>
                    <a:pt x="1156" y="431"/>
                    <a:pt x="1156" y="431"/>
                  </a:cubicBezTo>
                  <a:lnTo>
                    <a:pt x="1156" y="432"/>
                  </a:lnTo>
                  <a:lnTo>
                    <a:pt x="1157" y="432"/>
                  </a:lnTo>
                  <a:cubicBezTo>
                    <a:pt x="1159" y="430"/>
                    <a:pt x="1161" y="429"/>
                    <a:pt x="1163" y="429"/>
                  </a:cubicBezTo>
                  <a:cubicBezTo>
                    <a:pt x="1165" y="430"/>
                    <a:pt x="1169" y="430"/>
                    <a:pt x="1171" y="431"/>
                  </a:cubicBezTo>
                  <a:cubicBezTo>
                    <a:pt x="1173" y="432"/>
                    <a:pt x="1174" y="433"/>
                    <a:pt x="1177" y="434"/>
                  </a:cubicBezTo>
                  <a:cubicBezTo>
                    <a:pt x="1181" y="438"/>
                    <a:pt x="1185" y="442"/>
                    <a:pt x="1189" y="445"/>
                  </a:cubicBezTo>
                  <a:cubicBezTo>
                    <a:pt x="1191" y="447"/>
                    <a:pt x="1193" y="449"/>
                    <a:pt x="1193" y="452"/>
                  </a:cubicBezTo>
                  <a:cubicBezTo>
                    <a:pt x="1193" y="453"/>
                    <a:pt x="1193" y="453"/>
                    <a:pt x="1193" y="453"/>
                  </a:cubicBezTo>
                  <a:cubicBezTo>
                    <a:pt x="1190" y="454"/>
                    <a:pt x="1187" y="454"/>
                    <a:pt x="1185" y="452"/>
                  </a:cubicBezTo>
                  <a:cubicBezTo>
                    <a:pt x="1183" y="450"/>
                    <a:pt x="1180" y="449"/>
                    <a:pt x="1178" y="448"/>
                  </a:cubicBezTo>
                  <a:cubicBezTo>
                    <a:pt x="1174" y="447"/>
                    <a:pt x="1171" y="445"/>
                    <a:pt x="1167" y="445"/>
                  </a:cubicBezTo>
                  <a:cubicBezTo>
                    <a:pt x="1164" y="445"/>
                    <a:pt x="1163" y="444"/>
                    <a:pt x="1162" y="443"/>
                  </a:cubicBezTo>
                  <a:cubicBezTo>
                    <a:pt x="1161" y="443"/>
                    <a:pt x="1160" y="444"/>
                    <a:pt x="1159" y="444"/>
                  </a:cubicBezTo>
                  <a:lnTo>
                    <a:pt x="1159" y="445"/>
                  </a:lnTo>
                  <a:cubicBezTo>
                    <a:pt x="1160" y="445"/>
                    <a:pt x="1160" y="445"/>
                    <a:pt x="1161" y="445"/>
                  </a:cubicBezTo>
                  <a:cubicBezTo>
                    <a:pt x="1163" y="445"/>
                    <a:pt x="1164" y="445"/>
                    <a:pt x="1165" y="446"/>
                  </a:cubicBezTo>
                  <a:cubicBezTo>
                    <a:pt x="1168" y="447"/>
                    <a:pt x="1170" y="448"/>
                    <a:pt x="1173" y="448"/>
                  </a:cubicBezTo>
                  <a:cubicBezTo>
                    <a:pt x="1174" y="448"/>
                    <a:pt x="1176" y="449"/>
                    <a:pt x="1178" y="449"/>
                  </a:cubicBezTo>
                  <a:cubicBezTo>
                    <a:pt x="1179" y="450"/>
                    <a:pt x="1180" y="450"/>
                    <a:pt x="1181" y="451"/>
                  </a:cubicBezTo>
                  <a:cubicBezTo>
                    <a:pt x="1185" y="454"/>
                    <a:pt x="1189" y="456"/>
                    <a:pt x="1193" y="456"/>
                  </a:cubicBezTo>
                  <a:cubicBezTo>
                    <a:pt x="1194" y="456"/>
                    <a:pt x="1195" y="458"/>
                    <a:pt x="1195" y="459"/>
                  </a:cubicBezTo>
                  <a:cubicBezTo>
                    <a:pt x="1195" y="461"/>
                    <a:pt x="1194" y="462"/>
                    <a:pt x="1192" y="463"/>
                  </a:cubicBezTo>
                  <a:cubicBezTo>
                    <a:pt x="1192" y="463"/>
                    <a:pt x="1191" y="463"/>
                    <a:pt x="1190" y="463"/>
                  </a:cubicBezTo>
                  <a:lnTo>
                    <a:pt x="1190" y="464"/>
                  </a:lnTo>
                  <a:lnTo>
                    <a:pt x="1191" y="464"/>
                  </a:lnTo>
                  <a:cubicBezTo>
                    <a:pt x="1195" y="464"/>
                    <a:pt x="1198" y="466"/>
                    <a:pt x="1199" y="469"/>
                  </a:cubicBezTo>
                  <a:cubicBezTo>
                    <a:pt x="1200" y="471"/>
                    <a:pt x="1201" y="473"/>
                    <a:pt x="1202" y="474"/>
                  </a:cubicBezTo>
                  <a:cubicBezTo>
                    <a:pt x="1203" y="476"/>
                    <a:pt x="1202" y="478"/>
                    <a:pt x="1200" y="479"/>
                  </a:cubicBezTo>
                  <a:cubicBezTo>
                    <a:pt x="1198" y="479"/>
                    <a:pt x="1195" y="480"/>
                    <a:pt x="1192" y="479"/>
                  </a:cubicBezTo>
                  <a:cubicBezTo>
                    <a:pt x="1189" y="478"/>
                    <a:pt x="1186" y="478"/>
                    <a:pt x="1184" y="477"/>
                  </a:cubicBezTo>
                  <a:cubicBezTo>
                    <a:pt x="1181" y="476"/>
                    <a:pt x="1178" y="475"/>
                    <a:pt x="1174" y="473"/>
                  </a:cubicBezTo>
                  <a:cubicBezTo>
                    <a:pt x="1172" y="470"/>
                    <a:pt x="1167" y="468"/>
                    <a:pt x="1163" y="469"/>
                  </a:cubicBezTo>
                  <a:cubicBezTo>
                    <a:pt x="1160" y="469"/>
                    <a:pt x="1156" y="469"/>
                    <a:pt x="1154" y="469"/>
                  </a:cubicBezTo>
                  <a:cubicBezTo>
                    <a:pt x="1153" y="469"/>
                    <a:pt x="1152" y="469"/>
                    <a:pt x="1151" y="469"/>
                  </a:cubicBezTo>
                  <a:cubicBezTo>
                    <a:pt x="1151" y="470"/>
                    <a:pt x="1151" y="470"/>
                    <a:pt x="1151" y="470"/>
                  </a:cubicBezTo>
                  <a:cubicBezTo>
                    <a:pt x="1152" y="471"/>
                    <a:pt x="1154" y="471"/>
                    <a:pt x="1155" y="471"/>
                  </a:cubicBezTo>
                  <a:cubicBezTo>
                    <a:pt x="1156" y="471"/>
                    <a:pt x="1157" y="471"/>
                    <a:pt x="1159" y="471"/>
                  </a:cubicBezTo>
                  <a:cubicBezTo>
                    <a:pt x="1167" y="471"/>
                    <a:pt x="1169" y="472"/>
                    <a:pt x="1174" y="476"/>
                  </a:cubicBezTo>
                  <a:cubicBezTo>
                    <a:pt x="1177" y="477"/>
                    <a:pt x="1178" y="478"/>
                    <a:pt x="1179" y="479"/>
                  </a:cubicBezTo>
                  <a:cubicBezTo>
                    <a:pt x="1180" y="479"/>
                    <a:pt x="1180" y="481"/>
                    <a:pt x="1179" y="481"/>
                  </a:cubicBezTo>
                  <a:cubicBezTo>
                    <a:pt x="1179" y="482"/>
                    <a:pt x="1178" y="483"/>
                    <a:pt x="1176" y="483"/>
                  </a:cubicBezTo>
                  <a:cubicBezTo>
                    <a:pt x="1174" y="483"/>
                    <a:pt x="1173" y="483"/>
                    <a:pt x="1172" y="482"/>
                  </a:cubicBezTo>
                  <a:lnTo>
                    <a:pt x="1172" y="483"/>
                  </a:lnTo>
                  <a:lnTo>
                    <a:pt x="1172" y="484"/>
                  </a:lnTo>
                  <a:cubicBezTo>
                    <a:pt x="1174" y="484"/>
                    <a:pt x="1177" y="485"/>
                    <a:pt x="1179" y="487"/>
                  </a:cubicBezTo>
                  <a:cubicBezTo>
                    <a:pt x="1181" y="488"/>
                    <a:pt x="1182" y="487"/>
                    <a:pt x="1183" y="486"/>
                  </a:cubicBezTo>
                  <a:cubicBezTo>
                    <a:pt x="1184" y="485"/>
                    <a:pt x="1185" y="484"/>
                    <a:pt x="1186" y="483"/>
                  </a:cubicBezTo>
                  <a:lnTo>
                    <a:pt x="1187" y="483"/>
                  </a:lnTo>
                  <a:lnTo>
                    <a:pt x="1188" y="483"/>
                  </a:lnTo>
                  <a:cubicBezTo>
                    <a:pt x="1192" y="484"/>
                    <a:pt x="1194" y="487"/>
                    <a:pt x="1190" y="492"/>
                  </a:cubicBezTo>
                  <a:cubicBezTo>
                    <a:pt x="1189" y="492"/>
                    <a:pt x="1189" y="493"/>
                    <a:pt x="1188" y="493"/>
                  </a:cubicBezTo>
                  <a:cubicBezTo>
                    <a:pt x="1186" y="495"/>
                    <a:pt x="1184" y="497"/>
                    <a:pt x="1181" y="496"/>
                  </a:cubicBezTo>
                  <a:cubicBezTo>
                    <a:pt x="1179" y="496"/>
                    <a:pt x="1177" y="497"/>
                    <a:pt x="1174" y="499"/>
                  </a:cubicBezTo>
                  <a:cubicBezTo>
                    <a:pt x="1174" y="500"/>
                    <a:pt x="1174" y="500"/>
                    <a:pt x="1173" y="501"/>
                  </a:cubicBezTo>
                  <a:cubicBezTo>
                    <a:pt x="1176" y="500"/>
                    <a:pt x="1178" y="501"/>
                    <a:pt x="1180" y="501"/>
                  </a:cubicBezTo>
                  <a:cubicBezTo>
                    <a:pt x="1185" y="501"/>
                    <a:pt x="1189" y="501"/>
                    <a:pt x="1193" y="497"/>
                  </a:cubicBezTo>
                  <a:cubicBezTo>
                    <a:pt x="1193" y="496"/>
                    <a:pt x="1194" y="496"/>
                    <a:pt x="1194" y="497"/>
                  </a:cubicBezTo>
                  <a:cubicBezTo>
                    <a:pt x="1195" y="499"/>
                    <a:pt x="1195" y="500"/>
                    <a:pt x="1196" y="500"/>
                  </a:cubicBezTo>
                  <a:cubicBezTo>
                    <a:pt x="1197" y="501"/>
                    <a:pt x="1198" y="501"/>
                    <a:pt x="1198" y="500"/>
                  </a:cubicBezTo>
                  <a:lnTo>
                    <a:pt x="1199" y="499"/>
                  </a:lnTo>
                  <a:cubicBezTo>
                    <a:pt x="1199" y="497"/>
                    <a:pt x="1200" y="497"/>
                    <a:pt x="1200" y="497"/>
                  </a:cubicBezTo>
                  <a:cubicBezTo>
                    <a:pt x="1203" y="497"/>
                    <a:pt x="1205" y="497"/>
                    <a:pt x="1207" y="499"/>
                  </a:cubicBezTo>
                  <a:cubicBezTo>
                    <a:pt x="1211" y="501"/>
                    <a:pt x="1214" y="503"/>
                    <a:pt x="1216" y="508"/>
                  </a:cubicBezTo>
                  <a:lnTo>
                    <a:pt x="1216" y="509"/>
                  </a:lnTo>
                  <a:cubicBezTo>
                    <a:pt x="1217" y="514"/>
                    <a:pt x="1217" y="514"/>
                    <a:pt x="1212" y="516"/>
                  </a:cubicBezTo>
                  <a:cubicBezTo>
                    <a:pt x="1212" y="516"/>
                    <a:pt x="1211" y="517"/>
                    <a:pt x="1210" y="517"/>
                  </a:cubicBezTo>
                  <a:cubicBezTo>
                    <a:pt x="1208" y="518"/>
                    <a:pt x="1207" y="517"/>
                    <a:pt x="1205" y="517"/>
                  </a:cubicBezTo>
                  <a:cubicBezTo>
                    <a:pt x="1204" y="516"/>
                    <a:pt x="1204" y="517"/>
                    <a:pt x="1203" y="517"/>
                  </a:cubicBezTo>
                  <a:cubicBezTo>
                    <a:pt x="1203" y="518"/>
                    <a:pt x="1203" y="518"/>
                    <a:pt x="1203" y="519"/>
                  </a:cubicBezTo>
                  <a:cubicBezTo>
                    <a:pt x="1203" y="520"/>
                    <a:pt x="1203" y="520"/>
                    <a:pt x="1202" y="520"/>
                  </a:cubicBezTo>
                  <a:cubicBezTo>
                    <a:pt x="1201" y="520"/>
                    <a:pt x="1200" y="520"/>
                    <a:pt x="1200" y="521"/>
                  </a:cubicBezTo>
                  <a:cubicBezTo>
                    <a:pt x="1198" y="521"/>
                    <a:pt x="1197" y="520"/>
                    <a:pt x="1195" y="519"/>
                  </a:cubicBezTo>
                  <a:cubicBezTo>
                    <a:pt x="1194" y="518"/>
                    <a:pt x="1194" y="517"/>
                    <a:pt x="1192" y="517"/>
                  </a:cubicBezTo>
                  <a:lnTo>
                    <a:pt x="1191" y="518"/>
                  </a:lnTo>
                  <a:lnTo>
                    <a:pt x="1191" y="519"/>
                  </a:lnTo>
                  <a:cubicBezTo>
                    <a:pt x="1192" y="519"/>
                    <a:pt x="1193" y="519"/>
                    <a:pt x="1194" y="520"/>
                  </a:cubicBezTo>
                  <a:lnTo>
                    <a:pt x="1195" y="521"/>
                  </a:lnTo>
                  <a:cubicBezTo>
                    <a:pt x="1196" y="522"/>
                    <a:pt x="1196" y="523"/>
                    <a:pt x="1195" y="524"/>
                  </a:cubicBezTo>
                  <a:cubicBezTo>
                    <a:pt x="1193" y="525"/>
                    <a:pt x="1192" y="526"/>
                    <a:pt x="1190" y="525"/>
                  </a:cubicBezTo>
                  <a:cubicBezTo>
                    <a:pt x="1188" y="525"/>
                    <a:pt x="1188" y="525"/>
                    <a:pt x="1188" y="527"/>
                  </a:cubicBezTo>
                  <a:cubicBezTo>
                    <a:pt x="1188" y="528"/>
                    <a:pt x="1187" y="528"/>
                    <a:pt x="1187" y="529"/>
                  </a:cubicBezTo>
                  <a:cubicBezTo>
                    <a:pt x="1185" y="530"/>
                    <a:pt x="1184" y="531"/>
                    <a:pt x="1182" y="532"/>
                  </a:cubicBezTo>
                  <a:cubicBezTo>
                    <a:pt x="1176" y="534"/>
                    <a:pt x="1172" y="539"/>
                    <a:pt x="1169" y="545"/>
                  </a:cubicBezTo>
                  <a:cubicBezTo>
                    <a:pt x="1168" y="547"/>
                    <a:pt x="1165" y="549"/>
                    <a:pt x="1163" y="551"/>
                  </a:cubicBezTo>
                  <a:cubicBezTo>
                    <a:pt x="1163" y="552"/>
                    <a:pt x="1162" y="553"/>
                    <a:pt x="1160" y="551"/>
                  </a:cubicBezTo>
                  <a:lnTo>
                    <a:pt x="1159" y="551"/>
                  </a:lnTo>
                  <a:lnTo>
                    <a:pt x="1159" y="552"/>
                  </a:lnTo>
                  <a:cubicBezTo>
                    <a:pt x="1159" y="553"/>
                    <a:pt x="1160" y="553"/>
                    <a:pt x="1160" y="554"/>
                  </a:cubicBezTo>
                  <a:cubicBezTo>
                    <a:pt x="1161" y="555"/>
                    <a:pt x="1161" y="556"/>
                    <a:pt x="1161" y="558"/>
                  </a:cubicBezTo>
                  <a:cubicBezTo>
                    <a:pt x="1161" y="560"/>
                    <a:pt x="1161" y="560"/>
                    <a:pt x="1157" y="560"/>
                  </a:cubicBezTo>
                  <a:lnTo>
                    <a:pt x="1156" y="560"/>
                  </a:lnTo>
                  <a:lnTo>
                    <a:pt x="1156" y="561"/>
                  </a:lnTo>
                  <a:cubicBezTo>
                    <a:pt x="1156" y="561"/>
                    <a:pt x="1157" y="562"/>
                    <a:pt x="1157" y="563"/>
                  </a:cubicBezTo>
                  <a:cubicBezTo>
                    <a:pt x="1159" y="563"/>
                    <a:pt x="1160" y="564"/>
                    <a:pt x="1161" y="564"/>
                  </a:cubicBezTo>
                  <a:cubicBezTo>
                    <a:pt x="1161" y="565"/>
                    <a:pt x="1162" y="566"/>
                    <a:pt x="1161" y="567"/>
                  </a:cubicBezTo>
                  <a:cubicBezTo>
                    <a:pt x="1161" y="570"/>
                    <a:pt x="1160" y="571"/>
                    <a:pt x="1157" y="573"/>
                  </a:cubicBezTo>
                  <a:cubicBezTo>
                    <a:pt x="1154" y="574"/>
                    <a:pt x="1153" y="577"/>
                    <a:pt x="1153" y="580"/>
                  </a:cubicBezTo>
                  <a:cubicBezTo>
                    <a:pt x="1152" y="581"/>
                    <a:pt x="1152" y="581"/>
                    <a:pt x="1151" y="582"/>
                  </a:cubicBezTo>
                  <a:lnTo>
                    <a:pt x="1151" y="581"/>
                  </a:lnTo>
                  <a:cubicBezTo>
                    <a:pt x="1151" y="579"/>
                    <a:pt x="1151" y="577"/>
                    <a:pt x="1152" y="574"/>
                  </a:cubicBezTo>
                  <a:cubicBezTo>
                    <a:pt x="1154" y="572"/>
                    <a:pt x="1152" y="571"/>
                    <a:pt x="1152" y="569"/>
                  </a:cubicBezTo>
                  <a:lnTo>
                    <a:pt x="1151" y="569"/>
                  </a:lnTo>
                  <a:cubicBezTo>
                    <a:pt x="1151" y="567"/>
                    <a:pt x="1150" y="566"/>
                    <a:pt x="1150" y="567"/>
                  </a:cubicBezTo>
                  <a:cubicBezTo>
                    <a:pt x="1147" y="567"/>
                    <a:pt x="1146" y="569"/>
                    <a:pt x="1144" y="570"/>
                  </a:cubicBezTo>
                  <a:cubicBezTo>
                    <a:pt x="1145" y="570"/>
                    <a:pt x="1145" y="571"/>
                    <a:pt x="1145" y="571"/>
                  </a:cubicBezTo>
                  <a:cubicBezTo>
                    <a:pt x="1146" y="572"/>
                    <a:pt x="1146" y="572"/>
                    <a:pt x="1144" y="573"/>
                  </a:cubicBezTo>
                  <a:cubicBezTo>
                    <a:pt x="1144" y="575"/>
                    <a:pt x="1146" y="575"/>
                    <a:pt x="1147" y="577"/>
                  </a:cubicBezTo>
                  <a:cubicBezTo>
                    <a:pt x="1147" y="578"/>
                    <a:pt x="1147" y="579"/>
                    <a:pt x="1146" y="579"/>
                  </a:cubicBezTo>
                  <a:cubicBezTo>
                    <a:pt x="1145" y="580"/>
                    <a:pt x="1144" y="580"/>
                    <a:pt x="1145" y="582"/>
                  </a:cubicBezTo>
                  <a:cubicBezTo>
                    <a:pt x="1146" y="582"/>
                    <a:pt x="1145" y="584"/>
                    <a:pt x="1145" y="585"/>
                  </a:cubicBezTo>
                  <a:cubicBezTo>
                    <a:pt x="1144" y="588"/>
                    <a:pt x="1144" y="589"/>
                    <a:pt x="1143" y="591"/>
                  </a:cubicBezTo>
                  <a:cubicBezTo>
                    <a:pt x="1142" y="591"/>
                    <a:pt x="1142" y="592"/>
                    <a:pt x="1141" y="592"/>
                  </a:cubicBezTo>
                  <a:cubicBezTo>
                    <a:pt x="1140" y="592"/>
                    <a:pt x="1139" y="592"/>
                    <a:pt x="1139" y="591"/>
                  </a:cubicBezTo>
                  <a:cubicBezTo>
                    <a:pt x="1138" y="591"/>
                    <a:pt x="1138" y="591"/>
                    <a:pt x="1137" y="591"/>
                  </a:cubicBezTo>
                  <a:cubicBezTo>
                    <a:pt x="1137" y="592"/>
                    <a:pt x="1137" y="592"/>
                    <a:pt x="1137" y="593"/>
                  </a:cubicBezTo>
                  <a:cubicBezTo>
                    <a:pt x="1138" y="593"/>
                    <a:pt x="1138" y="594"/>
                    <a:pt x="1138" y="595"/>
                  </a:cubicBezTo>
                  <a:cubicBezTo>
                    <a:pt x="1137" y="596"/>
                    <a:pt x="1138" y="597"/>
                    <a:pt x="1138" y="599"/>
                  </a:cubicBezTo>
                  <a:cubicBezTo>
                    <a:pt x="1140" y="601"/>
                    <a:pt x="1137" y="604"/>
                    <a:pt x="1135" y="603"/>
                  </a:cubicBezTo>
                  <a:cubicBezTo>
                    <a:pt x="1134" y="603"/>
                    <a:pt x="1133" y="602"/>
                    <a:pt x="1133" y="603"/>
                  </a:cubicBezTo>
                  <a:cubicBezTo>
                    <a:pt x="1130" y="604"/>
                    <a:pt x="1128" y="602"/>
                    <a:pt x="1126" y="600"/>
                  </a:cubicBezTo>
                  <a:lnTo>
                    <a:pt x="1125" y="600"/>
                  </a:lnTo>
                  <a:lnTo>
                    <a:pt x="1125" y="601"/>
                  </a:lnTo>
                  <a:cubicBezTo>
                    <a:pt x="1126" y="602"/>
                    <a:pt x="1127" y="604"/>
                    <a:pt x="1129" y="605"/>
                  </a:cubicBezTo>
                  <a:cubicBezTo>
                    <a:pt x="1130" y="606"/>
                    <a:pt x="1130" y="607"/>
                    <a:pt x="1129" y="608"/>
                  </a:cubicBezTo>
                  <a:cubicBezTo>
                    <a:pt x="1129" y="608"/>
                    <a:pt x="1128" y="609"/>
                    <a:pt x="1127" y="610"/>
                  </a:cubicBezTo>
                  <a:cubicBezTo>
                    <a:pt x="1127" y="610"/>
                    <a:pt x="1126" y="611"/>
                    <a:pt x="1125" y="610"/>
                  </a:cubicBezTo>
                  <a:cubicBezTo>
                    <a:pt x="1124" y="610"/>
                    <a:pt x="1122" y="610"/>
                    <a:pt x="1120" y="610"/>
                  </a:cubicBezTo>
                  <a:cubicBezTo>
                    <a:pt x="1118" y="611"/>
                    <a:pt x="1117" y="610"/>
                    <a:pt x="1116" y="608"/>
                  </a:cubicBezTo>
                  <a:cubicBezTo>
                    <a:pt x="1115" y="608"/>
                    <a:pt x="1115" y="607"/>
                    <a:pt x="1114" y="607"/>
                  </a:cubicBezTo>
                  <a:cubicBezTo>
                    <a:pt x="1114" y="607"/>
                    <a:pt x="1114" y="608"/>
                    <a:pt x="1114" y="609"/>
                  </a:cubicBezTo>
                  <a:cubicBezTo>
                    <a:pt x="1115" y="610"/>
                    <a:pt x="1116" y="612"/>
                    <a:pt x="1117" y="613"/>
                  </a:cubicBezTo>
                  <a:cubicBezTo>
                    <a:pt x="1118" y="614"/>
                    <a:pt x="1118" y="615"/>
                    <a:pt x="1117" y="616"/>
                  </a:cubicBezTo>
                  <a:cubicBezTo>
                    <a:pt x="1116" y="617"/>
                    <a:pt x="1115" y="617"/>
                    <a:pt x="1115" y="619"/>
                  </a:cubicBezTo>
                  <a:cubicBezTo>
                    <a:pt x="1114" y="619"/>
                    <a:pt x="1113" y="620"/>
                    <a:pt x="1113" y="621"/>
                  </a:cubicBezTo>
                  <a:cubicBezTo>
                    <a:pt x="1112" y="622"/>
                    <a:pt x="1111" y="622"/>
                    <a:pt x="1111" y="621"/>
                  </a:cubicBezTo>
                  <a:cubicBezTo>
                    <a:pt x="1109" y="620"/>
                    <a:pt x="1109" y="619"/>
                    <a:pt x="1108" y="617"/>
                  </a:cubicBezTo>
                  <a:cubicBezTo>
                    <a:pt x="1106" y="615"/>
                    <a:pt x="1106" y="613"/>
                    <a:pt x="1107" y="611"/>
                  </a:cubicBezTo>
                  <a:cubicBezTo>
                    <a:pt x="1107" y="610"/>
                    <a:pt x="1107" y="609"/>
                    <a:pt x="1107" y="608"/>
                  </a:cubicBezTo>
                  <a:lnTo>
                    <a:pt x="1106" y="608"/>
                  </a:lnTo>
                  <a:cubicBezTo>
                    <a:pt x="1106" y="608"/>
                    <a:pt x="1105" y="608"/>
                    <a:pt x="1105" y="609"/>
                  </a:cubicBezTo>
                  <a:cubicBezTo>
                    <a:pt x="1105" y="610"/>
                    <a:pt x="1104" y="612"/>
                    <a:pt x="1104" y="614"/>
                  </a:cubicBezTo>
                  <a:cubicBezTo>
                    <a:pt x="1104" y="614"/>
                    <a:pt x="1104" y="615"/>
                    <a:pt x="1105" y="616"/>
                  </a:cubicBezTo>
                  <a:cubicBezTo>
                    <a:pt x="1105" y="617"/>
                    <a:pt x="1106" y="618"/>
                    <a:pt x="1106" y="619"/>
                  </a:cubicBezTo>
                  <a:cubicBezTo>
                    <a:pt x="1108" y="621"/>
                    <a:pt x="1109" y="624"/>
                    <a:pt x="1109" y="627"/>
                  </a:cubicBezTo>
                  <a:cubicBezTo>
                    <a:pt x="1109" y="627"/>
                    <a:pt x="1109" y="628"/>
                    <a:pt x="1109" y="629"/>
                  </a:cubicBezTo>
                  <a:cubicBezTo>
                    <a:pt x="1108" y="631"/>
                    <a:pt x="1109" y="633"/>
                    <a:pt x="1108" y="635"/>
                  </a:cubicBezTo>
                  <a:cubicBezTo>
                    <a:pt x="1107" y="637"/>
                    <a:pt x="1106" y="640"/>
                    <a:pt x="1105" y="641"/>
                  </a:cubicBezTo>
                  <a:cubicBezTo>
                    <a:pt x="1104" y="643"/>
                    <a:pt x="1104" y="643"/>
                    <a:pt x="1101" y="642"/>
                  </a:cubicBezTo>
                  <a:cubicBezTo>
                    <a:pt x="1101" y="642"/>
                    <a:pt x="1100" y="641"/>
                    <a:pt x="1099" y="641"/>
                  </a:cubicBezTo>
                  <a:cubicBezTo>
                    <a:pt x="1097" y="640"/>
                    <a:pt x="1095" y="640"/>
                    <a:pt x="1094" y="637"/>
                  </a:cubicBezTo>
                  <a:cubicBezTo>
                    <a:pt x="1094" y="634"/>
                    <a:pt x="1094" y="631"/>
                    <a:pt x="1094" y="628"/>
                  </a:cubicBezTo>
                  <a:lnTo>
                    <a:pt x="1094" y="627"/>
                  </a:lnTo>
                  <a:cubicBezTo>
                    <a:pt x="1094" y="627"/>
                    <a:pt x="1093" y="627"/>
                    <a:pt x="1092" y="628"/>
                  </a:cubicBezTo>
                  <a:cubicBezTo>
                    <a:pt x="1092" y="629"/>
                    <a:pt x="1092" y="631"/>
                    <a:pt x="1091" y="632"/>
                  </a:cubicBezTo>
                  <a:cubicBezTo>
                    <a:pt x="1091" y="634"/>
                    <a:pt x="1090" y="634"/>
                    <a:pt x="1087" y="634"/>
                  </a:cubicBezTo>
                  <a:cubicBezTo>
                    <a:pt x="1086" y="634"/>
                    <a:pt x="1085" y="634"/>
                    <a:pt x="1084" y="634"/>
                  </a:cubicBezTo>
                  <a:cubicBezTo>
                    <a:pt x="1083" y="634"/>
                    <a:pt x="1083" y="635"/>
                    <a:pt x="1083" y="635"/>
                  </a:cubicBezTo>
                  <a:lnTo>
                    <a:pt x="1083" y="636"/>
                  </a:lnTo>
                  <a:cubicBezTo>
                    <a:pt x="1084" y="636"/>
                    <a:pt x="1084" y="637"/>
                    <a:pt x="1085" y="637"/>
                  </a:cubicBezTo>
                  <a:cubicBezTo>
                    <a:pt x="1087" y="637"/>
                    <a:pt x="1090" y="637"/>
                    <a:pt x="1091" y="640"/>
                  </a:cubicBezTo>
                  <a:cubicBezTo>
                    <a:pt x="1093" y="642"/>
                    <a:pt x="1095" y="642"/>
                    <a:pt x="1098" y="644"/>
                  </a:cubicBezTo>
                  <a:cubicBezTo>
                    <a:pt x="1098" y="644"/>
                    <a:pt x="1099" y="645"/>
                    <a:pt x="1098" y="645"/>
                  </a:cubicBezTo>
                  <a:lnTo>
                    <a:pt x="1098" y="646"/>
                  </a:lnTo>
                  <a:cubicBezTo>
                    <a:pt x="1092" y="649"/>
                    <a:pt x="1086" y="650"/>
                    <a:pt x="1081" y="651"/>
                  </a:cubicBezTo>
                  <a:cubicBezTo>
                    <a:pt x="1076" y="652"/>
                    <a:pt x="1072" y="652"/>
                    <a:pt x="1067" y="651"/>
                  </a:cubicBezTo>
                  <a:cubicBezTo>
                    <a:pt x="1065" y="651"/>
                    <a:pt x="1062" y="650"/>
                    <a:pt x="1060" y="650"/>
                  </a:cubicBezTo>
                  <a:cubicBezTo>
                    <a:pt x="1058" y="651"/>
                    <a:pt x="1057" y="650"/>
                    <a:pt x="1056" y="649"/>
                  </a:cubicBezTo>
                  <a:cubicBezTo>
                    <a:pt x="1055" y="649"/>
                    <a:pt x="1054" y="649"/>
                    <a:pt x="1054" y="649"/>
                  </a:cubicBezTo>
                  <a:cubicBezTo>
                    <a:pt x="1053" y="649"/>
                    <a:pt x="1052" y="649"/>
                    <a:pt x="1051" y="649"/>
                  </a:cubicBezTo>
                  <a:cubicBezTo>
                    <a:pt x="1049" y="649"/>
                    <a:pt x="1048" y="646"/>
                    <a:pt x="1046" y="646"/>
                  </a:cubicBezTo>
                  <a:cubicBezTo>
                    <a:pt x="1043" y="649"/>
                    <a:pt x="1040" y="648"/>
                    <a:pt x="1037" y="650"/>
                  </a:cubicBezTo>
                  <a:cubicBezTo>
                    <a:pt x="1035" y="652"/>
                    <a:pt x="1032" y="652"/>
                    <a:pt x="1029" y="654"/>
                  </a:cubicBezTo>
                  <a:cubicBezTo>
                    <a:pt x="1028" y="656"/>
                    <a:pt x="1025" y="657"/>
                    <a:pt x="1023" y="657"/>
                  </a:cubicBezTo>
                  <a:cubicBezTo>
                    <a:pt x="1023" y="657"/>
                    <a:pt x="1022" y="656"/>
                    <a:pt x="1022" y="657"/>
                  </a:cubicBezTo>
                  <a:cubicBezTo>
                    <a:pt x="1017" y="658"/>
                    <a:pt x="1015" y="658"/>
                    <a:pt x="1011" y="657"/>
                  </a:cubicBezTo>
                  <a:cubicBezTo>
                    <a:pt x="1011" y="656"/>
                    <a:pt x="1009" y="657"/>
                    <a:pt x="1008" y="657"/>
                  </a:cubicBezTo>
                  <a:cubicBezTo>
                    <a:pt x="1008" y="657"/>
                    <a:pt x="1007" y="658"/>
                    <a:pt x="1006" y="657"/>
                  </a:cubicBezTo>
                  <a:cubicBezTo>
                    <a:pt x="1004" y="656"/>
                    <a:pt x="1002" y="656"/>
                    <a:pt x="999" y="654"/>
                  </a:cubicBezTo>
                  <a:cubicBezTo>
                    <a:pt x="997" y="653"/>
                    <a:pt x="996" y="653"/>
                    <a:pt x="994" y="656"/>
                  </a:cubicBezTo>
                  <a:cubicBezTo>
                    <a:pt x="994" y="657"/>
                    <a:pt x="992" y="657"/>
                    <a:pt x="991" y="656"/>
                  </a:cubicBezTo>
                  <a:cubicBezTo>
                    <a:pt x="989" y="656"/>
                    <a:pt x="989" y="656"/>
                    <a:pt x="989" y="658"/>
                  </a:cubicBezTo>
                  <a:lnTo>
                    <a:pt x="989" y="659"/>
                  </a:lnTo>
                  <a:cubicBezTo>
                    <a:pt x="989" y="660"/>
                    <a:pt x="989" y="660"/>
                    <a:pt x="988" y="661"/>
                  </a:cubicBezTo>
                  <a:lnTo>
                    <a:pt x="987" y="661"/>
                  </a:lnTo>
                  <a:cubicBezTo>
                    <a:pt x="986" y="661"/>
                    <a:pt x="985" y="661"/>
                    <a:pt x="985" y="663"/>
                  </a:cubicBezTo>
                  <a:cubicBezTo>
                    <a:pt x="985" y="666"/>
                    <a:pt x="983" y="668"/>
                    <a:pt x="981" y="668"/>
                  </a:cubicBezTo>
                  <a:cubicBezTo>
                    <a:pt x="978" y="669"/>
                    <a:pt x="976" y="670"/>
                    <a:pt x="974" y="672"/>
                  </a:cubicBezTo>
                  <a:cubicBezTo>
                    <a:pt x="973" y="674"/>
                    <a:pt x="972" y="674"/>
                    <a:pt x="970" y="674"/>
                  </a:cubicBezTo>
                  <a:cubicBezTo>
                    <a:pt x="969" y="675"/>
                    <a:pt x="968" y="677"/>
                    <a:pt x="968" y="678"/>
                  </a:cubicBezTo>
                  <a:cubicBezTo>
                    <a:pt x="967" y="680"/>
                    <a:pt x="966" y="681"/>
                    <a:pt x="964" y="682"/>
                  </a:cubicBezTo>
                  <a:cubicBezTo>
                    <a:pt x="962" y="683"/>
                    <a:pt x="960" y="684"/>
                    <a:pt x="959" y="686"/>
                  </a:cubicBezTo>
                  <a:cubicBezTo>
                    <a:pt x="957" y="688"/>
                    <a:pt x="956" y="691"/>
                    <a:pt x="953" y="692"/>
                  </a:cubicBezTo>
                  <a:cubicBezTo>
                    <a:pt x="952" y="693"/>
                    <a:pt x="951" y="693"/>
                    <a:pt x="950" y="693"/>
                  </a:cubicBezTo>
                  <a:cubicBezTo>
                    <a:pt x="947" y="692"/>
                    <a:pt x="946" y="691"/>
                    <a:pt x="946" y="690"/>
                  </a:cubicBezTo>
                  <a:cubicBezTo>
                    <a:pt x="945" y="690"/>
                    <a:pt x="945" y="689"/>
                    <a:pt x="945" y="688"/>
                  </a:cubicBezTo>
                  <a:cubicBezTo>
                    <a:pt x="944" y="688"/>
                    <a:pt x="945" y="687"/>
                    <a:pt x="944" y="686"/>
                  </a:cubicBezTo>
                  <a:cubicBezTo>
                    <a:pt x="943" y="685"/>
                    <a:pt x="943" y="683"/>
                    <a:pt x="944" y="681"/>
                  </a:cubicBezTo>
                  <a:cubicBezTo>
                    <a:pt x="944" y="680"/>
                    <a:pt x="943" y="679"/>
                    <a:pt x="942" y="679"/>
                  </a:cubicBezTo>
                  <a:cubicBezTo>
                    <a:pt x="941" y="679"/>
                    <a:pt x="941" y="679"/>
                    <a:pt x="939" y="679"/>
                  </a:cubicBezTo>
                  <a:cubicBezTo>
                    <a:pt x="938" y="678"/>
                    <a:pt x="936" y="678"/>
                    <a:pt x="935" y="678"/>
                  </a:cubicBezTo>
                  <a:lnTo>
                    <a:pt x="935" y="677"/>
                  </a:lnTo>
                  <a:cubicBezTo>
                    <a:pt x="935" y="674"/>
                    <a:pt x="935" y="672"/>
                    <a:pt x="933" y="671"/>
                  </a:cubicBezTo>
                  <a:cubicBezTo>
                    <a:pt x="933" y="670"/>
                    <a:pt x="931" y="668"/>
                    <a:pt x="931" y="667"/>
                  </a:cubicBezTo>
                  <a:cubicBezTo>
                    <a:pt x="931" y="667"/>
                    <a:pt x="931" y="666"/>
                    <a:pt x="933" y="666"/>
                  </a:cubicBezTo>
                  <a:cubicBezTo>
                    <a:pt x="933" y="665"/>
                    <a:pt x="934" y="663"/>
                    <a:pt x="934" y="663"/>
                  </a:cubicBezTo>
                  <a:cubicBezTo>
                    <a:pt x="934" y="661"/>
                    <a:pt x="935" y="659"/>
                    <a:pt x="934" y="657"/>
                  </a:cubicBezTo>
                  <a:cubicBezTo>
                    <a:pt x="934" y="656"/>
                    <a:pt x="934" y="656"/>
                    <a:pt x="935" y="654"/>
                  </a:cubicBezTo>
                  <a:cubicBezTo>
                    <a:pt x="935" y="653"/>
                    <a:pt x="935" y="652"/>
                    <a:pt x="935" y="652"/>
                  </a:cubicBezTo>
                  <a:cubicBezTo>
                    <a:pt x="935" y="652"/>
                    <a:pt x="935" y="651"/>
                    <a:pt x="935" y="650"/>
                  </a:cubicBezTo>
                  <a:cubicBezTo>
                    <a:pt x="934" y="648"/>
                    <a:pt x="935" y="644"/>
                    <a:pt x="935" y="642"/>
                  </a:cubicBezTo>
                  <a:cubicBezTo>
                    <a:pt x="935" y="640"/>
                    <a:pt x="935" y="640"/>
                    <a:pt x="937" y="640"/>
                  </a:cubicBezTo>
                  <a:cubicBezTo>
                    <a:pt x="939" y="639"/>
                    <a:pt x="941" y="639"/>
                    <a:pt x="942" y="637"/>
                  </a:cubicBezTo>
                  <a:cubicBezTo>
                    <a:pt x="941" y="637"/>
                    <a:pt x="938" y="637"/>
                    <a:pt x="937" y="636"/>
                  </a:cubicBezTo>
                  <a:cubicBezTo>
                    <a:pt x="936" y="636"/>
                    <a:pt x="936" y="635"/>
                    <a:pt x="936" y="635"/>
                  </a:cubicBezTo>
                  <a:cubicBezTo>
                    <a:pt x="936" y="634"/>
                    <a:pt x="936" y="634"/>
                    <a:pt x="936" y="633"/>
                  </a:cubicBezTo>
                  <a:cubicBezTo>
                    <a:pt x="938" y="630"/>
                    <a:pt x="939" y="627"/>
                    <a:pt x="939" y="624"/>
                  </a:cubicBezTo>
                  <a:cubicBezTo>
                    <a:pt x="939" y="623"/>
                    <a:pt x="939" y="622"/>
                    <a:pt x="939" y="621"/>
                  </a:cubicBezTo>
                  <a:cubicBezTo>
                    <a:pt x="941" y="620"/>
                    <a:pt x="941" y="619"/>
                    <a:pt x="941" y="618"/>
                  </a:cubicBezTo>
                  <a:cubicBezTo>
                    <a:pt x="939" y="616"/>
                    <a:pt x="941" y="614"/>
                    <a:pt x="943" y="613"/>
                  </a:cubicBezTo>
                  <a:cubicBezTo>
                    <a:pt x="944" y="613"/>
                    <a:pt x="945" y="612"/>
                    <a:pt x="946" y="612"/>
                  </a:cubicBezTo>
                  <a:cubicBezTo>
                    <a:pt x="946" y="611"/>
                    <a:pt x="946" y="611"/>
                    <a:pt x="946" y="610"/>
                  </a:cubicBezTo>
                  <a:cubicBezTo>
                    <a:pt x="945" y="609"/>
                    <a:pt x="945" y="608"/>
                    <a:pt x="946" y="608"/>
                  </a:cubicBezTo>
                  <a:cubicBezTo>
                    <a:pt x="946" y="607"/>
                    <a:pt x="946" y="606"/>
                    <a:pt x="946" y="605"/>
                  </a:cubicBezTo>
                  <a:cubicBezTo>
                    <a:pt x="947" y="604"/>
                    <a:pt x="948" y="603"/>
                    <a:pt x="950" y="602"/>
                  </a:cubicBezTo>
                  <a:cubicBezTo>
                    <a:pt x="951" y="601"/>
                    <a:pt x="953" y="601"/>
                    <a:pt x="954" y="600"/>
                  </a:cubicBezTo>
                  <a:lnTo>
                    <a:pt x="955" y="599"/>
                  </a:lnTo>
                  <a:cubicBezTo>
                    <a:pt x="956" y="598"/>
                    <a:pt x="956" y="598"/>
                    <a:pt x="958" y="599"/>
                  </a:cubicBezTo>
                  <a:cubicBezTo>
                    <a:pt x="958" y="599"/>
                    <a:pt x="959" y="599"/>
                    <a:pt x="959" y="600"/>
                  </a:cubicBezTo>
                  <a:cubicBezTo>
                    <a:pt x="959" y="598"/>
                    <a:pt x="959" y="597"/>
                    <a:pt x="960" y="596"/>
                  </a:cubicBezTo>
                  <a:cubicBezTo>
                    <a:pt x="961" y="596"/>
                    <a:pt x="962" y="596"/>
                    <a:pt x="963" y="596"/>
                  </a:cubicBezTo>
                  <a:cubicBezTo>
                    <a:pt x="966" y="598"/>
                    <a:pt x="968" y="598"/>
                    <a:pt x="970" y="595"/>
                  </a:cubicBezTo>
                  <a:cubicBezTo>
                    <a:pt x="970" y="594"/>
                    <a:pt x="971" y="595"/>
                    <a:pt x="972" y="595"/>
                  </a:cubicBezTo>
                  <a:cubicBezTo>
                    <a:pt x="973" y="595"/>
                    <a:pt x="973" y="595"/>
                    <a:pt x="973" y="594"/>
                  </a:cubicBezTo>
                  <a:cubicBezTo>
                    <a:pt x="973" y="593"/>
                    <a:pt x="973" y="592"/>
                    <a:pt x="974" y="592"/>
                  </a:cubicBezTo>
                  <a:cubicBezTo>
                    <a:pt x="975" y="591"/>
                    <a:pt x="975" y="590"/>
                    <a:pt x="976" y="590"/>
                  </a:cubicBezTo>
                  <a:cubicBezTo>
                    <a:pt x="976" y="589"/>
                    <a:pt x="975" y="589"/>
                    <a:pt x="975" y="588"/>
                  </a:cubicBezTo>
                  <a:lnTo>
                    <a:pt x="975" y="587"/>
                  </a:lnTo>
                  <a:lnTo>
                    <a:pt x="976" y="587"/>
                  </a:lnTo>
                  <a:cubicBezTo>
                    <a:pt x="976" y="587"/>
                    <a:pt x="977" y="587"/>
                    <a:pt x="976" y="588"/>
                  </a:cubicBezTo>
                  <a:lnTo>
                    <a:pt x="976" y="589"/>
                  </a:lnTo>
                  <a:lnTo>
                    <a:pt x="976" y="590"/>
                  </a:lnTo>
                  <a:cubicBezTo>
                    <a:pt x="977" y="589"/>
                    <a:pt x="978" y="589"/>
                    <a:pt x="978" y="589"/>
                  </a:cubicBezTo>
                  <a:cubicBezTo>
                    <a:pt x="979" y="588"/>
                    <a:pt x="979" y="587"/>
                    <a:pt x="978" y="587"/>
                  </a:cubicBezTo>
                  <a:cubicBezTo>
                    <a:pt x="975" y="585"/>
                    <a:pt x="973" y="582"/>
                    <a:pt x="971" y="579"/>
                  </a:cubicBezTo>
                  <a:cubicBezTo>
                    <a:pt x="970" y="580"/>
                    <a:pt x="970" y="582"/>
                    <a:pt x="971" y="582"/>
                  </a:cubicBezTo>
                  <a:cubicBezTo>
                    <a:pt x="971" y="584"/>
                    <a:pt x="971" y="584"/>
                    <a:pt x="972" y="585"/>
                  </a:cubicBezTo>
                  <a:cubicBezTo>
                    <a:pt x="972" y="587"/>
                    <a:pt x="971" y="589"/>
                    <a:pt x="969" y="589"/>
                  </a:cubicBezTo>
                  <a:cubicBezTo>
                    <a:pt x="967" y="589"/>
                    <a:pt x="964" y="589"/>
                    <a:pt x="962" y="587"/>
                  </a:cubicBezTo>
                  <a:lnTo>
                    <a:pt x="961" y="587"/>
                  </a:lnTo>
                  <a:cubicBezTo>
                    <a:pt x="960" y="582"/>
                    <a:pt x="960" y="581"/>
                    <a:pt x="961" y="578"/>
                  </a:cubicBezTo>
                  <a:cubicBezTo>
                    <a:pt x="961" y="577"/>
                    <a:pt x="962" y="575"/>
                    <a:pt x="963" y="574"/>
                  </a:cubicBezTo>
                  <a:cubicBezTo>
                    <a:pt x="963" y="573"/>
                    <a:pt x="964" y="572"/>
                    <a:pt x="965" y="572"/>
                  </a:cubicBezTo>
                  <a:cubicBezTo>
                    <a:pt x="966" y="572"/>
                    <a:pt x="967" y="572"/>
                    <a:pt x="967" y="572"/>
                  </a:cubicBezTo>
                  <a:cubicBezTo>
                    <a:pt x="968" y="572"/>
                    <a:pt x="968" y="571"/>
                    <a:pt x="968" y="571"/>
                  </a:cubicBezTo>
                  <a:lnTo>
                    <a:pt x="968" y="570"/>
                  </a:lnTo>
                  <a:cubicBezTo>
                    <a:pt x="968" y="569"/>
                    <a:pt x="970" y="567"/>
                    <a:pt x="971" y="569"/>
                  </a:cubicBezTo>
                  <a:cubicBezTo>
                    <a:pt x="972" y="570"/>
                    <a:pt x="973" y="570"/>
                    <a:pt x="974" y="571"/>
                  </a:cubicBezTo>
                  <a:cubicBezTo>
                    <a:pt x="976" y="571"/>
                    <a:pt x="977" y="573"/>
                    <a:pt x="979" y="573"/>
                  </a:cubicBezTo>
                  <a:cubicBezTo>
                    <a:pt x="979" y="573"/>
                    <a:pt x="980" y="573"/>
                    <a:pt x="980" y="572"/>
                  </a:cubicBezTo>
                  <a:cubicBezTo>
                    <a:pt x="981" y="571"/>
                    <a:pt x="981" y="571"/>
                    <a:pt x="980" y="571"/>
                  </a:cubicBezTo>
                  <a:cubicBezTo>
                    <a:pt x="980" y="570"/>
                    <a:pt x="979" y="570"/>
                    <a:pt x="979" y="569"/>
                  </a:cubicBezTo>
                  <a:cubicBezTo>
                    <a:pt x="978" y="567"/>
                    <a:pt x="979" y="567"/>
                    <a:pt x="979" y="566"/>
                  </a:cubicBezTo>
                  <a:cubicBezTo>
                    <a:pt x="980" y="566"/>
                    <a:pt x="981" y="565"/>
                    <a:pt x="983" y="564"/>
                  </a:cubicBezTo>
                  <a:cubicBezTo>
                    <a:pt x="982" y="564"/>
                    <a:pt x="982" y="564"/>
                    <a:pt x="982" y="564"/>
                  </a:cubicBezTo>
                  <a:cubicBezTo>
                    <a:pt x="981" y="563"/>
                    <a:pt x="981" y="563"/>
                    <a:pt x="981" y="563"/>
                  </a:cubicBezTo>
                  <a:cubicBezTo>
                    <a:pt x="981" y="562"/>
                    <a:pt x="982" y="562"/>
                    <a:pt x="982" y="562"/>
                  </a:cubicBezTo>
                  <a:lnTo>
                    <a:pt x="983" y="563"/>
                  </a:lnTo>
                  <a:cubicBezTo>
                    <a:pt x="983" y="562"/>
                    <a:pt x="983" y="562"/>
                    <a:pt x="982" y="562"/>
                  </a:cubicBezTo>
                  <a:cubicBezTo>
                    <a:pt x="982" y="561"/>
                    <a:pt x="981" y="561"/>
                    <a:pt x="980" y="561"/>
                  </a:cubicBezTo>
                  <a:cubicBezTo>
                    <a:pt x="979" y="561"/>
                    <a:pt x="979" y="562"/>
                    <a:pt x="978" y="562"/>
                  </a:cubicBezTo>
                  <a:cubicBezTo>
                    <a:pt x="975" y="564"/>
                    <a:pt x="973" y="563"/>
                    <a:pt x="972" y="559"/>
                  </a:cubicBezTo>
                  <a:cubicBezTo>
                    <a:pt x="971" y="558"/>
                    <a:pt x="972" y="556"/>
                    <a:pt x="973" y="556"/>
                  </a:cubicBezTo>
                  <a:cubicBezTo>
                    <a:pt x="974" y="555"/>
                    <a:pt x="976" y="554"/>
                    <a:pt x="977" y="552"/>
                  </a:cubicBezTo>
                  <a:lnTo>
                    <a:pt x="976" y="552"/>
                  </a:lnTo>
                  <a:cubicBezTo>
                    <a:pt x="977" y="552"/>
                    <a:pt x="977" y="552"/>
                    <a:pt x="977" y="552"/>
                  </a:cubicBezTo>
                  <a:cubicBezTo>
                    <a:pt x="976" y="552"/>
                    <a:pt x="976" y="551"/>
                    <a:pt x="977" y="551"/>
                  </a:cubicBezTo>
                  <a:cubicBezTo>
                    <a:pt x="978" y="549"/>
                    <a:pt x="979" y="548"/>
                    <a:pt x="981" y="548"/>
                  </a:cubicBezTo>
                  <a:cubicBezTo>
                    <a:pt x="983" y="547"/>
                    <a:pt x="981" y="547"/>
                    <a:pt x="981" y="546"/>
                  </a:cubicBezTo>
                  <a:lnTo>
                    <a:pt x="981" y="545"/>
                  </a:lnTo>
                  <a:cubicBezTo>
                    <a:pt x="982" y="545"/>
                    <a:pt x="983" y="545"/>
                    <a:pt x="984" y="545"/>
                  </a:cubicBezTo>
                  <a:cubicBezTo>
                    <a:pt x="985" y="545"/>
                    <a:pt x="986" y="545"/>
                    <a:pt x="986" y="543"/>
                  </a:cubicBezTo>
                  <a:cubicBezTo>
                    <a:pt x="985" y="543"/>
                    <a:pt x="985" y="542"/>
                    <a:pt x="985" y="542"/>
                  </a:cubicBezTo>
                  <a:cubicBezTo>
                    <a:pt x="985" y="541"/>
                    <a:pt x="985" y="541"/>
                    <a:pt x="985" y="541"/>
                  </a:cubicBezTo>
                  <a:cubicBezTo>
                    <a:pt x="987" y="540"/>
                    <a:pt x="987" y="539"/>
                    <a:pt x="988" y="537"/>
                  </a:cubicBezTo>
                  <a:cubicBezTo>
                    <a:pt x="988" y="536"/>
                    <a:pt x="988" y="534"/>
                    <a:pt x="989" y="533"/>
                  </a:cubicBezTo>
                  <a:cubicBezTo>
                    <a:pt x="989" y="532"/>
                    <a:pt x="989" y="531"/>
                    <a:pt x="989" y="530"/>
                  </a:cubicBezTo>
                  <a:lnTo>
                    <a:pt x="990" y="529"/>
                  </a:lnTo>
                  <a:cubicBezTo>
                    <a:pt x="991" y="528"/>
                    <a:pt x="991" y="528"/>
                    <a:pt x="990" y="527"/>
                  </a:cubicBezTo>
                  <a:cubicBezTo>
                    <a:pt x="990" y="526"/>
                    <a:pt x="990" y="525"/>
                    <a:pt x="992" y="525"/>
                  </a:cubicBezTo>
                  <a:cubicBezTo>
                    <a:pt x="992" y="524"/>
                    <a:pt x="992" y="524"/>
                    <a:pt x="993" y="524"/>
                  </a:cubicBezTo>
                  <a:cubicBezTo>
                    <a:pt x="993" y="523"/>
                    <a:pt x="993" y="523"/>
                    <a:pt x="993" y="522"/>
                  </a:cubicBezTo>
                  <a:cubicBezTo>
                    <a:pt x="992" y="522"/>
                    <a:pt x="992" y="521"/>
                    <a:pt x="991" y="521"/>
                  </a:cubicBezTo>
                  <a:cubicBezTo>
                    <a:pt x="991" y="520"/>
                    <a:pt x="991" y="520"/>
                    <a:pt x="992" y="520"/>
                  </a:cubicBezTo>
                  <a:cubicBezTo>
                    <a:pt x="993" y="519"/>
                    <a:pt x="993" y="518"/>
                    <a:pt x="994" y="517"/>
                  </a:cubicBezTo>
                  <a:cubicBezTo>
                    <a:pt x="994" y="516"/>
                    <a:pt x="994" y="514"/>
                    <a:pt x="994" y="514"/>
                  </a:cubicBezTo>
                  <a:cubicBezTo>
                    <a:pt x="993" y="512"/>
                    <a:pt x="993" y="511"/>
                    <a:pt x="995" y="509"/>
                  </a:cubicBezTo>
                  <a:cubicBezTo>
                    <a:pt x="996" y="508"/>
                    <a:pt x="997" y="506"/>
                    <a:pt x="997" y="505"/>
                  </a:cubicBezTo>
                  <a:cubicBezTo>
                    <a:pt x="998" y="505"/>
                    <a:pt x="998" y="504"/>
                    <a:pt x="998" y="503"/>
                  </a:cubicBezTo>
                  <a:cubicBezTo>
                    <a:pt x="998" y="503"/>
                    <a:pt x="997" y="503"/>
                    <a:pt x="997" y="502"/>
                  </a:cubicBezTo>
                  <a:cubicBezTo>
                    <a:pt x="995" y="499"/>
                    <a:pt x="994" y="496"/>
                    <a:pt x="993" y="494"/>
                  </a:cubicBezTo>
                  <a:cubicBezTo>
                    <a:pt x="991" y="491"/>
                    <a:pt x="989" y="488"/>
                    <a:pt x="987" y="486"/>
                  </a:cubicBezTo>
                  <a:lnTo>
                    <a:pt x="986" y="486"/>
                  </a:lnTo>
                  <a:cubicBezTo>
                    <a:pt x="983" y="486"/>
                    <a:pt x="981" y="483"/>
                    <a:pt x="977" y="483"/>
                  </a:cubicBezTo>
                  <a:lnTo>
                    <a:pt x="977" y="482"/>
                  </a:lnTo>
                  <a:cubicBezTo>
                    <a:pt x="976" y="481"/>
                    <a:pt x="976" y="481"/>
                    <a:pt x="975" y="480"/>
                  </a:cubicBezTo>
                  <a:cubicBezTo>
                    <a:pt x="974" y="479"/>
                    <a:pt x="974" y="479"/>
                    <a:pt x="973" y="480"/>
                  </a:cubicBezTo>
                  <a:cubicBezTo>
                    <a:pt x="971" y="481"/>
                    <a:pt x="970" y="481"/>
                    <a:pt x="969" y="479"/>
                  </a:cubicBezTo>
                  <a:cubicBezTo>
                    <a:pt x="967" y="477"/>
                    <a:pt x="966" y="474"/>
                    <a:pt x="966" y="470"/>
                  </a:cubicBezTo>
                  <a:lnTo>
                    <a:pt x="967" y="469"/>
                  </a:lnTo>
                  <a:cubicBezTo>
                    <a:pt x="968" y="469"/>
                    <a:pt x="969" y="469"/>
                    <a:pt x="970" y="468"/>
                  </a:cubicBezTo>
                  <a:cubicBezTo>
                    <a:pt x="971" y="468"/>
                    <a:pt x="972" y="468"/>
                    <a:pt x="971" y="467"/>
                  </a:cubicBezTo>
                  <a:cubicBezTo>
                    <a:pt x="969" y="466"/>
                    <a:pt x="969" y="463"/>
                    <a:pt x="968" y="462"/>
                  </a:cubicBezTo>
                  <a:cubicBezTo>
                    <a:pt x="967" y="460"/>
                    <a:pt x="969" y="457"/>
                    <a:pt x="972" y="457"/>
                  </a:cubicBezTo>
                  <a:cubicBezTo>
                    <a:pt x="973" y="457"/>
                    <a:pt x="974" y="457"/>
                    <a:pt x="976" y="458"/>
                  </a:cubicBezTo>
                  <a:cubicBezTo>
                    <a:pt x="977" y="458"/>
                    <a:pt x="978" y="459"/>
                    <a:pt x="979" y="459"/>
                  </a:cubicBezTo>
                  <a:cubicBezTo>
                    <a:pt x="982" y="459"/>
                    <a:pt x="985" y="460"/>
                    <a:pt x="987" y="462"/>
                  </a:cubicBezTo>
                  <a:cubicBezTo>
                    <a:pt x="987" y="462"/>
                    <a:pt x="988" y="463"/>
                    <a:pt x="989" y="463"/>
                  </a:cubicBezTo>
                  <a:lnTo>
                    <a:pt x="990" y="462"/>
                  </a:lnTo>
                  <a:lnTo>
                    <a:pt x="990" y="461"/>
                  </a:lnTo>
                  <a:cubicBezTo>
                    <a:pt x="989" y="460"/>
                    <a:pt x="989" y="460"/>
                    <a:pt x="989" y="460"/>
                  </a:cubicBezTo>
                  <a:cubicBezTo>
                    <a:pt x="987" y="460"/>
                    <a:pt x="986" y="459"/>
                    <a:pt x="985" y="458"/>
                  </a:cubicBezTo>
                  <a:cubicBezTo>
                    <a:pt x="984" y="457"/>
                    <a:pt x="982" y="458"/>
                    <a:pt x="981" y="457"/>
                  </a:cubicBezTo>
                  <a:cubicBezTo>
                    <a:pt x="980" y="457"/>
                    <a:pt x="979" y="456"/>
                    <a:pt x="979" y="454"/>
                  </a:cubicBezTo>
                  <a:cubicBezTo>
                    <a:pt x="979" y="453"/>
                    <a:pt x="979" y="451"/>
                    <a:pt x="979" y="450"/>
                  </a:cubicBezTo>
                  <a:cubicBezTo>
                    <a:pt x="977" y="448"/>
                    <a:pt x="978" y="445"/>
                    <a:pt x="977" y="443"/>
                  </a:cubicBezTo>
                  <a:cubicBezTo>
                    <a:pt x="977" y="441"/>
                    <a:pt x="977" y="439"/>
                    <a:pt x="979" y="438"/>
                  </a:cubicBezTo>
                  <a:cubicBezTo>
                    <a:pt x="981" y="437"/>
                    <a:pt x="983" y="435"/>
                    <a:pt x="986" y="435"/>
                  </a:cubicBezTo>
                  <a:cubicBezTo>
                    <a:pt x="989" y="437"/>
                    <a:pt x="993" y="438"/>
                    <a:pt x="996" y="438"/>
                  </a:cubicBezTo>
                  <a:cubicBezTo>
                    <a:pt x="997" y="439"/>
                    <a:pt x="999" y="439"/>
                    <a:pt x="1002" y="438"/>
                  </a:cubicBezTo>
                  <a:cubicBezTo>
                    <a:pt x="1003" y="438"/>
                    <a:pt x="1003" y="438"/>
                    <a:pt x="1004" y="439"/>
                  </a:cubicBezTo>
                  <a:cubicBezTo>
                    <a:pt x="1007" y="440"/>
                    <a:pt x="1011" y="441"/>
                    <a:pt x="1013" y="443"/>
                  </a:cubicBezTo>
                  <a:cubicBezTo>
                    <a:pt x="1014" y="444"/>
                    <a:pt x="1015" y="444"/>
                    <a:pt x="1015" y="443"/>
                  </a:cubicBezTo>
                  <a:cubicBezTo>
                    <a:pt x="1017" y="443"/>
                    <a:pt x="1020" y="442"/>
                    <a:pt x="1022" y="441"/>
                  </a:cubicBezTo>
                  <a:cubicBezTo>
                    <a:pt x="1023" y="440"/>
                    <a:pt x="1023" y="440"/>
                    <a:pt x="1024" y="439"/>
                  </a:cubicBezTo>
                  <a:cubicBezTo>
                    <a:pt x="1025" y="438"/>
                    <a:pt x="1026" y="438"/>
                    <a:pt x="1026" y="437"/>
                  </a:cubicBezTo>
                  <a:cubicBezTo>
                    <a:pt x="1028" y="437"/>
                    <a:pt x="1028" y="437"/>
                    <a:pt x="1028" y="435"/>
                  </a:cubicBezTo>
                  <a:cubicBezTo>
                    <a:pt x="1028" y="434"/>
                    <a:pt x="1028" y="434"/>
                    <a:pt x="1028" y="433"/>
                  </a:cubicBezTo>
                  <a:cubicBezTo>
                    <a:pt x="1026" y="433"/>
                    <a:pt x="1025" y="432"/>
                    <a:pt x="1024" y="431"/>
                  </a:cubicBezTo>
                  <a:cubicBezTo>
                    <a:pt x="1022" y="430"/>
                    <a:pt x="1022" y="427"/>
                    <a:pt x="1024" y="426"/>
                  </a:cubicBezTo>
                  <a:cubicBezTo>
                    <a:pt x="1026" y="424"/>
                    <a:pt x="1029" y="423"/>
                    <a:pt x="1031" y="422"/>
                  </a:cubicBezTo>
                  <a:cubicBezTo>
                    <a:pt x="1032" y="422"/>
                    <a:pt x="1033" y="422"/>
                    <a:pt x="1033" y="422"/>
                  </a:cubicBezTo>
                  <a:cubicBezTo>
                    <a:pt x="1035" y="422"/>
                    <a:pt x="1038" y="422"/>
                    <a:pt x="1040" y="422"/>
                  </a:cubicBezTo>
                  <a:cubicBezTo>
                    <a:pt x="1042" y="420"/>
                    <a:pt x="1044" y="421"/>
                    <a:pt x="1047" y="421"/>
                  </a:cubicBezTo>
                  <a:cubicBezTo>
                    <a:pt x="1049" y="421"/>
                    <a:pt x="1050" y="422"/>
                    <a:pt x="1051" y="423"/>
                  </a:cubicBezTo>
                  <a:cubicBezTo>
                    <a:pt x="1052" y="424"/>
                    <a:pt x="1053" y="424"/>
                    <a:pt x="1054" y="424"/>
                  </a:cubicBezTo>
                  <a:cubicBezTo>
                    <a:pt x="1054" y="423"/>
                    <a:pt x="1055" y="423"/>
                    <a:pt x="1055" y="423"/>
                  </a:cubicBezTo>
                  <a:cubicBezTo>
                    <a:pt x="1056" y="422"/>
                    <a:pt x="1058" y="422"/>
                    <a:pt x="1059" y="422"/>
                  </a:cubicBezTo>
                  <a:cubicBezTo>
                    <a:pt x="1060" y="421"/>
                    <a:pt x="1060" y="420"/>
                    <a:pt x="1061" y="417"/>
                  </a:cubicBezTo>
                  <a:lnTo>
                    <a:pt x="1062" y="416"/>
                  </a:lnTo>
                  <a:cubicBezTo>
                    <a:pt x="1063" y="415"/>
                    <a:pt x="1064" y="414"/>
                    <a:pt x="1065" y="414"/>
                  </a:cubicBezTo>
                  <a:cubicBezTo>
                    <a:pt x="1066" y="414"/>
                    <a:pt x="1068" y="414"/>
                    <a:pt x="1069" y="415"/>
                  </a:cubicBezTo>
                  <a:cubicBezTo>
                    <a:pt x="1069" y="416"/>
                    <a:pt x="1069" y="417"/>
                    <a:pt x="1069" y="418"/>
                  </a:cubicBezTo>
                  <a:lnTo>
                    <a:pt x="1070" y="418"/>
                  </a:lnTo>
                  <a:cubicBezTo>
                    <a:pt x="1072" y="417"/>
                    <a:pt x="1072" y="416"/>
                    <a:pt x="1072" y="416"/>
                  </a:cubicBezTo>
                  <a:cubicBezTo>
                    <a:pt x="1072" y="415"/>
                    <a:pt x="1073" y="414"/>
                    <a:pt x="1074" y="414"/>
                  </a:cubicBezTo>
                  <a:cubicBezTo>
                    <a:pt x="1077" y="415"/>
                    <a:pt x="1081" y="416"/>
                    <a:pt x="1084" y="417"/>
                  </a:cubicBezTo>
                  <a:lnTo>
                    <a:pt x="1116" y="431"/>
                  </a:lnTo>
                  <a:cubicBezTo>
                    <a:pt x="1117" y="432"/>
                    <a:pt x="1117" y="433"/>
                    <a:pt x="1116" y="433"/>
                  </a:cubicBezTo>
                  <a:cubicBezTo>
                    <a:pt x="1115" y="433"/>
                    <a:pt x="1115" y="433"/>
                    <a:pt x="1115" y="433"/>
                  </a:cubicBezTo>
                  <a:cubicBezTo>
                    <a:pt x="1114" y="432"/>
                    <a:pt x="1115" y="432"/>
                    <a:pt x="1115" y="431"/>
                  </a:cubicBezTo>
                  <a:lnTo>
                    <a:pt x="1116" y="431"/>
                  </a:lnTo>
                  <a:lnTo>
                    <a:pt x="1123" y="424"/>
                  </a:lnTo>
                  <a:lnTo>
                    <a:pt x="1124" y="424"/>
                  </a:lnTo>
                  <a:lnTo>
                    <a:pt x="1124" y="425"/>
                  </a:lnTo>
                  <a:cubicBezTo>
                    <a:pt x="1124" y="426"/>
                    <a:pt x="1124" y="426"/>
                    <a:pt x="1123" y="426"/>
                  </a:cubicBezTo>
                  <a:cubicBezTo>
                    <a:pt x="1123" y="426"/>
                    <a:pt x="1123" y="425"/>
                    <a:pt x="1122" y="425"/>
                  </a:cubicBezTo>
                  <a:cubicBezTo>
                    <a:pt x="1122" y="424"/>
                    <a:pt x="1122" y="424"/>
                    <a:pt x="1123" y="424"/>
                  </a:cubicBezTo>
                  <a:close/>
                  <a:moveTo>
                    <a:pt x="1132" y="426"/>
                  </a:moveTo>
                  <a:cubicBezTo>
                    <a:pt x="1133" y="427"/>
                    <a:pt x="1133" y="429"/>
                    <a:pt x="1132" y="430"/>
                  </a:cubicBezTo>
                  <a:cubicBezTo>
                    <a:pt x="1132" y="430"/>
                    <a:pt x="1131" y="430"/>
                    <a:pt x="1131" y="431"/>
                  </a:cubicBezTo>
                  <a:cubicBezTo>
                    <a:pt x="1130" y="430"/>
                    <a:pt x="1129" y="430"/>
                    <a:pt x="1129" y="430"/>
                  </a:cubicBezTo>
                  <a:cubicBezTo>
                    <a:pt x="1129" y="429"/>
                    <a:pt x="1129" y="427"/>
                    <a:pt x="1129" y="426"/>
                  </a:cubicBezTo>
                  <a:cubicBezTo>
                    <a:pt x="1130" y="426"/>
                    <a:pt x="1131" y="425"/>
                    <a:pt x="1132" y="426"/>
                  </a:cubicBezTo>
                  <a:close/>
                  <a:moveTo>
                    <a:pt x="1199" y="492"/>
                  </a:moveTo>
                  <a:lnTo>
                    <a:pt x="1199" y="493"/>
                  </a:lnTo>
                  <a:cubicBezTo>
                    <a:pt x="1199" y="494"/>
                    <a:pt x="1198" y="494"/>
                    <a:pt x="1198" y="495"/>
                  </a:cubicBezTo>
                  <a:lnTo>
                    <a:pt x="1198" y="496"/>
                  </a:lnTo>
                  <a:cubicBezTo>
                    <a:pt x="1198" y="497"/>
                    <a:pt x="1198" y="497"/>
                    <a:pt x="1198" y="496"/>
                  </a:cubicBezTo>
                  <a:lnTo>
                    <a:pt x="1198" y="495"/>
                  </a:lnTo>
                  <a:cubicBezTo>
                    <a:pt x="1198" y="494"/>
                    <a:pt x="1198" y="493"/>
                    <a:pt x="1198" y="492"/>
                  </a:cubicBezTo>
                  <a:cubicBezTo>
                    <a:pt x="1198" y="492"/>
                    <a:pt x="1199" y="491"/>
                    <a:pt x="1199" y="492"/>
                  </a:cubicBezTo>
                  <a:close/>
                  <a:moveTo>
                    <a:pt x="1204" y="492"/>
                  </a:moveTo>
                  <a:cubicBezTo>
                    <a:pt x="1204" y="493"/>
                    <a:pt x="1204" y="493"/>
                    <a:pt x="1204" y="494"/>
                  </a:cubicBezTo>
                  <a:lnTo>
                    <a:pt x="1203" y="494"/>
                  </a:lnTo>
                  <a:lnTo>
                    <a:pt x="1203" y="493"/>
                  </a:lnTo>
                  <a:cubicBezTo>
                    <a:pt x="1203" y="493"/>
                    <a:pt x="1204" y="493"/>
                    <a:pt x="1204" y="492"/>
                  </a:cubicBezTo>
                  <a:close/>
                  <a:moveTo>
                    <a:pt x="1101" y="810"/>
                  </a:moveTo>
                  <a:cubicBezTo>
                    <a:pt x="1102" y="810"/>
                    <a:pt x="1102" y="810"/>
                    <a:pt x="1103" y="811"/>
                  </a:cubicBezTo>
                  <a:cubicBezTo>
                    <a:pt x="1104" y="811"/>
                    <a:pt x="1106" y="812"/>
                    <a:pt x="1108" y="813"/>
                  </a:cubicBezTo>
                  <a:cubicBezTo>
                    <a:pt x="1108" y="813"/>
                    <a:pt x="1108" y="815"/>
                    <a:pt x="1109" y="815"/>
                  </a:cubicBezTo>
                  <a:cubicBezTo>
                    <a:pt x="1109" y="816"/>
                    <a:pt x="1109" y="817"/>
                    <a:pt x="1109" y="818"/>
                  </a:cubicBezTo>
                  <a:cubicBezTo>
                    <a:pt x="1109" y="820"/>
                    <a:pt x="1109" y="822"/>
                    <a:pt x="1107" y="823"/>
                  </a:cubicBezTo>
                  <a:cubicBezTo>
                    <a:pt x="1106" y="823"/>
                    <a:pt x="1106" y="823"/>
                    <a:pt x="1105" y="823"/>
                  </a:cubicBezTo>
                  <a:cubicBezTo>
                    <a:pt x="1104" y="824"/>
                    <a:pt x="1104" y="824"/>
                    <a:pt x="1104" y="825"/>
                  </a:cubicBezTo>
                  <a:cubicBezTo>
                    <a:pt x="1103" y="826"/>
                    <a:pt x="1103" y="827"/>
                    <a:pt x="1103" y="827"/>
                  </a:cubicBezTo>
                  <a:cubicBezTo>
                    <a:pt x="1103" y="831"/>
                    <a:pt x="1101" y="833"/>
                    <a:pt x="1098" y="835"/>
                  </a:cubicBezTo>
                  <a:cubicBezTo>
                    <a:pt x="1097" y="836"/>
                    <a:pt x="1095" y="836"/>
                    <a:pt x="1094" y="836"/>
                  </a:cubicBezTo>
                  <a:cubicBezTo>
                    <a:pt x="1093" y="835"/>
                    <a:pt x="1091" y="835"/>
                    <a:pt x="1087" y="835"/>
                  </a:cubicBezTo>
                  <a:cubicBezTo>
                    <a:pt x="1086" y="836"/>
                    <a:pt x="1085" y="836"/>
                    <a:pt x="1083" y="836"/>
                  </a:cubicBezTo>
                  <a:cubicBezTo>
                    <a:pt x="1082" y="836"/>
                    <a:pt x="1080" y="834"/>
                    <a:pt x="1077" y="832"/>
                  </a:cubicBezTo>
                  <a:cubicBezTo>
                    <a:pt x="1076" y="830"/>
                    <a:pt x="1076" y="828"/>
                    <a:pt x="1078" y="827"/>
                  </a:cubicBezTo>
                  <a:cubicBezTo>
                    <a:pt x="1080" y="827"/>
                    <a:pt x="1080" y="827"/>
                    <a:pt x="1080" y="827"/>
                  </a:cubicBezTo>
                  <a:cubicBezTo>
                    <a:pt x="1082" y="826"/>
                    <a:pt x="1083" y="825"/>
                    <a:pt x="1083" y="824"/>
                  </a:cubicBezTo>
                  <a:cubicBezTo>
                    <a:pt x="1084" y="823"/>
                    <a:pt x="1085" y="822"/>
                    <a:pt x="1084" y="820"/>
                  </a:cubicBezTo>
                  <a:cubicBezTo>
                    <a:pt x="1084" y="819"/>
                    <a:pt x="1083" y="818"/>
                    <a:pt x="1084" y="817"/>
                  </a:cubicBezTo>
                  <a:cubicBezTo>
                    <a:pt x="1085" y="816"/>
                    <a:pt x="1085" y="815"/>
                    <a:pt x="1086" y="813"/>
                  </a:cubicBezTo>
                  <a:cubicBezTo>
                    <a:pt x="1086" y="813"/>
                    <a:pt x="1087" y="812"/>
                    <a:pt x="1089" y="813"/>
                  </a:cubicBezTo>
                  <a:cubicBezTo>
                    <a:pt x="1090" y="813"/>
                    <a:pt x="1092" y="813"/>
                    <a:pt x="1093" y="813"/>
                  </a:cubicBezTo>
                  <a:lnTo>
                    <a:pt x="1094" y="813"/>
                  </a:lnTo>
                  <a:cubicBezTo>
                    <a:pt x="1094" y="813"/>
                    <a:pt x="1095" y="812"/>
                    <a:pt x="1097" y="811"/>
                  </a:cubicBezTo>
                  <a:cubicBezTo>
                    <a:pt x="1098" y="810"/>
                    <a:pt x="1100" y="810"/>
                    <a:pt x="1101" y="810"/>
                  </a:cubicBezTo>
                  <a:lnTo>
                    <a:pt x="1113" y="792"/>
                  </a:lnTo>
                  <a:cubicBezTo>
                    <a:pt x="1113" y="791"/>
                    <a:pt x="1114" y="790"/>
                    <a:pt x="1114" y="790"/>
                  </a:cubicBezTo>
                  <a:cubicBezTo>
                    <a:pt x="1115" y="789"/>
                    <a:pt x="1116" y="789"/>
                    <a:pt x="1117" y="789"/>
                  </a:cubicBezTo>
                  <a:cubicBezTo>
                    <a:pt x="1118" y="789"/>
                    <a:pt x="1118" y="789"/>
                    <a:pt x="1118" y="789"/>
                  </a:cubicBezTo>
                  <a:cubicBezTo>
                    <a:pt x="1118" y="790"/>
                    <a:pt x="1118" y="790"/>
                    <a:pt x="1118" y="790"/>
                  </a:cubicBezTo>
                  <a:cubicBezTo>
                    <a:pt x="1117" y="791"/>
                    <a:pt x="1116" y="792"/>
                    <a:pt x="1114" y="792"/>
                  </a:cubicBezTo>
                  <a:lnTo>
                    <a:pt x="1113" y="792"/>
                  </a:lnTo>
                  <a:close/>
                  <a:moveTo>
                    <a:pt x="1112" y="824"/>
                  </a:moveTo>
                  <a:lnTo>
                    <a:pt x="1113" y="824"/>
                  </a:lnTo>
                  <a:cubicBezTo>
                    <a:pt x="1113" y="825"/>
                    <a:pt x="1113" y="825"/>
                    <a:pt x="1113" y="825"/>
                  </a:cubicBezTo>
                  <a:lnTo>
                    <a:pt x="1112" y="825"/>
                  </a:lnTo>
                  <a:close/>
                  <a:moveTo>
                    <a:pt x="1117" y="795"/>
                  </a:moveTo>
                  <a:cubicBezTo>
                    <a:pt x="1119" y="794"/>
                    <a:pt x="1121" y="792"/>
                    <a:pt x="1123" y="791"/>
                  </a:cubicBezTo>
                  <a:cubicBezTo>
                    <a:pt x="1124" y="790"/>
                    <a:pt x="1125" y="790"/>
                    <a:pt x="1126" y="790"/>
                  </a:cubicBezTo>
                  <a:cubicBezTo>
                    <a:pt x="1127" y="790"/>
                    <a:pt x="1129" y="791"/>
                    <a:pt x="1131" y="792"/>
                  </a:cubicBezTo>
                  <a:cubicBezTo>
                    <a:pt x="1132" y="792"/>
                    <a:pt x="1132" y="793"/>
                    <a:pt x="1132" y="793"/>
                  </a:cubicBezTo>
                  <a:cubicBezTo>
                    <a:pt x="1132" y="794"/>
                    <a:pt x="1132" y="794"/>
                    <a:pt x="1131" y="795"/>
                  </a:cubicBezTo>
                  <a:cubicBezTo>
                    <a:pt x="1130" y="795"/>
                    <a:pt x="1129" y="796"/>
                    <a:pt x="1128" y="798"/>
                  </a:cubicBezTo>
                  <a:cubicBezTo>
                    <a:pt x="1127" y="798"/>
                    <a:pt x="1127" y="798"/>
                    <a:pt x="1127" y="798"/>
                  </a:cubicBezTo>
                  <a:cubicBezTo>
                    <a:pt x="1127" y="799"/>
                    <a:pt x="1128" y="799"/>
                    <a:pt x="1128" y="799"/>
                  </a:cubicBezTo>
                  <a:cubicBezTo>
                    <a:pt x="1129" y="800"/>
                    <a:pt x="1131" y="801"/>
                    <a:pt x="1133" y="801"/>
                  </a:cubicBezTo>
                  <a:cubicBezTo>
                    <a:pt x="1133" y="801"/>
                    <a:pt x="1133" y="802"/>
                    <a:pt x="1134" y="802"/>
                  </a:cubicBezTo>
                  <a:cubicBezTo>
                    <a:pt x="1135" y="802"/>
                    <a:pt x="1135" y="803"/>
                    <a:pt x="1134" y="804"/>
                  </a:cubicBezTo>
                  <a:cubicBezTo>
                    <a:pt x="1133" y="807"/>
                    <a:pt x="1131" y="809"/>
                    <a:pt x="1129" y="810"/>
                  </a:cubicBezTo>
                  <a:cubicBezTo>
                    <a:pt x="1128" y="811"/>
                    <a:pt x="1128" y="812"/>
                    <a:pt x="1127" y="813"/>
                  </a:cubicBezTo>
                  <a:cubicBezTo>
                    <a:pt x="1126" y="813"/>
                    <a:pt x="1126" y="813"/>
                    <a:pt x="1127" y="813"/>
                  </a:cubicBezTo>
                  <a:cubicBezTo>
                    <a:pt x="1130" y="816"/>
                    <a:pt x="1131" y="819"/>
                    <a:pt x="1130" y="823"/>
                  </a:cubicBezTo>
                  <a:cubicBezTo>
                    <a:pt x="1130" y="825"/>
                    <a:pt x="1130" y="828"/>
                    <a:pt x="1132" y="830"/>
                  </a:cubicBezTo>
                  <a:cubicBezTo>
                    <a:pt x="1133" y="831"/>
                    <a:pt x="1133" y="832"/>
                    <a:pt x="1133" y="834"/>
                  </a:cubicBezTo>
                  <a:cubicBezTo>
                    <a:pt x="1133" y="836"/>
                    <a:pt x="1133" y="839"/>
                    <a:pt x="1133" y="841"/>
                  </a:cubicBezTo>
                  <a:cubicBezTo>
                    <a:pt x="1133" y="842"/>
                    <a:pt x="1133" y="842"/>
                    <a:pt x="1133" y="843"/>
                  </a:cubicBezTo>
                  <a:cubicBezTo>
                    <a:pt x="1134" y="843"/>
                    <a:pt x="1135" y="844"/>
                    <a:pt x="1136" y="844"/>
                  </a:cubicBezTo>
                  <a:cubicBezTo>
                    <a:pt x="1139" y="846"/>
                    <a:pt x="1140" y="850"/>
                    <a:pt x="1137" y="852"/>
                  </a:cubicBezTo>
                  <a:cubicBezTo>
                    <a:pt x="1136" y="853"/>
                    <a:pt x="1134" y="854"/>
                    <a:pt x="1133" y="855"/>
                  </a:cubicBezTo>
                  <a:cubicBezTo>
                    <a:pt x="1132" y="855"/>
                    <a:pt x="1132" y="856"/>
                    <a:pt x="1133" y="858"/>
                  </a:cubicBezTo>
                  <a:lnTo>
                    <a:pt x="1133" y="859"/>
                  </a:lnTo>
                  <a:cubicBezTo>
                    <a:pt x="1134" y="859"/>
                    <a:pt x="1133" y="859"/>
                    <a:pt x="1133" y="860"/>
                  </a:cubicBezTo>
                  <a:cubicBezTo>
                    <a:pt x="1130" y="862"/>
                    <a:pt x="1128" y="862"/>
                    <a:pt x="1125" y="860"/>
                  </a:cubicBezTo>
                  <a:cubicBezTo>
                    <a:pt x="1123" y="859"/>
                    <a:pt x="1120" y="859"/>
                    <a:pt x="1117" y="859"/>
                  </a:cubicBezTo>
                  <a:cubicBezTo>
                    <a:pt x="1115" y="859"/>
                    <a:pt x="1112" y="858"/>
                    <a:pt x="1110" y="856"/>
                  </a:cubicBezTo>
                  <a:cubicBezTo>
                    <a:pt x="1110" y="856"/>
                    <a:pt x="1108" y="855"/>
                    <a:pt x="1108" y="856"/>
                  </a:cubicBezTo>
                  <a:cubicBezTo>
                    <a:pt x="1105" y="858"/>
                    <a:pt x="1104" y="858"/>
                    <a:pt x="1102" y="856"/>
                  </a:cubicBezTo>
                  <a:cubicBezTo>
                    <a:pt x="1100" y="855"/>
                    <a:pt x="1099" y="855"/>
                    <a:pt x="1097" y="855"/>
                  </a:cubicBezTo>
                  <a:cubicBezTo>
                    <a:pt x="1097" y="855"/>
                    <a:pt x="1095" y="855"/>
                    <a:pt x="1094" y="855"/>
                  </a:cubicBezTo>
                  <a:lnTo>
                    <a:pt x="1094" y="854"/>
                  </a:lnTo>
                  <a:lnTo>
                    <a:pt x="1094" y="853"/>
                  </a:lnTo>
                  <a:cubicBezTo>
                    <a:pt x="1098" y="852"/>
                    <a:pt x="1100" y="852"/>
                    <a:pt x="1102" y="850"/>
                  </a:cubicBezTo>
                  <a:cubicBezTo>
                    <a:pt x="1104" y="849"/>
                    <a:pt x="1106" y="848"/>
                    <a:pt x="1108" y="850"/>
                  </a:cubicBezTo>
                  <a:cubicBezTo>
                    <a:pt x="1109" y="850"/>
                    <a:pt x="1109" y="850"/>
                    <a:pt x="1109" y="850"/>
                  </a:cubicBezTo>
                  <a:cubicBezTo>
                    <a:pt x="1109" y="849"/>
                    <a:pt x="1109" y="849"/>
                    <a:pt x="1109" y="849"/>
                  </a:cubicBezTo>
                  <a:cubicBezTo>
                    <a:pt x="1107" y="847"/>
                    <a:pt x="1105" y="845"/>
                    <a:pt x="1103" y="843"/>
                  </a:cubicBezTo>
                  <a:lnTo>
                    <a:pt x="1102" y="842"/>
                  </a:lnTo>
                  <a:lnTo>
                    <a:pt x="1103" y="841"/>
                  </a:lnTo>
                  <a:cubicBezTo>
                    <a:pt x="1104" y="841"/>
                    <a:pt x="1104" y="841"/>
                    <a:pt x="1105" y="840"/>
                  </a:cubicBezTo>
                  <a:cubicBezTo>
                    <a:pt x="1106" y="840"/>
                    <a:pt x="1107" y="840"/>
                    <a:pt x="1108" y="840"/>
                  </a:cubicBezTo>
                  <a:cubicBezTo>
                    <a:pt x="1109" y="839"/>
                    <a:pt x="1110" y="838"/>
                    <a:pt x="1109" y="837"/>
                  </a:cubicBezTo>
                  <a:cubicBezTo>
                    <a:pt x="1108" y="835"/>
                    <a:pt x="1109" y="834"/>
                    <a:pt x="1110" y="832"/>
                  </a:cubicBezTo>
                  <a:cubicBezTo>
                    <a:pt x="1110" y="831"/>
                    <a:pt x="1111" y="831"/>
                    <a:pt x="1111" y="832"/>
                  </a:cubicBezTo>
                  <a:lnTo>
                    <a:pt x="1112" y="832"/>
                  </a:lnTo>
                  <a:cubicBezTo>
                    <a:pt x="1115" y="834"/>
                    <a:pt x="1116" y="834"/>
                    <a:pt x="1118" y="831"/>
                  </a:cubicBezTo>
                  <a:cubicBezTo>
                    <a:pt x="1119" y="830"/>
                    <a:pt x="1119" y="829"/>
                    <a:pt x="1118" y="827"/>
                  </a:cubicBezTo>
                  <a:cubicBezTo>
                    <a:pt x="1118" y="827"/>
                    <a:pt x="1118" y="826"/>
                    <a:pt x="1118" y="825"/>
                  </a:cubicBezTo>
                  <a:cubicBezTo>
                    <a:pt x="1117" y="824"/>
                    <a:pt x="1119" y="823"/>
                    <a:pt x="1118" y="822"/>
                  </a:cubicBezTo>
                  <a:cubicBezTo>
                    <a:pt x="1117" y="821"/>
                    <a:pt x="1116" y="821"/>
                    <a:pt x="1114" y="821"/>
                  </a:cubicBezTo>
                  <a:lnTo>
                    <a:pt x="1114" y="820"/>
                  </a:lnTo>
                  <a:cubicBezTo>
                    <a:pt x="1113" y="820"/>
                    <a:pt x="1112" y="818"/>
                    <a:pt x="1113" y="817"/>
                  </a:cubicBezTo>
                  <a:cubicBezTo>
                    <a:pt x="1113" y="816"/>
                    <a:pt x="1114" y="815"/>
                    <a:pt x="1115" y="813"/>
                  </a:cubicBezTo>
                  <a:lnTo>
                    <a:pt x="1114" y="813"/>
                  </a:lnTo>
                  <a:cubicBezTo>
                    <a:pt x="1112" y="813"/>
                    <a:pt x="1112" y="813"/>
                    <a:pt x="1112" y="812"/>
                  </a:cubicBezTo>
                  <a:cubicBezTo>
                    <a:pt x="1111" y="811"/>
                    <a:pt x="1112" y="811"/>
                    <a:pt x="1111" y="811"/>
                  </a:cubicBezTo>
                  <a:cubicBezTo>
                    <a:pt x="1111" y="810"/>
                    <a:pt x="1111" y="810"/>
                    <a:pt x="1111" y="809"/>
                  </a:cubicBezTo>
                  <a:cubicBezTo>
                    <a:pt x="1111" y="810"/>
                    <a:pt x="1110" y="810"/>
                    <a:pt x="1110" y="810"/>
                  </a:cubicBezTo>
                  <a:cubicBezTo>
                    <a:pt x="1109" y="810"/>
                    <a:pt x="1109" y="810"/>
                    <a:pt x="1109" y="809"/>
                  </a:cubicBezTo>
                  <a:lnTo>
                    <a:pt x="1110" y="809"/>
                  </a:lnTo>
                  <a:lnTo>
                    <a:pt x="1111" y="809"/>
                  </a:lnTo>
                  <a:cubicBezTo>
                    <a:pt x="1112" y="809"/>
                    <a:pt x="1112" y="808"/>
                    <a:pt x="1113" y="808"/>
                  </a:cubicBezTo>
                  <a:cubicBezTo>
                    <a:pt x="1113" y="807"/>
                    <a:pt x="1114" y="807"/>
                    <a:pt x="1113" y="806"/>
                  </a:cubicBezTo>
                  <a:cubicBezTo>
                    <a:pt x="1113" y="804"/>
                    <a:pt x="1113" y="803"/>
                    <a:pt x="1113" y="803"/>
                  </a:cubicBezTo>
                  <a:cubicBezTo>
                    <a:pt x="1114" y="802"/>
                    <a:pt x="1115" y="800"/>
                    <a:pt x="1114" y="798"/>
                  </a:cubicBezTo>
                  <a:cubicBezTo>
                    <a:pt x="1113" y="795"/>
                    <a:pt x="1114" y="794"/>
                    <a:pt x="1116" y="795"/>
                  </a:cubicBezTo>
                  <a:cubicBezTo>
                    <a:pt x="1117" y="795"/>
                    <a:pt x="1117" y="795"/>
                    <a:pt x="1117" y="795"/>
                  </a:cubicBezTo>
                  <a:close/>
                  <a:moveTo>
                    <a:pt x="1134" y="790"/>
                  </a:moveTo>
                  <a:lnTo>
                    <a:pt x="1133" y="790"/>
                  </a:lnTo>
                  <a:cubicBezTo>
                    <a:pt x="1134" y="790"/>
                    <a:pt x="1134" y="790"/>
                    <a:pt x="1134" y="790"/>
                  </a:cubicBezTo>
                  <a:close/>
                  <a:moveTo>
                    <a:pt x="1100" y="947"/>
                  </a:moveTo>
                  <a:close/>
                  <a:moveTo>
                    <a:pt x="1108" y="943"/>
                  </a:moveTo>
                  <a:cubicBezTo>
                    <a:pt x="1109" y="944"/>
                    <a:pt x="1109" y="944"/>
                    <a:pt x="1109" y="944"/>
                  </a:cubicBezTo>
                  <a:cubicBezTo>
                    <a:pt x="1109" y="946"/>
                    <a:pt x="1108" y="946"/>
                    <a:pt x="1108" y="946"/>
                  </a:cubicBezTo>
                  <a:cubicBezTo>
                    <a:pt x="1108" y="946"/>
                    <a:pt x="1107" y="946"/>
                    <a:pt x="1107" y="944"/>
                  </a:cubicBezTo>
                  <a:close/>
                  <a:moveTo>
                    <a:pt x="1114" y="944"/>
                  </a:moveTo>
                  <a:cubicBezTo>
                    <a:pt x="1115" y="944"/>
                    <a:pt x="1114" y="944"/>
                    <a:pt x="1114" y="944"/>
                  </a:cubicBezTo>
                  <a:cubicBezTo>
                    <a:pt x="1113" y="944"/>
                    <a:pt x="1113" y="943"/>
                    <a:pt x="1114" y="943"/>
                  </a:cubicBezTo>
                  <a:close/>
                  <a:moveTo>
                    <a:pt x="1139" y="947"/>
                  </a:moveTo>
                  <a:cubicBezTo>
                    <a:pt x="1140" y="947"/>
                    <a:pt x="1141" y="947"/>
                    <a:pt x="1142" y="947"/>
                  </a:cubicBezTo>
                  <a:cubicBezTo>
                    <a:pt x="1145" y="946"/>
                    <a:pt x="1146" y="950"/>
                    <a:pt x="1146" y="951"/>
                  </a:cubicBezTo>
                  <a:cubicBezTo>
                    <a:pt x="1145" y="951"/>
                    <a:pt x="1145" y="952"/>
                    <a:pt x="1145" y="954"/>
                  </a:cubicBezTo>
                  <a:cubicBezTo>
                    <a:pt x="1145" y="956"/>
                    <a:pt x="1144" y="957"/>
                    <a:pt x="1144" y="957"/>
                  </a:cubicBezTo>
                  <a:cubicBezTo>
                    <a:pt x="1143" y="959"/>
                    <a:pt x="1143" y="960"/>
                    <a:pt x="1142" y="961"/>
                  </a:cubicBezTo>
                  <a:cubicBezTo>
                    <a:pt x="1142" y="962"/>
                    <a:pt x="1141" y="963"/>
                    <a:pt x="1140" y="963"/>
                  </a:cubicBezTo>
                  <a:cubicBezTo>
                    <a:pt x="1135" y="964"/>
                    <a:pt x="1134" y="962"/>
                    <a:pt x="1135" y="958"/>
                  </a:cubicBezTo>
                  <a:cubicBezTo>
                    <a:pt x="1136" y="954"/>
                    <a:pt x="1137" y="951"/>
                    <a:pt x="1137" y="949"/>
                  </a:cubicBezTo>
                  <a:cubicBezTo>
                    <a:pt x="1138" y="948"/>
                    <a:pt x="1138" y="948"/>
                    <a:pt x="1139" y="947"/>
                  </a:cubicBezTo>
                  <a:close/>
                  <a:moveTo>
                    <a:pt x="1145" y="935"/>
                  </a:moveTo>
                  <a:cubicBezTo>
                    <a:pt x="1146" y="935"/>
                    <a:pt x="1147" y="935"/>
                    <a:pt x="1148" y="935"/>
                  </a:cubicBezTo>
                  <a:cubicBezTo>
                    <a:pt x="1150" y="935"/>
                    <a:pt x="1151" y="936"/>
                    <a:pt x="1151" y="938"/>
                  </a:cubicBezTo>
                  <a:lnTo>
                    <a:pt x="1150" y="939"/>
                  </a:lnTo>
                  <a:lnTo>
                    <a:pt x="1150" y="940"/>
                  </a:lnTo>
                  <a:cubicBezTo>
                    <a:pt x="1148" y="940"/>
                    <a:pt x="1148" y="942"/>
                    <a:pt x="1147" y="943"/>
                  </a:cubicBezTo>
                  <a:cubicBezTo>
                    <a:pt x="1147" y="943"/>
                    <a:pt x="1146" y="944"/>
                    <a:pt x="1145" y="944"/>
                  </a:cubicBezTo>
                  <a:cubicBezTo>
                    <a:pt x="1145" y="946"/>
                    <a:pt x="1143" y="944"/>
                    <a:pt x="1143" y="943"/>
                  </a:cubicBezTo>
                  <a:cubicBezTo>
                    <a:pt x="1143" y="941"/>
                    <a:pt x="1142" y="939"/>
                    <a:pt x="1143" y="939"/>
                  </a:cubicBezTo>
                  <a:cubicBezTo>
                    <a:pt x="1143" y="936"/>
                    <a:pt x="1144" y="936"/>
                    <a:pt x="1145" y="935"/>
                  </a:cubicBezTo>
                  <a:close/>
                  <a:moveTo>
                    <a:pt x="1156" y="938"/>
                  </a:moveTo>
                  <a:cubicBezTo>
                    <a:pt x="1155" y="938"/>
                    <a:pt x="1155" y="938"/>
                    <a:pt x="1155" y="938"/>
                  </a:cubicBezTo>
                  <a:lnTo>
                    <a:pt x="1154" y="938"/>
                  </a:lnTo>
                  <a:cubicBezTo>
                    <a:pt x="1155" y="938"/>
                    <a:pt x="1155" y="938"/>
                    <a:pt x="1156" y="938"/>
                  </a:cubicBezTo>
                  <a:close/>
                  <a:moveTo>
                    <a:pt x="1245" y="732"/>
                  </a:moveTo>
                  <a:cubicBezTo>
                    <a:pt x="1245" y="732"/>
                    <a:pt x="1246" y="732"/>
                    <a:pt x="1247" y="732"/>
                  </a:cubicBezTo>
                  <a:cubicBezTo>
                    <a:pt x="1246" y="732"/>
                    <a:pt x="1246" y="732"/>
                    <a:pt x="1245" y="732"/>
                  </a:cubicBezTo>
                  <a:lnTo>
                    <a:pt x="1244" y="732"/>
                  </a:lnTo>
                  <a:close/>
                  <a:moveTo>
                    <a:pt x="1209" y="855"/>
                  </a:moveTo>
                  <a:lnTo>
                    <a:pt x="1209" y="856"/>
                  </a:lnTo>
                  <a:cubicBezTo>
                    <a:pt x="1208" y="856"/>
                    <a:pt x="1208" y="856"/>
                    <a:pt x="1208" y="856"/>
                  </a:cubicBezTo>
                  <a:cubicBezTo>
                    <a:pt x="1208" y="855"/>
                    <a:pt x="1208" y="855"/>
                    <a:pt x="1208" y="855"/>
                  </a:cubicBezTo>
                  <a:cubicBezTo>
                    <a:pt x="1208" y="854"/>
                    <a:pt x="1209" y="854"/>
                    <a:pt x="1209" y="855"/>
                  </a:cubicBezTo>
                  <a:close/>
                  <a:moveTo>
                    <a:pt x="1160" y="995"/>
                  </a:moveTo>
                  <a:lnTo>
                    <a:pt x="1159" y="995"/>
                  </a:lnTo>
                  <a:close/>
                  <a:moveTo>
                    <a:pt x="1277" y="721"/>
                  </a:moveTo>
                  <a:close/>
                  <a:moveTo>
                    <a:pt x="1232" y="842"/>
                  </a:moveTo>
                  <a:cubicBezTo>
                    <a:pt x="1234" y="841"/>
                    <a:pt x="1236" y="841"/>
                    <a:pt x="1237" y="842"/>
                  </a:cubicBezTo>
                  <a:cubicBezTo>
                    <a:pt x="1236" y="844"/>
                    <a:pt x="1234" y="846"/>
                    <a:pt x="1232" y="847"/>
                  </a:cubicBezTo>
                  <a:cubicBezTo>
                    <a:pt x="1231" y="848"/>
                    <a:pt x="1230" y="848"/>
                    <a:pt x="1230" y="848"/>
                  </a:cubicBezTo>
                  <a:cubicBezTo>
                    <a:pt x="1230" y="847"/>
                    <a:pt x="1230" y="847"/>
                    <a:pt x="1230" y="846"/>
                  </a:cubicBezTo>
                  <a:lnTo>
                    <a:pt x="1230" y="845"/>
                  </a:lnTo>
                  <a:cubicBezTo>
                    <a:pt x="1230" y="843"/>
                    <a:pt x="1231" y="842"/>
                    <a:pt x="1232" y="842"/>
                  </a:cubicBezTo>
                  <a:close/>
                  <a:moveTo>
                    <a:pt x="1248" y="820"/>
                  </a:moveTo>
                  <a:lnTo>
                    <a:pt x="1249" y="820"/>
                  </a:lnTo>
                  <a:cubicBezTo>
                    <a:pt x="1249" y="820"/>
                    <a:pt x="1250" y="821"/>
                    <a:pt x="1250" y="822"/>
                  </a:cubicBezTo>
                  <a:cubicBezTo>
                    <a:pt x="1250" y="822"/>
                    <a:pt x="1249" y="823"/>
                    <a:pt x="1248" y="823"/>
                  </a:cubicBezTo>
                  <a:cubicBezTo>
                    <a:pt x="1247" y="823"/>
                    <a:pt x="1247" y="822"/>
                    <a:pt x="1247" y="821"/>
                  </a:cubicBezTo>
                  <a:cubicBezTo>
                    <a:pt x="1247" y="821"/>
                    <a:pt x="1247" y="820"/>
                    <a:pt x="1248" y="820"/>
                  </a:cubicBezTo>
                  <a:close/>
                  <a:moveTo>
                    <a:pt x="1293" y="719"/>
                  </a:moveTo>
                  <a:lnTo>
                    <a:pt x="1292" y="720"/>
                  </a:lnTo>
                  <a:cubicBezTo>
                    <a:pt x="1292" y="719"/>
                    <a:pt x="1292" y="719"/>
                    <a:pt x="1292" y="719"/>
                  </a:cubicBezTo>
                  <a:close/>
                  <a:moveTo>
                    <a:pt x="1253" y="845"/>
                  </a:moveTo>
                  <a:lnTo>
                    <a:pt x="1252" y="845"/>
                  </a:lnTo>
                  <a:close/>
                  <a:moveTo>
                    <a:pt x="1257" y="838"/>
                  </a:moveTo>
                  <a:cubicBezTo>
                    <a:pt x="1258" y="838"/>
                    <a:pt x="1259" y="839"/>
                    <a:pt x="1259" y="839"/>
                  </a:cubicBezTo>
                  <a:lnTo>
                    <a:pt x="1258" y="840"/>
                  </a:lnTo>
                  <a:lnTo>
                    <a:pt x="1257" y="840"/>
                  </a:lnTo>
                  <a:cubicBezTo>
                    <a:pt x="1257" y="839"/>
                    <a:pt x="1256" y="839"/>
                    <a:pt x="1257" y="839"/>
                  </a:cubicBezTo>
                  <a:cubicBezTo>
                    <a:pt x="1257" y="838"/>
                    <a:pt x="1257" y="838"/>
                    <a:pt x="1257" y="838"/>
                  </a:cubicBezTo>
                  <a:close/>
                  <a:moveTo>
                    <a:pt x="1198" y="993"/>
                  </a:moveTo>
                  <a:lnTo>
                    <a:pt x="1199" y="994"/>
                  </a:lnTo>
                  <a:cubicBezTo>
                    <a:pt x="1198" y="994"/>
                    <a:pt x="1198" y="995"/>
                    <a:pt x="1198" y="995"/>
                  </a:cubicBezTo>
                  <a:cubicBezTo>
                    <a:pt x="1198" y="995"/>
                    <a:pt x="1198" y="994"/>
                    <a:pt x="1197" y="994"/>
                  </a:cubicBezTo>
                  <a:cubicBezTo>
                    <a:pt x="1197" y="994"/>
                    <a:pt x="1196" y="993"/>
                    <a:pt x="1197" y="993"/>
                  </a:cubicBezTo>
                  <a:cubicBezTo>
                    <a:pt x="1197" y="992"/>
                    <a:pt x="1197" y="992"/>
                    <a:pt x="1197" y="992"/>
                  </a:cubicBezTo>
                  <a:cubicBezTo>
                    <a:pt x="1198" y="992"/>
                    <a:pt x="1198" y="992"/>
                    <a:pt x="1198" y="992"/>
                  </a:cubicBezTo>
                  <a:cubicBezTo>
                    <a:pt x="1198" y="993"/>
                    <a:pt x="1198" y="993"/>
                    <a:pt x="1198" y="993"/>
                  </a:cubicBezTo>
                  <a:lnTo>
                    <a:pt x="1198" y="997"/>
                  </a:lnTo>
                  <a:lnTo>
                    <a:pt x="1198" y="996"/>
                  </a:lnTo>
                  <a:cubicBezTo>
                    <a:pt x="1198" y="997"/>
                    <a:pt x="1198" y="997"/>
                    <a:pt x="1198" y="997"/>
                  </a:cubicBezTo>
                  <a:cubicBezTo>
                    <a:pt x="1197" y="997"/>
                    <a:pt x="1197" y="997"/>
                    <a:pt x="1197" y="997"/>
                  </a:cubicBezTo>
                  <a:cubicBezTo>
                    <a:pt x="1198" y="996"/>
                    <a:pt x="1198" y="996"/>
                    <a:pt x="1198" y="996"/>
                  </a:cubicBezTo>
                  <a:lnTo>
                    <a:pt x="1198" y="997"/>
                  </a:lnTo>
                  <a:close/>
                  <a:moveTo>
                    <a:pt x="1207" y="1018"/>
                  </a:moveTo>
                  <a:cubicBezTo>
                    <a:pt x="1208" y="1018"/>
                    <a:pt x="1208" y="1018"/>
                    <a:pt x="1209" y="1018"/>
                  </a:cubicBezTo>
                  <a:cubicBezTo>
                    <a:pt x="1211" y="1020"/>
                    <a:pt x="1212" y="1020"/>
                    <a:pt x="1215" y="1020"/>
                  </a:cubicBezTo>
                  <a:cubicBezTo>
                    <a:pt x="1216" y="1021"/>
                    <a:pt x="1219" y="1022"/>
                    <a:pt x="1219" y="1025"/>
                  </a:cubicBezTo>
                  <a:lnTo>
                    <a:pt x="1219" y="1026"/>
                  </a:lnTo>
                  <a:cubicBezTo>
                    <a:pt x="1216" y="1026"/>
                    <a:pt x="1214" y="1025"/>
                    <a:pt x="1212" y="1025"/>
                  </a:cubicBezTo>
                  <a:lnTo>
                    <a:pt x="1212" y="1023"/>
                  </a:lnTo>
                  <a:cubicBezTo>
                    <a:pt x="1210" y="1022"/>
                    <a:pt x="1208" y="1021"/>
                    <a:pt x="1206" y="1020"/>
                  </a:cubicBezTo>
                  <a:lnTo>
                    <a:pt x="1206" y="1019"/>
                  </a:lnTo>
                  <a:close/>
                  <a:moveTo>
                    <a:pt x="1225" y="990"/>
                  </a:moveTo>
                  <a:cubicBezTo>
                    <a:pt x="1227" y="990"/>
                    <a:pt x="1227" y="991"/>
                    <a:pt x="1225" y="991"/>
                  </a:cubicBezTo>
                  <a:lnTo>
                    <a:pt x="1224" y="991"/>
                  </a:lnTo>
                  <a:cubicBezTo>
                    <a:pt x="1224" y="990"/>
                    <a:pt x="1224" y="990"/>
                    <a:pt x="1225" y="990"/>
                  </a:cubicBezTo>
                  <a:close/>
                  <a:moveTo>
                    <a:pt x="1220" y="1011"/>
                  </a:moveTo>
                  <a:lnTo>
                    <a:pt x="1219" y="1011"/>
                  </a:lnTo>
                  <a:close/>
                  <a:moveTo>
                    <a:pt x="1230" y="989"/>
                  </a:moveTo>
                  <a:lnTo>
                    <a:pt x="1229" y="989"/>
                  </a:lnTo>
                  <a:close/>
                  <a:moveTo>
                    <a:pt x="1231" y="1021"/>
                  </a:moveTo>
                  <a:cubicBezTo>
                    <a:pt x="1231" y="1021"/>
                    <a:pt x="1231" y="1022"/>
                    <a:pt x="1232" y="1022"/>
                  </a:cubicBezTo>
                  <a:cubicBezTo>
                    <a:pt x="1231" y="1022"/>
                    <a:pt x="1231" y="1023"/>
                    <a:pt x="1231" y="1023"/>
                  </a:cubicBezTo>
                  <a:cubicBezTo>
                    <a:pt x="1230" y="1023"/>
                    <a:pt x="1230" y="1023"/>
                    <a:pt x="1230" y="1023"/>
                  </a:cubicBezTo>
                  <a:lnTo>
                    <a:pt x="1230" y="1022"/>
                  </a:lnTo>
                  <a:cubicBezTo>
                    <a:pt x="1230" y="1022"/>
                    <a:pt x="1230" y="1021"/>
                    <a:pt x="1231" y="1021"/>
                  </a:cubicBezTo>
                  <a:close/>
                  <a:moveTo>
                    <a:pt x="1176" y="540"/>
                  </a:moveTo>
                  <a:cubicBezTo>
                    <a:pt x="1177" y="539"/>
                    <a:pt x="1177" y="539"/>
                    <a:pt x="1178" y="538"/>
                  </a:cubicBezTo>
                  <a:cubicBezTo>
                    <a:pt x="1178" y="538"/>
                    <a:pt x="1179" y="539"/>
                    <a:pt x="1179" y="540"/>
                  </a:cubicBezTo>
                  <a:cubicBezTo>
                    <a:pt x="1178" y="540"/>
                    <a:pt x="1178" y="540"/>
                    <a:pt x="1177" y="541"/>
                  </a:cubicBezTo>
                  <a:close/>
                  <a:moveTo>
                    <a:pt x="1165" y="560"/>
                  </a:moveTo>
                  <a:lnTo>
                    <a:pt x="1167" y="560"/>
                  </a:lnTo>
                  <a:cubicBezTo>
                    <a:pt x="1165" y="561"/>
                    <a:pt x="1165" y="561"/>
                    <a:pt x="1165" y="561"/>
                  </a:cubicBezTo>
                  <a:lnTo>
                    <a:pt x="1165" y="560"/>
                  </a:lnTo>
                  <a:lnTo>
                    <a:pt x="1144" y="593"/>
                  </a:lnTo>
                  <a:cubicBezTo>
                    <a:pt x="1145" y="592"/>
                    <a:pt x="1145" y="592"/>
                    <a:pt x="1146" y="591"/>
                  </a:cubicBezTo>
                  <a:cubicBezTo>
                    <a:pt x="1147" y="591"/>
                    <a:pt x="1150" y="591"/>
                    <a:pt x="1150" y="593"/>
                  </a:cubicBezTo>
                  <a:cubicBezTo>
                    <a:pt x="1150" y="594"/>
                    <a:pt x="1150" y="596"/>
                    <a:pt x="1150" y="597"/>
                  </a:cubicBezTo>
                  <a:cubicBezTo>
                    <a:pt x="1148" y="598"/>
                    <a:pt x="1148" y="598"/>
                    <a:pt x="1148" y="598"/>
                  </a:cubicBezTo>
                  <a:cubicBezTo>
                    <a:pt x="1146" y="598"/>
                    <a:pt x="1145" y="597"/>
                    <a:pt x="1144" y="596"/>
                  </a:cubicBezTo>
                  <a:cubicBezTo>
                    <a:pt x="1143" y="595"/>
                    <a:pt x="1144" y="594"/>
                    <a:pt x="1144" y="593"/>
                  </a:cubicBezTo>
                  <a:close/>
                  <a:moveTo>
                    <a:pt x="1112" y="709"/>
                  </a:moveTo>
                  <a:cubicBezTo>
                    <a:pt x="1111" y="710"/>
                    <a:pt x="1109" y="711"/>
                    <a:pt x="1110" y="713"/>
                  </a:cubicBezTo>
                  <a:cubicBezTo>
                    <a:pt x="1110" y="714"/>
                    <a:pt x="1109" y="714"/>
                    <a:pt x="1109" y="714"/>
                  </a:cubicBezTo>
                  <a:cubicBezTo>
                    <a:pt x="1108" y="715"/>
                    <a:pt x="1106" y="715"/>
                    <a:pt x="1105" y="716"/>
                  </a:cubicBezTo>
                  <a:cubicBezTo>
                    <a:pt x="1105" y="718"/>
                    <a:pt x="1104" y="718"/>
                    <a:pt x="1103" y="718"/>
                  </a:cubicBezTo>
                  <a:cubicBezTo>
                    <a:pt x="1100" y="716"/>
                    <a:pt x="1098" y="716"/>
                    <a:pt x="1095" y="718"/>
                  </a:cubicBezTo>
                  <a:cubicBezTo>
                    <a:pt x="1094" y="719"/>
                    <a:pt x="1094" y="719"/>
                    <a:pt x="1094" y="719"/>
                  </a:cubicBezTo>
                  <a:cubicBezTo>
                    <a:pt x="1090" y="718"/>
                    <a:pt x="1085" y="719"/>
                    <a:pt x="1082" y="719"/>
                  </a:cubicBezTo>
                  <a:cubicBezTo>
                    <a:pt x="1081" y="719"/>
                    <a:pt x="1080" y="719"/>
                    <a:pt x="1080" y="718"/>
                  </a:cubicBezTo>
                  <a:cubicBezTo>
                    <a:pt x="1077" y="716"/>
                    <a:pt x="1075" y="714"/>
                    <a:pt x="1073" y="713"/>
                  </a:cubicBezTo>
                  <a:cubicBezTo>
                    <a:pt x="1072" y="710"/>
                    <a:pt x="1070" y="709"/>
                    <a:pt x="1068" y="709"/>
                  </a:cubicBezTo>
                  <a:cubicBezTo>
                    <a:pt x="1067" y="708"/>
                    <a:pt x="1066" y="708"/>
                    <a:pt x="1066" y="708"/>
                  </a:cubicBezTo>
                  <a:cubicBezTo>
                    <a:pt x="1064" y="707"/>
                    <a:pt x="1064" y="706"/>
                    <a:pt x="1064" y="705"/>
                  </a:cubicBezTo>
                  <a:cubicBezTo>
                    <a:pt x="1065" y="704"/>
                    <a:pt x="1066" y="703"/>
                    <a:pt x="1067" y="704"/>
                  </a:cubicBezTo>
                  <a:cubicBezTo>
                    <a:pt x="1067" y="704"/>
                    <a:pt x="1068" y="704"/>
                    <a:pt x="1068" y="703"/>
                  </a:cubicBezTo>
                  <a:cubicBezTo>
                    <a:pt x="1068" y="703"/>
                    <a:pt x="1069" y="703"/>
                    <a:pt x="1069" y="702"/>
                  </a:cubicBezTo>
                  <a:cubicBezTo>
                    <a:pt x="1069" y="701"/>
                    <a:pt x="1069" y="700"/>
                    <a:pt x="1068" y="699"/>
                  </a:cubicBezTo>
                  <a:cubicBezTo>
                    <a:pt x="1068" y="698"/>
                    <a:pt x="1068" y="698"/>
                    <a:pt x="1067" y="697"/>
                  </a:cubicBezTo>
                  <a:cubicBezTo>
                    <a:pt x="1066" y="697"/>
                    <a:pt x="1065" y="696"/>
                    <a:pt x="1064" y="695"/>
                  </a:cubicBezTo>
                  <a:lnTo>
                    <a:pt x="1064" y="694"/>
                  </a:lnTo>
                  <a:lnTo>
                    <a:pt x="1065" y="693"/>
                  </a:lnTo>
                  <a:cubicBezTo>
                    <a:pt x="1066" y="693"/>
                    <a:pt x="1068" y="694"/>
                    <a:pt x="1070" y="694"/>
                  </a:cubicBezTo>
                  <a:cubicBezTo>
                    <a:pt x="1072" y="695"/>
                    <a:pt x="1072" y="694"/>
                    <a:pt x="1073" y="693"/>
                  </a:cubicBezTo>
                  <a:lnTo>
                    <a:pt x="1073" y="692"/>
                  </a:lnTo>
                  <a:cubicBezTo>
                    <a:pt x="1072" y="691"/>
                    <a:pt x="1072" y="689"/>
                    <a:pt x="1069" y="690"/>
                  </a:cubicBezTo>
                  <a:cubicBezTo>
                    <a:pt x="1068" y="690"/>
                    <a:pt x="1067" y="689"/>
                    <a:pt x="1067" y="689"/>
                  </a:cubicBezTo>
                  <a:cubicBezTo>
                    <a:pt x="1066" y="689"/>
                    <a:pt x="1066" y="687"/>
                    <a:pt x="1066" y="687"/>
                  </a:cubicBezTo>
                  <a:cubicBezTo>
                    <a:pt x="1068" y="685"/>
                    <a:pt x="1070" y="684"/>
                    <a:pt x="1072" y="683"/>
                  </a:cubicBezTo>
                  <a:cubicBezTo>
                    <a:pt x="1073" y="682"/>
                    <a:pt x="1074" y="683"/>
                    <a:pt x="1075" y="683"/>
                  </a:cubicBezTo>
                  <a:cubicBezTo>
                    <a:pt x="1078" y="682"/>
                    <a:pt x="1078" y="683"/>
                    <a:pt x="1080" y="685"/>
                  </a:cubicBezTo>
                  <a:cubicBezTo>
                    <a:pt x="1081" y="685"/>
                    <a:pt x="1081" y="686"/>
                    <a:pt x="1081" y="687"/>
                  </a:cubicBezTo>
                  <a:cubicBezTo>
                    <a:pt x="1082" y="688"/>
                    <a:pt x="1082" y="689"/>
                    <a:pt x="1081" y="691"/>
                  </a:cubicBezTo>
                  <a:cubicBezTo>
                    <a:pt x="1081" y="692"/>
                    <a:pt x="1080" y="693"/>
                    <a:pt x="1081" y="694"/>
                  </a:cubicBezTo>
                  <a:lnTo>
                    <a:pt x="1082" y="694"/>
                  </a:lnTo>
                  <a:cubicBezTo>
                    <a:pt x="1083" y="694"/>
                    <a:pt x="1083" y="694"/>
                    <a:pt x="1084" y="692"/>
                  </a:cubicBezTo>
                  <a:cubicBezTo>
                    <a:pt x="1084" y="692"/>
                    <a:pt x="1084" y="691"/>
                    <a:pt x="1085" y="690"/>
                  </a:cubicBezTo>
                  <a:cubicBezTo>
                    <a:pt x="1086" y="690"/>
                    <a:pt x="1087" y="690"/>
                    <a:pt x="1087" y="691"/>
                  </a:cubicBezTo>
                  <a:cubicBezTo>
                    <a:pt x="1087" y="691"/>
                    <a:pt x="1087" y="692"/>
                    <a:pt x="1087" y="693"/>
                  </a:cubicBezTo>
                  <a:cubicBezTo>
                    <a:pt x="1089" y="693"/>
                    <a:pt x="1089" y="693"/>
                    <a:pt x="1090" y="693"/>
                  </a:cubicBezTo>
                  <a:cubicBezTo>
                    <a:pt x="1091" y="692"/>
                    <a:pt x="1093" y="691"/>
                    <a:pt x="1094" y="693"/>
                  </a:cubicBezTo>
                  <a:cubicBezTo>
                    <a:pt x="1094" y="693"/>
                    <a:pt x="1097" y="693"/>
                    <a:pt x="1097" y="694"/>
                  </a:cubicBezTo>
                  <a:cubicBezTo>
                    <a:pt x="1099" y="696"/>
                    <a:pt x="1102" y="696"/>
                    <a:pt x="1105" y="695"/>
                  </a:cubicBezTo>
                  <a:cubicBezTo>
                    <a:pt x="1106" y="694"/>
                    <a:pt x="1107" y="695"/>
                    <a:pt x="1108" y="696"/>
                  </a:cubicBezTo>
                  <a:cubicBezTo>
                    <a:pt x="1108" y="697"/>
                    <a:pt x="1109" y="698"/>
                    <a:pt x="1110" y="698"/>
                  </a:cubicBezTo>
                  <a:cubicBezTo>
                    <a:pt x="1111" y="698"/>
                    <a:pt x="1111" y="698"/>
                    <a:pt x="1111" y="699"/>
                  </a:cubicBezTo>
                  <a:cubicBezTo>
                    <a:pt x="1111" y="700"/>
                    <a:pt x="1111" y="701"/>
                    <a:pt x="1111" y="702"/>
                  </a:cubicBezTo>
                  <a:cubicBezTo>
                    <a:pt x="1111" y="703"/>
                    <a:pt x="1110" y="704"/>
                    <a:pt x="1111" y="705"/>
                  </a:cubicBezTo>
                  <a:cubicBezTo>
                    <a:pt x="1112" y="706"/>
                    <a:pt x="1112" y="707"/>
                    <a:pt x="1113" y="708"/>
                  </a:cubicBezTo>
                  <a:cubicBezTo>
                    <a:pt x="1113" y="709"/>
                    <a:pt x="1113" y="709"/>
                    <a:pt x="1112" y="709"/>
                  </a:cubicBezTo>
                  <a:close/>
                  <a:moveTo>
                    <a:pt x="988" y="981"/>
                  </a:moveTo>
                  <a:cubicBezTo>
                    <a:pt x="988" y="981"/>
                    <a:pt x="987" y="981"/>
                    <a:pt x="987" y="980"/>
                  </a:cubicBezTo>
                  <a:lnTo>
                    <a:pt x="988" y="979"/>
                  </a:lnTo>
                  <a:lnTo>
                    <a:pt x="989" y="979"/>
                  </a:lnTo>
                  <a:lnTo>
                    <a:pt x="989" y="980"/>
                  </a:lnTo>
                  <a:close/>
                  <a:moveTo>
                    <a:pt x="537" y="1401"/>
                  </a:moveTo>
                  <a:lnTo>
                    <a:pt x="538" y="1401"/>
                  </a:lnTo>
                  <a:close/>
                  <a:moveTo>
                    <a:pt x="1381" y="1136"/>
                  </a:moveTo>
                  <a:cubicBezTo>
                    <a:pt x="1544" y="736"/>
                    <a:pt x="1359" y="276"/>
                    <a:pt x="971" y="102"/>
                  </a:cubicBezTo>
                  <a:lnTo>
                    <a:pt x="999" y="32"/>
                  </a:lnTo>
                  <a:cubicBezTo>
                    <a:pt x="1004" y="20"/>
                    <a:pt x="999" y="6"/>
                    <a:pt x="987" y="2"/>
                  </a:cubicBezTo>
                  <a:cubicBezTo>
                    <a:pt x="975" y="-4"/>
                    <a:pt x="962" y="3"/>
                    <a:pt x="957" y="14"/>
                  </a:cubicBezTo>
                  <a:lnTo>
                    <a:pt x="920" y="106"/>
                  </a:lnTo>
                  <a:cubicBezTo>
                    <a:pt x="915" y="117"/>
                    <a:pt x="920" y="133"/>
                    <a:pt x="933" y="136"/>
                  </a:cubicBezTo>
                  <a:cubicBezTo>
                    <a:pt x="1311" y="294"/>
                    <a:pt x="1494" y="734"/>
                    <a:pt x="1339" y="1119"/>
                  </a:cubicBezTo>
                  <a:cubicBezTo>
                    <a:pt x="1187" y="1496"/>
                    <a:pt x="765" y="1680"/>
                    <a:pt x="392" y="1539"/>
                  </a:cubicBezTo>
                  <a:lnTo>
                    <a:pt x="437" y="1425"/>
                  </a:lnTo>
                  <a:cubicBezTo>
                    <a:pt x="761" y="1545"/>
                    <a:pt x="1124" y="1386"/>
                    <a:pt x="1255" y="1059"/>
                  </a:cubicBezTo>
                  <a:cubicBezTo>
                    <a:pt x="1390" y="725"/>
                    <a:pt x="1231" y="345"/>
                    <a:pt x="903" y="208"/>
                  </a:cubicBezTo>
                  <a:cubicBezTo>
                    <a:pt x="574" y="72"/>
                    <a:pt x="198" y="232"/>
                    <a:pt x="64" y="564"/>
                  </a:cubicBezTo>
                  <a:cubicBezTo>
                    <a:pt x="-67" y="892"/>
                    <a:pt x="81" y="1263"/>
                    <a:pt x="395" y="1406"/>
                  </a:cubicBezTo>
                  <a:lnTo>
                    <a:pt x="340" y="1544"/>
                  </a:lnTo>
                  <a:lnTo>
                    <a:pt x="291" y="1666"/>
                  </a:lnTo>
                  <a:lnTo>
                    <a:pt x="32" y="1559"/>
                  </a:lnTo>
                  <a:cubicBezTo>
                    <a:pt x="20" y="1555"/>
                    <a:pt x="7" y="1560"/>
                    <a:pt x="2" y="1572"/>
                  </a:cubicBezTo>
                  <a:cubicBezTo>
                    <a:pt x="-3" y="1583"/>
                    <a:pt x="3" y="1597"/>
                    <a:pt x="14" y="1601"/>
                  </a:cubicBezTo>
                  <a:lnTo>
                    <a:pt x="573" y="1835"/>
                  </a:lnTo>
                  <a:cubicBezTo>
                    <a:pt x="586" y="1839"/>
                    <a:pt x="599" y="1834"/>
                    <a:pt x="604" y="1822"/>
                  </a:cubicBezTo>
                  <a:cubicBezTo>
                    <a:pt x="609" y="1810"/>
                    <a:pt x="603" y="1797"/>
                    <a:pt x="592" y="1792"/>
                  </a:cubicBezTo>
                  <a:lnTo>
                    <a:pt x="333" y="1684"/>
                  </a:lnTo>
                  <a:lnTo>
                    <a:pt x="374" y="1582"/>
                  </a:lnTo>
                  <a:cubicBezTo>
                    <a:pt x="771" y="1734"/>
                    <a:pt x="1219" y="1538"/>
                    <a:pt x="1381" y="113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3" name="Freeform: Shape 227">
              <a:extLst>
                <a:ext uri="{FF2B5EF4-FFF2-40B4-BE49-F238E27FC236}">
                  <a16:creationId xmlns:a16="http://schemas.microsoft.com/office/drawing/2014/main" id="{FDBDEC02-6AA6-E648-AAA9-873FF5671DD9}"/>
                </a:ext>
              </a:extLst>
            </p:cNvPr>
            <p:cNvSpPr/>
            <p:nvPr/>
          </p:nvSpPr>
          <p:spPr>
            <a:xfrm>
              <a:off x="1047239" y="4359960"/>
              <a:ext cx="7920" cy="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5">
                  <a:moveTo>
                    <a:pt x="7" y="1"/>
                  </a:moveTo>
                  <a:cubicBezTo>
                    <a:pt x="6" y="1"/>
                    <a:pt x="5" y="1"/>
                    <a:pt x="3" y="1"/>
                  </a:cubicBezTo>
                  <a:cubicBezTo>
                    <a:pt x="4" y="2"/>
                    <a:pt x="4" y="2"/>
                    <a:pt x="4" y="3"/>
                  </a:cubicBezTo>
                  <a:cubicBezTo>
                    <a:pt x="5" y="4"/>
                    <a:pt x="6" y="5"/>
                    <a:pt x="6" y="6"/>
                  </a:cubicBezTo>
                  <a:cubicBezTo>
                    <a:pt x="7" y="7"/>
                    <a:pt x="7" y="8"/>
                    <a:pt x="7" y="9"/>
                  </a:cubicBezTo>
                  <a:cubicBezTo>
                    <a:pt x="7" y="12"/>
                    <a:pt x="6" y="13"/>
                    <a:pt x="4" y="15"/>
                  </a:cubicBezTo>
                  <a:cubicBezTo>
                    <a:pt x="3" y="15"/>
                    <a:pt x="2" y="16"/>
                    <a:pt x="1" y="16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1" y="19"/>
                    <a:pt x="1" y="19"/>
                    <a:pt x="2" y="18"/>
                  </a:cubicBezTo>
                  <a:cubicBezTo>
                    <a:pt x="2" y="18"/>
                    <a:pt x="3" y="18"/>
                    <a:pt x="4" y="18"/>
                  </a:cubicBezTo>
                  <a:cubicBezTo>
                    <a:pt x="5" y="18"/>
                    <a:pt x="6" y="19"/>
                    <a:pt x="6" y="20"/>
                  </a:cubicBezTo>
                  <a:cubicBezTo>
                    <a:pt x="6" y="21"/>
                    <a:pt x="5" y="22"/>
                    <a:pt x="5" y="24"/>
                  </a:cubicBezTo>
                  <a:lnTo>
                    <a:pt x="6" y="25"/>
                  </a:lnTo>
                  <a:cubicBezTo>
                    <a:pt x="7" y="24"/>
                    <a:pt x="7" y="24"/>
                    <a:pt x="8" y="24"/>
                  </a:cubicBezTo>
                  <a:cubicBezTo>
                    <a:pt x="10" y="21"/>
                    <a:pt x="12" y="20"/>
                    <a:pt x="15" y="16"/>
                  </a:cubicBezTo>
                  <a:cubicBezTo>
                    <a:pt x="16" y="16"/>
                    <a:pt x="16" y="15"/>
                    <a:pt x="16" y="15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7" y="14"/>
                    <a:pt x="18" y="14"/>
                    <a:pt x="18" y="15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0" y="21"/>
                    <a:pt x="21" y="21"/>
                    <a:pt x="22" y="20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23" y="15"/>
                    <a:pt x="23" y="13"/>
                    <a:pt x="23" y="11"/>
                  </a:cubicBezTo>
                  <a:cubicBezTo>
                    <a:pt x="23" y="10"/>
                    <a:pt x="22" y="9"/>
                    <a:pt x="22" y="9"/>
                  </a:cubicBezTo>
                  <a:cubicBezTo>
                    <a:pt x="18" y="6"/>
                    <a:pt x="14" y="3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8" y="1"/>
                    <a:pt x="8" y="1"/>
                    <a:pt x="7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4" name="Freeform: Shape 228">
              <a:extLst>
                <a:ext uri="{FF2B5EF4-FFF2-40B4-BE49-F238E27FC236}">
                  <a16:creationId xmlns:a16="http://schemas.microsoft.com/office/drawing/2014/main" id="{CB2DD828-0AF4-284A-8AED-EC3584D3CF83}"/>
                </a:ext>
              </a:extLst>
            </p:cNvPr>
            <p:cNvSpPr/>
            <p:nvPr/>
          </p:nvSpPr>
          <p:spPr>
            <a:xfrm>
              <a:off x="1048319" y="436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5" name="Freeform: Shape 229">
              <a:extLst>
                <a:ext uri="{FF2B5EF4-FFF2-40B4-BE49-F238E27FC236}">
                  <a16:creationId xmlns:a16="http://schemas.microsoft.com/office/drawing/2014/main" id="{06E720FA-3AD8-5843-81A5-48CB91312672}"/>
                </a:ext>
              </a:extLst>
            </p:cNvPr>
            <p:cNvSpPr/>
            <p:nvPr/>
          </p:nvSpPr>
          <p:spPr>
            <a:xfrm>
              <a:off x="1059120" y="433764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2"/>
                  </a:moveTo>
                  <a:cubicBezTo>
                    <a:pt x="1" y="-1"/>
                    <a:pt x="0" y="-1"/>
                    <a:pt x="0" y="2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6" name="Freeform: Shape 230">
              <a:extLst>
                <a:ext uri="{FF2B5EF4-FFF2-40B4-BE49-F238E27FC236}">
                  <a16:creationId xmlns:a16="http://schemas.microsoft.com/office/drawing/2014/main" id="{295468C3-11BB-E840-A672-0FEF4F143EA7}"/>
                </a:ext>
              </a:extLst>
            </p:cNvPr>
            <p:cNvSpPr/>
            <p:nvPr/>
          </p:nvSpPr>
          <p:spPr>
            <a:xfrm>
              <a:off x="1059120" y="4338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7" name="Freeform: Shape 231">
              <a:extLst>
                <a:ext uri="{FF2B5EF4-FFF2-40B4-BE49-F238E27FC236}">
                  <a16:creationId xmlns:a16="http://schemas.microsoft.com/office/drawing/2014/main" id="{4703E03C-5F42-E342-A28A-E3FACB97F53E}"/>
                </a:ext>
              </a:extLst>
            </p:cNvPr>
            <p:cNvSpPr/>
            <p:nvPr/>
          </p:nvSpPr>
          <p:spPr>
            <a:xfrm>
              <a:off x="1037159" y="4358880"/>
              <a:ext cx="1080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26">
                  <a:moveTo>
                    <a:pt x="14" y="3"/>
                  </a:moveTo>
                  <a:cubicBezTo>
                    <a:pt x="13" y="3"/>
                    <a:pt x="13" y="3"/>
                    <a:pt x="13" y="4"/>
                  </a:cubicBezTo>
                  <a:cubicBezTo>
                    <a:pt x="13" y="4"/>
                    <a:pt x="12" y="4"/>
                    <a:pt x="12" y="5"/>
                  </a:cubicBezTo>
                  <a:cubicBezTo>
                    <a:pt x="13" y="6"/>
                    <a:pt x="12" y="7"/>
                    <a:pt x="11" y="8"/>
                  </a:cubicBezTo>
                  <a:cubicBezTo>
                    <a:pt x="9" y="10"/>
                    <a:pt x="8" y="12"/>
                    <a:pt x="5" y="14"/>
                  </a:cubicBezTo>
                  <a:cubicBezTo>
                    <a:pt x="3" y="17"/>
                    <a:pt x="1" y="20"/>
                    <a:pt x="0" y="25"/>
                  </a:cubicBezTo>
                  <a:cubicBezTo>
                    <a:pt x="0" y="25"/>
                    <a:pt x="1" y="27"/>
                    <a:pt x="2" y="26"/>
                  </a:cubicBezTo>
                  <a:cubicBezTo>
                    <a:pt x="5" y="25"/>
                    <a:pt x="10" y="24"/>
                    <a:pt x="11" y="19"/>
                  </a:cubicBezTo>
                  <a:cubicBezTo>
                    <a:pt x="13" y="15"/>
                    <a:pt x="16" y="12"/>
                    <a:pt x="20" y="9"/>
                  </a:cubicBezTo>
                  <a:cubicBezTo>
                    <a:pt x="21" y="8"/>
                    <a:pt x="22" y="7"/>
                    <a:pt x="23" y="8"/>
                  </a:cubicBezTo>
                  <a:cubicBezTo>
                    <a:pt x="25" y="8"/>
                    <a:pt x="26" y="7"/>
                    <a:pt x="27" y="7"/>
                  </a:cubicBezTo>
                  <a:cubicBezTo>
                    <a:pt x="28" y="6"/>
                    <a:pt x="30" y="5"/>
                    <a:pt x="31" y="5"/>
                  </a:cubicBezTo>
                  <a:cubicBezTo>
                    <a:pt x="30" y="4"/>
                    <a:pt x="30" y="2"/>
                    <a:pt x="28" y="2"/>
                  </a:cubicBezTo>
                  <a:cubicBezTo>
                    <a:pt x="20" y="0"/>
                    <a:pt x="21" y="-1"/>
                    <a:pt x="14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8" name="Freeform: Shape 232">
              <a:extLst>
                <a:ext uri="{FF2B5EF4-FFF2-40B4-BE49-F238E27FC236}">
                  <a16:creationId xmlns:a16="http://schemas.microsoft.com/office/drawing/2014/main" id="{DE0C63B3-9D98-DB4C-930C-D6FD7B865AE7}"/>
                </a:ext>
              </a:extLst>
            </p:cNvPr>
            <p:cNvSpPr/>
            <p:nvPr/>
          </p:nvSpPr>
          <p:spPr>
            <a:xfrm>
              <a:off x="1062359" y="4357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0" y="1"/>
                    <a:pt x="2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9" name="Freeform: Shape 233">
              <a:extLst>
                <a:ext uri="{FF2B5EF4-FFF2-40B4-BE49-F238E27FC236}">
                  <a16:creationId xmlns:a16="http://schemas.microsoft.com/office/drawing/2014/main" id="{CA5B6291-55C4-0548-8266-B59B72ECDB72}"/>
                </a:ext>
              </a:extLst>
            </p:cNvPr>
            <p:cNvSpPr/>
            <p:nvPr/>
          </p:nvSpPr>
          <p:spPr>
            <a:xfrm>
              <a:off x="1067040" y="4294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ubicBezTo>
                    <a:pt x="0" y="0"/>
                    <a:pt x="-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0" name="Freeform: Shape 234">
              <a:extLst>
                <a:ext uri="{FF2B5EF4-FFF2-40B4-BE49-F238E27FC236}">
                  <a16:creationId xmlns:a16="http://schemas.microsoft.com/office/drawing/2014/main" id="{9C8509CE-4613-CC48-AB82-A007C9B95DF5}"/>
                </a:ext>
              </a:extLst>
            </p:cNvPr>
            <p:cNvSpPr/>
            <p:nvPr/>
          </p:nvSpPr>
          <p:spPr>
            <a:xfrm>
              <a:off x="1045799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1" name="Freeform: Shape 235">
              <a:extLst>
                <a:ext uri="{FF2B5EF4-FFF2-40B4-BE49-F238E27FC236}">
                  <a16:creationId xmlns:a16="http://schemas.microsoft.com/office/drawing/2014/main" id="{B7A3E436-66D6-5C4B-A1F7-7F68EB0CC8E7}"/>
                </a:ext>
              </a:extLst>
            </p:cNvPr>
            <p:cNvSpPr/>
            <p:nvPr/>
          </p:nvSpPr>
          <p:spPr>
            <a:xfrm>
              <a:off x="1054440" y="4371120"/>
              <a:ext cx="61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8">
                  <a:moveTo>
                    <a:pt x="10" y="7"/>
                  </a:moveTo>
                  <a:cubicBezTo>
                    <a:pt x="13" y="9"/>
                    <a:pt x="14" y="8"/>
                    <a:pt x="16" y="7"/>
                  </a:cubicBezTo>
                  <a:cubicBezTo>
                    <a:pt x="17" y="6"/>
                    <a:pt x="18" y="4"/>
                    <a:pt x="18" y="2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5" y="2"/>
                    <a:pt x="13" y="2"/>
                    <a:pt x="13" y="2"/>
                  </a:cubicBezTo>
                  <a:cubicBezTo>
                    <a:pt x="10" y="2"/>
                    <a:pt x="8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lnTo>
                    <a:pt x="1" y="0"/>
                  </a:lnTo>
                  <a:cubicBezTo>
                    <a:pt x="1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3"/>
                    <a:pt x="7" y="3"/>
                    <a:pt x="10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2" name="Freeform: Shape 236">
              <a:extLst>
                <a:ext uri="{FF2B5EF4-FFF2-40B4-BE49-F238E27FC236}">
                  <a16:creationId xmlns:a16="http://schemas.microsoft.com/office/drawing/2014/main" id="{2FFA1C00-9951-A34C-AE62-805CA316CF1E}"/>
                </a:ext>
              </a:extLst>
            </p:cNvPr>
            <p:cNvSpPr/>
            <p:nvPr/>
          </p:nvSpPr>
          <p:spPr>
            <a:xfrm>
              <a:off x="1048319" y="434628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3" y="2"/>
                    <a:pt x="3" y="1"/>
                  </a:cubicBezTo>
                  <a:cubicBezTo>
                    <a:pt x="3" y="1"/>
                    <a:pt x="2" y="1"/>
                    <a:pt x="2" y="0"/>
                  </a:cubicBezTo>
                  <a:lnTo>
                    <a:pt x="1" y="0"/>
                  </a:lnTo>
                  <a:cubicBezTo>
                    <a:pt x="0" y="1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3" name="Freeform: Shape 237">
              <a:extLst>
                <a:ext uri="{FF2B5EF4-FFF2-40B4-BE49-F238E27FC236}">
                  <a16:creationId xmlns:a16="http://schemas.microsoft.com/office/drawing/2014/main" id="{43B76418-92FF-064C-AC81-AD50D2894CA2}"/>
                </a:ext>
              </a:extLst>
            </p:cNvPr>
            <p:cNvSpPr/>
            <p:nvPr/>
          </p:nvSpPr>
          <p:spPr>
            <a:xfrm>
              <a:off x="1042559" y="434196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3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1" y="1"/>
                    <a:pt x="2" y="2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4" name="Freeform: Shape 238">
              <a:extLst>
                <a:ext uri="{FF2B5EF4-FFF2-40B4-BE49-F238E27FC236}">
                  <a16:creationId xmlns:a16="http://schemas.microsoft.com/office/drawing/2014/main" id="{B143D022-1210-3D4C-BC0D-64C7C03811A4}"/>
                </a:ext>
              </a:extLst>
            </p:cNvPr>
            <p:cNvSpPr/>
            <p:nvPr/>
          </p:nvSpPr>
          <p:spPr>
            <a:xfrm>
              <a:off x="1037519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5" name="Freeform: Shape 239">
              <a:extLst>
                <a:ext uri="{FF2B5EF4-FFF2-40B4-BE49-F238E27FC236}">
                  <a16:creationId xmlns:a16="http://schemas.microsoft.com/office/drawing/2014/main" id="{905797F7-6098-2248-9CA4-24A586695CB0}"/>
                </a:ext>
              </a:extLst>
            </p:cNvPr>
            <p:cNvSpPr/>
            <p:nvPr/>
          </p:nvSpPr>
          <p:spPr>
            <a:xfrm>
              <a:off x="1070999" y="42980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1"/>
                  </a:cubicBezTo>
                  <a:cubicBezTo>
                    <a:pt x="0" y="2"/>
                    <a:pt x="0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6" name="Freeform: Shape 240">
              <a:extLst>
                <a:ext uri="{FF2B5EF4-FFF2-40B4-BE49-F238E27FC236}">
                  <a16:creationId xmlns:a16="http://schemas.microsoft.com/office/drawing/2014/main" id="{345A0262-C564-6E47-9B04-218850C18E72}"/>
                </a:ext>
              </a:extLst>
            </p:cNvPr>
            <p:cNvSpPr/>
            <p:nvPr/>
          </p:nvSpPr>
          <p:spPr>
            <a:xfrm>
              <a:off x="1047959" y="4341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7" name="Freeform: Shape 241">
              <a:extLst>
                <a:ext uri="{FF2B5EF4-FFF2-40B4-BE49-F238E27FC236}">
                  <a16:creationId xmlns:a16="http://schemas.microsoft.com/office/drawing/2014/main" id="{437D6C0D-48C0-724C-9DED-64546709934E}"/>
                </a:ext>
              </a:extLst>
            </p:cNvPr>
            <p:cNvSpPr/>
            <p:nvPr/>
          </p:nvSpPr>
          <p:spPr>
            <a:xfrm>
              <a:off x="1037880" y="4351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8" name="Freeform: Shape 242">
              <a:extLst>
                <a:ext uri="{FF2B5EF4-FFF2-40B4-BE49-F238E27FC236}">
                  <a16:creationId xmlns:a16="http://schemas.microsoft.com/office/drawing/2014/main" id="{18DE4D30-9AED-2444-95AC-6289151596EF}"/>
                </a:ext>
              </a:extLst>
            </p:cNvPr>
            <p:cNvSpPr/>
            <p:nvPr/>
          </p:nvSpPr>
          <p:spPr>
            <a:xfrm>
              <a:off x="1037880" y="4350240"/>
              <a:ext cx="12960" cy="7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3">
                  <a:moveTo>
                    <a:pt x="8" y="9"/>
                  </a:moveTo>
                  <a:cubicBezTo>
                    <a:pt x="11" y="9"/>
                    <a:pt x="14" y="9"/>
                    <a:pt x="18" y="9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0" y="11"/>
                  </a:cubicBezTo>
                  <a:cubicBezTo>
                    <a:pt x="20" y="11"/>
                    <a:pt x="19" y="11"/>
                    <a:pt x="19" y="12"/>
                  </a:cubicBezTo>
                  <a:cubicBezTo>
                    <a:pt x="18" y="12"/>
                    <a:pt x="19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1" y="17"/>
                    <a:pt x="22" y="18"/>
                    <a:pt x="25" y="19"/>
                  </a:cubicBezTo>
                  <a:cubicBezTo>
                    <a:pt x="27" y="19"/>
                    <a:pt x="28" y="20"/>
                    <a:pt x="30" y="20"/>
                  </a:cubicBezTo>
                  <a:cubicBezTo>
                    <a:pt x="31" y="20"/>
                    <a:pt x="32" y="21"/>
                    <a:pt x="32" y="22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5" y="20"/>
                    <a:pt x="35" y="18"/>
                    <a:pt x="36" y="16"/>
                  </a:cubicBezTo>
                  <a:cubicBezTo>
                    <a:pt x="37" y="14"/>
                    <a:pt x="37" y="13"/>
                    <a:pt x="35" y="12"/>
                  </a:cubicBezTo>
                  <a:cubicBezTo>
                    <a:pt x="34" y="11"/>
                    <a:pt x="33" y="10"/>
                    <a:pt x="34" y="8"/>
                  </a:cubicBezTo>
                  <a:cubicBezTo>
                    <a:pt x="34" y="5"/>
                    <a:pt x="33" y="4"/>
                    <a:pt x="31" y="2"/>
                  </a:cubicBezTo>
                  <a:cubicBezTo>
                    <a:pt x="30" y="2"/>
                    <a:pt x="30" y="1"/>
                    <a:pt x="29" y="1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4" y="1"/>
                    <a:pt x="21" y="0"/>
                    <a:pt x="18" y="1"/>
                  </a:cubicBezTo>
                  <a:cubicBezTo>
                    <a:pt x="15" y="2"/>
                    <a:pt x="12" y="2"/>
                    <a:pt x="9" y="1"/>
                  </a:cubicBezTo>
                  <a:cubicBezTo>
                    <a:pt x="6" y="1"/>
                    <a:pt x="2" y="2"/>
                    <a:pt x="0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3" y="9"/>
                    <a:pt x="6" y="9"/>
                    <a:pt x="8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9" name="Freeform: Shape 243">
              <a:extLst>
                <a:ext uri="{FF2B5EF4-FFF2-40B4-BE49-F238E27FC236}">
                  <a16:creationId xmlns:a16="http://schemas.microsoft.com/office/drawing/2014/main" id="{E5D0F356-0E65-CD44-8B58-908B3013F96A}"/>
                </a:ext>
              </a:extLst>
            </p:cNvPr>
            <p:cNvSpPr/>
            <p:nvPr/>
          </p:nvSpPr>
          <p:spPr>
            <a:xfrm>
              <a:off x="106200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0" name="Freeform: Shape 244">
              <a:extLst>
                <a:ext uri="{FF2B5EF4-FFF2-40B4-BE49-F238E27FC236}">
                  <a16:creationId xmlns:a16="http://schemas.microsoft.com/office/drawing/2014/main" id="{98B42B9F-0BF6-8A49-BDA9-577C4EB21678}"/>
                </a:ext>
              </a:extLst>
            </p:cNvPr>
            <p:cNvSpPr/>
            <p:nvPr/>
          </p:nvSpPr>
          <p:spPr>
            <a:xfrm>
              <a:off x="981720" y="4601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1" name="Freeform: Shape 245">
              <a:extLst>
                <a:ext uri="{FF2B5EF4-FFF2-40B4-BE49-F238E27FC236}">
                  <a16:creationId xmlns:a16="http://schemas.microsoft.com/office/drawing/2014/main" id="{3A3B6722-59C2-9E4A-8F30-82C6D8A517C4}"/>
                </a:ext>
              </a:extLst>
            </p:cNvPr>
            <p:cNvSpPr/>
            <p:nvPr/>
          </p:nvSpPr>
          <p:spPr>
            <a:xfrm>
              <a:off x="1042559" y="4341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2" name="Freeform: Shape 246">
              <a:extLst>
                <a:ext uri="{FF2B5EF4-FFF2-40B4-BE49-F238E27FC236}">
                  <a16:creationId xmlns:a16="http://schemas.microsoft.com/office/drawing/2014/main" id="{99DCBD51-D681-DC42-845A-1AA896A52CF9}"/>
                </a:ext>
              </a:extLst>
            </p:cNvPr>
            <p:cNvSpPr/>
            <p:nvPr/>
          </p:nvSpPr>
          <p:spPr>
            <a:xfrm>
              <a:off x="104868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3" name="Freeform: Shape 247">
              <a:extLst>
                <a:ext uri="{FF2B5EF4-FFF2-40B4-BE49-F238E27FC236}">
                  <a16:creationId xmlns:a16="http://schemas.microsoft.com/office/drawing/2014/main" id="{97E7C33A-4C78-F149-BC01-F40F2D46075C}"/>
                </a:ext>
              </a:extLst>
            </p:cNvPr>
            <p:cNvSpPr/>
            <p:nvPr/>
          </p:nvSpPr>
          <p:spPr>
            <a:xfrm>
              <a:off x="1044719" y="4371839"/>
              <a:ext cx="82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6">
                  <a:moveTo>
                    <a:pt x="19" y="2"/>
                  </a:moveTo>
                  <a:cubicBezTo>
                    <a:pt x="17" y="2"/>
                    <a:pt x="16" y="1"/>
                    <a:pt x="15" y="0"/>
                  </a:cubicBezTo>
                  <a:cubicBezTo>
                    <a:pt x="14" y="0"/>
                    <a:pt x="13" y="0"/>
                    <a:pt x="11" y="0"/>
                  </a:cubicBezTo>
                  <a:cubicBezTo>
                    <a:pt x="8" y="0"/>
                    <a:pt x="5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-1" y="1"/>
                    <a:pt x="0" y="2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4" y="6"/>
                    <a:pt x="6" y="6"/>
                    <a:pt x="8" y="6"/>
                  </a:cubicBezTo>
                  <a:cubicBezTo>
                    <a:pt x="10" y="6"/>
                    <a:pt x="12" y="6"/>
                    <a:pt x="14" y="6"/>
                  </a:cubicBezTo>
                  <a:cubicBezTo>
                    <a:pt x="17" y="6"/>
                    <a:pt x="20" y="5"/>
                    <a:pt x="23" y="5"/>
                  </a:cubicBezTo>
                  <a:cubicBezTo>
                    <a:pt x="23" y="5"/>
                    <a:pt x="23" y="4"/>
                    <a:pt x="24" y="4"/>
                  </a:cubicBezTo>
                  <a:cubicBezTo>
                    <a:pt x="24" y="4"/>
                    <a:pt x="23" y="2"/>
                    <a:pt x="22" y="2"/>
                  </a:cubicBezTo>
                  <a:cubicBezTo>
                    <a:pt x="21" y="2"/>
                    <a:pt x="20" y="1"/>
                    <a:pt x="19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4" name="Freeform: Shape 248">
              <a:extLst>
                <a:ext uri="{FF2B5EF4-FFF2-40B4-BE49-F238E27FC236}">
                  <a16:creationId xmlns:a16="http://schemas.microsoft.com/office/drawing/2014/main" id="{742E9E6F-3DEF-1744-A576-08D3F7F53C9D}"/>
                </a:ext>
              </a:extLst>
            </p:cNvPr>
            <p:cNvSpPr/>
            <p:nvPr/>
          </p:nvSpPr>
          <p:spPr>
            <a:xfrm>
              <a:off x="1022759" y="455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5" name="Freeform: Shape 249">
              <a:extLst>
                <a:ext uri="{FF2B5EF4-FFF2-40B4-BE49-F238E27FC236}">
                  <a16:creationId xmlns:a16="http://schemas.microsoft.com/office/drawing/2014/main" id="{75D612B3-51A8-8343-AF02-E4057492C4A0}"/>
                </a:ext>
              </a:extLst>
            </p:cNvPr>
            <p:cNvSpPr/>
            <p:nvPr/>
          </p:nvSpPr>
          <p:spPr>
            <a:xfrm>
              <a:off x="1022759" y="4559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6" name="Freeform: Shape 250">
              <a:extLst>
                <a:ext uri="{FF2B5EF4-FFF2-40B4-BE49-F238E27FC236}">
                  <a16:creationId xmlns:a16="http://schemas.microsoft.com/office/drawing/2014/main" id="{E0C47AFD-0AF3-604A-95B8-44BF53268C29}"/>
                </a:ext>
              </a:extLst>
            </p:cNvPr>
            <p:cNvSpPr/>
            <p:nvPr/>
          </p:nvSpPr>
          <p:spPr>
            <a:xfrm>
              <a:off x="1036079" y="4556880"/>
              <a:ext cx="180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3">
                  <a:moveTo>
                    <a:pt x="6" y="1"/>
                  </a:move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3" y="2"/>
                  </a:cubicBezTo>
                  <a:cubicBezTo>
                    <a:pt x="4" y="1"/>
                    <a:pt x="5" y="1"/>
                    <a:pt x="6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7" name="Freeform: Shape 251">
              <a:extLst>
                <a:ext uri="{FF2B5EF4-FFF2-40B4-BE49-F238E27FC236}">
                  <a16:creationId xmlns:a16="http://schemas.microsoft.com/office/drawing/2014/main" id="{684C09A9-A8DF-E443-8F3B-DCE27FC2187C}"/>
                </a:ext>
              </a:extLst>
            </p:cNvPr>
            <p:cNvSpPr/>
            <p:nvPr/>
          </p:nvSpPr>
          <p:spPr>
            <a:xfrm>
              <a:off x="1038240" y="4555080"/>
              <a:ext cx="14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6">
                  <a:moveTo>
                    <a:pt x="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4"/>
                    <a:pt x="0" y="5"/>
                  </a:cubicBezTo>
                  <a:lnTo>
                    <a:pt x="0" y="6"/>
                  </a:lnTo>
                  <a:cubicBezTo>
                    <a:pt x="1" y="5"/>
                    <a:pt x="1" y="5"/>
                    <a:pt x="2" y="5"/>
                  </a:cubicBezTo>
                  <a:cubicBezTo>
                    <a:pt x="3" y="4"/>
                    <a:pt x="3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8" name="Freeform: Shape 252">
              <a:extLst>
                <a:ext uri="{FF2B5EF4-FFF2-40B4-BE49-F238E27FC236}">
                  <a16:creationId xmlns:a16="http://schemas.microsoft.com/office/drawing/2014/main" id="{CA1EC70D-971B-BF49-A5E3-4EC5D2EEE089}"/>
                </a:ext>
              </a:extLst>
            </p:cNvPr>
            <p:cNvSpPr/>
            <p:nvPr/>
          </p:nvSpPr>
          <p:spPr>
            <a:xfrm>
              <a:off x="1106280" y="436176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4" y="1"/>
                  </a:moveTo>
                  <a:lnTo>
                    <a:pt x="4" y="0"/>
                  </a:lnTo>
                  <a:cubicBezTo>
                    <a:pt x="3" y="0"/>
                    <a:pt x="1" y="0"/>
                    <a:pt x="0" y="1"/>
                  </a:cubicBezTo>
                  <a:lnTo>
                    <a:pt x="0" y="2"/>
                  </a:lnTo>
                  <a:cubicBezTo>
                    <a:pt x="1" y="2"/>
                    <a:pt x="3" y="2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9" name="Freeform: Shape 253">
              <a:extLst>
                <a:ext uri="{FF2B5EF4-FFF2-40B4-BE49-F238E27FC236}">
                  <a16:creationId xmlns:a16="http://schemas.microsoft.com/office/drawing/2014/main" id="{5376E8DB-02E3-C241-A223-963490BEF58A}"/>
                </a:ext>
              </a:extLst>
            </p:cNvPr>
            <p:cNvSpPr/>
            <p:nvPr/>
          </p:nvSpPr>
          <p:spPr>
            <a:xfrm>
              <a:off x="990000" y="461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0" name="Freeform: Shape 254">
              <a:extLst>
                <a:ext uri="{FF2B5EF4-FFF2-40B4-BE49-F238E27FC236}">
                  <a16:creationId xmlns:a16="http://schemas.microsoft.com/office/drawing/2014/main" id="{D39D44A7-18BA-2144-9F1D-6F413C37137B}"/>
                </a:ext>
              </a:extLst>
            </p:cNvPr>
            <p:cNvSpPr/>
            <p:nvPr/>
          </p:nvSpPr>
          <p:spPr>
            <a:xfrm>
              <a:off x="107172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1" name="Freeform: Shape 255">
              <a:extLst>
                <a:ext uri="{FF2B5EF4-FFF2-40B4-BE49-F238E27FC236}">
                  <a16:creationId xmlns:a16="http://schemas.microsoft.com/office/drawing/2014/main" id="{0E3CFDE7-B50A-9746-B56E-21DD3BB60F0A}"/>
                </a:ext>
              </a:extLst>
            </p:cNvPr>
            <p:cNvSpPr/>
            <p:nvPr/>
          </p:nvSpPr>
          <p:spPr>
            <a:xfrm>
              <a:off x="986760" y="4602240"/>
              <a:ext cx="21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6">
                  <a:moveTo>
                    <a:pt x="1" y="3"/>
                  </a:moveTo>
                  <a:cubicBezTo>
                    <a:pt x="1" y="5"/>
                    <a:pt x="0" y="5"/>
                    <a:pt x="0" y="5"/>
                  </a:cubicBez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cubicBezTo>
                    <a:pt x="2" y="3"/>
                    <a:pt x="3" y="1"/>
                    <a:pt x="5" y="1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2" name="Freeform: Shape 256">
              <a:extLst>
                <a:ext uri="{FF2B5EF4-FFF2-40B4-BE49-F238E27FC236}">
                  <a16:creationId xmlns:a16="http://schemas.microsoft.com/office/drawing/2014/main" id="{46529336-F8A8-794B-A868-FC4DA5456D4B}"/>
                </a:ext>
              </a:extLst>
            </p:cNvPr>
            <p:cNvSpPr/>
            <p:nvPr/>
          </p:nvSpPr>
          <p:spPr>
            <a:xfrm>
              <a:off x="1004040" y="45763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lnTo>
                    <a:pt x="2" y="2"/>
                  </a:lnTo>
                  <a:cubicBezTo>
                    <a:pt x="2" y="1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3" name="Freeform: Shape 257">
              <a:extLst>
                <a:ext uri="{FF2B5EF4-FFF2-40B4-BE49-F238E27FC236}">
                  <a16:creationId xmlns:a16="http://schemas.microsoft.com/office/drawing/2014/main" id="{493E1278-DB1F-904F-A961-40584E9F185E}"/>
                </a:ext>
              </a:extLst>
            </p:cNvPr>
            <p:cNvSpPr/>
            <p:nvPr/>
          </p:nvSpPr>
          <p:spPr>
            <a:xfrm>
              <a:off x="1004760" y="45770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4" name="Freeform: Shape 258">
              <a:extLst>
                <a:ext uri="{FF2B5EF4-FFF2-40B4-BE49-F238E27FC236}">
                  <a16:creationId xmlns:a16="http://schemas.microsoft.com/office/drawing/2014/main" id="{E5C6BC64-F230-4846-A33F-DD98573A752C}"/>
                </a:ext>
              </a:extLst>
            </p:cNvPr>
            <p:cNvSpPr/>
            <p:nvPr/>
          </p:nvSpPr>
          <p:spPr>
            <a:xfrm>
              <a:off x="1096200" y="436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5" name="Freeform: Shape 259">
              <a:extLst>
                <a:ext uri="{FF2B5EF4-FFF2-40B4-BE49-F238E27FC236}">
                  <a16:creationId xmlns:a16="http://schemas.microsoft.com/office/drawing/2014/main" id="{9FC113D9-A931-E946-87A4-42DB8C11C42D}"/>
                </a:ext>
              </a:extLst>
            </p:cNvPr>
            <p:cNvSpPr/>
            <p:nvPr/>
          </p:nvSpPr>
          <p:spPr>
            <a:xfrm>
              <a:off x="1076759" y="435708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lnTo>
                    <a:pt x="3" y="0"/>
                  </a:lnTo>
                  <a:cubicBezTo>
                    <a:pt x="2" y="-1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3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6" name="Freeform: Shape 260">
              <a:extLst>
                <a:ext uri="{FF2B5EF4-FFF2-40B4-BE49-F238E27FC236}">
                  <a16:creationId xmlns:a16="http://schemas.microsoft.com/office/drawing/2014/main" id="{FCA7AE99-6C45-DA43-A6D5-FB1557105D30}"/>
                </a:ext>
              </a:extLst>
            </p:cNvPr>
            <p:cNvSpPr/>
            <p:nvPr/>
          </p:nvSpPr>
          <p:spPr>
            <a:xfrm>
              <a:off x="1084680" y="4299120"/>
              <a:ext cx="72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8">
                  <a:moveTo>
                    <a:pt x="2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5"/>
                    <a:pt x="3" y="3"/>
                    <a:pt x="2" y="1"/>
                  </a:cubicBezTo>
                  <a:lnTo>
                    <a:pt x="1" y="0"/>
                  </a:lnTo>
                  <a:lnTo>
                    <a:pt x="0" y="1"/>
                  </a:lnTo>
                  <a:cubicBezTo>
                    <a:pt x="0" y="3"/>
                    <a:pt x="0" y="5"/>
                    <a:pt x="1" y="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7" name="Freeform: Shape 261">
              <a:extLst>
                <a:ext uri="{FF2B5EF4-FFF2-40B4-BE49-F238E27FC236}">
                  <a16:creationId xmlns:a16="http://schemas.microsoft.com/office/drawing/2014/main" id="{4D6A95F2-5B53-834E-8716-9C34C5084113}"/>
                </a:ext>
              </a:extLst>
            </p:cNvPr>
            <p:cNvSpPr/>
            <p:nvPr/>
          </p:nvSpPr>
          <p:spPr>
            <a:xfrm>
              <a:off x="1070999" y="4362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8" name="Freeform: Shape 262">
              <a:extLst>
                <a:ext uri="{FF2B5EF4-FFF2-40B4-BE49-F238E27FC236}">
                  <a16:creationId xmlns:a16="http://schemas.microsoft.com/office/drawing/2014/main" id="{798B5A20-2017-4245-910C-D77A68DADABF}"/>
                </a:ext>
              </a:extLst>
            </p:cNvPr>
            <p:cNvSpPr/>
            <p:nvPr/>
          </p:nvSpPr>
          <p:spPr>
            <a:xfrm>
              <a:off x="1072439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9" name="Freeform: Shape 263">
              <a:extLst>
                <a:ext uri="{FF2B5EF4-FFF2-40B4-BE49-F238E27FC236}">
                  <a16:creationId xmlns:a16="http://schemas.microsoft.com/office/drawing/2014/main" id="{153E28D7-3A4C-9643-9199-7DCB159494D6}"/>
                </a:ext>
              </a:extLst>
            </p:cNvPr>
            <p:cNvSpPr/>
            <p:nvPr/>
          </p:nvSpPr>
          <p:spPr>
            <a:xfrm>
              <a:off x="1086120" y="43470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0" name="Freeform: Shape 264">
              <a:extLst>
                <a:ext uri="{FF2B5EF4-FFF2-40B4-BE49-F238E27FC236}">
                  <a16:creationId xmlns:a16="http://schemas.microsoft.com/office/drawing/2014/main" id="{7650D9E6-28F2-DD41-B822-F761ED49E9B4}"/>
                </a:ext>
              </a:extLst>
            </p:cNvPr>
            <p:cNvSpPr/>
            <p:nvPr/>
          </p:nvSpPr>
          <p:spPr>
            <a:xfrm>
              <a:off x="1097280" y="4356000"/>
              <a:ext cx="324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6">
                  <a:moveTo>
                    <a:pt x="2" y="3"/>
                  </a:moveTo>
                  <a:cubicBezTo>
                    <a:pt x="4" y="3"/>
                    <a:pt x="6" y="4"/>
                    <a:pt x="7" y="5"/>
                  </a:cubicBezTo>
                  <a:cubicBezTo>
                    <a:pt x="8" y="6"/>
                    <a:pt x="9" y="6"/>
                    <a:pt x="10" y="6"/>
                  </a:cubicBezTo>
                  <a:lnTo>
                    <a:pt x="10" y="5"/>
                  </a:lnTo>
                  <a:lnTo>
                    <a:pt x="10" y="4"/>
                  </a:lnTo>
                  <a:cubicBezTo>
                    <a:pt x="8" y="2"/>
                    <a:pt x="7" y="1"/>
                    <a:pt x="4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1" name="Freeform: Shape 265">
              <a:extLst>
                <a:ext uri="{FF2B5EF4-FFF2-40B4-BE49-F238E27FC236}">
                  <a16:creationId xmlns:a16="http://schemas.microsoft.com/office/drawing/2014/main" id="{36F134F5-1ECA-274A-BE85-D9D2AE15EDF0}"/>
                </a:ext>
              </a:extLst>
            </p:cNvPr>
            <p:cNvSpPr/>
            <p:nvPr/>
          </p:nvSpPr>
          <p:spPr>
            <a:xfrm>
              <a:off x="1091880" y="4351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2" name="Freeform: Shape 266">
              <a:extLst>
                <a:ext uri="{FF2B5EF4-FFF2-40B4-BE49-F238E27FC236}">
                  <a16:creationId xmlns:a16="http://schemas.microsoft.com/office/drawing/2014/main" id="{A71BADC5-A30E-1340-902E-916BD7EFD49F}"/>
                </a:ext>
              </a:extLst>
            </p:cNvPr>
            <p:cNvSpPr/>
            <p:nvPr/>
          </p:nvSpPr>
          <p:spPr>
            <a:xfrm>
              <a:off x="1095120" y="435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3" name="Freeform: Shape 267">
              <a:extLst>
                <a:ext uri="{FF2B5EF4-FFF2-40B4-BE49-F238E27FC236}">
                  <a16:creationId xmlns:a16="http://schemas.microsoft.com/office/drawing/2014/main" id="{CA42514F-2822-CF40-934B-E78B49EC430A}"/>
                </a:ext>
              </a:extLst>
            </p:cNvPr>
            <p:cNvSpPr/>
            <p:nvPr/>
          </p:nvSpPr>
          <p:spPr>
            <a:xfrm>
              <a:off x="1090080" y="4350960"/>
              <a:ext cx="7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4">
                  <a:moveTo>
                    <a:pt x="2" y="4"/>
                  </a:moveTo>
                  <a:lnTo>
                    <a:pt x="3" y="3"/>
                  </a:lnTo>
                  <a:cubicBezTo>
                    <a:pt x="3" y="2"/>
                    <a:pt x="3" y="2"/>
                    <a:pt x="3" y="1"/>
                  </a:cubicBezTo>
                  <a:lnTo>
                    <a:pt x="3" y="0"/>
                  </a:lnTo>
                  <a:cubicBezTo>
                    <a:pt x="3" y="0"/>
                    <a:pt x="2" y="0"/>
                    <a:pt x="2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4" name="Freeform: Shape 268">
              <a:extLst>
                <a:ext uri="{FF2B5EF4-FFF2-40B4-BE49-F238E27FC236}">
                  <a16:creationId xmlns:a16="http://schemas.microsoft.com/office/drawing/2014/main" id="{185E601F-58DC-844C-B738-D07BCBB51542}"/>
                </a:ext>
              </a:extLst>
            </p:cNvPr>
            <p:cNvSpPr/>
            <p:nvPr/>
          </p:nvSpPr>
          <p:spPr>
            <a:xfrm>
              <a:off x="1062719" y="430092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5" name="Freeform: Shape 269">
              <a:extLst>
                <a:ext uri="{FF2B5EF4-FFF2-40B4-BE49-F238E27FC236}">
                  <a16:creationId xmlns:a16="http://schemas.microsoft.com/office/drawing/2014/main" id="{C910E3A9-8790-D840-8D59-624DBA3E27D6}"/>
                </a:ext>
              </a:extLst>
            </p:cNvPr>
            <p:cNvSpPr/>
            <p:nvPr/>
          </p:nvSpPr>
          <p:spPr>
            <a:xfrm>
              <a:off x="101411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6" name="Freeform: Shape 270">
              <a:extLst>
                <a:ext uri="{FF2B5EF4-FFF2-40B4-BE49-F238E27FC236}">
                  <a16:creationId xmlns:a16="http://schemas.microsoft.com/office/drawing/2014/main" id="{393CDE10-B78A-3B4F-B3E7-51045080001F}"/>
                </a:ext>
              </a:extLst>
            </p:cNvPr>
            <p:cNvSpPr/>
            <p:nvPr/>
          </p:nvSpPr>
          <p:spPr>
            <a:xfrm>
              <a:off x="1037880" y="431460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cubicBezTo>
                    <a:pt x="1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7" name="Freeform: Shape 271">
              <a:extLst>
                <a:ext uri="{FF2B5EF4-FFF2-40B4-BE49-F238E27FC236}">
                  <a16:creationId xmlns:a16="http://schemas.microsoft.com/office/drawing/2014/main" id="{196B23C6-766C-B144-B686-B280ED407BAD}"/>
                </a:ext>
              </a:extLst>
            </p:cNvPr>
            <p:cNvSpPr/>
            <p:nvPr/>
          </p:nvSpPr>
          <p:spPr>
            <a:xfrm>
              <a:off x="1052640" y="4277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8" name="Freeform: Shape 272">
              <a:extLst>
                <a:ext uri="{FF2B5EF4-FFF2-40B4-BE49-F238E27FC236}">
                  <a16:creationId xmlns:a16="http://schemas.microsoft.com/office/drawing/2014/main" id="{C5B6DB6E-4115-7E49-ACD3-B0544DEC9CA6}"/>
                </a:ext>
              </a:extLst>
            </p:cNvPr>
            <p:cNvSpPr/>
            <p:nvPr/>
          </p:nvSpPr>
          <p:spPr>
            <a:xfrm>
              <a:off x="1049040" y="4281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2" y="1"/>
                    <a:pt x="2" y="1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9" name="Freeform: Shape 273">
              <a:extLst>
                <a:ext uri="{FF2B5EF4-FFF2-40B4-BE49-F238E27FC236}">
                  <a16:creationId xmlns:a16="http://schemas.microsoft.com/office/drawing/2014/main" id="{46270B71-3CF5-A248-BEEB-0CC161198B2A}"/>
                </a:ext>
              </a:extLst>
            </p:cNvPr>
            <p:cNvSpPr/>
            <p:nvPr/>
          </p:nvSpPr>
          <p:spPr>
            <a:xfrm>
              <a:off x="1013039" y="4209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3" y="1"/>
                  </a:cubicBezTo>
                  <a:lnTo>
                    <a:pt x="3" y="0"/>
                  </a:lnTo>
                  <a:cubicBezTo>
                    <a:pt x="2" y="0"/>
                    <a:pt x="2" y="0"/>
                    <a:pt x="1" y="0"/>
                  </a:cubicBezTo>
                  <a:cubicBezTo>
                    <a:pt x="1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0" name="Freeform: Shape 274">
              <a:extLst>
                <a:ext uri="{FF2B5EF4-FFF2-40B4-BE49-F238E27FC236}">
                  <a16:creationId xmlns:a16="http://schemas.microsoft.com/office/drawing/2014/main" id="{30045D09-FE9F-E541-BE3E-361ECDDFC9F0}"/>
                </a:ext>
              </a:extLst>
            </p:cNvPr>
            <p:cNvSpPr/>
            <p:nvPr/>
          </p:nvSpPr>
          <p:spPr>
            <a:xfrm>
              <a:off x="1038599" y="431424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4" y="1"/>
                  </a:moveTo>
                  <a:lnTo>
                    <a:pt x="4" y="0"/>
                  </a:lnTo>
                  <a:cubicBezTo>
                    <a:pt x="2" y="1"/>
                    <a:pt x="1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4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1" name="Freeform: Shape 275">
              <a:extLst>
                <a:ext uri="{FF2B5EF4-FFF2-40B4-BE49-F238E27FC236}">
                  <a16:creationId xmlns:a16="http://schemas.microsoft.com/office/drawing/2014/main" id="{928C4D96-9B0D-FD4D-BFA1-1A3A937CC293}"/>
                </a:ext>
              </a:extLst>
            </p:cNvPr>
            <p:cNvSpPr/>
            <p:nvPr/>
          </p:nvSpPr>
          <p:spPr>
            <a:xfrm>
              <a:off x="104075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2" name="Freeform: Shape 276">
              <a:extLst>
                <a:ext uri="{FF2B5EF4-FFF2-40B4-BE49-F238E27FC236}">
                  <a16:creationId xmlns:a16="http://schemas.microsoft.com/office/drawing/2014/main" id="{4B567EE3-F82E-464F-8939-73A21B1BD550}"/>
                </a:ext>
              </a:extLst>
            </p:cNvPr>
            <p:cNvSpPr/>
            <p:nvPr/>
          </p:nvSpPr>
          <p:spPr>
            <a:xfrm>
              <a:off x="1041119" y="4309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3" name="Freeform: Shape 277">
              <a:extLst>
                <a:ext uri="{FF2B5EF4-FFF2-40B4-BE49-F238E27FC236}">
                  <a16:creationId xmlns:a16="http://schemas.microsoft.com/office/drawing/2014/main" id="{76C51561-4F55-1F40-96CC-62B93EDFF398}"/>
                </a:ext>
              </a:extLst>
            </p:cNvPr>
            <p:cNvSpPr/>
            <p:nvPr/>
          </p:nvSpPr>
          <p:spPr>
            <a:xfrm>
              <a:off x="1040039" y="4311360"/>
              <a:ext cx="2880" cy="2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">
                  <a:moveTo>
                    <a:pt x="4" y="6"/>
                  </a:moveTo>
                  <a:cubicBezTo>
                    <a:pt x="5" y="5"/>
                    <a:pt x="7" y="5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lnTo>
                    <a:pt x="9" y="1"/>
                  </a:lnTo>
                  <a:lnTo>
                    <a:pt x="8" y="0"/>
                  </a:lnTo>
                  <a:cubicBezTo>
                    <a:pt x="0" y="1"/>
                    <a:pt x="1" y="2"/>
                    <a:pt x="0" y="8"/>
                  </a:cubicBezTo>
                  <a:lnTo>
                    <a:pt x="1" y="8"/>
                  </a:lnTo>
                  <a:cubicBezTo>
                    <a:pt x="2" y="7"/>
                    <a:pt x="3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4" name="Freeform: Shape 278">
              <a:extLst>
                <a:ext uri="{FF2B5EF4-FFF2-40B4-BE49-F238E27FC236}">
                  <a16:creationId xmlns:a16="http://schemas.microsoft.com/office/drawing/2014/main" id="{74BA8E38-9599-EB40-9609-58358BAAD365}"/>
                </a:ext>
              </a:extLst>
            </p:cNvPr>
            <p:cNvSpPr/>
            <p:nvPr/>
          </p:nvSpPr>
          <p:spPr>
            <a:xfrm>
              <a:off x="1050480" y="428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5" name="Freeform: Shape 279">
              <a:extLst>
                <a:ext uri="{FF2B5EF4-FFF2-40B4-BE49-F238E27FC236}">
                  <a16:creationId xmlns:a16="http://schemas.microsoft.com/office/drawing/2014/main" id="{BD4428DE-ADED-4C43-AC5A-D1349ADFD758}"/>
                </a:ext>
              </a:extLst>
            </p:cNvPr>
            <p:cNvSpPr/>
            <p:nvPr/>
          </p:nvSpPr>
          <p:spPr>
            <a:xfrm>
              <a:off x="98676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6" name="Freeform: Shape 280">
              <a:extLst>
                <a:ext uri="{FF2B5EF4-FFF2-40B4-BE49-F238E27FC236}">
                  <a16:creationId xmlns:a16="http://schemas.microsoft.com/office/drawing/2014/main" id="{89ACF954-6989-F143-B3AC-E8F0C2C3111E}"/>
                </a:ext>
              </a:extLst>
            </p:cNvPr>
            <p:cNvSpPr/>
            <p:nvPr/>
          </p:nvSpPr>
          <p:spPr>
            <a:xfrm>
              <a:off x="98676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7" name="Freeform: Shape 281">
              <a:extLst>
                <a:ext uri="{FF2B5EF4-FFF2-40B4-BE49-F238E27FC236}">
                  <a16:creationId xmlns:a16="http://schemas.microsoft.com/office/drawing/2014/main" id="{888683F8-BE03-2040-A8B1-058E8859572F}"/>
                </a:ext>
              </a:extLst>
            </p:cNvPr>
            <p:cNvSpPr/>
            <p:nvPr/>
          </p:nvSpPr>
          <p:spPr>
            <a:xfrm>
              <a:off x="1041119" y="4308480"/>
              <a:ext cx="144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">
                  <a:moveTo>
                    <a:pt x="5" y="0"/>
                  </a:moveTo>
                  <a:lnTo>
                    <a:pt x="4" y="0"/>
                  </a:lnTo>
                  <a:cubicBezTo>
                    <a:pt x="3" y="-1"/>
                    <a:pt x="2" y="0"/>
                    <a:pt x="1" y="0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2" y="3"/>
                    <a:pt x="3" y="2"/>
                    <a:pt x="5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8" name="Freeform: Shape 282">
              <a:extLst>
                <a:ext uri="{FF2B5EF4-FFF2-40B4-BE49-F238E27FC236}">
                  <a16:creationId xmlns:a16="http://schemas.microsoft.com/office/drawing/2014/main" id="{0504AAAC-8106-1541-8CC8-C5D93526907E}"/>
                </a:ext>
              </a:extLst>
            </p:cNvPr>
            <p:cNvSpPr/>
            <p:nvPr/>
          </p:nvSpPr>
          <p:spPr>
            <a:xfrm>
              <a:off x="987840" y="4284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1"/>
                  </a:moveTo>
                  <a:cubicBezTo>
                    <a:pt x="1" y="2"/>
                    <a:pt x="1" y="2"/>
                    <a:pt x="1" y="1"/>
                  </a:cubicBez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9" name="Freeform: Shape 283">
              <a:extLst>
                <a:ext uri="{FF2B5EF4-FFF2-40B4-BE49-F238E27FC236}">
                  <a16:creationId xmlns:a16="http://schemas.microsoft.com/office/drawing/2014/main" id="{0F8ABC96-400D-DF45-9BB2-0522B374D90E}"/>
                </a:ext>
              </a:extLst>
            </p:cNvPr>
            <p:cNvSpPr/>
            <p:nvPr/>
          </p:nvSpPr>
          <p:spPr>
            <a:xfrm>
              <a:off x="987120" y="4279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0" name="Freeform: Shape 284">
              <a:extLst>
                <a:ext uri="{FF2B5EF4-FFF2-40B4-BE49-F238E27FC236}">
                  <a16:creationId xmlns:a16="http://schemas.microsoft.com/office/drawing/2014/main" id="{8FB973CE-68EC-1C4E-9B96-930EF4C3A232}"/>
                </a:ext>
              </a:extLst>
            </p:cNvPr>
            <p:cNvSpPr/>
            <p:nvPr/>
          </p:nvSpPr>
          <p:spPr>
            <a:xfrm>
              <a:off x="1030319" y="4241160"/>
              <a:ext cx="36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4">
                  <a:moveTo>
                    <a:pt x="2" y="0"/>
                  </a:moveTo>
                  <a:lnTo>
                    <a:pt x="1" y="1"/>
                  </a:lnTo>
                  <a:cubicBezTo>
                    <a:pt x="1" y="1"/>
                    <a:pt x="1" y="2"/>
                    <a:pt x="0" y="3"/>
                  </a:cubicBezTo>
                  <a:lnTo>
                    <a:pt x="0" y="4"/>
                  </a:lnTo>
                  <a:cubicBezTo>
                    <a:pt x="0" y="5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1" name="Freeform: Shape 285">
              <a:extLst>
                <a:ext uri="{FF2B5EF4-FFF2-40B4-BE49-F238E27FC236}">
                  <a16:creationId xmlns:a16="http://schemas.microsoft.com/office/drawing/2014/main" id="{940745BB-6676-4B4E-89DE-24C1FF2517B1}"/>
                </a:ext>
              </a:extLst>
            </p:cNvPr>
            <p:cNvSpPr/>
            <p:nvPr/>
          </p:nvSpPr>
          <p:spPr>
            <a:xfrm>
              <a:off x="985680" y="4284720"/>
              <a:ext cx="7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5">
                  <a:moveTo>
                    <a:pt x="0" y="2"/>
                  </a:moveTo>
                  <a:cubicBezTo>
                    <a:pt x="0" y="3"/>
                    <a:pt x="0" y="4"/>
                    <a:pt x="1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3"/>
                    <a:pt x="3" y="1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2" name="Freeform: Shape 286">
              <a:extLst>
                <a:ext uri="{FF2B5EF4-FFF2-40B4-BE49-F238E27FC236}">
                  <a16:creationId xmlns:a16="http://schemas.microsoft.com/office/drawing/2014/main" id="{391F83D1-C4E9-CF4C-9112-EFB4A58CFDA0}"/>
                </a:ext>
              </a:extLst>
            </p:cNvPr>
            <p:cNvSpPr/>
            <p:nvPr/>
          </p:nvSpPr>
          <p:spPr>
            <a:xfrm>
              <a:off x="989640" y="4276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3" name="Freeform: Shape 287">
              <a:extLst>
                <a:ext uri="{FF2B5EF4-FFF2-40B4-BE49-F238E27FC236}">
                  <a16:creationId xmlns:a16="http://schemas.microsoft.com/office/drawing/2014/main" id="{7B471953-CE51-1446-BCB4-D646A2FB05BC}"/>
                </a:ext>
              </a:extLst>
            </p:cNvPr>
            <p:cNvSpPr/>
            <p:nvPr/>
          </p:nvSpPr>
          <p:spPr>
            <a:xfrm>
              <a:off x="990000" y="4276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4" name="Freeform: Shape 288">
              <a:extLst>
                <a:ext uri="{FF2B5EF4-FFF2-40B4-BE49-F238E27FC236}">
                  <a16:creationId xmlns:a16="http://schemas.microsoft.com/office/drawing/2014/main" id="{73A48F17-EEF5-774C-9FC2-74BB5804944C}"/>
                </a:ext>
              </a:extLst>
            </p:cNvPr>
            <p:cNvSpPr/>
            <p:nvPr/>
          </p:nvSpPr>
          <p:spPr>
            <a:xfrm>
              <a:off x="991440" y="4273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5" name="Freeform: Shape 289">
              <a:extLst>
                <a:ext uri="{FF2B5EF4-FFF2-40B4-BE49-F238E27FC236}">
                  <a16:creationId xmlns:a16="http://schemas.microsoft.com/office/drawing/2014/main" id="{C460BFC7-12D9-0441-A694-02A2CF4BD0E0}"/>
                </a:ext>
              </a:extLst>
            </p:cNvPr>
            <p:cNvSpPr/>
            <p:nvPr/>
          </p:nvSpPr>
          <p:spPr>
            <a:xfrm>
              <a:off x="1034999" y="4327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6" name="Freeform: Shape 290">
              <a:extLst>
                <a:ext uri="{FF2B5EF4-FFF2-40B4-BE49-F238E27FC236}">
                  <a16:creationId xmlns:a16="http://schemas.microsoft.com/office/drawing/2014/main" id="{A39F005B-E918-1447-9C59-20A632087940}"/>
                </a:ext>
              </a:extLst>
            </p:cNvPr>
            <p:cNvSpPr/>
            <p:nvPr/>
          </p:nvSpPr>
          <p:spPr>
            <a:xfrm>
              <a:off x="1042919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7" name="Freeform: Shape 291">
              <a:extLst>
                <a:ext uri="{FF2B5EF4-FFF2-40B4-BE49-F238E27FC236}">
                  <a16:creationId xmlns:a16="http://schemas.microsoft.com/office/drawing/2014/main" id="{5D1DF0F7-466A-984F-B578-BCDAF261A5D8}"/>
                </a:ext>
              </a:extLst>
            </p:cNvPr>
            <p:cNvSpPr/>
            <p:nvPr/>
          </p:nvSpPr>
          <p:spPr>
            <a:xfrm>
              <a:off x="1035359" y="4335480"/>
              <a:ext cx="180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6">
                  <a:moveTo>
                    <a:pt x="0" y="6"/>
                  </a:moveTo>
                  <a:cubicBezTo>
                    <a:pt x="3" y="5"/>
                    <a:pt x="5" y="3"/>
                    <a:pt x="6" y="1"/>
                  </a:cubicBezTo>
                  <a:lnTo>
                    <a:pt x="6" y="0"/>
                  </a:lnTo>
                  <a:lnTo>
                    <a:pt x="5" y="0"/>
                  </a:lnTo>
                  <a:cubicBezTo>
                    <a:pt x="2" y="1"/>
                    <a:pt x="1" y="3"/>
                    <a:pt x="0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8" name="Freeform: Shape 292">
              <a:extLst>
                <a:ext uri="{FF2B5EF4-FFF2-40B4-BE49-F238E27FC236}">
                  <a16:creationId xmlns:a16="http://schemas.microsoft.com/office/drawing/2014/main" id="{5D3A19AC-4FCA-E74A-A208-7656EAC1866D}"/>
                </a:ext>
              </a:extLst>
            </p:cNvPr>
            <p:cNvSpPr/>
            <p:nvPr/>
          </p:nvSpPr>
          <p:spPr>
            <a:xfrm>
              <a:off x="1044719" y="431748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lnTo>
                    <a:pt x="0" y="0"/>
                  </a:ln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9" name="Freeform: Shape 293">
              <a:extLst>
                <a:ext uri="{FF2B5EF4-FFF2-40B4-BE49-F238E27FC236}">
                  <a16:creationId xmlns:a16="http://schemas.microsoft.com/office/drawing/2014/main" id="{24E62405-0BE2-A54B-A619-3D275FCDBC7E}"/>
                </a:ext>
              </a:extLst>
            </p:cNvPr>
            <p:cNvSpPr/>
            <p:nvPr/>
          </p:nvSpPr>
          <p:spPr>
            <a:xfrm>
              <a:off x="1037159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0" name="Freeform: Shape 294">
              <a:extLst>
                <a:ext uri="{FF2B5EF4-FFF2-40B4-BE49-F238E27FC236}">
                  <a16:creationId xmlns:a16="http://schemas.microsoft.com/office/drawing/2014/main" id="{F43F6834-10AF-A04F-B667-602E55A25DB5}"/>
                </a:ext>
              </a:extLst>
            </p:cNvPr>
            <p:cNvSpPr/>
            <p:nvPr/>
          </p:nvSpPr>
          <p:spPr>
            <a:xfrm>
              <a:off x="1035359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1" name="Freeform: Shape 295">
              <a:extLst>
                <a:ext uri="{FF2B5EF4-FFF2-40B4-BE49-F238E27FC236}">
                  <a16:creationId xmlns:a16="http://schemas.microsoft.com/office/drawing/2014/main" id="{7EC0D913-B284-E542-A275-999C14F1A829}"/>
                </a:ext>
              </a:extLst>
            </p:cNvPr>
            <p:cNvSpPr/>
            <p:nvPr/>
          </p:nvSpPr>
          <p:spPr>
            <a:xfrm>
              <a:off x="1035719" y="4342320"/>
              <a:ext cx="108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">
                  <a:moveTo>
                    <a:pt x="1" y="3"/>
                  </a:moveTo>
                  <a:cubicBezTo>
                    <a:pt x="2" y="3"/>
                    <a:pt x="2" y="3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0"/>
                  </a:cubicBezTo>
                  <a:cubicBezTo>
                    <a:pt x="2" y="1"/>
                    <a:pt x="1" y="2"/>
                    <a:pt x="0" y="2"/>
                  </a:cubicBezTo>
                  <a:lnTo>
                    <a:pt x="1" y="2"/>
                  </a:ln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2" name="Freeform: Shape 296">
              <a:extLst>
                <a:ext uri="{FF2B5EF4-FFF2-40B4-BE49-F238E27FC236}">
                  <a16:creationId xmlns:a16="http://schemas.microsoft.com/office/drawing/2014/main" id="{58F4C2FA-3C45-5441-B4C6-08A62E1A875F}"/>
                </a:ext>
              </a:extLst>
            </p:cNvPr>
            <p:cNvSpPr/>
            <p:nvPr/>
          </p:nvSpPr>
          <p:spPr>
            <a:xfrm>
              <a:off x="105372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3" name="Freeform: Shape 297">
              <a:extLst>
                <a:ext uri="{FF2B5EF4-FFF2-40B4-BE49-F238E27FC236}">
                  <a16:creationId xmlns:a16="http://schemas.microsoft.com/office/drawing/2014/main" id="{ED15ABCC-FAFB-2149-BAB0-C4A284E5A039}"/>
                </a:ext>
              </a:extLst>
            </p:cNvPr>
            <p:cNvSpPr/>
            <p:nvPr/>
          </p:nvSpPr>
          <p:spPr>
            <a:xfrm>
              <a:off x="1052640" y="43070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lnTo>
                    <a:pt x="3" y="0"/>
                  </a:lnTo>
                  <a:lnTo>
                    <a:pt x="2" y="0"/>
                  </a:ln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4" name="Freeform: Shape 298">
              <a:extLst>
                <a:ext uri="{FF2B5EF4-FFF2-40B4-BE49-F238E27FC236}">
                  <a16:creationId xmlns:a16="http://schemas.microsoft.com/office/drawing/2014/main" id="{408524AE-3755-2749-98E4-2066922EB349}"/>
                </a:ext>
              </a:extLst>
            </p:cNvPr>
            <p:cNvSpPr/>
            <p:nvPr/>
          </p:nvSpPr>
          <p:spPr>
            <a:xfrm>
              <a:off x="1047239" y="4317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5" name="Freeform: Shape 299">
              <a:extLst>
                <a:ext uri="{FF2B5EF4-FFF2-40B4-BE49-F238E27FC236}">
                  <a16:creationId xmlns:a16="http://schemas.microsoft.com/office/drawing/2014/main" id="{B157A2FE-9BBE-954B-8A54-D50BEFD0AF04}"/>
                </a:ext>
              </a:extLst>
            </p:cNvPr>
            <p:cNvSpPr/>
            <p:nvPr/>
          </p:nvSpPr>
          <p:spPr>
            <a:xfrm>
              <a:off x="1055880" y="4298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6" name="Freeform: Shape 300">
              <a:extLst>
                <a:ext uri="{FF2B5EF4-FFF2-40B4-BE49-F238E27FC236}">
                  <a16:creationId xmlns:a16="http://schemas.microsoft.com/office/drawing/2014/main" id="{7280472E-F7D5-9D42-930B-EE2990B6DE8E}"/>
                </a:ext>
              </a:extLst>
            </p:cNvPr>
            <p:cNvSpPr/>
            <p:nvPr/>
          </p:nvSpPr>
          <p:spPr>
            <a:xfrm>
              <a:off x="1032839" y="4326840"/>
              <a:ext cx="180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0">
                  <a:moveTo>
                    <a:pt x="4" y="0"/>
                  </a:moveTo>
                  <a:lnTo>
                    <a:pt x="3" y="0"/>
                  </a:lnTo>
                  <a:cubicBezTo>
                    <a:pt x="3" y="-1"/>
                    <a:pt x="1" y="0"/>
                    <a:pt x="1" y="0"/>
                  </a:cubicBezTo>
                  <a:cubicBezTo>
                    <a:pt x="3" y="2"/>
                    <a:pt x="4" y="2"/>
                    <a:pt x="4" y="4"/>
                  </a:cubicBezTo>
                  <a:cubicBezTo>
                    <a:pt x="4" y="6"/>
                    <a:pt x="3" y="7"/>
                    <a:pt x="1" y="8"/>
                  </a:cubicBezTo>
                  <a:lnTo>
                    <a:pt x="0" y="9"/>
                  </a:lnTo>
                  <a:cubicBezTo>
                    <a:pt x="0" y="10"/>
                    <a:pt x="1" y="10"/>
                    <a:pt x="1" y="10"/>
                  </a:cubicBezTo>
                  <a:cubicBezTo>
                    <a:pt x="3" y="9"/>
                    <a:pt x="4" y="8"/>
                    <a:pt x="5" y="8"/>
                  </a:cubicBezTo>
                  <a:cubicBezTo>
                    <a:pt x="5" y="7"/>
                    <a:pt x="5" y="6"/>
                    <a:pt x="5" y="4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5" y="1"/>
                    <a:pt x="5" y="1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7" name="Freeform: Shape 301">
              <a:extLst>
                <a:ext uri="{FF2B5EF4-FFF2-40B4-BE49-F238E27FC236}">
                  <a16:creationId xmlns:a16="http://schemas.microsoft.com/office/drawing/2014/main" id="{DE8FE72A-5F5A-4748-B045-A7C67F152B3B}"/>
                </a:ext>
              </a:extLst>
            </p:cNvPr>
            <p:cNvSpPr/>
            <p:nvPr/>
          </p:nvSpPr>
          <p:spPr>
            <a:xfrm>
              <a:off x="103283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8" name="Freeform: Shape 302">
              <a:extLst>
                <a:ext uri="{FF2B5EF4-FFF2-40B4-BE49-F238E27FC236}">
                  <a16:creationId xmlns:a16="http://schemas.microsoft.com/office/drawing/2014/main" id="{51092FC8-C25D-F546-AB5F-A387423783F5}"/>
                </a:ext>
              </a:extLst>
            </p:cNvPr>
            <p:cNvSpPr/>
            <p:nvPr/>
          </p:nvSpPr>
          <p:spPr>
            <a:xfrm>
              <a:off x="1033199" y="43336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9" name="Freeform: Shape 303">
              <a:extLst>
                <a:ext uri="{FF2B5EF4-FFF2-40B4-BE49-F238E27FC236}">
                  <a16:creationId xmlns:a16="http://schemas.microsoft.com/office/drawing/2014/main" id="{6F195BD9-E6B8-4F4C-A30F-8CCB5FF8EFB0}"/>
                </a:ext>
              </a:extLst>
            </p:cNvPr>
            <p:cNvSpPr/>
            <p:nvPr/>
          </p:nvSpPr>
          <p:spPr>
            <a:xfrm>
              <a:off x="1032120" y="433440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lnTo>
                    <a:pt x="2" y="6"/>
                  </a:lnTo>
                  <a:cubicBezTo>
                    <a:pt x="2" y="5"/>
                    <a:pt x="2" y="5"/>
                    <a:pt x="2" y="4"/>
                  </a:cubicBezTo>
                  <a:cubicBezTo>
                    <a:pt x="2" y="3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0" name="Freeform: Shape 304">
              <a:extLst>
                <a:ext uri="{FF2B5EF4-FFF2-40B4-BE49-F238E27FC236}">
                  <a16:creationId xmlns:a16="http://schemas.microsoft.com/office/drawing/2014/main" id="{89472FDF-0816-C14C-8CDD-56929C35AFAF}"/>
                </a:ext>
              </a:extLst>
            </p:cNvPr>
            <p:cNvSpPr/>
            <p:nvPr/>
          </p:nvSpPr>
          <p:spPr>
            <a:xfrm>
              <a:off x="1057320" y="4295160"/>
              <a:ext cx="2160" cy="2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7">
                  <a:moveTo>
                    <a:pt x="4" y="6"/>
                  </a:moveTo>
                  <a:cubicBezTo>
                    <a:pt x="4" y="5"/>
                    <a:pt x="5" y="2"/>
                    <a:pt x="7" y="2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1"/>
                    <a:pt x="-1" y="2"/>
                    <a:pt x="0" y="6"/>
                  </a:cubicBezTo>
                  <a:cubicBezTo>
                    <a:pt x="1" y="7"/>
                    <a:pt x="2" y="7"/>
                    <a:pt x="4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1" name="Freeform: Shape 305">
              <a:extLst>
                <a:ext uri="{FF2B5EF4-FFF2-40B4-BE49-F238E27FC236}">
                  <a16:creationId xmlns:a16="http://schemas.microsoft.com/office/drawing/2014/main" id="{8C65DF6B-BABA-024F-9798-ACC6537AA1FC}"/>
                </a:ext>
              </a:extLst>
            </p:cNvPr>
            <p:cNvSpPr/>
            <p:nvPr/>
          </p:nvSpPr>
          <p:spPr>
            <a:xfrm>
              <a:off x="1037159" y="4325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2" name="Freeform: Shape 306">
              <a:extLst>
                <a:ext uri="{FF2B5EF4-FFF2-40B4-BE49-F238E27FC236}">
                  <a16:creationId xmlns:a16="http://schemas.microsoft.com/office/drawing/2014/main" id="{BDD7B307-7CBE-F44E-9DE2-D4913DA65D37}"/>
                </a:ext>
              </a:extLst>
            </p:cNvPr>
            <p:cNvSpPr/>
            <p:nvPr/>
          </p:nvSpPr>
          <p:spPr>
            <a:xfrm>
              <a:off x="1051920" y="4286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3" name="Freeform: Shape 307">
              <a:extLst>
                <a:ext uri="{FF2B5EF4-FFF2-40B4-BE49-F238E27FC236}">
                  <a16:creationId xmlns:a16="http://schemas.microsoft.com/office/drawing/2014/main" id="{831BD271-2A99-F54B-9889-389CBCA44555}"/>
                </a:ext>
              </a:extLst>
            </p:cNvPr>
            <p:cNvSpPr/>
            <p:nvPr/>
          </p:nvSpPr>
          <p:spPr>
            <a:xfrm>
              <a:off x="1034639" y="4323960"/>
              <a:ext cx="2160" cy="3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10">
                  <a:moveTo>
                    <a:pt x="4" y="9"/>
                  </a:moveTo>
                  <a:cubicBezTo>
                    <a:pt x="3" y="7"/>
                    <a:pt x="4" y="5"/>
                    <a:pt x="7" y="4"/>
                  </a:cubicBezTo>
                  <a:cubicBezTo>
                    <a:pt x="7" y="3"/>
                    <a:pt x="7" y="2"/>
                    <a:pt x="5" y="1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2"/>
                    <a:pt x="0" y="3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1" y="10"/>
                    <a:pt x="2" y="10"/>
                    <a:pt x="3" y="10"/>
                  </a:cubicBezTo>
                  <a:cubicBezTo>
                    <a:pt x="4" y="10"/>
                    <a:pt x="4" y="10"/>
                    <a:pt x="4" y="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4" name="Freeform: Shape 308">
              <a:extLst>
                <a:ext uri="{FF2B5EF4-FFF2-40B4-BE49-F238E27FC236}">
                  <a16:creationId xmlns:a16="http://schemas.microsoft.com/office/drawing/2014/main" id="{8F08AF71-4292-4F49-A42A-F6CD5F5AAFA6}"/>
                </a:ext>
              </a:extLst>
            </p:cNvPr>
            <p:cNvSpPr/>
            <p:nvPr/>
          </p:nvSpPr>
          <p:spPr>
            <a:xfrm>
              <a:off x="1036439" y="4326840"/>
              <a:ext cx="2880" cy="6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19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0" y="14"/>
                    <a:pt x="0" y="15"/>
                    <a:pt x="2" y="16"/>
                  </a:cubicBezTo>
                  <a:cubicBezTo>
                    <a:pt x="3" y="16"/>
                    <a:pt x="3" y="17"/>
                    <a:pt x="3" y="18"/>
                  </a:cubicBezTo>
                  <a:cubicBezTo>
                    <a:pt x="3" y="18"/>
                    <a:pt x="3" y="19"/>
                    <a:pt x="4" y="19"/>
                  </a:cubicBezTo>
                  <a:cubicBezTo>
                    <a:pt x="4" y="19"/>
                    <a:pt x="5" y="18"/>
                    <a:pt x="5" y="17"/>
                  </a:cubicBezTo>
                  <a:cubicBezTo>
                    <a:pt x="5" y="17"/>
                    <a:pt x="5" y="16"/>
                    <a:pt x="5" y="15"/>
                  </a:cubicBezTo>
                  <a:cubicBezTo>
                    <a:pt x="6" y="13"/>
                    <a:pt x="6" y="11"/>
                    <a:pt x="7" y="9"/>
                  </a:cubicBezTo>
                  <a:cubicBezTo>
                    <a:pt x="8" y="7"/>
                    <a:pt x="8" y="6"/>
                    <a:pt x="8" y="4"/>
                  </a:cubicBezTo>
                  <a:cubicBezTo>
                    <a:pt x="10" y="3"/>
                    <a:pt x="8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0" y="7"/>
                    <a:pt x="0" y="9"/>
                    <a:pt x="0" y="1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5" name="Freeform: Shape 309">
              <a:extLst>
                <a:ext uri="{FF2B5EF4-FFF2-40B4-BE49-F238E27FC236}">
                  <a16:creationId xmlns:a16="http://schemas.microsoft.com/office/drawing/2014/main" id="{7495A062-7D4E-0947-8990-FA0C30AC844E}"/>
                </a:ext>
              </a:extLst>
            </p:cNvPr>
            <p:cNvSpPr/>
            <p:nvPr/>
          </p:nvSpPr>
          <p:spPr>
            <a:xfrm>
              <a:off x="1040759" y="432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6" name="Freeform: Shape 310">
              <a:extLst>
                <a:ext uri="{FF2B5EF4-FFF2-40B4-BE49-F238E27FC236}">
                  <a16:creationId xmlns:a16="http://schemas.microsoft.com/office/drawing/2014/main" id="{375C8ED7-3E47-E344-86FA-9C1128B18886}"/>
                </a:ext>
              </a:extLst>
            </p:cNvPr>
            <p:cNvSpPr/>
            <p:nvPr/>
          </p:nvSpPr>
          <p:spPr>
            <a:xfrm>
              <a:off x="1110240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7" name="Freeform: Shape 311">
              <a:extLst>
                <a:ext uri="{FF2B5EF4-FFF2-40B4-BE49-F238E27FC236}">
                  <a16:creationId xmlns:a16="http://schemas.microsoft.com/office/drawing/2014/main" id="{4CEB915F-7656-0F47-B46E-B484E80D1A3C}"/>
                </a:ext>
              </a:extLst>
            </p:cNvPr>
            <p:cNvSpPr/>
            <p:nvPr/>
          </p:nvSpPr>
          <p:spPr>
            <a:xfrm>
              <a:off x="1034279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8" name="Freeform: Shape 312">
              <a:extLst>
                <a:ext uri="{FF2B5EF4-FFF2-40B4-BE49-F238E27FC236}">
                  <a16:creationId xmlns:a16="http://schemas.microsoft.com/office/drawing/2014/main" id="{7A60C72A-4F81-F04E-9062-35D3933DAA8B}"/>
                </a:ext>
              </a:extLst>
            </p:cNvPr>
            <p:cNvSpPr/>
            <p:nvPr/>
          </p:nvSpPr>
          <p:spPr>
            <a:xfrm>
              <a:off x="11246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9" name="Freeform: Shape 313">
              <a:extLst>
                <a:ext uri="{FF2B5EF4-FFF2-40B4-BE49-F238E27FC236}">
                  <a16:creationId xmlns:a16="http://schemas.microsoft.com/office/drawing/2014/main" id="{39678DDB-066C-274F-8939-F93B6DCE1EE0}"/>
                </a:ext>
              </a:extLst>
            </p:cNvPr>
            <p:cNvSpPr/>
            <p:nvPr/>
          </p:nvSpPr>
          <p:spPr>
            <a:xfrm>
              <a:off x="1090440" y="4302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0" y="0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0" name="Freeform: Shape 314">
              <a:extLst>
                <a:ext uri="{FF2B5EF4-FFF2-40B4-BE49-F238E27FC236}">
                  <a16:creationId xmlns:a16="http://schemas.microsoft.com/office/drawing/2014/main" id="{C50E4C55-3608-1043-87B8-A446EC649B9B}"/>
                </a:ext>
              </a:extLst>
            </p:cNvPr>
            <p:cNvSpPr/>
            <p:nvPr/>
          </p:nvSpPr>
          <p:spPr>
            <a:xfrm>
              <a:off x="1130040" y="4297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1" name="Freeform: Shape 315">
              <a:extLst>
                <a:ext uri="{FF2B5EF4-FFF2-40B4-BE49-F238E27FC236}">
                  <a16:creationId xmlns:a16="http://schemas.microsoft.com/office/drawing/2014/main" id="{C24EED39-59DC-0B41-8F0F-5A4266002809}"/>
                </a:ext>
              </a:extLst>
            </p:cNvPr>
            <p:cNvSpPr/>
            <p:nvPr/>
          </p:nvSpPr>
          <p:spPr>
            <a:xfrm>
              <a:off x="1056959" y="4323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2" name="Freeform: Shape 316">
              <a:extLst>
                <a:ext uri="{FF2B5EF4-FFF2-40B4-BE49-F238E27FC236}">
                  <a16:creationId xmlns:a16="http://schemas.microsoft.com/office/drawing/2014/main" id="{10E84A20-AACD-D949-AFD8-E30429AD22F3}"/>
                </a:ext>
              </a:extLst>
            </p:cNvPr>
            <p:cNvSpPr/>
            <p:nvPr/>
          </p:nvSpPr>
          <p:spPr>
            <a:xfrm>
              <a:off x="1120319" y="42847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3" name="Freeform: Shape 317">
              <a:extLst>
                <a:ext uri="{FF2B5EF4-FFF2-40B4-BE49-F238E27FC236}">
                  <a16:creationId xmlns:a16="http://schemas.microsoft.com/office/drawing/2014/main" id="{3C794446-C459-D44E-9530-875EECEFD56E}"/>
                </a:ext>
              </a:extLst>
            </p:cNvPr>
            <p:cNvSpPr/>
            <p:nvPr/>
          </p:nvSpPr>
          <p:spPr>
            <a:xfrm>
              <a:off x="1121759" y="4279320"/>
              <a:ext cx="5040" cy="5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7">
                  <a:moveTo>
                    <a:pt x="2" y="10"/>
                  </a:moveTo>
                  <a:cubicBezTo>
                    <a:pt x="1" y="11"/>
                    <a:pt x="0" y="12"/>
                    <a:pt x="0" y="13"/>
                  </a:cubicBezTo>
                  <a:cubicBezTo>
                    <a:pt x="1" y="13"/>
                    <a:pt x="2" y="13"/>
                    <a:pt x="4" y="15"/>
                  </a:cubicBezTo>
                  <a:cubicBezTo>
                    <a:pt x="5" y="16"/>
                    <a:pt x="7" y="16"/>
                    <a:pt x="9" y="16"/>
                  </a:cubicBezTo>
                  <a:cubicBezTo>
                    <a:pt x="11" y="16"/>
                    <a:pt x="13" y="16"/>
                    <a:pt x="15" y="17"/>
                  </a:cubicBezTo>
                  <a:cubicBezTo>
                    <a:pt x="15" y="15"/>
                    <a:pt x="14" y="15"/>
                    <a:pt x="13" y="15"/>
                  </a:cubicBezTo>
                  <a:cubicBezTo>
                    <a:pt x="11" y="15"/>
                    <a:pt x="10" y="15"/>
                    <a:pt x="9" y="13"/>
                  </a:cubicBezTo>
                  <a:cubicBezTo>
                    <a:pt x="6" y="13"/>
                    <a:pt x="5" y="9"/>
                    <a:pt x="6" y="7"/>
                  </a:cubicBezTo>
                  <a:cubicBezTo>
                    <a:pt x="7" y="6"/>
                    <a:pt x="8" y="4"/>
                    <a:pt x="8" y="3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6" y="5"/>
                    <a:pt x="4" y="7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4" name="Freeform: Shape 318">
              <a:extLst>
                <a:ext uri="{FF2B5EF4-FFF2-40B4-BE49-F238E27FC236}">
                  <a16:creationId xmlns:a16="http://schemas.microsoft.com/office/drawing/2014/main" id="{8A9D4D4E-1626-214F-9F31-77D559C6A931}"/>
                </a:ext>
              </a:extLst>
            </p:cNvPr>
            <p:cNvSpPr/>
            <p:nvPr/>
          </p:nvSpPr>
          <p:spPr>
            <a:xfrm>
              <a:off x="1121040" y="4284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2"/>
                  </a:moveTo>
                  <a:cubicBezTo>
                    <a:pt x="1" y="0"/>
                    <a:pt x="1" y="0"/>
                    <a:pt x="1" y="0"/>
                  </a:cubicBezTo>
                  <a:lnTo>
                    <a:pt x="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5" name="Freeform: Shape 319">
              <a:extLst>
                <a:ext uri="{FF2B5EF4-FFF2-40B4-BE49-F238E27FC236}">
                  <a16:creationId xmlns:a16="http://schemas.microsoft.com/office/drawing/2014/main" id="{942CD93E-B120-0A40-86F6-EC0710ECE5D6}"/>
                </a:ext>
              </a:extLst>
            </p:cNvPr>
            <p:cNvSpPr/>
            <p:nvPr/>
          </p:nvSpPr>
          <p:spPr>
            <a:xfrm>
              <a:off x="1110600" y="4317840"/>
              <a:ext cx="144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5">
                  <a:moveTo>
                    <a:pt x="4" y="0"/>
                  </a:moveTo>
                  <a:cubicBezTo>
                    <a:pt x="3" y="0"/>
                    <a:pt x="1" y="1"/>
                    <a:pt x="0" y="2"/>
                  </a:cubicBezTo>
                  <a:lnTo>
                    <a:pt x="0" y="4"/>
                  </a:lnTo>
                  <a:lnTo>
                    <a:pt x="1" y="5"/>
                  </a:lnTo>
                  <a:cubicBezTo>
                    <a:pt x="4" y="5"/>
                    <a:pt x="4" y="4"/>
                    <a:pt x="5" y="2"/>
                  </a:cubicBezTo>
                  <a:cubicBezTo>
                    <a:pt x="5" y="2"/>
                    <a:pt x="5" y="1"/>
                    <a:pt x="5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6" name="Freeform: Shape 320">
              <a:extLst>
                <a:ext uri="{FF2B5EF4-FFF2-40B4-BE49-F238E27FC236}">
                  <a16:creationId xmlns:a16="http://schemas.microsoft.com/office/drawing/2014/main" id="{86B78AC6-D19E-1749-BED5-FB3B85DC626C}"/>
                </a:ext>
              </a:extLst>
            </p:cNvPr>
            <p:cNvSpPr/>
            <p:nvPr/>
          </p:nvSpPr>
          <p:spPr>
            <a:xfrm>
              <a:off x="1130760" y="43027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  <a:cubicBezTo>
                    <a:pt x="0" y="2"/>
                    <a:pt x="1" y="2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7" name="Freeform: Shape 321">
              <a:extLst>
                <a:ext uri="{FF2B5EF4-FFF2-40B4-BE49-F238E27FC236}">
                  <a16:creationId xmlns:a16="http://schemas.microsoft.com/office/drawing/2014/main" id="{4A0E5DBD-76A9-5A42-B23E-EFEE44ECE1D1}"/>
                </a:ext>
              </a:extLst>
            </p:cNvPr>
            <p:cNvSpPr/>
            <p:nvPr/>
          </p:nvSpPr>
          <p:spPr>
            <a:xfrm>
              <a:off x="1065600" y="449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8" name="Freeform: Shape 322">
              <a:extLst>
                <a:ext uri="{FF2B5EF4-FFF2-40B4-BE49-F238E27FC236}">
                  <a16:creationId xmlns:a16="http://schemas.microsoft.com/office/drawing/2014/main" id="{A2995015-4C22-F349-8F9E-597E08D9EEA4}"/>
                </a:ext>
              </a:extLst>
            </p:cNvPr>
            <p:cNvSpPr/>
            <p:nvPr/>
          </p:nvSpPr>
          <p:spPr>
            <a:xfrm>
              <a:off x="1077119" y="436896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2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9" name="Freeform: Shape 323">
              <a:extLst>
                <a:ext uri="{FF2B5EF4-FFF2-40B4-BE49-F238E27FC236}">
                  <a16:creationId xmlns:a16="http://schemas.microsoft.com/office/drawing/2014/main" id="{A49A5114-6ACA-9046-BD9A-A2EC7F4E15A0}"/>
                </a:ext>
              </a:extLst>
            </p:cNvPr>
            <p:cNvSpPr/>
            <p:nvPr/>
          </p:nvSpPr>
          <p:spPr>
            <a:xfrm>
              <a:off x="1079280" y="4368239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0" y="2"/>
                  </a:moveTo>
                  <a:lnTo>
                    <a:pt x="3" y="0"/>
                  </a:lnTo>
                  <a:cubicBezTo>
                    <a:pt x="1" y="0"/>
                    <a:pt x="1" y="0"/>
                    <a:pt x="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0" name="Freeform: Shape 324">
              <a:extLst>
                <a:ext uri="{FF2B5EF4-FFF2-40B4-BE49-F238E27FC236}">
                  <a16:creationId xmlns:a16="http://schemas.microsoft.com/office/drawing/2014/main" id="{DB6DB876-1323-C243-A53A-930C61702036}"/>
                </a:ext>
              </a:extLst>
            </p:cNvPr>
            <p:cNvSpPr/>
            <p:nvPr/>
          </p:nvSpPr>
          <p:spPr>
            <a:xfrm>
              <a:off x="1080360" y="436823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1" name="Freeform: Shape 325">
              <a:extLst>
                <a:ext uri="{FF2B5EF4-FFF2-40B4-BE49-F238E27FC236}">
                  <a16:creationId xmlns:a16="http://schemas.microsoft.com/office/drawing/2014/main" id="{BBEF8DC1-455F-1444-B81B-2FF8097635D8}"/>
                </a:ext>
              </a:extLst>
            </p:cNvPr>
            <p:cNvSpPr/>
            <p:nvPr/>
          </p:nvSpPr>
          <p:spPr>
            <a:xfrm>
              <a:off x="1111680" y="4364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2" name="Freeform: Shape 326">
              <a:extLst>
                <a:ext uri="{FF2B5EF4-FFF2-40B4-BE49-F238E27FC236}">
                  <a16:creationId xmlns:a16="http://schemas.microsoft.com/office/drawing/2014/main" id="{8E1021E4-CB50-4C4C-A84C-9CE12D6ED89C}"/>
                </a:ext>
              </a:extLst>
            </p:cNvPr>
            <p:cNvSpPr/>
            <p:nvPr/>
          </p:nvSpPr>
          <p:spPr>
            <a:xfrm>
              <a:off x="1063080" y="4489560"/>
              <a:ext cx="288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4">
                  <a:moveTo>
                    <a:pt x="1" y="3"/>
                  </a:moveTo>
                  <a:cubicBezTo>
                    <a:pt x="3" y="2"/>
                    <a:pt x="6" y="3"/>
                    <a:pt x="8" y="4"/>
                  </a:cubicBezTo>
                  <a:cubicBezTo>
                    <a:pt x="8" y="3"/>
                    <a:pt x="8" y="3"/>
                    <a:pt x="9" y="3"/>
                  </a:cubicBezTo>
                  <a:lnTo>
                    <a:pt x="8" y="3"/>
                  </a:lnTo>
                  <a:lnTo>
                    <a:pt x="8" y="2"/>
                  </a:lnTo>
                  <a:cubicBezTo>
                    <a:pt x="7" y="2"/>
                    <a:pt x="6" y="2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1" y="1"/>
                    <a:pt x="1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3" name="Freeform: Shape 327">
              <a:extLst>
                <a:ext uri="{FF2B5EF4-FFF2-40B4-BE49-F238E27FC236}">
                  <a16:creationId xmlns:a16="http://schemas.microsoft.com/office/drawing/2014/main" id="{2050F1FC-8B03-074C-9878-4C76988E943B}"/>
                </a:ext>
              </a:extLst>
            </p:cNvPr>
            <p:cNvSpPr/>
            <p:nvPr/>
          </p:nvSpPr>
          <p:spPr>
            <a:xfrm>
              <a:off x="1087560" y="4377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0" y="4"/>
                  </a:moveTo>
                  <a:cubicBezTo>
                    <a:pt x="1" y="4"/>
                    <a:pt x="1" y="4"/>
                    <a:pt x="2" y="5"/>
                  </a:cubicBezTo>
                  <a:cubicBezTo>
                    <a:pt x="2" y="4"/>
                    <a:pt x="2" y="3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4" name="Freeform: Shape 328">
              <a:extLst>
                <a:ext uri="{FF2B5EF4-FFF2-40B4-BE49-F238E27FC236}">
                  <a16:creationId xmlns:a16="http://schemas.microsoft.com/office/drawing/2014/main" id="{0AD48399-1912-E54F-AFF2-5D07B4A0FF62}"/>
                </a:ext>
              </a:extLst>
            </p:cNvPr>
            <p:cNvSpPr/>
            <p:nvPr/>
          </p:nvSpPr>
          <p:spPr>
            <a:xfrm>
              <a:off x="1011239" y="443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5" name="Freeform: Shape 329">
              <a:extLst>
                <a:ext uri="{FF2B5EF4-FFF2-40B4-BE49-F238E27FC236}">
                  <a16:creationId xmlns:a16="http://schemas.microsoft.com/office/drawing/2014/main" id="{52D6000C-90C4-4E49-952E-5F0B734FE3BC}"/>
                </a:ext>
              </a:extLst>
            </p:cNvPr>
            <p:cNvSpPr/>
            <p:nvPr/>
          </p:nvSpPr>
          <p:spPr>
            <a:xfrm>
              <a:off x="1018799" y="4450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6" name="Freeform: Shape 330">
              <a:extLst>
                <a:ext uri="{FF2B5EF4-FFF2-40B4-BE49-F238E27FC236}">
                  <a16:creationId xmlns:a16="http://schemas.microsoft.com/office/drawing/2014/main" id="{23EA3B9B-7A09-1F4D-9E88-47772CD49660}"/>
                </a:ext>
              </a:extLst>
            </p:cNvPr>
            <p:cNvSpPr/>
            <p:nvPr/>
          </p:nvSpPr>
          <p:spPr>
            <a:xfrm>
              <a:off x="1088280" y="437976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lnTo>
                    <a:pt x="1" y="1"/>
                  </a:lnTo>
                  <a:cubicBezTo>
                    <a:pt x="2" y="1"/>
                    <a:pt x="2" y="1"/>
                    <a:pt x="4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7" name="Freeform: Shape 331">
              <a:extLst>
                <a:ext uri="{FF2B5EF4-FFF2-40B4-BE49-F238E27FC236}">
                  <a16:creationId xmlns:a16="http://schemas.microsoft.com/office/drawing/2014/main" id="{D46C3DE7-D749-A342-8155-CB746FCFFCA7}"/>
                </a:ext>
              </a:extLst>
            </p:cNvPr>
            <p:cNvSpPr/>
            <p:nvPr/>
          </p:nvSpPr>
          <p:spPr>
            <a:xfrm>
              <a:off x="1130400" y="4303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8" name="Freeform: Shape 332">
              <a:extLst>
                <a:ext uri="{FF2B5EF4-FFF2-40B4-BE49-F238E27FC236}">
                  <a16:creationId xmlns:a16="http://schemas.microsoft.com/office/drawing/2014/main" id="{6C063C3D-D07D-AA4C-A231-FFBD6BA98D0F}"/>
                </a:ext>
              </a:extLst>
            </p:cNvPr>
            <p:cNvSpPr/>
            <p:nvPr/>
          </p:nvSpPr>
          <p:spPr>
            <a:xfrm>
              <a:off x="1109160" y="4249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9" name="Freeform: Shape 333">
              <a:extLst>
                <a:ext uri="{FF2B5EF4-FFF2-40B4-BE49-F238E27FC236}">
                  <a16:creationId xmlns:a16="http://schemas.microsoft.com/office/drawing/2014/main" id="{B2D6FF53-E742-9848-9A6D-5A1AD3A222C2}"/>
                </a:ext>
              </a:extLst>
            </p:cNvPr>
            <p:cNvSpPr/>
            <p:nvPr/>
          </p:nvSpPr>
          <p:spPr>
            <a:xfrm>
              <a:off x="108972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0" name="Freeform: Shape 334">
              <a:extLst>
                <a:ext uri="{FF2B5EF4-FFF2-40B4-BE49-F238E27FC236}">
                  <a16:creationId xmlns:a16="http://schemas.microsoft.com/office/drawing/2014/main" id="{9989CE45-F949-0645-833E-9DDCF90D6733}"/>
                </a:ext>
              </a:extLst>
            </p:cNvPr>
            <p:cNvSpPr/>
            <p:nvPr/>
          </p:nvSpPr>
          <p:spPr>
            <a:xfrm>
              <a:off x="1130400" y="4319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1" name="Freeform: Shape 335">
              <a:extLst>
                <a:ext uri="{FF2B5EF4-FFF2-40B4-BE49-F238E27FC236}">
                  <a16:creationId xmlns:a16="http://schemas.microsoft.com/office/drawing/2014/main" id="{6887E162-ED40-9240-8A62-B9B34E4404DA}"/>
                </a:ext>
              </a:extLst>
            </p:cNvPr>
            <p:cNvSpPr/>
            <p:nvPr/>
          </p:nvSpPr>
          <p:spPr>
            <a:xfrm>
              <a:off x="975240" y="4255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lnTo>
                    <a:pt x="0" y="2"/>
                  </a:lnTo>
                  <a:cubicBezTo>
                    <a:pt x="1" y="2"/>
                    <a:pt x="1" y="1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2" name="Freeform: Shape 336">
              <a:extLst>
                <a:ext uri="{FF2B5EF4-FFF2-40B4-BE49-F238E27FC236}">
                  <a16:creationId xmlns:a16="http://schemas.microsoft.com/office/drawing/2014/main" id="{C8B10DE1-605F-354D-9ECD-4226F2711AE2}"/>
                </a:ext>
              </a:extLst>
            </p:cNvPr>
            <p:cNvSpPr/>
            <p:nvPr/>
          </p:nvSpPr>
          <p:spPr>
            <a:xfrm>
              <a:off x="112392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3" name="Freeform: Shape 337">
              <a:extLst>
                <a:ext uri="{FF2B5EF4-FFF2-40B4-BE49-F238E27FC236}">
                  <a16:creationId xmlns:a16="http://schemas.microsoft.com/office/drawing/2014/main" id="{8A57C020-2B51-4543-B5C7-A0B5361F58EC}"/>
                </a:ext>
              </a:extLst>
            </p:cNvPr>
            <p:cNvSpPr/>
            <p:nvPr/>
          </p:nvSpPr>
          <p:spPr>
            <a:xfrm>
              <a:off x="1077119" y="4245840"/>
              <a:ext cx="144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1">
                  <a:moveTo>
                    <a:pt x="1" y="1"/>
                  </a:moveTo>
                  <a:lnTo>
                    <a:pt x="0" y="1"/>
                  </a:lnTo>
                  <a:cubicBezTo>
                    <a:pt x="2" y="1"/>
                    <a:pt x="3" y="2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4" name="Freeform: Shape 338">
              <a:extLst>
                <a:ext uri="{FF2B5EF4-FFF2-40B4-BE49-F238E27FC236}">
                  <a16:creationId xmlns:a16="http://schemas.microsoft.com/office/drawing/2014/main" id="{459896E6-17C2-AB4D-95CE-00C0735A4A39}"/>
                </a:ext>
              </a:extLst>
            </p:cNvPr>
            <p:cNvSpPr/>
            <p:nvPr/>
          </p:nvSpPr>
          <p:spPr>
            <a:xfrm>
              <a:off x="106092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5" name="Freeform: Shape 339">
              <a:extLst>
                <a:ext uri="{FF2B5EF4-FFF2-40B4-BE49-F238E27FC236}">
                  <a16:creationId xmlns:a16="http://schemas.microsoft.com/office/drawing/2014/main" id="{220BA0A8-C258-9548-B953-06FDDCE1FC75}"/>
                </a:ext>
              </a:extLst>
            </p:cNvPr>
            <p:cNvSpPr/>
            <p:nvPr/>
          </p:nvSpPr>
          <p:spPr>
            <a:xfrm>
              <a:off x="1074600" y="4245480"/>
              <a:ext cx="25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2">
                  <a:moveTo>
                    <a:pt x="7" y="2"/>
                  </a:moveTo>
                  <a:lnTo>
                    <a:pt x="8" y="1"/>
                  </a:lnTo>
                  <a:cubicBezTo>
                    <a:pt x="7" y="1"/>
                    <a:pt x="6" y="1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lnTo>
                    <a:pt x="4" y="1"/>
                  </a:lnTo>
                  <a:cubicBezTo>
                    <a:pt x="5" y="2"/>
                    <a:pt x="6" y="2"/>
                    <a:pt x="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6" name="Freeform: Shape 340">
              <a:extLst>
                <a:ext uri="{FF2B5EF4-FFF2-40B4-BE49-F238E27FC236}">
                  <a16:creationId xmlns:a16="http://schemas.microsoft.com/office/drawing/2014/main" id="{86E08DA9-3BDF-6F47-A0C8-3DA4C70FC29D}"/>
                </a:ext>
              </a:extLst>
            </p:cNvPr>
            <p:cNvSpPr/>
            <p:nvPr/>
          </p:nvSpPr>
          <p:spPr>
            <a:xfrm>
              <a:off x="1077840" y="42728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0" y="1"/>
                  </a:moveTo>
                  <a:lnTo>
                    <a:pt x="1" y="1"/>
                  </a:ln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7" name="Freeform: Shape 341">
              <a:extLst>
                <a:ext uri="{FF2B5EF4-FFF2-40B4-BE49-F238E27FC236}">
                  <a16:creationId xmlns:a16="http://schemas.microsoft.com/office/drawing/2014/main" id="{095CF0B3-5ACB-8C42-BD62-1F39298066D6}"/>
                </a:ext>
              </a:extLst>
            </p:cNvPr>
            <p:cNvSpPr/>
            <p:nvPr/>
          </p:nvSpPr>
          <p:spPr>
            <a:xfrm>
              <a:off x="1078920" y="4273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8" name="Freeform: Shape 342">
              <a:extLst>
                <a:ext uri="{FF2B5EF4-FFF2-40B4-BE49-F238E27FC236}">
                  <a16:creationId xmlns:a16="http://schemas.microsoft.com/office/drawing/2014/main" id="{F14E19BA-0A85-1B42-8D30-911FE61FC2F4}"/>
                </a:ext>
              </a:extLst>
            </p:cNvPr>
            <p:cNvSpPr/>
            <p:nvPr/>
          </p:nvSpPr>
          <p:spPr>
            <a:xfrm>
              <a:off x="1127160" y="4235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9" name="Freeform: Shape 343">
              <a:extLst>
                <a:ext uri="{FF2B5EF4-FFF2-40B4-BE49-F238E27FC236}">
                  <a16:creationId xmlns:a16="http://schemas.microsoft.com/office/drawing/2014/main" id="{4E7BE506-C25C-9E49-94C9-B9EE5E84D518}"/>
                </a:ext>
              </a:extLst>
            </p:cNvPr>
            <p:cNvSpPr/>
            <p:nvPr/>
          </p:nvSpPr>
          <p:spPr>
            <a:xfrm>
              <a:off x="111636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0" name="Freeform: Shape 344">
              <a:extLst>
                <a:ext uri="{FF2B5EF4-FFF2-40B4-BE49-F238E27FC236}">
                  <a16:creationId xmlns:a16="http://schemas.microsoft.com/office/drawing/2014/main" id="{739BFECD-28E5-6844-B7FF-CDC5E4E7B5D6}"/>
                </a:ext>
              </a:extLst>
            </p:cNvPr>
            <p:cNvSpPr/>
            <p:nvPr/>
          </p:nvSpPr>
          <p:spPr>
            <a:xfrm>
              <a:off x="981360" y="4592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1" name="Freeform: Shape 345">
              <a:extLst>
                <a:ext uri="{FF2B5EF4-FFF2-40B4-BE49-F238E27FC236}">
                  <a16:creationId xmlns:a16="http://schemas.microsoft.com/office/drawing/2014/main" id="{5D8D8272-FECB-394D-9459-42EC732DFC69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2" name="Freeform: Shape 346">
              <a:extLst>
                <a:ext uri="{FF2B5EF4-FFF2-40B4-BE49-F238E27FC236}">
                  <a16:creationId xmlns:a16="http://schemas.microsoft.com/office/drawing/2014/main" id="{B5B50C11-E51D-634B-812C-69A80300B93C}"/>
                </a:ext>
              </a:extLst>
            </p:cNvPr>
            <p:cNvSpPr/>
            <p:nvPr/>
          </p:nvSpPr>
          <p:spPr>
            <a:xfrm>
              <a:off x="1119600" y="431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3" name="Freeform: Shape 347">
              <a:extLst>
                <a:ext uri="{FF2B5EF4-FFF2-40B4-BE49-F238E27FC236}">
                  <a16:creationId xmlns:a16="http://schemas.microsoft.com/office/drawing/2014/main" id="{AF62359A-8646-1F41-B8BD-C05FF0AF33A3}"/>
                </a:ext>
              </a:extLst>
            </p:cNvPr>
            <p:cNvSpPr/>
            <p:nvPr/>
          </p:nvSpPr>
          <p:spPr>
            <a:xfrm>
              <a:off x="1116360" y="4291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4" name="Freeform: Shape 348">
              <a:extLst>
                <a:ext uri="{FF2B5EF4-FFF2-40B4-BE49-F238E27FC236}">
                  <a16:creationId xmlns:a16="http://schemas.microsoft.com/office/drawing/2014/main" id="{C26C4F75-E223-DA49-89B8-B439EA94706F}"/>
                </a:ext>
              </a:extLst>
            </p:cNvPr>
            <p:cNvSpPr/>
            <p:nvPr/>
          </p:nvSpPr>
          <p:spPr>
            <a:xfrm>
              <a:off x="1112040" y="4293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5" name="Freeform: Shape 349">
              <a:extLst>
                <a:ext uri="{FF2B5EF4-FFF2-40B4-BE49-F238E27FC236}">
                  <a16:creationId xmlns:a16="http://schemas.microsoft.com/office/drawing/2014/main" id="{9B9F96D6-22B9-7A40-AF48-A857812008A5}"/>
                </a:ext>
              </a:extLst>
            </p:cNvPr>
            <p:cNvSpPr/>
            <p:nvPr/>
          </p:nvSpPr>
          <p:spPr>
            <a:xfrm>
              <a:off x="1112760" y="42937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0" y="0"/>
                  </a:moveTo>
                  <a:lnTo>
                    <a:pt x="0" y="1"/>
                  </a:lnTo>
                  <a:cubicBezTo>
                    <a:pt x="0" y="1"/>
                    <a:pt x="0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6" name="Freeform: Shape 350">
              <a:extLst>
                <a:ext uri="{FF2B5EF4-FFF2-40B4-BE49-F238E27FC236}">
                  <a16:creationId xmlns:a16="http://schemas.microsoft.com/office/drawing/2014/main" id="{52237DEE-BDD8-9A40-B485-605047B3A616}"/>
                </a:ext>
              </a:extLst>
            </p:cNvPr>
            <p:cNvSpPr/>
            <p:nvPr/>
          </p:nvSpPr>
          <p:spPr>
            <a:xfrm>
              <a:off x="1112040" y="42930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7" name="Freeform: Shape 351">
              <a:extLst>
                <a:ext uri="{FF2B5EF4-FFF2-40B4-BE49-F238E27FC236}">
                  <a16:creationId xmlns:a16="http://schemas.microsoft.com/office/drawing/2014/main" id="{4E9F6385-6E9D-4E41-AB5F-09F7E18FA9BE}"/>
                </a:ext>
              </a:extLst>
            </p:cNvPr>
            <p:cNvSpPr/>
            <p:nvPr/>
          </p:nvSpPr>
          <p:spPr>
            <a:xfrm>
              <a:off x="1116000" y="4292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8" name="Freeform: Shape 352">
              <a:extLst>
                <a:ext uri="{FF2B5EF4-FFF2-40B4-BE49-F238E27FC236}">
                  <a16:creationId xmlns:a16="http://schemas.microsoft.com/office/drawing/2014/main" id="{0BBAC969-D54F-1249-A323-54E8407E553B}"/>
                </a:ext>
              </a:extLst>
            </p:cNvPr>
            <p:cNvSpPr/>
            <p:nvPr/>
          </p:nvSpPr>
          <p:spPr>
            <a:xfrm>
              <a:off x="1112400" y="432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9" name="Freeform: Shape 353">
              <a:extLst>
                <a:ext uri="{FF2B5EF4-FFF2-40B4-BE49-F238E27FC236}">
                  <a16:creationId xmlns:a16="http://schemas.microsoft.com/office/drawing/2014/main" id="{4D4D4C1A-97A5-4849-BF6B-F511DC941B87}"/>
                </a:ext>
              </a:extLst>
            </p:cNvPr>
            <p:cNvSpPr/>
            <p:nvPr/>
          </p:nvSpPr>
          <p:spPr>
            <a:xfrm>
              <a:off x="985320" y="4284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0" name="Freeform: Shape 354">
              <a:extLst>
                <a:ext uri="{FF2B5EF4-FFF2-40B4-BE49-F238E27FC236}">
                  <a16:creationId xmlns:a16="http://schemas.microsoft.com/office/drawing/2014/main" id="{D325991C-9972-1047-B16B-98F866F72167}"/>
                </a:ext>
              </a:extLst>
            </p:cNvPr>
            <p:cNvSpPr/>
            <p:nvPr/>
          </p:nvSpPr>
          <p:spPr>
            <a:xfrm>
              <a:off x="98604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1" name="Freeform: Shape 355">
              <a:extLst>
                <a:ext uri="{FF2B5EF4-FFF2-40B4-BE49-F238E27FC236}">
                  <a16:creationId xmlns:a16="http://schemas.microsoft.com/office/drawing/2014/main" id="{CBBCA481-2083-CC44-8056-1F081D7ABB92}"/>
                </a:ext>
              </a:extLst>
            </p:cNvPr>
            <p:cNvSpPr/>
            <p:nvPr/>
          </p:nvSpPr>
          <p:spPr>
            <a:xfrm>
              <a:off x="98532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2" name="Freeform: Shape 356">
              <a:extLst>
                <a:ext uri="{FF2B5EF4-FFF2-40B4-BE49-F238E27FC236}">
                  <a16:creationId xmlns:a16="http://schemas.microsoft.com/office/drawing/2014/main" id="{67DDF803-E55E-704D-AB51-8143DCB33DBD}"/>
                </a:ext>
              </a:extLst>
            </p:cNvPr>
            <p:cNvSpPr/>
            <p:nvPr/>
          </p:nvSpPr>
          <p:spPr>
            <a:xfrm>
              <a:off x="985320" y="4287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1"/>
                  </a:ln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3" name="Freeform: Shape 357">
              <a:extLst>
                <a:ext uri="{FF2B5EF4-FFF2-40B4-BE49-F238E27FC236}">
                  <a16:creationId xmlns:a16="http://schemas.microsoft.com/office/drawing/2014/main" id="{EE92F822-AA34-164B-8919-E184B17F4DFD}"/>
                </a:ext>
              </a:extLst>
            </p:cNvPr>
            <p:cNvSpPr/>
            <p:nvPr/>
          </p:nvSpPr>
          <p:spPr>
            <a:xfrm>
              <a:off x="98532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4" name="Freeform: Shape 358">
              <a:extLst>
                <a:ext uri="{FF2B5EF4-FFF2-40B4-BE49-F238E27FC236}">
                  <a16:creationId xmlns:a16="http://schemas.microsoft.com/office/drawing/2014/main" id="{273B3646-CCA0-CD4C-9A34-A8226483EA2F}"/>
                </a:ext>
              </a:extLst>
            </p:cNvPr>
            <p:cNvSpPr/>
            <p:nvPr/>
          </p:nvSpPr>
          <p:spPr>
            <a:xfrm>
              <a:off x="98495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5" name="Freeform: Shape 359">
              <a:extLst>
                <a:ext uri="{FF2B5EF4-FFF2-40B4-BE49-F238E27FC236}">
                  <a16:creationId xmlns:a16="http://schemas.microsoft.com/office/drawing/2014/main" id="{F7230C1E-9B54-A94C-8AB3-529D5DBBC563}"/>
                </a:ext>
              </a:extLst>
            </p:cNvPr>
            <p:cNvSpPr/>
            <p:nvPr/>
          </p:nvSpPr>
          <p:spPr>
            <a:xfrm>
              <a:off x="988920" y="4283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6" name="Freeform: Shape 360">
              <a:extLst>
                <a:ext uri="{FF2B5EF4-FFF2-40B4-BE49-F238E27FC236}">
                  <a16:creationId xmlns:a16="http://schemas.microsoft.com/office/drawing/2014/main" id="{4BA0F1C9-0053-C049-8CE8-828F8190BA44}"/>
                </a:ext>
              </a:extLst>
            </p:cNvPr>
            <p:cNvSpPr/>
            <p:nvPr/>
          </p:nvSpPr>
          <p:spPr>
            <a:xfrm>
              <a:off x="98856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7" name="Freeform: Shape 361">
              <a:extLst>
                <a:ext uri="{FF2B5EF4-FFF2-40B4-BE49-F238E27FC236}">
                  <a16:creationId xmlns:a16="http://schemas.microsoft.com/office/drawing/2014/main" id="{32E046C7-6D18-7D49-B7C0-321899FC5547}"/>
                </a:ext>
              </a:extLst>
            </p:cNvPr>
            <p:cNvSpPr/>
            <p:nvPr/>
          </p:nvSpPr>
          <p:spPr>
            <a:xfrm>
              <a:off x="987120" y="4278960"/>
              <a:ext cx="2880" cy="2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9">
                  <a:moveTo>
                    <a:pt x="5" y="6"/>
                  </a:moveTo>
                  <a:cubicBezTo>
                    <a:pt x="6" y="5"/>
                    <a:pt x="7" y="4"/>
                    <a:pt x="8" y="3"/>
                  </a:cubicBezTo>
                  <a:cubicBezTo>
                    <a:pt x="9" y="2"/>
                    <a:pt x="9" y="1"/>
                    <a:pt x="9" y="1"/>
                  </a:cubicBezTo>
                  <a:lnTo>
                    <a:pt x="9" y="0"/>
                  </a:lnTo>
                  <a:lnTo>
                    <a:pt x="8" y="0"/>
                  </a:lnTo>
                  <a:cubicBezTo>
                    <a:pt x="6" y="2"/>
                    <a:pt x="3" y="4"/>
                    <a:pt x="0" y="6"/>
                  </a:cubicBezTo>
                  <a:cubicBezTo>
                    <a:pt x="1" y="7"/>
                    <a:pt x="2" y="7"/>
                    <a:pt x="3" y="8"/>
                  </a:cubicBezTo>
                  <a:lnTo>
                    <a:pt x="4" y="9"/>
                  </a:lnTo>
                  <a:cubicBezTo>
                    <a:pt x="4" y="8"/>
                    <a:pt x="4" y="7"/>
                    <a:pt x="5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8" name="Freeform: Shape 362">
              <a:extLst>
                <a:ext uri="{FF2B5EF4-FFF2-40B4-BE49-F238E27FC236}">
                  <a16:creationId xmlns:a16="http://schemas.microsoft.com/office/drawing/2014/main" id="{F1BE5FE8-9144-0E4F-86C0-55DA3ADD273D}"/>
                </a:ext>
              </a:extLst>
            </p:cNvPr>
            <p:cNvSpPr/>
            <p:nvPr/>
          </p:nvSpPr>
          <p:spPr>
            <a:xfrm>
              <a:off x="986760" y="4281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9" name="Freeform: Shape 363">
              <a:extLst>
                <a:ext uri="{FF2B5EF4-FFF2-40B4-BE49-F238E27FC236}">
                  <a16:creationId xmlns:a16="http://schemas.microsoft.com/office/drawing/2014/main" id="{C065EF08-EF79-B845-A1A1-B24CE204C274}"/>
                </a:ext>
              </a:extLst>
            </p:cNvPr>
            <p:cNvSpPr/>
            <p:nvPr/>
          </p:nvSpPr>
          <p:spPr>
            <a:xfrm>
              <a:off x="981360" y="4313880"/>
              <a:ext cx="3240" cy="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12">
                  <a:moveTo>
                    <a:pt x="2" y="10"/>
                  </a:moveTo>
                  <a:cubicBezTo>
                    <a:pt x="1" y="9"/>
                    <a:pt x="1" y="9"/>
                    <a:pt x="0" y="9"/>
                  </a:cubicBezTo>
                  <a:cubicBezTo>
                    <a:pt x="1" y="11"/>
                    <a:pt x="3" y="11"/>
                    <a:pt x="4" y="12"/>
                  </a:cubicBezTo>
                  <a:cubicBezTo>
                    <a:pt x="5" y="12"/>
                    <a:pt x="7" y="12"/>
                    <a:pt x="7" y="12"/>
                  </a:cubicBezTo>
                  <a:cubicBezTo>
                    <a:pt x="8" y="12"/>
                    <a:pt x="8" y="12"/>
                    <a:pt x="8" y="11"/>
                  </a:cubicBezTo>
                  <a:cubicBezTo>
                    <a:pt x="9" y="11"/>
                    <a:pt x="11" y="10"/>
                    <a:pt x="10" y="9"/>
                  </a:cubicBezTo>
                  <a:cubicBezTo>
                    <a:pt x="10" y="7"/>
                    <a:pt x="10" y="4"/>
                    <a:pt x="10" y="3"/>
                  </a:cubicBezTo>
                  <a:cubicBezTo>
                    <a:pt x="11" y="2"/>
                    <a:pt x="10" y="1"/>
                    <a:pt x="9" y="0"/>
                  </a:cubicBezTo>
                  <a:lnTo>
                    <a:pt x="8" y="0"/>
                  </a:lnTo>
                  <a:lnTo>
                    <a:pt x="7" y="0"/>
                  </a:lnTo>
                  <a:cubicBezTo>
                    <a:pt x="7" y="2"/>
                    <a:pt x="7" y="6"/>
                    <a:pt x="5" y="8"/>
                  </a:cubicBezTo>
                  <a:cubicBezTo>
                    <a:pt x="4" y="10"/>
                    <a:pt x="3" y="10"/>
                    <a:pt x="2" y="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0" name="Freeform: Shape 364">
              <a:extLst>
                <a:ext uri="{FF2B5EF4-FFF2-40B4-BE49-F238E27FC236}">
                  <a16:creationId xmlns:a16="http://schemas.microsoft.com/office/drawing/2014/main" id="{E892937A-E054-EE43-9D6C-B0546F8CF73C}"/>
                </a:ext>
              </a:extLst>
            </p:cNvPr>
            <p:cNvSpPr/>
            <p:nvPr/>
          </p:nvSpPr>
          <p:spPr>
            <a:xfrm>
              <a:off x="979920" y="4588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1" name="Freeform: Shape 365">
              <a:extLst>
                <a:ext uri="{FF2B5EF4-FFF2-40B4-BE49-F238E27FC236}">
                  <a16:creationId xmlns:a16="http://schemas.microsoft.com/office/drawing/2014/main" id="{847E9A0E-070F-364C-9ABA-71BCC50104AD}"/>
                </a:ext>
              </a:extLst>
            </p:cNvPr>
            <p:cNvSpPr/>
            <p:nvPr/>
          </p:nvSpPr>
          <p:spPr>
            <a:xfrm>
              <a:off x="981720" y="4583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2" name="Freeform: Shape 366">
              <a:extLst>
                <a:ext uri="{FF2B5EF4-FFF2-40B4-BE49-F238E27FC236}">
                  <a16:creationId xmlns:a16="http://schemas.microsoft.com/office/drawing/2014/main" id="{2EACC696-0C6C-7B4C-A8B3-3913223A021F}"/>
                </a:ext>
              </a:extLst>
            </p:cNvPr>
            <p:cNvSpPr/>
            <p:nvPr/>
          </p:nvSpPr>
          <p:spPr>
            <a:xfrm>
              <a:off x="986040" y="42894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2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3" name="Freeform: Shape 367">
              <a:extLst>
                <a:ext uri="{FF2B5EF4-FFF2-40B4-BE49-F238E27FC236}">
                  <a16:creationId xmlns:a16="http://schemas.microsoft.com/office/drawing/2014/main" id="{CE01A45B-A052-1F48-842B-9B04FAD3B44A}"/>
                </a:ext>
              </a:extLst>
            </p:cNvPr>
            <p:cNvSpPr/>
            <p:nvPr/>
          </p:nvSpPr>
          <p:spPr>
            <a:xfrm>
              <a:off x="979920" y="459108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2" y="0"/>
                  </a:moveTo>
                  <a:cubicBezTo>
                    <a:pt x="2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2"/>
                    <a:pt x="3" y="2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4" name="Freeform: Shape 368">
              <a:extLst>
                <a:ext uri="{FF2B5EF4-FFF2-40B4-BE49-F238E27FC236}">
                  <a16:creationId xmlns:a16="http://schemas.microsoft.com/office/drawing/2014/main" id="{CDC9DC99-9276-2C49-B93E-3635465A20CE}"/>
                </a:ext>
              </a:extLst>
            </p:cNvPr>
            <p:cNvSpPr/>
            <p:nvPr/>
          </p:nvSpPr>
          <p:spPr>
            <a:xfrm>
              <a:off x="1076040" y="4304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5" name="Freeform: Shape 369">
              <a:extLst>
                <a:ext uri="{FF2B5EF4-FFF2-40B4-BE49-F238E27FC236}">
                  <a16:creationId xmlns:a16="http://schemas.microsoft.com/office/drawing/2014/main" id="{F04A1047-A126-384F-8B96-5E5F8A77302D}"/>
                </a:ext>
              </a:extLst>
            </p:cNvPr>
            <p:cNvSpPr/>
            <p:nvPr/>
          </p:nvSpPr>
          <p:spPr>
            <a:xfrm>
              <a:off x="98136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6" name="Freeform: Shape 370">
              <a:extLst>
                <a:ext uri="{FF2B5EF4-FFF2-40B4-BE49-F238E27FC236}">
                  <a16:creationId xmlns:a16="http://schemas.microsoft.com/office/drawing/2014/main" id="{43BC215E-296B-4241-9483-7A0A4E508E73}"/>
                </a:ext>
              </a:extLst>
            </p:cNvPr>
            <p:cNvSpPr/>
            <p:nvPr/>
          </p:nvSpPr>
          <p:spPr>
            <a:xfrm>
              <a:off x="986040" y="4289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7" name="Freeform: Shape 371">
              <a:extLst>
                <a:ext uri="{FF2B5EF4-FFF2-40B4-BE49-F238E27FC236}">
                  <a16:creationId xmlns:a16="http://schemas.microsoft.com/office/drawing/2014/main" id="{27403A0E-C444-9F47-969D-AF0700004836}"/>
                </a:ext>
              </a:extLst>
            </p:cNvPr>
            <p:cNvSpPr/>
            <p:nvPr/>
          </p:nvSpPr>
          <p:spPr>
            <a:xfrm>
              <a:off x="984240" y="4313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8" name="Freeform: Shape 372">
              <a:extLst>
                <a:ext uri="{FF2B5EF4-FFF2-40B4-BE49-F238E27FC236}">
                  <a16:creationId xmlns:a16="http://schemas.microsoft.com/office/drawing/2014/main" id="{0880AC6A-4EF2-D54B-9702-1574B9F6A04C}"/>
                </a:ext>
              </a:extLst>
            </p:cNvPr>
            <p:cNvSpPr/>
            <p:nvPr/>
          </p:nvSpPr>
          <p:spPr>
            <a:xfrm>
              <a:off x="983160" y="4299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9" name="Freeform: Shape 373">
              <a:extLst>
                <a:ext uri="{FF2B5EF4-FFF2-40B4-BE49-F238E27FC236}">
                  <a16:creationId xmlns:a16="http://schemas.microsoft.com/office/drawing/2014/main" id="{9BC24D1B-6909-064A-955A-AA45942AB880}"/>
                </a:ext>
              </a:extLst>
            </p:cNvPr>
            <p:cNvSpPr/>
            <p:nvPr/>
          </p:nvSpPr>
          <p:spPr>
            <a:xfrm>
              <a:off x="1082520" y="4282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0" name="Freeform: Shape 374">
              <a:extLst>
                <a:ext uri="{FF2B5EF4-FFF2-40B4-BE49-F238E27FC236}">
                  <a16:creationId xmlns:a16="http://schemas.microsoft.com/office/drawing/2014/main" id="{4C61F2CC-6157-AC42-8B84-BC84E14D5BA0}"/>
                </a:ext>
              </a:extLst>
            </p:cNvPr>
            <p:cNvSpPr/>
            <p:nvPr/>
          </p:nvSpPr>
          <p:spPr>
            <a:xfrm>
              <a:off x="1088640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1" name="Freeform: Shape 375">
              <a:extLst>
                <a:ext uri="{FF2B5EF4-FFF2-40B4-BE49-F238E27FC236}">
                  <a16:creationId xmlns:a16="http://schemas.microsoft.com/office/drawing/2014/main" id="{32AFF989-E970-4146-AA01-C7271B6360BD}"/>
                </a:ext>
              </a:extLst>
            </p:cNvPr>
            <p:cNvSpPr/>
            <p:nvPr/>
          </p:nvSpPr>
          <p:spPr>
            <a:xfrm>
              <a:off x="1080720" y="4280040"/>
              <a:ext cx="10080" cy="8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4">
                  <a:moveTo>
                    <a:pt x="20" y="3"/>
                  </a:moveTo>
                  <a:cubicBezTo>
                    <a:pt x="19" y="3"/>
                    <a:pt x="19" y="3"/>
                    <a:pt x="19" y="4"/>
                  </a:cubicBezTo>
                  <a:cubicBezTo>
                    <a:pt x="19" y="5"/>
                    <a:pt x="18" y="7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8" y="8"/>
                    <a:pt x="6" y="7"/>
                    <a:pt x="6" y="7"/>
                  </a:cubicBezTo>
                  <a:cubicBezTo>
                    <a:pt x="5" y="9"/>
                    <a:pt x="5" y="11"/>
                    <a:pt x="8" y="13"/>
                  </a:cubicBezTo>
                  <a:lnTo>
                    <a:pt x="8" y="14"/>
                  </a:lnTo>
                  <a:cubicBezTo>
                    <a:pt x="5" y="15"/>
                    <a:pt x="4" y="16"/>
                    <a:pt x="2" y="17"/>
                  </a:cubicBezTo>
                  <a:cubicBezTo>
                    <a:pt x="0" y="18"/>
                    <a:pt x="0" y="18"/>
                    <a:pt x="0" y="21"/>
                  </a:cubicBezTo>
                  <a:cubicBezTo>
                    <a:pt x="1" y="22"/>
                    <a:pt x="1" y="23"/>
                    <a:pt x="1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3" y="22"/>
                    <a:pt x="4" y="21"/>
                    <a:pt x="5" y="18"/>
                  </a:cubicBezTo>
                  <a:cubicBezTo>
                    <a:pt x="6" y="17"/>
                    <a:pt x="8" y="15"/>
                    <a:pt x="10" y="16"/>
                  </a:cubicBezTo>
                  <a:cubicBezTo>
                    <a:pt x="12" y="17"/>
                    <a:pt x="14" y="17"/>
                    <a:pt x="17" y="16"/>
                  </a:cubicBezTo>
                  <a:cubicBezTo>
                    <a:pt x="19" y="16"/>
                    <a:pt x="19" y="15"/>
                    <a:pt x="21" y="14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3"/>
                    <a:pt x="21" y="13"/>
                    <a:pt x="21" y="11"/>
                  </a:cubicBezTo>
                  <a:cubicBezTo>
                    <a:pt x="20" y="10"/>
                    <a:pt x="20" y="9"/>
                    <a:pt x="21" y="9"/>
                  </a:cubicBezTo>
                  <a:cubicBezTo>
                    <a:pt x="23" y="8"/>
                    <a:pt x="25" y="7"/>
                    <a:pt x="26" y="7"/>
                  </a:cubicBezTo>
                  <a:cubicBezTo>
                    <a:pt x="27" y="6"/>
                    <a:pt x="28" y="7"/>
                    <a:pt x="28" y="7"/>
                  </a:cubicBezTo>
                  <a:cubicBezTo>
                    <a:pt x="29" y="7"/>
                    <a:pt x="29" y="7"/>
                    <a:pt x="29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6" y="1"/>
                    <a:pt x="26" y="1"/>
                    <a:pt x="25" y="0"/>
                  </a:cubicBezTo>
                  <a:lnTo>
                    <a:pt x="25" y="1"/>
                  </a:lnTo>
                  <a:cubicBezTo>
                    <a:pt x="23" y="2"/>
                    <a:pt x="22" y="3"/>
                    <a:pt x="20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2" name="Freeform: Shape 376">
              <a:extLst>
                <a:ext uri="{FF2B5EF4-FFF2-40B4-BE49-F238E27FC236}">
                  <a16:creationId xmlns:a16="http://schemas.microsoft.com/office/drawing/2014/main" id="{5C5D207A-9505-354F-BBBE-BE8F5CD0EE28}"/>
                </a:ext>
              </a:extLst>
            </p:cNvPr>
            <p:cNvSpPr/>
            <p:nvPr/>
          </p:nvSpPr>
          <p:spPr>
            <a:xfrm>
              <a:off x="1043639" y="4243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3" name="Freeform: Shape 377">
              <a:extLst>
                <a:ext uri="{FF2B5EF4-FFF2-40B4-BE49-F238E27FC236}">
                  <a16:creationId xmlns:a16="http://schemas.microsoft.com/office/drawing/2014/main" id="{E377FE70-74BC-2E42-B9C7-C1F82E0AACE2}"/>
                </a:ext>
              </a:extLst>
            </p:cNvPr>
            <p:cNvSpPr/>
            <p:nvPr/>
          </p:nvSpPr>
          <p:spPr>
            <a:xfrm>
              <a:off x="1034639" y="424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4" name="Freeform: Shape 378">
              <a:extLst>
                <a:ext uri="{FF2B5EF4-FFF2-40B4-BE49-F238E27FC236}">
                  <a16:creationId xmlns:a16="http://schemas.microsoft.com/office/drawing/2014/main" id="{3788BB07-7AB0-6B43-BDD9-75DFEF7B3C43}"/>
                </a:ext>
              </a:extLst>
            </p:cNvPr>
            <p:cNvSpPr/>
            <p:nvPr/>
          </p:nvSpPr>
          <p:spPr>
            <a:xfrm>
              <a:off x="1042919" y="42433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5" name="Freeform: Shape 379">
              <a:extLst>
                <a:ext uri="{FF2B5EF4-FFF2-40B4-BE49-F238E27FC236}">
                  <a16:creationId xmlns:a16="http://schemas.microsoft.com/office/drawing/2014/main" id="{4453D31B-7AA4-D94C-870E-400917C1560E}"/>
                </a:ext>
              </a:extLst>
            </p:cNvPr>
            <p:cNvSpPr/>
            <p:nvPr/>
          </p:nvSpPr>
          <p:spPr>
            <a:xfrm>
              <a:off x="1104840" y="4296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6" name="Freeform: Shape 380">
              <a:extLst>
                <a:ext uri="{FF2B5EF4-FFF2-40B4-BE49-F238E27FC236}">
                  <a16:creationId xmlns:a16="http://schemas.microsoft.com/office/drawing/2014/main" id="{F9988AB3-8D10-CC4F-8961-533FC44BC848}"/>
                </a:ext>
              </a:extLst>
            </p:cNvPr>
            <p:cNvSpPr/>
            <p:nvPr/>
          </p:nvSpPr>
          <p:spPr>
            <a:xfrm>
              <a:off x="1106280" y="4289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cubicBezTo>
                    <a:pt x="2" y="2"/>
                    <a:pt x="1" y="1"/>
                    <a:pt x="0" y="0"/>
                  </a:cubicBezTo>
                  <a:cubicBezTo>
                    <a:pt x="0" y="2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7" name="Freeform: Shape 381">
              <a:extLst>
                <a:ext uri="{FF2B5EF4-FFF2-40B4-BE49-F238E27FC236}">
                  <a16:creationId xmlns:a16="http://schemas.microsoft.com/office/drawing/2014/main" id="{3980A30D-D53F-ED4B-927A-49DCBB055DB2}"/>
                </a:ext>
              </a:extLst>
            </p:cNvPr>
            <p:cNvSpPr/>
            <p:nvPr/>
          </p:nvSpPr>
          <p:spPr>
            <a:xfrm>
              <a:off x="1097280" y="4294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8" name="Freeform: Shape 382">
              <a:extLst>
                <a:ext uri="{FF2B5EF4-FFF2-40B4-BE49-F238E27FC236}">
                  <a16:creationId xmlns:a16="http://schemas.microsoft.com/office/drawing/2014/main" id="{7B41D51D-EF37-654E-B629-8681F0642A7B}"/>
                </a:ext>
              </a:extLst>
            </p:cNvPr>
            <p:cNvSpPr/>
            <p:nvPr/>
          </p:nvSpPr>
          <p:spPr>
            <a:xfrm>
              <a:off x="1096560" y="4272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9" name="Freeform: Shape 383">
              <a:extLst>
                <a:ext uri="{FF2B5EF4-FFF2-40B4-BE49-F238E27FC236}">
                  <a16:creationId xmlns:a16="http://schemas.microsoft.com/office/drawing/2014/main" id="{8CA418F4-6B21-1146-AA27-C8136715A883}"/>
                </a:ext>
              </a:extLst>
            </p:cNvPr>
            <p:cNvSpPr/>
            <p:nvPr/>
          </p:nvSpPr>
          <p:spPr>
            <a:xfrm>
              <a:off x="979200" y="4254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0" name="Freeform: Shape 384">
              <a:extLst>
                <a:ext uri="{FF2B5EF4-FFF2-40B4-BE49-F238E27FC236}">
                  <a16:creationId xmlns:a16="http://schemas.microsoft.com/office/drawing/2014/main" id="{94D5A8A5-4EBB-C147-A1BD-5FCB83FB961C}"/>
                </a:ext>
              </a:extLst>
            </p:cNvPr>
            <p:cNvSpPr/>
            <p:nvPr/>
          </p:nvSpPr>
          <p:spPr>
            <a:xfrm>
              <a:off x="951840" y="4239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1" name="Freeform: Shape 385">
              <a:extLst>
                <a:ext uri="{FF2B5EF4-FFF2-40B4-BE49-F238E27FC236}">
                  <a16:creationId xmlns:a16="http://schemas.microsoft.com/office/drawing/2014/main" id="{8236A6A9-BC3C-B04C-98AC-286B74770A1A}"/>
                </a:ext>
              </a:extLst>
            </p:cNvPr>
            <p:cNvSpPr/>
            <p:nvPr/>
          </p:nvSpPr>
          <p:spPr>
            <a:xfrm>
              <a:off x="936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2" name="Freeform: Shape 386">
              <a:extLst>
                <a:ext uri="{FF2B5EF4-FFF2-40B4-BE49-F238E27FC236}">
                  <a16:creationId xmlns:a16="http://schemas.microsoft.com/office/drawing/2014/main" id="{9146F8EC-4CCF-E94B-BF89-5662AD20E19B}"/>
                </a:ext>
              </a:extLst>
            </p:cNvPr>
            <p:cNvSpPr/>
            <p:nvPr/>
          </p:nvSpPr>
          <p:spPr>
            <a:xfrm>
              <a:off x="98424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3" name="Freeform: Shape 387">
              <a:extLst>
                <a:ext uri="{FF2B5EF4-FFF2-40B4-BE49-F238E27FC236}">
                  <a16:creationId xmlns:a16="http://schemas.microsoft.com/office/drawing/2014/main" id="{48374A08-936F-E34E-ACCA-26BD22214DDE}"/>
                </a:ext>
              </a:extLst>
            </p:cNvPr>
            <p:cNvSpPr/>
            <p:nvPr/>
          </p:nvSpPr>
          <p:spPr>
            <a:xfrm>
              <a:off x="981720" y="4218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4" name="Freeform: Shape 388">
              <a:extLst>
                <a:ext uri="{FF2B5EF4-FFF2-40B4-BE49-F238E27FC236}">
                  <a16:creationId xmlns:a16="http://schemas.microsoft.com/office/drawing/2014/main" id="{44A531A7-E2A9-344B-A814-CB33E26D47D6}"/>
                </a:ext>
              </a:extLst>
            </p:cNvPr>
            <p:cNvSpPr/>
            <p:nvPr/>
          </p:nvSpPr>
          <p:spPr>
            <a:xfrm>
              <a:off x="951840" y="423936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5" name="Freeform: Shape 389">
              <a:extLst>
                <a:ext uri="{FF2B5EF4-FFF2-40B4-BE49-F238E27FC236}">
                  <a16:creationId xmlns:a16="http://schemas.microsoft.com/office/drawing/2014/main" id="{DDFA2C23-4B96-B249-91B8-11EDF207E884}"/>
                </a:ext>
              </a:extLst>
            </p:cNvPr>
            <p:cNvSpPr/>
            <p:nvPr/>
          </p:nvSpPr>
          <p:spPr>
            <a:xfrm>
              <a:off x="982080" y="42184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6" name="Freeform: Shape 390">
              <a:extLst>
                <a:ext uri="{FF2B5EF4-FFF2-40B4-BE49-F238E27FC236}">
                  <a16:creationId xmlns:a16="http://schemas.microsoft.com/office/drawing/2014/main" id="{98A43B0F-382C-0A41-8A4D-63DB55157950}"/>
                </a:ext>
              </a:extLst>
            </p:cNvPr>
            <p:cNvSpPr/>
            <p:nvPr/>
          </p:nvSpPr>
          <p:spPr>
            <a:xfrm>
              <a:off x="981720" y="4218479"/>
              <a:ext cx="252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5">
                  <a:moveTo>
                    <a:pt x="7" y="5"/>
                  </a:moveTo>
                  <a:cubicBezTo>
                    <a:pt x="8" y="4"/>
                    <a:pt x="8" y="3"/>
                    <a:pt x="7" y="3"/>
                  </a:cubicBezTo>
                  <a:cubicBezTo>
                    <a:pt x="6" y="2"/>
                    <a:pt x="3" y="0"/>
                    <a:pt x="1" y="0"/>
                  </a:cubicBezTo>
                  <a:lnTo>
                    <a:pt x="0" y="1"/>
                  </a:lnTo>
                  <a:cubicBezTo>
                    <a:pt x="2" y="3"/>
                    <a:pt x="3" y="4"/>
                    <a:pt x="6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7" name="Freeform: Shape 391">
              <a:extLst>
                <a:ext uri="{FF2B5EF4-FFF2-40B4-BE49-F238E27FC236}">
                  <a16:creationId xmlns:a16="http://schemas.microsoft.com/office/drawing/2014/main" id="{609EDBE4-6249-754C-9F59-58AC656BDB6D}"/>
                </a:ext>
              </a:extLst>
            </p:cNvPr>
            <p:cNvSpPr/>
            <p:nvPr/>
          </p:nvSpPr>
          <p:spPr>
            <a:xfrm>
              <a:off x="1015559" y="420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8" name="Freeform: Shape 392">
              <a:extLst>
                <a:ext uri="{FF2B5EF4-FFF2-40B4-BE49-F238E27FC236}">
                  <a16:creationId xmlns:a16="http://schemas.microsoft.com/office/drawing/2014/main" id="{11220777-3DE6-B548-9C76-E51C988EC42B}"/>
                </a:ext>
              </a:extLst>
            </p:cNvPr>
            <p:cNvSpPr/>
            <p:nvPr/>
          </p:nvSpPr>
          <p:spPr>
            <a:xfrm>
              <a:off x="989280" y="46022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9" name="Freeform: Shape 393">
              <a:extLst>
                <a:ext uri="{FF2B5EF4-FFF2-40B4-BE49-F238E27FC236}">
                  <a16:creationId xmlns:a16="http://schemas.microsoft.com/office/drawing/2014/main" id="{B4236D6D-FA39-5C43-A6B8-6BCDF1D6CE62}"/>
                </a:ext>
              </a:extLst>
            </p:cNvPr>
            <p:cNvSpPr/>
            <p:nvPr/>
          </p:nvSpPr>
          <p:spPr>
            <a:xfrm>
              <a:off x="1030680" y="431640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0" name="Freeform: Shape 394">
              <a:extLst>
                <a:ext uri="{FF2B5EF4-FFF2-40B4-BE49-F238E27FC236}">
                  <a16:creationId xmlns:a16="http://schemas.microsoft.com/office/drawing/2014/main" id="{C89948E5-353F-FD4F-8238-79B22AD20C94}"/>
                </a:ext>
              </a:extLst>
            </p:cNvPr>
            <p:cNvSpPr/>
            <p:nvPr/>
          </p:nvSpPr>
          <p:spPr>
            <a:xfrm>
              <a:off x="1156320" y="4307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1" name="Freeform: Shape 395">
              <a:extLst>
                <a:ext uri="{FF2B5EF4-FFF2-40B4-BE49-F238E27FC236}">
                  <a16:creationId xmlns:a16="http://schemas.microsoft.com/office/drawing/2014/main" id="{584964C5-B5F8-1841-A15B-87BFD4A0D2ED}"/>
                </a:ext>
              </a:extLst>
            </p:cNvPr>
            <p:cNvSpPr/>
            <p:nvPr/>
          </p:nvSpPr>
          <p:spPr>
            <a:xfrm>
              <a:off x="1157760" y="424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2" name="Freeform: Shape 396">
              <a:extLst>
                <a:ext uri="{FF2B5EF4-FFF2-40B4-BE49-F238E27FC236}">
                  <a16:creationId xmlns:a16="http://schemas.microsoft.com/office/drawing/2014/main" id="{9DF69FB2-D731-CB46-8D0C-80F2E2BE061A}"/>
                </a:ext>
              </a:extLst>
            </p:cNvPr>
            <p:cNvSpPr/>
            <p:nvPr/>
          </p:nvSpPr>
          <p:spPr>
            <a:xfrm>
              <a:off x="1155960" y="43066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3" name="Freeform: Shape 397">
              <a:extLst>
                <a:ext uri="{FF2B5EF4-FFF2-40B4-BE49-F238E27FC236}">
                  <a16:creationId xmlns:a16="http://schemas.microsoft.com/office/drawing/2014/main" id="{0A75C987-0727-A94B-803B-D99E59381D14}"/>
                </a:ext>
              </a:extLst>
            </p:cNvPr>
            <p:cNvSpPr/>
            <p:nvPr/>
          </p:nvSpPr>
          <p:spPr>
            <a:xfrm>
              <a:off x="121968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4" name="Freeform: Shape 398">
              <a:extLst>
                <a:ext uri="{FF2B5EF4-FFF2-40B4-BE49-F238E27FC236}">
                  <a16:creationId xmlns:a16="http://schemas.microsoft.com/office/drawing/2014/main" id="{70D002B2-0AEF-0A4C-BD8C-F0538D55C1CA}"/>
                </a:ext>
              </a:extLst>
            </p:cNvPr>
            <p:cNvSpPr/>
            <p:nvPr/>
          </p:nvSpPr>
          <p:spPr>
            <a:xfrm>
              <a:off x="1106280" y="4374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5" name="Freeform: Shape 399">
              <a:extLst>
                <a:ext uri="{FF2B5EF4-FFF2-40B4-BE49-F238E27FC236}">
                  <a16:creationId xmlns:a16="http://schemas.microsoft.com/office/drawing/2014/main" id="{75C84EAB-0C64-5941-93EF-189962C648CB}"/>
                </a:ext>
              </a:extLst>
            </p:cNvPr>
            <p:cNvSpPr/>
            <p:nvPr/>
          </p:nvSpPr>
          <p:spPr>
            <a:xfrm>
              <a:off x="11743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6" name="Freeform: Shape 400">
              <a:extLst>
                <a:ext uri="{FF2B5EF4-FFF2-40B4-BE49-F238E27FC236}">
                  <a16:creationId xmlns:a16="http://schemas.microsoft.com/office/drawing/2014/main" id="{3A63DB85-5E6B-C741-865E-E8FBA7F2C3D9}"/>
                </a:ext>
              </a:extLst>
            </p:cNvPr>
            <p:cNvSpPr/>
            <p:nvPr/>
          </p:nvSpPr>
          <p:spPr>
            <a:xfrm>
              <a:off x="1156680" y="4314960"/>
              <a:ext cx="3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1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7" name="Freeform: Shape 401">
              <a:extLst>
                <a:ext uri="{FF2B5EF4-FFF2-40B4-BE49-F238E27FC236}">
                  <a16:creationId xmlns:a16="http://schemas.microsoft.com/office/drawing/2014/main" id="{6E9AC658-8E3B-554D-816A-F5AB58C33D53}"/>
                </a:ext>
              </a:extLst>
            </p:cNvPr>
            <p:cNvSpPr/>
            <p:nvPr/>
          </p:nvSpPr>
          <p:spPr>
            <a:xfrm>
              <a:off x="1158120" y="4311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8" name="Freeform: Shape 402">
              <a:extLst>
                <a:ext uri="{FF2B5EF4-FFF2-40B4-BE49-F238E27FC236}">
                  <a16:creationId xmlns:a16="http://schemas.microsoft.com/office/drawing/2014/main" id="{73BB58DA-D5C7-FB4A-BD32-DC93E1F5446E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9" name="Freeform: Shape 403">
              <a:extLst>
                <a:ext uri="{FF2B5EF4-FFF2-40B4-BE49-F238E27FC236}">
                  <a16:creationId xmlns:a16="http://schemas.microsoft.com/office/drawing/2014/main" id="{FF103878-ED8C-7A41-8ADF-752AA4F33188}"/>
                </a:ext>
              </a:extLst>
            </p:cNvPr>
            <p:cNvSpPr/>
            <p:nvPr/>
          </p:nvSpPr>
          <p:spPr>
            <a:xfrm>
              <a:off x="1144800" y="432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0" name="Freeform: Shape 404">
              <a:extLst>
                <a:ext uri="{FF2B5EF4-FFF2-40B4-BE49-F238E27FC236}">
                  <a16:creationId xmlns:a16="http://schemas.microsoft.com/office/drawing/2014/main" id="{555C346C-C8C4-E74A-A7D3-E66670B250E0}"/>
                </a:ext>
              </a:extLst>
            </p:cNvPr>
            <p:cNvSpPr/>
            <p:nvPr/>
          </p:nvSpPr>
          <p:spPr>
            <a:xfrm>
              <a:off x="1143360" y="433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-1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1" name="Freeform: Shape 405">
              <a:extLst>
                <a:ext uri="{FF2B5EF4-FFF2-40B4-BE49-F238E27FC236}">
                  <a16:creationId xmlns:a16="http://schemas.microsoft.com/office/drawing/2014/main" id="{0B0F3A9B-3F0F-C54F-90F3-3AA62932EAE1}"/>
                </a:ext>
              </a:extLst>
            </p:cNvPr>
            <p:cNvSpPr/>
            <p:nvPr/>
          </p:nvSpPr>
          <p:spPr>
            <a:xfrm>
              <a:off x="1153800" y="4316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2" name="Freeform: Shape 406">
              <a:extLst>
                <a:ext uri="{FF2B5EF4-FFF2-40B4-BE49-F238E27FC236}">
                  <a16:creationId xmlns:a16="http://schemas.microsoft.com/office/drawing/2014/main" id="{A546B7F7-126B-4A43-B755-222C067010E0}"/>
                </a:ext>
              </a:extLst>
            </p:cNvPr>
            <p:cNvSpPr/>
            <p:nvPr/>
          </p:nvSpPr>
          <p:spPr>
            <a:xfrm>
              <a:off x="1224720" y="4288320"/>
              <a:ext cx="108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2">
                  <a:moveTo>
                    <a:pt x="2" y="1"/>
                  </a:moveTo>
                  <a:lnTo>
                    <a:pt x="0" y="1"/>
                  </a:lnTo>
                  <a:lnTo>
                    <a:pt x="0" y="2"/>
                  </a:lnTo>
                  <a:lnTo>
                    <a:pt x="1" y="2"/>
                  </a:ln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0"/>
                    <a:pt x="4" y="0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3" name="Freeform: Shape 407">
              <a:extLst>
                <a:ext uri="{FF2B5EF4-FFF2-40B4-BE49-F238E27FC236}">
                  <a16:creationId xmlns:a16="http://schemas.microsoft.com/office/drawing/2014/main" id="{180786E1-338C-3C43-978F-94289B0A7CC0}"/>
                </a:ext>
              </a:extLst>
            </p:cNvPr>
            <p:cNvSpPr/>
            <p:nvPr/>
          </p:nvSpPr>
          <p:spPr>
            <a:xfrm>
              <a:off x="1156680" y="4314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4" name="Freeform: Shape 408">
              <a:extLst>
                <a:ext uri="{FF2B5EF4-FFF2-40B4-BE49-F238E27FC236}">
                  <a16:creationId xmlns:a16="http://schemas.microsoft.com/office/drawing/2014/main" id="{208C6011-12C7-CC4D-AF30-9852B7E55D8B}"/>
                </a:ext>
              </a:extLst>
            </p:cNvPr>
            <p:cNvSpPr/>
            <p:nvPr/>
          </p:nvSpPr>
          <p:spPr>
            <a:xfrm>
              <a:off x="1149480" y="4323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5" name="Freeform: Shape 409">
              <a:extLst>
                <a:ext uri="{FF2B5EF4-FFF2-40B4-BE49-F238E27FC236}">
                  <a16:creationId xmlns:a16="http://schemas.microsoft.com/office/drawing/2014/main" id="{2B056D2C-3009-C942-A23E-CFE9450E0116}"/>
                </a:ext>
              </a:extLst>
            </p:cNvPr>
            <p:cNvSpPr/>
            <p:nvPr/>
          </p:nvSpPr>
          <p:spPr>
            <a:xfrm>
              <a:off x="1157040" y="4257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6" name="Freeform: Shape 410">
              <a:extLst>
                <a:ext uri="{FF2B5EF4-FFF2-40B4-BE49-F238E27FC236}">
                  <a16:creationId xmlns:a16="http://schemas.microsoft.com/office/drawing/2014/main" id="{84F5F459-E6FB-504F-AEBC-F6660C88F80A}"/>
                </a:ext>
              </a:extLst>
            </p:cNvPr>
            <p:cNvSpPr/>
            <p:nvPr/>
          </p:nvSpPr>
          <p:spPr>
            <a:xfrm>
              <a:off x="1154520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7" name="Freeform: Shape 411">
              <a:extLst>
                <a:ext uri="{FF2B5EF4-FFF2-40B4-BE49-F238E27FC236}">
                  <a16:creationId xmlns:a16="http://schemas.microsoft.com/office/drawing/2014/main" id="{73304996-BD5C-394A-9CF6-DA38259D12A3}"/>
                </a:ext>
              </a:extLst>
            </p:cNvPr>
            <p:cNvSpPr/>
            <p:nvPr/>
          </p:nvSpPr>
          <p:spPr>
            <a:xfrm>
              <a:off x="1147320" y="425412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2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0" y="1"/>
                  </a:ln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8" name="Freeform: Shape 412">
              <a:extLst>
                <a:ext uri="{FF2B5EF4-FFF2-40B4-BE49-F238E27FC236}">
                  <a16:creationId xmlns:a16="http://schemas.microsoft.com/office/drawing/2014/main" id="{4772F9F3-46E4-9D4A-A855-AB6F072F050E}"/>
                </a:ext>
              </a:extLst>
            </p:cNvPr>
            <p:cNvSpPr/>
            <p:nvPr/>
          </p:nvSpPr>
          <p:spPr>
            <a:xfrm>
              <a:off x="1193039" y="4357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9" name="Freeform: Shape 413">
              <a:extLst>
                <a:ext uri="{FF2B5EF4-FFF2-40B4-BE49-F238E27FC236}">
                  <a16:creationId xmlns:a16="http://schemas.microsoft.com/office/drawing/2014/main" id="{DFAD6296-9FC7-A540-98C1-4ABE1CA78B1B}"/>
                </a:ext>
              </a:extLst>
            </p:cNvPr>
            <p:cNvSpPr/>
            <p:nvPr/>
          </p:nvSpPr>
          <p:spPr>
            <a:xfrm>
              <a:off x="1164960" y="4248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0" name="Freeform: Shape 414">
              <a:extLst>
                <a:ext uri="{FF2B5EF4-FFF2-40B4-BE49-F238E27FC236}">
                  <a16:creationId xmlns:a16="http://schemas.microsoft.com/office/drawing/2014/main" id="{AC4B6367-B8FD-5A48-A53C-89290832C7A9}"/>
                </a:ext>
              </a:extLst>
            </p:cNvPr>
            <p:cNvSpPr/>
            <p:nvPr/>
          </p:nvSpPr>
          <p:spPr>
            <a:xfrm>
              <a:off x="1142280" y="4239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1" name="Freeform: Shape 415">
              <a:extLst>
                <a:ext uri="{FF2B5EF4-FFF2-40B4-BE49-F238E27FC236}">
                  <a16:creationId xmlns:a16="http://schemas.microsoft.com/office/drawing/2014/main" id="{770FDDBD-CE96-D745-AD8B-24D2EE6F5682}"/>
                </a:ext>
              </a:extLst>
            </p:cNvPr>
            <p:cNvSpPr/>
            <p:nvPr/>
          </p:nvSpPr>
          <p:spPr>
            <a:xfrm>
              <a:off x="1144800" y="4245840"/>
              <a:ext cx="5040" cy="61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8">
                  <a:moveTo>
                    <a:pt x="9" y="3"/>
                  </a:moveTo>
                  <a:cubicBezTo>
                    <a:pt x="10" y="4"/>
                    <a:pt x="10" y="4"/>
                    <a:pt x="10" y="5"/>
                  </a:cubicBezTo>
                  <a:cubicBezTo>
                    <a:pt x="10" y="7"/>
                    <a:pt x="10" y="9"/>
                    <a:pt x="9" y="12"/>
                  </a:cubicBezTo>
                  <a:cubicBezTo>
                    <a:pt x="8" y="13"/>
                    <a:pt x="6" y="13"/>
                    <a:pt x="4" y="14"/>
                  </a:cubicBezTo>
                  <a:cubicBezTo>
                    <a:pt x="2" y="14"/>
                    <a:pt x="1" y="16"/>
                    <a:pt x="0" y="17"/>
                  </a:cubicBezTo>
                  <a:cubicBezTo>
                    <a:pt x="0" y="17"/>
                    <a:pt x="2" y="18"/>
                    <a:pt x="4" y="18"/>
                  </a:cubicBezTo>
                  <a:cubicBezTo>
                    <a:pt x="4" y="17"/>
                    <a:pt x="5" y="16"/>
                    <a:pt x="7" y="16"/>
                  </a:cubicBezTo>
                  <a:lnTo>
                    <a:pt x="8" y="15"/>
                  </a:lnTo>
                  <a:cubicBezTo>
                    <a:pt x="9" y="14"/>
                    <a:pt x="10" y="12"/>
                    <a:pt x="11" y="11"/>
                  </a:cubicBezTo>
                  <a:cubicBezTo>
                    <a:pt x="12" y="10"/>
                    <a:pt x="12" y="8"/>
                    <a:pt x="12" y="6"/>
                  </a:cubicBezTo>
                  <a:cubicBezTo>
                    <a:pt x="12" y="4"/>
                    <a:pt x="13" y="3"/>
                    <a:pt x="14" y="2"/>
                  </a:cubicBezTo>
                  <a:cubicBezTo>
                    <a:pt x="15" y="2"/>
                    <a:pt x="15" y="1"/>
                    <a:pt x="15" y="0"/>
                  </a:cubicBezTo>
                  <a:cubicBezTo>
                    <a:pt x="13" y="0"/>
                    <a:pt x="12" y="1"/>
                    <a:pt x="10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2" name="Freeform: Shape 416">
              <a:extLst>
                <a:ext uri="{FF2B5EF4-FFF2-40B4-BE49-F238E27FC236}">
                  <a16:creationId xmlns:a16="http://schemas.microsoft.com/office/drawing/2014/main" id="{0F0794EE-DE0E-594D-A83E-B60B952EECE5}"/>
                </a:ext>
              </a:extLst>
            </p:cNvPr>
            <p:cNvSpPr/>
            <p:nvPr/>
          </p:nvSpPr>
          <p:spPr>
            <a:xfrm>
              <a:off x="1147320" y="4253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3" name="Freeform: Shape 417">
              <a:extLst>
                <a:ext uri="{FF2B5EF4-FFF2-40B4-BE49-F238E27FC236}">
                  <a16:creationId xmlns:a16="http://schemas.microsoft.com/office/drawing/2014/main" id="{361D68FD-26CB-5A43-BB7B-63AB57E53A66}"/>
                </a:ext>
              </a:extLst>
            </p:cNvPr>
            <p:cNvSpPr/>
            <p:nvPr/>
          </p:nvSpPr>
          <p:spPr>
            <a:xfrm>
              <a:off x="1140840" y="42559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4" name="Freeform: Shape 418">
              <a:extLst>
                <a:ext uri="{FF2B5EF4-FFF2-40B4-BE49-F238E27FC236}">
                  <a16:creationId xmlns:a16="http://schemas.microsoft.com/office/drawing/2014/main" id="{7B5823DB-000E-B243-86A6-53C89251B76C}"/>
                </a:ext>
              </a:extLst>
            </p:cNvPr>
            <p:cNvSpPr/>
            <p:nvPr/>
          </p:nvSpPr>
          <p:spPr>
            <a:xfrm>
              <a:off x="113832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5" name="Freeform: Shape 419">
              <a:extLst>
                <a:ext uri="{FF2B5EF4-FFF2-40B4-BE49-F238E27FC236}">
                  <a16:creationId xmlns:a16="http://schemas.microsoft.com/office/drawing/2014/main" id="{B012A2A3-666D-654A-98C2-126DD689129B}"/>
                </a:ext>
              </a:extLst>
            </p:cNvPr>
            <p:cNvSpPr/>
            <p:nvPr/>
          </p:nvSpPr>
          <p:spPr>
            <a:xfrm>
              <a:off x="1165320" y="4250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6" name="Freeform: Shape 420">
              <a:extLst>
                <a:ext uri="{FF2B5EF4-FFF2-40B4-BE49-F238E27FC236}">
                  <a16:creationId xmlns:a16="http://schemas.microsoft.com/office/drawing/2014/main" id="{0BCD71AD-ED98-7943-BFDA-943B955EBEC4}"/>
                </a:ext>
              </a:extLst>
            </p:cNvPr>
            <p:cNvSpPr/>
            <p:nvPr/>
          </p:nvSpPr>
          <p:spPr>
            <a:xfrm>
              <a:off x="1141200" y="4263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7" name="Freeform: Shape 421">
              <a:extLst>
                <a:ext uri="{FF2B5EF4-FFF2-40B4-BE49-F238E27FC236}">
                  <a16:creationId xmlns:a16="http://schemas.microsoft.com/office/drawing/2014/main" id="{F8B0E538-CCB0-E04E-AD17-A6213A9BB500}"/>
                </a:ext>
              </a:extLst>
            </p:cNvPr>
            <p:cNvSpPr/>
            <p:nvPr/>
          </p:nvSpPr>
          <p:spPr>
            <a:xfrm>
              <a:off x="1179360" y="4255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8" name="Freeform: Shape 422">
              <a:extLst>
                <a:ext uri="{FF2B5EF4-FFF2-40B4-BE49-F238E27FC236}">
                  <a16:creationId xmlns:a16="http://schemas.microsoft.com/office/drawing/2014/main" id="{35F81974-CEB4-AA45-8016-0869C03604CF}"/>
                </a:ext>
              </a:extLst>
            </p:cNvPr>
            <p:cNvSpPr/>
            <p:nvPr/>
          </p:nvSpPr>
          <p:spPr>
            <a:xfrm>
              <a:off x="1191240" y="4353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9" name="Freeform: Shape 423">
              <a:extLst>
                <a:ext uri="{FF2B5EF4-FFF2-40B4-BE49-F238E27FC236}">
                  <a16:creationId xmlns:a16="http://schemas.microsoft.com/office/drawing/2014/main" id="{A96519E3-DE54-614C-8686-7D7B8191ED3A}"/>
                </a:ext>
              </a:extLst>
            </p:cNvPr>
            <p:cNvSpPr/>
            <p:nvPr/>
          </p:nvSpPr>
          <p:spPr>
            <a:xfrm>
              <a:off x="1140840" y="4263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0" name="Freeform: Shape 424">
              <a:extLst>
                <a:ext uri="{FF2B5EF4-FFF2-40B4-BE49-F238E27FC236}">
                  <a16:creationId xmlns:a16="http://schemas.microsoft.com/office/drawing/2014/main" id="{79888A6A-F42E-C941-8326-9D1A6721D7B0}"/>
                </a:ext>
              </a:extLst>
            </p:cNvPr>
            <p:cNvSpPr/>
            <p:nvPr/>
          </p:nvSpPr>
          <p:spPr>
            <a:xfrm>
              <a:off x="1194839" y="4264200"/>
              <a:ext cx="180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 h="1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1"/>
                  </a:lnTo>
                  <a:lnTo>
                    <a:pt x="0" y="0"/>
                  </a:lnTo>
                  <a:cubicBezTo>
                    <a:pt x="1" y="0"/>
                    <a:pt x="2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1" name="Freeform: Shape 425">
              <a:extLst>
                <a:ext uri="{FF2B5EF4-FFF2-40B4-BE49-F238E27FC236}">
                  <a16:creationId xmlns:a16="http://schemas.microsoft.com/office/drawing/2014/main" id="{7D4A8882-2057-0347-BC0D-FAA2A4D456CB}"/>
                </a:ext>
              </a:extLst>
            </p:cNvPr>
            <p:cNvSpPr/>
            <p:nvPr/>
          </p:nvSpPr>
          <p:spPr>
            <a:xfrm>
              <a:off x="1181160" y="4255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2" name="Freeform: Shape 426">
              <a:extLst>
                <a:ext uri="{FF2B5EF4-FFF2-40B4-BE49-F238E27FC236}">
                  <a16:creationId xmlns:a16="http://schemas.microsoft.com/office/drawing/2014/main" id="{D6D519D4-47D4-8E41-A456-55F269D3D726}"/>
                </a:ext>
              </a:extLst>
            </p:cNvPr>
            <p:cNvSpPr/>
            <p:nvPr/>
          </p:nvSpPr>
          <p:spPr>
            <a:xfrm>
              <a:off x="1188360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3" name="Freeform: Shape 427">
              <a:extLst>
                <a:ext uri="{FF2B5EF4-FFF2-40B4-BE49-F238E27FC236}">
                  <a16:creationId xmlns:a16="http://schemas.microsoft.com/office/drawing/2014/main" id="{3D6EF809-E677-CD47-82A7-5C4C90176F25}"/>
                </a:ext>
              </a:extLst>
            </p:cNvPr>
            <p:cNvSpPr/>
            <p:nvPr/>
          </p:nvSpPr>
          <p:spPr>
            <a:xfrm>
              <a:off x="1140840" y="4342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4" name="Freeform: Shape 428">
              <a:extLst>
                <a:ext uri="{FF2B5EF4-FFF2-40B4-BE49-F238E27FC236}">
                  <a16:creationId xmlns:a16="http://schemas.microsoft.com/office/drawing/2014/main" id="{76F9C5D2-E55F-5544-8301-6F06B829F337}"/>
                </a:ext>
              </a:extLst>
            </p:cNvPr>
            <p:cNvSpPr/>
            <p:nvPr/>
          </p:nvSpPr>
          <p:spPr>
            <a:xfrm>
              <a:off x="1211759" y="44118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5" name="Freeform: Shape 429">
              <a:extLst>
                <a:ext uri="{FF2B5EF4-FFF2-40B4-BE49-F238E27FC236}">
                  <a16:creationId xmlns:a16="http://schemas.microsoft.com/office/drawing/2014/main" id="{307A5673-34B0-224D-9B6C-D283192DEA41}"/>
                </a:ext>
              </a:extLst>
            </p:cNvPr>
            <p:cNvSpPr/>
            <p:nvPr/>
          </p:nvSpPr>
          <p:spPr>
            <a:xfrm>
              <a:off x="1164240" y="4237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6" name="Freeform: Shape 430">
              <a:extLst>
                <a:ext uri="{FF2B5EF4-FFF2-40B4-BE49-F238E27FC236}">
                  <a16:creationId xmlns:a16="http://schemas.microsoft.com/office/drawing/2014/main" id="{3426A9E7-8435-8241-B169-1D8F266F83FB}"/>
                </a:ext>
              </a:extLst>
            </p:cNvPr>
            <p:cNvSpPr/>
            <p:nvPr/>
          </p:nvSpPr>
          <p:spPr>
            <a:xfrm>
              <a:off x="1188719" y="4248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7" name="Freeform: Shape 431">
              <a:extLst>
                <a:ext uri="{FF2B5EF4-FFF2-40B4-BE49-F238E27FC236}">
                  <a16:creationId xmlns:a16="http://schemas.microsoft.com/office/drawing/2014/main" id="{CD670D0D-F64F-FC41-B160-DFF230C4534E}"/>
                </a:ext>
              </a:extLst>
            </p:cNvPr>
            <p:cNvSpPr/>
            <p:nvPr/>
          </p:nvSpPr>
          <p:spPr>
            <a:xfrm>
              <a:off x="115236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8" name="Freeform: Shape 432">
              <a:extLst>
                <a:ext uri="{FF2B5EF4-FFF2-40B4-BE49-F238E27FC236}">
                  <a16:creationId xmlns:a16="http://schemas.microsoft.com/office/drawing/2014/main" id="{F5D45945-14EF-B647-B873-4C890DA0448A}"/>
                </a:ext>
              </a:extLst>
            </p:cNvPr>
            <p:cNvSpPr/>
            <p:nvPr/>
          </p:nvSpPr>
          <p:spPr>
            <a:xfrm>
              <a:off x="1141920" y="4250520"/>
              <a:ext cx="2520" cy="1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" h="4">
                  <a:moveTo>
                    <a:pt x="8" y="4"/>
                  </a:moveTo>
                  <a:cubicBezTo>
                    <a:pt x="8" y="4"/>
                    <a:pt x="7" y="4"/>
                    <a:pt x="7" y="3"/>
                  </a:cubicBezTo>
                  <a:cubicBezTo>
                    <a:pt x="6" y="2"/>
                    <a:pt x="6" y="2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4" y="3"/>
                    <a:pt x="5" y="4"/>
                  </a:cubicBezTo>
                  <a:cubicBezTo>
                    <a:pt x="6" y="4"/>
                    <a:pt x="7" y="4"/>
                    <a:pt x="8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9" name="Freeform: Shape 433">
              <a:extLst>
                <a:ext uri="{FF2B5EF4-FFF2-40B4-BE49-F238E27FC236}">
                  <a16:creationId xmlns:a16="http://schemas.microsoft.com/office/drawing/2014/main" id="{7F2AB4A5-A38C-F240-8A75-3909C4AD1D10}"/>
                </a:ext>
              </a:extLst>
            </p:cNvPr>
            <p:cNvSpPr/>
            <p:nvPr/>
          </p:nvSpPr>
          <p:spPr>
            <a:xfrm>
              <a:off x="1144080" y="4250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0" name="Freeform: Shape 434">
              <a:extLst>
                <a:ext uri="{FF2B5EF4-FFF2-40B4-BE49-F238E27FC236}">
                  <a16:creationId xmlns:a16="http://schemas.microsoft.com/office/drawing/2014/main" id="{5A1B533D-FFB1-E943-9E0B-F4543E410D7C}"/>
                </a:ext>
              </a:extLst>
            </p:cNvPr>
            <p:cNvSpPr/>
            <p:nvPr/>
          </p:nvSpPr>
          <p:spPr>
            <a:xfrm>
              <a:off x="1146240" y="4252320"/>
              <a:ext cx="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0" y="2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1" name="Freeform: Shape 435">
              <a:extLst>
                <a:ext uri="{FF2B5EF4-FFF2-40B4-BE49-F238E27FC236}">
                  <a16:creationId xmlns:a16="http://schemas.microsoft.com/office/drawing/2014/main" id="{9A6DCDA8-75C2-7C4D-850F-B1BBC49C3911}"/>
                </a:ext>
              </a:extLst>
            </p:cNvPr>
            <p:cNvSpPr/>
            <p:nvPr/>
          </p:nvSpPr>
          <p:spPr>
            <a:xfrm>
              <a:off x="1132920" y="4264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2" name="Freeform: Shape 436">
              <a:extLst>
                <a:ext uri="{FF2B5EF4-FFF2-40B4-BE49-F238E27FC236}">
                  <a16:creationId xmlns:a16="http://schemas.microsoft.com/office/drawing/2014/main" id="{28E98A59-C56B-3D4E-8130-C7DFE5864CC9}"/>
                </a:ext>
              </a:extLst>
            </p:cNvPr>
            <p:cNvSpPr/>
            <p:nvPr/>
          </p:nvSpPr>
          <p:spPr>
            <a:xfrm>
              <a:off x="1155600" y="42350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3" name="Freeform: Shape 437">
              <a:extLst>
                <a:ext uri="{FF2B5EF4-FFF2-40B4-BE49-F238E27FC236}">
                  <a16:creationId xmlns:a16="http://schemas.microsoft.com/office/drawing/2014/main" id="{BB441F01-9D3E-D143-A576-BD711065A153}"/>
                </a:ext>
              </a:extLst>
            </p:cNvPr>
            <p:cNvSpPr/>
            <p:nvPr/>
          </p:nvSpPr>
          <p:spPr>
            <a:xfrm>
              <a:off x="1134360" y="4258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4" name="Freeform: Shape 438">
              <a:extLst>
                <a:ext uri="{FF2B5EF4-FFF2-40B4-BE49-F238E27FC236}">
                  <a16:creationId xmlns:a16="http://schemas.microsoft.com/office/drawing/2014/main" id="{55DD98D9-B207-0343-94C7-46DF57D663B8}"/>
                </a:ext>
              </a:extLst>
            </p:cNvPr>
            <p:cNvSpPr/>
            <p:nvPr/>
          </p:nvSpPr>
          <p:spPr>
            <a:xfrm>
              <a:off x="1157040" y="42598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5" name="Freeform: Shape 439">
              <a:extLst>
                <a:ext uri="{FF2B5EF4-FFF2-40B4-BE49-F238E27FC236}">
                  <a16:creationId xmlns:a16="http://schemas.microsoft.com/office/drawing/2014/main" id="{B4CF411B-AD18-8244-BDA3-1A3C3CBED4B1}"/>
                </a:ext>
              </a:extLst>
            </p:cNvPr>
            <p:cNvSpPr/>
            <p:nvPr/>
          </p:nvSpPr>
          <p:spPr>
            <a:xfrm>
              <a:off x="1214999" y="43135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3"/>
                  </a:cubicBezTo>
                  <a:lnTo>
                    <a:pt x="2" y="3"/>
                  </a:lnTo>
                  <a:lnTo>
                    <a:pt x="3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6" name="Freeform: Shape 440">
              <a:extLst>
                <a:ext uri="{FF2B5EF4-FFF2-40B4-BE49-F238E27FC236}">
                  <a16:creationId xmlns:a16="http://schemas.microsoft.com/office/drawing/2014/main" id="{EF30B697-3632-5346-A0B8-86D45B7B3A9C}"/>
                </a:ext>
              </a:extLst>
            </p:cNvPr>
            <p:cNvSpPr/>
            <p:nvPr/>
          </p:nvSpPr>
          <p:spPr>
            <a:xfrm>
              <a:off x="1204920" y="4326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7" name="Freeform: Shape 441">
              <a:extLst>
                <a:ext uri="{FF2B5EF4-FFF2-40B4-BE49-F238E27FC236}">
                  <a16:creationId xmlns:a16="http://schemas.microsoft.com/office/drawing/2014/main" id="{7AA54538-37CA-6442-8E25-56CFB1E3660A}"/>
                </a:ext>
              </a:extLst>
            </p:cNvPr>
            <p:cNvSpPr/>
            <p:nvPr/>
          </p:nvSpPr>
          <p:spPr>
            <a:xfrm>
              <a:off x="1166400" y="4343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8" name="Freeform: Shape 442">
              <a:extLst>
                <a:ext uri="{FF2B5EF4-FFF2-40B4-BE49-F238E27FC236}">
                  <a16:creationId xmlns:a16="http://schemas.microsoft.com/office/drawing/2014/main" id="{4C1F7A5B-0E37-F449-A359-740BE2C8CE2E}"/>
                </a:ext>
              </a:extLst>
            </p:cNvPr>
            <p:cNvSpPr/>
            <p:nvPr/>
          </p:nvSpPr>
          <p:spPr>
            <a:xfrm>
              <a:off x="1155240" y="4235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9" name="Freeform: Shape 443">
              <a:extLst>
                <a:ext uri="{FF2B5EF4-FFF2-40B4-BE49-F238E27FC236}">
                  <a16:creationId xmlns:a16="http://schemas.microsoft.com/office/drawing/2014/main" id="{CA14231F-7B56-CA4D-ACF2-70CD39C0F6AD}"/>
                </a:ext>
              </a:extLst>
            </p:cNvPr>
            <p:cNvSpPr/>
            <p:nvPr/>
          </p:nvSpPr>
          <p:spPr>
            <a:xfrm>
              <a:off x="1153080" y="435024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0" name="Freeform: Shape 444">
              <a:extLst>
                <a:ext uri="{FF2B5EF4-FFF2-40B4-BE49-F238E27FC236}">
                  <a16:creationId xmlns:a16="http://schemas.microsoft.com/office/drawing/2014/main" id="{B06EA7DC-AE02-4641-8C8D-C95754D53A83}"/>
                </a:ext>
              </a:extLst>
            </p:cNvPr>
            <p:cNvSpPr/>
            <p:nvPr/>
          </p:nvSpPr>
          <p:spPr>
            <a:xfrm>
              <a:off x="1153440" y="4350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1" name="Freeform: Shape 445">
              <a:extLst>
                <a:ext uri="{FF2B5EF4-FFF2-40B4-BE49-F238E27FC236}">
                  <a16:creationId xmlns:a16="http://schemas.microsoft.com/office/drawing/2014/main" id="{5ABBC824-05B5-ED47-9FE0-FD41440F5159}"/>
                </a:ext>
              </a:extLst>
            </p:cNvPr>
            <p:cNvSpPr/>
            <p:nvPr/>
          </p:nvSpPr>
          <p:spPr>
            <a:xfrm>
              <a:off x="1203840" y="432504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1" y="0"/>
                  </a:moveTo>
                  <a:lnTo>
                    <a:pt x="0" y="0"/>
                  </a:lnTo>
                  <a:cubicBezTo>
                    <a:pt x="1" y="1"/>
                    <a:pt x="2" y="3"/>
                    <a:pt x="3" y="3"/>
                  </a:cubicBezTo>
                  <a:cubicBezTo>
                    <a:pt x="3" y="2"/>
                    <a:pt x="2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2" name="Freeform: Shape 446">
              <a:extLst>
                <a:ext uri="{FF2B5EF4-FFF2-40B4-BE49-F238E27FC236}">
                  <a16:creationId xmlns:a16="http://schemas.microsoft.com/office/drawing/2014/main" id="{F7D5D412-34BF-1A41-8583-190F9AADB3DA}"/>
                </a:ext>
              </a:extLst>
            </p:cNvPr>
            <p:cNvSpPr/>
            <p:nvPr/>
          </p:nvSpPr>
          <p:spPr>
            <a:xfrm>
              <a:off x="1212480" y="42645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3" name="Freeform: Shape 447">
              <a:extLst>
                <a:ext uri="{FF2B5EF4-FFF2-40B4-BE49-F238E27FC236}">
                  <a16:creationId xmlns:a16="http://schemas.microsoft.com/office/drawing/2014/main" id="{546039FA-54E2-9D48-B576-4F88B7156D65}"/>
                </a:ext>
              </a:extLst>
            </p:cNvPr>
            <p:cNvSpPr/>
            <p:nvPr/>
          </p:nvSpPr>
          <p:spPr>
            <a:xfrm>
              <a:off x="12279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lnTo>
                    <a:pt x="0" y="0"/>
                  </a:lnTo>
                  <a:cubicBezTo>
                    <a:pt x="-1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4" name="Freeform: Shape 448">
              <a:extLst>
                <a:ext uri="{FF2B5EF4-FFF2-40B4-BE49-F238E27FC236}">
                  <a16:creationId xmlns:a16="http://schemas.microsoft.com/office/drawing/2014/main" id="{1C22FEE6-2C74-E543-8062-DD3B8B7E86A2}"/>
                </a:ext>
              </a:extLst>
            </p:cNvPr>
            <p:cNvSpPr/>
            <p:nvPr/>
          </p:nvSpPr>
          <p:spPr>
            <a:xfrm>
              <a:off x="1229759" y="429624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1" y="1"/>
                    <a:pt x="1" y="0"/>
                  </a:cubicBezTo>
                  <a:lnTo>
                    <a:pt x="0" y="1"/>
                  </a:lnTo>
                  <a:lnTo>
                    <a:pt x="1" y="1"/>
                  </a:ln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5" name="Freeform: Shape 449">
              <a:extLst>
                <a:ext uri="{FF2B5EF4-FFF2-40B4-BE49-F238E27FC236}">
                  <a16:creationId xmlns:a16="http://schemas.microsoft.com/office/drawing/2014/main" id="{4713D000-7E95-CA46-92D9-BE753D8F945F}"/>
                </a:ext>
              </a:extLst>
            </p:cNvPr>
            <p:cNvSpPr/>
            <p:nvPr/>
          </p:nvSpPr>
          <p:spPr>
            <a:xfrm>
              <a:off x="1154160" y="424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6" name="Freeform: Shape 450">
              <a:extLst>
                <a:ext uri="{FF2B5EF4-FFF2-40B4-BE49-F238E27FC236}">
                  <a16:creationId xmlns:a16="http://schemas.microsoft.com/office/drawing/2014/main" id="{CAA38038-1ABA-9448-9246-5B28463FB9D2}"/>
                </a:ext>
              </a:extLst>
            </p:cNvPr>
            <p:cNvSpPr/>
            <p:nvPr/>
          </p:nvSpPr>
          <p:spPr>
            <a:xfrm>
              <a:off x="1193399" y="433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7" name="Freeform: Shape 451">
              <a:extLst>
                <a:ext uri="{FF2B5EF4-FFF2-40B4-BE49-F238E27FC236}">
                  <a16:creationId xmlns:a16="http://schemas.microsoft.com/office/drawing/2014/main" id="{9BEE54ED-AC57-0544-A59F-F1DF412771D4}"/>
                </a:ext>
              </a:extLst>
            </p:cNvPr>
            <p:cNvSpPr/>
            <p:nvPr/>
          </p:nvSpPr>
          <p:spPr>
            <a:xfrm>
              <a:off x="1212840" y="4265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8" name="Freeform: Shape 452">
              <a:extLst>
                <a:ext uri="{FF2B5EF4-FFF2-40B4-BE49-F238E27FC236}">
                  <a16:creationId xmlns:a16="http://schemas.microsoft.com/office/drawing/2014/main" id="{21F8286A-B791-7848-A405-7DAC367C5A27}"/>
                </a:ext>
              </a:extLst>
            </p:cNvPr>
            <p:cNvSpPr/>
            <p:nvPr/>
          </p:nvSpPr>
          <p:spPr>
            <a:xfrm>
              <a:off x="1195200" y="43304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9" name="Freeform: Shape 453">
              <a:extLst>
                <a:ext uri="{FF2B5EF4-FFF2-40B4-BE49-F238E27FC236}">
                  <a16:creationId xmlns:a16="http://schemas.microsoft.com/office/drawing/2014/main" id="{2548D3DA-254A-BF4D-8250-D751356CAB86}"/>
                </a:ext>
              </a:extLst>
            </p:cNvPr>
            <p:cNvSpPr/>
            <p:nvPr/>
          </p:nvSpPr>
          <p:spPr>
            <a:xfrm>
              <a:off x="1212840" y="4266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0" name="Freeform: Shape 454">
              <a:extLst>
                <a:ext uri="{FF2B5EF4-FFF2-40B4-BE49-F238E27FC236}">
                  <a16:creationId xmlns:a16="http://schemas.microsoft.com/office/drawing/2014/main" id="{2803011A-DD96-1142-942B-CEE9C22B159E}"/>
                </a:ext>
              </a:extLst>
            </p:cNvPr>
            <p:cNvSpPr/>
            <p:nvPr/>
          </p:nvSpPr>
          <p:spPr>
            <a:xfrm>
              <a:off x="1156680" y="4270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1" name="Freeform: Shape 455">
              <a:extLst>
                <a:ext uri="{FF2B5EF4-FFF2-40B4-BE49-F238E27FC236}">
                  <a16:creationId xmlns:a16="http://schemas.microsoft.com/office/drawing/2014/main" id="{95EABC5E-D9C5-B349-9AB7-C8EC0FF2EF17}"/>
                </a:ext>
              </a:extLst>
            </p:cNvPr>
            <p:cNvSpPr/>
            <p:nvPr/>
          </p:nvSpPr>
          <p:spPr>
            <a:xfrm>
              <a:off x="984240" y="4602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2" name="Freeform: Shape 456">
              <a:extLst>
                <a:ext uri="{FF2B5EF4-FFF2-40B4-BE49-F238E27FC236}">
                  <a16:creationId xmlns:a16="http://schemas.microsoft.com/office/drawing/2014/main" id="{0D317629-DA27-C848-B65F-2F8E04ACC42E}"/>
                </a:ext>
              </a:extLst>
            </p:cNvPr>
            <p:cNvSpPr/>
            <p:nvPr/>
          </p:nvSpPr>
          <p:spPr>
            <a:xfrm>
              <a:off x="982800" y="46040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3" name="Freeform: Shape 457">
              <a:extLst>
                <a:ext uri="{FF2B5EF4-FFF2-40B4-BE49-F238E27FC236}">
                  <a16:creationId xmlns:a16="http://schemas.microsoft.com/office/drawing/2014/main" id="{C2B353B1-F5A8-C746-AA65-DF958F7FC33B}"/>
                </a:ext>
              </a:extLst>
            </p:cNvPr>
            <p:cNvSpPr/>
            <p:nvPr/>
          </p:nvSpPr>
          <p:spPr>
            <a:xfrm>
              <a:off x="987480" y="4605120"/>
              <a:ext cx="72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2">
                  <a:moveTo>
                    <a:pt x="1" y="2"/>
                  </a:moveTo>
                  <a:lnTo>
                    <a:pt x="2" y="2"/>
                  </a:lnTo>
                  <a:lnTo>
                    <a:pt x="3" y="1"/>
                  </a:lnTo>
                  <a:lnTo>
                    <a:pt x="2" y="0"/>
                  </a:lnTo>
                  <a:cubicBezTo>
                    <a:pt x="1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4" name="Freeform: Shape 458">
              <a:extLst>
                <a:ext uri="{FF2B5EF4-FFF2-40B4-BE49-F238E27FC236}">
                  <a16:creationId xmlns:a16="http://schemas.microsoft.com/office/drawing/2014/main" id="{CD9847F7-6678-7A48-8989-AAA74F870907}"/>
                </a:ext>
              </a:extLst>
            </p:cNvPr>
            <p:cNvSpPr/>
            <p:nvPr/>
          </p:nvSpPr>
          <p:spPr>
            <a:xfrm>
              <a:off x="981720" y="458639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5" name="Freeform: Shape 459">
              <a:extLst>
                <a:ext uri="{FF2B5EF4-FFF2-40B4-BE49-F238E27FC236}">
                  <a16:creationId xmlns:a16="http://schemas.microsoft.com/office/drawing/2014/main" id="{073221DE-A0FE-2342-85B9-49703D2E62FF}"/>
                </a:ext>
              </a:extLst>
            </p:cNvPr>
            <p:cNvSpPr/>
            <p:nvPr/>
          </p:nvSpPr>
          <p:spPr>
            <a:xfrm>
              <a:off x="1036079" y="4242600"/>
              <a:ext cx="108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0"/>
                    <a:pt x="3" y="0"/>
                    <a:pt x="4" y="0"/>
                  </a:cubicBezTo>
                  <a:lnTo>
                    <a:pt x="3" y="0"/>
                  </a:ln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6" name="Freeform: Shape 460">
              <a:extLst>
                <a:ext uri="{FF2B5EF4-FFF2-40B4-BE49-F238E27FC236}">
                  <a16:creationId xmlns:a16="http://schemas.microsoft.com/office/drawing/2014/main" id="{94C62EB8-6E2B-8443-997A-E8D06642A77D}"/>
                </a:ext>
              </a:extLst>
            </p:cNvPr>
            <p:cNvSpPr/>
            <p:nvPr/>
          </p:nvSpPr>
          <p:spPr>
            <a:xfrm>
              <a:off x="984959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7" name="Freeform: Shape 461">
              <a:extLst>
                <a:ext uri="{FF2B5EF4-FFF2-40B4-BE49-F238E27FC236}">
                  <a16:creationId xmlns:a16="http://schemas.microsoft.com/office/drawing/2014/main" id="{A943E273-BFE8-3544-84BA-E9BC21B5841D}"/>
                </a:ext>
              </a:extLst>
            </p:cNvPr>
            <p:cNvSpPr/>
            <p:nvPr/>
          </p:nvSpPr>
          <p:spPr>
            <a:xfrm>
              <a:off x="1014119" y="4509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8" name="Freeform: Shape 462">
              <a:extLst>
                <a:ext uri="{FF2B5EF4-FFF2-40B4-BE49-F238E27FC236}">
                  <a16:creationId xmlns:a16="http://schemas.microsoft.com/office/drawing/2014/main" id="{F212BE36-55A7-6A42-8694-AC0F5457C687}"/>
                </a:ext>
              </a:extLst>
            </p:cNvPr>
            <p:cNvSpPr/>
            <p:nvPr/>
          </p:nvSpPr>
          <p:spPr>
            <a:xfrm>
              <a:off x="981720" y="460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9" name="Freeform: Shape 463">
              <a:extLst>
                <a:ext uri="{FF2B5EF4-FFF2-40B4-BE49-F238E27FC236}">
                  <a16:creationId xmlns:a16="http://schemas.microsoft.com/office/drawing/2014/main" id="{6D0FE190-D924-E240-A6D9-63CC1AB21138}"/>
                </a:ext>
              </a:extLst>
            </p:cNvPr>
            <p:cNvSpPr/>
            <p:nvPr/>
          </p:nvSpPr>
          <p:spPr>
            <a:xfrm>
              <a:off x="1013399" y="4506840"/>
              <a:ext cx="36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6">
                  <a:moveTo>
                    <a:pt x="2" y="6"/>
                  </a:moveTo>
                  <a:cubicBezTo>
                    <a:pt x="2" y="4"/>
                    <a:pt x="2" y="2"/>
                    <a:pt x="1" y="0"/>
                  </a:cubicBezTo>
                  <a:lnTo>
                    <a:pt x="0" y="0"/>
                  </a:lnTo>
                  <a:lnTo>
                    <a:pt x="0" y="1"/>
                  </a:lnTo>
                  <a:cubicBezTo>
                    <a:pt x="0" y="3"/>
                    <a:pt x="1" y="5"/>
                    <a:pt x="2" y="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0" name="Freeform: Shape 464">
              <a:extLst>
                <a:ext uri="{FF2B5EF4-FFF2-40B4-BE49-F238E27FC236}">
                  <a16:creationId xmlns:a16="http://schemas.microsoft.com/office/drawing/2014/main" id="{76868A4C-EF3C-9F47-ACE5-53116DD1BC99}"/>
                </a:ext>
              </a:extLst>
            </p:cNvPr>
            <p:cNvSpPr/>
            <p:nvPr/>
          </p:nvSpPr>
          <p:spPr>
            <a:xfrm>
              <a:off x="983160" y="4598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1" name="Freeform: Shape 465">
              <a:extLst>
                <a:ext uri="{FF2B5EF4-FFF2-40B4-BE49-F238E27FC236}">
                  <a16:creationId xmlns:a16="http://schemas.microsoft.com/office/drawing/2014/main" id="{0628A8BD-A757-5440-89D3-B82C556F1D98}"/>
                </a:ext>
              </a:extLst>
            </p:cNvPr>
            <p:cNvSpPr/>
            <p:nvPr/>
          </p:nvSpPr>
          <p:spPr>
            <a:xfrm>
              <a:off x="982800" y="460044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1" y="0"/>
                  </a:lnTo>
                  <a:cubicBezTo>
                    <a:pt x="1" y="-1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2" name="Freeform: Shape 466">
              <a:extLst>
                <a:ext uri="{FF2B5EF4-FFF2-40B4-BE49-F238E27FC236}">
                  <a16:creationId xmlns:a16="http://schemas.microsoft.com/office/drawing/2014/main" id="{14A9F859-BC90-F441-9439-CE31F996E6DF}"/>
                </a:ext>
              </a:extLst>
            </p:cNvPr>
            <p:cNvSpPr/>
            <p:nvPr/>
          </p:nvSpPr>
          <p:spPr>
            <a:xfrm>
              <a:off x="1058039" y="447552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-1" y="0"/>
                    <a:pt x="0" y="0"/>
                  </a:cubicBezTo>
                  <a:cubicBezTo>
                    <a:pt x="0" y="1"/>
                    <a:pt x="0" y="1"/>
                    <a:pt x="2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3" name="Freeform: Shape 467">
              <a:extLst>
                <a:ext uri="{FF2B5EF4-FFF2-40B4-BE49-F238E27FC236}">
                  <a16:creationId xmlns:a16="http://schemas.microsoft.com/office/drawing/2014/main" id="{67B1248F-92CB-874E-9CC3-B6B8184652BB}"/>
                </a:ext>
              </a:extLst>
            </p:cNvPr>
            <p:cNvSpPr/>
            <p:nvPr/>
          </p:nvSpPr>
          <p:spPr>
            <a:xfrm>
              <a:off x="1016280" y="45464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4" name="Freeform: Shape 468">
              <a:extLst>
                <a:ext uri="{FF2B5EF4-FFF2-40B4-BE49-F238E27FC236}">
                  <a16:creationId xmlns:a16="http://schemas.microsoft.com/office/drawing/2014/main" id="{692618DC-428D-EA40-8584-3DE570CCEE59}"/>
                </a:ext>
              </a:extLst>
            </p:cNvPr>
            <p:cNvSpPr/>
            <p:nvPr/>
          </p:nvSpPr>
          <p:spPr>
            <a:xfrm>
              <a:off x="1062359" y="4489920"/>
              <a:ext cx="72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3">
                  <a:moveTo>
                    <a:pt x="3" y="3"/>
                  </a:moveTo>
                  <a:lnTo>
                    <a:pt x="3" y="2"/>
                  </a:lnTo>
                  <a:cubicBezTo>
                    <a:pt x="2" y="2"/>
                    <a:pt x="2" y="2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5" name="Freeform: Shape 469">
              <a:extLst>
                <a:ext uri="{FF2B5EF4-FFF2-40B4-BE49-F238E27FC236}">
                  <a16:creationId xmlns:a16="http://schemas.microsoft.com/office/drawing/2014/main" id="{E057A487-D2B6-3E44-9221-4F9267F83438}"/>
                </a:ext>
              </a:extLst>
            </p:cNvPr>
            <p:cNvSpPr/>
            <p:nvPr/>
          </p:nvSpPr>
          <p:spPr>
            <a:xfrm>
              <a:off x="1063799" y="4494600"/>
              <a:ext cx="72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" h="1">
                  <a:moveTo>
                    <a:pt x="3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6" name="Freeform: Shape 470">
              <a:extLst>
                <a:ext uri="{FF2B5EF4-FFF2-40B4-BE49-F238E27FC236}">
                  <a16:creationId xmlns:a16="http://schemas.microsoft.com/office/drawing/2014/main" id="{0E01E158-1234-C545-9255-A8883135FD9A}"/>
                </a:ext>
              </a:extLst>
            </p:cNvPr>
            <p:cNvSpPr/>
            <p:nvPr/>
          </p:nvSpPr>
          <p:spPr>
            <a:xfrm>
              <a:off x="1062719" y="450000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lnTo>
                    <a:pt x="1" y="1"/>
                  </a:lnTo>
                  <a:cubicBezTo>
                    <a:pt x="1" y="2"/>
                    <a:pt x="1" y="2"/>
                    <a:pt x="1" y="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7" name="Freeform: Shape 471">
              <a:extLst>
                <a:ext uri="{FF2B5EF4-FFF2-40B4-BE49-F238E27FC236}">
                  <a16:creationId xmlns:a16="http://schemas.microsoft.com/office/drawing/2014/main" id="{6E1B2DE4-5502-0F49-B78A-250F5D020CE1}"/>
                </a:ext>
              </a:extLst>
            </p:cNvPr>
            <p:cNvSpPr/>
            <p:nvPr/>
          </p:nvSpPr>
          <p:spPr>
            <a:xfrm>
              <a:off x="985320" y="460656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0" y="0"/>
                  </a:cubicBezTo>
                  <a:lnTo>
                    <a:pt x="0" y="2"/>
                  </a:ln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8" name="Freeform: Shape 472">
              <a:extLst>
                <a:ext uri="{FF2B5EF4-FFF2-40B4-BE49-F238E27FC236}">
                  <a16:creationId xmlns:a16="http://schemas.microsoft.com/office/drawing/2014/main" id="{CF2B024D-F648-6141-A64C-0217D2293594}"/>
                </a:ext>
              </a:extLst>
            </p:cNvPr>
            <p:cNvSpPr/>
            <p:nvPr/>
          </p:nvSpPr>
          <p:spPr>
            <a:xfrm>
              <a:off x="986040" y="4607640"/>
              <a:ext cx="36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79" name="Freeform: Shape 473">
              <a:extLst>
                <a:ext uri="{FF2B5EF4-FFF2-40B4-BE49-F238E27FC236}">
                  <a16:creationId xmlns:a16="http://schemas.microsoft.com/office/drawing/2014/main" id="{8CAA24FC-28F6-974B-9C1E-DA679AC5B5C9}"/>
                </a:ext>
              </a:extLst>
            </p:cNvPr>
            <p:cNvSpPr/>
            <p:nvPr/>
          </p:nvSpPr>
          <p:spPr>
            <a:xfrm>
              <a:off x="1053000" y="45295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0" name="Freeform: Shape 474">
              <a:extLst>
                <a:ext uri="{FF2B5EF4-FFF2-40B4-BE49-F238E27FC236}">
                  <a16:creationId xmlns:a16="http://schemas.microsoft.com/office/drawing/2014/main" id="{B004812A-BA4A-E34D-8AC1-3A7730749735}"/>
                </a:ext>
              </a:extLst>
            </p:cNvPr>
            <p:cNvSpPr/>
            <p:nvPr/>
          </p:nvSpPr>
          <p:spPr>
            <a:xfrm>
              <a:off x="985320" y="4605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1" name="Freeform: Shape 475">
              <a:extLst>
                <a:ext uri="{FF2B5EF4-FFF2-40B4-BE49-F238E27FC236}">
                  <a16:creationId xmlns:a16="http://schemas.microsoft.com/office/drawing/2014/main" id="{9770E5AE-0C3B-A048-BCE9-44EF61A1992A}"/>
                </a:ext>
              </a:extLst>
            </p:cNvPr>
            <p:cNvSpPr/>
            <p:nvPr/>
          </p:nvSpPr>
          <p:spPr>
            <a:xfrm>
              <a:off x="1045440" y="44650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2" name="Freeform: Shape 476">
              <a:extLst>
                <a:ext uri="{FF2B5EF4-FFF2-40B4-BE49-F238E27FC236}">
                  <a16:creationId xmlns:a16="http://schemas.microsoft.com/office/drawing/2014/main" id="{436F65D3-515F-F84D-897E-8150815DBDB2}"/>
                </a:ext>
              </a:extLst>
            </p:cNvPr>
            <p:cNvSpPr/>
            <p:nvPr/>
          </p:nvSpPr>
          <p:spPr>
            <a:xfrm>
              <a:off x="985320" y="46062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3" name="Freeform: Shape 477">
              <a:extLst>
                <a:ext uri="{FF2B5EF4-FFF2-40B4-BE49-F238E27FC236}">
                  <a16:creationId xmlns:a16="http://schemas.microsoft.com/office/drawing/2014/main" id="{AC51EFAF-D08F-AB42-B5C8-072D0B202EB7}"/>
                </a:ext>
              </a:extLst>
            </p:cNvPr>
            <p:cNvSpPr/>
            <p:nvPr/>
          </p:nvSpPr>
          <p:spPr>
            <a:xfrm>
              <a:off x="1038599" y="42717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-1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4" name="Freeform: Shape 478">
              <a:extLst>
                <a:ext uri="{FF2B5EF4-FFF2-40B4-BE49-F238E27FC236}">
                  <a16:creationId xmlns:a16="http://schemas.microsoft.com/office/drawing/2014/main" id="{B699DCE5-AACF-DE4E-ADFB-2007A08ACC1B}"/>
                </a:ext>
              </a:extLst>
            </p:cNvPr>
            <p:cNvSpPr/>
            <p:nvPr/>
          </p:nvSpPr>
          <p:spPr>
            <a:xfrm>
              <a:off x="1035719" y="4242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5" name="Freeform: Shape 479">
              <a:extLst>
                <a:ext uri="{FF2B5EF4-FFF2-40B4-BE49-F238E27FC236}">
                  <a16:creationId xmlns:a16="http://schemas.microsoft.com/office/drawing/2014/main" id="{B97D87C7-F486-0E45-8B2B-1FE47F8954CC}"/>
                </a:ext>
              </a:extLst>
            </p:cNvPr>
            <p:cNvSpPr/>
            <p:nvPr/>
          </p:nvSpPr>
          <p:spPr>
            <a:xfrm>
              <a:off x="1038599" y="42721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6" name="Freeform: Shape 480">
              <a:extLst>
                <a:ext uri="{FF2B5EF4-FFF2-40B4-BE49-F238E27FC236}">
                  <a16:creationId xmlns:a16="http://schemas.microsoft.com/office/drawing/2014/main" id="{D9DA248E-6CF9-4748-B251-D0D3A8D85639}"/>
                </a:ext>
              </a:extLst>
            </p:cNvPr>
            <p:cNvSpPr/>
            <p:nvPr/>
          </p:nvSpPr>
          <p:spPr>
            <a:xfrm>
              <a:off x="1032839" y="4277160"/>
              <a:ext cx="108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5">
                  <a:moveTo>
                    <a:pt x="3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1" y="4"/>
                    <a:pt x="3" y="5"/>
                  </a:cubicBezTo>
                  <a:cubicBezTo>
                    <a:pt x="3" y="5"/>
                    <a:pt x="4" y="5"/>
                    <a:pt x="4" y="4"/>
                  </a:cubicBezTo>
                  <a:cubicBezTo>
                    <a:pt x="4" y="3"/>
                    <a:pt x="4" y="2"/>
                    <a:pt x="4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7" name="Freeform: Shape 481">
              <a:extLst>
                <a:ext uri="{FF2B5EF4-FFF2-40B4-BE49-F238E27FC236}">
                  <a16:creationId xmlns:a16="http://schemas.microsoft.com/office/drawing/2014/main" id="{40204A05-F896-5A41-BDD8-ED258C7138FF}"/>
                </a:ext>
              </a:extLst>
            </p:cNvPr>
            <p:cNvSpPr/>
            <p:nvPr/>
          </p:nvSpPr>
          <p:spPr>
            <a:xfrm>
              <a:off x="1014119" y="4305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8" name="Freeform: Shape 482">
              <a:extLst>
                <a:ext uri="{FF2B5EF4-FFF2-40B4-BE49-F238E27FC236}">
                  <a16:creationId xmlns:a16="http://schemas.microsoft.com/office/drawing/2014/main" id="{9AA131D1-E9C6-AE4A-ABCF-0EDD6D136D29}"/>
                </a:ext>
              </a:extLst>
            </p:cNvPr>
            <p:cNvSpPr/>
            <p:nvPr/>
          </p:nvSpPr>
          <p:spPr>
            <a:xfrm>
              <a:off x="103499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89" name="Freeform: Shape 483">
              <a:extLst>
                <a:ext uri="{FF2B5EF4-FFF2-40B4-BE49-F238E27FC236}">
                  <a16:creationId xmlns:a16="http://schemas.microsoft.com/office/drawing/2014/main" id="{FCA7FAC5-C691-C549-8CE4-DEEF414862C0}"/>
                </a:ext>
              </a:extLst>
            </p:cNvPr>
            <p:cNvSpPr/>
            <p:nvPr/>
          </p:nvSpPr>
          <p:spPr>
            <a:xfrm>
              <a:off x="1031759" y="4260960"/>
              <a:ext cx="12960" cy="9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6">
                  <a:moveTo>
                    <a:pt x="16" y="21"/>
                  </a:moveTo>
                  <a:cubicBezTo>
                    <a:pt x="15" y="22"/>
                    <a:pt x="13" y="23"/>
                    <a:pt x="13" y="24"/>
                  </a:cubicBezTo>
                  <a:cubicBezTo>
                    <a:pt x="16" y="24"/>
                    <a:pt x="18" y="24"/>
                    <a:pt x="19" y="21"/>
                  </a:cubicBezTo>
                  <a:lnTo>
                    <a:pt x="20" y="21"/>
                  </a:lnTo>
                  <a:cubicBezTo>
                    <a:pt x="23" y="21"/>
                    <a:pt x="25" y="21"/>
                    <a:pt x="26" y="24"/>
                  </a:cubicBezTo>
                  <a:cubicBezTo>
                    <a:pt x="27" y="26"/>
                    <a:pt x="28" y="26"/>
                    <a:pt x="30" y="24"/>
                  </a:cubicBezTo>
                  <a:cubicBezTo>
                    <a:pt x="30" y="23"/>
                    <a:pt x="31" y="23"/>
                    <a:pt x="31" y="23"/>
                  </a:cubicBezTo>
                  <a:cubicBezTo>
                    <a:pt x="32" y="22"/>
                    <a:pt x="33" y="22"/>
                    <a:pt x="35" y="22"/>
                  </a:cubicBezTo>
                  <a:cubicBezTo>
                    <a:pt x="36" y="21"/>
                    <a:pt x="36" y="21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6" y="18"/>
                    <a:pt x="36" y="18"/>
                  </a:cubicBezTo>
                  <a:cubicBezTo>
                    <a:pt x="32" y="20"/>
                    <a:pt x="29" y="18"/>
                    <a:pt x="27" y="14"/>
                  </a:cubicBezTo>
                  <a:lnTo>
                    <a:pt x="27" y="13"/>
                  </a:lnTo>
                  <a:lnTo>
                    <a:pt x="26" y="12"/>
                  </a:lnTo>
                  <a:cubicBezTo>
                    <a:pt x="26" y="12"/>
                    <a:pt x="27" y="10"/>
                    <a:pt x="28" y="10"/>
                  </a:cubicBezTo>
                  <a:cubicBezTo>
                    <a:pt x="30" y="10"/>
                    <a:pt x="32" y="10"/>
                    <a:pt x="34" y="10"/>
                  </a:cubicBezTo>
                  <a:lnTo>
                    <a:pt x="35" y="9"/>
                  </a:lnTo>
                  <a:cubicBezTo>
                    <a:pt x="35" y="9"/>
                    <a:pt x="35" y="8"/>
                    <a:pt x="34" y="8"/>
                  </a:cubicBezTo>
                  <a:cubicBezTo>
                    <a:pt x="34" y="8"/>
                    <a:pt x="33" y="8"/>
                    <a:pt x="32" y="8"/>
                  </a:cubicBezTo>
                  <a:cubicBezTo>
                    <a:pt x="30" y="8"/>
                    <a:pt x="28" y="7"/>
                    <a:pt x="25" y="7"/>
                  </a:cubicBezTo>
                  <a:cubicBezTo>
                    <a:pt x="23" y="7"/>
                    <a:pt x="19" y="6"/>
                    <a:pt x="18" y="5"/>
                  </a:cubicBezTo>
                  <a:cubicBezTo>
                    <a:pt x="13" y="4"/>
                    <a:pt x="10" y="2"/>
                    <a:pt x="7" y="0"/>
                  </a:cubicBezTo>
                  <a:lnTo>
                    <a:pt x="6" y="0"/>
                  </a:lnTo>
                  <a:lnTo>
                    <a:pt x="4" y="1"/>
                  </a:lnTo>
                  <a:lnTo>
                    <a:pt x="4" y="2"/>
                  </a:lnTo>
                  <a:cubicBezTo>
                    <a:pt x="8" y="4"/>
                    <a:pt x="10" y="5"/>
                    <a:pt x="13" y="7"/>
                  </a:cubicBezTo>
                  <a:cubicBezTo>
                    <a:pt x="15" y="7"/>
                    <a:pt x="17" y="8"/>
                    <a:pt x="18" y="9"/>
                  </a:cubicBezTo>
                  <a:cubicBezTo>
                    <a:pt x="18" y="9"/>
                    <a:pt x="18" y="10"/>
                    <a:pt x="19" y="12"/>
                  </a:cubicBezTo>
                  <a:cubicBezTo>
                    <a:pt x="19" y="13"/>
                    <a:pt x="18" y="14"/>
                    <a:pt x="17" y="14"/>
                  </a:cubicBezTo>
                  <a:cubicBezTo>
                    <a:pt x="16" y="14"/>
                    <a:pt x="15" y="13"/>
                    <a:pt x="13" y="12"/>
                  </a:cubicBezTo>
                  <a:lnTo>
                    <a:pt x="12" y="12"/>
                  </a:lnTo>
                  <a:cubicBezTo>
                    <a:pt x="11" y="13"/>
                    <a:pt x="10" y="14"/>
                    <a:pt x="9" y="14"/>
                  </a:cubicBezTo>
                  <a:cubicBezTo>
                    <a:pt x="8" y="14"/>
                    <a:pt x="6" y="14"/>
                    <a:pt x="4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0" y="16"/>
                    <a:pt x="0" y="17"/>
                    <a:pt x="0" y="17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8" y="19"/>
                    <a:pt x="8" y="19"/>
                    <a:pt x="9" y="18"/>
                  </a:cubicBezTo>
                  <a:cubicBezTo>
                    <a:pt x="11" y="18"/>
                    <a:pt x="12" y="18"/>
                    <a:pt x="15" y="18"/>
                  </a:cubicBezTo>
                  <a:cubicBezTo>
                    <a:pt x="16" y="18"/>
                    <a:pt x="16" y="20"/>
                    <a:pt x="16" y="2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0" name="Freeform: Shape 484">
              <a:extLst>
                <a:ext uri="{FF2B5EF4-FFF2-40B4-BE49-F238E27FC236}">
                  <a16:creationId xmlns:a16="http://schemas.microsoft.com/office/drawing/2014/main" id="{7B5953C6-4531-1445-95BB-94DBA4A5EF60}"/>
                </a:ext>
              </a:extLst>
            </p:cNvPr>
            <p:cNvSpPr/>
            <p:nvPr/>
          </p:nvSpPr>
          <p:spPr>
            <a:xfrm>
              <a:off x="1037519" y="4242600"/>
              <a:ext cx="21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cubicBezTo>
                    <a:pt x="7" y="3"/>
                    <a:pt x="7" y="2"/>
                    <a:pt x="7" y="2"/>
                  </a:cubicBezTo>
                  <a:cubicBezTo>
                    <a:pt x="4" y="1"/>
                    <a:pt x="3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1" name="Freeform: Shape 485">
              <a:extLst>
                <a:ext uri="{FF2B5EF4-FFF2-40B4-BE49-F238E27FC236}">
                  <a16:creationId xmlns:a16="http://schemas.microsoft.com/office/drawing/2014/main" id="{20D7F1D3-2A92-9A41-A491-9031710F6C7D}"/>
                </a:ext>
              </a:extLst>
            </p:cNvPr>
            <p:cNvSpPr/>
            <p:nvPr/>
          </p:nvSpPr>
          <p:spPr>
            <a:xfrm>
              <a:off x="1026719" y="42847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2" name="Freeform: Shape 486">
              <a:extLst>
                <a:ext uri="{FF2B5EF4-FFF2-40B4-BE49-F238E27FC236}">
                  <a16:creationId xmlns:a16="http://schemas.microsoft.com/office/drawing/2014/main" id="{9762F1BF-94AC-8E4B-9D0C-C3C2118F176A}"/>
                </a:ext>
              </a:extLst>
            </p:cNvPr>
            <p:cNvSpPr/>
            <p:nvPr/>
          </p:nvSpPr>
          <p:spPr>
            <a:xfrm>
              <a:off x="1036079" y="42699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3" name="Freeform: Shape 487">
              <a:extLst>
                <a:ext uri="{FF2B5EF4-FFF2-40B4-BE49-F238E27FC236}">
                  <a16:creationId xmlns:a16="http://schemas.microsoft.com/office/drawing/2014/main" id="{041D5597-EA8E-C043-9213-AB782EA52470}"/>
                </a:ext>
              </a:extLst>
            </p:cNvPr>
            <p:cNvSpPr/>
            <p:nvPr/>
          </p:nvSpPr>
          <p:spPr>
            <a:xfrm>
              <a:off x="1035719" y="42566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4" name="Freeform: Shape 488">
              <a:extLst>
                <a:ext uri="{FF2B5EF4-FFF2-40B4-BE49-F238E27FC236}">
                  <a16:creationId xmlns:a16="http://schemas.microsoft.com/office/drawing/2014/main" id="{4B55C166-32A4-2040-BA6E-42C95A0948E1}"/>
                </a:ext>
              </a:extLst>
            </p:cNvPr>
            <p:cNvSpPr/>
            <p:nvPr/>
          </p:nvSpPr>
          <p:spPr>
            <a:xfrm>
              <a:off x="1044000" y="428832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5" name="Freeform: Shape 489">
              <a:extLst>
                <a:ext uri="{FF2B5EF4-FFF2-40B4-BE49-F238E27FC236}">
                  <a16:creationId xmlns:a16="http://schemas.microsoft.com/office/drawing/2014/main" id="{C4B0721C-DFE2-B745-8AD5-4C9213FF018C}"/>
                </a:ext>
              </a:extLst>
            </p:cNvPr>
            <p:cNvSpPr/>
            <p:nvPr/>
          </p:nvSpPr>
          <p:spPr>
            <a:xfrm>
              <a:off x="1026359" y="4310280"/>
              <a:ext cx="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2">
                  <a:moveTo>
                    <a:pt x="0" y="0"/>
                  </a:moveTo>
                  <a:lnTo>
                    <a:pt x="0" y="1"/>
                  </a:lnTo>
                  <a:lnTo>
                    <a:pt x="0" y="2"/>
                  </a:ln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6" name="Freeform: Shape 490">
              <a:extLst>
                <a:ext uri="{FF2B5EF4-FFF2-40B4-BE49-F238E27FC236}">
                  <a16:creationId xmlns:a16="http://schemas.microsoft.com/office/drawing/2014/main" id="{7924161E-69BC-D142-9A66-84555735949F}"/>
                </a:ext>
              </a:extLst>
            </p:cNvPr>
            <p:cNvSpPr/>
            <p:nvPr/>
          </p:nvSpPr>
          <p:spPr>
            <a:xfrm>
              <a:off x="1027799" y="4283640"/>
              <a:ext cx="15840" cy="5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16">
                  <a:moveTo>
                    <a:pt x="21" y="16"/>
                  </a:moveTo>
                  <a:cubicBezTo>
                    <a:pt x="26" y="16"/>
                    <a:pt x="29" y="16"/>
                    <a:pt x="31" y="15"/>
                  </a:cubicBezTo>
                  <a:cubicBezTo>
                    <a:pt x="34" y="15"/>
                    <a:pt x="37" y="15"/>
                    <a:pt x="39" y="15"/>
                  </a:cubicBezTo>
                  <a:cubicBezTo>
                    <a:pt x="41" y="15"/>
                    <a:pt x="42" y="15"/>
                    <a:pt x="43" y="15"/>
                  </a:cubicBezTo>
                  <a:cubicBezTo>
                    <a:pt x="44" y="14"/>
                    <a:pt x="45" y="14"/>
                    <a:pt x="45" y="13"/>
                  </a:cubicBezTo>
                  <a:cubicBezTo>
                    <a:pt x="44" y="13"/>
                    <a:pt x="43" y="12"/>
                    <a:pt x="42" y="12"/>
                  </a:cubicBezTo>
                  <a:cubicBezTo>
                    <a:pt x="39" y="11"/>
                    <a:pt x="37" y="11"/>
                    <a:pt x="34" y="12"/>
                  </a:cubicBezTo>
                  <a:cubicBezTo>
                    <a:pt x="30" y="13"/>
                    <a:pt x="28" y="13"/>
                    <a:pt x="24" y="11"/>
                  </a:cubicBezTo>
                  <a:cubicBezTo>
                    <a:pt x="23" y="11"/>
                    <a:pt x="22" y="9"/>
                    <a:pt x="22" y="8"/>
                  </a:cubicBezTo>
                  <a:cubicBezTo>
                    <a:pt x="21" y="5"/>
                    <a:pt x="21" y="3"/>
                    <a:pt x="19" y="0"/>
                  </a:cubicBezTo>
                  <a:cubicBezTo>
                    <a:pt x="19" y="3"/>
                    <a:pt x="19" y="3"/>
                    <a:pt x="18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8"/>
                    <a:pt x="15" y="8"/>
                    <a:pt x="15" y="8"/>
                  </a:cubicBezTo>
                  <a:cubicBezTo>
                    <a:pt x="14" y="8"/>
                    <a:pt x="14" y="8"/>
                    <a:pt x="13" y="8"/>
                  </a:cubicBezTo>
                  <a:cubicBezTo>
                    <a:pt x="12" y="7"/>
                    <a:pt x="11" y="7"/>
                    <a:pt x="9" y="7"/>
                  </a:cubicBezTo>
                  <a:cubicBezTo>
                    <a:pt x="8" y="8"/>
                    <a:pt x="7" y="9"/>
                    <a:pt x="5" y="9"/>
                  </a:cubicBezTo>
                  <a:cubicBezTo>
                    <a:pt x="5" y="9"/>
                    <a:pt x="4" y="9"/>
                    <a:pt x="3" y="9"/>
                  </a:cubicBezTo>
                  <a:cubicBezTo>
                    <a:pt x="2" y="9"/>
                    <a:pt x="2" y="8"/>
                    <a:pt x="1" y="7"/>
                  </a:cubicBezTo>
                  <a:lnTo>
                    <a:pt x="0" y="7"/>
                  </a:lnTo>
                  <a:cubicBezTo>
                    <a:pt x="0" y="9"/>
                    <a:pt x="1" y="11"/>
                    <a:pt x="1" y="12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7" y="15"/>
                    <a:pt x="9" y="15"/>
                    <a:pt x="11" y="16"/>
                  </a:cubicBezTo>
                  <a:cubicBezTo>
                    <a:pt x="12" y="16"/>
                    <a:pt x="14" y="16"/>
                    <a:pt x="15" y="15"/>
                  </a:cubicBezTo>
                  <a:cubicBezTo>
                    <a:pt x="18" y="15"/>
                    <a:pt x="19" y="15"/>
                    <a:pt x="20" y="1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7" name="Freeform: Shape 491">
              <a:extLst>
                <a:ext uri="{FF2B5EF4-FFF2-40B4-BE49-F238E27FC236}">
                  <a16:creationId xmlns:a16="http://schemas.microsoft.com/office/drawing/2014/main" id="{7864D0D0-0352-AC4D-9D4E-35AE1E84BD58}"/>
                </a:ext>
              </a:extLst>
            </p:cNvPr>
            <p:cNvSpPr/>
            <p:nvPr/>
          </p:nvSpPr>
          <p:spPr>
            <a:xfrm>
              <a:off x="1004040" y="4437000"/>
              <a:ext cx="360" cy="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3">
                  <a:moveTo>
                    <a:pt x="0" y="0"/>
                  </a:moveTo>
                  <a:cubicBezTo>
                    <a:pt x="-1" y="1"/>
                    <a:pt x="0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2"/>
                  </a:lnTo>
                  <a:cubicBezTo>
                    <a:pt x="2" y="1"/>
                    <a:pt x="2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8" name="Freeform: Shape 492">
              <a:extLst>
                <a:ext uri="{FF2B5EF4-FFF2-40B4-BE49-F238E27FC236}">
                  <a16:creationId xmlns:a16="http://schemas.microsoft.com/office/drawing/2014/main" id="{BFD121BA-0C30-4245-B2B8-E060962271ED}"/>
                </a:ext>
              </a:extLst>
            </p:cNvPr>
            <p:cNvSpPr/>
            <p:nvPr/>
          </p:nvSpPr>
          <p:spPr>
            <a:xfrm>
              <a:off x="1030319" y="4299840"/>
              <a:ext cx="5760" cy="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5">
                  <a:moveTo>
                    <a:pt x="12" y="4"/>
                  </a:moveTo>
                  <a:cubicBezTo>
                    <a:pt x="13" y="4"/>
                    <a:pt x="15" y="5"/>
                    <a:pt x="16" y="5"/>
                  </a:cubicBezTo>
                  <a:lnTo>
                    <a:pt x="17" y="5"/>
                  </a:lnTo>
                  <a:lnTo>
                    <a:pt x="17" y="4"/>
                  </a:lnTo>
                  <a:cubicBezTo>
                    <a:pt x="15" y="3"/>
                    <a:pt x="14" y="2"/>
                    <a:pt x="13" y="0"/>
                  </a:cubicBezTo>
                  <a:lnTo>
                    <a:pt x="12" y="0"/>
                  </a:lnTo>
                  <a:cubicBezTo>
                    <a:pt x="10" y="0"/>
                    <a:pt x="6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lnTo>
                    <a:pt x="0" y="3"/>
                  </a:ln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3"/>
                    <a:pt x="4" y="3"/>
                  </a:cubicBezTo>
                  <a:cubicBezTo>
                    <a:pt x="6" y="2"/>
                    <a:pt x="8" y="2"/>
                    <a:pt x="11" y="3"/>
                  </a:cubicBezTo>
                  <a:cubicBezTo>
                    <a:pt x="11" y="3"/>
                    <a:pt x="12" y="3"/>
                    <a:pt x="12" y="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9" name="Freeform: Shape 493">
              <a:extLst>
                <a:ext uri="{FF2B5EF4-FFF2-40B4-BE49-F238E27FC236}">
                  <a16:creationId xmlns:a16="http://schemas.microsoft.com/office/drawing/2014/main" id="{30086CB0-EFDF-B740-B227-171A7E748AA3}"/>
                </a:ext>
              </a:extLst>
            </p:cNvPr>
            <p:cNvSpPr/>
            <p:nvPr/>
          </p:nvSpPr>
          <p:spPr>
            <a:xfrm>
              <a:off x="1027799" y="42994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0" name="Freeform: Shape 494">
              <a:extLst>
                <a:ext uri="{FF2B5EF4-FFF2-40B4-BE49-F238E27FC236}">
                  <a16:creationId xmlns:a16="http://schemas.microsoft.com/office/drawing/2014/main" id="{1A0492E1-E155-8442-9888-F1B170CA1C61}"/>
                </a:ext>
              </a:extLst>
            </p:cNvPr>
            <p:cNvSpPr/>
            <p:nvPr/>
          </p:nvSpPr>
          <p:spPr>
            <a:xfrm>
              <a:off x="1018439" y="42840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1" name="Freeform: Shape 495">
              <a:extLst>
                <a:ext uri="{FF2B5EF4-FFF2-40B4-BE49-F238E27FC236}">
                  <a16:creationId xmlns:a16="http://schemas.microsoft.com/office/drawing/2014/main" id="{583E38EA-F142-414E-A9C9-9350B904227E}"/>
                </a:ext>
              </a:extLst>
            </p:cNvPr>
            <p:cNvSpPr/>
            <p:nvPr/>
          </p:nvSpPr>
          <p:spPr>
            <a:xfrm>
              <a:off x="1027079" y="429084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2" name="Freeform: Shape 496">
              <a:extLst>
                <a:ext uri="{FF2B5EF4-FFF2-40B4-BE49-F238E27FC236}">
                  <a16:creationId xmlns:a16="http://schemas.microsoft.com/office/drawing/2014/main" id="{63EE9915-8233-A34C-8D17-37E7D515A155}"/>
                </a:ext>
              </a:extLst>
            </p:cNvPr>
            <p:cNvSpPr/>
            <p:nvPr/>
          </p:nvSpPr>
          <p:spPr>
            <a:xfrm>
              <a:off x="1029239" y="4451400"/>
              <a:ext cx="1080" cy="1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6">
                  <a:moveTo>
                    <a:pt x="0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3" y="3"/>
                    <a:pt x="3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-1" y="3"/>
                    <a:pt x="0" y="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3" name="Freeform: Shape 497">
              <a:extLst>
                <a:ext uri="{FF2B5EF4-FFF2-40B4-BE49-F238E27FC236}">
                  <a16:creationId xmlns:a16="http://schemas.microsoft.com/office/drawing/2014/main" id="{78403830-9DBD-6C48-88C1-9EF5047ACF12}"/>
                </a:ext>
              </a:extLst>
            </p:cNvPr>
            <p:cNvSpPr/>
            <p:nvPr/>
          </p:nvSpPr>
          <p:spPr>
            <a:xfrm>
              <a:off x="1034639" y="426960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cubicBezTo>
                    <a:pt x="0" y="0"/>
                    <a:pt x="0" y="-1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4" name="Freeform: Shape 498">
              <a:extLst>
                <a:ext uri="{FF2B5EF4-FFF2-40B4-BE49-F238E27FC236}">
                  <a16:creationId xmlns:a16="http://schemas.microsoft.com/office/drawing/2014/main" id="{13F124F0-1EE5-554C-AA45-9CFA63430BA3}"/>
                </a:ext>
              </a:extLst>
            </p:cNvPr>
            <p:cNvSpPr/>
            <p:nvPr/>
          </p:nvSpPr>
          <p:spPr>
            <a:xfrm>
              <a:off x="986760" y="4607279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1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ubicBezTo>
                    <a:pt x="1" y="1"/>
                    <a:pt x="2" y="1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5" name="Freeform: Shape 499">
              <a:extLst>
                <a:ext uri="{FF2B5EF4-FFF2-40B4-BE49-F238E27FC236}">
                  <a16:creationId xmlns:a16="http://schemas.microsoft.com/office/drawing/2014/main" id="{C121BD98-EA39-134C-8753-F2973903E240}"/>
                </a:ext>
              </a:extLst>
            </p:cNvPr>
            <p:cNvSpPr/>
            <p:nvPr/>
          </p:nvSpPr>
          <p:spPr>
            <a:xfrm>
              <a:off x="1109160" y="43833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6" name="Freeform: Shape 500">
              <a:extLst>
                <a:ext uri="{FF2B5EF4-FFF2-40B4-BE49-F238E27FC236}">
                  <a16:creationId xmlns:a16="http://schemas.microsoft.com/office/drawing/2014/main" id="{F5FD62F0-58F1-9D4E-AC8E-DF1B5967E272}"/>
                </a:ext>
              </a:extLst>
            </p:cNvPr>
            <p:cNvSpPr/>
            <p:nvPr/>
          </p:nvSpPr>
          <p:spPr>
            <a:xfrm>
              <a:off x="1041479" y="429228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0"/>
                  </a:move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7" name="Freeform: Shape 501">
              <a:extLst>
                <a:ext uri="{FF2B5EF4-FFF2-40B4-BE49-F238E27FC236}">
                  <a16:creationId xmlns:a16="http://schemas.microsoft.com/office/drawing/2014/main" id="{4368F03A-67F9-F549-AF31-A36326167DCE}"/>
                </a:ext>
              </a:extLst>
            </p:cNvPr>
            <p:cNvSpPr/>
            <p:nvPr/>
          </p:nvSpPr>
          <p:spPr>
            <a:xfrm>
              <a:off x="1033919" y="430812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0" y="0"/>
                  </a:moveTo>
                  <a:lnTo>
                    <a:pt x="0" y="1"/>
                  </a:lnTo>
                  <a:cubicBezTo>
                    <a:pt x="1" y="2"/>
                    <a:pt x="2" y="2"/>
                    <a:pt x="2" y="1"/>
                  </a:cubicBezTo>
                  <a:lnTo>
                    <a:pt x="2" y="0"/>
                  </a:lnTo>
                  <a:cubicBezTo>
                    <a:pt x="2" y="-1"/>
                    <a:pt x="1" y="0"/>
                    <a:pt x="0" y="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8" name="Freeform: Shape 502">
              <a:extLst>
                <a:ext uri="{FF2B5EF4-FFF2-40B4-BE49-F238E27FC236}">
                  <a16:creationId xmlns:a16="http://schemas.microsoft.com/office/drawing/2014/main" id="{04852D25-CB97-5E42-834D-9279309EAEFA}"/>
                </a:ext>
              </a:extLst>
            </p:cNvPr>
            <p:cNvSpPr/>
            <p:nvPr/>
          </p:nvSpPr>
          <p:spPr>
            <a:xfrm>
              <a:off x="1050480" y="4273560"/>
              <a:ext cx="360" cy="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2">
                  <a:moveTo>
                    <a:pt x="2" y="2"/>
                  </a:moveTo>
                  <a:lnTo>
                    <a:pt x="2" y="1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12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2391EC-B6CB-AC4E-8677-2F2ED2F01133}"/>
              </a:ext>
            </a:extLst>
          </p:cNvPr>
          <p:cNvSpPr txBox="1"/>
          <p:nvPr/>
        </p:nvSpPr>
        <p:spPr>
          <a:xfrm>
            <a:off x="1710478" y="1281131"/>
            <a:ext cx="208433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PREDICTING 2019 TEMPERATURE WITH GREENHOUSE GAS CONCENTRATIONS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40B6D9-34CF-D942-9222-6FC110DD7856}"/>
              </a:ext>
            </a:extLst>
          </p:cNvPr>
          <p:cNvSpPr txBox="1">
            <a:spLocks/>
          </p:cNvSpPr>
          <p:nvPr/>
        </p:nvSpPr>
        <p:spPr>
          <a:xfrm>
            <a:off x="1710478" y="5469727"/>
            <a:ext cx="6393925" cy="508371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Each year was considered one datapoint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target</a:t>
            </a: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 (Temperature)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Molecular concentrations of each GHG were our </a:t>
            </a:r>
            <a:r>
              <a:rPr lang="en-US" sz="2800" i="1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features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built our model and assigned impact on temperature to each GHG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530E6-129A-F24A-ADE7-294B41688839}"/>
              </a:ext>
            </a:extLst>
          </p:cNvPr>
          <p:cNvSpPr txBox="1"/>
          <p:nvPr/>
        </p:nvSpPr>
        <p:spPr>
          <a:xfrm>
            <a:off x="1823783" y="4458068"/>
            <a:ext cx="628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Random Forest Regression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C7FE84-10DB-0549-9A7A-F8D949966A09}"/>
              </a:ext>
            </a:extLst>
          </p:cNvPr>
          <p:cNvSpPr txBox="1">
            <a:spLocks/>
          </p:cNvSpPr>
          <p:nvPr/>
        </p:nvSpPr>
        <p:spPr>
          <a:xfrm>
            <a:off x="8702847" y="5469727"/>
            <a:ext cx="6393925" cy="557615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looked at 4 different periods of time to calculate slope of increase for each GHG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1544836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Last 5 Years (2009-2014)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used a linear forecast to estimate the 2019 concentrations of each GHG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6A18F6-1E3E-364B-820D-CE35D907478E}"/>
              </a:ext>
            </a:extLst>
          </p:cNvPr>
          <p:cNvSpPr txBox="1"/>
          <p:nvPr/>
        </p:nvSpPr>
        <p:spPr>
          <a:xfrm>
            <a:off x="8816153" y="4458068"/>
            <a:ext cx="628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Forecasting with Algebra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A2954ED-E251-0A45-8C6F-6332E8E9C126}"/>
              </a:ext>
            </a:extLst>
          </p:cNvPr>
          <p:cNvSpPr txBox="1">
            <a:spLocks/>
          </p:cNvSpPr>
          <p:nvPr/>
        </p:nvSpPr>
        <p:spPr>
          <a:xfrm>
            <a:off x="15690823" y="5469727"/>
            <a:ext cx="6393925" cy="555602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passed in our forecasts for each of the 4 periods to determine the predicted temperature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This was used to confirm a conclusion on our hypothesis</a:t>
            </a:r>
          </a:p>
          <a:p>
            <a:pPr marL="457200" indent="-457200" algn="l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Hypothesis: Regulations of greenhouse gasses have significantly lowered the impact of climate change, and their subsequent consequences.</a:t>
            </a:r>
            <a:endParaRPr lang="en-US" dirty="0">
              <a:solidFill>
                <a:srgbClr val="7F7F7F"/>
              </a:solidFill>
              <a:latin typeface="Lato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D4D88-1206-4D49-93A3-E9B195CF61CA}"/>
              </a:ext>
            </a:extLst>
          </p:cNvPr>
          <p:cNvSpPr txBox="1"/>
          <p:nvPr/>
        </p:nvSpPr>
        <p:spPr>
          <a:xfrm>
            <a:off x="15804129" y="4458067"/>
            <a:ext cx="687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Prediction with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06611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181847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913396" y="1018050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Random Forest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6999413" y="266928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2816979" y="263129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2627982" y="3340868"/>
            <a:ext cx="46541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Greenhouse gases are only one side to the complex relationship between climate change and humans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8707589" y="263129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8561501" y="3340868"/>
            <a:ext cx="47566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CO2 is bad and will have the most prominent negative relationship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4CA3FF-0987-48C7-843E-4500F9978CD2}"/>
              </a:ext>
            </a:extLst>
          </p:cNvPr>
          <p:cNvSpPr/>
          <p:nvPr/>
        </p:nvSpPr>
        <p:spPr>
          <a:xfrm>
            <a:off x="6505761" y="3362808"/>
            <a:ext cx="46541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GCAG was our target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Concentration of chemicals were used as our features</a:t>
            </a:r>
          </a:p>
          <a:p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4E484-E831-4D2B-A934-E0B397508115}"/>
              </a:ext>
            </a:extLst>
          </p:cNvPr>
          <p:cNvSpPr/>
          <p:nvPr/>
        </p:nvSpPr>
        <p:spPr>
          <a:xfrm>
            <a:off x="913396" y="3362808"/>
            <a:ext cx="42141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which chemicals were having the biggest impact on temperature change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53F5EB-A92C-4290-9761-AE7C3555D4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6639607"/>
            <a:ext cx="21000720" cy="63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9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075215"/>
            <a:ext cx="47357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Haloalkane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 for aircrafts and tanks WW2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Banned since 1994 (Montreal Protocol)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493117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Halon1211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493117" y="744919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Top 5 Greenhouse Gas History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6C18-808E-4AA2-AF46-7763B516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829" y="1007683"/>
            <a:ext cx="8325107" cy="545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125D3-6C6C-4F2F-90A4-644E94942205}"/>
              </a:ext>
            </a:extLst>
          </p:cNvPr>
          <p:cNvSpPr txBox="1"/>
          <p:nvPr/>
        </p:nvSpPr>
        <p:spPr>
          <a:xfrm>
            <a:off x="11303644" y="733479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HFC22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A10F-EA5A-4A73-9569-4AA9EAAD5408}"/>
              </a:ext>
            </a:extLst>
          </p:cNvPr>
          <p:cNvSpPr txBox="1"/>
          <p:nvPr/>
        </p:nvSpPr>
        <p:spPr>
          <a:xfrm>
            <a:off x="8661481" y="3114403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C4A9F-79FB-4B0C-8BBE-C1D373A8E44E}"/>
              </a:ext>
            </a:extLst>
          </p:cNvPr>
          <p:cNvSpPr/>
          <p:nvPr/>
        </p:nvSpPr>
        <p:spPr>
          <a:xfrm>
            <a:off x="10689072" y="8600891"/>
            <a:ext cx="66530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Propane,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Originally used as an alternative for high ozone depleting chemicals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High phase out % in developed countries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B756A-9701-486B-833D-4DF50D742E52}"/>
              </a:ext>
            </a:extLst>
          </p:cNvPr>
          <p:cNvSpPr/>
          <p:nvPr/>
        </p:nvSpPr>
        <p:spPr>
          <a:xfrm>
            <a:off x="8321191" y="4211240"/>
            <a:ext cx="47357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chemeClr val="accent6"/>
              </a:solidFill>
              <a:latin typeface="Lato" panose="020F0502020204030203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 Fire Extinguisher, refrigerant, automobile 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2725F-0C61-4B1B-8555-B9C758C395C5}"/>
              </a:ext>
            </a:extLst>
          </p:cNvPr>
          <p:cNvSpPr txBox="1"/>
          <p:nvPr/>
        </p:nvSpPr>
        <p:spPr>
          <a:xfrm>
            <a:off x="18488346" y="733940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HFC236FA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105404-2D31-4BCF-B881-4A0FF7A54C37}"/>
              </a:ext>
            </a:extLst>
          </p:cNvPr>
          <p:cNvSpPr/>
          <p:nvPr/>
        </p:nvSpPr>
        <p:spPr>
          <a:xfrm>
            <a:off x="17664854" y="8600891"/>
            <a:ext cx="66530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Class: </a:t>
            </a:r>
            <a:r>
              <a:rPr lang="en-US" sz="2800" dirty="0">
                <a:solidFill>
                  <a:schemeClr val="accent6"/>
                </a:solidFill>
                <a:latin typeface="Lato" panose="020F0502020204030203"/>
              </a:rPr>
              <a:t>Hydrofluorocarbons</a:t>
            </a: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Primary Use: Fire extinguisher, refrigerant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Most used alternative for Halon1211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No regulations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39F9C-887D-485C-BA9B-295E35CD19AC}"/>
              </a:ext>
            </a:extLst>
          </p:cNvPr>
          <p:cNvSpPr/>
          <p:nvPr/>
        </p:nvSpPr>
        <p:spPr>
          <a:xfrm>
            <a:off x="24317906" y="13304039"/>
            <a:ext cx="75873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Class (ozone depleting substance,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Lifetime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</a:t>
            </a: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FE1488-5BF6-4E1F-89BF-D537D9F84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7339402"/>
            <a:ext cx="9314824" cy="596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3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BB5092-8ED8-2341-BCA2-E295085E9A48}"/>
              </a:ext>
            </a:extLst>
          </p:cNvPr>
          <p:cNvSpPr/>
          <p:nvPr/>
        </p:nvSpPr>
        <p:spPr>
          <a:xfrm>
            <a:off x="1517554" y="4413511"/>
            <a:ext cx="76933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test whether regulations influenced chemical emissions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To pinpoint regulations, leadership, and historic moments that drastically changed the trajectory of chemical concentration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4ADF4-66B3-DB47-9A9A-7DB747E41972}"/>
              </a:ext>
            </a:extLst>
          </p:cNvPr>
          <p:cNvSpPr txBox="1"/>
          <p:nvPr/>
        </p:nvSpPr>
        <p:spPr>
          <a:xfrm>
            <a:off x="1710479" y="3384614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Inspiration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F14C-6C4D-B247-B802-478510C3CF38}"/>
              </a:ext>
            </a:extLst>
          </p:cNvPr>
          <p:cNvSpPr txBox="1"/>
          <p:nvPr/>
        </p:nvSpPr>
        <p:spPr>
          <a:xfrm>
            <a:off x="1710479" y="1620856"/>
            <a:ext cx="130832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Bebas Neue Regular" panose="020B0606020202050201" pitchFamily="34" charset="77"/>
                <a:ea typeface="Lato Black" panose="020F0502020204030203" pitchFamily="34" charset="0"/>
                <a:cs typeface="Lato Black" panose="020F0502020204030203" pitchFamily="34" charset="0"/>
              </a:rPr>
              <a:t>Forecasting with Algebra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F7FBB-FCAC-49D2-B0F8-67C973F98E74}"/>
              </a:ext>
            </a:extLst>
          </p:cNvPr>
          <p:cNvSpPr txBox="1"/>
          <p:nvPr/>
        </p:nvSpPr>
        <p:spPr>
          <a:xfrm>
            <a:off x="12188825" y="3470040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EE527-93DE-466F-8297-FA3207A6A590}"/>
              </a:ext>
            </a:extLst>
          </p:cNvPr>
          <p:cNvSpPr txBox="1"/>
          <p:nvPr/>
        </p:nvSpPr>
        <p:spPr>
          <a:xfrm>
            <a:off x="1710479" y="7914052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Flaws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AF3C5A-1E97-4DC6-B407-CEE6A714A410}"/>
              </a:ext>
            </a:extLst>
          </p:cNvPr>
          <p:cNvSpPr/>
          <p:nvPr/>
        </p:nvSpPr>
        <p:spPr>
          <a:xfrm>
            <a:off x="11683750" y="4198067"/>
            <a:ext cx="74071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gathered slope intercepts of 3 prominent time spans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Pre-Regulation (1950-1970)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Regulation Infancy (1970-1988)</a:t>
            </a:r>
          </a:p>
          <a:p>
            <a:pPr marL="1544836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Post-Regulation (1988-2014)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applied these slopes to the same time span 1970 to 1980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F7F7F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CDCEF-D62B-4805-B78C-BB961BB5D707}"/>
              </a:ext>
            </a:extLst>
          </p:cNvPr>
          <p:cNvSpPr/>
          <p:nvPr/>
        </p:nvSpPr>
        <p:spPr>
          <a:xfrm>
            <a:off x="1517553" y="8690770"/>
            <a:ext cx="78940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Some chemicals are not properly represented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are limiting ourselves to a 10-year assumption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While regulations were put into place, when do we see the actual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How long does the chemical concentration remain in the atmosphere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0AED2-98B5-4587-A84A-7B10ACE25252}"/>
              </a:ext>
            </a:extLst>
          </p:cNvPr>
          <p:cNvSpPr txBox="1"/>
          <p:nvPr/>
        </p:nvSpPr>
        <p:spPr>
          <a:xfrm>
            <a:off x="12188825" y="8044439"/>
            <a:ext cx="574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Assumption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3050A-BAB8-4FD6-A0EA-1488C6D218E7}"/>
              </a:ext>
            </a:extLst>
          </p:cNvPr>
          <p:cNvSpPr/>
          <p:nvPr/>
        </p:nvSpPr>
        <p:spPr>
          <a:xfrm>
            <a:off x="11683750" y="8809969"/>
            <a:ext cx="7894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F7F7F"/>
                </a:solidFill>
                <a:latin typeface="Lato" charset="0"/>
                <a:ea typeface="Lato" charset="0"/>
                <a:cs typeface="Lato" charset="0"/>
              </a:rPr>
              <a:t>We will see the largest predicted to actual % difference from pre-regulation eras, and a low predicted to actual % from post-regulation eras. </a:t>
            </a:r>
          </a:p>
        </p:txBody>
      </p:sp>
    </p:spTree>
    <p:extLst>
      <p:ext uri="{BB962C8B-B14F-4D97-AF65-F5344CB8AC3E}">
        <p14:creationId xmlns:p14="http://schemas.microsoft.com/office/powerpoint/2010/main" val="28466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4096F-301E-4C71-8FE1-BB9BEE9D1E22}"/>
              </a:ext>
            </a:extLst>
          </p:cNvPr>
          <p:cNvSpPr txBox="1"/>
          <p:nvPr/>
        </p:nvSpPr>
        <p:spPr>
          <a:xfrm>
            <a:off x="2000250" y="1143000"/>
            <a:ext cx="2034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 b="1">
                <a:latin typeface="Bebas Neue Regular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WHY THESE PERIODS OF 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94CC3-E0B5-4C1C-B19D-2DCCEC48ADF7}"/>
              </a:ext>
            </a:extLst>
          </p:cNvPr>
          <p:cNvSpPr txBox="1"/>
          <p:nvPr/>
        </p:nvSpPr>
        <p:spPr>
          <a:xfrm>
            <a:off x="2845323" y="4246073"/>
            <a:ext cx="5459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1950-1970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(Pre-Regulation)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B95F-0A97-4E79-B3D1-057BDE6BBADE}"/>
              </a:ext>
            </a:extLst>
          </p:cNvPr>
          <p:cNvSpPr txBox="1"/>
          <p:nvPr/>
        </p:nvSpPr>
        <p:spPr>
          <a:xfrm>
            <a:off x="9277351" y="4202852"/>
            <a:ext cx="6571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1970-1988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(Regulation Infancy)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30CE8-73B5-453B-BF1B-0DD928765900}"/>
              </a:ext>
            </a:extLst>
          </p:cNvPr>
          <p:cNvSpPr txBox="1"/>
          <p:nvPr/>
        </p:nvSpPr>
        <p:spPr>
          <a:xfrm>
            <a:off x="16820609" y="4246073"/>
            <a:ext cx="568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1988-2014</a:t>
            </a:r>
          </a:p>
          <a:p>
            <a:r>
              <a:rPr lang="en-US" sz="4800" b="1" dirty="0">
                <a:solidFill>
                  <a:schemeClr val="accent2"/>
                </a:solidFill>
                <a:latin typeface="Lato"/>
              </a:rPr>
              <a:t>(Post-Regulation)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8474B9-076C-4AAD-925D-9FB61D2233DB}"/>
              </a:ext>
            </a:extLst>
          </p:cNvPr>
          <p:cNvSpPr txBox="1"/>
          <p:nvPr/>
        </p:nvSpPr>
        <p:spPr>
          <a:xfrm>
            <a:off x="92773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Earth Day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UN Conference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National Environment Policy Act (NEPA)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Environmental Protection Agency (EPA)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61D85-A430-451D-B23D-4EBAEDDC5568}"/>
              </a:ext>
            </a:extLst>
          </p:cNvPr>
          <p:cNvSpPr txBox="1"/>
          <p:nvPr/>
        </p:nvSpPr>
        <p:spPr>
          <a:xfrm>
            <a:off x="2897182" y="6000750"/>
            <a:ext cx="4600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The Great Acceleration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Post WW2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London Smog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Creation of the Keeling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49C88-4168-42BA-B6F0-35C793CF188F}"/>
              </a:ext>
            </a:extLst>
          </p:cNvPr>
          <p:cNvSpPr txBox="1"/>
          <p:nvPr/>
        </p:nvSpPr>
        <p:spPr>
          <a:xfrm>
            <a:off x="16656051" y="6000750"/>
            <a:ext cx="460057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Chernobyl 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Intergovernmental Panel on Climate Change (IPCC)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Montreal Protocol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Kyoto Protocol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  <a:latin typeface="Lato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Lato"/>
              </a:rPr>
              <a:t>Public Concern</a:t>
            </a:r>
            <a:br>
              <a:rPr lang="en-US" dirty="0">
                <a:solidFill>
                  <a:schemeClr val="accent6"/>
                </a:solidFill>
                <a:latin typeface="Lato"/>
              </a:rPr>
            </a:br>
            <a:endParaRPr lang="en-US" dirty="0">
              <a:solidFill>
                <a:schemeClr val="accent6"/>
              </a:solidFill>
              <a:latin typeface="La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5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EC4854-2EAB-A349-A204-8B348A07D011}"/>
              </a:ext>
            </a:extLst>
          </p:cNvPr>
          <p:cNvSpPr/>
          <p:nvPr/>
        </p:nvSpPr>
        <p:spPr>
          <a:xfrm>
            <a:off x="11748997" y="71"/>
            <a:ext cx="12628652" cy="13715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BACF8E16-63C3-4CC0-91DA-9572D1A84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"/>
            <a:ext cx="24377649" cy="137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29030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987675" y="3147774"/>
            <a:ext cx="0" cy="7420454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7AB449-5DC3-4B31-9FB5-1816F437C5AA}"/>
              </a:ext>
            </a:extLst>
          </p:cNvPr>
          <p:cNvSpPr txBox="1"/>
          <p:nvPr/>
        </p:nvSpPr>
        <p:spPr>
          <a:xfrm>
            <a:off x="9887505" y="11454577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1970-1988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3B421-5D59-4F2E-AF7E-BEA5E015611C}"/>
              </a:ext>
            </a:extLst>
          </p:cNvPr>
          <p:cNvSpPr txBox="1"/>
          <p:nvPr/>
        </p:nvSpPr>
        <p:spPr>
          <a:xfrm>
            <a:off x="18153830" y="11454575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1988-2014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9079F6-707F-43BC-842D-F9FE51EBD36E}"/>
              </a:ext>
            </a:extLst>
          </p:cNvPr>
          <p:cNvSpPr txBox="1"/>
          <p:nvPr/>
        </p:nvSpPr>
        <p:spPr>
          <a:xfrm>
            <a:off x="2093129" y="11454576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/>
              </a:rPr>
              <a:t>1950-1970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9583E3-BAD0-4D58-8B87-FC079EDCB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481"/>
            <a:ext cx="8412216" cy="87669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C63B92-E672-4F34-A4A8-7BA012541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29" y="2244481"/>
            <a:ext cx="7658645" cy="8766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CAC13-96DB-48B6-BD50-1028D3CD2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674" y="2244482"/>
            <a:ext cx="8389976" cy="8766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747E-E702-4694-93AD-4A6E8F22BCD0}"/>
              </a:ext>
            </a:extLst>
          </p:cNvPr>
          <p:cNvSpPr txBox="1"/>
          <p:nvPr/>
        </p:nvSpPr>
        <p:spPr>
          <a:xfrm>
            <a:off x="720318" y="1378743"/>
            <a:ext cx="755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Lato" panose="020F0502020204030203"/>
              </a:rPr>
              <a:t>RED</a:t>
            </a:r>
            <a:r>
              <a:rPr lang="en-US" sz="6000" dirty="0">
                <a:latin typeface="Lato" panose="020F0502020204030203"/>
              </a:rPr>
              <a:t> = PREDICTED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7776-B53D-4545-8F8C-4636F871870F}"/>
              </a:ext>
            </a:extLst>
          </p:cNvPr>
          <p:cNvSpPr txBox="1"/>
          <p:nvPr/>
        </p:nvSpPr>
        <p:spPr>
          <a:xfrm>
            <a:off x="8412217" y="824746"/>
            <a:ext cx="83899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Bebas Neue Regular" panose="020B0606020202050201"/>
              </a:rPr>
              <a:t>Chemical concentration from 1970 to 1980 (10-year span), based on our 3-time era slopes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CAE8C4-FCA5-411A-9663-BE312A47AE5E}"/>
              </a:ext>
            </a:extLst>
          </p:cNvPr>
          <p:cNvSpPr txBox="1"/>
          <p:nvPr/>
        </p:nvSpPr>
        <p:spPr>
          <a:xfrm>
            <a:off x="17290821" y="1378743"/>
            <a:ext cx="75587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Lato" panose="020F0502020204030203"/>
              </a:rPr>
              <a:t>GOLD</a:t>
            </a:r>
            <a:r>
              <a:rPr lang="en-US" sz="6000" dirty="0">
                <a:latin typeface="Lato" panose="020F0502020204030203"/>
              </a:rPr>
              <a:t> = ACTUAL</a:t>
            </a:r>
          </a:p>
        </p:txBody>
      </p:sp>
    </p:spTree>
    <p:extLst>
      <p:ext uri="{BB962C8B-B14F-4D97-AF65-F5344CB8AC3E}">
        <p14:creationId xmlns:p14="http://schemas.microsoft.com/office/powerpoint/2010/main" val="5027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d11-1">
      <a:dk1>
        <a:srgbClr val="000000"/>
      </a:dk1>
      <a:lt1>
        <a:srgbClr val="FFFFFF"/>
      </a:lt1>
      <a:dk2>
        <a:srgbClr val="373545"/>
      </a:dk2>
      <a:lt2>
        <a:srgbClr val="F9F9FF"/>
      </a:lt2>
      <a:accent1>
        <a:srgbClr val="FEF24B"/>
      </a:accent1>
      <a:accent2>
        <a:srgbClr val="293184"/>
      </a:accent2>
      <a:accent3>
        <a:srgbClr val="5A609F"/>
      </a:accent3>
      <a:accent4>
        <a:srgbClr val="737BD0"/>
      </a:accent4>
      <a:accent5>
        <a:srgbClr val="FFF0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1022</Words>
  <Application>Microsoft Office PowerPoint</Application>
  <PresentationFormat>Custom</PresentationFormat>
  <Paragraphs>192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Bebas Neue Regular</vt:lpstr>
      <vt:lpstr>Calibri</vt:lpstr>
      <vt:lpstr>Gill Sans</vt:lpstr>
      <vt:lpstr>Lato</vt:lpstr>
      <vt:lpstr>Lato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Cheng</dc:creator>
  <cp:lastModifiedBy>Joe Cheng</cp:lastModifiedBy>
  <cp:revision>23</cp:revision>
  <dcterms:created xsi:type="dcterms:W3CDTF">2019-06-28T07:32:04Z</dcterms:created>
  <dcterms:modified xsi:type="dcterms:W3CDTF">2019-06-29T11:57:49Z</dcterms:modified>
</cp:coreProperties>
</file>