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4.jpeg" ContentType="image/jpeg"/>
  <Override PartName="/ppt/media/image2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메모 서식을 편집하려면 클릭하십시오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t>&lt;머리글&gt;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t>&lt;날짜/시간&gt;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t>&lt;바닥글&gt;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3D3097-2D33-4BA2-904C-657E2265C62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702676-997F-4D36-8001-26EB365AA42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9EEE52-ACD4-4FB6-BBB7-00D1FD740296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AB406E-6C0C-454D-AEF0-52562F738D4F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lang="ko-K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수준마스터 텍스트 스타일을 편집합니다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lang="ko-K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5/2/16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41FD75-5394-4D18-A235-8315E538D6CA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115640" y="1052640"/>
            <a:ext cx="3760200" cy="53427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580040" y="2401200"/>
            <a:ext cx="2790000" cy="529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580040" y="3765960"/>
            <a:ext cx="2790000" cy="529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131280" y="2937960"/>
            <a:ext cx="1238760" cy="294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중복확인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490040" y="1253520"/>
            <a:ext cx="2790000" cy="8834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743480" y="5625000"/>
            <a:ext cx="2561760" cy="2649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1741680" y="5890320"/>
            <a:ext cx="2563560" cy="2649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1580040" y="2421000"/>
            <a:ext cx="2790000" cy="2421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1445400" y="2302560"/>
            <a:ext cx="301320" cy="353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2014560" y="4950720"/>
            <a:ext cx="2035800" cy="534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2"/>
          <p:cNvSpPr/>
          <p:nvPr/>
        </p:nvSpPr>
        <p:spPr>
          <a:xfrm>
            <a:off x="2996640" y="2824560"/>
            <a:ext cx="301320" cy="353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1763640" y="5613480"/>
            <a:ext cx="2563560" cy="534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1842480" y="4785840"/>
            <a:ext cx="301320" cy="353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1580040" y="4283640"/>
            <a:ext cx="2790000" cy="529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확인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8" name="CustomShape 16"/>
          <p:cNvSpPr/>
          <p:nvPr/>
        </p:nvSpPr>
        <p:spPr>
          <a:xfrm>
            <a:off x="1580040" y="3229920"/>
            <a:ext cx="2790000" cy="529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이메일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9" name="CustomShape 17"/>
          <p:cNvSpPr/>
          <p:nvPr/>
        </p:nvSpPr>
        <p:spPr>
          <a:xfrm>
            <a:off x="2005560" y="4938480"/>
            <a:ext cx="2035800" cy="529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0" name="CustomShape 18"/>
          <p:cNvSpPr/>
          <p:nvPr/>
        </p:nvSpPr>
        <p:spPr>
          <a:xfrm>
            <a:off x="1596240" y="5451840"/>
            <a:ext cx="301320" cy="353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1" name="CustomShape 19"/>
          <p:cNvSpPr/>
          <p:nvPr/>
        </p:nvSpPr>
        <p:spPr>
          <a:xfrm>
            <a:off x="6948360" y="1352520"/>
            <a:ext cx="2004480" cy="2940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이메일 입력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중복 확인 버튼 클릭 후 중복확인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 가입 버튼 클릭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 요청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메일로 메일 인증 주소 받음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2" name="TextShape 20"/>
          <p:cNvSpPr txBox="1"/>
          <p:nvPr/>
        </p:nvSpPr>
        <p:spPr>
          <a:xfrm>
            <a:off x="5724000" y="72000"/>
            <a:ext cx="3348000" cy="4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EMT_Storyboard_Version1.0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공지사항 목록 클릭 후 상세보기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 클릭 후 공지사항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108540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567864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216216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420192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325404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1259640" y="2500560"/>
            <a:ext cx="441864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 제목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8" name="CustomShape 12"/>
          <p:cNvSpPr/>
          <p:nvPr/>
        </p:nvSpPr>
        <p:spPr>
          <a:xfrm>
            <a:off x="1259640" y="3076560"/>
            <a:ext cx="4418640" cy="2160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 내용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39" name="CustomShape 13"/>
          <p:cNvSpPr/>
          <p:nvPr/>
        </p:nvSpPr>
        <p:spPr>
          <a:xfrm>
            <a:off x="4676040" y="4876920"/>
            <a:ext cx="90360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40" name="CustomShape 14"/>
          <p:cNvSpPr/>
          <p:nvPr/>
        </p:nvSpPr>
        <p:spPr>
          <a:xfrm>
            <a:off x="1259640" y="2788560"/>
            <a:ext cx="441864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작성자 작성일 조회수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41" name="CustomShape 15"/>
          <p:cNvSpPr/>
          <p:nvPr/>
        </p:nvSpPr>
        <p:spPr>
          <a:xfrm>
            <a:off x="1259640" y="4804920"/>
            <a:ext cx="4418640" cy="431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6"/>
          <p:cNvSpPr/>
          <p:nvPr/>
        </p:nvSpPr>
        <p:spPr>
          <a:xfrm>
            <a:off x="1259640" y="2500560"/>
            <a:ext cx="4418640" cy="2736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7"/>
          <p:cNvSpPr/>
          <p:nvPr/>
        </p:nvSpPr>
        <p:spPr>
          <a:xfrm>
            <a:off x="1115640" y="22330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44" name="CustomShape 18"/>
          <p:cNvSpPr/>
          <p:nvPr/>
        </p:nvSpPr>
        <p:spPr>
          <a:xfrm>
            <a:off x="4676040" y="4876920"/>
            <a:ext cx="90360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9"/>
          <p:cNvSpPr/>
          <p:nvPr/>
        </p:nvSpPr>
        <p:spPr>
          <a:xfrm>
            <a:off x="4532040" y="466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46" name="CustomShape 20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공지사항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Table 1"/>
          <p:cNvGraphicFramePr/>
          <p:nvPr/>
        </p:nvGraphicFramePr>
        <p:xfrm>
          <a:off x="1379520" y="2610720"/>
          <a:ext cx="4248000" cy="2595600"/>
        </p:xfrm>
        <a:graphic>
          <a:graphicData uri="http://schemas.openxmlformats.org/drawingml/2006/table">
            <a:tbl>
              <a:tblPr/>
              <a:tblGrid>
                <a:gridCol w="849600"/>
                <a:gridCol w="849600"/>
                <a:gridCol w="849600"/>
                <a:gridCol w="849600"/>
                <a:gridCol w="8496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날짜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조회수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8" name="CustomShape 2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108540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567864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216216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420192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325404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4201920" y="1784520"/>
            <a:ext cx="947520" cy="276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공지사항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4201920" y="2061000"/>
            <a:ext cx="947520" cy="276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문제공유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문제공유 클릭 후 게시판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글쓰기 버튼 누른 후 글쓰기 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4201920" y="2061000"/>
            <a:ext cx="947520" cy="2761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5"/>
          <p:cNvSpPr/>
          <p:nvPr/>
        </p:nvSpPr>
        <p:spPr>
          <a:xfrm>
            <a:off x="4002480" y="19108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4676040" y="4869000"/>
            <a:ext cx="831600" cy="28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글쓰기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63" name="CustomShape 17"/>
          <p:cNvSpPr/>
          <p:nvPr/>
        </p:nvSpPr>
        <p:spPr>
          <a:xfrm>
            <a:off x="4676040" y="4869000"/>
            <a:ext cx="83160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8"/>
          <p:cNvSpPr/>
          <p:nvPr/>
        </p:nvSpPr>
        <p:spPr>
          <a:xfrm>
            <a:off x="4532040" y="46753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65" name="CustomShape 1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목록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948360" y="1352520"/>
            <a:ext cx="2004480" cy="3156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본인이 쓴 글 수정페이지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본인이 쓴 글 삭제하기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문제공유 게시판 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댓 글 내용 입력 후 댓 글 등록하기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108540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567864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216216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420192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325404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1259640" y="2500560"/>
            <a:ext cx="441864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제목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1259640" y="3076560"/>
            <a:ext cx="4418640" cy="2160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내용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4676040" y="4876920"/>
            <a:ext cx="90360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1259640" y="2788560"/>
            <a:ext cx="441864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작성자 작성일 조회수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0" name="CustomShape 15"/>
          <p:cNvSpPr/>
          <p:nvPr/>
        </p:nvSpPr>
        <p:spPr>
          <a:xfrm>
            <a:off x="1259640" y="4804920"/>
            <a:ext cx="4418640" cy="431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6"/>
          <p:cNvSpPr/>
          <p:nvPr/>
        </p:nvSpPr>
        <p:spPr>
          <a:xfrm>
            <a:off x="4676040" y="4876920"/>
            <a:ext cx="90360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7"/>
          <p:cNvSpPr/>
          <p:nvPr/>
        </p:nvSpPr>
        <p:spPr>
          <a:xfrm>
            <a:off x="4532040" y="466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3" name="CustomShape 18"/>
          <p:cNvSpPr/>
          <p:nvPr/>
        </p:nvSpPr>
        <p:spPr>
          <a:xfrm>
            <a:off x="3574440" y="4876920"/>
            <a:ext cx="90360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4" name="CustomShape 19"/>
          <p:cNvSpPr/>
          <p:nvPr/>
        </p:nvSpPr>
        <p:spPr>
          <a:xfrm>
            <a:off x="2483640" y="4876920"/>
            <a:ext cx="903600" cy="287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5" name="CustomShape 20"/>
          <p:cNvSpPr/>
          <p:nvPr/>
        </p:nvSpPr>
        <p:spPr>
          <a:xfrm>
            <a:off x="3574440" y="4885200"/>
            <a:ext cx="90360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1"/>
          <p:cNvSpPr/>
          <p:nvPr/>
        </p:nvSpPr>
        <p:spPr>
          <a:xfrm>
            <a:off x="2483640" y="4886640"/>
            <a:ext cx="90360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2"/>
          <p:cNvSpPr/>
          <p:nvPr/>
        </p:nvSpPr>
        <p:spPr>
          <a:xfrm>
            <a:off x="3461760" y="466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8" name="CustomShape 23"/>
          <p:cNvSpPr/>
          <p:nvPr/>
        </p:nvSpPr>
        <p:spPr>
          <a:xfrm>
            <a:off x="2339640" y="466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9" name="CustomShape 24"/>
          <p:cNvSpPr/>
          <p:nvPr/>
        </p:nvSpPr>
        <p:spPr>
          <a:xfrm>
            <a:off x="1259640" y="5236920"/>
            <a:ext cx="4418640" cy="784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댓글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90" name="CustomShape 25"/>
          <p:cNvSpPr/>
          <p:nvPr/>
        </p:nvSpPr>
        <p:spPr>
          <a:xfrm>
            <a:off x="1907640" y="5301360"/>
            <a:ext cx="30960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6"/>
          <p:cNvSpPr/>
          <p:nvPr/>
        </p:nvSpPr>
        <p:spPr>
          <a:xfrm>
            <a:off x="5128200" y="5301360"/>
            <a:ext cx="451800" cy="215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92" name="CustomShape 27"/>
          <p:cNvSpPr/>
          <p:nvPr/>
        </p:nvSpPr>
        <p:spPr>
          <a:xfrm>
            <a:off x="5128200" y="5301360"/>
            <a:ext cx="451800" cy="215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8"/>
          <p:cNvSpPr/>
          <p:nvPr/>
        </p:nvSpPr>
        <p:spPr>
          <a:xfrm>
            <a:off x="4932000" y="5202720"/>
            <a:ext cx="247320" cy="217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94" name="CustomShape 2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 클릭 후 게시판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제목과 내용 작성 후 글 등록하기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296" name="Table 2"/>
          <p:cNvGraphicFramePr/>
          <p:nvPr/>
        </p:nvGraphicFramePr>
        <p:xfrm>
          <a:off x="1098720" y="2288520"/>
          <a:ext cx="4896360" cy="3012480"/>
        </p:xfrm>
        <a:graphic>
          <a:graphicData uri="http://schemas.openxmlformats.org/drawingml/2006/table">
            <a:tbl>
              <a:tblPr/>
              <a:tblGrid>
                <a:gridCol w="979200"/>
                <a:gridCol w="3917160"/>
              </a:tblGrid>
              <a:tr h="474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38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108540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2" name="CustomShape 8"/>
          <p:cNvSpPr/>
          <p:nvPr/>
        </p:nvSpPr>
        <p:spPr>
          <a:xfrm>
            <a:off x="567864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216216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420192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325404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5149800" y="5517360"/>
            <a:ext cx="86184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1085400" y="5528880"/>
            <a:ext cx="86184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941400" y="52750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5005800" y="52995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글 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 클릭 후 게시판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 내용 작성 후 글 수정하기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312" name="Table 2"/>
          <p:cNvGraphicFramePr/>
          <p:nvPr/>
        </p:nvGraphicFramePr>
        <p:xfrm>
          <a:off x="1098720" y="2288520"/>
          <a:ext cx="4896360" cy="3012480"/>
        </p:xfrm>
        <a:graphic>
          <a:graphicData uri="http://schemas.openxmlformats.org/drawingml/2006/table">
            <a:tbl>
              <a:tblPr/>
              <a:tblGrid>
                <a:gridCol w="979200"/>
                <a:gridCol w="3917160"/>
              </a:tblGrid>
              <a:tr h="474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38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3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17" name="CustomShape 7"/>
          <p:cNvSpPr/>
          <p:nvPr/>
        </p:nvSpPr>
        <p:spPr>
          <a:xfrm>
            <a:off x="108540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18" name="CustomShape 8"/>
          <p:cNvSpPr/>
          <p:nvPr/>
        </p:nvSpPr>
        <p:spPr>
          <a:xfrm>
            <a:off x="567864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216216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420192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1" name="CustomShape 11"/>
          <p:cNvSpPr/>
          <p:nvPr/>
        </p:nvSpPr>
        <p:spPr>
          <a:xfrm>
            <a:off x="325404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2" name="CustomShape 12"/>
          <p:cNvSpPr/>
          <p:nvPr/>
        </p:nvSpPr>
        <p:spPr>
          <a:xfrm>
            <a:off x="5149800" y="5517360"/>
            <a:ext cx="86184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3" name="CustomShape 13"/>
          <p:cNvSpPr/>
          <p:nvPr/>
        </p:nvSpPr>
        <p:spPr>
          <a:xfrm>
            <a:off x="1085400" y="5528880"/>
            <a:ext cx="861840" cy="287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4" name="CustomShape 14"/>
          <p:cNvSpPr/>
          <p:nvPr/>
        </p:nvSpPr>
        <p:spPr>
          <a:xfrm>
            <a:off x="941400" y="52750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5" name="CustomShape 15"/>
          <p:cNvSpPr/>
          <p:nvPr/>
        </p:nvSpPr>
        <p:spPr>
          <a:xfrm>
            <a:off x="5005800" y="52995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6" name="CustomShape 16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글 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705920" y="4293000"/>
            <a:ext cx="57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9528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"/>
          <p:cNvSpPr/>
          <p:nvPr/>
        </p:nvSpPr>
        <p:spPr>
          <a:xfrm>
            <a:off x="39528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4"/>
          <p:cNvSpPr/>
          <p:nvPr/>
        </p:nvSpPr>
        <p:spPr>
          <a:xfrm>
            <a:off x="39528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5"/>
          <p:cNvSpPr/>
          <p:nvPr/>
        </p:nvSpPr>
        <p:spPr>
          <a:xfrm>
            <a:off x="39528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11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570888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219240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5" name="CustomShape 9"/>
          <p:cNvSpPr/>
          <p:nvPr/>
        </p:nvSpPr>
        <p:spPr>
          <a:xfrm>
            <a:off x="423216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328428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7" name="CustomShape 11"/>
          <p:cNvSpPr/>
          <p:nvPr/>
        </p:nvSpPr>
        <p:spPr>
          <a:xfrm>
            <a:off x="611640" y="4293000"/>
            <a:ext cx="396000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댓글 내용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8" name="CustomShape 12"/>
          <p:cNvSpPr/>
          <p:nvPr/>
        </p:nvSpPr>
        <p:spPr>
          <a:xfrm>
            <a:off x="539640" y="3851640"/>
            <a:ext cx="64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댓글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339" name="Table 13"/>
          <p:cNvGraphicFramePr/>
          <p:nvPr/>
        </p:nvGraphicFramePr>
        <p:xfrm>
          <a:off x="611640" y="4797000"/>
          <a:ext cx="4752000" cy="1112040"/>
        </p:xfrm>
        <a:graphic>
          <a:graphicData uri="http://schemas.openxmlformats.org/drawingml/2006/table">
            <a:tbl>
              <a:tblPr/>
              <a:tblGrid>
                <a:gridCol w="955080"/>
                <a:gridCol w="955080"/>
                <a:gridCol w="28418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작성일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0" name="CustomShape 14"/>
          <p:cNvSpPr/>
          <p:nvPr/>
        </p:nvSpPr>
        <p:spPr>
          <a:xfrm>
            <a:off x="683640" y="1917000"/>
            <a:ext cx="4680000" cy="136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상세보기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1" name="CustomShape 15"/>
          <p:cNvSpPr/>
          <p:nvPr/>
        </p:nvSpPr>
        <p:spPr>
          <a:xfrm>
            <a:off x="4768920" y="3383280"/>
            <a:ext cx="5950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2" name="CustomShape 16"/>
          <p:cNvSpPr/>
          <p:nvPr/>
        </p:nvSpPr>
        <p:spPr>
          <a:xfrm>
            <a:off x="4119480" y="3385440"/>
            <a:ext cx="5950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3" name="CustomShape 17"/>
          <p:cNvSpPr/>
          <p:nvPr/>
        </p:nvSpPr>
        <p:spPr>
          <a:xfrm>
            <a:off x="3485160" y="3381480"/>
            <a:ext cx="5950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4" name="CustomShape 18"/>
          <p:cNvSpPr/>
          <p:nvPr/>
        </p:nvSpPr>
        <p:spPr>
          <a:xfrm>
            <a:off x="4705920" y="4293000"/>
            <a:ext cx="57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9"/>
          <p:cNvSpPr/>
          <p:nvPr/>
        </p:nvSpPr>
        <p:spPr>
          <a:xfrm>
            <a:off x="4572000" y="41436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0"/>
          <p:cNvSpPr/>
          <p:nvPr/>
        </p:nvSpPr>
        <p:spPr>
          <a:xfrm>
            <a:off x="4634280" y="411516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7" name="CustomShape 21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댓글 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8" name="CustomShape 22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댓글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178240" y="2719440"/>
            <a:ext cx="1538640" cy="304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로그아웃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178240" y="2419560"/>
            <a:ext cx="1538640" cy="304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5178240" y="2094120"/>
            <a:ext cx="1538640" cy="304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문법점수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5178240" y="1789560"/>
            <a:ext cx="1538640" cy="3045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6948360" y="135720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복습할 문제 다시보기 링크 클릭 후 복습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395280" y="135720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7"/>
          <p:cNvSpPr/>
          <p:nvPr/>
        </p:nvSpPr>
        <p:spPr>
          <a:xfrm>
            <a:off x="395280" y="135720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8"/>
          <p:cNvSpPr/>
          <p:nvPr/>
        </p:nvSpPr>
        <p:spPr>
          <a:xfrm>
            <a:off x="706680" y="2387880"/>
            <a:ext cx="4467240" cy="3456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 리스트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7" name="CustomShape 9"/>
          <p:cNvSpPr/>
          <p:nvPr/>
        </p:nvSpPr>
        <p:spPr>
          <a:xfrm>
            <a:off x="395280" y="610992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0"/>
          <p:cNvSpPr/>
          <p:nvPr/>
        </p:nvSpPr>
        <p:spPr>
          <a:xfrm>
            <a:off x="395280" y="135720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1115640" y="135720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5708880" y="135720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1" name="CustomShape 13"/>
          <p:cNvSpPr/>
          <p:nvPr/>
        </p:nvSpPr>
        <p:spPr>
          <a:xfrm>
            <a:off x="2192400" y="135720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2" name="CustomShape 14"/>
          <p:cNvSpPr/>
          <p:nvPr/>
        </p:nvSpPr>
        <p:spPr>
          <a:xfrm>
            <a:off x="4232160" y="135720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3" name="CustomShape 15"/>
          <p:cNvSpPr/>
          <p:nvPr/>
        </p:nvSpPr>
        <p:spPr>
          <a:xfrm>
            <a:off x="3284280" y="135720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5181840" y="1772640"/>
            <a:ext cx="1549800" cy="3045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7"/>
          <p:cNvSpPr/>
          <p:nvPr/>
        </p:nvSpPr>
        <p:spPr>
          <a:xfrm>
            <a:off x="5076000" y="16286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6" name="CustomShape 18"/>
          <p:cNvSpPr/>
          <p:nvPr/>
        </p:nvSpPr>
        <p:spPr>
          <a:xfrm>
            <a:off x="757800" y="3010320"/>
            <a:ext cx="1135440" cy="37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복습번호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7" name="CustomShape 19"/>
          <p:cNvSpPr/>
          <p:nvPr/>
        </p:nvSpPr>
        <p:spPr>
          <a:xfrm>
            <a:off x="1904760" y="3010320"/>
            <a:ext cx="1146600" cy="37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문제유형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3051720" y="3010320"/>
            <a:ext cx="945720" cy="37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9" name="CustomShape 21"/>
          <p:cNvSpPr/>
          <p:nvPr/>
        </p:nvSpPr>
        <p:spPr>
          <a:xfrm>
            <a:off x="3911760" y="3010320"/>
            <a:ext cx="1163160" cy="37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다시보기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0" name="CustomShape 22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 복습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9528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"/>
          <p:cNvSpPr/>
          <p:nvPr/>
        </p:nvSpPr>
        <p:spPr>
          <a:xfrm>
            <a:off x="39528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3"/>
          <p:cNvSpPr/>
          <p:nvPr/>
        </p:nvSpPr>
        <p:spPr>
          <a:xfrm>
            <a:off x="39528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39528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11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570888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219240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423216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328428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5708880" y="178452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1" name="CustomShape 11"/>
          <p:cNvSpPr/>
          <p:nvPr/>
        </p:nvSpPr>
        <p:spPr>
          <a:xfrm>
            <a:off x="5708880" y="214236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문법점수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2" name="CustomShape 12"/>
          <p:cNvSpPr/>
          <p:nvPr/>
        </p:nvSpPr>
        <p:spPr>
          <a:xfrm>
            <a:off x="5708880" y="2502360"/>
            <a:ext cx="10288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3" name="CustomShape 13"/>
          <p:cNvSpPr/>
          <p:nvPr/>
        </p:nvSpPr>
        <p:spPr>
          <a:xfrm>
            <a:off x="5708880" y="286236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로그아웃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4" name="CustomShape 14"/>
          <p:cNvSpPr/>
          <p:nvPr/>
        </p:nvSpPr>
        <p:spPr>
          <a:xfrm>
            <a:off x="539640" y="2051640"/>
            <a:ext cx="18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그래프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5" name="CustomShape 15"/>
          <p:cNvSpPr/>
          <p:nvPr/>
        </p:nvSpPr>
        <p:spPr>
          <a:xfrm>
            <a:off x="539640" y="3491640"/>
            <a:ext cx="18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점수목록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86" name="CustomShape 16"/>
          <p:cNvSpPr/>
          <p:nvPr/>
        </p:nvSpPr>
        <p:spPr>
          <a:xfrm>
            <a:off x="755640" y="2493000"/>
            <a:ext cx="3600000" cy="935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그래프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387" name="Table 17"/>
          <p:cNvGraphicFramePr/>
          <p:nvPr/>
        </p:nvGraphicFramePr>
        <p:xfrm>
          <a:off x="730080" y="4005000"/>
          <a:ext cx="4775760" cy="1112040"/>
        </p:xfrm>
        <a:graphic>
          <a:graphicData uri="http://schemas.openxmlformats.org/drawingml/2006/table">
            <a:tbl>
              <a:tblPr/>
              <a:tblGrid>
                <a:gridCol w="955080"/>
                <a:gridCol w="955080"/>
                <a:gridCol w="955080"/>
                <a:gridCol w="955080"/>
                <a:gridCol w="9554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회차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점수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날짜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8" name="CustomShape 18"/>
          <p:cNvSpPr/>
          <p:nvPr/>
        </p:nvSpPr>
        <p:spPr>
          <a:xfrm>
            <a:off x="5714280" y="2157120"/>
            <a:ext cx="1017720" cy="3448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9"/>
          <p:cNvSpPr/>
          <p:nvPr/>
        </p:nvSpPr>
        <p:spPr>
          <a:xfrm>
            <a:off x="5580000" y="20077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20"/>
          <p:cNvSpPr/>
          <p:nvPr/>
        </p:nvSpPr>
        <p:spPr>
          <a:xfrm>
            <a:off x="5642280" y="197928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91" name="CustomShape 21"/>
          <p:cNvSpPr/>
          <p:nvPr/>
        </p:nvSpPr>
        <p:spPr>
          <a:xfrm>
            <a:off x="529560" y="2075760"/>
            <a:ext cx="1017720" cy="3448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2"/>
          <p:cNvSpPr/>
          <p:nvPr/>
        </p:nvSpPr>
        <p:spPr>
          <a:xfrm>
            <a:off x="395640" y="19260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3"/>
          <p:cNvSpPr/>
          <p:nvPr/>
        </p:nvSpPr>
        <p:spPr>
          <a:xfrm>
            <a:off x="457920" y="189792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94" name="CustomShape 24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문법점수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그래프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95" name="CustomShape 25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점수 확인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95280" y="1352520"/>
            <a:ext cx="634248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2"/>
          <p:cNvSpPr/>
          <p:nvPr/>
        </p:nvSpPr>
        <p:spPr>
          <a:xfrm>
            <a:off x="39528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3"/>
          <p:cNvSpPr/>
          <p:nvPr/>
        </p:nvSpPr>
        <p:spPr>
          <a:xfrm>
            <a:off x="39528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4"/>
          <p:cNvSpPr/>
          <p:nvPr/>
        </p:nvSpPr>
        <p:spPr>
          <a:xfrm>
            <a:off x="39528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11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1" name="CustomShape 6"/>
          <p:cNvSpPr/>
          <p:nvPr/>
        </p:nvSpPr>
        <p:spPr>
          <a:xfrm>
            <a:off x="570888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2" name="CustomShape 7"/>
          <p:cNvSpPr/>
          <p:nvPr/>
        </p:nvSpPr>
        <p:spPr>
          <a:xfrm>
            <a:off x="219240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423216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4" name="CustomShape 9"/>
          <p:cNvSpPr/>
          <p:nvPr/>
        </p:nvSpPr>
        <p:spPr>
          <a:xfrm>
            <a:off x="328428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5708880" y="178452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6" name="CustomShape 11"/>
          <p:cNvSpPr/>
          <p:nvPr/>
        </p:nvSpPr>
        <p:spPr>
          <a:xfrm>
            <a:off x="5708880" y="214236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문법점수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5708880" y="2502360"/>
            <a:ext cx="10288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5708880" y="286236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로그아웃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539640" y="2123640"/>
            <a:ext cx="18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내 정보 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410" name="Table 15"/>
          <p:cNvGraphicFramePr/>
          <p:nvPr/>
        </p:nvGraphicFramePr>
        <p:xfrm>
          <a:off x="824760" y="2709000"/>
          <a:ext cx="4178880" cy="2193480"/>
        </p:xfrm>
        <a:graphic>
          <a:graphicData uri="http://schemas.openxmlformats.org/drawingml/2006/table">
            <a:tbl>
              <a:tblPr/>
              <a:tblGrid>
                <a:gridCol w="1586880"/>
                <a:gridCol w="2592000"/>
              </a:tblGrid>
              <a:tr h="434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가입일자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변경 비밀번호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변경 비밀번호 확인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이메일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1" name="CustomShape 16"/>
          <p:cNvSpPr/>
          <p:nvPr/>
        </p:nvSpPr>
        <p:spPr>
          <a:xfrm>
            <a:off x="3924000" y="5085360"/>
            <a:ext cx="57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탈퇴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12" name="CustomShape 17"/>
          <p:cNvSpPr/>
          <p:nvPr/>
        </p:nvSpPr>
        <p:spPr>
          <a:xfrm>
            <a:off x="3276000" y="5085360"/>
            <a:ext cx="57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13" name="CustomShape 18"/>
          <p:cNvSpPr/>
          <p:nvPr/>
        </p:nvSpPr>
        <p:spPr>
          <a:xfrm>
            <a:off x="4572000" y="5085360"/>
            <a:ext cx="57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14" name="CustomShape 19"/>
          <p:cNvSpPr/>
          <p:nvPr/>
        </p:nvSpPr>
        <p:spPr>
          <a:xfrm>
            <a:off x="5724000" y="2493000"/>
            <a:ext cx="99288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0"/>
          <p:cNvSpPr/>
          <p:nvPr/>
        </p:nvSpPr>
        <p:spPr>
          <a:xfrm>
            <a:off x="5590080" y="23432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1"/>
          <p:cNvSpPr/>
          <p:nvPr/>
        </p:nvSpPr>
        <p:spPr>
          <a:xfrm>
            <a:off x="5652360" y="231480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17" name="CustomShape 22"/>
          <p:cNvSpPr/>
          <p:nvPr/>
        </p:nvSpPr>
        <p:spPr>
          <a:xfrm>
            <a:off x="3265920" y="5119200"/>
            <a:ext cx="57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23"/>
          <p:cNvSpPr/>
          <p:nvPr/>
        </p:nvSpPr>
        <p:spPr>
          <a:xfrm>
            <a:off x="3132000" y="49694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24"/>
          <p:cNvSpPr/>
          <p:nvPr/>
        </p:nvSpPr>
        <p:spPr>
          <a:xfrm>
            <a:off x="3194280" y="494100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20" name="CustomShape 25"/>
          <p:cNvSpPr/>
          <p:nvPr/>
        </p:nvSpPr>
        <p:spPr>
          <a:xfrm>
            <a:off x="3913920" y="5119200"/>
            <a:ext cx="57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6"/>
          <p:cNvSpPr/>
          <p:nvPr/>
        </p:nvSpPr>
        <p:spPr>
          <a:xfrm>
            <a:off x="3780000" y="49694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27"/>
          <p:cNvSpPr/>
          <p:nvPr/>
        </p:nvSpPr>
        <p:spPr>
          <a:xfrm>
            <a:off x="3842280" y="494100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23" name="CustomShape 28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본인정보수정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회원탈퇴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24" name="CustomShape 2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내 정보 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2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3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4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1" name="CustomShape 7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2" name="CustomShape 8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3" name="CustomShape 9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4" name="CustomShape 10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5" name="CustomShape 11"/>
          <p:cNvSpPr/>
          <p:nvPr/>
        </p:nvSpPr>
        <p:spPr>
          <a:xfrm>
            <a:off x="5220000" y="5373360"/>
            <a:ext cx="59940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36" name="CustomShape 12"/>
          <p:cNvSpPr/>
          <p:nvPr/>
        </p:nvSpPr>
        <p:spPr>
          <a:xfrm>
            <a:off x="4140000" y="5373360"/>
            <a:ext cx="5659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437" name="Table 13"/>
          <p:cNvGraphicFramePr/>
          <p:nvPr/>
        </p:nvGraphicFramePr>
        <p:xfrm>
          <a:off x="896760" y="2180880"/>
          <a:ext cx="4970880" cy="2541960"/>
        </p:xfrm>
        <a:graphic>
          <a:graphicData uri="http://schemas.openxmlformats.org/drawingml/2006/table">
            <a:tbl>
              <a:tblPr/>
              <a:tblGrid>
                <a:gridCol w="1226880"/>
                <a:gridCol w="936000"/>
                <a:gridCol w="1584000"/>
                <a:gridCol w="1224000"/>
              </a:tblGrid>
              <a:tr h="321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이메일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가입일자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Button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Button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Button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Button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Button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CustomShape 14"/>
          <p:cNvSpPr/>
          <p:nvPr/>
        </p:nvSpPr>
        <p:spPr>
          <a:xfrm>
            <a:off x="5220000" y="5373360"/>
            <a:ext cx="57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5"/>
          <p:cNvSpPr/>
          <p:nvPr/>
        </p:nvSpPr>
        <p:spPr>
          <a:xfrm>
            <a:off x="5086080" y="52236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6"/>
          <p:cNvSpPr/>
          <p:nvPr/>
        </p:nvSpPr>
        <p:spPr>
          <a:xfrm>
            <a:off x="5148360" y="519516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41" name="CustomShape 17"/>
          <p:cNvSpPr/>
          <p:nvPr/>
        </p:nvSpPr>
        <p:spPr>
          <a:xfrm>
            <a:off x="4129920" y="5373360"/>
            <a:ext cx="57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8"/>
          <p:cNvSpPr/>
          <p:nvPr/>
        </p:nvSpPr>
        <p:spPr>
          <a:xfrm>
            <a:off x="3996000" y="5204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9"/>
          <p:cNvSpPr/>
          <p:nvPr/>
        </p:nvSpPr>
        <p:spPr>
          <a:xfrm>
            <a:off x="4058280" y="517608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44" name="CustomShape 20"/>
          <p:cNvSpPr/>
          <p:nvPr/>
        </p:nvSpPr>
        <p:spPr>
          <a:xfrm>
            <a:off x="1115640" y="1340640"/>
            <a:ext cx="863640" cy="44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21"/>
          <p:cNvSpPr/>
          <p:nvPr/>
        </p:nvSpPr>
        <p:spPr>
          <a:xfrm>
            <a:off x="981360" y="11912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22"/>
          <p:cNvSpPr/>
          <p:nvPr/>
        </p:nvSpPr>
        <p:spPr>
          <a:xfrm>
            <a:off x="1043640" y="116280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47" name="CustomShape 23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회원삭제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48" name="CustomShape 24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 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23640" y="114336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323640" y="114336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323640" y="58960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611640" y="1917000"/>
            <a:ext cx="208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가입 승인링크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60800" y="1739880"/>
            <a:ext cx="301320" cy="353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메일인증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948360" y="1352520"/>
            <a:ext cx="2004480" cy="2940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가입승인 메일 확인 후 가입 승인 링크 확인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가입 승인 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graphicFrame><p:nvGraphicFramePr><p:cNvPr id="449" name="Table 1"/><p:cNvGraphicFramePr/><p:nvPr/></p:nvGraphicFramePr><p:xfrm><a:off x="1098720" y="2288520"/><a:ext cx="4877640" cy="2868480"/></p:xfrm><a:graphic><a:graphicData uri="http://schemas.openxmlformats.org/drawingml/2006/table"><a:tbl><a:tblPr/><a:tblGrid><a:gridCol w="975240"/><a:gridCol w="975240"/><a:gridCol w="975240"/><a:gridCol w="975240"/><a:gridCol w="976680"/></a:tblGrid><a:tr h="353880"><a:tc><a:txBody><a:bodyPr></a:bodyPr><a:p><a:pPr algn="ctr"><a:lnSpc><a:spcPct val="100000"/></a:lnSpc></a:pPr><a:r><a:rPr lang="en-US" sz="900" spc="-1" strike="noStrike"><a:solidFill><a:srgbClr val="000000"/></a:solidFill><a:uFill><a:solidFill><a:srgbClr val="ffffff"/></a:solidFill></a:uFill><a:latin typeface="맑은 고딕"/></a:rPr><a:t>삭제선택</a:t></a:r><a:endParaRPr lang="en-US" sz="1800" spc="-1" strike="noStrike"><a:solidFill><a:srgbClr val="000000"/></a:solidFill><a:uFill><a:solidFill><a:srgbClr val="ffffff"/></a:solidFill></a:uFill><a:latin typeface="굴림"/></a:endParaRPr></a:p><a:p><a:pPr algn="ctr"><a:lnSpc><a:spcPct val="100000"/></a:lnSpc></a:pPr><a:r><a:rPr lang="en-US" sz="900" spc="-1" strike="noStrike"><a:solidFill><a:srgbClr val="000000"/></a:solidFill><a:uFill><a:solidFill><a:srgbClr val="ffffff"/></a:solidFill></a:uFill><a:latin typeface="맑은 고딕"/></a:rPr><a:t>라디오 버튼</a:t></a:r><a:endParaRPr lang="en-US" sz="1800" spc="-1" strike="noStrike"><a:solidFill><a:srgbClr val="000000"/></a:solidFill><a:uFill><a:solidFill><a:srgbClr val="ffffff"/></a:solidFill></a:uFill><a:latin typeface="굴림"/></a:endParaRPr></a:p></a:txBody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anchor="ctr"></a:bodyPr><a:p><a:pPr algn="ctr"><a:lnSpc><a:spcPct val="100000"/></a:lnSpc></a:pPr><a:r><a:rPr lang="en-US" sz="1200" spc="-1" strike="noStrike"><a:solidFill><a:srgbClr val="000000"/></a:solidFill><a:uFill><a:solidFill><a:srgbClr val="ffffff"/></a:solidFill></a:uFill><a:latin typeface="맑은 고딕"/></a:rPr><a:t>번호</a:t></a:r><a:endParaRPr lang="en-US" sz="1800" spc="-1" strike="noStrike"><a:solidFill><a:srgbClr val="000000"/></a:solidFill><a:uFill><a:solidFill><a:srgbClr val="ffffff"/></a:solidFill></a:uFill><a:latin typeface="굴림"/></a:endParaRPr></a:p></a:txBody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anchor="ctr"></a:bodyPr><a:p><a:pPr algn="ctr"><a:lnSpc><a:spcPct val="100000"/></a:lnSpc></a:pPr><a:r><a:rPr lang="en-US" sz="1200" spc="-1" strike="noStrike"><a:solidFill><a:srgbClr val="000000"/></a:solidFill><a:uFill><a:solidFill><a:srgbClr val="ffffff"/></a:solidFill></a:uFill><a:latin typeface="맑은 고딕"/></a:rPr><a:t>유형</a:t></a:r><a:endParaRPr lang="en-US" sz="1800" spc="-1" strike="noStrike"><a:solidFill><a:srgbClr val="000000"/></a:solidFill><a:uFill><a:solidFill><a:srgbClr val="ffffff"/></a:solidFill></a:uFill><a:latin typeface="굴림"/></a:endParaRPr></a:p></a:txBody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 gridSpan="2"><a:txBody><a:bodyPr anchor="ctr"></a:bodyPr><a:p><a:pPr algn="ctr"><a:lnSpc><a:spcPct val="100000"/></a:lnSpc></a:pPr><a:r><a:rPr lang="en-US" sz="1200" spc="-1" strike="noStrike"><a:solidFill><a:srgbClr val="000000"/></a:solidFill><a:uFill><a:solidFill><a:srgbClr val="ffffff"/></a:solidFill></a:uFill><a:latin typeface="맑은 고딕"/></a:rPr><a:t>파일 경로</a:t></a:r><a:endParaRPr lang="en-US" sz="1800" spc="-1" strike="noStrike"><a:solidFill><a:srgbClr val="000000"/></a:solidFill><a:uFill><a:solidFill><a:srgbClr val="ffffff"/></a:solidFill></a:uFill><a:latin typeface="굴림"/></a:endParaRPr></a:p></a:txBody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Pr><a:solidFill><a:srgbClr val="729fcf"/></a:solidFill></a:tcPr></a:tc></a:tr><a:tr h="419400"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9400"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9400"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9400"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9400"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7600"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cPr marL="91440" marR="9144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/a:tbl></a:graphicData></a:graphic></p:graphicFrame><p:sp><p:nvSpPr><p:cNvPr id="450" name="CustomShape 2"></p:cNvPr><p:cNvSpPr/><p:nvPr/></p:nvSpPr><p:spPr><a:xfrm><a:off x="6948360" y="1352520"/><a:ext cx="2004480" cy="259200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></a:bodyPr><a:p><a:pPr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스토리 설명</a:t></a:r><a:endParaRPr lang="en-US" sz="1800" spc="-1" strike="noStrike"><a:solidFill><a:srgbClr val="000000"/></a:solidFill><a:uFill><a:solidFill><a:srgbClr val="ffffff"/></a:solidFill></a:uFill><a:latin typeface="굴림"/></a:endParaRPr></a:p><a:p><a:pPr><a:lnSpc><a:spcPct val="100000"/></a:lnSpc></a:pPr><a:endParaRPr lang="en-US" sz="1800" spc="-1" strike="noStrike"><a:solidFill><a:srgbClr val="000000"/></a:solidFill><a:uFill><a:solidFill><a:srgbClr val="ffffff"/></a:solidFill></a:uFill><a:latin typeface="굴림"/></a:endParaRPr></a:p><a:p><a:pPr marL="343080" indent="-342720"><a:lnSpc><a:spcPct val="100000"/></a:lnSpc><a:buClr><a:srgbClr val="000000"/></a:buClr><a:buFont typeface="StarSymbol"/><a:buAutoNum type="arabicPeriod"/></a:pPr><a:r><a:rPr lang="en-US" sz="1400" spc="-1" strike="noStrike"><a:solidFill><a:srgbClr val="000000"/></a:solidFill><a:uFill><a:solidFill><a:srgbClr val="ffffff"/></a:solidFill></a:uFill><a:latin typeface="맑은 고딕"/></a:rPr><a:t>문제 관리 클릭 후 공지 목록 보기</a:t></a:r><a:endParaRPr lang="en-US" sz="1800" spc="-1" strike="noStrike"><a:solidFill><a:srgbClr val="000000"/></a:solidFill><a:uFill><a:solidFill><a:srgbClr val="ffffff"/></a:solidFill></a:uFill><a:latin typeface="굴림"/></a:endParaRPr></a:p><a:p><a:pPr><a:lnSpc><a:spcPct val="100000"/></a:lnSpc></a:pPr><a:endParaRPr lang="en-US" sz="1800" spc="-1" strike="noStrike"><a:solidFill><a:srgbClr val="000000"/></a:solidFill><a:uFill><a:solidFill><a:srgbClr val="ffffff"/></a:solidFill></a:uFill><a:latin typeface="굴림"/></a:endParaRPr></a:p><a:p><a:pPr marL="343080" indent="-342720"><a:lnSpc><a:spcPct val="100000"/></a:lnSpc><a:buClr><a:srgbClr val="000000"/></a:buClr><a:buFont typeface="StarSymbol"/><a:buAutoNum type="arabicPeriod"/></a:pPr><a:r><a:rPr lang="en-US" sz="1400" spc="-1" strike="noStrike"><a:solidFill><a:srgbClr val="000000"/></a:solidFill><a:uFill><a:solidFill><a:srgbClr val="ffffff"/></a:solidFill></a:uFill><a:latin typeface="맑은 고딕"/></a:rPr><a:t>등록 버튼 클릭 후 등록 페이지 가기</a:t></a:r><a:endParaRPr lang="en-US" sz="1800" spc="-1" strike="noStrike"><a:solidFill><a:srgbClr val="000000"/></a:solidFill><a:uFill><a:solidFill><a:srgbClr val="ffffff"/></a:solidFill></a:uFill><a:latin typeface="굴림"/></a:endParaRPr></a:p><a:p><a:pPr><a:lnSpc><a:spcPct val="100000"/></a:lnSpc></a:pPr><a:endParaRPr lang="en-US" sz="1800" spc="-1" strike="noStrike"><a:solidFill><a:srgbClr val="000000"/></a:solidFill><a:uFill><a:solidFill><a:srgbClr val="ffffff"/></a:solidFill></a:uFill><a:latin typeface="굴림"/></a:endParaRPr></a:p><a:p><a:pPr marL="343080" indent="-342720"><a:lnSpc><a:spcPct val="100000"/></a:lnSpc><a:buClr><a:srgbClr val="000000"/></a:buClr><a:buFont typeface="StarSymbol"/><a:buAutoNum type="arabicPeriod"/></a:pPr><a:r><a:rPr lang="en-US" sz="1400" spc="-1" strike="noStrike"><a:solidFill><a:srgbClr val="000000"/></a:solidFill><a:uFill><a:solidFill><a:srgbClr val="ffffff"/></a:solidFill></a:uFill><a:latin typeface="맑은 고딕"/></a:rPr><a:t>라디오 버튼 체크 후 문제 삭제 하기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51" name="CustomShape 3"></p:cNvPr><p:cNvSpPr/><p:nvPr/></p:nvSpPr><p:spPr><a:xfrm><a:off x="365040" y="1352520"/><a:ext cx="6336720" cy="5112360"/></a:xfrm><a:prstGeom prst="rect"><a:avLst></a:avLst></a:prstGeom><a:noFill/><a:ln w="1260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452" name="CustomShape 4"></p:cNvPr><p:cNvSpPr/><p:nvPr/></p:nvSpPr><p:spPr><a:xfrm><a:off x="365040" y="1352520"/><a:ext cx="6332760" cy="431640"/></a:xfrm><a:prstGeom prst="rect"><a:avLst></a:avLst></a:prstGeom><a:noFill/><a:ln w="1260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453" name="CustomShape 5"></p:cNvPr><p:cNvSpPr/><p:nvPr/></p:nvSpPr><p:spPr><a:xfrm><a:off x="365040" y="6104880"/><a:ext cx="6332760" cy="359640"/></a:xfrm><a:prstGeom prst="rect"><a:avLst></a:avLst></a:prstGeom><a:noFill/><a:ln w="1260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454" name="CustomShape 6"></p:cNvPr><p:cNvSpPr/><p:nvPr/></p:nvSpPr><p:spPr><a:xfrm><a:off x="365040" y="1352520"/><a:ext cx="720000" cy="431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로고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55" name="CustomShape 7"></p:cNvPr><p:cNvSpPr/><p:nvPr/></p:nvSpPr><p:spPr><a:xfrm><a:off x="1085400" y="1352520"/><a:ext cx="893880" cy="431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회원관리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56" name="CustomShape 8"></p:cNvPr><p:cNvSpPr/><p:nvPr/></p:nvSpPr><p:spPr><a:xfrm><a:off x="5868000" y="1352520"/><a:ext cx="818640" cy="431640"/></a:xfrm><a:prstGeom prst="rect"><a:avLst></a:avLst></a:prstGeom><a:noFill/><a:ln w="9360"><a:noFill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admin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57" name="CustomShape 9"></p:cNvPr><p:cNvSpPr/><p:nvPr/></p:nvSpPr><p:spPr><a:xfrm><a:off x="1979640" y="1352520"/><a:ext cx="935640" cy="431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문제관리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58" name="CustomShape 10"></p:cNvPr><p:cNvSpPr/><p:nvPr/></p:nvSpPr><p:spPr><a:xfrm><a:off x="3996000" y="1352520"/><a:ext cx="935640" cy="431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공지관리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59" name="CustomShape 11"></p:cNvPr><p:cNvSpPr/><p:nvPr/></p:nvSpPr><p:spPr><a:xfrm><a:off x="2915640" y="1352520"/><a:ext cx="1079640" cy="431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게시판관리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0" name="CustomShape 12"></p:cNvPr><p:cNvSpPr/><p:nvPr/></p:nvSpPr><p:spPr><a:xfrm><a:off x="4932000" y="1352520"/><a:ext cx="935640" cy="431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문법관리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1" name="CustomShape 13"></p:cNvPr><p:cNvSpPr/><p:nvPr/></p:nvSpPr><p:spPr><a:xfrm><a:off x="2655360" y="4695120"/><a:ext cx="719640" cy="359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등록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2" name="CustomShape 14"></p:cNvPr><p:cNvSpPr/><p:nvPr/></p:nvSpPr><p:spPr><a:xfrm><a:off x="4033080" y="4715280"/><a:ext cx="719640" cy="359640"/></a:xfrm><a:prstGeom prst="rect"><a:avLst></a:avLst></a:prstGeom><a:noFill/><a:ln w="9360"><a:solidFill><a:schemeClr val="tx1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400" spc="-1" strike="noStrike"><a:solidFill><a:srgbClr val="000000"/></a:solidFill><a:uFill><a:solidFill><a:srgbClr val="ffffff"/></a:solidFill></a:uFill><a:latin typeface="맑은 고딕"/></a:rPr><a:t>삭제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3" name="CustomShape 15"></p:cNvPr><p:cNvSpPr/><p:nvPr/></p:nvSpPr><p:spPr><a:xfrm><a:off x="1984680" y="1352520"/><a:ext cx="935640" cy="431640"/></a:xfrm><a:prstGeom prst="rect"><a:avLst></a:avLst></a:prstGeom><a:noFill/><a:ln><a:solidFill><a:srgbClr val="ff0000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464" name="CustomShape 16"></p:cNvPr><p:cNvSpPr/><p:nvPr/></p:nvSpPr><p:spPr><a:xfrm><a:off x="2655360" y="4701960"/><a:ext cx="719640" cy="352800"/></a:xfrm><a:prstGeom prst="rect"><a:avLst></a:avLst></a:prstGeom><a:noFill/><a:ln><a:solidFill><a:srgbClr val="ff0000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465" name="CustomShape 17"></p:cNvPr><p:cNvSpPr/><p:nvPr/></p:nvSpPr><p:spPr><a:xfrm><a:off x="4025520" y="4715280"/><a:ext cx="719640" cy="359640"/></a:xfrm><a:prstGeom prst="rect"><a:avLst></a:avLst></a:prstGeom><a:noFill/><a:ln><a:solidFill><a:srgbClr val="ff0000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466" name="CustomShape 18"></p:cNvPr><p:cNvSpPr/><p:nvPr/></p:nvSpPr><p:spPr><a:xfrm><a:off x="2511360" y="4563720"/><a:ext cx="287640" cy="287640"/></a:xfrm><a:prstGeom prst="ellipse"><a:avLst></a:avLst></a:prstGeom><a:solidFill><a:srgbClr val="ff0000"/></a:solidFill><a:ln><a:solidFill><a:srgbClr val="ff0000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맑은 고딕"/></a:rPr><a:t>2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7" name="CustomShape 19"></p:cNvPr><p:cNvSpPr/><p:nvPr/></p:nvSpPr><p:spPr><a:xfrm><a:off x="3879720" y="4509000"/><a:ext cx="287640" cy="287640"/></a:xfrm><a:prstGeom prst="ellipse"><a:avLst></a:avLst></a:prstGeom><a:solidFill><a:srgbClr val="ff0000"/></a:solidFill><a:ln><a:solidFill><a:srgbClr val="ff0000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맑은 고딕"/></a:rPr><a:t>3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8" name="CustomShape 20"></p:cNvPr><p:cNvSpPr/><p:nvPr/></p:nvSpPr><p:spPr><a:xfrm><a:off x="1891440" y="1208520"/><a:ext cx="287640" cy="287640"/></a:xfrm><a:prstGeom prst="ellipse"><a:avLst></a:avLst></a:prstGeom><a:solidFill><a:srgbClr val="ff0000"/></a:solidFill><a:ln><a:solidFill><a:srgbClr val="ff0000"/></a:solidFill><a:round/></a:ln></p:spPr><p:style><a:lnRef idx="2"><a:schemeClr val="accent1"><a:shade val="50000"/></a:schemeClr></a:lnRef><a:fillRef idx="1"><a:schemeClr val="accent1"/></a:fillRef><a:effectRef idx="0"><a:schemeClr val="accent1"/></a:effectRef><a:fontRef idx="minor"/></p:style><p:txBody><a:bodyPr lIns="90000" rIns="90000" tIns="45000" bIns="4500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맑은 고딕"/></a:rPr><a:t>1</a:t></a:r><a:endParaRPr lang="en-US" sz="1800" spc="-1" strike="noStrike"><a:solidFill><a:srgbClr val="000000"/></a:solidFill><a:uFill><a:solidFill><a:srgbClr val="ffffff"/></a:solidFill></a:uFill><a:latin typeface="굴림"/></a:endParaRPr></a:p></p:txBody></p:sp><p:sp><p:nvSpPr><p:cNvPr id="469" name="CustomShape 21"></p:cNvPr><p:cNvSpPr/><p:nvPr/></p:nvSpPr><p:spPr><a:xfrm><a:off x="1259640" y="97560"/><a:ext cx="7704360" cy="51696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en-US" sz="2800" spc="-1" strike="noStrike"><a:solidFill><a:srgbClr val="000000"/></a:solidFill><a:uFill><a:solidFill><a:srgbClr val="ffffff"/></a:solidFill></a:uFill><a:latin typeface="맑은 고딕"/></a:rPr><a:t>관리자 </a:t></a:r><a:r><a:rPr lang="en-US" sz="2800" spc="-1" strike="noStrike"><a:solidFill><a:srgbClr val="000000"/></a:solidFill><a:uFill><a:solidFill><a:srgbClr val="ffffff"/></a:solidFill></a:uFill><a:latin typeface="맑은 고딕"/></a:rPr><a:t>- </a:t></a:r><a:r><a:rPr lang="en-US" sz="2800" spc="-1" strike="noStrike"><a:solidFill><a:srgbClr val="000000"/></a:solidFill><a:uFill><a:solidFill><a:srgbClr val="ffffff"/></a:solidFill></a:uFill><a:latin typeface="맑은 고딕"/></a:rPr><a:t>토스 문제관리</a:t></a:r><a:endParaRPr lang="en-US" sz="1800" spc="-1" strike="noStrike"><a:solidFill><a:srgbClr val="000000"/></a:solidFill><a:uFill><a:solidFill><a:srgbClr val="ffffff"/></a:solidFill></a:uFill><a:latin typeface="굴림"/></a:endParaRPr></a:p></p:txBody></p:sp></p:spTree></p:cSld>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Table 1"/>
          <p:cNvGraphicFramePr/>
          <p:nvPr/>
        </p:nvGraphicFramePr>
        <p:xfrm>
          <a:off x="1098720" y="2288520"/>
          <a:ext cx="4877640" cy="2938680"/>
        </p:xfrm>
        <a:graphic>
          <a:graphicData uri="http://schemas.openxmlformats.org/drawingml/2006/table">
            <a:tbl>
              <a:tblPr/>
              <a:tblGrid>
                <a:gridCol w="1384920"/>
                <a:gridCol w="565920"/>
                <a:gridCol w="975240"/>
                <a:gridCol w="975240"/>
                <a:gridCol w="976320"/>
              </a:tblGrid>
              <a:tr h="387720">
                <a:tc gridSpan="5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문제추가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문제유형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동영상파일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5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문제 미리보기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3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73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5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1" name="CustomShape 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 유형 선택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동영상 파일 선택 후 문제 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돌아가기 버튼 클릭 후 문제 목록 페이지로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77" name="CustomShape 8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78" name="CustomShape 9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79" name="CustomShape 10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1" name="CustomShape 12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2" name="CustomShape 13"/>
          <p:cNvSpPr/>
          <p:nvPr/>
        </p:nvSpPr>
        <p:spPr>
          <a:xfrm>
            <a:off x="2655360" y="4695120"/>
            <a:ext cx="719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3" name="CustomShape 14"/>
          <p:cNvSpPr/>
          <p:nvPr/>
        </p:nvSpPr>
        <p:spPr>
          <a:xfrm>
            <a:off x="4033080" y="4715280"/>
            <a:ext cx="89856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돌아가기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4" name="CustomShape 15"/>
          <p:cNvSpPr/>
          <p:nvPr/>
        </p:nvSpPr>
        <p:spPr>
          <a:xfrm>
            <a:off x="2655360" y="4701960"/>
            <a:ext cx="719640" cy="3528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16"/>
          <p:cNvSpPr/>
          <p:nvPr/>
        </p:nvSpPr>
        <p:spPr>
          <a:xfrm>
            <a:off x="4025520" y="4715280"/>
            <a:ext cx="90648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7"/>
          <p:cNvSpPr/>
          <p:nvPr/>
        </p:nvSpPr>
        <p:spPr>
          <a:xfrm>
            <a:off x="2511360" y="45637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7" name="CustomShape 18"/>
          <p:cNvSpPr/>
          <p:nvPr/>
        </p:nvSpPr>
        <p:spPr>
          <a:xfrm>
            <a:off x="3879720" y="45090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88" name="CustomShape 1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 문제관리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Table 1"/>
          <p:cNvGraphicFramePr/>
          <p:nvPr/>
        </p:nvGraphicFramePr>
        <p:xfrm>
          <a:off x="1098720" y="2288520"/>
          <a:ext cx="4896360" cy="2980800"/>
        </p:xfrm>
        <a:graphic>
          <a:graphicData uri="http://schemas.openxmlformats.org/drawingml/2006/table">
            <a:tbl>
              <a:tblPr/>
              <a:tblGrid>
                <a:gridCol w="979200"/>
                <a:gridCol w="979200"/>
                <a:gridCol w="979200"/>
                <a:gridCol w="979200"/>
                <a:gridCol w="979560"/>
              </a:tblGrid>
              <a:tr h="35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삭제선택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라디오 버튼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날짜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63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0" name="CustomShape 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관리 클릭 후 게시판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라디오 버튼 체크 후 삭제 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5" name="CustomShape 7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6" name="CustomShape 8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7" name="CustomShape 9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8" name="CustomShape 10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9" name="CustomShape 11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0" name="CustomShape 12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1" name="CustomShape 13"/>
          <p:cNvSpPr/>
          <p:nvPr/>
        </p:nvSpPr>
        <p:spPr>
          <a:xfrm>
            <a:off x="5148000" y="4802400"/>
            <a:ext cx="719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2" name="CustomShape 14"/>
          <p:cNvSpPr/>
          <p:nvPr/>
        </p:nvSpPr>
        <p:spPr>
          <a:xfrm>
            <a:off x="2904120" y="1352520"/>
            <a:ext cx="1091520" cy="431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15"/>
          <p:cNvSpPr/>
          <p:nvPr/>
        </p:nvSpPr>
        <p:spPr>
          <a:xfrm>
            <a:off x="5148000" y="4797000"/>
            <a:ext cx="719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6"/>
          <p:cNvSpPr/>
          <p:nvPr/>
        </p:nvSpPr>
        <p:spPr>
          <a:xfrm>
            <a:off x="5058360" y="45579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5" name="CustomShape 17"/>
          <p:cNvSpPr/>
          <p:nvPr/>
        </p:nvSpPr>
        <p:spPr>
          <a:xfrm>
            <a:off x="2760120" y="1208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6" name="CustomShape 18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 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Table 1"/>
          <p:cNvGraphicFramePr/>
          <p:nvPr/>
        </p:nvGraphicFramePr>
        <p:xfrm>
          <a:off x="1098720" y="2288520"/>
          <a:ext cx="4896360" cy="2980800"/>
        </p:xfrm>
        <a:graphic>
          <a:graphicData uri="http://schemas.openxmlformats.org/drawingml/2006/table">
            <a:tbl>
              <a:tblPr/>
              <a:tblGrid>
                <a:gridCol w="979200"/>
                <a:gridCol w="979200"/>
                <a:gridCol w="979200"/>
                <a:gridCol w="979200"/>
                <a:gridCol w="979560"/>
              </a:tblGrid>
              <a:tr h="35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삭제선택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라디오 버튼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날짜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63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8" name="CustomShape 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 관리 클릭 후 공지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글 등록 버튼 클릭 후 등록 페이지 가기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라디오 버튼 체크 후 삭제 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7" name="CustomShape 11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9" name="CustomShape 13"/>
          <p:cNvSpPr/>
          <p:nvPr/>
        </p:nvSpPr>
        <p:spPr>
          <a:xfrm>
            <a:off x="4284000" y="4797000"/>
            <a:ext cx="719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글등록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20" name="CustomShape 14"/>
          <p:cNvSpPr/>
          <p:nvPr/>
        </p:nvSpPr>
        <p:spPr>
          <a:xfrm>
            <a:off x="5148000" y="4802400"/>
            <a:ext cx="719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21" name="CustomShape 15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16"/>
          <p:cNvSpPr/>
          <p:nvPr/>
        </p:nvSpPr>
        <p:spPr>
          <a:xfrm>
            <a:off x="4284000" y="4802400"/>
            <a:ext cx="719640" cy="3546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17"/>
          <p:cNvSpPr/>
          <p:nvPr/>
        </p:nvSpPr>
        <p:spPr>
          <a:xfrm>
            <a:off x="5148000" y="4797000"/>
            <a:ext cx="719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18"/>
          <p:cNvSpPr/>
          <p:nvPr/>
        </p:nvSpPr>
        <p:spPr>
          <a:xfrm>
            <a:off x="4140000" y="45590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25" name="CustomShape 19"/>
          <p:cNvSpPr/>
          <p:nvPr/>
        </p:nvSpPr>
        <p:spPr>
          <a:xfrm>
            <a:off x="5058360" y="45579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26" name="CustomShape 20"/>
          <p:cNvSpPr/>
          <p:nvPr/>
        </p:nvSpPr>
        <p:spPr>
          <a:xfrm>
            <a:off x="3852000" y="1208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27" name="CustomShape 21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" name="Table 1"/>
          <p:cNvGraphicFramePr/>
          <p:nvPr/>
        </p:nvGraphicFramePr>
        <p:xfrm>
          <a:off x="1098720" y="2288520"/>
          <a:ext cx="4896360" cy="3012480"/>
        </p:xfrm>
        <a:graphic>
          <a:graphicData uri="http://schemas.openxmlformats.org/drawingml/2006/table">
            <a:tbl>
              <a:tblPr/>
              <a:tblGrid>
                <a:gridCol w="979200"/>
                <a:gridCol w="3917160"/>
              </a:tblGrid>
              <a:tr h="474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38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9" name="CustomShape 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 보기 클릭 후 공지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 내용 작성 후 글 등록하기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4" name="CustomShape 7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5" name="CustomShape 8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6" name="CustomShape 9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7" name="CustomShape 10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8" name="CustomShape 11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39" name="CustomShape 12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40" name="CustomShape 13"/>
          <p:cNvSpPr/>
          <p:nvPr/>
        </p:nvSpPr>
        <p:spPr>
          <a:xfrm>
            <a:off x="1085400" y="5517360"/>
            <a:ext cx="11098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41" name="CustomShape 14"/>
          <p:cNvSpPr/>
          <p:nvPr/>
        </p:nvSpPr>
        <p:spPr>
          <a:xfrm>
            <a:off x="4898880" y="5528880"/>
            <a:ext cx="11098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글등록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42" name="CustomShape 15"/>
          <p:cNvSpPr/>
          <p:nvPr/>
        </p:nvSpPr>
        <p:spPr>
          <a:xfrm>
            <a:off x="1085400" y="5517360"/>
            <a:ext cx="110988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16"/>
          <p:cNvSpPr/>
          <p:nvPr/>
        </p:nvSpPr>
        <p:spPr>
          <a:xfrm>
            <a:off x="4898880" y="5517360"/>
            <a:ext cx="110988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17"/>
          <p:cNvSpPr/>
          <p:nvPr/>
        </p:nvSpPr>
        <p:spPr>
          <a:xfrm>
            <a:off x="941400" y="53733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45" name="CustomShape 18"/>
          <p:cNvSpPr/>
          <p:nvPr/>
        </p:nvSpPr>
        <p:spPr>
          <a:xfrm>
            <a:off x="4754880" y="53733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46" name="CustomShape 1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" name="Table 1"/>
          <p:cNvGraphicFramePr/>
          <p:nvPr/>
        </p:nvGraphicFramePr>
        <p:xfrm>
          <a:off x="1083600" y="2277000"/>
          <a:ext cx="5000400" cy="2980800"/>
        </p:xfrm>
        <a:graphic>
          <a:graphicData uri="http://schemas.openxmlformats.org/drawingml/2006/table">
            <a:tbl>
              <a:tblPr/>
              <a:tblGrid>
                <a:gridCol w="824040"/>
                <a:gridCol w="3240360"/>
                <a:gridCol w="936000"/>
              </a:tblGrid>
              <a:tr h="348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질문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회차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0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8" name="CustomShape 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 클릭 후 문법문제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문제등록 클릭 후 문제 등록 페이지 가기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4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5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6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3" name="CustomShape 7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4" name="CustomShape 8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5" name="CustomShape 9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6" name="CustomShape 10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7" name="CustomShape 11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8" name="CustomShape 12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9" name="CustomShape 13"/>
          <p:cNvSpPr/>
          <p:nvPr/>
        </p:nvSpPr>
        <p:spPr>
          <a:xfrm>
            <a:off x="2915640" y="4653000"/>
            <a:ext cx="129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60" name="CustomShape 14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15"/>
          <p:cNvSpPr/>
          <p:nvPr/>
        </p:nvSpPr>
        <p:spPr>
          <a:xfrm>
            <a:off x="2915640" y="4653000"/>
            <a:ext cx="1295640" cy="431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6"/>
          <p:cNvSpPr/>
          <p:nvPr/>
        </p:nvSpPr>
        <p:spPr>
          <a:xfrm>
            <a:off x="2771640" y="43650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63" name="CustomShape 17"/>
          <p:cNvSpPr/>
          <p:nvPr/>
        </p:nvSpPr>
        <p:spPr>
          <a:xfrm>
            <a:off x="4788000" y="11404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64" name="CustomShape 18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RC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 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 문제 작성 후 등록하기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 목록 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3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4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5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2" name="CustomShape 8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3" name="CustomShape 9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4" name="CustomShape 10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5" name="CustomShape 11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6" name="CustomShape 12"/>
          <p:cNvSpPr/>
          <p:nvPr/>
        </p:nvSpPr>
        <p:spPr>
          <a:xfrm>
            <a:off x="1475640" y="2061000"/>
            <a:ext cx="4248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질문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7" name="CustomShape 13"/>
          <p:cNvSpPr/>
          <p:nvPr/>
        </p:nvSpPr>
        <p:spPr>
          <a:xfrm>
            <a:off x="1475640" y="2493000"/>
            <a:ext cx="4248000" cy="115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8" name="CustomShape 14"/>
          <p:cNvSpPr/>
          <p:nvPr/>
        </p:nvSpPr>
        <p:spPr>
          <a:xfrm>
            <a:off x="1474920" y="364500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9" name="CustomShape 15"/>
          <p:cNvSpPr/>
          <p:nvPr/>
        </p:nvSpPr>
        <p:spPr>
          <a:xfrm>
            <a:off x="1474920" y="388548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0" name="CustomShape 16"/>
          <p:cNvSpPr/>
          <p:nvPr/>
        </p:nvSpPr>
        <p:spPr>
          <a:xfrm>
            <a:off x="1474920" y="412596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1" name="CustomShape 17"/>
          <p:cNvSpPr/>
          <p:nvPr/>
        </p:nvSpPr>
        <p:spPr>
          <a:xfrm>
            <a:off x="1474920" y="436608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2" name="CustomShape 18"/>
          <p:cNvSpPr/>
          <p:nvPr/>
        </p:nvSpPr>
        <p:spPr>
          <a:xfrm>
            <a:off x="1474920" y="4606560"/>
            <a:ext cx="971640" cy="2664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3" name="CustomShape 19"/>
          <p:cNvSpPr/>
          <p:nvPr/>
        </p:nvSpPr>
        <p:spPr>
          <a:xfrm>
            <a:off x="1474920" y="4873320"/>
            <a:ext cx="4248000" cy="28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4" name="CustomShape 20"/>
          <p:cNvSpPr/>
          <p:nvPr/>
        </p:nvSpPr>
        <p:spPr>
          <a:xfrm>
            <a:off x="3780000" y="5445360"/>
            <a:ext cx="93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5" name="CustomShape 21"/>
          <p:cNvSpPr/>
          <p:nvPr/>
        </p:nvSpPr>
        <p:spPr>
          <a:xfrm>
            <a:off x="4788000" y="5445360"/>
            <a:ext cx="93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돌아가기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6" name="CustomShape 22"/>
          <p:cNvSpPr/>
          <p:nvPr/>
        </p:nvSpPr>
        <p:spPr>
          <a:xfrm>
            <a:off x="3780000" y="5445360"/>
            <a:ext cx="93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3"/>
          <p:cNvSpPr/>
          <p:nvPr/>
        </p:nvSpPr>
        <p:spPr>
          <a:xfrm>
            <a:off x="4788000" y="5445360"/>
            <a:ext cx="93528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24"/>
          <p:cNvSpPr/>
          <p:nvPr/>
        </p:nvSpPr>
        <p:spPr>
          <a:xfrm>
            <a:off x="3636000" y="52898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9" name="CustomShape 25"/>
          <p:cNvSpPr/>
          <p:nvPr/>
        </p:nvSpPr>
        <p:spPr>
          <a:xfrm>
            <a:off x="4716000" y="52502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0" name="CustomShape 26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RC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 관리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등록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3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4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5" name="CustomShape 5"/>
          <p:cNvSpPr/>
          <p:nvPr/>
        </p:nvSpPr>
        <p:spPr>
          <a:xfrm>
            <a:off x="1085400" y="1352520"/>
            <a:ext cx="89388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6" name="CustomShape 6"/>
          <p:cNvSpPr/>
          <p:nvPr/>
        </p:nvSpPr>
        <p:spPr>
          <a:xfrm>
            <a:off x="5868000" y="1352520"/>
            <a:ext cx="81864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admin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7" name="CustomShape 7"/>
          <p:cNvSpPr/>
          <p:nvPr/>
        </p:nvSpPr>
        <p:spPr>
          <a:xfrm>
            <a:off x="197964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8" name="CustomShape 8"/>
          <p:cNvSpPr/>
          <p:nvPr/>
        </p:nvSpPr>
        <p:spPr>
          <a:xfrm>
            <a:off x="3996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9" name="CustomShape 9"/>
          <p:cNvSpPr/>
          <p:nvPr/>
        </p:nvSpPr>
        <p:spPr>
          <a:xfrm>
            <a:off x="29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0" name="CustomShape 10"/>
          <p:cNvSpPr/>
          <p:nvPr/>
        </p:nvSpPr>
        <p:spPr>
          <a:xfrm>
            <a:off x="4932000" y="1352520"/>
            <a:ext cx="935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1" name="CustomShape 11"/>
          <p:cNvSpPr/>
          <p:nvPr/>
        </p:nvSpPr>
        <p:spPr>
          <a:xfrm>
            <a:off x="1475640" y="2061000"/>
            <a:ext cx="4248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질문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2" name="CustomShape 12"/>
          <p:cNvSpPr/>
          <p:nvPr/>
        </p:nvSpPr>
        <p:spPr>
          <a:xfrm>
            <a:off x="1475640" y="2493000"/>
            <a:ext cx="4248000" cy="115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3" name="CustomShape 13"/>
          <p:cNvSpPr/>
          <p:nvPr/>
        </p:nvSpPr>
        <p:spPr>
          <a:xfrm>
            <a:off x="1474920" y="364500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4" name="CustomShape 14"/>
          <p:cNvSpPr/>
          <p:nvPr/>
        </p:nvSpPr>
        <p:spPr>
          <a:xfrm>
            <a:off x="1474920" y="388548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5" name="CustomShape 15"/>
          <p:cNvSpPr/>
          <p:nvPr/>
        </p:nvSpPr>
        <p:spPr>
          <a:xfrm>
            <a:off x="1474920" y="412596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6" name="CustomShape 16"/>
          <p:cNvSpPr/>
          <p:nvPr/>
        </p:nvSpPr>
        <p:spPr>
          <a:xfrm>
            <a:off x="1474920" y="4366080"/>
            <a:ext cx="4248000" cy="240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답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7" name="CustomShape 17"/>
          <p:cNvSpPr/>
          <p:nvPr/>
        </p:nvSpPr>
        <p:spPr>
          <a:xfrm>
            <a:off x="1474920" y="4606560"/>
            <a:ext cx="971640" cy="2664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8" name="CustomShape 18"/>
          <p:cNvSpPr/>
          <p:nvPr/>
        </p:nvSpPr>
        <p:spPr>
          <a:xfrm>
            <a:off x="1474920" y="4873320"/>
            <a:ext cx="4248000" cy="28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9" name="CustomShape 19"/>
          <p:cNvSpPr/>
          <p:nvPr/>
        </p:nvSpPr>
        <p:spPr>
          <a:xfrm>
            <a:off x="3780000" y="5445360"/>
            <a:ext cx="93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0" name="CustomShape 20"/>
          <p:cNvSpPr/>
          <p:nvPr/>
        </p:nvSpPr>
        <p:spPr>
          <a:xfrm>
            <a:off x="4788000" y="5445360"/>
            <a:ext cx="93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목록보기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1" name="CustomShape 21"/>
          <p:cNvSpPr/>
          <p:nvPr/>
        </p:nvSpPr>
        <p:spPr>
          <a:xfrm>
            <a:off x="2771640" y="5445360"/>
            <a:ext cx="93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2" name="CustomShape 2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 문제 삭제하기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 재 작성 후 수정하기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 목록 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3" name="CustomShape 23"/>
          <p:cNvSpPr/>
          <p:nvPr/>
        </p:nvSpPr>
        <p:spPr>
          <a:xfrm>
            <a:off x="2771640" y="5445360"/>
            <a:ext cx="93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CustomShape 24"/>
          <p:cNvSpPr/>
          <p:nvPr/>
        </p:nvSpPr>
        <p:spPr>
          <a:xfrm>
            <a:off x="3780000" y="5445360"/>
            <a:ext cx="93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25"/>
          <p:cNvSpPr/>
          <p:nvPr/>
        </p:nvSpPr>
        <p:spPr>
          <a:xfrm>
            <a:off x="4788000" y="5445360"/>
            <a:ext cx="93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26"/>
          <p:cNvSpPr/>
          <p:nvPr/>
        </p:nvSpPr>
        <p:spPr>
          <a:xfrm>
            <a:off x="2627640" y="51613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7" name="CustomShape 27"/>
          <p:cNvSpPr/>
          <p:nvPr/>
        </p:nvSpPr>
        <p:spPr>
          <a:xfrm>
            <a:off x="3708000" y="51681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8" name="CustomShape 28"/>
          <p:cNvSpPr/>
          <p:nvPr/>
        </p:nvSpPr>
        <p:spPr>
          <a:xfrm>
            <a:off x="4719960" y="516816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9" name="CustomShape 2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RC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문법관리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수정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37200" y="2040120"/>
            <a:ext cx="3384000" cy="4176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927440" y="3433320"/>
            <a:ext cx="266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이메일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333520" y="4718520"/>
            <a:ext cx="194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927440" y="2198520"/>
            <a:ext cx="2664000" cy="71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083320" y="5538600"/>
            <a:ext cx="24462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2081520" y="5754600"/>
            <a:ext cx="24480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927440" y="3433320"/>
            <a:ext cx="2664000" cy="431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1841400" y="3278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2333520" y="4714920"/>
            <a:ext cx="1944000" cy="43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2189520" y="457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2081520" y="5528880"/>
            <a:ext cx="2448000" cy="43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1927440" y="52506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6948360" y="1352520"/>
            <a:ext cx="2004480" cy="2940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가입시 입력한 이메일 입력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찾기 버튼 클릭 하면 아이디 확인 가능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 페이지 이동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 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37200" y="2040120"/>
            <a:ext cx="3384000" cy="4176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927440" y="3433320"/>
            <a:ext cx="266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27440" y="3989880"/>
            <a:ext cx="266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이메일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333520" y="4718520"/>
            <a:ext cx="194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27440" y="2198520"/>
            <a:ext cx="2664000" cy="71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083320" y="5538600"/>
            <a:ext cx="24462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2081520" y="5754600"/>
            <a:ext cx="24480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1927440" y="3433320"/>
            <a:ext cx="2664000" cy="9882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9"/>
          <p:cNvSpPr/>
          <p:nvPr/>
        </p:nvSpPr>
        <p:spPr>
          <a:xfrm>
            <a:off x="1841400" y="3278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333520" y="4714920"/>
            <a:ext cx="1944000" cy="43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2189520" y="457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2081520" y="5528880"/>
            <a:ext cx="2448000" cy="43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3"/>
          <p:cNvSpPr/>
          <p:nvPr/>
        </p:nvSpPr>
        <p:spPr>
          <a:xfrm>
            <a:off x="1927440" y="52506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6948360" y="1352520"/>
            <a:ext cx="2004480" cy="3069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입력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입력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 버튼 클릭 하면 해당 메일로 비밀번호 발송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 페이지 이동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 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입력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입력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로그인 버튼 클릭 후 로그인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 페이지 이동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 페이지 이동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537200" y="2040120"/>
            <a:ext cx="3384000" cy="4176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1927440" y="3433320"/>
            <a:ext cx="266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927440" y="3989880"/>
            <a:ext cx="266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이메일 입력란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333520" y="4718520"/>
            <a:ext cx="19440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927440" y="2198520"/>
            <a:ext cx="2664000" cy="71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2083320" y="5538600"/>
            <a:ext cx="24462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아이디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비밀번호 찾기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2081520" y="5754600"/>
            <a:ext cx="2448000" cy="2156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회원가입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1927440" y="3433320"/>
            <a:ext cx="2664000" cy="9882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1841400" y="3278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2333520" y="4714920"/>
            <a:ext cx="1944000" cy="43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/>
          <p:cNvSpPr/>
          <p:nvPr/>
        </p:nvSpPr>
        <p:spPr>
          <a:xfrm>
            <a:off x="2189520" y="45709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2081520" y="5528880"/>
            <a:ext cx="2448000" cy="43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5"/>
          <p:cNvSpPr/>
          <p:nvPr/>
        </p:nvSpPr>
        <p:spPr>
          <a:xfrm>
            <a:off x="1927440" y="52506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5280" y="1028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395280" y="1028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541160" y="1856520"/>
            <a:ext cx="4179240" cy="3456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 동영상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95280" y="5780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95280" y="1028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1115640" y="1028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5708880" y="1028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2192400" y="1028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4232160" y="1028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3284280" y="1028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1117440" y="1028520"/>
            <a:ext cx="1077840" cy="431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1043640" y="95652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 모의고사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 메뉴 클릭 후 문제 풀기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95280" y="1028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395280" y="1028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1541160" y="1856520"/>
            <a:ext cx="4179240" cy="3456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 동영상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95280" y="5780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95280" y="1028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115640" y="1028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5708880" y="1028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2192400" y="1028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4232160" y="1028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3284280" y="1028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2195640" y="1460520"/>
            <a:ext cx="1091520" cy="327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 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2195640" y="1788480"/>
            <a:ext cx="1091520" cy="327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 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2195640" y="2116800"/>
            <a:ext cx="1091520" cy="327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 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2195640" y="2444760"/>
            <a:ext cx="1091520" cy="327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 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2192400" y="2772720"/>
            <a:ext cx="1091520" cy="327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 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192400" y="3101040"/>
            <a:ext cx="1091520" cy="327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 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4" name="CustomShape 17"/>
          <p:cNvSpPr/>
          <p:nvPr/>
        </p:nvSpPr>
        <p:spPr>
          <a:xfrm>
            <a:off x="2195640" y="1460520"/>
            <a:ext cx="1091520" cy="19681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2048400" y="13366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 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유형 문제 선택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클릭 후 문제 풀기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9528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39528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39528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39528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1564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70888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219240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423216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28428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5708880" y="178452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복습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5708880" y="214236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문법점수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5708880" y="2502360"/>
            <a:ext cx="102888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정보수정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5708880" y="2862360"/>
            <a:ext cx="102312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로그아웃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4572000" y="5085360"/>
            <a:ext cx="575640" cy="359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채점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202" name="Table 15"/>
          <p:cNvGraphicFramePr/>
          <p:nvPr/>
        </p:nvGraphicFramePr>
        <p:xfrm>
          <a:off x="683640" y="2349000"/>
          <a:ext cx="4320000" cy="2160000"/>
        </p:xfrm>
        <a:graphic>
          <a:graphicData uri="http://schemas.openxmlformats.org/drawingml/2006/table">
            <a:tbl>
              <a:tblPr/>
              <a:tblGrid>
                <a:gridCol w="959760"/>
                <a:gridCol w="3360240"/>
              </a:tblGrid>
              <a:tr h="26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문제번호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 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질문내용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71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질문관련 보기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Btn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1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Btn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2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Btn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3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Radio Btn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4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보기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4 </a:t>
                      </a: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내용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" name="CustomShape 16"/>
          <p:cNvSpPr/>
          <p:nvPr/>
        </p:nvSpPr>
        <p:spPr>
          <a:xfrm>
            <a:off x="3265920" y="1340640"/>
            <a:ext cx="965880" cy="443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>
            <a:off x="3132000" y="119124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8"/>
          <p:cNvSpPr/>
          <p:nvPr/>
        </p:nvSpPr>
        <p:spPr>
          <a:xfrm>
            <a:off x="3194280" y="116280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6" name="CustomShape 19"/>
          <p:cNvSpPr/>
          <p:nvPr/>
        </p:nvSpPr>
        <p:spPr>
          <a:xfrm>
            <a:off x="4561920" y="5085360"/>
            <a:ext cx="575640" cy="359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0"/>
          <p:cNvSpPr/>
          <p:nvPr/>
        </p:nvSpPr>
        <p:spPr>
          <a:xfrm>
            <a:off x="4428000" y="493560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4490280" y="4907160"/>
            <a:ext cx="6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RC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채점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0" name="CustomShape 23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RC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Table 1"/>
          <p:cNvGraphicFramePr/>
          <p:nvPr/>
        </p:nvGraphicFramePr>
        <p:xfrm>
          <a:off x="1379520" y="2610720"/>
          <a:ext cx="4248000" cy="2595600"/>
        </p:xfrm>
        <a:graphic>
          <a:graphicData uri="http://schemas.openxmlformats.org/drawingml/2006/table">
            <a:tbl>
              <a:tblPr/>
              <a:tblGrid>
                <a:gridCol w="849600"/>
                <a:gridCol w="849600"/>
                <a:gridCol w="849600"/>
                <a:gridCol w="849600"/>
                <a:gridCol w="8496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번호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제목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날짜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아이디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조회수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2" name="CustomShape 2"/>
          <p:cNvSpPr/>
          <p:nvPr/>
        </p:nvSpPr>
        <p:spPr>
          <a:xfrm>
            <a:off x="365040" y="1352520"/>
            <a:ext cx="6336720" cy="51123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365040" y="1352520"/>
            <a:ext cx="6332760" cy="431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365040" y="6104880"/>
            <a:ext cx="6332760" cy="3596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365040" y="1352520"/>
            <a:ext cx="72000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1085400" y="1352520"/>
            <a:ext cx="107964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토익스피킹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5678640" y="1352520"/>
            <a:ext cx="1008000" cy="431640"/>
          </a:xfrm>
          <a:prstGeom prst="rect">
            <a:avLst/>
          </a:prstGeom>
          <a:noFill/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2162160" y="1352520"/>
            <a:ext cx="1091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토스파트별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420192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게시판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54040" y="1352520"/>
            <a:ext cx="947520" cy="431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문법문제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4201920" y="1784520"/>
            <a:ext cx="947520" cy="276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공지사항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4201920" y="2061000"/>
            <a:ext cx="947520" cy="276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문제공유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6948360" y="1352520"/>
            <a:ext cx="2004480" cy="2592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스토리 설명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공지사항 클릭 후 목록 보기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4201920" y="1784520"/>
            <a:ext cx="947520" cy="2761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5"/>
          <p:cNvSpPr/>
          <p:nvPr/>
        </p:nvSpPr>
        <p:spPr>
          <a:xfrm>
            <a:off x="4057920" y="1624680"/>
            <a:ext cx="287640" cy="28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1259640" y="97560"/>
            <a:ext cx="7704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공지사항 목록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Application>LibreOffice/5.0.5.2$Windows_x86 LibreOffice_project/55b006a02d247b5f7215fc6ea0fde844b30035b3</Application>
  <Paragraphs>572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2016-04-28T00:57:39Z</dcterms:created>
  <dc:creator>hkedu</dc:creator>
  <dc:language>ko-KR</dc:language>
  <dcterms:modified xsi:type="dcterms:W3CDTF">2016-05-02T17:15:00Z</dcterms:modified>
  <cp:revision>46</cp:revision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