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2" r:id="rId2"/>
    <p:sldId id="273" r:id="rId3"/>
    <p:sldId id="274" r:id="rId4"/>
    <p:sldId id="275" r:id="rId5"/>
    <p:sldId id="256" r:id="rId6"/>
    <p:sldId id="276" r:id="rId7"/>
    <p:sldId id="257" r:id="rId8"/>
    <p:sldId id="282" r:id="rId9"/>
    <p:sldId id="258" r:id="rId10"/>
    <p:sldId id="262" r:id="rId11"/>
    <p:sldId id="267" r:id="rId12"/>
    <p:sldId id="268" r:id="rId13"/>
    <p:sldId id="269" r:id="rId14"/>
    <p:sldId id="270" r:id="rId15"/>
    <p:sldId id="281" r:id="rId16"/>
    <p:sldId id="279" r:id="rId17"/>
    <p:sldId id="283" r:id="rId18"/>
    <p:sldId id="280" r:id="rId19"/>
    <p:sldId id="284" r:id="rId20"/>
    <p:sldId id="277" r:id="rId21"/>
    <p:sldId id="278" r:id="rId22"/>
    <p:sldId id="271" r:id="rId23"/>
    <p:sldId id="259" r:id="rId24"/>
    <p:sldId id="266" r:id="rId25"/>
    <p:sldId id="261" r:id="rId26"/>
    <p:sldId id="265" r:id="rId27"/>
    <p:sldId id="264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3463" autoAdjust="0"/>
  </p:normalViewPr>
  <p:slideViewPr>
    <p:cSldViewPr>
      <p:cViewPr varScale="1">
        <p:scale>
          <a:sx n="69" d="100"/>
          <a:sy n="69" d="100"/>
        </p:scale>
        <p:origin x="-14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8BE47-8B29-423D-A430-B101FEF04119}" type="datetimeFigureOut">
              <a:rPr lang="ko-KR" altLang="en-US" smtClean="0"/>
              <a:t>2016-04-30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88AD7-7F32-4166-B077-A0794FC86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8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56A77-CD8A-4204-AE76-396CCF0392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7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56A77-CD8A-4204-AE76-396CCF0392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4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B73C-A882-479C-9194-ECD4C2E8020E}" type="datetimeFigureOut">
              <a:rPr lang="ko-KR" altLang="en-US" smtClean="0"/>
              <a:t>2016-04-30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F701-32D6-4E99-A10E-2968550AC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1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B73C-A882-479C-9194-ECD4C2E8020E}" type="datetimeFigureOut">
              <a:rPr lang="ko-KR" altLang="en-US" smtClean="0"/>
              <a:t>2016-04-30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F701-32D6-4E99-A10E-2968550AC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35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B73C-A882-479C-9194-ECD4C2E8020E}" type="datetimeFigureOut">
              <a:rPr lang="ko-KR" altLang="en-US" smtClean="0"/>
              <a:t>2016-04-30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F701-32D6-4E99-A10E-2968550AC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4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B73C-A882-479C-9194-ECD4C2E8020E}" type="datetimeFigureOut">
              <a:rPr lang="ko-KR" altLang="en-US" smtClean="0"/>
              <a:t>2016-04-30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F701-32D6-4E99-A10E-2968550AC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55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B73C-A882-479C-9194-ECD4C2E8020E}" type="datetimeFigureOut">
              <a:rPr lang="ko-KR" altLang="en-US" smtClean="0"/>
              <a:t>2016-04-30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F701-32D6-4E99-A10E-2968550AC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8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B73C-A882-479C-9194-ECD4C2E8020E}" type="datetimeFigureOut">
              <a:rPr lang="ko-KR" altLang="en-US" smtClean="0"/>
              <a:t>2016-04-30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F701-32D6-4E99-A10E-2968550AC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1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B73C-A882-479C-9194-ECD4C2E8020E}" type="datetimeFigureOut">
              <a:rPr lang="ko-KR" altLang="en-US" smtClean="0"/>
              <a:t>2016-04-30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F701-32D6-4E99-A10E-2968550AC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9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B73C-A882-479C-9194-ECD4C2E8020E}" type="datetimeFigureOut">
              <a:rPr lang="ko-KR" altLang="en-US" smtClean="0"/>
              <a:t>2016-04-30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F701-32D6-4E99-A10E-2968550AC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B73C-A882-479C-9194-ECD4C2E8020E}" type="datetimeFigureOut">
              <a:rPr lang="ko-KR" altLang="en-US" smtClean="0"/>
              <a:t>2016-04-30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F701-32D6-4E99-A10E-2968550AC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2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B73C-A882-479C-9194-ECD4C2E8020E}" type="datetimeFigureOut">
              <a:rPr lang="ko-KR" altLang="en-US" smtClean="0"/>
              <a:t>2016-04-30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F701-32D6-4E99-A10E-2968550AC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B73C-A882-479C-9194-ECD4C2E8020E}" type="datetimeFigureOut">
              <a:rPr lang="ko-KR" altLang="en-US" smtClean="0"/>
              <a:t>2016-04-30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F701-32D6-4E99-A10E-2968550AC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B73C-A882-479C-9194-ECD4C2E8020E}" type="datetimeFigureOut">
              <a:rPr lang="ko-KR" altLang="en-US" smtClean="0"/>
              <a:t>2016-04-30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EF701-32D6-4E99-A10E-2968550AC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7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회원가입</a:t>
            </a:r>
            <a:endParaRPr lang="ko-KR" alt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15616" y="1052737"/>
            <a:ext cx="3760444" cy="5342984"/>
            <a:chOff x="-1908720" y="1052737"/>
            <a:chExt cx="3760444" cy="5342984"/>
          </a:xfrm>
        </p:grpSpPr>
        <p:grpSp>
          <p:nvGrpSpPr>
            <p:cNvPr id="2" name="Group 1"/>
            <p:cNvGrpSpPr/>
            <p:nvPr/>
          </p:nvGrpSpPr>
          <p:grpSpPr>
            <a:xfrm>
              <a:off x="-1908720" y="1052737"/>
              <a:ext cx="3760444" cy="5342984"/>
              <a:chOff x="-1880222" y="1052737"/>
              <a:chExt cx="3760444" cy="5342984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-1880222" y="1052737"/>
                <a:ext cx="3760444" cy="5342984"/>
                <a:chOff x="1262160" y="1172243"/>
                <a:chExt cx="3590646" cy="4352440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1262160" y="1172243"/>
                  <a:ext cx="3590646" cy="4352440"/>
                  <a:chOff x="1262160" y="1172243"/>
                  <a:chExt cx="3590646" cy="4352440"/>
                </a:xfrm>
              </p:grpSpPr>
              <p:grpSp>
                <p:nvGrpSpPr>
                  <p:cNvPr id="11" name="그룹 10"/>
                  <p:cNvGrpSpPr/>
                  <p:nvPr/>
                </p:nvGrpSpPr>
                <p:grpSpPr>
                  <a:xfrm>
                    <a:off x="1262160" y="1172243"/>
                    <a:ext cx="3590646" cy="4352440"/>
                    <a:chOff x="2862364" y="1172243"/>
                    <a:chExt cx="3590646" cy="4352440"/>
                  </a:xfrm>
                </p:grpSpPr>
                <p:sp>
                  <p:nvSpPr>
                    <p:cNvPr id="4" name="직사각형 3"/>
                    <p:cNvSpPr/>
                    <p:nvPr/>
                  </p:nvSpPr>
                  <p:spPr>
                    <a:xfrm>
                      <a:off x="2862364" y="1172243"/>
                      <a:ext cx="3590646" cy="43524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" name="직사각형 4"/>
                    <p:cNvSpPr/>
                    <p:nvPr/>
                  </p:nvSpPr>
                  <p:spPr>
                    <a:xfrm>
                      <a:off x="3305938" y="2270624"/>
                      <a:ext cx="2664296" cy="43176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아이디 입력란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" name="직사각형 5"/>
                    <p:cNvSpPr/>
                    <p:nvPr/>
                  </p:nvSpPr>
                  <p:spPr>
                    <a:xfrm>
                      <a:off x="3305938" y="3382400"/>
                      <a:ext cx="2664296" cy="43176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패스워드 입력란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" name="직사각형 6"/>
                    <p:cNvSpPr/>
                    <p:nvPr/>
                  </p:nvSpPr>
                  <p:spPr>
                    <a:xfrm>
                      <a:off x="4786998" y="2707897"/>
                      <a:ext cx="1183236" cy="23982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중복확인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" name="직사각형 7"/>
                    <p:cNvSpPr/>
                    <p:nvPr/>
                  </p:nvSpPr>
                  <p:spPr>
                    <a:xfrm>
                      <a:off x="3219876" y="1335690"/>
                      <a:ext cx="2664296" cy="7200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로고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4" name="그룹 13"/>
                  <p:cNvGrpSpPr/>
                  <p:nvPr/>
                </p:nvGrpSpPr>
                <p:grpSpPr>
                  <a:xfrm>
                    <a:off x="1859905" y="4896953"/>
                    <a:ext cx="2448272" cy="432048"/>
                    <a:chOff x="1859905" y="4896953"/>
                    <a:chExt cx="2448272" cy="432048"/>
                  </a:xfrm>
                </p:grpSpPr>
                <p:sp>
                  <p:nvSpPr>
                    <p:cNvPr id="12" name="직사각형 11"/>
                    <p:cNvSpPr/>
                    <p:nvPr/>
                  </p:nvSpPr>
                  <p:spPr>
                    <a:xfrm>
                      <a:off x="1861639" y="4896953"/>
                      <a:ext cx="2446538" cy="216024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비밀번호 찾기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" name="직사각형 12"/>
                    <p:cNvSpPr/>
                    <p:nvPr/>
                  </p:nvSpPr>
                  <p:spPr>
                    <a:xfrm>
                      <a:off x="1859905" y="5112977"/>
                      <a:ext cx="2448272" cy="216024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8" name="그룹 17"/>
                <p:cNvGrpSpPr/>
                <p:nvPr/>
              </p:nvGrpSpPr>
              <p:grpSpPr>
                <a:xfrm>
                  <a:off x="1576901" y="2190309"/>
                  <a:ext cx="2793129" cy="2068877"/>
                  <a:chOff x="1576901" y="2190309"/>
                  <a:chExt cx="2793129" cy="2068877"/>
                </a:xfrm>
              </p:grpSpPr>
              <p:sp>
                <p:nvSpPr>
                  <p:cNvPr id="16" name="직사각형 15"/>
                  <p:cNvSpPr/>
                  <p:nvPr/>
                </p:nvSpPr>
                <p:spPr>
                  <a:xfrm>
                    <a:off x="1705734" y="2286751"/>
                    <a:ext cx="2664296" cy="1972435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>
                    <a:off x="1576901" y="2190309"/>
                    <a:ext cx="288032" cy="28803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1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25" name="그룹 24"/>
                <p:cNvGrpSpPr/>
                <p:nvPr/>
              </p:nvGrpSpPr>
              <p:grpSpPr>
                <a:xfrm>
                  <a:off x="2120449" y="2615480"/>
                  <a:ext cx="1944216" cy="2167541"/>
                  <a:chOff x="2120449" y="2615480"/>
                  <a:chExt cx="1944216" cy="2167541"/>
                </a:xfrm>
              </p:grpSpPr>
              <p:sp>
                <p:nvSpPr>
                  <p:cNvPr id="20" name="직사각형 19"/>
                  <p:cNvSpPr/>
                  <p:nvPr/>
                </p:nvSpPr>
                <p:spPr>
                  <a:xfrm>
                    <a:off x="2120449" y="4347514"/>
                    <a:ext cx="1944216" cy="435507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타원 21"/>
                  <p:cNvSpPr/>
                  <p:nvPr/>
                </p:nvSpPr>
                <p:spPr>
                  <a:xfrm>
                    <a:off x="3058248" y="2615480"/>
                    <a:ext cx="288032" cy="28803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/>
                      <a:t>2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26" name="그룹 25"/>
                <p:cNvGrpSpPr/>
                <p:nvPr/>
              </p:nvGrpSpPr>
              <p:grpSpPr>
                <a:xfrm>
                  <a:off x="1880969" y="4213261"/>
                  <a:ext cx="2448272" cy="1109722"/>
                  <a:chOff x="1880969" y="4213261"/>
                  <a:chExt cx="2448272" cy="1109722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880969" y="4887476"/>
                    <a:ext cx="2448272" cy="435507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" name="타원 23"/>
                  <p:cNvSpPr/>
                  <p:nvPr/>
                </p:nvSpPr>
                <p:spPr>
                  <a:xfrm>
                    <a:off x="1956196" y="4213261"/>
                    <a:ext cx="288032" cy="28803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3</a:t>
                    </a:r>
                    <a:endParaRPr lang="ko-KR" altLang="en-US" dirty="0"/>
                  </a:p>
                </p:txBody>
              </p:sp>
            </p:grpSp>
          </p:grpSp>
          <p:sp>
            <p:nvSpPr>
              <p:cNvPr id="28" name="직사각형 5"/>
              <p:cNvSpPr/>
              <p:nvPr/>
            </p:nvSpPr>
            <p:spPr>
              <a:xfrm>
                <a:off x="-1415672" y="4283792"/>
                <a:ext cx="2790288" cy="5300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패스워드 확인 입력란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5"/>
              <p:cNvSpPr/>
              <p:nvPr/>
            </p:nvSpPr>
            <p:spPr>
              <a:xfrm>
                <a:off x="-1415672" y="3229921"/>
                <a:ext cx="2790288" cy="5300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이메일 입력란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6"/>
              <p:cNvSpPr/>
              <p:nvPr/>
            </p:nvSpPr>
            <p:spPr>
              <a:xfrm>
                <a:off x="-990264" y="4938526"/>
                <a:ext cx="2036156" cy="5300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회원가입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타원 23"/>
            <p:cNvSpPr/>
            <p:nvPr/>
          </p:nvSpPr>
          <p:spPr>
            <a:xfrm>
              <a:off x="-1428269" y="5451681"/>
              <a:ext cx="301653" cy="3535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6948264" y="1352396"/>
            <a:ext cx="2004839" cy="2940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아이디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비밀번호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이메일</a:t>
            </a:r>
            <a:r>
              <a:rPr lang="ko-KR" altLang="en-US" sz="1400" dirty="0">
                <a:solidFill>
                  <a:schemeClr val="tx1"/>
                </a:solidFill>
              </a:rPr>
              <a:t> 입력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중복 확인 버튼 클릭 후 중복확인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회원 가입 버튼 클릭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r>
              <a:rPr lang="ko-KR" altLang="en-US" sz="1400" dirty="0">
                <a:solidFill>
                  <a:schemeClr val="tx1"/>
                </a:solidFill>
              </a:rPr>
              <a:t>회원가입 요청 </a:t>
            </a:r>
            <a:r>
              <a:rPr lang="en-US" altLang="ko-KR" sz="1400" dirty="0">
                <a:solidFill>
                  <a:schemeClr val="tx1"/>
                </a:solidFill>
              </a:rPr>
              <a:t>-&gt;</a:t>
            </a:r>
            <a:r>
              <a:rPr lang="ko-KR" altLang="en-US" sz="1400" dirty="0">
                <a:solidFill>
                  <a:schemeClr val="tx1"/>
                </a:solidFill>
              </a:rPr>
              <a:t>메일로 메일 인증 주소 받음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아이디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비밀번호 찾기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948264" y="1352397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공지사항 목록 클릭 후 상세보기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목록보기 클릭 후 공지사항 목록 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176" y="1352397"/>
            <a:ext cx="6336964" cy="5112568"/>
            <a:chOff x="365176" y="1352397"/>
            <a:chExt cx="6336964" cy="5112568"/>
          </a:xfrm>
        </p:grpSpPr>
        <p:grpSp>
          <p:nvGrpSpPr>
            <p:cNvPr id="22" name="그룹 21"/>
            <p:cNvGrpSpPr/>
            <p:nvPr/>
          </p:nvGrpSpPr>
          <p:grpSpPr>
            <a:xfrm>
              <a:off x="365176" y="1352397"/>
              <a:ext cx="6336964" cy="5112568"/>
              <a:chOff x="365176" y="1352397"/>
              <a:chExt cx="6336964" cy="5112568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365176" y="1352397"/>
                <a:ext cx="6336964" cy="5112568"/>
                <a:chOff x="395276" y="1028459"/>
                <a:chExt cx="6336964" cy="5112568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395276" y="1028459"/>
                  <a:ext cx="6336964" cy="511256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395276" y="1028459"/>
                  <a:ext cx="6333155" cy="43204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395276" y="5780987"/>
                  <a:ext cx="6333155" cy="3600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395276" y="1028459"/>
                  <a:ext cx="720340" cy="4320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smtClean="0">
                      <a:solidFill>
                        <a:schemeClr val="tx1"/>
                      </a:solidFill>
                    </a:rPr>
                    <a:t>로고</a:t>
                  </a:r>
                  <a:endParaRPr lang="ko-KR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1115616" y="1028459"/>
                  <a:ext cx="1080120" cy="4320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토익스피킹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5708818" y="1028459"/>
                  <a:ext cx="1008372" cy="43204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user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2192328" y="1028459"/>
                  <a:ext cx="1091912" cy="4320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토스파트별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4232136" y="1028459"/>
                  <a:ext cx="947896" cy="4320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게시판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3284240" y="1028459"/>
                  <a:ext cx="947896" cy="4320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문법문제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1259632" y="2500660"/>
                <a:ext cx="4419086" cy="2736304"/>
                <a:chOff x="1259632" y="2276872"/>
                <a:chExt cx="4419086" cy="2736304"/>
              </a:xfrm>
            </p:grpSpPr>
            <p:grpSp>
              <p:nvGrpSpPr>
                <p:cNvPr id="19" name="그룹 18"/>
                <p:cNvGrpSpPr/>
                <p:nvPr/>
              </p:nvGrpSpPr>
              <p:grpSpPr>
                <a:xfrm>
                  <a:off x="1259632" y="2276872"/>
                  <a:ext cx="4419086" cy="2736304"/>
                  <a:chOff x="1259632" y="2276872"/>
                  <a:chExt cx="4419086" cy="2736304"/>
                </a:xfrm>
              </p:grpSpPr>
              <p:sp>
                <p:nvSpPr>
                  <p:cNvPr id="15" name="직사각형 14"/>
                  <p:cNvSpPr/>
                  <p:nvPr/>
                </p:nvSpPr>
                <p:spPr>
                  <a:xfrm>
                    <a:off x="1259632" y="2276872"/>
                    <a:ext cx="4419086" cy="2880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공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</a:rPr>
                      <a:t>지</a:t>
                    </a:r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 제목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1259632" y="2852936"/>
                    <a:ext cx="4419086" cy="21602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r>
                      <a:rPr lang="ko-KR" altLang="en-US" sz="1000" dirty="0" smtClean="0">
                        <a:solidFill>
                          <a:schemeClr val="tx1"/>
                        </a:solidFill>
                      </a:rPr>
                      <a:t>공</a:t>
                    </a:r>
                    <a:r>
                      <a:rPr lang="ko-KR" altLang="en-US" sz="1000" dirty="0">
                        <a:solidFill>
                          <a:schemeClr val="tx1"/>
                        </a:solidFill>
                      </a:rPr>
                      <a:t>지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</a:rPr>
                      <a:t> 내용</a:t>
                    </a:r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직사각형 16"/>
                  <p:cNvSpPr/>
                  <p:nvPr/>
                </p:nvSpPr>
                <p:spPr>
                  <a:xfrm>
                    <a:off x="4675984" y="4653136"/>
                    <a:ext cx="904128" cy="2880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 smtClean="0">
                        <a:solidFill>
                          <a:schemeClr val="tx1"/>
                        </a:solidFill>
                      </a:rPr>
                      <a:t>목록보기</a:t>
                    </a:r>
                    <a:endParaRPr lang="ko-KR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직사각형 17"/>
                  <p:cNvSpPr/>
                  <p:nvPr/>
                </p:nvSpPr>
                <p:spPr>
                  <a:xfrm>
                    <a:off x="1259632" y="2564904"/>
                    <a:ext cx="4419086" cy="28803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ko-KR" altLang="en-US" sz="1000" smtClean="0">
                        <a:solidFill>
                          <a:schemeClr val="tx1"/>
                        </a:solidFill>
                      </a:rPr>
                      <a:t>작성자 작성일 조회수</a:t>
                    </a:r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0" name="직사각형 19"/>
                <p:cNvSpPr/>
                <p:nvPr/>
              </p:nvSpPr>
              <p:spPr>
                <a:xfrm>
                  <a:off x="1259632" y="4581128"/>
                  <a:ext cx="4419086" cy="43204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" name="직사각형 1"/>
            <p:cNvSpPr/>
            <p:nvPr/>
          </p:nvSpPr>
          <p:spPr>
            <a:xfrm>
              <a:off x="1259632" y="2500660"/>
              <a:ext cx="4419086" cy="27363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115616" y="2233235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675984" y="4876924"/>
              <a:ext cx="904128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531968" y="466090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사용자 </a:t>
            </a:r>
            <a:r>
              <a:rPr lang="en-US" altLang="ko-KR" sz="2800" dirty="0"/>
              <a:t>-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공지사항 보기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4993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928430"/>
              </p:ext>
            </p:extLst>
          </p:nvPr>
        </p:nvGraphicFramePr>
        <p:xfrm>
          <a:off x="1379487" y="2610741"/>
          <a:ext cx="42484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94"/>
                <a:gridCol w="849694"/>
                <a:gridCol w="849694"/>
                <a:gridCol w="849694"/>
                <a:gridCol w="84969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365176" y="1352397"/>
            <a:ext cx="6336964" cy="5112568"/>
            <a:chOff x="365176" y="1352397"/>
            <a:chExt cx="6336964" cy="5112568"/>
          </a:xfrm>
        </p:grpSpPr>
        <p:grpSp>
          <p:nvGrpSpPr>
            <p:cNvPr id="57" name="그룹 56"/>
            <p:cNvGrpSpPr/>
            <p:nvPr/>
          </p:nvGrpSpPr>
          <p:grpSpPr>
            <a:xfrm>
              <a:off x="365176" y="1352397"/>
              <a:ext cx="6336964" cy="5112568"/>
              <a:chOff x="395276" y="1028459"/>
              <a:chExt cx="6336964" cy="5112568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95276" y="1028459"/>
                <a:ext cx="6336964" cy="51125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95276" y="1028459"/>
                <a:ext cx="6333155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395276" y="5780987"/>
                <a:ext cx="6333155" cy="3600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95276" y="1028459"/>
                <a:ext cx="72034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>
                    <a:solidFill>
                      <a:schemeClr val="tx1"/>
                    </a:solidFill>
                  </a:rPr>
                  <a:t>로고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115616" y="1028459"/>
                <a:ext cx="108012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토익스피킹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708818" y="1028459"/>
                <a:ext cx="1008372" cy="432048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user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192328" y="1028459"/>
                <a:ext cx="1091912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토스파트별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232136" y="1028459"/>
                <a:ext cx="947896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게시판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284240" y="1028459"/>
                <a:ext cx="947896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문법문제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4202036" y="1784445"/>
              <a:ext cx="947896" cy="552806"/>
              <a:chOff x="4202036" y="1784445"/>
              <a:chExt cx="947896" cy="552806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4202036" y="1784445"/>
                <a:ext cx="947896" cy="2764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공지사항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202036" y="2060848"/>
                <a:ext cx="947896" cy="2764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문제공유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6948264" y="1352397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문제공유 클릭 후 게시판 목록 보기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글쓰기 버튼 누른 후 글쓰기 페이지 이동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02036" y="2060847"/>
            <a:ext cx="947896" cy="27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002381" y="19110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984" y="4869160"/>
            <a:ext cx="832120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글쓰기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984" y="4869160"/>
            <a:ext cx="832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31968" y="4675151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사용자 </a:t>
            </a:r>
            <a:r>
              <a:rPr lang="en-US" altLang="ko-KR" sz="2800" dirty="0"/>
              <a:t>-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게시판 목록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66236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948264" y="1352396"/>
            <a:ext cx="2004839" cy="31567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본인이 쓴 글 수정페이지 이동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본인이 쓴 글 삭제하기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문제공유 게시판 목록보기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댓 글 내용 입력 후 댓 글 등록하기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65176" y="1352397"/>
            <a:ext cx="6336964" cy="5112568"/>
            <a:chOff x="365176" y="1352397"/>
            <a:chExt cx="6336964" cy="5112568"/>
          </a:xfrm>
        </p:grpSpPr>
        <p:grpSp>
          <p:nvGrpSpPr>
            <p:cNvPr id="27" name="그룹 26"/>
            <p:cNvGrpSpPr/>
            <p:nvPr/>
          </p:nvGrpSpPr>
          <p:grpSpPr>
            <a:xfrm>
              <a:off x="365176" y="1352397"/>
              <a:ext cx="6336964" cy="5112568"/>
              <a:chOff x="365176" y="1352397"/>
              <a:chExt cx="6336964" cy="5112568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365176" y="1352397"/>
                <a:ext cx="6336964" cy="5112568"/>
                <a:chOff x="365176" y="1352397"/>
                <a:chExt cx="6336964" cy="5112568"/>
              </a:xfrm>
            </p:grpSpPr>
            <p:grpSp>
              <p:nvGrpSpPr>
                <p:cNvPr id="5" name="그룹 4"/>
                <p:cNvGrpSpPr/>
                <p:nvPr/>
              </p:nvGrpSpPr>
              <p:grpSpPr>
                <a:xfrm>
                  <a:off x="365176" y="1352397"/>
                  <a:ext cx="6336964" cy="5112568"/>
                  <a:chOff x="395276" y="1028459"/>
                  <a:chExt cx="6336964" cy="5112568"/>
                </a:xfrm>
              </p:grpSpPr>
              <p:sp>
                <p:nvSpPr>
                  <p:cNvPr id="6" name="직사각형 5"/>
                  <p:cNvSpPr/>
                  <p:nvPr/>
                </p:nvSpPr>
                <p:spPr>
                  <a:xfrm>
                    <a:off x="395276" y="1028459"/>
                    <a:ext cx="6336964" cy="511256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" name="직사각형 6"/>
                  <p:cNvSpPr/>
                  <p:nvPr/>
                </p:nvSpPr>
                <p:spPr>
                  <a:xfrm>
                    <a:off x="395276" y="1028459"/>
                    <a:ext cx="6333155" cy="43204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직사각형 7"/>
                  <p:cNvSpPr/>
                  <p:nvPr/>
                </p:nvSpPr>
                <p:spPr>
                  <a:xfrm>
                    <a:off x="395276" y="5780987"/>
                    <a:ext cx="6333155" cy="3600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직사각형 8"/>
                  <p:cNvSpPr/>
                  <p:nvPr/>
                </p:nvSpPr>
                <p:spPr>
                  <a:xfrm>
                    <a:off x="395276" y="1028459"/>
                    <a:ext cx="720340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smtClean="0">
                        <a:solidFill>
                          <a:schemeClr val="tx1"/>
                        </a:solidFill>
                      </a:rPr>
                      <a:t>로고</a:t>
                    </a:r>
                    <a:endParaRPr lang="ko-KR" alt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직사각형 9"/>
                  <p:cNvSpPr/>
                  <p:nvPr/>
                </p:nvSpPr>
                <p:spPr>
                  <a:xfrm>
                    <a:off x="1115616" y="1028459"/>
                    <a:ext cx="1080120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err="1" smtClean="0">
                        <a:solidFill>
                          <a:schemeClr val="tx1"/>
                        </a:solidFill>
                      </a:rPr>
                      <a:t>토익스피킹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직사각형 10"/>
                  <p:cNvSpPr/>
                  <p:nvPr/>
                </p:nvSpPr>
                <p:spPr>
                  <a:xfrm>
                    <a:off x="5708818" y="1028459"/>
                    <a:ext cx="1008372" cy="43204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user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직사각형 11"/>
                  <p:cNvSpPr/>
                  <p:nvPr/>
                </p:nvSpPr>
                <p:spPr>
                  <a:xfrm>
                    <a:off x="2192328" y="1028459"/>
                    <a:ext cx="1091912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err="1" smtClean="0">
                        <a:solidFill>
                          <a:schemeClr val="tx1"/>
                        </a:solidFill>
                      </a:rPr>
                      <a:t>토스파트별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직사각형 12"/>
                  <p:cNvSpPr/>
                  <p:nvPr/>
                </p:nvSpPr>
                <p:spPr>
                  <a:xfrm>
                    <a:off x="4232136" y="1028459"/>
                    <a:ext cx="947896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게시판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직사각형 13"/>
                  <p:cNvSpPr/>
                  <p:nvPr/>
                </p:nvSpPr>
                <p:spPr>
                  <a:xfrm>
                    <a:off x="3284240" y="1028459"/>
                    <a:ext cx="947896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문법문제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" name="그룹 20"/>
                <p:cNvGrpSpPr/>
                <p:nvPr/>
              </p:nvGrpSpPr>
              <p:grpSpPr>
                <a:xfrm>
                  <a:off x="1259632" y="2500660"/>
                  <a:ext cx="4419086" cy="2736304"/>
                  <a:chOff x="1259632" y="2276872"/>
                  <a:chExt cx="4419086" cy="2736304"/>
                </a:xfrm>
              </p:grpSpPr>
              <p:grpSp>
                <p:nvGrpSpPr>
                  <p:cNvPr id="19" name="그룹 18"/>
                  <p:cNvGrpSpPr/>
                  <p:nvPr/>
                </p:nvGrpSpPr>
                <p:grpSpPr>
                  <a:xfrm>
                    <a:off x="1259632" y="2276872"/>
                    <a:ext cx="4419086" cy="2736304"/>
                    <a:chOff x="1259632" y="2276872"/>
                    <a:chExt cx="4419086" cy="2736304"/>
                  </a:xfrm>
                </p:grpSpPr>
                <p:sp>
                  <p:nvSpPr>
                    <p:cNvPr id="15" name="직사각형 14"/>
                    <p:cNvSpPr/>
                    <p:nvPr/>
                  </p:nvSpPr>
                  <p:spPr>
                    <a:xfrm>
                      <a:off x="1259632" y="2276872"/>
                      <a:ext cx="4419086" cy="28803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" name="직사각형 15"/>
                    <p:cNvSpPr/>
                    <p:nvPr/>
                  </p:nvSpPr>
                  <p:spPr>
                    <a:xfrm>
                      <a:off x="1259632" y="2852936"/>
                      <a:ext cx="4419086" cy="21602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 anchorCtr="0"/>
                    <a:lstStyle/>
                    <a:p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" name="직사각형 16"/>
                    <p:cNvSpPr/>
                    <p:nvPr/>
                  </p:nvSpPr>
                  <p:spPr>
                    <a:xfrm>
                      <a:off x="4675984" y="4653136"/>
                      <a:ext cx="904128" cy="28803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목록보기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" name="직사각형 17"/>
                    <p:cNvSpPr/>
                    <p:nvPr/>
                  </p:nvSpPr>
                  <p:spPr>
                    <a:xfrm>
                      <a:off x="1259632" y="2564904"/>
                      <a:ext cx="4419086" cy="28803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작성자 작성일 조회수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1259632" y="4581128"/>
                    <a:ext cx="4419086" cy="432048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" name="직사각형 2"/>
              <p:cNvSpPr/>
              <p:nvPr/>
            </p:nvSpPr>
            <p:spPr>
              <a:xfrm>
                <a:off x="4675984" y="4876924"/>
                <a:ext cx="904128" cy="2880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531968" y="466090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3574580" y="4876924"/>
              <a:ext cx="904128" cy="2880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삭제하기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483768" y="4876924"/>
              <a:ext cx="904128" cy="2880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수정하기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574580" y="4885308"/>
              <a:ext cx="904128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83768" y="4886573"/>
              <a:ext cx="904128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3461785" y="466090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2339752" y="466090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59632" y="5236964"/>
              <a:ext cx="4419086" cy="7843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1000" dirty="0" err="1" smtClean="0">
                  <a:solidFill>
                    <a:schemeClr val="tx1"/>
                  </a:solidFill>
                </a:rPr>
                <a:t>댓글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07704" y="5301208"/>
              <a:ext cx="3096344" cy="2160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28048" y="5301208"/>
              <a:ext cx="45206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28048" y="5301208"/>
              <a:ext cx="45206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4932040" y="5202721"/>
              <a:ext cx="247672" cy="21728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사용자 </a:t>
            </a:r>
            <a:r>
              <a:rPr lang="en-US" altLang="ko-KR" sz="2800" dirty="0"/>
              <a:t>-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게시판 보기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4095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948264" y="1352397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목록보기 클릭 후 게시판 목록 보기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제목과 내용 작성 후 글 등록하기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61964"/>
              </p:ext>
            </p:extLst>
          </p:nvPr>
        </p:nvGraphicFramePr>
        <p:xfrm>
          <a:off x="1098861" y="2288502"/>
          <a:ext cx="4896545" cy="3012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309"/>
                <a:gridCol w="3917236"/>
              </a:tblGrid>
              <a:tr h="474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5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8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365176" y="1352397"/>
            <a:ext cx="6336964" cy="5112568"/>
            <a:chOff x="365176" y="1352397"/>
            <a:chExt cx="6336964" cy="5112568"/>
          </a:xfrm>
        </p:grpSpPr>
        <p:grpSp>
          <p:nvGrpSpPr>
            <p:cNvPr id="57" name="그룹 56"/>
            <p:cNvGrpSpPr/>
            <p:nvPr/>
          </p:nvGrpSpPr>
          <p:grpSpPr>
            <a:xfrm>
              <a:off x="365176" y="1352397"/>
              <a:ext cx="6336964" cy="5112568"/>
              <a:chOff x="395276" y="1028459"/>
              <a:chExt cx="6336964" cy="5112568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95276" y="1028459"/>
                <a:ext cx="6336964" cy="51125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95276" y="1028459"/>
                <a:ext cx="6333155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395276" y="5780987"/>
                <a:ext cx="6333155" cy="3600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95276" y="1028459"/>
                <a:ext cx="72034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>
                    <a:solidFill>
                      <a:schemeClr val="tx1"/>
                    </a:solidFill>
                  </a:rPr>
                  <a:t>로고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115616" y="1028459"/>
                <a:ext cx="108012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토익스피킹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708818" y="1028459"/>
                <a:ext cx="1008372" cy="432048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user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192328" y="1028459"/>
                <a:ext cx="1091912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토스파트별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232136" y="1028459"/>
                <a:ext cx="947896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게시판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284240" y="1028459"/>
                <a:ext cx="947896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문법문제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5149932" y="5517232"/>
              <a:ext cx="862228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등록하기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85516" y="5529014"/>
              <a:ext cx="862228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목록보기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941500" y="5275014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5005916" y="5299521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사용자 </a:t>
            </a:r>
            <a:r>
              <a:rPr lang="en-US" altLang="ko-KR" sz="2800" dirty="0"/>
              <a:t>-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게시판 글 등록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3464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948264" y="1352397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목록보기 클릭 후 게시판 목록 </a:t>
            </a:r>
            <a:r>
              <a:rPr lang="ko-KR" altLang="en-US" sz="1400" dirty="0" smtClean="0">
                <a:solidFill>
                  <a:schemeClr val="tx1"/>
                </a:solidFill>
              </a:rPr>
              <a:t>보기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수정 내용 작성 후 글 수정하기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62087"/>
              </p:ext>
            </p:extLst>
          </p:nvPr>
        </p:nvGraphicFramePr>
        <p:xfrm>
          <a:off x="1098861" y="2288502"/>
          <a:ext cx="4896545" cy="3012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309"/>
                <a:gridCol w="3917236"/>
              </a:tblGrid>
              <a:tr h="474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5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8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65176" y="1352397"/>
            <a:ext cx="6336964" cy="5112568"/>
            <a:chOff x="365176" y="1352397"/>
            <a:chExt cx="6336964" cy="5112568"/>
          </a:xfrm>
        </p:grpSpPr>
        <p:grpSp>
          <p:nvGrpSpPr>
            <p:cNvPr id="57" name="그룹 56"/>
            <p:cNvGrpSpPr/>
            <p:nvPr/>
          </p:nvGrpSpPr>
          <p:grpSpPr>
            <a:xfrm>
              <a:off x="365176" y="1352397"/>
              <a:ext cx="6336964" cy="5112568"/>
              <a:chOff x="395276" y="1028459"/>
              <a:chExt cx="6336964" cy="5112568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95276" y="1028459"/>
                <a:ext cx="6336964" cy="51125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95276" y="1028459"/>
                <a:ext cx="6333155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395276" y="5780987"/>
                <a:ext cx="6333155" cy="3600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95276" y="1028459"/>
                <a:ext cx="72034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>
                    <a:solidFill>
                      <a:schemeClr val="tx1"/>
                    </a:solidFill>
                  </a:rPr>
                  <a:t>로고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115616" y="1028459"/>
                <a:ext cx="108012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토익스피킹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708818" y="1028459"/>
                <a:ext cx="1008372" cy="432048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user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192328" y="1028459"/>
                <a:ext cx="1091912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토스파트별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232136" y="1028459"/>
                <a:ext cx="947896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게시판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284240" y="1028459"/>
                <a:ext cx="947896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문법문제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5149932" y="5517232"/>
              <a:ext cx="862228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수정하기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85516" y="5529014"/>
              <a:ext cx="862228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>
                  <a:solidFill>
                    <a:schemeClr val="tx1"/>
                  </a:solidFill>
                </a:rPr>
                <a:t>목록보기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941500" y="5275014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5005916" y="5299521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사용자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게시판 글 수정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3464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4706084" y="4293096"/>
            <a:ext cx="576064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95276" y="1352397"/>
            <a:ext cx="6336964" cy="5112568"/>
            <a:chOff x="395276" y="1028459"/>
            <a:chExt cx="6336964" cy="5112568"/>
          </a:xfrm>
        </p:grpSpPr>
        <p:sp>
          <p:nvSpPr>
            <p:cNvPr id="40" name="직사각형 39"/>
            <p:cNvSpPr/>
            <p:nvPr/>
          </p:nvSpPr>
          <p:spPr>
            <a:xfrm>
              <a:off x="395276" y="1028459"/>
              <a:ext cx="6336964" cy="511256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5276" y="1028459"/>
              <a:ext cx="6333155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5276" y="5780987"/>
              <a:ext cx="6333155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95276" y="1028459"/>
              <a:ext cx="72034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로고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15616" y="1028459"/>
              <a:ext cx="108012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토익스피킹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708818" y="1028459"/>
              <a:ext cx="1008372" cy="432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user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192328" y="1028459"/>
              <a:ext cx="1091912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토스파트별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232136" y="1028459"/>
              <a:ext cx="947896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게시판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284240" y="1028459"/>
              <a:ext cx="947896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문법문제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11560" y="4293096"/>
            <a:ext cx="39604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400" dirty="0" smtClean="0">
                <a:solidFill>
                  <a:schemeClr val="tx1"/>
                </a:solidFill>
              </a:rPr>
              <a:t> 내용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38517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댓글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39079"/>
              </p:ext>
            </p:extLst>
          </p:nvPr>
        </p:nvGraphicFramePr>
        <p:xfrm>
          <a:off x="611560" y="4797152"/>
          <a:ext cx="47525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238"/>
                <a:gridCol w="955238"/>
                <a:gridCol w="28420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683568" y="1916832"/>
            <a:ext cx="4680520" cy="13681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게시판 상세보기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68778" y="3383348"/>
            <a:ext cx="59531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19580" y="3385567"/>
            <a:ext cx="59531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85225" y="3381375"/>
            <a:ext cx="59531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06084" y="4293096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4572000" y="4115172"/>
            <a:ext cx="288032" cy="369332"/>
            <a:chOff x="4572000" y="4120738"/>
            <a:chExt cx="288032" cy="369332"/>
          </a:xfrm>
        </p:grpSpPr>
        <p:sp>
          <p:nvSpPr>
            <p:cNvPr id="51" name="타원 50"/>
            <p:cNvSpPr/>
            <p:nvPr/>
          </p:nvSpPr>
          <p:spPr>
            <a:xfrm>
              <a:off x="4572000" y="414908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34272" y="4120738"/>
              <a:ext cx="62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948264" y="1352397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400" dirty="0" smtClean="0">
                <a:solidFill>
                  <a:schemeClr val="tx1"/>
                </a:solidFill>
              </a:rPr>
              <a:t> 등록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사용자 </a:t>
            </a:r>
            <a:r>
              <a:rPr lang="en-US" altLang="ko-KR" sz="2800" dirty="0"/>
              <a:t>-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댓글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235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18"/>
          <p:cNvSpPr/>
          <p:nvPr/>
        </p:nvSpPr>
        <p:spPr>
          <a:xfrm>
            <a:off x="5178138" y="2719577"/>
            <a:ext cx="1539052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18"/>
          <p:cNvSpPr/>
          <p:nvPr/>
        </p:nvSpPr>
        <p:spPr>
          <a:xfrm>
            <a:off x="5178138" y="2419523"/>
            <a:ext cx="1539052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정보관리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18"/>
          <p:cNvSpPr/>
          <p:nvPr/>
        </p:nvSpPr>
        <p:spPr>
          <a:xfrm>
            <a:off x="5178138" y="2094204"/>
            <a:ext cx="1539052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문법점수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>
            <a:off x="5178138" y="1789404"/>
            <a:ext cx="1539052" cy="304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복습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48264" y="1357356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복습할 문제 다시보기 링크 클릭 후 복습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95276" y="1357356"/>
            <a:ext cx="6336964" cy="5112568"/>
            <a:chOff x="395276" y="1028459"/>
            <a:chExt cx="6336964" cy="5112568"/>
          </a:xfrm>
        </p:grpSpPr>
        <p:grpSp>
          <p:nvGrpSpPr>
            <p:cNvPr id="28" name="그룹 27"/>
            <p:cNvGrpSpPr/>
            <p:nvPr/>
          </p:nvGrpSpPr>
          <p:grpSpPr>
            <a:xfrm>
              <a:off x="395276" y="1028459"/>
              <a:ext cx="6336964" cy="5112568"/>
              <a:chOff x="395276" y="1028459"/>
              <a:chExt cx="6336964" cy="5112568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95276" y="1028459"/>
                <a:ext cx="6336964" cy="51125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95276" y="1028459"/>
                <a:ext cx="6333155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06598" y="2058960"/>
                <a:ext cx="4467731" cy="3456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복습 리스트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95276" y="5780987"/>
                <a:ext cx="6333155" cy="3600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95276" y="1028459"/>
                <a:ext cx="72034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>
                    <a:solidFill>
                      <a:schemeClr val="tx1"/>
                    </a:solidFill>
                  </a:rPr>
                  <a:t>로고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115616" y="1028459"/>
                <a:ext cx="108012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토익스피킹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708818" y="1028459"/>
                <a:ext cx="1008372" cy="432048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user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192328" y="1028459"/>
                <a:ext cx="1091912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토스파트별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232136" y="1028459"/>
                <a:ext cx="947896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게시판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284240" y="1028459"/>
                <a:ext cx="947896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문법문제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5181947" y="1443919"/>
              <a:ext cx="1550293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076056" y="1299903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757693" y="3010283"/>
            <a:ext cx="1135793" cy="373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복습번호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04727" y="3010283"/>
            <a:ext cx="1147034" cy="373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문제유형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51762" y="3010283"/>
            <a:ext cx="946002" cy="373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11692" y="3010283"/>
            <a:ext cx="1163485" cy="373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다시보기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사용자 </a:t>
            </a:r>
            <a:r>
              <a:rPr lang="en-US" altLang="ko-KR" sz="2800" dirty="0"/>
              <a:t>-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토스 복습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54656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395276" y="1352397"/>
            <a:ext cx="6336964" cy="5112568"/>
            <a:chOff x="395276" y="1028459"/>
            <a:chExt cx="6336964" cy="5112568"/>
          </a:xfrm>
        </p:grpSpPr>
        <p:sp>
          <p:nvSpPr>
            <p:cNvPr id="40" name="직사각형 39"/>
            <p:cNvSpPr/>
            <p:nvPr/>
          </p:nvSpPr>
          <p:spPr>
            <a:xfrm>
              <a:off x="395276" y="1028459"/>
              <a:ext cx="6336964" cy="511256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5276" y="1028459"/>
              <a:ext cx="6333155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5276" y="5780987"/>
              <a:ext cx="6333155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95276" y="1028459"/>
              <a:ext cx="72034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로고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15616" y="1028459"/>
              <a:ext cx="108012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토익스피킹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708818" y="1028459"/>
              <a:ext cx="1008372" cy="432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user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192328" y="1028459"/>
              <a:ext cx="1091912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토스파트별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232136" y="1028459"/>
              <a:ext cx="947896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게시판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284240" y="1028459"/>
              <a:ext cx="947896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문법문제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708818" y="1784445"/>
            <a:ext cx="102342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복습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08818" y="2142381"/>
            <a:ext cx="102342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문법점수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08818" y="2502421"/>
            <a:ext cx="1029207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정보수정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08818" y="2862461"/>
            <a:ext cx="102342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051556"/>
            <a:ext cx="18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9552" y="3491716"/>
            <a:ext cx="18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점수목</a:t>
            </a:r>
            <a:r>
              <a:rPr lang="ko-KR" altLang="en-US" dirty="0"/>
              <a:t>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5576" y="2492896"/>
            <a:ext cx="3600400" cy="9361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그래프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83345"/>
              </p:ext>
            </p:extLst>
          </p:nvPr>
        </p:nvGraphicFramePr>
        <p:xfrm>
          <a:off x="729922" y="4005064"/>
          <a:ext cx="47761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238"/>
                <a:gridCol w="955238"/>
                <a:gridCol w="955238"/>
                <a:gridCol w="955238"/>
                <a:gridCol w="95523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회차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점수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5714196" y="2157240"/>
            <a:ext cx="1018044" cy="345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580112" y="1979316"/>
            <a:ext cx="288032" cy="369332"/>
            <a:chOff x="4572000" y="4120738"/>
            <a:chExt cx="288032" cy="369332"/>
          </a:xfrm>
        </p:grpSpPr>
        <p:sp>
          <p:nvSpPr>
            <p:cNvPr id="37" name="타원 36"/>
            <p:cNvSpPr/>
            <p:nvPr/>
          </p:nvSpPr>
          <p:spPr>
            <a:xfrm>
              <a:off x="4572000" y="414908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34272" y="4120738"/>
              <a:ext cx="62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529620" y="2075706"/>
            <a:ext cx="1018044" cy="345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395536" y="1897782"/>
            <a:ext cx="288032" cy="369332"/>
            <a:chOff x="4572000" y="4120738"/>
            <a:chExt cx="288032" cy="369332"/>
          </a:xfrm>
        </p:grpSpPr>
        <p:sp>
          <p:nvSpPr>
            <p:cNvPr id="55" name="타원 54"/>
            <p:cNvSpPr/>
            <p:nvPr/>
          </p:nvSpPr>
          <p:spPr>
            <a:xfrm>
              <a:off x="4572000" y="414908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34272" y="4120738"/>
              <a:ext cx="62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948264" y="1352397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문법점수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그래프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사용자 </a:t>
            </a:r>
            <a:r>
              <a:rPr lang="en-US" altLang="ko-KR" sz="2800" dirty="0"/>
              <a:t>-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점수 확인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2214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395275" y="1352397"/>
            <a:ext cx="6342749" cy="5112568"/>
            <a:chOff x="395275" y="1028459"/>
            <a:chExt cx="6342749" cy="5112568"/>
          </a:xfrm>
        </p:grpSpPr>
        <p:sp>
          <p:nvSpPr>
            <p:cNvPr id="40" name="직사각형 39"/>
            <p:cNvSpPr/>
            <p:nvPr/>
          </p:nvSpPr>
          <p:spPr>
            <a:xfrm>
              <a:off x="395275" y="1028459"/>
              <a:ext cx="6342749" cy="511256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5276" y="1028459"/>
              <a:ext cx="6333155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5276" y="5780987"/>
              <a:ext cx="6333155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95276" y="1028459"/>
              <a:ext cx="72034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로고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15616" y="1028459"/>
              <a:ext cx="108012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토익스피킹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708818" y="1028459"/>
              <a:ext cx="1008372" cy="432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user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192328" y="1028459"/>
              <a:ext cx="1091912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토스파트별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232136" y="1028459"/>
              <a:ext cx="947896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게시판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284240" y="1028459"/>
              <a:ext cx="947896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문법문제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708818" y="1784445"/>
            <a:ext cx="102342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복습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08818" y="2142381"/>
            <a:ext cx="102342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문법점수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08818" y="2502421"/>
            <a:ext cx="1029207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정보수정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08818" y="2862461"/>
            <a:ext cx="102342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123564"/>
            <a:ext cx="18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 수정</a:t>
            </a:r>
            <a:endParaRPr lang="ko-KR" altLang="en-US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7907"/>
              </p:ext>
            </p:extLst>
          </p:nvPr>
        </p:nvGraphicFramePr>
        <p:xfrm>
          <a:off x="824830" y="2708920"/>
          <a:ext cx="4179218" cy="221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30"/>
                <a:gridCol w="2592288"/>
              </a:tblGrid>
              <a:tr h="438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변경 비밀번호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변경 비밀번호 확인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3923928" y="5085184"/>
            <a:ext cx="576064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탈</a:t>
            </a:r>
            <a:r>
              <a:rPr lang="ko-KR" altLang="en-US" sz="1400" dirty="0">
                <a:solidFill>
                  <a:schemeClr val="tx1"/>
                </a:solidFill>
              </a:rPr>
              <a:t>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275856" y="5085184"/>
            <a:ext cx="576064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72000" y="5085184"/>
            <a:ext cx="576064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삭</a:t>
            </a:r>
            <a:r>
              <a:rPr lang="ko-KR" altLang="en-US" sz="14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724128" y="2492896"/>
            <a:ext cx="99306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5590044" y="2314972"/>
            <a:ext cx="288032" cy="369332"/>
            <a:chOff x="4572000" y="4120738"/>
            <a:chExt cx="288032" cy="369332"/>
          </a:xfrm>
        </p:grpSpPr>
        <p:sp>
          <p:nvSpPr>
            <p:cNvPr id="38" name="타원 37"/>
            <p:cNvSpPr/>
            <p:nvPr/>
          </p:nvSpPr>
          <p:spPr>
            <a:xfrm>
              <a:off x="4572000" y="414908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272" y="4120738"/>
              <a:ext cx="62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265924" y="5119092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3131840" y="4941168"/>
            <a:ext cx="288032" cy="369332"/>
            <a:chOff x="4572000" y="4120738"/>
            <a:chExt cx="288032" cy="369332"/>
          </a:xfrm>
        </p:grpSpPr>
        <p:sp>
          <p:nvSpPr>
            <p:cNvPr id="51" name="타원 50"/>
            <p:cNvSpPr/>
            <p:nvPr/>
          </p:nvSpPr>
          <p:spPr>
            <a:xfrm>
              <a:off x="4572000" y="414908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34272" y="4120738"/>
              <a:ext cx="62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3913996" y="5119092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3779912" y="4941168"/>
            <a:ext cx="288032" cy="369332"/>
            <a:chOff x="4572000" y="4120738"/>
            <a:chExt cx="288032" cy="369332"/>
          </a:xfrm>
        </p:grpSpPr>
        <p:sp>
          <p:nvSpPr>
            <p:cNvPr id="55" name="타원 54"/>
            <p:cNvSpPr/>
            <p:nvPr/>
          </p:nvSpPr>
          <p:spPr>
            <a:xfrm>
              <a:off x="4572000" y="414908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34272" y="4120738"/>
              <a:ext cx="62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948264" y="1352397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정보수</a:t>
            </a:r>
            <a:r>
              <a:rPr lang="ko-KR" altLang="en-US" sz="1400" dirty="0">
                <a:solidFill>
                  <a:schemeClr val="tx1"/>
                </a:solidFill>
              </a:rPr>
              <a:t>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본</a:t>
            </a:r>
            <a:r>
              <a:rPr lang="ko-KR" altLang="en-US" sz="1400" dirty="0">
                <a:solidFill>
                  <a:schemeClr val="tx1"/>
                </a:solidFill>
              </a:rPr>
              <a:t>인</a:t>
            </a:r>
            <a:r>
              <a:rPr lang="ko-KR" altLang="en-US" sz="1400" dirty="0" smtClean="0">
                <a:solidFill>
                  <a:schemeClr val="tx1"/>
                </a:solidFill>
              </a:rPr>
              <a:t>정보수정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회원탈</a:t>
            </a:r>
            <a:r>
              <a:rPr lang="ko-KR" altLang="en-US" sz="1400" dirty="0">
                <a:solidFill>
                  <a:schemeClr val="tx1"/>
                </a:solidFill>
              </a:rPr>
              <a:t>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사용자 </a:t>
            </a:r>
            <a:r>
              <a:rPr lang="en-US" altLang="ko-KR" sz="2800" dirty="0"/>
              <a:t>-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내 정보 수정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7166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365176" y="1352397"/>
            <a:ext cx="6336964" cy="5112568"/>
            <a:chOff x="365176" y="1352397"/>
            <a:chExt cx="6336964" cy="5112568"/>
          </a:xfrm>
        </p:grpSpPr>
        <p:grpSp>
          <p:nvGrpSpPr>
            <p:cNvPr id="16" name="그룹 15"/>
            <p:cNvGrpSpPr/>
            <p:nvPr/>
          </p:nvGrpSpPr>
          <p:grpSpPr>
            <a:xfrm>
              <a:off x="365176" y="1352397"/>
              <a:ext cx="6336964" cy="5112568"/>
              <a:chOff x="365176" y="1352397"/>
              <a:chExt cx="6336964" cy="5112568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365176" y="1352397"/>
                <a:ext cx="6336964" cy="5112568"/>
                <a:chOff x="365176" y="1352397"/>
                <a:chExt cx="6336964" cy="5112568"/>
              </a:xfrm>
            </p:grpSpPr>
            <p:grpSp>
              <p:nvGrpSpPr>
                <p:cNvPr id="33" name="그룹 32"/>
                <p:cNvGrpSpPr/>
                <p:nvPr/>
              </p:nvGrpSpPr>
              <p:grpSpPr>
                <a:xfrm>
                  <a:off x="365176" y="1352397"/>
                  <a:ext cx="6336964" cy="5112568"/>
                  <a:chOff x="395276" y="1028459"/>
                  <a:chExt cx="6336964" cy="5112568"/>
                </a:xfrm>
              </p:grpSpPr>
              <p:sp>
                <p:nvSpPr>
                  <p:cNvPr id="35" name="직사각형 34"/>
                  <p:cNvSpPr/>
                  <p:nvPr/>
                </p:nvSpPr>
                <p:spPr>
                  <a:xfrm>
                    <a:off x="395276" y="1028459"/>
                    <a:ext cx="6336964" cy="511256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395276" y="1028459"/>
                    <a:ext cx="6333155" cy="43204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" name="직사각형 36"/>
                  <p:cNvSpPr/>
                  <p:nvPr/>
                </p:nvSpPr>
                <p:spPr>
                  <a:xfrm>
                    <a:off x="395276" y="5780987"/>
                    <a:ext cx="6333155" cy="3600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직사각형 37"/>
                  <p:cNvSpPr/>
                  <p:nvPr/>
                </p:nvSpPr>
                <p:spPr>
                  <a:xfrm>
                    <a:off x="395276" y="1028459"/>
                    <a:ext cx="720340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smtClean="0">
                        <a:solidFill>
                          <a:schemeClr val="tx1"/>
                        </a:solidFill>
                      </a:rPr>
                      <a:t>로고</a:t>
                    </a:r>
                    <a:endParaRPr lang="ko-KR" alt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1115616" y="1028459"/>
                    <a:ext cx="894196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회원관리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직사각형 39"/>
                  <p:cNvSpPr/>
                  <p:nvPr/>
                </p:nvSpPr>
                <p:spPr>
                  <a:xfrm>
                    <a:off x="5898244" y="1028459"/>
                    <a:ext cx="818946" cy="43204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admin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2009812" y="1028459"/>
                    <a:ext cx="936104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문제관리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직사각형 41"/>
                  <p:cNvSpPr/>
                  <p:nvPr/>
                </p:nvSpPr>
                <p:spPr>
                  <a:xfrm>
                    <a:off x="4026036" y="1028459"/>
                    <a:ext cx="936104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공지관리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2945916" y="1028459"/>
                    <a:ext cx="1080120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게시판관리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4" name="직사각형 33"/>
                <p:cNvSpPr/>
                <p:nvPr/>
              </p:nvSpPr>
              <p:spPr>
                <a:xfrm>
                  <a:off x="4932040" y="1352397"/>
                  <a:ext cx="936104" cy="4320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문</a:t>
                  </a:r>
                  <a:r>
                    <a:rPr lang="ko-KR" altLang="en-US" sz="1400" dirty="0">
                      <a:solidFill>
                        <a:schemeClr val="tx1"/>
                      </a:solidFill>
                    </a:rPr>
                    <a:t>법</a:t>
                  </a:r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관리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" name="직사각형 22"/>
              <p:cNvSpPr/>
              <p:nvPr/>
            </p:nvSpPr>
            <p:spPr>
              <a:xfrm>
                <a:off x="5220072" y="5373216"/>
                <a:ext cx="599703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등록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직사각형 44"/>
            <p:cNvSpPr/>
            <p:nvPr/>
          </p:nvSpPr>
          <p:spPr>
            <a:xfrm>
              <a:off x="4139952" y="5373216"/>
              <a:ext cx="566132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삭제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460496"/>
              </p:ext>
            </p:extLst>
          </p:nvPr>
        </p:nvGraphicFramePr>
        <p:xfrm>
          <a:off x="896838" y="2180816"/>
          <a:ext cx="4971306" cy="25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90"/>
                <a:gridCol w="936104"/>
                <a:gridCol w="1584176"/>
                <a:gridCol w="1224136"/>
              </a:tblGrid>
              <a:tr h="34841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가입일자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Radio Button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Radio Button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Radio Button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Radio Button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Radio Button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5220072" y="5373216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085988" y="5195292"/>
            <a:ext cx="288032" cy="369332"/>
            <a:chOff x="4572000" y="4120738"/>
            <a:chExt cx="288032" cy="369332"/>
          </a:xfrm>
        </p:grpSpPr>
        <p:sp>
          <p:nvSpPr>
            <p:cNvPr id="51" name="타원 50"/>
            <p:cNvSpPr/>
            <p:nvPr/>
          </p:nvSpPr>
          <p:spPr>
            <a:xfrm>
              <a:off x="4572000" y="414908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34272" y="4120738"/>
              <a:ext cx="62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4130020" y="5373216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3995936" y="5176242"/>
            <a:ext cx="288032" cy="369332"/>
            <a:chOff x="4572000" y="4120738"/>
            <a:chExt cx="288032" cy="369332"/>
          </a:xfrm>
        </p:grpSpPr>
        <p:sp>
          <p:nvSpPr>
            <p:cNvPr id="55" name="타원 54"/>
            <p:cNvSpPr/>
            <p:nvPr/>
          </p:nvSpPr>
          <p:spPr>
            <a:xfrm>
              <a:off x="4572000" y="414908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34272" y="4120738"/>
              <a:ext cx="62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115616" y="1340767"/>
            <a:ext cx="864096" cy="443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981532" y="1162844"/>
            <a:ext cx="288032" cy="369332"/>
            <a:chOff x="4572000" y="4120738"/>
            <a:chExt cx="288032" cy="369332"/>
          </a:xfrm>
        </p:grpSpPr>
        <p:sp>
          <p:nvSpPr>
            <p:cNvPr id="60" name="타원 59"/>
            <p:cNvSpPr/>
            <p:nvPr/>
          </p:nvSpPr>
          <p:spPr>
            <a:xfrm>
              <a:off x="4572000" y="414908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34272" y="4120738"/>
              <a:ext cx="62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6948264" y="1352397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회원관리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회원등록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회원삭제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관리자 </a:t>
            </a:r>
            <a:r>
              <a:rPr lang="en-US" altLang="ko-KR" sz="2800" dirty="0"/>
              <a:t>-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회원 관리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9632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5"/>
          <p:cNvGrpSpPr/>
          <p:nvPr/>
        </p:nvGrpSpPr>
        <p:grpSpPr>
          <a:xfrm>
            <a:off x="323528" y="1143430"/>
            <a:ext cx="6336964" cy="5112568"/>
            <a:chOff x="395276" y="1028459"/>
            <a:chExt cx="6336964" cy="5112568"/>
          </a:xfrm>
        </p:grpSpPr>
        <p:sp>
          <p:nvSpPr>
            <p:cNvPr id="47" name="직사각형 13"/>
            <p:cNvSpPr/>
            <p:nvPr/>
          </p:nvSpPr>
          <p:spPr>
            <a:xfrm>
              <a:off x="395276" y="1028459"/>
              <a:ext cx="6336964" cy="511256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14"/>
            <p:cNvSpPr/>
            <p:nvPr/>
          </p:nvSpPr>
          <p:spPr>
            <a:xfrm>
              <a:off x="395276" y="1028459"/>
              <a:ext cx="6333155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15"/>
            <p:cNvSpPr/>
            <p:nvPr/>
          </p:nvSpPr>
          <p:spPr>
            <a:xfrm>
              <a:off x="395276" y="5780987"/>
              <a:ext cx="6333155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11560" y="19168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가입 승인링크</a:t>
            </a:r>
            <a:endParaRPr lang="ko-KR" altLang="en-US" dirty="0"/>
          </a:p>
        </p:txBody>
      </p:sp>
      <p:sp>
        <p:nvSpPr>
          <p:cNvPr id="56" name="타원 16"/>
          <p:cNvSpPr/>
          <p:nvPr/>
        </p:nvSpPr>
        <p:spPr>
          <a:xfrm>
            <a:off x="460733" y="1740040"/>
            <a:ext cx="301653" cy="3535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회원가입</a:t>
            </a:r>
            <a:r>
              <a:rPr lang="en-US" altLang="ko-KR" sz="2800" dirty="0"/>
              <a:t>(</a:t>
            </a:r>
            <a:r>
              <a:rPr lang="ko-KR" altLang="en-US" sz="2800" dirty="0"/>
              <a:t>메일인증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2" name="직사각형 11"/>
          <p:cNvSpPr/>
          <p:nvPr/>
        </p:nvSpPr>
        <p:spPr>
          <a:xfrm>
            <a:off x="6948264" y="1352396"/>
            <a:ext cx="2004839" cy="2940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가입승인 메일 확인 후 가입 승인 링크 확인 </a:t>
            </a:r>
            <a:r>
              <a:rPr lang="en-US" altLang="ko-KR" sz="1400" dirty="0">
                <a:solidFill>
                  <a:schemeClr val="tx1"/>
                </a:solidFill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</a:rPr>
              <a:t>가입 승인 됨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69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460673"/>
              </p:ext>
            </p:extLst>
          </p:nvPr>
        </p:nvGraphicFramePr>
        <p:xfrm>
          <a:off x="1098861" y="2288502"/>
          <a:ext cx="4877855" cy="288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571"/>
                <a:gridCol w="975571"/>
                <a:gridCol w="975571"/>
                <a:gridCol w="975571"/>
                <a:gridCol w="975571"/>
              </a:tblGrid>
              <a:tr h="3499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삭제선택</a:t>
                      </a:r>
                      <a:endParaRPr lang="en-US" altLang="ko-KR" sz="9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라디오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파일 경로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79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48264" y="1352397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문제 관리 클릭 후 공지 목록 보기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등록 버튼 클릭 후 등록 페이지 가기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라디오 버튼 체크 후 문제 삭제 하기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65176" y="1208381"/>
            <a:ext cx="6336964" cy="5256584"/>
            <a:chOff x="365176" y="1208381"/>
            <a:chExt cx="6336964" cy="5256584"/>
          </a:xfrm>
        </p:grpSpPr>
        <p:grpSp>
          <p:nvGrpSpPr>
            <p:cNvPr id="9" name="그룹 8"/>
            <p:cNvGrpSpPr/>
            <p:nvPr/>
          </p:nvGrpSpPr>
          <p:grpSpPr>
            <a:xfrm>
              <a:off x="365176" y="1352397"/>
              <a:ext cx="6336964" cy="5112568"/>
              <a:chOff x="365176" y="1352397"/>
              <a:chExt cx="6336964" cy="511256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365176" y="1352397"/>
                <a:ext cx="6336964" cy="5112568"/>
                <a:chOff x="365176" y="1352397"/>
                <a:chExt cx="6336964" cy="5112568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365176" y="1352397"/>
                  <a:ext cx="6336964" cy="5112568"/>
                  <a:chOff x="365176" y="1352397"/>
                  <a:chExt cx="6336964" cy="5112568"/>
                </a:xfrm>
              </p:grpSpPr>
              <p:grpSp>
                <p:nvGrpSpPr>
                  <p:cNvPr id="6" name="그룹 5"/>
                  <p:cNvGrpSpPr/>
                  <p:nvPr/>
                </p:nvGrpSpPr>
                <p:grpSpPr>
                  <a:xfrm>
                    <a:off x="365176" y="1352397"/>
                    <a:ext cx="6336964" cy="5112568"/>
                    <a:chOff x="395276" y="1028459"/>
                    <a:chExt cx="6336964" cy="5112568"/>
                  </a:xfrm>
                </p:grpSpPr>
                <p:sp>
                  <p:nvSpPr>
                    <p:cNvPr id="14" name="직사각형 13"/>
                    <p:cNvSpPr/>
                    <p:nvPr/>
                  </p:nvSpPr>
                  <p:spPr>
                    <a:xfrm>
                      <a:off x="395276" y="1028459"/>
                      <a:ext cx="6336964" cy="5112568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" name="직사각형 14"/>
                    <p:cNvSpPr/>
                    <p:nvPr/>
                  </p:nvSpPr>
                  <p:spPr>
                    <a:xfrm>
                      <a:off x="395276" y="1028459"/>
                      <a:ext cx="6333155" cy="432048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" name="직사각형 15"/>
                    <p:cNvSpPr/>
                    <p:nvPr/>
                  </p:nvSpPr>
                  <p:spPr>
                    <a:xfrm>
                      <a:off x="395276" y="5780987"/>
                      <a:ext cx="6333155" cy="3600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" name="직사각형 16"/>
                    <p:cNvSpPr/>
                    <p:nvPr/>
                  </p:nvSpPr>
                  <p:spPr>
                    <a:xfrm>
                      <a:off x="395276" y="1028459"/>
                      <a:ext cx="720340" cy="43204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" name="직사각형 17"/>
                    <p:cNvSpPr/>
                    <p:nvPr/>
                  </p:nvSpPr>
                  <p:spPr>
                    <a:xfrm>
                      <a:off x="1115616" y="1028459"/>
                      <a:ext cx="894196" cy="43204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" name="직사각형 18"/>
                    <p:cNvSpPr/>
                    <p:nvPr/>
                  </p:nvSpPr>
                  <p:spPr>
                    <a:xfrm>
                      <a:off x="5898244" y="1028459"/>
                      <a:ext cx="818946" cy="43204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" name="직사각형 19"/>
                    <p:cNvSpPr/>
                    <p:nvPr/>
                  </p:nvSpPr>
                  <p:spPr>
                    <a:xfrm>
                      <a:off x="2009812" y="1028459"/>
                      <a:ext cx="936104" cy="43204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문제관리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" name="직사각형 20"/>
                    <p:cNvSpPr/>
                    <p:nvPr/>
                  </p:nvSpPr>
                  <p:spPr>
                    <a:xfrm>
                      <a:off x="4026036" y="1028459"/>
                      <a:ext cx="936104" cy="43204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공지관리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직사각형 21"/>
                    <p:cNvSpPr/>
                    <p:nvPr/>
                  </p:nvSpPr>
                  <p:spPr>
                    <a:xfrm>
                      <a:off x="2945916" y="1028459"/>
                      <a:ext cx="1080120" cy="43204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4932040" y="1352397"/>
                    <a:ext cx="936104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문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</a:rPr>
                      <a:t>법</a:t>
                    </a:r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" name="직사각형 1"/>
                <p:cNvSpPr/>
                <p:nvPr/>
              </p:nvSpPr>
              <p:spPr>
                <a:xfrm>
                  <a:off x="2655233" y="4694981"/>
                  <a:ext cx="720080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등록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4033038" y="4715417"/>
                  <a:ext cx="720080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삭제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" name="직사각형 4"/>
              <p:cNvSpPr/>
              <p:nvPr/>
            </p:nvSpPr>
            <p:spPr>
              <a:xfrm>
                <a:off x="1984678" y="1352397"/>
                <a:ext cx="936104" cy="4320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655233" y="4701841"/>
                <a:ext cx="720080" cy="3531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25375" y="4715417"/>
                <a:ext cx="720080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511217" y="456386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879810" y="45091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1891404" y="1208381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관리자 </a:t>
            </a:r>
            <a:r>
              <a:rPr lang="en-US" altLang="ko-KR" sz="2800" dirty="0"/>
              <a:t>-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토스 문제관리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6434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923198"/>
              </p:ext>
            </p:extLst>
          </p:nvPr>
        </p:nvGraphicFramePr>
        <p:xfrm>
          <a:off x="1098861" y="2288502"/>
          <a:ext cx="4877855" cy="31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07"/>
                <a:gridCol w="566235"/>
                <a:gridCol w="975571"/>
                <a:gridCol w="975571"/>
                <a:gridCol w="975571"/>
              </a:tblGrid>
              <a:tr h="420418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문제추가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문제유형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동영상파일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문제 미리보기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직사각형 25"/>
          <p:cNvSpPr/>
          <p:nvPr/>
        </p:nvSpPr>
        <p:spPr>
          <a:xfrm>
            <a:off x="6948264" y="1352397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문제 유형 선택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동영상 파일 선택 후 문제 등록</a:t>
            </a:r>
          </a:p>
          <a:p>
            <a:pPr marL="342900" indent="-342900">
              <a:buAutoNum type="arabicPeriod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돌아가기 버튼 클릭 후 문제 목록 페이지로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8" name="그룹 8"/>
          <p:cNvGrpSpPr/>
          <p:nvPr/>
        </p:nvGrpSpPr>
        <p:grpSpPr>
          <a:xfrm>
            <a:off x="365176" y="1352397"/>
            <a:ext cx="6336964" cy="5112568"/>
            <a:chOff x="365176" y="1352397"/>
            <a:chExt cx="6336964" cy="5112568"/>
          </a:xfrm>
        </p:grpSpPr>
        <p:grpSp>
          <p:nvGrpSpPr>
            <p:cNvPr id="10" name="그룹 2"/>
            <p:cNvGrpSpPr/>
            <p:nvPr/>
          </p:nvGrpSpPr>
          <p:grpSpPr>
            <a:xfrm>
              <a:off x="365176" y="1352397"/>
              <a:ext cx="6336964" cy="5112568"/>
              <a:chOff x="365176" y="1352397"/>
              <a:chExt cx="6336964" cy="5112568"/>
            </a:xfrm>
          </p:grpSpPr>
          <p:grpSp>
            <p:nvGrpSpPr>
              <p:cNvPr id="16" name="그룹 23"/>
              <p:cNvGrpSpPr/>
              <p:nvPr/>
            </p:nvGrpSpPr>
            <p:grpSpPr>
              <a:xfrm>
                <a:off x="365176" y="1352397"/>
                <a:ext cx="6336964" cy="5112568"/>
                <a:chOff x="365176" y="1352397"/>
                <a:chExt cx="6336964" cy="5112568"/>
              </a:xfrm>
            </p:grpSpPr>
            <p:grpSp>
              <p:nvGrpSpPr>
                <p:cNvPr id="19" name="그룹 5"/>
                <p:cNvGrpSpPr/>
                <p:nvPr/>
              </p:nvGrpSpPr>
              <p:grpSpPr>
                <a:xfrm>
                  <a:off x="365176" y="1352397"/>
                  <a:ext cx="6336964" cy="5112568"/>
                  <a:chOff x="395276" y="1028459"/>
                  <a:chExt cx="6336964" cy="5112568"/>
                </a:xfrm>
              </p:grpSpPr>
              <p:sp>
                <p:nvSpPr>
                  <p:cNvPr id="21" name="직사각형 13"/>
                  <p:cNvSpPr/>
                  <p:nvPr/>
                </p:nvSpPr>
                <p:spPr>
                  <a:xfrm>
                    <a:off x="395276" y="1028459"/>
                    <a:ext cx="6336964" cy="511256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직사각형 14"/>
                  <p:cNvSpPr/>
                  <p:nvPr/>
                </p:nvSpPr>
                <p:spPr>
                  <a:xfrm>
                    <a:off x="395276" y="1028459"/>
                    <a:ext cx="6333155" cy="43204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직사각형 15"/>
                  <p:cNvSpPr/>
                  <p:nvPr/>
                </p:nvSpPr>
                <p:spPr>
                  <a:xfrm>
                    <a:off x="395276" y="5780987"/>
                    <a:ext cx="6333155" cy="3600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직사각형 16"/>
                  <p:cNvSpPr/>
                  <p:nvPr/>
                </p:nvSpPr>
                <p:spPr>
                  <a:xfrm>
                    <a:off x="395276" y="1028459"/>
                    <a:ext cx="720340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smtClean="0">
                        <a:solidFill>
                          <a:schemeClr val="tx1"/>
                        </a:solidFill>
                      </a:rPr>
                      <a:t>로고</a:t>
                    </a:r>
                    <a:endParaRPr lang="ko-KR" alt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17"/>
                  <p:cNvSpPr/>
                  <p:nvPr/>
                </p:nvSpPr>
                <p:spPr>
                  <a:xfrm>
                    <a:off x="1115616" y="1028459"/>
                    <a:ext cx="894196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회원관리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18"/>
                  <p:cNvSpPr/>
                  <p:nvPr/>
                </p:nvSpPr>
                <p:spPr>
                  <a:xfrm>
                    <a:off x="5898244" y="1028459"/>
                    <a:ext cx="818946" cy="43204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admin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19"/>
                  <p:cNvSpPr/>
                  <p:nvPr/>
                </p:nvSpPr>
                <p:spPr>
                  <a:xfrm>
                    <a:off x="2009812" y="1028459"/>
                    <a:ext cx="936104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문제관리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직사각형 20"/>
                  <p:cNvSpPr/>
                  <p:nvPr/>
                </p:nvSpPr>
                <p:spPr>
                  <a:xfrm>
                    <a:off x="4026036" y="1028459"/>
                    <a:ext cx="936104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공지관리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직사각형 21"/>
                  <p:cNvSpPr/>
                  <p:nvPr/>
                </p:nvSpPr>
                <p:spPr>
                  <a:xfrm>
                    <a:off x="2945916" y="1028459"/>
                    <a:ext cx="1080120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게시판관리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0" name="직사각형 22"/>
                <p:cNvSpPr/>
                <p:nvPr/>
              </p:nvSpPr>
              <p:spPr>
                <a:xfrm>
                  <a:off x="4932040" y="1352397"/>
                  <a:ext cx="936104" cy="4320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문</a:t>
                  </a:r>
                  <a:r>
                    <a:rPr lang="ko-KR" altLang="en-US" sz="1400" dirty="0">
                      <a:solidFill>
                        <a:schemeClr val="tx1"/>
                      </a:solidFill>
                    </a:rPr>
                    <a:t>법</a:t>
                  </a:r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관리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" name="직사각형 1"/>
              <p:cNvSpPr/>
              <p:nvPr/>
            </p:nvSpPr>
            <p:spPr>
              <a:xfrm>
                <a:off x="2655233" y="4694981"/>
                <a:ext cx="720080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등록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26"/>
              <p:cNvSpPr/>
              <p:nvPr/>
            </p:nvSpPr>
            <p:spPr>
              <a:xfrm>
                <a:off x="4033037" y="4715417"/>
                <a:ext cx="899001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돌아가기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직사각형 6"/>
            <p:cNvSpPr/>
            <p:nvPr/>
          </p:nvSpPr>
          <p:spPr>
            <a:xfrm>
              <a:off x="2655233" y="4701841"/>
              <a:ext cx="720080" cy="3531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7"/>
            <p:cNvSpPr/>
            <p:nvPr/>
          </p:nvSpPr>
          <p:spPr>
            <a:xfrm>
              <a:off x="4025374" y="4715417"/>
              <a:ext cx="906665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28"/>
            <p:cNvSpPr/>
            <p:nvPr/>
          </p:nvSpPr>
          <p:spPr>
            <a:xfrm>
              <a:off x="2511217" y="4563862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5" name="타원 29"/>
            <p:cNvSpPr/>
            <p:nvPr/>
          </p:nvSpPr>
          <p:spPr>
            <a:xfrm>
              <a:off x="3879810" y="45091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관리자 </a:t>
            </a:r>
            <a:r>
              <a:rPr lang="en-US" altLang="ko-KR" sz="2800" dirty="0"/>
              <a:t>-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토스 문제관리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등록</a:t>
            </a:r>
            <a:r>
              <a:rPr lang="en-US" altLang="ko-KR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14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059449"/>
              </p:ext>
            </p:extLst>
          </p:nvPr>
        </p:nvGraphicFramePr>
        <p:xfrm>
          <a:off x="1098861" y="2288502"/>
          <a:ext cx="4896545" cy="2998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309"/>
                <a:gridCol w="979309"/>
                <a:gridCol w="979309"/>
                <a:gridCol w="979309"/>
                <a:gridCol w="979309"/>
              </a:tblGrid>
              <a:tr h="348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삭제선택</a:t>
                      </a:r>
                      <a:endParaRPr lang="en-US" altLang="ko-KR" sz="9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라디오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48264" y="1352397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게시판 관리 클릭 후 게시판 목록 보기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라디오 버튼 체크 후 삭제 하기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65176" y="1208381"/>
            <a:ext cx="6336964" cy="5256584"/>
            <a:chOff x="365176" y="1208381"/>
            <a:chExt cx="6336964" cy="5256584"/>
          </a:xfrm>
        </p:grpSpPr>
        <p:grpSp>
          <p:nvGrpSpPr>
            <p:cNvPr id="9" name="그룹 8"/>
            <p:cNvGrpSpPr/>
            <p:nvPr/>
          </p:nvGrpSpPr>
          <p:grpSpPr>
            <a:xfrm>
              <a:off x="365176" y="1352397"/>
              <a:ext cx="6336964" cy="5112568"/>
              <a:chOff x="365176" y="1352397"/>
              <a:chExt cx="6336964" cy="511256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365176" y="1352397"/>
                <a:ext cx="6336964" cy="5112568"/>
                <a:chOff x="365176" y="1352397"/>
                <a:chExt cx="6336964" cy="5112568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365176" y="1352397"/>
                  <a:ext cx="6336964" cy="5112568"/>
                  <a:chOff x="365176" y="1352397"/>
                  <a:chExt cx="6336964" cy="5112568"/>
                </a:xfrm>
              </p:grpSpPr>
              <p:grpSp>
                <p:nvGrpSpPr>
                  <p:cNvPr id="6" name="그룹 5"/>
                  <p:cNvGrpSpPr/>
                  <p:nvPr/>
                </p:nvGrpSpPr>
                <p:grpSpPr>
                  <a:xfrm>
                    <a:off x="365176" y="1352397"/>
                    <a:ext cx="6336964" cy="5112568"/>
                    <a:chOff x="395276" y="1028459"/>
                    <a:chExt cx="6336964" cy="5112568"/>
                  </a:xfrm>
                </p:grpSpPr>
                <p:sp>
                  <p:nvSpPr>
                    <p:cNvPr id="14" name="직사각형 13"/>
                    <p:cNvSpPr/>
                    <p:nvPr/>
                  </p:nvSpPr>
                  <p:spPr>
                    <a:xfrm>
                      <a:off x="395276" y="1028459"/>
                      <a:ext cx="6336964" cy="5112568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" name="직사각형 14"/>
                    <p:cNvSpPr/>
                    <p:nvPr/>
                  </p:nvSpPr>
                  <p:spPr>
                    <a:xfrm>
                      <a:off x="395276" y="1028459"/>
                      <a:ext cx="6333155" cy="432048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" name="직사각형 15"/>
                    <p:cNvSpPr/>
                    <p:nvPr/>
                  </p:nvSpPr>
                  <p:spPr>
                    <a:xfrm>
                      <a:off x="395276" y="5780987"/>
                      <a:ext cx="6333155" cy="3600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" name="직사각형 16"/>
                    <p:cNvSpPr/>
                    <p:nvPr/>
                  </p:nvSpPr>
                  <p:spPr>
                    <a:xfrm>
                      <a:off x="395276" y="1028459"/>
                      <a:ext cx="720340" cy="43204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로고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" name="직사각형 17"/>
                    <p:cNvSpPr/>
                    <p:nvPr/>
                  </p:nvSpPr>
                  <p:spPr>
                    <a:xfrm>
                      <a:off x="1115616" y="1028459"/>
                      <a:ext cx="894196" cy="43204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" name="직사각형 18"/>
                    <p:cNvSpPr/>
                    <p:nvPr/>
                  </p:nvSpPr>
                  <p:spPr>
                    <a:xfrm>
                      <a:off x="5898244" y="1028459"/>
                      <a:ext cx="818946" cy="43204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" name="직사각형 19"/>
                    <p:cNvSpPr/>
                    <p:nvPr/>
                  </p:nvSpPr>
                  <p:spPr>
                    <a:xfrm>
                      <a:off x="2009812" y="1028459"/>
                      <a:ext cx="936104" cy="43204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문제관리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" name="직사각형 20"/>
                    <p:cNvSpPr/>
                    <p:nvPr/>
                  </p:nvSpPr>
                  <p:spPr>
                    <a:xfrm>
                      <a:off x="4026036" y="1028459"/>
                      <a:ext cx="936104" cy="43204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공지관리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직사각형 21"/>
                    <p:cNvSpPr/>
                    <p:nvPr/>
                  </p:nvSpPr>
                  <p:spPr>
                    <a:xfrm>
                      <a:off x="2945916" y="1028459"/>
                      <a:ext cx="1080120" cy="43204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4932040" y="1352397"/>
                    <a:ext cx="936104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문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</a:rPr>
                      <a:t>법</a:t>
                    </a:r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7" name="직사각형 26"/>
                <p:cNvSpPr/>
                <p:nvPr/>
              </p:nvSpPr>
              <p:spPr>
                <a:xfrm>
                  <a:off x="5148064" y="4802274"/>
                  <a:ext cx="720080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삭제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" name="직사각형 4"/>
              <p:cNvSpPr/>
              <p:nvPr/>
            </p:nvSpPr>
            <p:spPr>
              <a:xfrm>
                <a:off x="2904008" y="1352397"/>
                <a:ext cx="1091927" cy="4320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148064" y="4797152"/>
                <a:ext cx="720080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058333" y="4557825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2759992" y="1208381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관리자 </a:t>
            </a:r>
            <a:r>
              <a:rPr lang="en-US" altLang="ko-KR" sz="2800" dirty="0"/>
              <a:t>-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게시판 관리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4695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75454"/>
              </p:ext>
            </p:extLst>
          </p:nvPr>
        </p:nvGraphicFramePr>
        <p:xfrm>
          <a:off x="1098861" y="2288502"/>
          <a:ext cx="4896545" cy="2998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309"/>
                <a:gridCol w="979309"/>
                <a:gridCol w="979309"/>
                <a:gridCol w="979309"/>
                <a:gridCol w="979309"/>
              </a:tblGrid>
              <a:tr h="348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삭제선택</a:t>
                      </a:r>
                      <a:endParaRPr lang="en-US" altLang="ko-KR" sz="9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라디오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i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9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48264" y="1352397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공지 관리 클릭 후 공지 목록 보기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글 등록 버튼 클릭 후 등록 페이지 가기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라디오 버튼 체크 후 삭제 하기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65176" y="1208381"/>
            <a:ext cx="6336964" cy="5256584"/>
            <a:chOff x="365176" y="1208381"/>
            <a:chExt cx="6336964" cy="5256584"/>
          </a:xfrm>
        </p:grpSpPr>
        <p:grpSp>
          <p:nvGrpSpPr>
            <p:cNvPr id="9" name="그룹 8"/>
            <p:cNvGrpSpPr/>
            <p:nvPr/>
          </p:nvGrpSpPr>
          <p:grpSpPr>
            <a:xfrm>
              <a:off x="365176" y="1352397"/>
              <a:ext cx="6336964" cy="5112568"/>
              <a:chOff x="365176" y="1352397"/>
              <a:chExt cx="6336964" cy="511256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365176" y="1352397"/>
                <a:ext cx="6336964" cy="5112568"/>
                <a:chOff x="365176" y="1352397"/>
                <a:chExt cx="6336964" cy="5112568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365176" y="1352397"/>
                  <a:ext cx="6336964" cy="5112568"/>
                  <a:chOff x="365176" y="1352397"/>
                  <a:chExt cx="6336964" cy="5112568"/>
                </a:xfrm>
              </p:grpSpPr>
              <p:grpSp>
                <p:nvGrpSpPr>
                  <p:cNvPr id="6" name="그룹 5"/>
                  <p:cNvGrpSpPr/>
                  <p:nvPr/>
                </p:nvGrpSpPr>
                <p:grpSpPr>
                  <a:xfrm>
                    <a:off x="365176" y="1352397"/>
                    <a:ext cx="6336964" cy="5112568"/>
                    <a:chOff x="395276" y="1028459"/>
                    <a:chExt cx="6336964" cy="5112568"/>
                  </a:xfrm>
                </p:grpSpPr>
                <p:sp>
                  <p:nvSpPr>
                    <p:cNvPr id="14" name="직사각형 13"/>
                    <p:cNvSpPr/>
                    <p:nvPr/>
                  </p:nvSpPr>
                  <p:spPr>
                    <a:xfrm>
                      <a:off x="395276" y="1028459"/>
                      <a:ext cx="6336964" cy="5112568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" name="직사각형 14"/>
                    <p:cNvSpPr/>
                    <p:nvPr/>
                  </p:nvSpPr>
                  <p:spPr>
                    <a:xfrm>
                      <a:off x="395276" y="1028459"/>
                      <a:ext cx="6333155" cy="432048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" name="직사각형 15"/>
                    <p:cNvSpPr/>
                    <p:nvPr/>
                  </p:nvSpPr>
                  <p:spPr>
                    <a:xfrm>
                      <a:off x="395276" y="5780987"/>
                      <a:ext cx="6333155" cy="36004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" name="직사각형 16"/>
                    <p:cNvSpPr/>
                    <p:nvPr/>
                  </p:nvSpPr>
                  <p:spPr>
                    <a:xfrm>
                      <a:off x="395276" y="1028459"/>
                      <a:ext cx="720340" cy="43204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로고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" name="직사각형 17"/>
                    <p:cNvSpPr/>
                    <p:nvPr/>
                  </p:nvSpPr>
                  <p:spPr>
                    <a:xfrm>
                      <a:off x="1115616" y="1028459"/>
                      <a:ext cx="894196" cy="43204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" name="직사각형 18"/>
                    <p:cNvSpPr/>
                    <p:nvPr/>
                  </p:nvSpPr>
                  <p:spPr>
                    <a:xfrm>
                      <a:off x="5898244" y="1028459"/>
                      <a:ext cx="818946" cy="43204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" name="직사각형 19"/>
                    <p:cNvSpPr/>
                    <p:nvPr/>
                  </p:nvSpPr>
                  <p:spPr>
                    <a:xfrm>
                      <a:off x="2009812" y="1028459"/>
                      <a:ext cx="936104" cy="43204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문제관리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" name="직사각형 20"/>
                    <p:cNvSpPr/>
                    <p:nvPr/>
                  </p:nvSpPr>
                  <p:spPr>
                    <a:xfrm>
                      <a:off x="4026036" y="1028459"/>
                      <a:ext cx="936104" cy="43204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공지관리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직사각형 21"/>
                    <p:cNvSpPr/>
                    <p:nvPr/>
                  </p:nvSpPr>
                  <p:spPr>
                    <a:xfrm>
                      <a:off x="2945916" y="1028459"/>
                      <a:ext cx="1080120" cy="43204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게시판관리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4932040" y="1352397"/>
                    <a:ext cx="936104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문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</a:rPr>
                      <a:t>법</a:t>
                    </a:r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" name="직사각형 1"/>
                <p:cNvSpPr/>
                <p:nvPr/>
              </p:nvSpPr>
              <p:spPr>
                <a:xfrm>
                  <a:off x="4283968" y="4797152"/>
                  <a:ext cx="720080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smtClean="0">
                      <a:solidFill>
                        <a:schemeClr val="tx1"/>
                      </a:solidFill>
                    </a:rPr>
                    <a:t>글등록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5148064" y="4802274"/>
                  <a:ext cx="720080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삭제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" name="직사각형 4"/>
              <p:cNvSpPr/>
              <p:nvPr/>
            </p:nvSpPr>
            <p:spPr>
              <a:xfrm>
                <a:off x="3995936" y="1352397"/>
                <a:ext cx="936104" cy="4320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283968" y="4802274"/>
                <a:ext cx="720080" cy="3549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148064" y="4797152"/>
                <a:ext cx="720080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4139952" y="4559009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5058333" y="4557825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851920" y="1208381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관리자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공지관리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6263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73629"/>
              </p:ext>
            </p:extLst>
          </p:nvPr>
        </p:nvGraphicFramePr>
        <p:xfrm>
          <a:off x="1098861" y="2288502"/>
          <a:ext cx="4896545" cy="3012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309"/>
                <a:gridCol w="3917236"/>
              </a:tblGrid>
              <a:tr h="474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5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38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48264" y="1352397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목록 보기 클릭 후 공지 목록 보기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공지 내용 작성 후 글 등록하기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65176" y="1352397"/>
            <a:ext cx="6336964" cy="5112568"/>
            <a:chOff x="365176" y="1352397"/>
            <a:chExt cx="6336964" cy="5112568"/>
          </a:xfrm>
        </p:grpSpPr>
        <p:grpSp>
          <p:nvGrpSpPr>
            <p:cNvPr id="12" name="그룹 11"/>
            <p:cNvGrpSpPr/>
            <p:nvPr/>
          </p:nvGrpSpPr>
          <p:grpSpPr>
            <a:xfrm>
              <a:off x="365176" y="1352397"/>
              <a:ext cx="6336964" cy="5112568"/>
              <a:chOff x="365176" y="1352397"/>
              <a:chExt cx="6336964" cy="5112568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365176" y="1352397"/>
                <a:ext cx="6336964" cy="5112568"/>
                <a:chOff x="365176" y="1352397"/>
                <a:chExt cx="6336964" cy="5112568"/>
              </a:xfrm>
            </p:grpSpPr>
            <p:grpSp>
              <p:nvGrpSpPr>
                <p:cNvPr id="6" name="그룹 5"/>
                <p:cNvGrpSpPr/>
                <p:nvPr/>
              </p:nvGrpSpPr>
              <p:grpSpPr>
                <a:xfrm>
                  <a:off x="365176" y="1352397"/>
                  <a:ext cx="6336964" cy="5112568"/>
                  <a:chOff x="395276" y="1028459"/>
                  <a:chExt cx="6336964" cy="5112568"/>
                </a:xfrm>
              </p:grpSpPr>
              <p:sp>
                <p:nvSpPr>
                  <p:cNvPr id="14" name="직사각형 13"/>
                  <p:cNvSpPr/>
                  <p:nvPr/>
                </p:nvSpPr>
                <p:spPr>
                  <a:xfrm>
                    <a:off x="395276" y="1028459"/>
                    <a:ext cx="6336964" cy="511256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95276" y="1028459"/>
                    <a:ext cx="6333155" cy="43204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395276" y="5780987"/>
                    <a:ext cx="6333155" cy="3600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직사각형 16"/>
                  <p:cNvSpPr/>
                  <p:nvPr/>
                </p:nvSpPr>
                <p:spPr>
                  <a:xfrm>
                    <a:off x="395276" y="1028459"/>
                    <a:ext cx="720340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로고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직사각형 17"/>
                  <p:cNvSpPr/>
                  <p:nvPr/>
                </p:nvSpPr>
                <p:spPr>
                  <a:xfrm>
                    <a:off x="1115616" y="1028459"/>
                    <a:ext cx="894196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회원관리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직사각형 18"/>
                  <p:cNvSpPr/>
                  <p:nvPr/>
                </p:nvSpPr>
                <p:spPr>
                  <a:xfrm>
                    <a:off x="5898244" y="1028459"/>
                    <a:ext cx="818946" cy="43204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admin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2009812" y="1028459"/>
                    <a:ext cx="936104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문제관리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4026036" y="1028459"/>
                    <a:ext cx="936104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공지관리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2945916" y="1028459"/>
                    <a:ext cx="1080120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게시판관리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3" name="직사각형 22"/>
                <p:cNvSpPr/>
                <p:nvPr/>
              </p:nvSpPr>
              <p:spPr>
                <a:xfrm>
                  <a:off x="4932040" y="1352397"/>
                  <a:ext cx="936104" cy="4320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문</a:t>
                  </a:r>
                  <a:r>
                    <a:rPr lang="ko-KR" altLang="en-US" sz="1400" dirty="0">
                      <a:solidFill>
                        <a:schemeClr val="tx1"/>
                      </a:solidFill>
                    </a:rPr>
                    <a:t>법</a:t>
                  </a:r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관리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/>
            </p:nvSpPr>
            <p:spPr>
              <a:xfrm>
                <a:off x="1085516" y="5517232"/>
                <a:ext cx="1110220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>
                    <a:solidFill>
                      <a:schemeClr val="tx1"/>
                    </a:solidFill>
                  </a:rPr>
                  <a:t>목록보기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898926" y="5529014"/>
                <a:ext cx="1110220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>
                    <a:solidFill>
                      <a:schemeClr val="tx1"/>
                    </a:solidFill>
                  </a:rPr>
                  <a:t>글등록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941500" y="5373216"/>
              <a:ext cx="5067646" cy="504056"/>
              <a:chOff x="941500" y="5373216"/>
              <a:chExt cx="5067646" cy="504056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085516" y="5517232"/>
                <a:ext cx="1110220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898926" y="5517232"/>
                <a:ext cx="1110220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941500" y="537321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4754910" y="5373216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관리자 </a:t>
            </a:r>
            <a:r>
              <a:rPr lang="en-US" altLang="ko-KR" sz="2800" dirty="0"/>
              <a:t>-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공지관리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등록</a:t>
            </a:r>
            <a:r>
              <a:rPr lang="en-US" altLang="ko-KR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64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55082"/>
              </p:ext>
            </p:extLst>
          </p:nvPr>
        </p:nvGraphicFramePr>
        <p:xfrm>
          <a:off x="1083480" y="2276872"/>
          <a:ext cx="5000688" cy="298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224"/>
                <a:gridCol w="3240360"/>
                <a:gridCol w="936104"/>
              </a:tblGrid>
              <a:tr h="348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err="1" smtClean="0">
                          <a:solidFill>
                            <a:schemeClr val="tx1"/>
                          </a:solidFill>
                        </a:rPr>
                        <a:t>회차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9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6948264" y="1352397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문법관리 클릭 후 문법문제 목록 보기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문제등록 클릭 후 문제 등록 페이지 가기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65176" y="1352397"/>
            <a:ext cx="6336964" cy="5112568"/>
            <a:chOff x="365176" y="1352397"/>
            <a:chExt cx="6336964" cy="5112568"/>
          </a:xfrm>
        </p:grpSpPr>
        <p:grpSp>
          <p:nvGrpSpPr>
            <p:cNvPr id="19" name="그룹 18"/>
            <p:cNvGrpSpPr/>
            <p:nvPr/>
          </p:nvGrpSpPr>
          <p:grpSpPr>
            <a:xfrm>
              <a:off x="365176" y="1352397"/>
              <a:ext cx="6336964" cy="5112568"/>
              <a:chOff x="365176" y="1352397"/>
              <a:chExt cx="6336964" cy="5112568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365176" y="1352397"/>
                <a:ext cx="6336964" cy="5112568"/>
                <a:chOff x="365176" y="1352397"/>
                <a:chExt cx="6336964" cy="5112568"/>
              </a:xfrm>
            </p:grpSpPr>
            <p:grpSp>
              <p:nvGrpSpPr>
                <p:cNvPr id="6" name="그룹 5"/>
                <p:cNvGrpSpPr/>
                <p:nvPr/>
              </p:nvGrpSpPr>
              <p:grpSpPr>
                <a:xfrm>
                  <a:off x="365176" y="1352397"/>
                  <a:ext cx="6336964" cy="5112568"/>
                  <a:chOff x="395276" y="1028459"/>
                  <a:chExt cx="6336964" cy="5112568"/>
                </a:xfrm>
              </p:grpSpPr>
              <p:sp>
                <p:nvSpPr>
                  <p:cNvPr id="8" name="직사각형 7"/>
                  <p:cNvSpPr/>
                  <p:nvPr/>
                </p:nvSpPr>
                <p:spPr>
                  <a:xfrm>
                    <a:off x="395276" y="1028459"/>
                    <a:ext cx="6336964" cy="511256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직사각형 8"/>
                  <p:cNvSpPr/>
                  <p:nvPr/>
                </p:nvSpPr>
                <p:spPr>
                  <a:xfrm>
                    <a:off x="395276" y="1028459"/>
                    <a:ext cx="6333155" cy="43204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직사각형 9"/>
                  <p:cNvSpPr/>
                  <p:nvPr/>
                </p:nvSpPr>
                <p:spPr>
                  <a:xfrm>
                    <a:off x="395276" y="5780987"/>
                    <a:ext cx="6333155" cy="3600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직사각형 10"/>
                  <p:cNvSpPr/>
                  <p:nvPr/>
                </p:nvSpPr>
                <p:spPr>
                  <a:xfrm>
                    <a:off x="395276" y="1028459"/>
                    <a:ext cx="720340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smtClean="0">
                        <a:solidFill>
                          <a:schemeClr val="tx1"/>
                        </a:solidFill>
                      </a:rPr>
                      <a:t>로고</a:t>
                    </a:r>
                    <a:endParaRPr lang="ko-KR" alt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직사각형 11"/>
                  <p:cNvSpPr/>
                  <p:nvPr/>
                </p:nvSpPr>
                <p:spPr>
                  <a:xfrm>
                    <a:off x="1115616" y="1028459"/>
                    <a:ext cx="894196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회원관리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직사각형 12"/>
                  <p:cNvSpPr/>
                  <p:nvPr/>
                </p:nvSpPr>
                <p:spPr>
                  <a:xfrm>
                    <a:off x="5898244" y="1028459"/>
                    <a:ext cx="818946" cy="43204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admin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직사각형 13"/>
                  <p:cNvSpPr/>
                  <p:nvPr/>
                </p:nvSpPr>
                <p:spPr>
                  <a:xfrm>
                    <a:off x="2009812" y="1028459"/>
                    <a:ext cx="936104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문제관리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직사각형 14"/>
                  <p:cNvSpPr/>
                  <p:nvPr/>
                </p:nvSpPr>
                <p:spPr>
                  <a:xfrm>
                    <a:off x="4026036" y="1028459"/>
                    <a:ext cx="936104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공지관리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2945916" y="1028459"/>
                    <a:ext cx="1080120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게시판관리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" name="직사각형 6"/>
                <p:cNvSpPr/>
                <p:nvPr/>
              </p:nvSpPr>
              <p:spPr>
                <a:xfrm>
                  <a:off x="4932040" y="1352397"/>
                  <a:ext cx="936104" cy="4320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문</a:t>
                  </a:r>
                  <a:r>
                    <a:rPr lang="ko-KR" altLang="en-US" sz="1400" dirty="0">
                      <a:solidFill>
                        <a:schemeClr val="tx1"/>
                      </a:solidFill>
                    </a:rPr>
                    <a:t>법</a:t>
                  </a:r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관리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직사각형 17"/>
              <p:cNvSpPr/>
              <p:nvPr/>
            </p:nvSpPr>
            <p:spPr>
              <a:xfrm>
                <a:off x="2915816" y="4653136"/>
                <a:ext cx="1296144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chemeClr val="tx1"/>
                    </a:solidFill>
                  </a:rPr>
                  <a:t>문제등록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4932040" y="1352397"/>
              <a:ext cx="936104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915816" y="4653136"/>
              <a:ext cx="1296144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771800" y="4365104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21" name="타원 20"/>
          <p:cNvSpPr/>
          <p:nvPr/>
        </p:nvSpPr>
        <p:spPr>
          <a:xfrm>
            <a:off x="4788024" y="114039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관리자 </a:t>
            </a:r>
            <a:r>
              <a:rPr lang="en-US" altLang="ko-KR" sz="2800" dirty="0"/>
              <a:t>-</a:t>
            </a:r>
            <a:r>
              <a:rPr lang="en-US" altLang="ko-KR" sz="2800" dirty="0" smtClean="0"/>
              <a:t> RC</a:t>
            </a:r>
            <a:r>
              <a:rPr lang="ko-KR" altLang="en-US" sz="2800" dirty="0" smtClean="0"/>
              <a:t>문법 관리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4899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6948264" y="1352397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문법 문제 작성 후 등록하기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문제 목록 페이지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5176" y="1352397"/>
            <a:ext cx="6336964" cy="5112568"/>
            <a:chOff x="365176" y="1352397"/>
            <a:chExt cx="6336964" cy="5112568"/>
          </a:xfrm>
        </p:grpSpPr>
        <p:grpSp>
          <p:nvGrpSpPr>
            <p:cNvPr id="37" name="그룹 36"/>
            <p:cNvGrpSpPr/>
            <p:nvPr/>
          </p:nvGrpSpPr>
          <p:grpSpPr>
            <a:xfrm>
              <a:off x="365176" y="1352397"/>
              <a:ext cx="6336964" cy="5112568"/>
              <a:chOff x="365176" y="1352397"/>
              <a:chExt cx="6336964" cy="5112568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365176" y="1352397"/>
                <a:ext cx="6336964" cy="5112568"/>
                <a:chOff x="365176" y="1352397"/>
                <a:chExt cx="6336964" cy="5112568"/>
              </a:xfrm>
            </p:grpSpPr>
            <p:grpSp>
              <p:nvGrpSpPr>
                <p:cNvPr id="7" name="그룹 6"/>
                <p:cNvGrpSpPr/>
                <p:nvPr/>
              </p:nvGrpSpPr>
              <p:grpSpPr>
                <a:xfrm>
                  <a:off x="365176" y="1352397"/>
                  <a:ext cx="6336964" cy="5112568"/>
                  <a:chOff x="395276" y="1028459"/>
                  <a:chExt cx="6336964" cy="5112568"/>
                </a:xfrm>
              </p:grpSpPr>
              <p:sp>
                <p:nvSpPr>
                  <p:cNvPr id="9" name="직사각형 8"/>
                  <p:cNvSpPr/>
                  <p:nvPr/>
                </p:nvSpPr>
                <p:spPr>
                  <a:xfrm>
                    <a:off x="395276" y="1028459"/>
                    <a:ext cx="6336964" cy="511256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직사각형 9"/>
                  <p:cNvSpPr/>
                  <p:nvPr/>
                </p:nvSpPr>
                <p:spPr>
                  <a:xfrm>
                    <a:off x="395276" y="1028459"/>
                    <a:ext cx="6333155" cy="43204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" name="직사각형 10"/>
                  <p:cNvSpPr/>
                  <p:nvPr/>
                </p:nvSpPr>
                <p:spPr>
                  <a:xfrm>
                    <a:off x="395276" y="5780987"/>
                    <a:ext cx="6333155" cy="3600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직사각형 11"/>
                  <p:cNvSpPr/>
                  <p:nvPr/>
                </p:nvSpPr>
                <p:spPr>
                  <a:xfrm>
                    <a:off x="395276" y="1028459"/>
                    <a:ext cx="720340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smtClean="0">
                        <a:solidFill>
                          <a:schemeClr val="tx1"/>
                        </a:solidFill>
                      </a:rPr>
                      <a:t>로고</a:t>
                    </a:r>
                    <a:endParaRPr lang="ko-KR" alt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직사각형 12"/>
                  <p:cNvSpPr/>
                  <p:nvPr/>
                </p:nvSpPr>
                <p:spPr>
                  <a:xfrm>
                    <a:off x="1115616" y="1028459"/>
                    <a:ext cx="894196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회원관리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직사각형 13"/>
                  <p:cNvSpPr/>
                  <p:nvPr/>
                </p:nvSpPr>
                <p:spPr>
                  <a:xfrm>
                    <a:off x="5898244" y="1028459"/>
                    <a:ext cx="818946" cy="43204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admin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직사각형 14"/>
                  <p:cNvSpPr/>
                  <p:nvPr/>
                </p:nvSpPr>
                <p:spPr>
                  <a:xfrm>
                    <a:off x="2009812" y="1028459"/>
                    <a:ext cx="936104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문제관리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4026036" y="1028459"/>
                    <a:ext cx="936104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공지관리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직사각형 16"/>
                  <p:cNvSpPr/>
                  <p:nvPr/>
                </p:nvSpPr>
                <p:spPr>
                  <a:xfrm>
                    <a:off x="2945916" y="1028459"/>
                    <a:ext cx="1080120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게시판관리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" name="직사각형 7"/>
                <p:cNvSpPr/>
                <p:nvPr/>
              </p:nvSpPr>
              <p:spPr>
                <a:xfrm>
                  <a:off x="4932040" y="1352397"/>
                  <a:ext cx="936104" cy="4320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문</a:t>
                  </a:r>
                  <a:r>
                    <a:rPr lang="ko-KR" altLang="en-US" sz="1400" dirty="0">
                      <a:solidFill>
                        <a:schemeClr val="tx1"/>
                      </a:solidFill>
                    </a:rPr>
                    <a:t>법</a:t>
                  </a:r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관리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1475073" y="2060848"/>
                <a:ext cx="4249055" cy="3744416"/>
                <a:chOff x="1475073" y="2060848"/>
                <a:chExt cx="4249055" cy="3744416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1475656" y="2060848"/>
                  <a:ext cx="4248472" cy="1584177"/>
                  <a:chOff x="1475656" y="2060848"/>
                  <a:chExt cx="4248472" cy="1584177"/>
                </a:xfrm>
              </p:grpSpPr>
              <p:sp>
                <p:nvSpPr>
                  <p:cNvPr id="19" name="직사각형 18"/>
                  <p:cNvSpPr/>
                  <p:nvPr/>
                </p:nvSpPr>
                <p:spPr>
                  <a:xfrm>
                    <a:off x="1475656" y="2060848"/>
                    <a:ext cx="4248472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mtClean="0">
                        <a:solidFill>
                          <a:schemeClr val="tx1"/>
                        </a:solidFill>
                      </a:rPr>
                      <a:t>질문</a:t>
                    </a:r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1475656" y="2492897"/>
                    <a:ext cx="4248472" cy="11521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mtClean="0">
                        <a:solidFill>
                          <a:schemeClr val="tx1"/>
                        </a:solidFill>
                      </a:rPr>
                      <a:t>보기</a:t>
                    </a:r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" name="그룹 31"/>
                <p:cNvGrpSpPr/>
                <p:nvPr/>
              </p:nvGrpSpPr>
              <p:grpSpPr>
                <a:xfrm>
                  <a:off x="1475073" y="3645025"/>
                  <a:ext cx="4248472" cy="961596"/>
                  <a:chOff x="1475656" y="3640864"/>
                  <a:chExt cx="4248472" cy="961596"/>
                </a:xfrm>
              </p:grpSpPr>
              <p:sp>
                <p:nvSpPr>
                  <p:cNvPr id="21" name="직사각형 20"/>
                  <p:cNvSpPr/>
                  <p:nvPr/>
                </p:nvSpPr>
                <p:spPr>
                  <a:xfrm>
                    <a:off x="1475656" y="3640864"/>
                    <a:ext cx="4248472" cy="2403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답 </a:t>
                    </a:r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1475656" y="3881263"/>
                    <a:ext cx="4248472" cy="2403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답 </a:t>
                    </a:r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475656" y="4121662"/>
                    <a:ext cx="4248472" cy="2403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답 </a:t>
                    </a:r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/>
                  <p:cNvSpPr/>
                  <p:nvPr/>
                </p:nvSpPr>
                <p:spPr>
                  <a:xfrm>
                    <a:off x="1475656" y="4362061"/>
                    <a:ext cx="4248472" cy="2403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답 </a:t>
                    </a:r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4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1475073" y="4606621"/>
                  <a:ext cx="4248472" cy="554732"/>
                  <a:chOff x="1475656" y="4602460"/>
                  <a:chExt cx="4248472" cy="554732"/>
                </a:xfrm>
              </p:grpSpPr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475656" y="4602460"/>
                    <a:ext cx="972108" cy="2667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smtClean="0">
                        <a:solidFill>
                          <a:schemeClr val="tx1"/>
                        </a:solidFill>
                      </a:rPr>
                      <a:t>회차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직사각형 28"/>
                  <p:cNvSpPr/>
                  <p:nvPr/>
                </p:nvSpPr>
                <p:spPr>
                  <a:xfrm>
                    <a:off x="1475656" y="4869160"/>
                    <a:ext cx="4248472" cy="28803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정답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" name="그룹 33"/>
                <p:cNvGrpSpPr/>
                <p:nvPr/>
              </p:nvGrpSpPr>
              <p:grpSpPr>
                <a:xfrm>
                  <a:off x="3779912" y="5445224"/>
                  <a:ext cx="1944216" cy="360040"/>
                  <a:chOff x="3779912" y="5445224"/>
                  <a:chExt cx="1944216" cy="360040"/>
                </a:xfrm>
              </p:grpSpPr>
              <p:sp>
                <p:nvSpPr>
                  <p:cNvPr id="30" name="직사각형 29"/>
                  <p:cNvSpPr/>
                  <p:nvPr/>
                </p:nvSpPr>
                <p:spPr>
                  <a:xfrm>
                    <a:off x="3779912" y="5445224"/>
                    <a:ext cx="936104" cy="3600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등록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4788024" y="5445224"/>
                    <a:ext cx="936104" cy="3600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돌아가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</a:rPr>
                      <a:t>기</a:t>
                    </a:r>
                  </a:p>
                </p:txBody>
              </p:sp>
            </p:grpSp>
          </p:grpSp>
        </p:grpSp>
        <p:sp>
          <p:nvSpPr>
            <p:cNvPr id="2" name="직사각형 1"/>
            <p:cNvSpPr/>
            <p:nvPr/>
          </p:nvSpPr>
          <p:spPr>
            <a:xfrm>
              <a:off x="3779912" y="5445224"/>
              <a:ext cx="936104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788024" y="5445224"/>
              <a:ext cx="935521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3635896" y="5289748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0" name="타원 39"/>
            <p:cNvSpPr/>
            <p:nvPr/>
          </p:nvSpPr>
          <p:spPr>
            <a:xfrm>
              <a:off x="4716016" y="5250125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관리자 </a:t>
            </a:r>
            <a:r>
              <a:rPr lang="en-US" altLang="ko-KR" sz="2800" dirty="0" smtClean="0"/>
              <a:t>- RC</a:t>
            </a:r>
            <a:r>
              <a:rPr lang="ko-KR" altLang="en-US" sz="2800" dirty="0" smtClean="0"/>
              <a:t>문법 관리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등록</a:t>
            </a:r>
            <a:r>
              <a:rPr lang="en-US" altLang="ko-KR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28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365176" y="1352397"/>
            <a:ext cx="6336964" cy="5112568"/>
            <a:chOff x="365176" y="1352397"/>
            <a:chExt cx="6336964" cy="5112568"/>
          </a:xfrm>
        </p:grpSpPr>
        <p:grpSp>
          <p:nvGrpSpPr>
            <p:cNvPr id="16" name="그룹 15"/>
            <p:cNvGrpSpPr/>
            <p:nvPr/>
          </p:nvGrpSpPr>
          <p:grpSpPr>
            <a:xfrm>
              <a:off x="365176" y="1352397"/>
              <a:ext cx="6336964" cy="5112568"/>
              <a:chOff x="365176" y="1352397"/>
              <a:chExt cx="6336964" cy="5112568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365176" y="1352397"/>
                <a:ext cx="6336964" cy="5112568"/>
                <a:chOff x="365176" y="1352397"/>
                <a:chExt cx="6336964" cy="5112568"/>
              </a:xfrm>
            </p:grpSpPr>
            <p:grpSp>
              <p:nvGrpSpPr>
                <p:cNvPr id="33" name="그룹 32"/>
                <p:cNvGrpSpPr/>
                <p:nvPr/>
              </p:nvGrpSpPr>
              <p:grpSpPr>
                <a:xfrm>
                  <a:off x="365176" y="1352397"/>
                  <a:ext cx="6336964" cy="5112568"/>
                  <a:chOff x="395276" y="1028459"/>
                  <a:chExt cx="6336964" cy="5112568"/>
                </a:xfrm>
              </p:grpSpPr>
              <p:sp>
                <p:nvSpPr>
                  <p:cNvPr id="35" name="직사각형 34"/>
                  <p:cNvSpPr/>
                  <p:nvPr/>
                </p:nvSpPr>
                <p:spPr>
                  <a:xfrm>
                    <a:off x="395276" y="1028459"/>
                    <a:ext cx="6336964" cy="511256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395276" y="1028459"/>
                    <a:ext cx="6333155" cy="432048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" name="직사각형 36"/>
                  <p:cNvSpPr/>
                  <p:nvPr/>
                </p:nvSpPr>
                <p:spPr>
                  <a:xfrm>
                    <a:off x="395276" y="5780987"/>
                    <a:ext cx="6333155" cy="3600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직사각형 37"/>
                  <p:cNvSpPr/>
                  <p:nvPr/>
                </p:nvSpPr>
                <p:spPr>
                  <a:xfrm>
                    <a:off x="395276" y="1028459"/>
                    <a:ext cx="720340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smtClean="0">
                        <a:solidFill>
                          <a:schemeClr val="tx1"/>
                        </a:solidFill>
                      </a:rPr>
                      <a:t>로고</a:t>
                    </a:r>
                    <a:endParaRPr lang="ko-KR" alt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1115616" y="1028459"/>
                    <a:ext cx="894196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회원관리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직사각형 39"/>
                  <p:cNvSpPr/>
                  <p:nvPr/>
                </p:nvSpPr>
                <p:spPr>
                  <a:xfrm>
                    <a:off x="5898244" y="1028459"/>
                    <a:ext cx="818946" cy="43204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admin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2009812" y="1028459"/>
                    <a:ext cx="936104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문제관리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직사각형 41"/>
                  <p:cNvSpPr/>
                  <p:nvPr/>
                </p:nvSpPr>
                <p:spPr>
                  <a:xfrm>
                    <a:off x="4026036" y="1028459"/>
                    <a:ext cx="936104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공지관리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2945916" y="1028459"/>
                    <a:ext cx="1080120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게시판관리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4" name="직사각형 33"/>
                <p:cNvSpPr/>
                <p:nvPr/>
              </p:nvSpPr>
              <p:spPr>
                <a:xfrm>
                  <a:off x="4932040" y="1352397"/>
                  <a:ext cx="936104" cy="43204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문</a:t>
                  </a:r>
                  <a:r>
                    <a:rPr lang="ko-KR" altLang="en-US" sz="1400" dirty="0">
                      <a:solidFill>
                        <a:schemeClr val="tx1"/>
                      </a:solidFill>
                    </a:rPr>
                    <a:t>법</a:t>
                  </a:r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관리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1475073" y="2060848"/>
                <a:ext cx="4249055" cy="3744416"/>
                <a:chOff x="1475073" y="2060848"/>
                <a:chExt cx="4249055" cy="3744416"/>
              </a:xfrm>
            </p:grpSpPr>
            <p:grpSp>
              <p:nvGrpSpPr>
                <p:cNvPr id="19" name="그룹 18"/>
                <p:cNvGrpSpPr/>
                <p:nvPr/>
              </p:nvGrpSpPr>
              <p:grpSpPr>
                <a:xfrm>
                  <a:off x="1475656" y="2060848"/>
                  <a:ext cx="4248472" cy="1584177"/>
                  <a:chOff x="1475656" y="2060848"/>
                  <a:chExt cx="4248472" cy="1584177"/>
                </a:xfrm>
              </p:grpSpPr>
              <p:sp>
                <p:nvSpPr>
                  <p:cNvPr id="31" name="직사각형 30"/>
                  <p:cNvSpPr/>
                  <p:nvPr/>
                </p:nvSpPr>
                <p:spPr>
                  <a:xfrm>
                    <a:off x="1475656" y="2060848"/>
                    <a:ext cx="4248472" cy="43204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mtClean="0">
                        <a:solidFill>
                          <a:schemeClr val="tx1"/>
                        </a:solidFill>
                      </a:rPr>
                      <a:t>질문</a:t>
                    </a:r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직사각형 31"/>
                  <p:cNvSpPr/>
                  <p:nvPr/>
                </p:nvSpPr>
                <p:spPr>
                  <a:xfrm>
                    <a:off x="1475656" y="2492897"/>
                    <a:ext cx="4248472" cy="1152128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mtClean="0">
                        <a:solidFill>
                          <a:schemeClr val="tx1"/>
                        </a:solidFill>
                      </a:rPr>
                      <a:t>보기</a:t>
                    </a:r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" name="그룹 19"/>
                <p:cNvGrpSpPr/>
                <p:nvPr/>
              </p:nvGrpSpPr>
              <p:grpSpPr>
                <a:xfrm>
                  <a:off x="1475073" y="3645025"/>
                  <a:ext cx="4248472" cy="961596"/>
                  <a:chOff x="1475656" y="3640864"/>
                  <a:chExt cx="4248472" cy="961596"/>
                </a:xfrm>
              </p:grpSpPr>
              <p:sp>
                <p:nvSpPr>
                  <p:cNvPr id="27" name="직사각형 26"/>
                  <p:cNvSpPr/>
                  <p:nvPr/>
                </p:nvSpPr>
                <p:spPr>
                  <a:xfrm>
                    <a:off x="1475656" y="3640864"/>
                    <a:ext cx="4248472" cy="2403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답 </a:t>
                    </a:r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475656" y="3881263"/>
                    <a:ext cx="4248472" cy="2403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답 </a:t>
                    </a:r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직사각형 28"/>
                  <p:cNvSpPr/>
                  <p:nvPr/>
                </p:nvSpPr>
                <p:spPr>
                  <a:xfrm>
                    <a:off x="1475656" y="4121662"/>
                    <a:ext cx="4248472" cy="2403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답 </a:t>
                    </a:r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직사각형 29"/>
                  <p:cNvSpPr/>
                  <p:nvPr/>
                </p:nvSpPr>
                <p:spPr>
                  <a:xfrm>
                    <a:off x="1475656" y="4362061"/>
                    <a:ext cx="4248472" cy="2403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답 </a:t>
                    </a:r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4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" name="그룹 20"/>
                <p:cNvGrpSpPr/>
                <p:nvPr/>
              </p:nvGrpSpPr>
              <p:grpSpPr>
                <a:xfrm>
                  <a:off x="1475073" y="4606621"/>
                  <a:ext cx="4248472" cy="554732"/>
                  <a:chOff x="1475656" y="4602460"/>
                  <a:chExt cx="4248472" cy="554732"/>
                </a:xfrm>
              </p:grpSpPr>
              <p:sp>
                <p:nvSpPr>
                  <p:cNvPr id="25" name="직사각형 24"/>
                  <p:cNvSpPr/>
                  <p:nvPr/>
                </p:nvSpPr>
                <p:spPr>
                  <a:xfrm>
                    <a:off x="1475656" y="4602460"/>
                    <a:ext cx="972108" cy="2667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smtClean="0">
                        <a:solidFill>
                          <a:schemeClr val="tx1"/>
                        </a:solidFill>
                      </a:rPr>
                      <a:t>회차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475656" y="4869160"/>
                    <a:ext cx="4248472" cy="28803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정답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" name="그룹 21"/>
                <p:cNvGrpSpPr/>
                <p:nvPr/>
              </p:nvGrpSpPr>
              <p:grpSpPr>
                <a:xfrm>
                  <a:off x="3779912" y="5445224"/>
                  <a:ext cx="1944216" cy="360040"/>
                  <a:chOff x="3779912" y="5445224"/>
                  <a:chExt cx="1944216" cy="360040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3779912" y="5445224"/>
                    <a:ext cx="936104" cy="3600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수정하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</a:rPr>
                      <a:t>기</a:t>
                    </a:r>
                  </a:p>
                </p:txBody>
              </p: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4788024" y="5445224"/>
                    <a:ext cx="936104" cy="3600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목록보</a:t>
                    </a:r>
                    <a:r>
                      <a:rPr lang="ko-KR" altLang="en-US" sz="1400" dirty="0">
                        <a:solidFill>
                          <a:schemeClr val="tx1"/>
                        </a:solidFill>
                      </a:rPr>
                      <a:t>기</a:t>
                    </a:r>
                  </a:p>
                </p:txBody>
              </p:sp>
            </p:grpSp>
          </p:grpSp>
        </p:grpSp>
        <p:sp>
          <p:nvSpPr>
            <p:cNvPr id="45" name="직사각형 44"/>
            <p:cNvSpPr/>
            <p:nvPr/>
          </p:nvSpPr>
          <p:spPr>
            <a:xfrm>
              <a:off x="2771800" y="5445224"/>
              <a:ext cx="936104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삭제하</a:t>
              </a:r>
              <a:r>
                <a:rPr lang="ko-KR" altLang="en-US" sz="1400" dirty="0">
                  <a:solidFill>
                    <a:schemeClr val="tx1"/>
                  </a:solidFill>
                </a:rPr>
                <a:t>기</a:t>
              </a: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948264" y="1352397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문법 문제 삭제하기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문제 재 작성 후 수정하기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문제 목록 페이지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71800" y="5445224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779912" y="5445224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88024" y="5445224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2627784" y="5161353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707904" y="5168155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4719836" y="5168155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관리자 </a:t>
            </a:r>
            <a:r>
              <a:rPr lang="en-US" altLang="ko-KR" sz="2800" dirty="0"/>
              <a:t>-</a:t>
            </a:r>
            <a:r>
              <a:rPr lang="en-US" altLang="ko-KR" sz="2800" dirty="0" smtClean="0"/>
              <a:t> RC</a:t>
            </a:r>
            <a:r>
              <a:rPr lang="ko-KR" altLang="en-US" sz="2800" dirty="0" smtClean="0"/>
              <a:t>문법관리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수정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삭제</a:t>
            </a:r>
            <a:r>
              <a:rPr lang="en-US" altLang="ko-KR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00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26"/>
          <p:cNvGrpSpPr/>
          <p:nvPr/>
        </p:nvGrpSpPr>
        <p:grpSpPr>
          <a:xfrm>
            <a:off x="1537328" y="2039960"/>
            <a:ext cx="3384376" cy="4176464"/>
            <a:chOff x="1315612" y="1398385"/>
            <a:chExt cx="3384376" cy="4176464"/>
          </a:xfrm>
        </p:grpSpPr>
        <p:grpSp>
          <p:nvGrpSpPr>
            <p:cNvPr id="7" name="그룹 14"/>
            <p:cNvGrpSpPr/>
            <p:nvPr/>
          </p:nvGrpSpPr>
          <p:grpSpPr>
            <a:xfrm>
              <a:off x="1315612" y="1398385"/>
              <a:ext cx="3384376" cy="4176464"/>
              <a:chOff x="1315612" y="1398385"/>
              <a:chExt cx="3384376" cy="4176464"/>
            </a:xfrm>
          </p:grpSpPr>
          <p:grpSp>
            <p:nvGrpSpPr>
              <p:cNvPr id="17" name="그룹 10"/>
              <p:cNvGrpSpPr/>
              <p:nvPr/>
            </p:nvGrpSpPr>
            <p:grpSpPr>
              <a:xfrm>
                <a:off x="1315612" y="1398385"/>
                <a:ext cx="3384376" cy="4176464"/>
                <a:chOff x="2915816" y="1398385"/>
                <a:chExt cx="3384376" cy="4176464"/>
              </a:xfrm>
            </p:grpSpPr>
            <p:sp>
              <p:nvSpPr>
                <p:cNvPr id="21" name="직사각형 3"/>
                <p:cNvSpPr/>
                <p:nvPr/>
              </p:nvSpPr>
              <p:spPr>
                <a:xfrm>
                  <a:off x="2915816" y="1398385"/>
                  <a:ext cx="3384376" cy="41764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직사각형 4"/>
                <p:cNvSpPr/>
                <p:nvPr/>
              </p:nvSpPr>
              <p:spPr>
                <a:xfrm>
                  <a:off x="3305938" y="2791833"/>
                  <a:ext cx="2664296" cy="43176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이메일 입력란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6"/>
                <p:cNvSpPr/>
                <p:nvPr/>
              </p:nvSpPr>
              <p:spPr>
                <a:xfrm>
                  <a:off x="3712137" y="4077072"/>
                  <a:ext cx="1944216" cy="43176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아이디 찾기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7"/>
                <p:cNvSpPr/>
                <p:nvPr/>
              </p:nvSpPr>
              <p:spPr>
                <a:xfrm>
                  <a:off x="3305938" y="1556792"/>
                  <a:ext cx="2664296" cy="7200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로고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3"/>
              <p:cNvGrpSpPr/>
              <p:nvPr/>
            </p:nvGrpSpPr>
            <p:grpSpPr>
              <a:xfrm>
                <a:off x="1859905" y="4896953"/>
                <a:ext cx="2448272" cy="432048"/>
                <a:chOff x="1859905" y="4896953"/>
                <a:chExt cx="2448272" cy="432048"/>
              </a:xfrm>
            </p:grpSpPr>
            <p:sp>
              <p:nvSpPr>
                <p:cNvPr id="19" name="직사각형 11"/>
                <p:cNvSpPr/>
                <p:nvPr/>
              </p:nvSpPr>
              <p:spPr>
                <a:xfrm>
                  <a:off x="1861639" y="4896953"/>
                  <a:ext cx="2446538" cy="21602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아이디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/ </a:t>
                  </a:r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비밀번호 찾기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2"/>
                <p:cNvSpPr/>
                <p:nvPr/>
              </p:nvSpPr>
              <p:spPr>
                <a:xfrm>
                  <a:off x="1859905" y="5112977"/>
                  <a:ext cx="2448272" cy="21602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회원가입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" name="그룹 17"/>
            <p:cNvGrpSpPr/>
            <p:nvPr/>
          </p:nvGrpSpPr>
          <p:grpSpPr>
            <a:xfrm>
              <a:off x="1619672" y="2636912"/>
              <a:ext cx="2750358" cy="586682"/>
              <a:chOff x="1619672" y="2636912"/>
              <a:chExt cx="2750358" cy="586682"/>
            </a:xfrm>
          </p:grpSpPr>
          <p:sp>
            <p:nvSpPr>
              <p:cNvPr id="15" name="직사각형 15"/>
              <p:cNvSpPr/>
              <p:nvPr/>
            </p:nvSpPr>
            <p:spPr>
              <a:xfrm>
                <a:off x="1705734" y="2791833"/>
                <a:ext cx="2664296" cy="43176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6" name="타원 16"/>
              <p:cNvSpPr/>
              <p:nvPr/>
            </p:nvSpPr>
            <p:spPr>
              <a:xfrm>
                <a:off x="1619672" y="263691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9" name="그룹 24"/>
            <p:cNvGrpSpPr/>
            <p:nvPr/>
          </p:nvGrpSpPr>
          <p:grpSpPr>
            <a:xfrm>
              <a:off x="1967917" y="3929309"/>
              <a:ext cx="2088232" cy="579523"/>
              <a:chOff x="1967917" y="3929309"/>
              <a:chExt cx="2088232" cy="579523"/>
            </a:xfrm>
          </p:grpSpPr>
          <p:sp>
            <p:nvSpPr>
              <p:cNvPr id="13" name="직사각형 19"/>
              <p:cNvSpPr/>
              <p:nvPr/>
            </p:nvSpPr>
            <p:spPr>
              <a:xfrm>
                <a:off x="2111933" y="4073325"/>
                <a:ext cx="1944216" cy="4355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4" name="타원 21"/>
              <p:cNvSpPr/>
              <p:nvPr/>
            </p:nvSpPr>
            <p:spPr>
              <a:xfrm>
                <a:off x="1967917" y="3929309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10" name="그룹 25"/>
            <p:cNvGrpSpPr/>
            <p:nvPr/>
          </p:nvGrpSpPr>
          <p:grpSpPr>
            <a:xfrm>
              <a:off x="1705734" y="4608921"/>
              <a:ext cx="2602443" cy="714062"/>
              <a:chOff x="1705734" y="4608921"/>
              <a:chExt cx="2602443" cy="714062"/>
            </a:xfrm>
          </p:grpSpPr>
          <p:sp>
            <p:nvSpPr>
              <p:cNvPr id="11" name="직사각형 22"/>
              <p:cNvSpPr/>
              <p:nvPr/>
            </p:nvSpPr>
            <p:spPr>
              <a:xfrm>
                <a:off x="1859905" y="4887476"/>
                <a:ext cx="2448272" cy="4355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2" name="타원 23"/>
              <p:cNvSpPr/>
              <p:nvPr/>
            </p:nvSpPr>
            <p:spPr>
              <a:xfrm>
                <a:off x="1705734" y="4608921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아이디 찾기</a:t>
            </a:r>
            <a:endParaRPr lang="ko-KR" altLang="en-US" sz="2800" dirty="0"/>
          </a:p>
        </p:txBody>
      </p:sp>
      <p:sp>
        <p:nvSpPr>
          <p:cNvPr id="23" name="직사각형 22"/>
          <p:cNvSpPr/>
          <p:nvPr/>
        </p:nvSpPr>
        <p:spPr>
          <a:xfrm>
            <a:off x="6948264" y="1352396"/>
            <a:ext cx="2004839" cy="2940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err="1">
                <a:solidFill>
                  <a:schemeClr val="tx1"/>
                </a:solidFill>
              </a:rPr>
              <a:t>가입시</a:t>
            </a:r>
            <a:r>
              <a:rPr lang="ko-KR" altLang="en-US" sz="1400" dirty="0">
                <a:solidFill>
                  <a:schemeClr val="tx1"/>
                </a:solidFill>
              </a:rPr>
              <a:t> 입력한 </a:t>
            </a:r>
            <a:r>
              <a:rPr lang="ko-KR" altLang="en-US" sz="1400" dirty="0" err="1">
                <a:solidFill>
                  <a:schemeClr val="tx1"/>
                </a:solidFill>
              </a:rPr>
              <a:t>이메일</a:t>
            </a:r>
            <a:r>
              <a:rPr lang="ko-KR" altLang="en-US" sz="1400" dirty="0">
                <a:solidFill>
                  <a:schemeClr val="tx1"/>
                </a:solidFill>
              </a:rPr>
              <a:t> 입력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아이디 찾기 버튼 클릭 하면 아이디 확인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아이디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비밀번호 찾기 페이지 이동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회원가입 페이지 이동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26"/>
          <p:cNvGrpSpPr/>
          <p:nvPr/>
        </p:nvGrpSpPr>
        <p:grpSpPr>
          <a:xfrm>
            <a:off x="1537328" y="2039960"/>
            <a:ext cx="3384376" cy="4176464"/>
            <a:chOff x="1315612" y="1398385"/>
            <a:chExt cx="3384376" cy="4176464"/>
          </a:xfrm>
        </p:grpSpPr>
        <p:grpSp>
          <p:nvGrpSpPr>
            <p:cNvPr id="7" name="그룹 14"/>
            <p:cNvGrpSpPr/>
            <p:nvPr/>
          </p:nvGrpSpPr>
          <p:grpSpPr>
            <a:xfrm>
              <a:off x="1315612" y="1398385"/>
              <a:ext cx="3384376" cy="4176464"/>
              <a:chOff x="1315612" y="1398385"/>
              <a:chExt cx="3384376" cy="4176464"/>
            </a:xfrm>
          </p:grpSpPr>
          <p:grpSp>
            <p:nvGrpSpPr>
              <p:cNvPr id="17" name="그룹 10"/>
              <p:cNvGrpSpPr/>
              <p:nvPr/>
            </p:nvGrpSpPr>
            <p:grpSpPr>
              <a:xfrm>
                <a:off x="1315612" y="1398385"/>
                <a:ext cx="3384376" cy="4176464"/>
                <a:chOff x="2915816" y="1398385"/>
                <a:chExt cx="3384376" cy="4176464"/>
              </a:xfrm>
            </p:grpSpPr>
            <p:sp>
              <p:nvSpPr>
                <p:cNvPr id="21" name="직사각형 3"/>
                <p:cNvSpPr/>
                <p:nvPr/>
              </p:nvSpPr>
              <p:spPr>
                <a:xfrm>
                  <a:off x="2915816" y="1398385"/>
                  <a:ext cx="3384376" cy="41764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직사각형 4"/>
                <p:cNvSpPr/>
                <p:nvPr/>
              </p:nvSpPr>
              <p:spPr>
                <a:xfrm>
                  <a:off x="3305938" y="2791833"/>
                  <a:ext cx="2664296" cy="43176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아이디 입력란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5"/>
                <p:cNvSpPr/>
                <p:nvPr/>
              </p:nvSpPr>
              <p:spPr>
                <a:xfrm>
                  <a:off x="3305938" y="3348463"/>
                  <a:ext cx="2664296" cy="43176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이메일 입력란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6"/>
                <p:cNvSpPr/>
                <p:nvPr/>
              </p:nvSpPr>
              <p:spPr>
                <a:xfrm>
                  <a:off x="3712137" y="4077072"/>
                  <a:ext cx="1944216" cy="43176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비밀번호 찾기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7"/>
                <p:cNvSpPr/>
                <p:nvPr/>
              </p:nvSpPr>
              <p:spPr>
                <a:xfrm>
                  <a:off x="3305938" y="1556792"/>
                  <a:ext cx="2664296" cy="7200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로고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3"/>
              <p:cNvGrpSpPr/>
              <p:nvPr/>
            </p:nvGrpSpPr>
            <p:grpSpPr>
              <a:xfrm>
                <a:off x="1859905" y="4896953"/>
                <a:ext cx="2448272" cy="432048"/>
                <a:chOff x="1859905" y="4896953"/>
                <a:chExt cx="2448272" cy="432048"/>
              </a:xfrm>
            </p:grpSpPr>
            <p:sp>
              <p:nvSpPr>
                <p:cNvPr id="19" name="직사각형 11"/>
                <p:cNvSpPr/>
                <p:nvPr/>
              </p:nvSpPr>
              <p:spPr>
                <a:xfrm>
                  <a:off x="1861639" y="4896953"/>
                  <a:ext cx="2446538" cy="21602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아이디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/ </a:t>
                  </a:r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비밀번호 찾기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2"/>
                <p:cNvSpPr/>
                <p:nvPr/>
              </p:nvSpPr>
              <p:spPr>
                <a:xfrm>
                  <a:off x="1859905" y="5112977"/>
                  <a:ext cx="2448272" cy="21602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회원가입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" name="그룹 17"/>
            <p:cNvGrpSpPr/>
            <p:nvPr/>
          </p:nvGrpSpPr>
          <p:grpSpPr>
            <a:xfrm>
              <a:off x="1619672" y="2636912"/>
              <a:ext cx="2750358" cy="1143312"/>
              <a:chOff x="1619672" y="2636912"/>
              <a:chExt cx="2750358" cy="1143312"/>
            </a:xfrm>
          </p:grpSpPr>
          <p:sp>
            <p:nvSpPr>
              <p:cNvPr id="15" name="직사각형 15"/>
              <p:cNvSpPr/>
              <p:nvPr/>
            </p:nvSpPr>
            <p:spPr>
              <a:xfrm>
                <a:off x="1705734" y="2791833"/>
                <a:ext cx="2664296" cy="98839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6" name="타원 16"/>
              <p:cNvSpPr/>
              <p:nvPr/>
            </p:nvSpPr>
            <p:spPr>
              <a:xfrm>
                <a:off x="1619672" y="263691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9" name="그룹 24"/>
            <p:cNvGrpSpPr/>
            <p:nvPr/>
          </p:nvGrpSpPr>
          <p:grpSpPr>
            <a:xfrm>
              <a:off x="1967917" y="3929309"/>
              <a:ext cx="2088232" cy="579523"/>
              <a:chOff x="1967917" y="3929309"/>
              <a:chExt cx="2088232" cy="579523"/>
            </a:xfrm>
          </p:grpSpPr>
          <p:sp>
            <p:nvSpPr>
              <p:cNvPr id="13" name="직사각형 19"/>
              <p:cNvSpPr/>
              <p:nvPr/>
            </p:nvSpPr>
            <p:spPr>
              <a:xfrm>
                <a:off x="2111933" y="4073325"/>
                <a:ext cx="1944216" cy="4355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4" name="타원 21"/>
              <p:cNvSpPr/>
              <p:nvPr/>
            </p:nvSpPr>
            <p:spPr>
              <a:xfrm>
                <a:off x="1967917" y="3929309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10" name="그룹 25"/>
            <p:cNvGrpSpPr/>
            <p:nvPr/>
          </p:nvGrpSpPr>
          <p:grpSpPr>
            <a:xfrm>
              <a:off x="1705734" y="4608921"/>
              <a:ext cx="2602443" cy="714062"/>
              <a:chOff x="1705734" y="4608921"/>
              <a:chExt cx="2602443" cy="714062"/>
            </a:xfrm>
          </p:grpSpPr>
          <p:sp>
            <p:nvSpPr>
              <p:cNvPr id="11" name="직사각형 22"/>
              <p:cNvSpPr/>
              <p:nvPr/>
            </p:nvSpPr>
            <p:spPr>
              <a:xfrm>
                <a:off x="1859905" y="4887476"/>
                <a:ext cx="2448272" cy="4355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2" name="타원 23"/>
              <p:cNvSpPr/>
              <p:nvPr/>
            </p:nvSpPr>
            <p:spPr>
              <a:xfrm>
                <a:off x="1705734" y="4608921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비밀번호 찾기</a:t>
            </a:r>
            <a:endParaRPr lang="ko-KR" altLang="en-US" sz="2800" dirty="0"/>
          </a:p>
        </p:txBody>
      </p:sp>
      <p:sp>
        <p:nvSpPr>
          <p:cNvPr id="27" name="직사각형 26"/>
          <p:cNvSpPr/>
          <p:nvPr/>
        </p:nvSpPr>
        <p:spPr>
          <a:xfrm>
            <a:off x="6948264" y="1352397"/>
            <a:ext cx="2004839" cy="30694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스토리 설명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아이디 입력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패스워드 입력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비밀번호 찾기 버튼 클릭 하면 해당 메일로 비밀번호 발송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아이디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비밀번호 찾기 페이지 이동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회원가입 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29981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로그인</a:t>
            </a:r>
            <a:endParaRPr lang="en-US" altLang="ko-KR" sz="28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6948264" y="1352397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아이디 입력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패스워드 입력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로그인 버튼 클릭 후 로그인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아이디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비밀번호 찾기 페이지 이동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회원가입 페이지 이동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9" name="그룹 26"/>
          <p:cNvGrpSpPr/>
          <p:nvPr/>
        </p:nvGrpSpPr>
        <p:grpSpPr>
          <a:xfrm>
            <a:off x="1537328" y="2039960"/>
            <a:ext cx="3384376" cy="4176464"/>
            <a:chOff x="1315612" y="1398385"/>
            <a:chExt cx="3384376" cy="4176464"/>
          </a:xfrm>
        </p:grpSpPr>
        <p:grpSp>
          <p:nvGrpSpPr>
            <p:cNvPr id="31" name="그룹 14"/>
            <p:cNvGrpSpPr/>
            <p:nvPr/>
          </p:nvGrpSpPr>
          <p:grpSpPr>
            <a:xfrm>
              <a:off x="1315612" y="1398385"/>
              <a:ext cx="3384376" cy="4176464"/>
              <a:chOff x="1315612" y="1398385"/>
              <a:chExt cx="3384376" cy="4176464"/>
            </a:xfrm>
          </p:grpSpPr>
          <p:grpSp>
            <p:nvGrpSpPr>
              <p:cNvPr id="41" name="그룹 10"/>
              <p:cNvGrpSpPr/>
              <p:nvPr/>
            </p:nvGrpSpPr>
            <p:grpSpPr>
              <a:xfrm>
                <a:off x="1315612" y="1398385"/>
                <a:ext cx="3384376" cy="4176464"/>
                <a:chOff x="2915816" y="1398385"/>
                <a:chExt cx="3384376" cy="4176464"/>
              </a:xfrm>
            </p:grpSpPr>
            <p:sp>
              <p:nvSpPr>
                <p:cNvPr id="45" name="직사각형 3"/>
                <p:cNvSpPr/>
                <p:nvPr/>
              </p:nvSpPr>
              <p:spPr>
                <a:xfrm>
                  <a:off x="2915816" y="1398385"/>
                  <a:ext cx="3384376" cy="41764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"/>
                <p:cNvSpPr/>
                <p:nvPr/>
              </p:nvSpPr>
              <p:spPr>
                <a:xfrm>
                  <a:off x="3305938" y="2791833"/>
                  <a:ext cx="2664296" cy="43176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아이디 입력란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5"/>
                <p:cNvSpPr/>
                <p:nvPr/>
              </p:nvSpPr>
              <p:spPr>
                <a:xfrm>
                  <a:off x="3305938" y="3348463"/>
                  <a:ext cx="2664296" cy="43176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이메일 입력란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6"/>
                <p:cNvSpPr/>
                <p:nvPr/>
              </p:nvSpPr>
              <p:spPr>
                <a:xfrm>
                  <a:off x="3712137" y="4077072"/>
                  <a:ext cx="1944216" cy="43176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로그인</a:t>
                  </a:r>
                  <a:endParaRPr lang="en-US" altLang="ko-KR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7"/>
                <p:cNvSpPr/>
                <p:nvPr/>
              </p:nvSpPr>
              <p:spPr>
                <a:xfrm>
                  <a:off x="3305938" y="1556792"/>
                  <a:ext cx="2664296" cy="7200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로고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그룹 13"/>
              <p:cNvGrpSpPr/>
              <p:nvPr/>
            </p:nvGrpSpPr>
            <p:grpSpPr>
              <a:xfrm>
                <a:off x="1859905" y="4896953"/>
                <a:ext cx="2448272" cy="432048"/>
                <a:chOff x="1859905" y="4896953"/>
                <a:chExt cx="2448272" cy="432048"/>
              </a:xfrm>
            </p:grpSpPr>
            <p:sp>
              <p:nvSpPr>
                <p:cNvPr id="43" name="직사각형 11"/>
                <p:cNvSpPr/>
                <p:nvPr/>
              </p:nvSpPr>
              <p:spPr>
                <a:xfrm>
                  <a:off x="1861639" y="4896953"/>
                  <a:ext cx="2446538" cy="21602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아이디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/ </a:t>
                  </a:r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비밀번호 찾기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12"/>
                <p:cNvSpPr/>
                <p:nvPr/>
              </p:nvSpPr>
              <p:spPr>
                <a:xfrm>
                  <a:off x="1859905" y="5112977"/>
                  <a:ext cx="2448272" cy="21602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회원가입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2" name="그룹 17"/>
            <p:cNvGrpSpPr/>
            <p:nvPr/>
          </p:nvGrpSpPr>
          <p:grpSpPr>
            <a:xfrm>
              <a:off x="1619672" y="2636912"/>
              <a:ext cx="2750358" cy="1143312"/>
              <a:chOff x="1619672" y="2636912"/>
              <a:chExt cx="2750358" cy="1143312"/>
            </a:xfrm>
          </p:grpSpPr>
          <p:sp>
            <p:nvSpPr>
              <p:cNvPr id="39" name="직사각형 15"/>
              <p:cNvSpPr/>
              <p:nvPr/>
            </p:nvSpPr>
            <p:spPr>
              <a:xfrm>
                <a:off x="1705734" y="2791833"/>
                <a:ext cx="2664296" cy="98839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0" name="타원 16"/>
              <p:cNvSpPr/>
              <p:nvPr/>
            </p:nvSpPr>
            <p:spPr>
              <a:xfrm>
                <a:off x="1619672" y="2636912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33" name="그룹 24"/>
            <p:cNvGrpSpPr/>
            <p:nvPr/>
          </p:nvGrpSpPr>
          <p:grpSpPr>
            <a:xfrm>
              <a:off x="1967917" y="3929309"/>
              <a:ext cx="2088232" cy="579523"/>
              <a:chOff x="1967917" y="3929309"/>
              <a:chExt cx="2088232" cy="579523"/>
            </a:xfrm>
          </p:grpSpPr>
          <p:sp>
            <p:nvSpPr>
              <p:cNvPr id="37" name="직사각형 19"/>
              <p:cNvSpPr/>
              <p:nvPr/>
            </p:nvSpPr>
            <p:spPr>
              <a:xfrm>
                <a:off x="2111933" y="4073325"/>
                <a:ext cx="1944216" cy="4355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8" name="타원 21"/>
              <p:cNvSpPr/>
              <p:nvPr/>
            </p:nvSpPr>
            <p:spPr>
              <a:xfrm>
                <a:off x="1967917" y="3929309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34" name="그룹 25"/>
            <p:cNvGrpSpPr/>
            <p:nvPr/>
          </p:nvGrpSpPr>
          <p:grpSpPr>
            <a:xfrm>
              <a:off x="1705734" y="4608921"/>
              <a:ext cx="2602443" cy="714062"/>
              <a:chOff x="1705734" y="4608921"/>
              <a:chExt cx="2602443" cy="714062"/>
            </a:xfrm>
          </p:grpSpPr>
          <p:sp>
            <p:nvSpPr>
              <p:cNvPr id="35" name="직사각형 22"/>
              <p:cNvSpPr/>
              <p:nvPr/>
            </p:nvSpPr>
            <p:spPr>
              <a:xfrm>
                <a:off x="1859905" y="4887476"/>
                <a:ext cx="2448272" cy="4355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6" name="타원 23"/>
              <p:cNvSpPr/>
              <p:nvPr/>
            </p:nvSpPr>
            <p:spPr>
              <a:xfrm>
                <a:off x="1705734" y="4608921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90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95276" y="956451"/>
            <a:ext cx="6336964" cy="5184576"/>
            <a:chOff x="395276" y="956451"/>
            <a:chExt cx="6336964" cy="5184576"/>
          </a:xfrm>
        </p:grpSpPr>
        <p:grpSp>
          <p:nvGrpSpPr>
            <p:cNvPr id="28" name="그룹 27"/>
            <p:cNvGrpSpPr/>
            <p:nvPr/>
          </p:nvGrpSpPr>
          <p:grpSpPr>
            <a:xfrm>
              <a:off x="395276" y="1028459"/>
              <a:ext cx="6336964" cy="5112568"/>
              <a:chOff x="395276" y="1028459"/>
              <a:chExt cx="6336964" cy="5112568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95276" y="1028459"/>
                <a:ext cx="6336964" cy="51125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95276" y="1028459"/>
                <a:ext cx="6333155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541323" y="1856551"/>
                <a:ext cx="4179699" cy="3456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문제 동영상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95276" y="5780987"/>
                <a:ext cx="6333155" cy="3600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95276" y="1028459"/>
                <a:ext cx="72034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>
                    <a:solidFill>
                      <a:schemeClr val="tx1"/>
                    </a:solidFill>
                  </a:rPr>
                  <a:t>로고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115616" y="1028459"/>
                <a:ext cx="108012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토익스피킹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708818" y="1028459"/>
                <a:ext cx="1008372" cy="432048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user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192328" y="1028459"/>
                <a:ext cx="1091912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토스파트별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232136" y="1028459"/>
                <a:ext cx="947896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게시판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284240" y="1028459"/>
                <a:ext cx="947896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문법문제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1117586" y="1028460"/>
              <a:ext cx="1078150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043608" y="956451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사용자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토스 모의고사</a:t>
            </a:r>
            <a:endParaRPr lang="en-US" altLang="ko-KR" sz="28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6948264" y="1352397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err="1">
                <a:solidFill>
                  <a:schemeClr val="tx1"/>
                </a:solidFill>
              </a:rPr>
              <a:t>토익스피킹</a:t>
            </a:r>
            <a:r>
              <a:rPr lang="ko-KR" altLang="en-US" sz="1400" dirty="0">
                <a:solidFill>
                  <a:schemeClr val="tx1"/>
                </a:solidFill>
              </a:rPr>
              <a:t> 메뉴 클릭 후 문제 풀기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95276" y="1028459"/>
            <a:ext cx="6336964" cy="5112568"/>
            <a:chOff x="395276" y="1028459"/>
            <a:chExt cx="6336964" cy="5112568"/>
          </a:xfrm>
        </p:grpSpPr>
        <p:grpSp>
          <p:nvGrpSpPr>
            <p:cNvPr id="28" name="그룹 27"/>
            <p:cNvGrpSpPr/>
            <p:nvPr/>
          </p:nvGrpSpPr>
          <p:grpSpPr>
            <a:xfrm>
              <a:off x="395276" y="1028459"/>
              <a:ext cx="6336964" cy="5112568"/>
              <a:chOff x="395276" y="1028459"/>
              <a:chExt cx="6336964" cy="5112568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95276" y="1028459"/>
                <a:ext cx="6336964" cy="51125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95276" y="1028459"/>
                <a:ext cx="6333155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541323" y="1856551"/>
                <a:ext cx="4179699" cy="3456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문제 동영상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95276" y="5780987"/>
                <a:ext cx="6333155" cy="3600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95276" y="1028459"/>
                <a:ext cx="72034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>
                    <a:solidFill>
                      <a:schemeClr val="tx1"/>
                    </a:solidFill>
                  </a:rPr>
                  <a:t>로고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115616" y="1028459"/>
                <a:ext cx="108012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토익스피킹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708818" y="1028459"/>
                <a:ext cx="1008372" cy="432048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user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192328" y="1028459"/>
                <a:ext cx="1091912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토스파트별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232136" y="1028459"/>
                <a:ext cx="947896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게시판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284240" y="1028459"/>
                <a:ext cx="947896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문법문제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2192328" y="1460507"/>
                <a:ext cx="1095320" cy="1968493"/>
                <a:chOff x="2192328" y="1460507"/>
                <a:chExt cx="1095320" cy="2592288"/>
              </a:xfrm>
              <a:solidFill>
                <a:schemeClr val="bg1"/>
              </a:solidFill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2195736" y="1460507"/>
                  <a:ext cx="1091912" cy="4320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Part 1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195736" y="1892555"/>
                  <a:ext cx="1091912" cy="4320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Part 2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195736" y="2324603"/>
                  <a:ext cx="1091912" cy="4320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Part 3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195736" y="2756651"/>
                  <a:ext cx="1091912" cy="4320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Part 4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2192328" y="3188699"/>
                  <a:ext cx="1091912" cy="4320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Part 5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2192328" y="3620747"/>
                  <a:ext cx="1091912" cy="43204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Part 6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" name="직사각형 1"/>
            <p:cNvSpPr/>
            <p:nvPr/>
          </p:nvSpPr>
          <p:spPr>
            <a:xfrm>
              <a:off x="2195736" y="1460507"/>
              <a:ext cx="1091912" cy="19684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048312" y="1336516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사용자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토스 </a:t>
            </a:r>
            <a:r>
              <a:rPr lang="ko-KR" altLang="en-US" sz="2800" dirty="0" err="1" smtClean="0"/>
              <a:t>파트별</a:t>
            </a:r>
            <a:endParaRPr lang="en-US" altLang="ko-KR" sz="28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6948264" y="1352397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유형 문제 선택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클릭 후 문제 풀기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0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395276" y="1352397"/>
            <a:ext cx="6336964" cy="5112568"/>
            <a:chOff x="395276" y="1028459"/>
            <a:chExt cx="6336964" cy="5112568"/>
          </a:xfrm>
        </p:grpSpPr>
        <p:sp>
          <p:nvSpPr>
            <p:cNvPr id="40" name="직사각형 39"/>
            <p:cNvSpPr/>
            <p:nvPr/>
          </p:nvSpPr>
          <p:spPr>
            <a:xfrm>
              <a:off x="395276" y="1028459"/>
              <a:ext cx="6336964" cy="511256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5276" y="1028459"/>
              <a:ext cx="6333155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5276" y="5780987"/>
              <a:ext cx="6333155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95276" y="1028459"/>
              <a:ext cx="72034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로고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15616" y="1028459"/>
              <a:ext cx="1080120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토익스피킹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708818" y="1028459"/>
              <a:ext cx="1008372" cy="43204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user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192328" y="1028459"/>
              <a:ext cx="1091912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토스파트별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232136" y="1028459"/>
              <a:ext cx="947896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게시판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284240" y="1028459"/>
              <a:ext cx="947896" cy="4320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문법문제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708818" y="1784445"/>
            <a:ext cx="102342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복습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08818" y="2142381"/>
            <a:ext cx="102342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문법점수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08818" y="2502421"/>
            <a:ext cx="1029207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정보수정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08818" y="2862461"/>
            <a:ext cx="1023422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72000" y="5085184"/>
            <a:ext cx="576064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채점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080384"/>
              </p:ext>
            </p:extLst>
          </p:nvPr>
        </p:nvGraphicFramePr>
        <p:xfrm>
          <a:off x="683568" y="2348880"/>
          <a:ext cx="4320480" cy="250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07"/>
                <a:gridCol w="3360373"/>
              </a:tblGrid>
              <a:tr h="306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문제번호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질문내용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질문관련 보기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Radio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Btn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Radio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Btn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Radio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Btn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Radio 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Btn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보기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265924" y="1340767"/>
            <a:ext cx="966212" cy="443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3131840" y="1162844"/>
            <a:ext cx="288032" cy="369332"/>
            <a:chOff x="4572000" y="4120738"/>
            <a:chExt cx="288032" cy="369332"/>
          </a:xfrm>
        </p:grpSpPr>
        <p:sp>
          <p:nvSpPr>
            <p:cNvPr id="30" name="타원 29"/>
            <p:cNvSpPr/>
            <p:nvPr/>
          </p:nvSpPr>
          <p:spPr>
            <a:xfrm>
              <a:off x="4572000" y="414908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34272" y="4120738"/>
              <a:ext cx="62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562068" y="5085184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4427984" y="4907260"/>
            <a:ext cx="288032" cy="369332"/>
            <a:chOff x="4572000" y="4120738"/>
            <a:chExt cx="288032" cy="369332"/>
          </a:xfrm>
        </p:grpSpPr>
        <p:sp>
          <p:nvSpPr>
            <p:cNvPr id="39" name="타원 38"/>
            <p:cNvSpPr/>
            <p:nvPr/>
          </p:nvSpPr>
          <p:spPr>
            <a:xfrm>
              <a:off x="4572000" y="414908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34272" y="4120738"/>
              <a:ext cx="62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948264" y="1352397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dirty="0" smtClean="0">
                <a:solidFill>
                  <a:schemeClr val="tx1"/>
                </a:solidFill>
              </a:rPr>
              <a:t>RC</a:t>
            </a:r>
            <a:r>
              <a:rPr lang="ko-KR" altLang="en-US" sz="1400" dirty="0" smtClean="0">
                <a:solidFill>
                  <a:schemeClr val="tx1"/>
                </a:solidFill>
              </a:rPr>
              <a:t>문법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채점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사용자 </a:t>
            </a:r>
            <a:r>
              <a:rPr lang="en-US" altLang="ko-KR" sz="2800" dirty="0" smtClean="0"/>
              <a:t>- RC</a:t>
            </a:r>
            <a:r>
              <a:rPr lang="ko-KR" altLang="en-US" sz="2800" dirty="0" smtClean="0"/>
              <a:t>문법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7030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33567"/>
              </p:ext>
            </p:extLst>
          </p:nvPr>
        </p:nvGraphicFramePr>
        <p:xfrm>
          <a:off x="1379487" y="2610741"/>
          <a:ext cx="42484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94"/>
                <a:gridCol w="849694"/>
                <a:gridCol w="849694"/>
                <a:gridCol w="849694"/>
                <a:gridCol w="84969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1" name="그룹 60"/>
          <p:cNvGrpSpPr/>
          <p:nvPr/>
        </p:nvGrpSpPr>
        <p:grpSpPr>
          <a:xfrm>
            <a:off x="365176" y="1352397"/>
            <a:ext cx="6336964" cy="5112568"/>
            <a:chOff x="365176" y="1352397"/>
            <a:chExt cx="6336964" cy="5112568"/>
          </a:xfrm>
        </p:grpSpPr>
        <p:grpSp>
          <p:nvGrpSpPr>
            <p:cNvPr id="57" name="그룹 56"/>
            <p:cNvGrpSpPr/>
            <p:nvPr/>
          </p:nvGrpSpPr>
          <p:grpSpPr>
            <a:xfrm>
              <a:off x="365176" y="1352397"/>
              <a:ext cx="6336964" cy="5112568"/>
              <a:chOff x="395276" y="1028459"/>
              <a:chExt cx="6336964" cy="5112568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95276" y="1028459"/>
                <a:ext cx="6336964" cy="51125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95276" y="1028459"/>
                <a:ext cx="6333155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395276" y="5780987"/>
                <a:ext cx="6333155" cy="3600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95276" y="1028459"/>
                <a:ext cx="72034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>
                    <a:solidFill>
                      <a:schemeClr val="tx1"/>
                    </a:solidFill>
                  </a:rPr>
                  <a:t>로고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115616" y="1028459"/>
                <a:ext cx="1080120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토익스피킹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708818" y="1028459"/>
                <a:ext cx="1008372" cy="432048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user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192328" y="1028459"/>
                <a:ext cx="1091912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토스파트별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232136" y="1028459"/>
                <a:ext cx="947896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게시판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284240" y="1028459"/>
                <a:ext cx="947896" cy="4320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문법문제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4202036" y="1784445"/>
              <a:ext cx="947896" cy="552806"/>
              <a:chOff x="4202036" y="1784445"/>
              <a:chExt cx="947896" cy="552806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4202036" y="1784445"/>
                <a:ext cx="947896" cy="2764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공지사항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202036" y="2060848"/>
                <a:ext cx="947896" cy="2764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문제공유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6948264" y="1352397"/>
            <a:ext cx="2004839" cy="25922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스토리 설명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공지사항 클릭 후 목록 보기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02036" y="1784445"/>
            <a:ext cx="947896" cy="27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058020" y="16245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59632" y="9746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사용자 </a:t>
            </a:r>
            <a:r>
              <a:rPr lang="en-US" altLang="ko-KR" sz="2800" dirty="0"/>
              <a:t>-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공지사항 목록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8747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993</Words>
  <Application>Microsoft Office PowerPoint</Application>
  <PresentationFormat>화면 슬라이드 쇼(4:3)</PresentationFormat>
  <Paragraphs>572</Paragraphs>
  <Slides>27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hkedu</dc:creator>
  <cp:lastModifiedBy>5074</cp:lastModifiedBy>
  <cp:revision>45</cp:revision>
  <dcterms:created xsi:type="dcterms:W3CDTF">2016-04-28T00:57:39Z</dcterms:created>
  <dcterms:modified xsi:type="dcterms:W3CDTF">2016-04-30T00:38:39Z</dcterms:modified>
</cp:coreProperties>
</file>