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EDC31-C47B-459F-ABF1-51EAA89F01FA}" type="datetimeFigureOut">
              <a:rPr lang="en-SE" smtClean="0"/>
              <a:t>2024-07-04</a:t>
            </a:fld>
            <a:endParaRPr lang="en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0FC45-93E7-49B1-9592-8D88F14A598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5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0FC45-93E7-49B1-9592-8D88F14A598D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779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365068-2B49-6705-D732-ED14D6F32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A511827-109D-CAFB-B2CB-8B4F09AC5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0D011FA-EF73-EA31-57A4-44B5BC5F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C045-BF38-4909-9E41-B3DE0774E2B0}" type="datetimeFigureOut">
              <a:rPr lang="en-SE" smtClean="0"/>
              <a:t>2024-07-04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2A3055-346B-0FB1-5E08-1F6D5ABE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019D97F-0860-8D36-B08B-5159F02F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747-7FB1-4AAF-BC05-413A639A8C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7338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F2B9F-3E2A-A76B-7F59-286C5599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E3F1CF1-9808-6B2D-4B9B-FB10ED0A6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F9F6644-35E8-45C2-DD73-D0C2E98F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C045-BF38-4909-9E41-B3DE0774E2B0}" type="datetimeFigureOut">
              <a:rPr lang="en-SE" smtClean="0"/>
              <a:t>2024-07-04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ADCF9CD-A336-8865-1E3D-0EB3EFF1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DB3775-A0D2-75D0-226B-167B3548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747-7FB1-4AAF-BC05-413A639A8C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7001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59A70CB-CC19-4D29-525A-F057F01FA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73BB147-3D79-053E-FBC7-13D34EA55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E32665F-696C-6805-C5FF-8CC36265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C045-BF38-4909-9E41-B3DE0774E2B0}" type="datetimeFigureOut">
              <a:rPr lang="en-SE" smtClean="0"/>
              <a:t>2024-07-04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8E4BB09-F461-89D5-8DD0-9E3E657C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B91071F-5126-5429-6021-1C1E1430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747-7FB1-4AAF-BC05-413A639A8C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633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1CD586-57B0-0E88-DE8F-92CB8B4B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D3ADC53-0ACD-53AC-B8D0-04A55A89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FEA6296-48FC-03ED-96C9-7F2F27E3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C045-BF38-4909-9E41-B3DE0774E2B0}" type="datetimeFigureOut">
              <a:rPr lang="en-SE" smtClean="0"/>
              <a:t>2024-07-04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71C0B4C-8233-7B80-F7B5-A93C8B2F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E3F2B1E-79DA-5A8B-B53A-B7C210D6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747-7FB1-4AAF-BC05-413A639A8C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8692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E7DF89-A4CC-E136-C37B-C74E9D3C4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27BCD25-A899-2652-31A0-4C4327628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CA6855B-39FA-ECA2-3DA6-03E23F8A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C045-BF38-4909-9E41-B3DE0774E2B0}" type="datetimeFigureOut">
              <a:rPr lang="en-SE" smtClean="0"/>
              <a:t>2024-07-04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A9E7ED5-3F6E-FE54-5992-9E43A908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532A1E-E9D0-8049-B86E-E1C61955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747-7FB1-4AAF-BC05-413A639A8C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972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D53466-8DFE-F04D-CDF4-98A721F7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4B3FACD-4186-4198-B174-5484610B2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083264E-301D-58FE-B1E4-B41DF9181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B17778D-DD97-C2DF-51B7-612FB1F5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C045-BF38-4909-9E41-B3DE0774E2B0}" type="datetimeFigureOut">
              <a:rPr lang="en-SE" smtClean="0"/>
              <a:t>2024-07-04</a:t>
            </a:fld>
            <a:endParaRPr lang="en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41FCF42-42AA-520F-BBD6-60D4DF74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153CD1E-6BF0-2BB6-4FA3-8C73066A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747-7FB1-4AAF-BC05-413A639A8C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773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4BF63C-3E2A-BF44-398D-A0A028A8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FC480F9-C74A-26BE-9258-935DDABA7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A9C5A18-EA96-0A50-6103-7D1051943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A1D838-D3D8-BBB3-9508-E0075E8C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91582B1-C05E-B38D-2B36-9A590EDD6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D7B4096-64CA-B0B6-B675-E41A3E2A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C045-BF38-4909-9E41-B3DE0774E2B0}" type="datetimeFigureOut">
              <a:rPr lang="en-SE" smtClean="0"/>
              <a:t>2024-07-04</a:t>
            </a:fld>
            <a:endParaRPr lang="en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4048C6C-8205-1694-B56C-A226DB92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F840925-7E4E-0C72-4EDD-BB70E842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747-7FB1-4AAF-BC05-413A639A8C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9195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09398E-B540-F4A4-F2AC-680B1B38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5622E4B-0676-350F-EBC7-822D1550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C045-BF38-4909-9E41-B3DE0774E2B0}" type="datetimeFigureOut">
              <a:rPr lang="en-SE" smtClean="0"/>
              <a:t>2024-07-04</a:t>
            </a:fld>
            <a:endParaRPr lang="en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6375C2E-F6D2-D251-D2EC-23ED56A0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E6B6E07-459C-DFCC-0944-6ED2E17F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747-7FB1-4AAF-BC05-413A639A8C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968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0C0E6F7-C424-28E6-C5D0-8A45B762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C045-BF38-4909-9E41-B3DE0774E2B0}" type="datetimeFigureOut">
              <a:rPr lang="en-SE" smtClean="0"/>
              <a:t>2024-07-04</a:t>
            </a:fld>
            <a:endParaRPr lang="en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EDAC7BE-0D21-CB1E-019A-E291D37A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374F245-A6AE-05A9-31D3-D3320CCD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747-7FB1-4AAF-BC05-413A639A8C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833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9D1300-B9AB-57B9-D767-8679B7D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ABE78C0-7E33-3748-3651-BA69D94A0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363CF39-E9EB-7BF6-9E46-3244E6E3A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C0A2508-5003-C946-0321-BEE36659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C045-BF38-4909-9E41-B3DE0774E2B0}" type="datetimeFigureOut">
              <a:rPr lang="en-SE" smtClean="0"/>
              <a:t>2024-07-04</a:t>
            </a:fld>
            <a:endParaRPr lang="en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66904F4-1D8F-DBFB-3B4B-9473207F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69FC29D-A892-A44D-CD81-2B9B578C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747-7FB1-4AAF-BC05-413A639A8C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264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594947-08C3-2E7C-5901-55EAFBC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6969D7F-80A6-F679-CD8F-2F634E73C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325A6E7-9441-D461-64D7-50B67A319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BA04C9-AEA5-189F-2DF1-A9CE7AC2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C045-BF38-4909-9E41-B3DE0774E2B0}" type="datetimeFigureOut">
              <a:rPr lang="en-SE" smtClean="0"/>
              <a:t>2024-07-04</a:t>
            </a:fld>
            <a:endParaRPr lang="en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9D13680-3DEA-B178-5A7D-FEFC2894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53AB52B-73D9-C2F8-E253-97539FD5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3747-7FB1-4AAF-BC05-413A639A8C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560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C9721DD-0378-8B7A-5513-F98ABF5F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8624034-5B60-5136-5C66-DBAF3698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E6FDFC-EEE1-DAFA-6FAA-D4B9008D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D4C045-BF38-4909-9E41-B3DE0774E2B0}" type="datetimeFigureOut">
              <a:rPr lang="en-SE" smtClean="0"/>
              <a:t>2024-07-04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D166CA1-7DE2-EF91-E868-DCC7E3501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AD6BEE8-D606-D968-3D6B-7D5FD180B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53747-7FB1-4AAF-BC05-413A639A8C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4281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jSCFRoGST6Y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F9F2D3E-70C1-E735-DD03-0D222FEBE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 err="1"/>
              <a:t>EcoCool</a:t>
            </a:r>
            <a:r>
              <a:rPr lang="en-GB" sz="4800" dirty="0"/>
              <a:t>: </a:t>
            </a:r>
            <a:br>
              <a:rPr lang="en-GB" sz="4800" dirty="0"/>
            </a:br>
            <a:r>
              <a:rPr lang="en-GB" sz="4800" dirty="0"/>
              <a:t>Energy-Saving Night Ventilation</a:t>
            </a:r>
            <a:endParaRPr lang="en-SE" sz="4800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2E5A1BC-22B2-A6FE-50F2-B319FBA1F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kl223ph</a:t>
            </a:r>
          </a:p>
          <a:p>
            <a:pPr algn="l"/>
            <a:r>
              <a:rPr lang="en-GB" dirty="0">
                <a:solidFill>
                  <a:srgbClr val="FFFFFF"/>
                </a:solidFill>
              </a:rPr>
              <a:t>Introduction to Applied IoT, Summer course  2024</a:t>
            </a:r>
            <a:endParaRPr lang="en-S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4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9F8C27-E848-03F4-098E-E9BF31C8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73" y="599101"/>
            <a:ext cx="3726180" cy="343535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Night Flush</a:t>
            </a:r>
            <a:br>
              <a:rPr lang="en-GB" sz="4400" dirty="0"/>
            </a:br>
            <a:endParaRPr lang="en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DFC53EE7-F452-C636-8E40-F35CBF41E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7719"/>
            <a:ext cx="6239273" cy="6104964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A9DD5C7D-C69D-7C7C-45AA-8D5F79A8786D}"/>
              </a:ext>
            </a:extLst>
          </p:cNvPr>
          <p:cNvSpPr txBox="1"/>
          <p:nvPr/>
        </p:nvSpPr>
        <p:spPr>
          <a:xfrm>
            <a:off x="389373" y="923432"/>
            <a:ext cx="4242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 ventilate during the night's lower temperature and “flush out” the heat accumulated during a hot summer day</a:t>
            </a:r>
            <a:endParaRPr lang="en-SE" sz="2800" dirty="0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1E508620-BCA8-9598-C8FA-D766B2FAFDD2}"/>
              </a:ext>
            </a:extLst>
          </p:cNvPr>
          <p:cNvGrpSpPr/>
          <p:nvPr/>
        </p:nvGrpSpPr>
        <p:grpSpPr>
          <a:xfrm>
            <a:off x="693571" y="3476098"/>
            <a:ext cx="1410038" cy="914400"/>
            <a:chOff x="693571" y="3476098"/>
            <a:chExt cx="1410038" cy="914400"/>
          </a:xfrm>
        </p:grpSpPr>
        <p:pic>
          <p:nvPicPr>
            <p:cNvPr id="8" name="Bild 7" descr="Hus kontur">
              <a:extLst>
                <a:ext uri="{FF2B5EF4-FFF2-40B4-BE49-F238E27FC236}">
                  <a16:creationId xmlns:a16="http://schemas.microsoft.com/office/drawing/2014/main" id="{0265AAA5-06DD-029C-699C-C903FCB8E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3571" y="3476098"/>
              <a:ext cx="914400" cy="914400"/>
            </a:xfrm>
            <a:prstGeom prst="rect">
              <a:avLst/>
            </a:prstGeom>
          </p:spPr>
        </p:pic>
        <p:pic>
          <p:nvPicPr>
            <p:cNvPr id="20" name="Bildobjekt 19">
              <a:extLst>
                <a:ext uri="{FF2B5EF4-FFF2-40B4-BE49-F238E27FC236}">
                  <a16:creationId xmlns:a16="http://schemas.microsoft.com/office/drawing/2014/main" id="{12533FA8-4930-3438-BF55-EAE7AF3BE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3559" y="3600875"/>
              <a:ext cx="400050" cy="771525"/>
            </a:xfrm>
            <a:prstGeom prst="rect">
              <a:avLst/>
            </a:prstGeom>
          </p:spPr>
        </p:pic>
      </p:grpSp>
      <p:grpSp>
        <p:nvGrpSpPr>
          <p:cNvPr id="35" name="Grupp 34">
            <a:extLst>
              <a:ext uri="{FF2B5EF4-FFF2-40B4-BE49-F238E27FC236}">
                <a16:creationId xmlns:a16="http://schemas.microsoft.com/office/drawing/2014/main" id="{B5442E08-BB29-7EC0-849D-638CF0215E4C}"/>
              </a:ext>
            </a:extLst>
          </p:cNvPr>
          <p:cNvGrpSpPr/>
          <p:nvPr/>
        </p:nvGrpSpPr>
        <p:grpSpPr>
          <a:xfrm>
            <a:off x="753494" y="4822903"/>
            <a:ext cx="1354399" cy="828675"/>
            <a:chOff x="753494" y="4822903"/>
            <a:chExt cx="1354399" cy="828675"/>
          </a:xfrm>
        </p:grpSpPr>
        <p:pic>
          <p:nvPicPr>
            <p:cNvPr id="18" name="Bildobjekt 17">
              <a:extLst>
                <a:ext uri="{FF2B5EF4-FFF2-40B4-BE49-F238E27FC236}">
                  <a16:creationId xmlns:a16="http://schemas.microsoft.com/office/drawing/2014/main" id="{784F10F9-EE06-351D-8F66-6091B1656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3494" y="4822903"/>
              <a:ext cx="838200" cy="828675"/>
            </a:xfrm>
            <a:prstGeom prst="rect">
              <a:avLst/>
            </a:prstGeom>
          </p:spPr>
        </p:pic>
        <p:pic>
          <p:nvPicPr>
            <p:cNvPr id="22" name="Bildobjekt 21">
              <a:extLst>
                <a:ext uri="{FF2B5EF4-FFF2-40B4-BE49-F238E27FC236}">
                  <a16:creationId xmlns:a16="http://schemas.microsoft.com/office/drawing/2014/main" id="{246A6160-0250-4FB6-D638-6ABBDDD1B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17368" y="4861002"/>
              <a:ext cx="390525" cy="752475"/>
            </a:xfrm>
            <a:prstGeom prst="rect">
              <a:avLst/>
            </a:prstGeom>
          </p:spPr>
        </p:pic>
      </p:grpSp>
      <p:grpSp>
        <p:nvGrpSpPr>
          <p:cNvPr id="33" name="Grupp 32">
            <a:extLst>
              <a:ext uri="{FF2B5EF4-FFF2-40B4-BE49-F238E27FC236}">
                <a16:creationId xmlns:a16="http://schemas.microsoft.com/office/drawing/2014/main" id="{9624AD00-9939-7105-BB87-0A953959F372}"/>
              </a:ext>
            </a:extLst>
          </p:cNvPr>
          <p:cNvGrpSpPr/>
          <p:nvPr/>
        </p:nvGrpSpPr>
        <p:grpSpPr>
          <a:xfrm>
            <a:off x="2704089" y="4985045"/>
            <a:ext cx="1467355" cy="771525"/>
            <a:chOff x="2704089" y="4985045"/>
            <a:chExt cx="1467355" cy="771525"/>
          </a:xfrm>
        </p:grpSpPr>
        <p:pic>
          <p:nvPicPr>
            <p:cNvPr id="24" name="Bildobjekt 23">
              <a:extLst>
                <a:ext uri="{FF2B5EF4-FFF2-40B4-BE49-F238E27FC236}">
                  <a16:creationId xmlns:a16="http://schemas.microsoft.com/office/drawing/2014/main" id="{A68FCC4F-2364-8F25-B897-A1B25FBA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04089" y="4985045"/>
              <a:ext cx="838200" cy="771525"/>
            </a:xfrm>
            <a:prstGeom prst="rect">
              <a:avLst/>
            </a:prstGeom>
          </p:spPr>
        </p:pic>
        <p:pic>
          <p:nvPicPr>
            <p:cNvPr id="26" name="Bildobjekt 25">
              <a:extLst>
                <a:ext uri="{FF2B5EF4-FFF2-40B4-BE49-F238E27FC236}">
                  <a16:creationId xmlns:a16="http://schemas.microsoft.com/office/drawing/2014/main" id="{F06A264E-87CA-9404-F057-7976E785D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0272" y="5201045"/>
              <a:ext cx="661172" cy="450533"/>
            </a:xfrm>
            <a:prstGeom prst="rect">
              <a:avLst/>
            </a:prstGeom>
          </p:spPr>
        </p:pic>
      </p:grpSp>
      <p:grpSp>
        <p:nvGrpSpPr>
          <p:cNvPr id="31" name="Grupp 30">
            <a:extLst>
              <a:ext uri="{FF2B5EF4-FFF2-40B4-BE49-F238E27FC236}">
                <a16:creationId xmlns:a16="http://schemas.microsoft.com/office/drawing/2014/main" id="{1E2D7A68-606E-0486-1E89-DA3DAF79D184}"/>
              </a:ext>
            </a:extLst>
          </p:cNvPr>
          <p:cNvGrpSpPr/>
          <p:nvPr/>
        </p:nvGrpSpPr>
        <p:grpSpPr>
          <a:xfrm>
            <a:off x="2765285" y="3252541"/>
            <a:ext cx="1112013" cy="1190307"/>
            <a:chOff x="2810305" y="1029195"/>
            <a:chExt cx="1112013" cy="1190307"/>
          </a:xfrm>
        </p:grpSpPr>
        <p:pic>
          <p:nvPicPr>
            <p:cNvPr id="30" name="Bildobjekt 29">
              <a:extLst>
                <a:ext uri="{FF2B5EF4-FFF2-40B4-BE49-F238E27FC236}">
                  <a16:creationId xmlns:a16="http://schemas.microsoft.com/office/drawing/2014/main" id="{C6143B95-7BCB-3AA1-ED2E-7AAB6493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10305" y="1763292"/>
              <a:ext cx="1112013" cy="456210"/>
            </a:xfrm>
            <a:prstGeom prst="rect">
              <a:avLst/>
            </a:prstGeom>
          </p:spPr>
        </p:pic>
        <p:pic>
          <p:nvPicPr>
            <p:cNvPr id="4" name="Bild 3" descr="Delvis sol kontur">
              <a:extLst>
                <a:ext uri="{FF2B5EF4-FFF2-40B4-BE49-F238E27FC236}">
                  <a16:creationId xmlns:a16="http://schemas.microsoft.com/office/drawing/2014/main" id="{9B9462EC-B408-36A6-21D8-E7227A95F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909112" y="102919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476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33A743-A603-2BED-6303-7F03F2EE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ideas</a:t>
            </a:r>
            <a:endParaRPr lang="en-SE" dirty="0"/>
          </a:p>
        </p:txBody>
      </p:sp>
      <p:pic>
        <p:nvPicPr>
          <p:cNvPr id="6" name="Platshållare för innehåll 5" descr="En bild som visar elektronik, Elektrisk ingenjörskonst, Kretskomponent, Elektronisk komponent&#10;&#10;Automatiskt genererad beskrivning">
            <a:extLst>
              <a:ext uri="{FF2B5EF4-FFF2-40B4-BE49-F238E27FC236}">
                <a16:creationId xmlns:a16="http://schemas.microsoft.com/office/drawing/2014/main" id="{92D4355B-E41F-D1D6-98ED-07E4AB948E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9" y="1825625"/>
            <a:ext cx="4722341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latshållare för innehåll 7" descr="En bild som visar text, diagram, skärmbild, design&#10;&#10;Automatiskt genererad beskrivning">
            <a:extLst>
              <a:ext uri="{FF2B5EF4-FFF2-40B4-BE49-F238E27FC236}">
                <a16:creationId xmlns:a16="http://schemas.microsoft.com/office/drawing/2014/main" id="{3BC1A5CC-2728-52F0-0E83-B5063326A1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68" y="1825625"/>
            <a:ext cx="3363603" cy="4591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Bildobjekt 9" descr="En bild som visar text, elektronik, pryl, Elektronisk enhet&#10;&#10;Automatiskt genererad beskrivning">
            <a:extLst>
              <a:ext uri="{FF2B5EF4-FFF2-40B4-BE49-F238E27FC236}">
                <a16:creationId xmlns:a16="http://schemas.microsoft.com/office/drawing/2014/main" id="{51A91E94-5D72-8028-372D-B764F6BC7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22303" y="3128460"/>
            <a:ext cx="2706134" cy="17456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4764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F6CD2B-AF1F-D38E-AB01-8820A7C6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3 Raspberry Pi Pico</a:t>
            </a:r>
            <a:endParaRPr lang="en-SE" sz="3600" dirty="0"/>
          </a:p>
        </p:txBody>
      </p:sp>
      <p:pic>
        <p:nvPicPr>
          <p:cNvPr id="12" name="Platshållare för innehåll 11" descr="En bild som visar text, enhet, meter, kabel&#10;&#10;Automatiskt genererad beskrivning">
            <a:extLst>
              <a:ext uri="{FF2B5EF4-FFF2-40B4-BE49-F238E27FC236}">
                <a16:creationId xmlns:a16="http://schemas.microsoft.com/office/drawing/2014/main" id="{3F983709-D84A-2DB3-5216-9A0A56C735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76" y="3429000"/>
            <a:ext cx="1988820" cy="3164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latshållare för innehåll 9">
            <a:extLst>
              <a:ext uri="{FF2B5EF4-FFF2-40B4-BE49-F238E27FC236}">
                <a16:creationId xmlns:a16="http://schemas.microsoft.com/office/drawing/2014/main" id="{1556FF55-6ACD-4B8B-23C9-9E0BC0FFD3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4289"/>
            <a:ext cx="2344173" cy="1889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BFE2AB51-0CA1-DE64-EC47-8F2047DAB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60" y="1364289"/>
            <a:ext cx="3044049" cy="18056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Bildobjekt 17" descr="En bild som visar badrum, kabel, vägg, Stickkontakt och eluttag&#10;&#10;Automatiskt genererad beskrivning">
            <a:extLst>
              <a:ext uri="{FF2B5EF4-FFF2-40B4-BE49-F238E27FC236}">
                <a16:creationId xmlns:a16="http://schemas.microsoft.com/office/drawing/2014/main" id="{AC0B1B9B-F308-0C05-802C-C3513D517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28" y="3521884"/>
            <a:ext cx="3495675" cy="2979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2889EAAE-B408-38F2-9784-358D19B24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28" y="1364289"/>
            <a:ext cx="4073165" cy="1805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Bildobjekt 21" descr="En bild som visar Elektrisk ingenjörskonst, Elkabel, Kretskomponent, Elektronisk komponent&#10;&#10;Automatiskt genererad beskrivning">
            <a:extLst>
              <a:ext uri="{FF2B5EF4-FFF2-40B4-BE49-F238E27FC236}">
                <a16:creationId xmlns:a16="http://schemas.microsoft.com/office/drawing/2014/main" id="{9E4B9A80-2A31-C35F-F793-6250AF32B9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87" y="3567117"/>
            <a:ext cx="4359690" cy="28886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997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latshållare för innehåll 9" descr="En bild som visar text, skärmbild, diagram, programvara&#10;&#10;Automatiskt genererad beskrivning">
            <a:extLst>
              <a:ext uri="{FF2B5EF4-FFF2-40B4-BE49-F238E27FC236}">
                <a16:creationId xmlns:a16="http://schemas.microsoft.com/office/drawing/2014/main" id="{CE74BD55-6D74-958C-A7F7-CDBC20BD1C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" y="-38721"/>
            <a:ext cx="11188527" cy="6896721"/>
          </a:xfrm>
        </p:spPr>
      </p:pic>
    </p:spTree>
    <p:extLst>
      <p:ext uri="{BB962C8B-B14F-4D97-AF65-F5344CB8AC3E}">
        <p14:creationId xmlns:p14="http://schemas.microsoft.com/office/powerpoint/2010/main" val="246683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54DE44A-D920-2228-5E87-5B5DD06C8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23" y="4923931"/>
            <a:ext cx="9415509" cy="944209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https://www.youtube.com/watch?v=jSCFRoGST6Y</a:t>
            </a:r>
            <a:endParaRPr lang="en-GB" dirty="0"/>
          </a:p>
          <a:p>
            <a:pPr marL="0" indent="0">
              <a:buNone/>
            </a:pP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BD90D13-3F0D-0C9D-F8B4-4F942C041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780" y="2014498"/>
            <a:ext cx="74676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5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58</Words>
  <Application>Microsoft Office PowerPoint</Application>
  <PresentationFormat>Bredbild</PresentationFormat>
  <Paragraphs>9</Paragraphs>
  <Slides>6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Office-tema</vt:lpstr>
      <vt:lpstr>EcoCool:  Energy-Saving Night Ventilation</vt:lpstr>
      <vt:lpstr>Night Flush </vt:lpstr>
      <vt:lpstr>First ideas</vt:lpstr>
      <vt:lpstr>3 Raspberry Pi Pico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Kerstin Lundvik</dc:creator>
  <cp:lastModifiedBy>Kerstin Lundvik</cp:lastModifiedBy>
  <cp:revision>6</cp:revision>
  <dcterms:created xsi:type="dcterms:W3CDTF">2024-07-03T20:12:26Z</dcterms:created>
  <dcterms:modified xsi:type="dcterms:W3CDTF">2024-07-04T06:46:19Z</dcterms:modified>
</cp:coreProperties>
</file>