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Roboto Slab" pitchFamily="2" charset="0"/>
      <p:regular r:id="rId13"/>
      <p:bold r:id="rId14"/>
    </p:embeddedFont>
    <p:embeddedFont>
      <p:font typeface="Source Sans Pr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60" autoAdjust="0"/>
  </p:normalViewPr>
  <p:slideViewPr>
    <p:cSldViewPr>
      <p:cViewPr varScale="1">
        <p:scale>
          <a:sx n="89" d="100"/>
          <a:sy n="89" d="100"/>
        </p:scale>
        <p:origin x="-21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[Présentation du groupe]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Merci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publie cette publication dans un lieu où elle n’a pas perdu l’objet, cela peut poser problème pour trouver des matches. Sa publication va durer 1 jour, ce qui reste raisonnable: on trouve souvent des posts sur Facebook pour des chargeurs oublié dans une salle, l’heure qui suit la perte de l’objet à l’UNIL.</a:t>
            </a:r>
            <a:endParaRPr/>
          </a:p>
          <a:p>
            <a:pPr marL="0" lvl="0" indent="0">
              <a:spcBef>
                <a:spcPts val="0"/>
              </a:spcBef>
              <a:spcAft>
                <a:spcPts val="0"/>
              </a:spcAft>
              <a:buNone/>
            </a:pPr>
            <a:endParaRPr/>
          </a:p>
          <a:p>
            <a:pPr marL="0" lvl="0" indent="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actuelle,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marL="0" lvl="0" indent="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marL="0" lvl="0" indent="0">
              <a:spcBef>
                <a:spcPts val="0"/>
              </a:spcBef>
              <a:spcAft>
                <a:spcPts val="0"/>
              </a:spcAft>
              <a:buNone/>
            </a:pPr>
            <a:endParaRPr/>
          </a:p>
          <a:p>
            <a:pPr marL="0" lvl="0" indent="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[Les slides parlent d’elles-mêmes]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Un problème rencontré dans l’émulateur Android, c’est qu’à partir de 40 matchs, le fichier JSON obtenus lors de la requête GET atteint sa limite. On n’est pas sûrs encore si ça vient du fait que la console d’Android Studio ne montre pas tous les caractères, ou si cela vient de la limite maximum imposée par MatchMore.</a:t>
            </a:r>
            <a:endParaRPr dirty="0"/>
          </a:p>
          <a:p>
            <a:pPr marL="0" lvl="0" indent="0">
              <a:spcBef>
                <a:spcPts val="0"/>
              </a:spcBef>
              <a:spcAft>
                <a:spcPts val="0"/>
              </a:spcAft>
              <a:buNone/>
            </a:pPr>
            <a:endParaRPr dirty="0"/>
          </a:p>
          <a:p>
            <a:pPr marL="0" lvl="0" indent="0" rtl="0">
              <a:spcBef>
                <a:spcPts val="0"/>
              </a:spcBef>
              <a:spcAft>
                <a:spcPts val="0"/>
              </a:spcAft>
              <a:buNone/>
            </a:pPr>
            <a:r>
              <a:rPr lang="en" dirty="0"/>
              <a:t>Un autre problème, mais cette fois dans la version APK-release, c’est que lorsqu’on lance l’app pour la première fois, l’application va mettre du temps pour se configurer et donc de trouver un </a:t>
            </a:r>
            <a:r>
              <a:rPr lang="en"/>
              <a:t>match</a:t>
            </a:r>
            <a:r>
              <a:rPr lang="en" smtClean="0"/>
              <a:t>. </a:t>
            </a:r>
            <a:r>
              <a:rPr lang="en" dirty="0" smtClean="0"/>
              <a:t>La </a:t>
            </a:r>
            <a:r>
              <a:rPr lang="en" dirty="0"/>
              <a:t>localisation du premier match (publication et souscription créées par le même device) va se faire en (0;0), sûrement à cause du temps de configuration. Les prochaines utilisation de l’app et les prochains matches n’ont pas de problèmes.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[La slide est parlante]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 travail qu’il nous reste à faire, c’est d’implémenter le backend. Optionnellement, implémenter l’upload d’une image lors d’une publication (sauf si trop dur à faire).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Shape 30"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Shape 31"/>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6" name="Shape 36"/>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Shape 39"/>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Shape 51"/>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Shape 52"/>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Shape 53"/>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Shape 5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Shape 60"/>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668300" y="1360350"/>
            <a:ext cx="5807400" cy="1098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idx="4294967295"/>
          </p:nvPr>
        </p:nvSpPr>
        <p:spPr>
          <a:xfrm>
            <a:off x="2891850" y="1635838"/>
            <a:ext cx="32820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a:t>Thanks!</a:t>
            </a:r>
            <a:endParaRPr sz="6000" b="1"/>
          </a:p>
        </p:txBody>
      </p:sp>
      <p:sp>
        <p:nvSpPr>
          <p:cNvPr id="140" name="Shape 140"/>
          <p:cNvSpPr txBox="1">
            <a:spLocks noGrp="1"/>
          </p:cNvSpPr>
          <p:nvPr>
            <p:ph type="subTitle" idx="4294967295"/>
          </p:nvPr>
        </p:nvSpPr>
        <p:spPr>
          <a:xfrm>
            <a:off x="2891850" y="3235263"/>
            <a:ext cx="33603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p:txBody>
      </p:sp>
      <p:sp>
        <p:nvSpPr>
          <p:cNvPr id="141" name="Shape 14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Our</a:t>
            </a:r>
            <a:endParaRPr sz="6000" b="1"/>
          </a:p>
          <a:p>
            <a:pPr marL="0" lvl="0" indent="0" algn="r" rtl="0">
              <a:spcBef>
                <a:spcPts val="0"/>
              </a:spcBef>
              <a:spcAft>
                <a:spcPts val="0"/>
              </a:spcAft>
              <a:buNone/>
            </a:pPr>
            <a:r>
              <a:rPr lang="en" sz="6000" b="1"/>
              <a:t>Idea</a:t>
            </a:r>
            <a:endParaRPr sz="6000" b="1"/>
          </a:p>
        </p:txBody>
      </p:sp>
      <p:sp>
        <p:nvSpPr>
          <p:cNvPr id="79" name="Shape 79"/>
          <p:cNvSpPr txBox="1">
            <a:spLocks noGrp="1"/>
          </p:cNvSpPr>
          <p:nvPr>
            <p:ph type="subTitle" idx="4294967295"/>
          </p:nvPr>
        </p:nvSpPr>
        <p:spPr>
          <a:xfrm>
            <a:off x="533400" y="3405748"/>
            <a:ext cx="4015800" cy="10464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t>Help students, who have lost something, as efficiently as possible</a:t>
            </a:r>
            <a:endParaRPr/>
          </a:p>
        </p:txBody>
      </p:sp>
      <p:cxnSp>
        <p:nvCxnSpPr>
          <p:cNvPr id="80" name="Shape 80"/>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81" name="Shape 81"/>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82" name="Shape 82"/>
          <p:cNvCxnSpPr>
            <a:endCxn id="77" idx="6"/>
          </p:cNvCxnSpPr>
          <p:nvPr/>
        </p:nvCxnSpPr>
        <p:spPr>
          <a:xfrm flipH="1">
            <a:off x="7330800" y="2440125"/>
            <a:ext cx="1124100" cy="7800"/>
          </a:xfrm>
          <a:prstGeom prst="straightConnector1">
            <a:avLst/>
          </a:prstGeom>
          <a:noFill/>
          <a:ln w="9525" cap="flat" cmpd="sng">
            <a:solidFill>
              <a:srgbClr val="CFD8DC"/>
            </a:solidFill>
            <a:prstDash val="solid"/>
            <a:round/>
            <a:headEnd type="none" w="med" len="med"/>
            <a:tailEnd type="none" w="med" len="med"/>
          </a:ln>
        </p:spPr>
      </p:cxnSp>
      <p:sp>
        <p:nvSpPr>
          <p:cNvPr id="83" name="Shape 83"/>
          <p:cNvSpPr/>
          <p:nvPr/>
        </p:nvSpPr>
        <p:spPr>
          <a:xfrm>
            <a:off x="5057825" y="1410050"/>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Before the demo...</a:t>
            </a:r>
            <a:endParaRPr/>
          </a:p>
        </p:txBody>
      </p:sp>
      <p:sp>
        <p:nvSpPr>
          <p:cNvPr id="91" name="Shape 91"/>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marL="457200" lvl="0" indent="-3175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 (explained why after the demo).</a:t>
            </a:r>
            <a:endParaRPr sz="1400"/>
          </a:p>
          <a:p>
            <a:pPr marL="0" lvl="0" indent="0" rtl="0">
              <a:spcBef>
                <a:spcPts val="600"/>
              </a:spcBef>
              <a:spcAft>
                <a:spcPts val="0"/>
              </a:spcAft>
              <a:buNone/>
            </a:pPr>
            <a:endParaRPr sz="1400"/>
          </a:p>
          <a:p>
            <a:pPr marL="0" lvl="0" indent="0" rtl="0">
              <a:spcBef>
                <a:spcPts val="600"/>
              </a:spcBef>
              <a:spcAft>
                <a:spcPts val="0"/>
              </a:spcAft>
              <a:buNone/>
            </a:pPr>
            <a:endParaRPr/>
          </a:p>
        </p:txBody>
      </p:sp>
      <p:sp>
        <p:nvSpPr>
          <p:cNvPr id="92" name="Shape 9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98" name="Shape 98"/>
          <p:cNvSpPr txBox="1">
            <a:spLocks noGrp="1"/>
          </p:cNvSpPr>
          <p:nvPr>
            <p:ph type="ctrTitle" idx="4294967295"/>
          </p:nvPr>
        </p:nvSpPr>
        <p:spPr>
          <a:xfrm>
            <a:off x="2015850" y="2703575"/>
            <a:ext cx="5112300" cy="10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a:t>Demo time !</a:t>
            </a:r>
            <a:endParaRPr sz="6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04" name="Shape 10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5</a:t>
            </a:fld>
            <a:endParaRPr/>
          </a:p>
        </p:txBody>
      </p:sp>
      <p:sp>
        <p:nvSpPr>
          <p:cNvPr id="105" name="Shape 105"/>
          <p:cNvSpPr txBox="1"/>
          <p:nvPr/>
        </p:nvSpPr>
        <p:spPr>
          <a:xfrm>
            <a:off x="5873875" y="5737850"/>
            <a:ext cx="3079200" cy="58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12" name="Shape 11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6</a:t>
            </a:fld>
            <a:endParaRPr/>
          </a:p>
        </p:txBody>
      </p:sp>
      <p:sp>
        <p:nvSpPr>
          <p:cNvPr id="113" name="Shape 113"/>
          <p:cNvSpPr txBox="1">
            <a:spLocks noGrp="1"/>
          </p:cNvSpPr>
          <p:nvPr>
            <p:ph type="body" idx="4294967295"/>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42900" algn="just" rtl="0">
              <a:spcBef>
                <a:spcPts val="600"/>
              </a:spcBef>
              <a:spcAft>
                <a:spcPts val="0"/>
              </a:spcAft>
              <a:buSzPts val="1800"/>
              <a:buChar char="◎"/>
            </a:pPr>
            <a:r>
              <a:rPr lang="en" sz="1800"/>
              <a:t>When creating a new notice, the app will use MatchMore’s API to create a new publication/subscription on MatchMore’s server.</a:t>
            </a:r>
            <a:endParaRPr sz="1800"/>
          </a:p>
          <a:p>
            <a:pPr marL="457200" lvl="0" indent="-342900" algn="just" rtl="0">
              <a:spcBef>
                <a:spcPts val="1000"/>
              </a:spcBef>
              <a:spcAft>
                <a:spcPts val="0"/>
              </a:spcAft>
              <a:buSzPts val="1800"/>
              <a:buChar char="◎"/>
            </a:pPr>
            <a:r>
              <a:rPr lang="en" sz="1800"/>
              <a:t>If there is a match, MatchMore’s server will indicate it to the app through MatchMore’s API</a:t>
            </a:r>
            <a:endParaRPr sz="1800"/>
          </a:p>
          <a:p>
            <a:pPr marL="457200" lvl="0" indent="-342900" algn="just" rtl="0">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Notes</a:t>
            </a:r>
            <a:endParaRPr/>
          </a:p>
        </p:txBody>
      </p:sp>
      <p:sp>
        <p:nvSpPr>
          <p:cNvPr id="119" name="Shape 119"/>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r>
              <a:rPr lang="en" sz="1800"/>
              <a:t>Bugs found:</a:t>
            </a:r>
            <a:endParaRPr sz="1800"/>
          </a:p>
          <a:p>
            <a:pPr marL="914400" lvl="1" indent="-342900" rtl="0">
              <a:spcBef>
                <a:spcPts val="1000"/>
              </a:spcBef>
              <a:spcAft>
                <a:spcPts val="0"/>
              </a:spcAft>
              <a:buSzPts val="1800"/>
              <a:buChar char="○"/>
            </a:pPr>
            <a:r>
              <a:rPr lang="en" sz="1800"/>
              <a:t>In our tests, our GET request reached a maximum of 40 matches. The JSONObject will reach the maximum GET request size. </a:t>
            </a:r>
            <a:endParaRPr sz="1800"/>
          </a:p>
          <a:p>
            <a:pPr marL="1371600" lvl="2" indent="-342900" rtl="0">
              <a:spcBef>
                <a:spcPts val="1000"/>
              </a:spcBef>
              <a:spcAft>
                <a:spcPts val="0"/>
              </a:spcAft>
              <a:buSzPts val="1800"/>
              <a:buChar char="◉"/>
            </a:pPr>
            <a:r>
              <a:rPr lang="en" sz="1800"/>
              <a:t>Possible causes :</a:t>
            </a:r>
            <a:endParaRPr sz="1800"/>
          </a:p>
          <a:p>
            <a:pPr marL="1828800" lvl="3" indent="-342900" rtl="0">
              <a:spcBef>
                <a:spcPts val="1000"/>
              </a:spcBef>
              <a:spcAft>
                <a:spcPts val="0"/>
              </a:spcAft>
              <a:buSzPts val="1800"/>
              <a:buChar char="●"/>
            </a:pPr>
            <a:r>
              <a:rPr lang="en" sz="1800"/>
              <a:t>It’s up to MatchMore to increase this limit.</a:t>
            </a:r>
            <a:endParaRPr sz="1800"/>
          </a:p>
          <a:p>
            <a:pPr marL="1828800" lvl="3" indent="-342900" rtl="0">
              <a:spcBef>
                <a:spcPts val="1000"/>
              </a:spcBef>
              <a:spcAft>
                <a:spcPts val="0"/>
              </a:spcAft>
              <a:buSzPts val="1800"/>
              <a:buChar char="●"/>
            </a:pPr>
            <a:r>
              <a:rPr lang="en"/>
              <a:t>Subscription duration was set to 0. It may not have found directly a match</a:t>
            </a:r>
            <a:r>
              <a:rPr lang="en" sz="1800"/>
              <a:t/>
            </a:r>
            <a:br>
              <a:rPr lang="en" sz="1800"/>
            </a:br>
            <a:endParaRPr sz="1800"/>
          </a:p>
          <a:p>
            <a:pPr marL="457200" lvl="0" indent="-342900" rtl="0">
              <a:spcBef>
                <a:spcPts val="1000"/>
              </a:spcBef>
              <a:spcAft>
                <a:spcPts val="0"/>
              </a:spcAft>
              <a:buSzPts val="1800"/>
              <a:buChar char="◎"/>
            </a:pPr>
            <a:r>
              <a:rPr lang="en" sz="1800"/>
              <a:t>Bug found in APK release (not when using the AVD):</a:t>
            </a:r>
            <a:endParaRPr sz="1800"/>
          </a:p>
          <a:p>
            <a:pPr marL="914400" lvl="1" indent="-342900" rtl="0">
              <a:spcBef>
                <a:spcPts val="1000"/>
              </a:spcBef>
              <a:spcAft>
                <a:spcPts val="0"/>
              </a:spcAft>
              <a:buSzPts val="1800"/>
              <a:buChar char="○"/>
            </a:pPr>
            <a:r>
              <a:rPr lang="en" sz="1800"/>
              <a:t>When launching the app for the </a:t>
            </a:r>
            <a:r>
              <a:rPr lang="en" sz="1800" b="1"/>
              <a:t>first time</a:t>
            </a:r>
            <a:r>
              <a:rPr lang="en" sz="1800"/>
              <a:t>, the app will take some time to configure. The first match will take up to a minute to show up. The location for the first match will be at (0, 0) even if location has been activated for a minute.</a:t>
            </a:r>
            <a:endParaRPr sz="1800"/>
          </a:p>
          <a:p>
            <a:pPr marL="0" lvl="0" indent="0" rtl="0">
              <a:spcBef>
                <a:spcPts val="1000"/>
              </a:spcBef>
              <a:spcAft>
                <a:spcPts val="0"/>
              </a:spcAft>
              <a:buNone/>
            </a:pPr>
            <a:endParaRPr/>
          </a:p>
        </p:txBody>
      </p:sp>
      <p:sp>
        <p:nvSpPr>
          <p:cNvPr id="120" name="Shape 12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done</a:t>
            </a:r>
            <a:endParaRPr/>
          </a:p>
        </p:txBody>
      </p:sp>
      <p:sp>
        <p:nvSpPr>
          <p:cNvPr id="126" name="Shape 126"/>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App entirely coded by Henri Keopraseuth, with the help of StackOverflow and others.</a:t>
            </a:r>
            <a:endParaRPr sz="1400"/>
          </a:p>
          <a:p>
            <a:pPr marL="0" lvl="0" indent="0" rtl="0">
              <a:spcBef>
                <a:spcPts val="1000"/>
              </a:spcBef>
              <a:spcAft>
                <a:spcPts val="0"/>
              </a:spcAft>
              <a:buNone/>
            </a:pPr>
            <a:endParaRPr/>
          </a:p>
        </p:txBody>
      </p:sp>
      <p:sp>
        <p:nvSpPr>
          <p:cNvPr id="127" name="Shape 12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TO DO:</a:t>
            </a:r>
            <a:endParaRPr/>
          </a:p>
        </p:txBody>
      </p:sp>
      <p:sp>
        <p:nvSpPr>
          <p:cNvPr id="133" name="Shape 133"/>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Implement backend</a:t>
            </a:r>
            <a:endParaRPr sz="1400"/>
          </a:p>
          <a:p>
            <a:pPr marL="0" lvl="0" indent="0" rtl="0">
              <a:spcBef>
                <a:spcPts val="1000"/>
              </a:spcBef>
              <a:spcAft>
                <a:spcPts val="0"/>
              </a:spcAft>
              <a:buNone/>
            </a:pPr>
            <a:endParaRPr/>
          </a:p>
        </p:txBody>
      </p:sp>
      <p:sp>
        <p:nvSpPr>
          <p:cNvPr id="134" name="Shape 13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Affichage à l'écran (4:3)</PresentationFormat>
  <Paragraphs>56</Paragraphs>
  <Slides>10</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Roboto Slab</vt:lpstr>
      <vt:lpstr>Source Sans Pro</vt:lpstr>
      <vt:lpstr>Cordelia template</vt:lpstr>
      <vt:lpstr>Lost &amp; Found</vt:lpstr>
      <vt:lpstr>Our Idea</vt:lpstr>
      <vt:lpstr>Before the demo...</vt:lpstr>
      <vt:lpstr>Demo time !</vt:lpstr>
      <vt:lpstr>Architecture, description and communication</vt:lpstr>
      <vt:lpstr>Architecture, description and communication</vt:lpstr>
      <vt:lpstr>Notes</vt:lpstr>
      <vt:lpstr>Work done</vt:lpstr>
      <vt:lpstr>TO DO:</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&amp; Found</dc:title>
  <cp:lastModifiedBy>Henri Keopraseuth</cp:lastModifiedBy>
  <cp:revision>1</cp:revision>
  <dcterms:modified xsi:type="dcterms:W3CDTF">2018-04-07T08:07:48Z</dcterms:modified>
</cp:coreProperties>
</file>