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Roboto Slab"/>
      <p:regular r:id="rId19"/>
      <p:bold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.to/RKLKKB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668300" y="1360350"/>
            <a:ext cx="58074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Lost &amp; Found</a:t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333400" y="3732700"/>
            <a:ext cx="4477200" cy="2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Aloïs Borgognon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Henri Keopraseuth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Samuel Nguyen</a:t>
            </a:r>
            <a:endParaRPr sz="30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700" y="1445500"/>
            <a:ext cx="2028599" cy="360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description and communication</a:t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75" y="1724043"/>
            <a:ext cx="8205450" cy="2543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5873875" y="57378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Made with ArchiMate Modelling Tool</a:t>
            </a:r>
            <a:endParaRPr sz="10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152187" y="3852688"/>
            <a:ext cx="304176" cy="20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593637" y="3852688"/>
            <a:ext cx="304176" cy="204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807462" y="3043699"/>
            <a:ext cx="304176" cy="366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823675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Client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3265125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API</a:t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6478938" y="5090825"/>
            <a:ext cx="961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Server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description and communication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When creating a new notice, the app will use MatchMore’s API to create a new publication/subscription (depending on the type of the notice) that will be stored in a database hosted by GlassFish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If there is a match, MatchMore’s API will indicate it to the app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We will then use Google Map’s API to show a map with our location within our app and use MatchMore’s API to indicate in the map where the object is</a:t>
            </a:r>
            <a:endParaRPr sz="1800"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When both users (the owner of the item and the user that found it) are close, MatchMore’s API will trigger a notification for both devices</a:t>
            </a:r>
            <a:endParaRPr sz="18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functionalities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Publish a new lost/found item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Check the status of your notices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Track the item (if matched) in real time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Message the person who found your item in-app (not sure yet)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Each member will try to work a bit everywhere, nothing is fixed as we don’t know each other coding capacities</a:t>
            </a:r>
            <a:endParaRPr sz="1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ctrTitle"/>
          </p:nvPr>
        </p:nvSpPr>
        <p:spPr>
          <a:xfrm>
            <a:off x="2891850" y="1635838"/>
            <a:ext cx="32820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2891850" y="3235263"/>
            <a:ext cx="33603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Nowadays when you lose something on the campus...</a:t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104500" y="1853725"/>
            <a:ext cx="2564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check on Facebook if someone has found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3004501" y="1853725"/>
            <a:ext cx="2677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ask your friends about it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5" y="2553438"/>
            <a:ext cx="2457550" cy="24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0" l="0" r="29118" t="0"/>
          <a:stretch/>
        </p:blipFill>
        <p:spPr>
          <a:xfrm>
            <a:off x="2824850" y="2636325"/>
            <a:ext cx="3037101" cy="22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6017900" y="1853725"/>
            <a:ext cx="2786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pray to see it again someday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5">
            <a:alphaModFix/>
          </a:blip>
          <a:srcRect b="0" l="0" r="21666" t="0"/>
          <a:stretch/>
        </p:blipFill>
        <p:spPr>
          <a:xfrm>
            <a:off x="6279578" y="2827150"/>
            <a:ext cx="2263050" cy="16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Our</a:t>
            </a:r>
            <a:endParaRPr b="1" sz="6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Idea</a:t>
            </a:r>
            <a:endParaRPr b="1" sz="6000"/>
          </a:p>
        </p:txBody>
      </p:sp>
      <p:sp>
        <p:nvSpPr>
          <p:cNvPr id="91" name="Shape 91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Help students, who have lost something, as efficiently as possible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Shape 93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Shape 94"/>
          <p:cNvCxnSpPr>
            <a:endCxn id="89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925" y="-67375"/>
            <a:ext cx="3079874" cy="547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application that...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Makes looking for lost objects easier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" sz="1400"/>
              <a:t>Changes the way one returns lost objects</a:t>
            </a:r>
            <a:endParaRPr sz="1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CFD8DC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Concepts</a:t>
            </a:r>
            <a:endParaRPr/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member’s take on how the app should look like</a:t>
            </a:r>
            <a:endParaRPr/>
          </a:p>
        </p:txBody>
      </p:sp>
      <p:sp>
        <p:nvSpPr>
          <p:cNvPr id="111" name="Shape 111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1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3700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13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945" y="1929000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1872" y="1929011"/>
            <a:ext cx="3264555" cy="3264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7021" y="1929011"/>
            <a:ext cx="3264555" cy="326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4875" y="1928986"/>
            <a:ext cx="3264548" cy="3264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Henri Keopraseuth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2</a:t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86150" y="2039975"/>
            <a:ext cx="55647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https://pr.to/RKLKKB/</a:t>
            </a:r>
            <a:endParaRPr sz="18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Aloïs Borgognon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3</a:t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27" y="1457275"/>
            <a:ext cx="2202975" cy="39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457264"/>
            <a:ext cx="2202975" cy="391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500" y="1457250"/>
            <a:ext cx="2202975" cy="391644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5873875" y="5280650"/>
            <a:ext cx="3079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by Samuel Nguyen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1585200" y="2483550"/>
            <a:ext cx="5860500" cy="18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Architecture, description and communication between building blocks</a:t>
            </a:r>
            <a:endParaRPr sz="3600"/>
          </a:p>
        </p:txBody>
      </p:sp>
      <p:sp>
        <p:nvSpPr>
          <p:cNvPr id="148" name="Shape 148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