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9144000" cy="6858000" type="screen4x3"/>
  <p:notesSz cx="6858000" cy="9144000"/>
  <p:embeddedFontLst>
    <p:embeddedFont>
      <p:font typeface="Roboto Slab" pitchFamily="2" charset="0"/>
      <p:regular r:id="rId12"/>
      <p:bold r:id="rId13"/>
    </p:embeddedFont>
    <p:embeddedFont>
      <p:font typeface="Source Sans Pro"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60" autoAdjust="0"/>
  </p:normalViewPr>
  <p:slideViewPr>
    <p:cSldViewPr>
      <p:cViewPr varScale="1">
        <p:scale>
          <a:sx n="89" d="100"/>
          <a:sy n="89" d="100"/>
        </p:scale>
        <p:origin x="-219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[Présentation du groupe]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[Récapitulation de l’idée]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Avant de commencer la démo, on va juste préciser quelques détails à propos du fonctionnement de l’application. La personne qui perd l’objet est un “publisher”. On va mettre un “range* de 0 mètre sur sa position actuelle. Le problème qui peut se poser dans ce cas, c’est si publie cette publication dans un lieu où elle n’a pas perdu l’objet, cela peut poser problème pour trouver des matches. Sa publication va durer 1 jour, ce qui reste raisonnable: on trouve souvent des posts sur Facebook pour des chargeurs oublié dans une salle, l’heure qui suit la perte de l’objet à l’UNIL.</a:t>
            </a:r>
            <a:endParaRPr/>
          </a:p>
          <a:p>
            <a:pPr marL="0" lvl="0" indent="0">
              <a:spcBef>
                <a:spcPts val="0"/>
              </a:spcBef>
              <a:spcAft>
                <a:spcPts val="0"/>
              </a:spcAft>
              <a:buNone/>
            </a:pPr>
            <a:endParaRPr/>
          </a:p>
          <a:p>
            <a:pPr marL="0" lvl="0" indent="0">
              <a:spcBef>
                <a:spcPts val="0"/>
              </a:spcBef>
              <a:spcAft>
                <a:spcPts val="0"/>
              </a:spcAft>
              <a:buNone/>
            </a:pPr>
            <a:r>
              <a:rPr lang="en"/>
              <a:t>Le “subscriber” est la personne qui trouve l’objet. C’est lui qui aura les matches et qui sera responsable de rendre l’objet, comme dans la vie réelle. Un problème qui peut se poser à l’état actuelle, c’est d’identifier la personne qui a perdu l’objet. Mais c’est un problème qui sera probablement réglé lors de l’implémentation du backend. Sa portée sera de 3 km, ce qui couvre le campus. Il y a eu quelques soucis en mettant le durée de la souscription à 0, c’est pour ça que la souscription dure 1 heure.</a:t>
            </a:r>
            <a:endParaRPr/>
          </a:p>
          <a:p>
            <a:pPr marL="0" lvl="0" indent="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On va passer à la démo. [Henri montre la démo]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[Slide connectée avec la suivante]</a:t>
            </a:r>
            <a:br>
              <a:rPr lang="en"/>
            </a:br>
            <a:r>
              <a:rPr lang="en"/>
              <a:t>Du côté client, on a toujours un téléphone Android avec notre app dessus. On utilise pour l’instant 2 APIs: l’API de MatchMore pour les Match, et l’API de Google Maps pour la carte et notre localisation actuelle. Ces deux APIs utilisent leur propres serveurs pour les requêtes. </a:t>
            </a:r>
            <a:endParaRPr/>
          </a:p>
          <a:p>
            <a:pPr marL="0" lvl="0" indent="0">
              <a:spcBef>
                <a:spcPts val="0"/>
              </a:spcBef>
              <a:spcAft>
                <a:spcPts val="0"/>
              </a:spcAft>
              <a:buNone/>
            </a:pPr>
            <a:endParaRPr/>
          </a:p>
          <a:p>
            <a:pPr marL="0" lvl="0" indent="0" rtl="0">
              <a:spcBef>
                <a:spcPts val="0"/>
              </a:spcBef>
              <a:spcAft>
                <a:spcPts val="0"/>
              </a:spcAft>
              <a:buNone/>
            </a:pPr>
            <a:r>
              <a:rPr lang="en"/>
              <a:t>Pour l’instant, on a pas de backend à nous (donc du côté serveur).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[Les slides parlent d’elles-mêmes]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[La slide est parlante]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 travail qu’il nous reste à faire, c’est d’implémenter le backend. Optionnellement, implémenter l’upload d’une image lors d’une publication (sauf si trop dur à faire).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Merci !</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Shape 64"/>
          <p:cNvSpPr/>
          <p:nvPr/>
        </p:nvSpPr>
        <p:spPr>
          <a:xfrm>
            <a:off x="-26550" y="-19800"/>
            <a:ext cx="9197100" cy="68976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Shape 28"/>
          <p:cNvSpPr txBox="1">
            <a:spLocks noGrp="1"/>
          </p:cNvSpPr>
          <p:nvPr>
            <p:ph type="subTitle" idx="1"/>
          </p:nvPr>
        </p:nvSpPr>
        <p:spPr>
          <a:xfrm>
            <a:off x="1546025" y="3710548"/>
            <a:ext cx="5832600" cy="1046400"/>
          </a:xfrm>
          <a:prstGeom prst="rect">
            <a:avLst/>
          </a:prstGeom>
        </p:spPr>
        <p:txBody>
          <a:bodyPr spcFirstLastPara="1" wrap="square" lIns="91425" tIns="91425" rIns="91425" bIns="91425" anchor="t" anchorCtr="0"/>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Shape 30" descr="connections-05.png"/>
          <p:cNvPicPr preferRelativeResize="0"/>
          <p:nvPr/>
        </p:nvPicPr>
        <p:blipFill>
          <a:blip r:embed="rId2">
            <a:alphaModFix/>
          </a:blip>
          <a:stretch>
            <a:fillRect/>
          </a:stretch>
        </p:blipFill>
        <p:spPr>
          <a:xfrm rot="10800000" flipH="1">
            <a:off x="5945" y="0"/>
            <a:ext cx="9132109" cy="6858000"/>
          </a:xfrm>
          <a:prstGeom prst="rect">
            <a:avLst/>
          </a:prstGeom>
          <a:noFill/>
          <a:ln>
            <a:noFill/>
          </a:ln>
        </p:spPr>
      </p:pic>
      <p:sp>
        <p:nvSpPr>
          <p:cNvPr id="31" name="Shape 31"/>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endParaRPr/>
          </a:p>
        </p:txBody>
      </p:sp>
      <p:grpSp>
        <p:nvGrpSpPr>
          <p:cNvPr id="32" name="Shape 32"/>
          <p:cNvGrpSpPr/>
          <p:nvPr/>
        </p:nvGrpSpPr>
        <p:grpSpPr>
          <a:xfrm>
            <a:off x="3593400" y="1074285"/>
            <a:ext cx="1957200" cy="1093200"/>
            <a:chOff x="3593400" y="1760085"/>
            <a:chExt cx="1957200" cy="1093200"/>
          </a:xfrm>
        </p:grpSpPr>
        <p:sp>
          <p:nvSpPr>
            <p:cNvPr id="33" name="Shape 33"/>
            <p:cNvSpPr txBox="1"/>
            <p:nvPr/>
          </p:nvSpPr>
          <p:spPr>
            <a:xfrm>
              <a:off x="3593400" y="1872097"/>
              <a:ext cx="1957200" cy="871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6000" b="1">
                  <a:solidFill>
                    <a:srgbClr val="0091EA"/>
                  </a:solidFill>
                  <a:latin typeface="Source Sans Pro"/>
                  <a:ea typeface="Source Sans Pro"/>
                  <a:cs typeface="Source Sans Pro"/>
                  <a:sym typeface="Source Sans Pro"/>
                </a:rPr>
                <a:t>“</a:t>
              </a:r>
              <a:endParaRPr sz="6000" b="1">
                <a:solidFill>
                  <a:srgbClr val="0091EA"/>
                </a:solidFill>
                <a:latin typeface="Source Sans Pro"/>
                <a:ea typeface="Source Sans Pro"/>
                <a:cs typeface="Source Sans Pro"/>
                <a:sym typeface="Source Sans Pro"/>
              </a:endParaRPr>
            </a:p>
          </p:txBody>
        </p:sp>
        <p:sp>
          <p:nvSpPr>
            <p:cNvPr id="34" name="Shape 3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36" name="Shape 36"/>
          <p:cNvCxnSpPr>
            <a:endCxn id="34" idx="1"/>
          </p:cNvCxnSpPr>
          <p:nvPr/>
        </p:nvCxnSpPr>
        <p:spPr>
          <a:xfrm>
            <a:off x="3742095" y="871980"/>
            <a:ext cx="443400" cy="362400"/>
          </a:xfrm>
          <a:prstGeom prst="straightConnector1">
            <a:avLst/>
          </a:prstGeom>
          <a:noFill/>
          <a:ln w="9525" cap="flat" cmpd="sng">
            <a:solidFill>
              <a:srgbClr val="CFD8DC"/>
            </a:solidFill>
            <a:prstDash val="solid"/>
            <a:round/>
            <a:headEnd type="none" w="med" len="med"/>
            <a:tailEnd type="none" w="med" len="med"/>
          </a:ln>
        </p:spPr>
      </p:cxnSp>
      <p:cxnSp>
        <p:nvCxnSpPr>
          <p:cNvPr id="37" name="Shape 37"/>
          <p:cNvCxnSpPr/>
          <p:nvPr/>
        </p:nvCxnSpPr>
        <p:spPr>
          <a:xfrm rot="10800000">
            <a:off x="4114800" y="269685"/>
            <a:ext cx="457200" cy="804600"/>
          </a:xfrm>
          <a:prstGeom prst="straightConnector1">
            <a:avLst/>
          </a:prstGeom>
          <a:noFill/>
          <a:ln w="9525" cap="flat" cmpd="sng">
            <a:solidFill>
              <a:srgbClr val="CFD8DC"/>
            </a:solidFill>
            <a:prstDash val="solid"/>
            <a:round/>
            <a:headEnd type="none" w="med" len="med"/>
            <a:tailEnd type="none" w="med" len="med"/>
          </a:ln>
        </p:spPr>
      </p:cxnSp>
      <p:cxnSp>
        <p:nvCxnSpPr>
          <p:cNvPr id="38" name="Shape 38"/>
          <p:cNvCxnSpPr/>
          <p:nvPr/>
        </p:nvCxnSpPr>
        <p:spPr>
          <a:xfrm rot="10800000" flipH="1">
            <a:off x="4749075" y="753125"/>
            <a:ext cx="95100" cy="348900"/>
          </a:xfrm>
          <a:prstGeom prst="straightConnector1">
            <a:avLst/>
          </a:prstGeom>
          <a:noFill/>
          <a:ln w="9525" cap="flat" cmpd="sng">
            <a:solidFill>
              <a:srgbClr val="CFD8DC"/>
            </a:solidFill>
            <a:prstDash val="solid"/>
            <a:round/>
            <a:headEnd type="none" w="med" len="med"/>
            <a:tailEnd type="none" w="med" len="med"/>
          </a:ln>
        </p:spPr>
      </p:cxnSp>
      <p:sp>
        <p:nvSpPr>
          <p:cNvPr id="39" name="Shape 39"/>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Shape 42"/>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Shape 4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Shape 4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Shape 47"/>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Shape 4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Shape 51"/>
          <p:cNvSpPr txBox="1">
            <a:spLocks noGrp="1"/>
          </p:cNvSpPr>
          <p:nvPr>
            <p:ph type="body" idx="1"/>
          </p:nvPr>
        </p:nvSpPr>
        <p:spPr>
          <a:xfrm>
            <a:off x="786150" y="1600200"/>
            <a:ext cx="24198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2" name="Shape 52"/>
          <p:cNvSpPr txBox="1">
            <a:spLocks noGrp="1"/>
          </p:cNvSpPr>
          <p:nvPr>
            <p:ph type="body" idx="2"/>
          </p:nvPr>
        </p:nvSpPr>
        <p:spPr>
          <a:xfrm>
            <a:off x="3329992" y="1600200"/>
            <a:ext cx="24198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3" name="Shape 53"/>
          <p:cNvSpPr txBox="1">
            <a:spLocks noGrp="1"/>
          </p:cNvSpPr>
          <p:nvPr>
            <p:ph type="body" idx="3"/>
          </p:nvPr>
        </p:nvSpPr>
        <p:spPr>
          <a:xfrm>
            <a:off x="5873834" y="1600200"/>
            <a:ext cx="24198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4" name="Shape 5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Shape 5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457200" y="5407123"/>
            <a:ext cx="8229600" cy="4914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60" name="Shape 60"/>
          <p:cNvSpPr txBox="1">
            <a:spLocks noGrp="1"/>
          </p:cNvSpPr>
          <p:nvPr>
            <p:ph type="sldNum" idx="12"/>
          </p:nvPr>
        </p:nvSpPr>
        <p:spPr>
          <a:xfrm>
            <a:off x="-92"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1668300" y="1360350"/>
            <a:ext cx="5807400" cy="1098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Lost &amp; Found</a:t>
            </a:r>
            <a:endParaRPr/>
          </a:p>
        </p:txBody>
      </p:sp>
      <p:sp>
        <p:nvSpPr>
          <p:cNvPr id="71" name="Shape 71"/>
          <p:cNvSpPr txBox="1"/>
          <p:nvPr/>
        </p:nvSpPr>
        <p:spPr>
          <a:xfrm>
            <a:off x="2333400" y="3732700"/>
            <a:ext cx="4477200" cy="2322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000">
                <a:solidFill>
                  <a:srgbClr val="0091EA"/>
                </a:solidFill>
                <a:latin typeface="Roboto Slab"/>
                <a:ea typeface="Roboto Slab"/>
                <a:cs typeface="Roboto Slab"/>
                <a:sym typeface="Roboto Slab"/>
              </a:rPr>
              <a:t>Aloïs Borgognon</a:t>
            </a:r>
            <a:endParaRPr sz="3000">
              <a:solidFill>
                <a:srgbClr val="0091EA"/>
              </a:solidFill>
              <a:latin typeface="Roboto Slab"/>
              <a:ea typeface="Roboto Slab"/>
              <a:cs typeface="Roboto Slab"/>
              <a:sym typeface="Roboto Slab"/>
            </a:endParaRPr>
          </a:p>
          <a:p>
            <a:pPr marL="0" lvl="0" indent="0" algn="ctr">
              <a:spcBef>
                <a:spcPts val="0"/>
              </a:spcBef>
              <a:spcAft>
                <a:spcPts val="0"/>
              </a:spcAft>
              <a:buNone/>
            </a:pPr>
            <a:r>
              <a:rPr lang="en" sz="3000">
                <a:solidFill>
                  <a:srgbClr val="0091EA"/>
                </a:solidFill>
                <a:latin typeface="Roboto Slab"/>
                <a:ea typeface="Roboto Slab"/>
                <a:cs typeface="Roboto Slab"/>
                <a:sym typeface="Roboto Slab"/>
              </a:rPr>
              <a:t>Henri Keopraseuth</a:t>
            </a:r>
            <a:endParaRPr sz="3000">
              <a:solidFill>
                <a:srgbClr val="0091EA"/>
              </a:solidFill>
              <a:latin typeface="Roboto Slab"/>
              <a:ea typeface="Roboto Slab"/>
              <a:cs typeface="Roboto Slab"/>
              <a:sym typeface="Roboto Slab"/>
            </a:endParaRPr>
          </a:p>
          <a:p>
            <a:pPr marL="0" lvl="0" indent="0" algn="ctr">
              <a:spcBef>
                <a:spcPts val="0"/>
              </a:spcBef>
              <a:spcAft>
                <a:spcPts val="0"/>
              </a:spcAft>
              <a:buNone/>
            </a:pPr>
            <a:r>
              <a:rPr lang="en" sz="3000">
                <a:solidFill>
                  <a:srgbClr val="0091EA"/>
                </a:solidFill>
                <a:latin typeface="Roboto Slab"/>
                <a:ea typeface="Roboto Slab"/>
                <a:cs typeface="Roboto Slab"/>
                <a:sym typeface="Roboto Slab"/>
              </a:rPr>
              <a:t>Samuel Nguyen</a:t>
            </a:r>
            <a:endParaRPr sz="3000">
              <a:solidFill>
                <a:srgbClr val="0091EA"/>
              </a:solidFill>
              <a:latin typeface="Roboto Slab"/>
              <a:ea typeface="Roboto Slab"/>
              <a:cs typeface="Roboto Slab"/>
              <a:sym typeface="Roboto Slab"/>
            </a:endParaRPr>
          </a:p>
        </p:txBody>
      </p:sp>
      <p:pic>
        <p:nvPicPr>
          <p:cNvPr id="72" name="Shape 72"/>
          <p:cNvPicPr preferRelativeResize="0"/>
          <p:nvPr/>
        </p:nvPicPr>
        <p:blipFill>
          <a:blip r:embed="rId3">
            <a:alphaModFix/>
          </a:blip>
          <a:stretch>
            <a:fillRect/>
          </a:stretch>
        </p:blipFill>
        <p:spPr>
          <a:xfrm>
            <a:off x="3557700" y="1445500"/>
            <a:ext cx="2028599" cy="36063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p:nvPr/>
        </p:nvSpPr>
        <p:spPr>
          <a:xfrm>
            <a:off x="4860600" y="1212825"/>
            <a:ext cx="2470200" cy="2470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txBox="1">
            <a:spLocks noGrp="1"/>
          </p:cNvSpPr>
          <p:nvPr>
            <p:ph type="ctrTitle" idx="4294967295"/>
          </p:nvPr>
        </p:nvSpPr>
        <p:spPr>
          <a:xfrm>
            <a:off x="533400" y="1882525"/>
            <a:ext cx="4015800" cy="154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a:t>Our</a:t>
            </a:r>
            <a:endParaRPr sz="6000" b="1"/>
          </a:p>
          <a:p>
            <a:pPr marL="0" lvl="0" indent="0" algn="r" rtl="0">
              <a:spcBef>
                <a:spcPts val="0"/>
              </a:spcBef>
              <a:spcAft>
                <a:spcPts val="0"/>
              </a:spcAft>
              <a:buNone/>
            </a:pPr>
            <a:r>
              <a:rPr lang="en" sz="6000" b="1"/>
              <a:t>Idea</a:t>
            </a:r>
            <a:endParaRPr sz="6000" b="1"/>
          </a:p>
        </p:txBody>
      </p:sp>
      <p:sp>
        <p:nvSpPr>
          <p:cNvPr id="79" name="Shape 79"/>
          <p:cNvSpPr txBox="1">
            <a:spLocks noGrp="1"/>
          </p:cNvSpPr>
          <p:nvPr>
            <p:ph type="subTitle" idx="4294967295"/>
          </p:nvPr>
        </p:nvSpPr>
        <p:spPr>
          <a:xfrm>
            <a:off x="533400" y="3405748"/>
            <a:ext cx="4015800" cy="10464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a:t>Help students, who have lost something, as efficiently as possible</a:t>
            </a:r>
            <a:endParaRPr/>
          </a:p>
        </p:txBody>
      </p:sp>
      <p:cxnSp>
        <p:nvCxnSpPr>
          <p:cNvPr id="80" name="Shape 80"/>
          <p:cNvCxnSpPr/>
          <p:nvPr/>
        </p:nvCxnSpPr>
        <p:spPr>
          <a:xfrm rot="10800000" flipH="1">
            <a:off x="6282450" y="705375"/>
            <a:ext cx="121500" cy="518700"/>
          </a:xfrm>
          <a:prstGeom prst="straightConnector1">
            <a:avLst/>
          </a:prstGeom>
          <a:noFill/>
          <a:ln w="9525" cap="flat" cmpd="sng">
            <a:solidFill>
              <a:srgbClr val="CFD8DC"/>
            </a:solidFill>
            <a:prstDash val="solid"/>
            <a:round/>
            <a:headEnd type="none" w="med" len="med"/>
            <a:tailEnd type="none" w="med" len="med"/>
          </a:ln>
        </p:spPr>
      </p:cxnSp>
      <p:cxnSp>
        <p:nvCxnSpPr>
          <p:cNvPr id="81" name="Shape 81"/>
          <p:cNvCxnSpPr/>
          <p:nvPr/>
        </p:nvCxnSpPr>
        <p:spPr>
          <a:xfrm flipH="1">
            <a:off x="7133575" y="1483475"/>
            <a:ext cx="332400" cy="267600"/>
          </a:xfrm>
          <a:prstGeom prst="straightConnector1">
            <a:avLst/>
          </a:prstGeom>
          <a:noFill/>
          <a:ln w="9525" cap="flat" cmpd="sng">
            <a:solidFill>
              <a:srgbClr val="CFD8DC"/>
            </a:solidFill>
            <a:prstDash val="solid"/>
            <a:round/>
            <a:headEnd type="none" w="med" len="med"/>
            <a:tailEnd type="none" w="med" len="med"/>
          </a:ln>
        </p:spPr>
      </p:cxnSp>
      <p:cxnSp>
        <p:nvCxnSpPr>
          <p:cNvPr id="82" name="Shape 82"/>
          <p:cNvCxnSpPr>
            <a:endCxn id="77" idx="6"/>
          </p:cNvCxnSpPr>
          <p:nvPr/>
        </p:nvCxnSpPr>
        <p:spPr>
          <a:xfrm flipH="1">
            <a:off x="7330800" y="2440125"/>
            <a:ext cx="1124100" cy="7800"/>
          </a:xfrm>
          <a:prstGeom prst="straightConnector1">
            <a:avLst/>
          </a:prstGeom>
          <a:noFill/>
          <a:ln w="9525" cap="flat" cmpd="sng">
            <a:solidFill>
              <a:srgbClr val="CFD8DC"/>
            </a:solidFill>
            <a:prstDash val="solid"/>
            <a:round/>
            <a:headEnd type="none" w="med" len="med"/>
            <a:tailEnd type="none" w="med" len="med"/>
          </a:ln>
        </p:spPr>
      </p:cxnSp>
      <p:sp>
        <p:nvSpPr>
          <p:cNvPr id="83" name="Shape 83"/>
          <p:cNvSpPr/>
          <p:nvPr/>
        </p:nvSpPr>
        <p:spPr>
          <a:xfrm>
            <a:off x="5057825" y="1410050"/>
            <a:ext cx="2075700" cy="2075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2</a:t>
            </a:fld>
            <a:endParaRPr/>
          </a:p>
        </p:txBody>
      </p:sp>
      <p:pic>
        <p:nvPicPr>
          <p:cNvPr id="85" name="Shape 85"/>
          <p:cNvPicPr preferRelativeResize="0"/>
          <p:nvPr/>
        </p:nvPicPr>
        <p:blipFill>
          <a:blip r:embed="rId3">
            <a:alphaModFix/>
          </a:blip>
          <a:stretch>
            <a:fillRect/>
          </a:stretch>
        </p:blipFill>
        <p:spPr>
          <a:xfrm>
            <a:off x="4563925" y="-67375"/>
            <a:ext cx="3079874" cy="54753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Before the demo...</a:t>
            </a:r>
            <a:endParaRPr/>
          </a:p>
        </p:txBody>
      </p:sp>
      <p:sp>
        <p:nvSpPr>
          <p:cNvPr id="91" name="Shape 91"/>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17500" rtl="0">
              <a:spcBef>
                <a:spcPts val="600"/>
              </a:spcBef>
              <a:spcAft>
                <a:spcPts val="0"/>
              </a:spcAft>
              <a:buSzPts val="1400"/>
              <a:buChar char="◎"/>
            </a:pPr>
            <a:r>
              <a:rPr lang="en" sz="1400"/>
              <a:t>The person who lost an object is a publisher. He won’t get notified when someone finds his item. His publication will have a range of 0m and a duration of 1 day. (1 hour for the demo)</a:t>
            </a:r>
            <a:br>
              <a:rPr lang="en" sz="1400"/>
            </a:br>
            <a:endParaRPr sz="1400"/>
          </a:p>
          <a:p>
            <a:pPr marL="457200" lvl="0" indent="-317500" rtl="0">
              <a:spcBef>
                <a:spcPts val="0"/>
              </a:spcBef>
              <a:spcAft>
                <a:spcPts val="0"/>
              </a:spcAft>
              <a:buSzPts val="1400"/>
              <a:buChar char="◎"/>
            </a:pPr>
            <a:r>
              <a:rPr lang="en" sz="1400"/>
              <a:t>The person who found an object is a subscriber. He’s the one that is getting matches. He is responsible to find the owner (like in real life). His subscription will have a range of 3km and a duration of 1 hour (explained why after the demo).</a:t>
            </a:r>
            <a:endParaRPr sz="1400"/>
          </a:p>
          <a:p>
            <a:pPr marL="0" lvl="0" indent="0" rtl="0">
              <a:spcBef>
                <a:spcPts val="600"/>
              </a:spcBef>
              <a:spcAft>
                <a:spcPts val="0"/>
              </a:spcAft>
              <a:buNone/>
            </a:pPr>
            <a:endParaRPr sz="1400"/>
          </a:p>
          <a:p>
            <a:pPr marL="0" lvl="0" indent="0" rtl="0">
              <a:spcBef>
                <a:spcPts val="600"/>
              </a:spcBef>
              <a:spcAft>
                <a:spcPts val="0"/>
              </a:spcAft>
              <a:buNone/>
            </a:pPr>
            <a:endParaRPr/>
          </a:p>
        </p:txBody>
      </p:sp>
      <p:sp>
        <p:nvSpPr>
          <p:cNvPr id="92" name="Shape 9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sp>
        <p:nvSpPr>
          <p:cNvPr id="98" name="Shape 98"/>
          <p:cNvSpPr txBox="1">
            <a:spLocks noGrp="1"/>
          </p:cNvSpPr>
          <p:nvPr>
            <p:ph type="ctrTitle" idx="4294967295"/>
          </p:nvPr>
        </p:nvSpPr>
        <p:spPr>
          <a:xfrm>
            <a:off x="2015850" y="2703575"/>
            <a:ext cx="5112300" cy="10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a:t>Demo time !</a:t>
            </a:r>
            <a:endParaRPr sz="6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Architecture, description and communication</a:t>
            </a:r>
            <a:endParaRPr/>
          </a:p>
        </p:txBody>
      </p:sp>
      <p:sp>
        <p:nvSpPr>
          <p:cNvPr id="104" name="Shape 10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5</a:t>
            </a:fld>
            <a:endParaRPr/>
          </a:p>
        </p:txBody>
      </p:sp>
      <p:sp>
        <p:nvSpPr>
          <p:cNvPr id="105" name="Shape 105"/>
          <p:cNvSpPr txBox="1"/>
          <p:nvPr/>
        </p:nvSpPr>
        <p:spPr>
          <a:xfrm>
            <a:off x="5873875" y="5737850"/>
            <a:ext cx="3079200" cy="58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Roboto Slab"/>
                <a:ea typeface="Roboto Slab"/>
                <a:cs typeface="Roboto Slab"/>
                <a:sym typeface="Roboto Slab"/>
              </a:rPr>
              <a:t>Made with ArchiMate Modelling Tool</a:t>
            </a:r>
            <a:endParaRPr sz="1000"/>
          </a:p>
        </p:txBody>
      </p:sp>
      <p:pic>
        <p:nvPicPr>
          <p:cNvPr id="106" name="Shape 106"/>
          <p:cNvPicPr preferRelativeResize="0"/>
          <p:nvPr/>
        </p:nvPicPr>
        <p:blipFill>
          <a:blip r:embed="rId3">
            <a:alphaModFix/>
          </a:blip>
          <a:stretch>
            <a:fillRect/>
          </a:stretch>
        </p:blipFill>
        <p:spPr>
          <a:xfrm>
            <a:off x="923925" y="1909251"/>
            <a:ext cx="7296150" cy="326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Architecture, description and communication</a:t>
            </a:r>
            <a:endParaRPr/>
          </a:p>
        </p:txBody>
      </p:sp>
      <p:sp>
        <p:nvSpPr>
          <p:cNvPr id="112" name="Shape 11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6</a:t>
            </a:fld>
            <a:endParaRPr/>
          </a:p>
        </p:txBody>
      </p:sp>
      <p:sp>
        <p:nvSpPr>
          <p:cNvPr id="113" name="Shape 113"/>
          <p:cNvSpPr txBox="1">
            <a:spLocks noGrp="1"/>
          </p:cNvSpPr>
          <p:nvPr>
            <p:ph type="body" idx="4294967295"/>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42900" algn="just" rtl="0">
              <a:spcBef>
                <a:spcPts val="600"/>
              </a:spcBef>
              <a:spcAft>
                <a:spcPts val="0"/>
              </a:spcAft>
              <a:buSzPts val="1800"/>
              <a:buChar char="◎"/>
            </a:pPr>
            <a:r>
              <a:rPr lang="en" sz="1800"/>
              <a:t>When creating a new notice, the app will use MatchMore’s API to create a new publication/subscription on MatchMore’s server.</a:t>
            </a:r>
            <a:endParaRPr sz="1800"/>
          </a:p>
          <a:p>
            <a:pPr marL="457200" lvl="0" indent="-342900" algn="just" rtl="0">
              <a:spcBef>
                <a:spcPts val="1000"/>
              </a:spcBef>
              <a:spcAft>
                <a:spcPts val="0"/>
              </a:spcAft>
              <a:buSzPts val="1800"/>
              <a:buChar char="◎"/>
            </a:pPr>
            <a:r>
              <a:rPr lang="en" sz="1800"/>
              <a:t>If there is a match, MatchMore’s server will indicate it to the app through MatchMore’s API</a:t>
            </a:r>
            <a:endParaRPr sz="1800"/>
          </a:p>
          <a:p>
            <a:pPr marL="457200" lvl="0" indent="-342900" algn="just" rtl="0">
              <a:spcBef>
                <a:spcPts val="1000"/>
              </a:spcBef>
              <a:spcAft>
                <a:spcPts val="1000"/>
              </a:spcAft>
              <a:buSzPts val="1800"/>
              <a:buChar char="◎"/>
            </a:pPr>
            <a:r>
              <a:rPr lang="en" sz="1800"/>
              <a:t>We use Google Map’s API to show a map with our location within our app and in order to show where the item is located, we use MatchMore’s API to ask MatchMore’s server where said item is.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Work done</a:t>
            </a:r>
            <a:endParaRPr/>
          </a:p>
        </p:txBody>
      </p:sp>
      <p:sp>
        <p:nvSpPr>
          <p:cNvPr id="126" name="Shape 126"/>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17500" algn="just" rtl="0">
              <a:spcBef>
                <a:spcPts val="600"/>
              </a:spcBef>
              <a:spcAft>
                <a:spcPts val="0"/>
              </a:spcAft>
              <a:buSzPts val="1400"/>
              <a:buChar char="◎"/>
            </a:pPr>
            <a:r>
              <a:rPr lang="en" sz="1400"/>
              <a:t>App entirely coded by Henri Keopraseuth, with the help of StackOverflow and others.</a:t>
            </a:r>
            <a:endParaRPr sz="1400"/>
          </a:p>
          <a:p>
            <a:pPr marL="0" lvl="0" indent="0" rtl="0">
              <a:spcBef>
                <a:spcPts val="1000"/>
              </a:spcBef>
              <a:spcAft>
                <a:spcPts val="0"/>
              </a:spcAft>
              <a:buNone/>
            </a:pPr>
            <a:endParaRPr/>
          </a:p>
        </p:txBody>
      </p:sp>
      <p:sp>
        <p:nvSpPr>
          <p:cNvPr id="127" name="Shape 12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TO DO:</a:t>
            </a:r>
            <a:endParaRPr/>
          </a:p>
        </p:txBody>
      </p:sp>
      <p:sp>
        <p:nvSpPr>
          <p:cNvPr id="133" name="Shape 133"/>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17500" algn="just" rtl="0">
              <a:spcBef>
                <a:spcPts val="600"/>
              </a:spcBef>
              <a:spcAft>
                <a:spcPts val="0"/>
              </a:spcAft>
              <a:buSzPts val="1400"/>
              <a:buChar char="◎"/>
            </a:pPr>
            <a:r>
              <a:rPr lang="en" sz="1400"/>
              <a:t>Implement backend</a:t>
            </a:r>
            <a:endParaRPr sz="1400"/>
          </a:p>
          <a:p>
            <a:pPr marL="0" lvl="0" indent="0" rtl="0">
              <a:spcBef>
                <a:spcPts val="1000"/>
              </a:spcBef>
              <a:spcAft>
                <a:spcPts val="0"/>
              </a:spcAft>
              <a:buNone/>
            </a:pPr>
            <a:endParaRPr/>
          </a:p>
        </p:txBody>
      </p:sp>
      <p:sp>
        <p:nvSpPr>
          <p:cNvPr id="134" name="Shape 13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ctrTitle" idx="4294967295"/>
          </p:nvPr>
        </p:nvSpPr>
        <p:spPr>
          <a:xfrm>
            <a:off x="2891850" y="1635838"/>
            <a:ext cx="3282000" cy="154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a:t>Thanks!</a:t>
            </a:r>
            <a:endParaRPr sz="6000" b="1"/>
          </a:p>
        </p:txBody>
      </p:sp>
      <p:sp>
        <p:nvSpPr>
          <p:cNvPr id="140" name="Shape 140"/>
          <p:cNvSpPr txBox="1">
            <a:spLocks noGrp="1"/>
          </p:cNvSpPr>
          <p:nvPr>
            <p:ph type="subTitle" idx="4294967295"/>
          </p:nvPr>
        </p:nvSpPr>
        <p:spPr>
          <a:xfrm>
            <a:off x="2891850" y="3235263"/>
            <a:ext cx="3360300" cy="1046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a:t>Any questions?</a:t>
            </a:r>
            <a:endParaRPr sz="3600" b="1"/>
          </a:p>
        </p:txBody>
      </p:sp>
      <p:sp>
        <p:nvSpPr>
          <p:cNvPr id="141" name="Shape 141"/>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491</Words>
  <Application>Microsoft Office PowerPoint</Application>
  <PresentationFormat>Affichage à l'écran (4:3)</PresentationFormat>
  <Paragraphs>44</Paragraphs>
  <Slides>9</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Roboto Slab</vt:lpstr>
      <vt:lpstr>Source Sans Pro</vt:lpstr>
      <vt:lpstr>Cordelia template</vt:lpstr>
      <vt:lpstr>Lost &amp; Found</vt:lpstr>
      <vt:lpstr>Our Idea</vt:lpstr>
      <vt:lpstr>Before the demo...</vt:lpstr>
      <vt:lpstr>Demo time !</vt:lpstr>
      <vt:lpstr>Architecture, description and communication</vt:lpstr>
      <vt:lpstr>Architecture, description and communication</vt:lpstr>
      <vt:lpstr>Work done</vt:lpstr>
      <vt:lpstr>TO DO:</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&amp; Found</dc:title>
  <cp:lastModifiedBy>Henri Keopraseuth</cp:lastModifiedBy>
  <cp:revision>2</cp:revision>
  <dcterms:modified xsi:type="dcterms:W3CDTF">2018-04-07T08:19:22Z</dcterms:modified>
</cp:coreProperties>
</file>