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embeddedFontLst>
    <p:embeddedFont>
      <p:font typeface="Roboto Slab"/>
      <p:regular r:id="rId18"/>
      <p:bold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7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6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bold.fntdata"/><Relationship Id="rId6" Type="http://schemas.openxmlformats.org/officeDocument/2006/relationships/slide" Target="slides/slide2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Shape 32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3.png"/><Relationship Id="rId8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.to/RKLKKB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1668300" y="1360350"/>
            <a:ext cx="5807400" cy="1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Lost and Found</a:t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2333400" y="3732700"/>
            <a:ext cx="4477200" cy="23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Aloïs Borgognon</a:t>
            </a:r>
            <a:endParaRPr sz="30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Henri Keopraseuth</a:t>
            </a:r>
            <a:endParaRPr sz="30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Samuel Nguyen</a:t>
            </a:r>
            <a:endParaRPr sz="30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700" y="1445500"/>
            <a:ext cx="2028599" cy="360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Architecture, description and communication</a:t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Shape 155"/>
          <p:cNvSpPr txBox="1"/>
          <p:nvPr>
            <p:ph idx="4294967295" type="body"/>
          </p:nvPr>
        </p:nvSpPr>
        <p:spPr>
          <a:xfrm>
            <a:off x="786150" y="1447142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Development on Android (with Android Studio)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MatchMore API and probably Google Maps API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Backend with GlassFish 5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287" y="2821325"/>
            <a:ext cx="5443426" cy="31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functionalities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Publish a new lost/found item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Check the status of your notices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Track the item (if matched) in real time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Message the person who found your item in-app (not sure yet)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distribution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Each member will try to work a bit everywhere, nothing is fixed as we don’t know each other coding capacities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4294967295" type="ctrTitle"/>
          </p:nvPr>
        </p:nvSpPr>
        <p:spPr>
          <a:xfrm>
            <a:off x="2891850" y="1635838"/>
            <a:ext cx="32820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176" name="Shape 176"/>
          <p:cNvSpPr txBox="1"/>
          <p:nvPr>
            <p:ph idx="4294967295" type="subTitle"/>
          </p:nvPr>
        </p:nvSpPr>
        <p:spPr>
          <a:xfrm>
            <a:off x="2891850" y="3235263"/>
            <a:ext cx="33603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Nowadays when you lose something on the campus...</a:t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104500" y="1853725"/>
            <a:ext cx="25644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check on Facebook if someone has found it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3004501" y="1853725"/>
            <a:ext cx="26778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ask your friends about it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25" y="2553438"/>
            <a:ext cx="2457550" cy="24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4">
            <a:alphaModFix/>
          </a:blip>
          <a:srcRect b="0" l="0" r="29118" t="0"/>
          <a:stretch/>
        </p:blipFill>
        <p:spPr>
          <a:xfrm>
            <a:off x="2824850" y="2636325"/>
            <a:ext cx="3037101" cy="22917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6017900" y="1853725"/>
            <a:ext cx="27864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pray to see it again someday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5">
            <a:alphaModFix/>
          </a:blip>
          <a:srcRect b="0" l="0" r="21666" t="0"/>
          <a:stretch/>
        </p:blipFill>
        <p:spPr>
          <a:xfrm>
            <a:off x="6279578" y="2827150"/>
            <a:ext cx="2263050" cy="16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Our</a:t>
            </a:r>
            <a:endParaRPr b="1" sz="6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Idea</a:t>
            </a:r>
            <a:endParaRPr b="1" sz="6000"/>
          </a:p>
        </p:txBody>
      </p:sp>
      <p:sp>
        <p:nvSpPr>
          <p:cNvPr id="91" name="Shape 91"/>
          <p:cNvSpPr txBox="1"/>
          <p:nvPr>
            <p:ph idx="4294967295" type="subTitle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Help students, who have lost something, as efficiently as possible</a:t>
            </a:r>
            <a:endParaRPr/>
          </a:p>
        </p:txBody>
      </p:sp>
      <p:cxnSp>
        <p:nvCxnSpPr>
          <p:cNvPr id="92" name="Shape 92"/>
          <p:cNvCxnSpPr/>
          <p:nvPr/>
        </p:nvCxnSpPr>
        <p:spPr>
          <a:xfrm flipH="1" rot="10800000">
            <a:off x="6282450" y="705375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Shape 93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Shape 94"/>
          <p:cNvCxnSpPr>
            <a:endCxn id="89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Shape 95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925" y="-67375"/>
            <a:ext cx="3079874" cy="547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application that...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Makes looking for lost objects easier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Changes the way one returns lost objects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CFD8D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Concepts</a:t>
            </a:r>
            <a:endParaRPr/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member’s take on how the app should look like</a:t>
            </a:r>
            <a:endParaRPr/>
          </a:p>
        </p:txBody>
      </p:sp>
      <p:sp>
        <p:nvSpPr>
          <p:cNvPr id="111" name="Shape 111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1</a:t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3700" y="1929000"/>
            <a:ext cx="3264555" cy="326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13" y="1929000"/>
            <a:ext cx="3264555" cy="326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9945" y="1929000"/>
            <a:ext cx="3264555" cy="326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1872" y="1929011"/>
            <a:ext cx="3264555" cy="3264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17021" y="1929011"/>
            <a:ext cx="3264555" cy="326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14875" y="1928986"/>
            <a:ext cx="3264548" cy="326454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5873875" y="5280650"/>
            <a:ext cx="3079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by Henri Keopraseuth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2</a:t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786150" y="2039975"/>
            <a:ext cx="55647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https://pr.to/RKLKKB/</a:t>
            </a:r>
            <a:endParaRPr sz="18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5873875" y="5280650"/>
            <a:ext cx="3079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by Aloïs Borgognon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3</a:t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327" y="1457275"/>
            <a:ext cx="2202975" cy="39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457264"/>
            <a:ext cx="2202975" cy="3916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8500" y="1457250"/>
            <a:ext cx="2202975" cy="39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5873875" y="5280650"/>
            <a:ext cx="3079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by Samuel Nguyen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585200" y="2483550"/>
            <a:ext cx="5860500" cy="18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Architecture, description and communication between building blocks</a:t>
            </a:r>
            <a:endParaRPr sz="3600"/>
          </a:p>
        </p:txBody>
      </p:sp>
      <p:sp>
        <p:nvSpPr>
          <p:cNvPr id="148" name="Shape 148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