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66" r:id="rId3"/>
    <p:sldId id="257" r:id="rId4"/>
    <p:sldId id="258" r:id="rId5"/>
    <p:sldId id="260" r:id="rId6"/>
    <p:sldId id="261" r:id="rId7"/>
    <p:sldId id="280" r:id="rId8"/>
    <p:sldId id="262" r:id="rId9"/>
    <p:sldId id="263" r:id="rId10"/>
    <p:sldId id="259" r:id="rId11"/>
    <p:sldId id="264" r:id="rId12"/>
    <p:sldId id="265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69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30" autoAdjust="0"/>
  </p:normalViewPr>
  <p:slideViewPr>
    <p:cSldViewPr>
      <p:cViewPr>
        <p:scale>
          <a:sx n="100" d="100"/>
          <a:sy n="100" d="100"/>
        </p:scale>
        <p:origin x="1914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9E21-A099-4B55-B485-3C9EBD03FFCE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2DC0D-D770-442F-A71E-F278849AAE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6EF2-AFA5-4FDF-A155-CF9D710B4A97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24FC-A19D-43B1-9942-4AFB7D908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ixdaus.com/pics/12881537447CbCB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152400"/>
            <a:ext cx="3810000" cy="312420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Polishing the Right Apple: Anytime Classification Also Benefits Data Streams with Constant Arrival Times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486400"/>
            <a:ext cx="68580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Jin </a:t>
            </a:r>
            <a:r>
              <a:rPr lang="en-US" sz="4400" dirty="0" err="1">
                <a:solidFill>
                  <a:schemeClr val="bg1"/>
                </a:solidFill>
              </a:rPr>
              <a:t>Shieh</a:t>
            </a:r>
            <a:r>
              <a:rPr lang="en-US" sz="4400" dirty="0">
                <a:solidFill>
                  <a:schemeClr val="bg1"/>
                </a:solidFill>
              </a:rPr>
              <a:t> and Eamonn Keogh</a:t>
            </a:r>
          </a:p>
          <a:p>
            <a:r>
              <a:rPr lang="en-US" sz="2600" dirty="0">
                <a:solidFill>
                  <a:schemeClr val="bg1"/>
                </a:solidFill>
              </a:rPr>
              <a:t>University of California - Riverside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the Simple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343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800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Fowl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86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10" name="Cube 9"/>
          <p:cNvSpPr/>
          <p:nvPr/>
        </p:nvSpPr>
        <p:spPr>
          <a:xfrm>
            <a:off x="1066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1066800" y="4876800"/>
            <a:ext cx="3048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990600" y="5562600"/>
            <a:ext cx="381000" cy="2286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1066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1143000" y="6019800"/>
            <a:ext cx="2286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6" name="Cube 15"/>
          <p:cNvSpPr/>
          <p:nvPr/>
        </p:nvSpPr>
        <p:spPr>
          <a:xfrm rot="2210833">
            <a:off x="2495098" y="40141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539524" y="4343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1752600" y="3886200"/>
            <a:ext cx="685800" cy="990600"/>
          </a:xfrm>
          <a:prstGeom prst="rightBrace">
            <a:avLst/>
          </a:prstGeom>
          <a:ln w="349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1752600" y="4953000"/>
            <a:ext cx="685800" cy="1447800"/>
          </a:xfrm>
          <a:prstGeom prst="rightBrac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52578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22092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24200" y="5486400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Never visited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2438400" y="5486400"/>
            <a:ext cx="6096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28800" y="16764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general, the nearest neighbor algorithm works better with more data, there is a lost opportunity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94674"/>
            <a:ext cx="533400" cy="4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Observation: Some things are easer to classify than 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4946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752600"/>
            <a:ext cx="579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Consider a 3-class problem</a:t>
            </a:r>
          </a:p>
          <a:p>
            <a:r>
              <a:rPr lang="en-US" sz="3200" dirty="0"/>
              <a:t>	 </a:t>
            </a:r>
            <a:r>
              <a:rPr lang="en-US" sz="2400" dirty="0"/>
              <a:t>{Monarch, Viceroy, Blue </a:t>
            </a:r>
            <a:r>
              <a:rPr lang="en-US" sz="2400" dirty="0" err="1"/>
              <a:t>Morpho</a:t>
            </a:r>
            <a:r>
              <a:rPr lang="en-US" sz="2400" dirty="0"/>
              <a:t>}</a:t>
            </a:r>
            <a:endParaRPr lang="en-US" sz="3200" dirty="0"/>
          </a:p>
          <a:p>
            <a:r>
              <a:rPr lang="en-US" sz="3200" dirty="0"/>
              <a:t>Bluish butterflies are easy to classify, we should spend more time on the red/black unknown butterflies </a:t>
            </a:r>
          </a:p>
          <a:p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942474"/>
            <a:ext cx="44500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28074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6082478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5684" y="6539678"/>
            <a:ext cx="376516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1352" y="3485274"/>
            <a:ext cx="31878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52400" y="29518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" y="34090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Blue </a:t>
            </a:r>
            <a:r>
              <a:rPr lang="en-US" sz="2400" dirty="0" err="1"/>
              <a:t>Morpho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38662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43234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Blue </a:t>
            </a:r>
            <a:r>
              <a:rPr lang="en-US" sz="2400" dirty="0" err="1"/>
              <a:t>Morpho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50918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55490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60062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64634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Blue </a:t>
            </a:r>
            <a:r>
              <a:rPr lang="en-US" sz="2400" dirty="0" err="1"/>
              <a:t>Morpho</a:t>
            </a:r>
            <a:endParaRPr lang="en-US" dirty="0"/>
          </a:p>
        </p:txBody>
      </p:sp>
      <p:pic>
        <p:nvPicPr>
          <p:cNvPr id="47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86113" y="5570992"/>
            <a:ext cx="1556813" cy="10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9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57355" y="5541787"/>
            <a:ext cx="1395846" cy="99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Rectangle 616"/>
          <p:cNvSpPr>
            <a:spLocks noChangeArrowheads="1"/>
          </p:cNvSpPr>
          <p:nvPr/>
        </p:nvSpPr>
        <p:spPr bwMode="auto">
          <a:xfrm>
            <a:off x="3485223" y="6606238"/>
            <a:ext cx="779607" cy="25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0" dirty="0"/>
              <a:t>Viceroy</a:t>
            </a:r>
            <a:endParaRPr lang="en-US" sz="2000" i="0" dirty="0"/>
          </a:p>
        </p:txBody>
      </p:sp>
      <p:sp>
        <p:nvSpPr>
          <p:cNvPr id="52" name="Rectangle 617"/>
          <p:cNvSpPr>
            <a:spLocks noChangeArrowheads="1"/>
          </p:cNvSpPr>
          <p:nvPr/>
        </p:nvSpPr>
        <p:spPr bwMode="auto">
          <a:xfrm>
            <a:off x="5257800" y="6606238"/>
            <a:ext cx="897330" cy="25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0" dirty="0"/>
              <a:t>Monarch</a:t>
            </a:r>
            <a:endParaRPr lang="en-US" sz="4400" i="0" dirty="0"/>
          </a:p>
        </p:txBody>
      </p:sp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22928" y="4475874"/>
            <a:ext cx="363071" cy="2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381000" y="4728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752600" y="5625278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68078"/>
            <a:ext cx="35884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1219200"/>
            <a:ext cx="2194560" cy="914400"/>
          </a:xfrm>
          <a:prstGeom prst="rect">
            <a:avLst/>
          </a:prstGeom>
          <a:noFill/>
        </p:spPr>
      </p:pic>
      <p:pic>
        <p:nvPicPr>
          <p:cNvPr id="61" name="Picture 9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428039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219200"/>
            <a:ext cx="31878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43000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442563"/>
            <a:ext cx="533400" cy="4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52400" y="60062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94674"/>
            <a:ext cx="533400" cy="41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Observation: Some things are easer to classify than 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4946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752600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Even with a 2-class problem</a:t>
            </a:r>
          </a:p>
          <a:p>
            <a:r>
              <a:rPr lang="en-US" sz="3200" dirty="0"/>
              <a:t>	 </a:t>
            </a:r>
            <a:r>
              <a:rPr lang="en-US" sz="2400" dirty="0"/>
              <a:t>{Monarch, Viceroy}</a:t>
            </a:r>
            <a:endParaRPr lang="en-US" sz="3200" dirty="0"/>
          </a:p>
          <a:p>
            <a:r>
              <a:rPr lang="en-US" sz="3200" dirty="0"/>
              <a:t>Some objects are </a:t>
            </a:r>
            <a:r>
              <a:rPr lang="en-US" sz="3200" i="1" dirty="0"/>
              <a:t>still</a:t>
            </a:r>
            <a:r>
              <a:rPr lang="en-US" sz="3200" dirty="0"/>
              <a:t> easer than others to classify</a:t>
            </a:r>
          </a:p>
          <a:p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942474"/>
            <a:ext cx="44500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28074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6082478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52400" y="29518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0" y="34090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38662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" y="4323474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" y="50918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55490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Viceroy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6463478"/>
            <a:ext cx="22098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Monarch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81000" y="4728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752600" y="5625278"/>
            <a:ext cx="457200" cy="31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9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5168078"/>
            <a:ext cx="35884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219200"/>
            <a:ext cx="2194560" cy="914400"/>
          </a:xfrm>
          <a:prstGeom prst="rect">
            <a:avLst/>
          </a:prstGeom>
          <a:noFill/>
        </p:spPr>
      </p:pic>
      <p:pic>
        <p:nvPicPr>
          <p:cNvPr id="61" name="Picture 9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428039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219200"/>
            <a:ext cx="62428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3505200"/>
            <a:ext cx="472612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619201">
            <a:off x="1614633" y="4443885"/>
            <a:ext cx="403342" cy="2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19400" y="4038600"/>
            <a:ext cx="14625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9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6595">
            <a:off x="0" y="1143000"/>
            <a:ext cx="428039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4038600"/>
            <a:ext cx="1358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8400" y="4038600"/>
            <a:ext cx="1371600" cy="100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43200" y="5410200"/>
            <a:ext cx="1874119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8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5486400"/>
            <a:ext cx="1556813" cy="100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24600" y="5410200"/>
            <a:ext cx="1436632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9" name="Cube 8"/>
          <p:cNvSpPr/>
          <p:nvPr/>
        </p:nvSpPr>
        <p:spPr>
          <a:xfrm rot="2210833">
            <a:off x="1902375" y="2388457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472440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Instead of classifying a single item at a time, we maintain a small buffer, say of size 4, of objects to be classified.</a:t>
            </a:r>
          </a:p>
          <a:p>
            <a:pPr>
              <a:spcAft>
                <a:spcPts val="800"/>
              </a:spcAft>
            </a:pPr>
            <a:r>
              <a:rPr lang="en-US" sz="3200" dirty="0"/>
              <a:t>Every ten seconds we are given one more object, and we evict one object.</a:t>
            </a:r>
          </a:p>
          <a:p>
            <a:pPr>
              <a:spcAft>
                <a:spcPts val="800"/>
              </a:spcAft>
            </a:pPr>
            <a:r>
              <a:rPr lang="en-US" sz="3200" dirty="0"/>
              <a:t>We spend more time on the hard to classify objects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 rot="567738">
            <a:off x="2743200" y="28194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 rot="4259527">
            <a:off x="3141912" y="5208439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2819400" y="3276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3276600" y="5638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9" name="Cube 8"/>
          <p:cNvSpPr/>
          <p:nvPr/>
        </p:nvSpPr>
        <p:spPr>
          <a:xfrm rot="2210833">
            <a:off x="1902375" y="2388457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Some objects may get evicted after only seeing a tiny fraction of the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3200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819400" y="60960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267200" y="50292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Some objects may get all the way through the dataset, then be evicted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10800000" flipV="1">
            <a:off x="3733800" y="3048000"/>
            <a:ext cx="533400" cy="3048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3276600" y="5791200"/>
            <a:ext cx="914400" cy="4572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9" name="Cube 8"/>
          <p:cNvSpPr/>
          <p:nvPr/>
        </p:nvSpPr>
        <p:spPr>
          <a:xfrm rot="2210833">
            <a:off x="1902375" y="2388457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How do we know which objects to spend the most time 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3200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819400" y="60960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276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902375" y="2388457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15240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How do we know which objects to spend the most time 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3200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819400" y="60960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276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http://pixdaus.com/pics/12881537447CbCB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2293" y="3276600"/>
            <a:ext cx="5331707" cy="358140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0" y="152400"/>
            <a:ext cx="381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Manser</a:t>
            </a:r>
            <a:r>
              <a:rPr lang="en-US" sz="2000" dirty="0"/>
              <a:t>, M.B., and G. </a:t>
            </a:r>
            <a:r>
              <a:rPr lang="en-US" sz="2000" dirty="0" err="1"/>
              <a:t>Avey</a:t>
            </a:r>
            <a:r>
              <a:rPr lang="en-US" sz="2000" dirty="0"/>
              <a:t>. 2000. The effect of pup </a:t>
            </a:r>
            <a:r>
              <a:rPr lang="en-US" sz="2000" dirty="0" err="1"/>
              <a:t>vocalisations</a:t>
            </a:r>
            <a:r>
              <a:rPr lang="en-US" sz="2000" dirty="0"/>
              <a:t> on food allocation in a cooperative mammal, the </a:t>
            </a:r>
            <a:r>
              <a:rPr lang="en-US" sz="2000" dirty="0" err="1"/>
              <a:t>meerkat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902375" y="2388457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04800"/>
            <a:ext cx="4724400" cy="472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We can have the objects signal their “need” by telling us how close they are to their best-so-far nearest neighbor.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Since an entering item has infinite need, it gets immediate attention…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2743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3200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790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276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2819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52600" y="1981200"/>
            <a:ext cx="42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33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2819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67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887304" y="33790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04800"/>
            <a:ext cx="4724400" cy="571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Once we have pushed the new item down far enough such that it is not longer the neediest item, we turn our attention the new neediest item.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Every ten seconds, just before a new item arrives, we evict the object with the smallest need.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/>
          <p:cNvSpPr/>
          <p:nvPr/>
        </p:nvSpPr>
        <p:spPr>
          <a:xfrm>
            <a:off x="32004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790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2766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2819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95450" y="2971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33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2819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67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3657600" y="3200400"/>
            <a:ext cx="381000" cy="1524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887304" y="33790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381000"/>
            <a:ext cx="472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Is it possible that an item could stay in the buffer forever?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No. Our cost function includes not just how </a:t>
            </a:r>
            <a:r>
              <a:rPr lang="en-US" sz="3200" i="1" dirty="0"/>
              <a:t>needy</a:t>
            </a:r>
            <a:r>
              <a:rPr lang="en-US" sz="3200" dirty="0"/>
              <a:t> a item is, but how </a:t>
            </a:r>
            <a:r>
              <a:rPr lang="en-US" sz="3200" i="1" dirty="0"/>
              <a:t>long</a:t>
            </a:r>
            <a:r>
              <a:rPr lang="en-US" sz="3200" dirty="0"/>
              <a:t> it has been in the buffer. All objects get evicted eventually.</a:t>
            </a:r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790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276600" y="2667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2819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95450" y="2971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33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5600" y="18288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67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3810000" y="1905000"/>
            <a:ext cx="381000" cy="38100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3200400" y="23622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talk has no equations or code</a:t>
            </a:r>
          </a:p>
          <a:p>
            <a:endParaRPr lang="en-US" dirty="0"/>
          </a:p>
          <a:p>
            <a:r>
              <a:rPr lang="en-US" dirty="0"/>
              <a:t>I am just giving you the intuition and motivation</a:t>
            </a:r>
          </a:p>
          <a:p>
            <a:endParaRPr lang="en-US" dirty="0"/>
          </a:p>
          <a:p>
            <a:r>
              <a:rPr lang="en-US" dirty="0"/>
              <a:t>Full details are in the paper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887304" y="33790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381000"/>
            <a:ext cx="472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How big does the buffer need to be?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No theoretical results (yet). 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But there are fast diminishing returns. Once it is of size 8 or so, making it any larger does not help.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3657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1905000" y="3733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2314575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790825" y="502920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3276600" y="2667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2819400" y="5486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95450" y="2971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33600" y="3276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5600" y="18288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67000" y="47244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9.7</a:t>
            </a:r>
          </a:p>
        </p:txBody>
      </p:sp>
      <p:sp>
        <p:nvSpPr>
          <p:cNvPr id="65" name="Cube 64"/>
          <p:cNvSpPr/>
          <p:nvPr/>
        </p:nvSpPr>
        <p:spPr>
          <a:xfrm>
            <a:off x="3200400" y="23622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887304" y="23884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381000"/>
            <a:ext cx="472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The Obvious </a:t>
            </a:r>
            <a:r>
              <a:rPr lang="en-US" sz="3200" dirty="0" err="1"/>
              <a:t>Strawman</a:t>
            </a: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b="1" dirty="0"/>
              <a:t>Round Robin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All objects move down the buffer together… 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23622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819400" y="238125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3200400" y="23622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/>
          <p:cNvSpPr/>
          <p:nvPr/>
        </p:nvSpPr>
        <p:spPr>
          <a:xfrm rot="2210833">
            <a:off x="1887304" y="2845658"/>
            <a:ext cx="171611" cy="252285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381000"/>
            <a:ext cx="4724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The Obvious </a:t>
            </a:r>
            <a:r>
              <a:rPr lang="en-US" sz="3200" dirty="0" err="1"/>
              <a:t>Strawman</a:t>
            </a: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b="1" dirty="0"/>
              <a:t>Round Robin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All objects move down the buffer together… </a:t>
            </a:r>
          </a:p>
          <a:p>
            <a:pPr>
              <a:spcAft>
                <a:spcPts val="800"/>
              </a:spcAft>
            </a:pPr>
            <a:endParaRPr lang="en-US" sz="3200" dirty="0"/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743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200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657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1148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2286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1066800" y="2438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3276600"/>
            <a:ext cx="304800" cy="304800"/>
          </a:xfrm>
          <a:prstGeom prst="cube">
            <a:avLst>
              <a:gd name="adj" fmla="val 56250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37338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28956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41910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19050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27" name="Cube 26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45720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5029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46" name="Cube 45"/>
          <p:cNvSpPr/>
          <p:nvPr/>
        </p:nvSpPr>
        <p:spPr>
          <a:xfrm>
            <a:off x="1066800" y="51054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1143000" y="5562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1066800" y="47244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1066800" y="6019800"/>
            <a:ext cx="3048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-304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524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096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0668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524000" y="4343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2286000" y="28194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2819400" y="2838450"/>
            <a:ext cx="1524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1752600" y="2286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3200400" y="28194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43200" y="2743200"/>
            <a:ext cx="6781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arriving stream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Exponentially arriving stream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81400" y="3352800"/>
          <a:ext cx="5410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2628900" imgH="228600" progId="Equation.3">
                  <p:embed/>
                </p:oleObj>
              </mc:Choice>
              <mc:Fallback>
                <p:oleObj name="Equation" r:id="rId3" imgW="2628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52800"/>
                        <a:ext cx="54102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724400" y="4343400"/>
          <a:ext cx="38100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5" imgW="1777229" imgH="482391" progId="Equation.3">
                  <p:embed/>
                </p:oleObj>
              </mc:Choice>
              <mc:Fallback>
                <p:oleObj name="Equation" r:id="rId5" imgW="1777229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38100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81000"/>
            <a:ext cx="2857500" cy="1190625"/>
          </a:xfrm>
          <a:prstGeom prst="rect">
            <a:avLst/>
          </a:prstGeom>
          <a:noFill/>
        </p:spPr>
      </p:pic>
      <p:sp>
        <p:nvSpPr>
          <p:cNvPr id="11" name="Cube 10"/>
          <p:cNvSpPr/>
          <p:nvPr/>
        </p:nvSpPr>
        <p:spPr>
          <a:xfrm>
            <a:off x="1905000" y="533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066800" y="3810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228600" y="381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5257800"/>
            <a:ext cx="5876925" cy="1419225"/>
            <a:chOff x="-114300" y="2895600"/>
            <a:chExt cx="5876925" cy="1419225"/>
          </a:xfrm>
        </p:grpSpPr>
        <p:pic>
          <p:nvPicPr>
            <p:cNvPr id="18" name="Picture 2" descr="http://www.clker.com/cliparts/6/7/3/9/12413694711792136146markroth8_Conveyor_Belt.svg.med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14300" y="2895600"/>
              <a:ext cx="2857500" cy="1190625"/>
            </a:xfrm>
            <a:prstGeom prst="rect">
              <a:avLst/>
            </a:prstGeom>
            <a:noFill/>
          </p:spPr>
        </p:pic>
        <p:grpSp>
          <p:nvGrpSpPr>
            <p:cNvPr id="17" name="Group 16"/>
            <p:cNvGrpSpPr/>
            <p:nvPr/>
          </p:nvGrpSpPr>
          <p:grpSpPr>
            <a:xfrm>
              <a:off x="1905000" y="3048000"/>
              <a:ext cx="3857625" cy="1266825"/>
              <a:chOff x="-381000" y="4572000"/>
              <a:chExt cx="3857625" cy="1266825"/>
            </a:xfrm>
          </p:grpSpPr>
          <p:pic>
            <p:nvPicPr>
              <p:cNvPr id="16" name="Picture 2" descr="http://www.clker.com/cliparts/6/7/3/9/12413694711792136146markroth8_Conveyor_Belt.svg.med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-381000" y="4572000"/>
                <a:ext cx="2857500" cy="1190625"/>
              </a:xfrm>
              <a:prstGeom prst="rect">
                <a:avLst/>
              </a:prstGeom>
              <a:noFill/>
            </p:spPr>
          </p:pic>
          <p:pic>
            <p:nvPicPr>
              <p:cNvPr id="15" name="Picture 2" descr="http://www.clker.com/cliparts/6/7/3/9/12413694711792136146markroth8_Conveyor_Belt.svg.med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19125" y="4648200"/>
                <a:ext cx="2857500" cy="11906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1" name="Cube 20"/>
          <p:cNvSpPr/>
          <p:nvPr/>
        </p:nvSpPr>
        <p:spPr>
          <a:xfrm>
            <a:off x="4953000" y="5638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4572000" y="571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2362200" y="5257800"/>
            <a:ext cx="304800" cy="4572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1752600" y="54864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04800" y="5181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00" y="381000"/>
            <a:ext cx="533400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Our method works for any stream arrival model…</a:t>
            </a:r>
          </a:p>
          <a:p>
            <a:pPr>
              <a:spcAft>
                <a:spcPts val="800"/>
              </a:spcAft>
            </a:pP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0" y="1600200"/>
            <a:ext cx="248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 arriving stream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488668"/>
            <a:ext cx="296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Exponentially arriving stream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Empirical Results I</a:t>
            </a:r>
          </a:p>
        </p:txBody>
      </p:sp>
      <p:pic>
        <p:nvPicPr>
          <p:cNvPr id="4" name="Picture 5" descr="g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553200" cy="353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19730563">
            <a:off x="588986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slowly</a:t>
            </a:r>
          </a:p>
        </p:txBody>
      </p:sp>
      <p:sp>
        <p:nvSpPr>
          <p:cNvPr id="6" name="TextBox 5"/>
          <p:cNvSpPr txBox="1"/>
          <p:nvPr/>
        </p:nvSpPr>
        <p:spPr>
          <a:xfrm rot="19730563">
            <a:off x="2722587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faster</a:t>
            </a:r>
          </a:p>
        </p:txBody>
      </p:sp>
      <p:sp>
        <p:nvSpPr>
          <p:cNvPr id="7" name="TextBox 6"/>
          <p:cNvSpPr txBox="1"/>
          <p:nvPr/>
        </p:nvSpPr>
        <p:spPr>
          <a:xfrm rot="19730563">
            <a:off x="5308845" y="556834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very quickly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Empirical Results II</a:t>
            </a:r>
          </a:p>
        </p:txBody>
      </p:sp>
      <p:sp>
        <p:nvSpPr>
          <p:cNvPr id="5" name="TextBox 4"/>
          <p:cNvSpPr txBox="1"/>
          <p:nvPr/>
        </p:nvSpPr>
        <p:spPr>
          <a:xfrm rot="19730563">
            <a:off x="588986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slowly</a:t>
            </a:r>
          </a:p>
        </p:txBody>
      </p:sp>
      <p:sp>
        <p:nvSpPr>
          <p:cNvPr id="6" name="TextBox 5"/>
          <p:cNvSpPr txBox="1"/>
          <p:nvPr/>
        </p:nvSpPr>
        <p:spPr>
          <a:xfrm rot="19730563">
            <a:off x="2722587" y="58253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faster</a:t>
            </a:r>
          </a:p>
        </p:txBody>
      </p:sp>
      <p:sp>
        <p:nvSpPr>
          <p:cNvPr id="7" name="TextBox 6"/>
          <p:cNvSpPr txBox="1"/>
          <p:nvPr/>
        </p:nvSpPr>
        <p:spPr>
          <a:xfrm rot="19730563">
            <a:off x="5308845" y="556834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are arriving very quickly</a:t>
            </a:r>
          </a:p>
        </p:txBody>
      </p:sp>
      <p:pic>
        <p:nvPicPr>
          <p:cNvPr id="8" name="Picture 4" descr="2pat_ex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47892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Empirical Results III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86" y="2372872"/>
            <a:ext cx="3099336" cy="350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3099336" cy="3505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58862"/>
            <a:ext cx="4209847" cy="46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ixdaus.com/pics/12881537447CbCBa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600" y="0"/>
            <a:ext cx="2743200" cy="3124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 </a:t>
            </a:r>
            <a:r>
              <a:rPr lang="en-US" sz="2800" b="1" dirty="0">
                <a:solidFill>
                  <a:schemeClr val="bg1"/>
                </a:solidFill>
              </a:rPr>
              <a:t>Polishing the Right Apple: Anytime Classification Also Benefits Data Streams with Constant Arrival Times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486400"/>
            <a:ext cx="68580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Jin </a:t>
            </a:r>
            <a:r>
              <a:rPr lang="en-US" sz="4400" dirty="0" err="1">
                <a:solidFill>
                  <a:schemeClr val="bg1"/>
                </a:solidFill>
              </a:rPr>
              <a:t>Shieh</a:t>
            </a:r>
            <a:r>
              <a:rPr lang="en-US" sz="4400" dirty="0">
                <a:solidFill>
                  <a:schemeClr val="bg1"/>
                </a:solidFill>
              </a:rPr>
              <a:t> and Eamonn Keogh</a:t>
            </a:r>
          </a:p>
          <a:p>
            <a:r>
              <a:rPr lang="en-US" sz="2600" dirty="0">
                <a:solidFill>
                  <a:schemeClr val="bg1"/>
                </a:solidFill>
              </a:rPr>
              <a:t>University of California - Riverside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52400"/>
            <a:ext cx="3810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sz="4000" dirty="0"/>
              <a:t>For some classification problems, the Nearest Neighbor (NN) algorithm is the best thing to use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Empirically, NN is by far the best for time series.</a:t>
            </a:r>
          </a:p>
          <a:p>
            <a:r>
              <a:rPr lang="en-US" dirty="0"/>
              <a:t>Some </a:t>
            </a:r>
            <a:r>
              <a:rPr lang="en-US" dirty="0" err="1"/>
              <a:t>datatypes</a:t>
            </a:r>
            <a:r>
              <a:rPr lang="en-US" dirty="0"/>
              <a:t> have a good distance measure, but no explicit features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(compression based distance measures, normalized Google distance)</a:t>
            </a:r>
          </a:p>
          <a:p>
            <a:r>
              <a:rPr lang="en-US" dirty="0"/>
              <a:t>It is simple!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19050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Objects to be classified arrive (fall off the conveyer belt) at regular intervals. Lets say once a minute for now</a:t>
            </a:r>
          </a:p>
        </p:txBody>
      </p:sp>
      <p:pic>
        <p:nvPicPr>
          <p:cNvPr id="11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857500" cy="1190625"/>
          </a:xfrm>
          <a:prstGeom prst="rect">
            <a:avLst/>
          </a:prstGeom>
          <a:noFill/>
        </p:spPr>
      </p:pic>
      <p:sp>
        <p:nvSpPr>
          <p:cNvPr id="12" name="Cube 11"/>
          <p:cNvSpPr/>
          <p:nvPr/>
        </p:nvSpPr>
        <p:spPr>
          <a:xfrm>
            <a:off x="1905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1066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28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 rot="2210833">
            <a:off x="2663920" y="3175992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1905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066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28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 rot="2210833">
            <a:off x="1961698" y="46999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9050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classify the object, we scan it across our dataset, and record the nearest neighbor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343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800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3886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1066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48768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55626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6019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81200" y="5181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981200" y="4114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1905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066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28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 rot="2210833">
            <a:off x="2723698" y="63001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9050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Here, the nearest neighbor was a </a:t>
            </a:r>
            <a:r>
              <a:rPr lang="en-US" sz="3200" i="1" dirty="0"/>
              <a:t>Fish</a:t>
            </a:r>
            <a:r>
              <a:rPr lang="en-US" sz="3200" dirty="0"/>
              <a:t>, so we classify this object as </a:t>
            </a:r>
            <a:r>
              <a:rPr lang="en-US" sz="3200" i="1" dirty="0"/>
              <a:t>Fish</a:t>
            </a:r>
            <a:r>
              <a:rPr lang="en-US" sz="3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343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800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3886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1066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48768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55626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6019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6" name="Freeform 25"/>
          <p:cNvSpPr/>
          <p:nvPr/>
        </p:nvSpPr>
        <p:spPr>
          <a:xfrm>
            <a:off x="1666430" y="5067656"/>
            <a:ext cx="897308" cy="1478423"/>
          </a:xfrm>
          <a:custGeom>
            <a:avLst/>
            <a:gdLst>
              <a:gd name="connsiteX0" fmla="*/ 897308 w 897308"/>
              <a:gd name="connsiteY0" fmla="*/ 1392965 h 1478423"/>
              <a:gd name="connsiteX1" fmla="*/ 581114 w 897308"/>
              <a:gd name="connsiteY1" fmla="*/ 1307507 h 1478423"/>
              <a:gd name="connsiteX2" fmla="*/ 461473 w 897308"/>
              <a:gd name="connsiteY2" fmla="*/ 367469 h 1478423"/>
              <a:gd name="connsiteX3" fmla="*/ 0 w 897308"/>
              <a:gd name="connsiteY3" fmla="*/ 0 h 1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308" h="1478423">
                <a:moveTo>
                  <a:pt x="897308" y="1392965"/>
                </a:moveTo>
                <a:cubicBezTo>
                  <a:pt x="775530" y="1435694"/>
                  <a:pt x="653753" y="1478423"/>
                  <a:pt x="581114" y="1307507"/>
                </a:cubicBezTo>
                <a:cubicBezTo>
                  <a:pt x="508475" y="1136591"/>
                  <a:pt x="558325" y="585387"/>
                  <a:pt x="461473" y="367469"/>
                </a:cubicBezTo>
                <a:cubicBezTo>
                  <a:pt x="364621" y="149551"/>
                  <a:pt x="71215" y="62669"/>
                  <a:pt x="0" y="0"/>
                </a:cubicBezTo>
              </a:path>
            </a:pathLst>
          </a:cu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This is a realistic model for some problems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1905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066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28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283873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 descr="http://www.healthytippingpoint.com/wp-content/uploads/2009/10/IMG_38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352800"/>
            <a:ext cx="2590800" cy="1943100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6248400" y="3352800"/>
            <a:ext cx="2209800" cy="2209800"/>
            <a:chOff x="3455917" y="0"/>
            <a:chExt cx="5747786" cy="5722709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13515" y="0"/>
              <a:ext cx="4430485" cy="5722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Isosceles Triangle 46"/>
            <p:cNvSpPr/>
            <p:nvPr/>
          </p:nvSpPr>
          <p:spPr>
            <a:xfrm rot="5400000">
              <a:off x="4862748" y="1402799"/>
              <a:ext cx="1369222" cy="944881"/>
            </a:xfrm>
            <a:prstGeom prst="triangle">
              <a:avLst>
                <a:gd name="adj" fmla="val 97672"/>
              </a:avLst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619477" flipH="1">
              <a:off x="3455917" y="1345662"/>
              <a:ext cx="588397" cy="397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Freeform 48"/>
            <p:cNvSpPr/>
            <p:nvPr/>
          </p:nvSpPr>
          <p:spPr>
            <a:xfrm rot="4141270">
              <a:off x="4376251" y="1137233"/>
              <a:ext cx="1057275" cy="1390650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2019300">
                  <a:moveTo>
                    <a:pt x="0" y="2019300"/>
                  </a:moveTo>
                  <a:cubicBezTo>
                    <a:pt x="67469" y="1818481"/>
                    <a:pt x="134938" y="1617663"/>
                    <a:pt x="371475" y="1419225"/>
                  </a:cubicBezTo>
                  <a:cubicBezTo>
                    <a:pt x="608013" y="1220788"/>
                    <a:pt x="1127125" y="1065213"/>
                    <a:pt x="1419225" y="828675"/>
                  </a:cubicBezTo>
                  <a:cubicBezTo>
                    <a:pt x="1711325" y="592137"/>
                    <a:pt x="1979613" y="107950"/>
                    <a:pt x="2124075" y="0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4141270">
              <a:off x="4385776" y="1200951"/>
              <a:ext cx="1057275" cy="1390650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4075" h="2019300">
                  <a:moveTo>
                    <a:pt x="0" y="2019300"/>
                  </a:moveTo>
                  <a:cubicBezTo>
                    <a:pt x="67469" y="1818481"/>
                    <a:pt x="134938" y="1617663"/>
                    <a:pt x="371475" y="1419225"/>
                  </a:cubicBezTo>
                  <a:cubicBezTo>
                    <a:pt x="608013" y="1220788"/>
                    <a:pt x="1127125" y="1065213"/>
                    <a:pt x="1419225" y="828675"/>
                  </a:cubicBezTo>
                  <a:cubicBezTo>
                    <a:pt x="1711325" y="592137"/>
                    <a:pt x="1979613" y="107950"/>
                    <a:pt x="2124075" y="0"/>
                  </a:cubicBezTo>
                </a:path>
              </a:pathLst>
            </a:cu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3261708">
              <a:off x="6423121" y="816068"/>
              <a:ext cx="877901" cy="2057373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9176" h="2083350">
                  <a:moveTo>
                    <a:pt x="-1" y="2083350"/>
                  </a:moveTo>
                  <a:cubicBezTo>
                    <a:pt x="2562375" y="1874014"/>
                    <a:pt x="1919775" y="1665192"/>
                    <a:pt x="2235442" y="1452436"/>
                  </a:cubicBezTo>
                  <a:cubicBezTo>
                    <a:pt x="2551109" y="1239680"/>
                    <a:pt x="1535047" y="1048888"/>
                    <a:pt x="1894002" y="806815"/>
                  </a:cubicBezTo>
                  <a:cubicBezTo>
                    <a:pt x="2252958" y="564742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3261708">
              <a:off x="6457276" y="881755"/>
              <a:ext cx="877901" cy="2057373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9176" h="2083350">
                  <a:moveTo>
                    <a:pt x="-1" y="2083350"/>
                  </a:moveTo>
                  <a:cubicBezTo>
                    <a:pt x="2562375" y="1874014"/>
                    <a:pt x="1919775" y="1665192"/>
                    <a:pt x="2235442" y="1452436"/>
                  </a:cubicBezTo>
                  <a:cubicBezTo>
                    <a:pt x="2551109" y="1239680"/>
                    <a:pt x="1535047" y="1048888"/>
                    <a:pt x="1894002" y="806815"/>
                  </a:cubicBezTo>
                  <a:cubicBezTo>
                    <a:pt x="2252958" y="564742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3261708">
              <a:off x="8320748" y="882617"/>
              <a:ext cx="487365" cy="1162937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328 w 4389176"/>
                <a:gd name="connsiteY1" fmla="*/ 1825222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0014 w 4389176"/>
                <a:gd name="connsiteY1" fmla="*/ 156369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252 w 4389176"/>
                <a:gd name="connsiteY1" fmla="*/ 1230757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55583 w 4389176"/>
                <a:gd name="connsiteY1" fmla="*/ 1294353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260989"/>
                <a:gd name="connsiteX1" fmla="*/ 367552 w 4389176"/>
                <a:gd name="connsiteY1" fmla="*/ 2129489 h 2260989"/>
                <a:gd name="connsiteX2" fmla="*/ 1755583 w 4389176"/>
                <a:gd name="connsiteY2" fmla="*/ 1294353 h 2260989"/>
                <a:gd name="connsiteX3" fmla="*/ 2824653 w 4389176"/>
                <a:gd name="connsiteY3" fmla="*/ 725600 h 2260989"/>
                <a:gd name="connsiteX4" fmla="*/ 4389175 w 4389176"/>
                <a:gd name="connsiteY4" fmla="*/ 0 h 2260989"/>
                <a:gd name="connsiteX0" fmla="*/ -1 w 4389176"/>
                <a:gd name="connsiteY0" fmla="*/ 2083350 h 2085194"/>
                <a:gd name="connsiteX1" fmla="*/ 1112631 w 4389176"/>
                <a:gd name="connsiteY1" fmla="*/ 1748315 h 2085194"/>
                <a:gd name="connsiteX2" fmla="*/ 1755583 w 4389176"/>
                <a:gd name="connsiteY2" fmla="*/ 1294353 h 2085194"/>
                <a:gd name="connsiteX3" fmla="*/ 2824653 w 4389176"/>
                <a:gd name="connsiteY3" fmla="*/ 725600 h 2085194"/>
                <a:gd name="connsiteX4" fmla="*/ 4389175 w 4389176"/>
                <a:gd name="connsiteY4" fmla="*/ 0 h 208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76" h="2085194">
                  <a:moveTo>
                    <a:pt x="-1" y="2083350"/>
                  </a:moveTo>
                  <a:cubicBezTo>
                    <a:pt x="14725" y="2085193"/>
                    <a:pt x="820034" y="1879815"/>
                    <a:pt x="1112631" y="1748315"/>
                  </a:cubicBezTo>
                  <a:cubicBezTo>
                    <a:pt x="1405228" y="1616816"/>
                    <a:pt x="1299533" y="1522487"/>
                    <a:pt x="1755583" y="1294353"/>
                  </a:cubicBezTo>
                  <a:cubicBezTo>
                    <a:pt x="1773211" y="1013481"/>
                    <a:pt x="2385721" y="941325"/>
                    <a:pt x="2824653" y="725600"/>
                  </a:cubicBezTo>
                  <a:cubicBezTo>
                    <a:pt x="3263585" y="509875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3261708">
              <a:off x="8378552" y="932538"/>
              <a:ext cx="487365" cy="1162937"/>
            </a:xfrm>
            <a:custGeom>
              <a:avLst/>
              <a:gdLst>
                <a:gd name="connsiteX0" fmla="*/ 0 w 2124075"/>
                <a:gd name="connsiteY0" fmla="*/ 2019300 h 2019300"/>
                <a:gd name="connsiteX1" fmla="*/ 371475 w 2124075"/>
                <a:gd name="connsiteY1" fmla="*/ 1419225 h 2019300"/>
                <a:gd name="connsiteX2" fmla="*/ 1419225 w 2124075"/>
                <a:gd name="connsiteY2" fmla="*/ 828675 h 2019300"/>
                <a:gd name="connsiteX3" fmla="*/ 2124075 w 2124075"/>
                <a:gd name="connsiteY3" fmla="*/ 0 h 2019300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2843743 w 6411455"/>
                <a:gd name="connsiteY0" fmla="*/ 1952425 h 1990314"/>
                <a:gd name="connsiteX1" fmla="*/ 4658855 w 6411455"/>
                <a:gd name="connsiteY1" fmla="*/ 1419225 h 1990314"/>
                <a:gd name="connsiteX2" fmla="*/ 5706605 w 6411455"/>
                <a:gd name="connsiteY2" fmla="*/ 828675 h 1990314"/>
                <a:gd name="connsiteX3" fmla="*/ 6411455 w 6411455"/>
                <a:gd name="connsiteY3" fmla="*/ 0 h 1990314"/>
                <a:gd name="connsiteX0" fmla="*/ -1 w 3567711"/>
                <a:gd name="connsiteY0" fmla="*/ 1952425 h 1952425"/>
                <a:gd name="connsiteX1" fmla="*/ 1815111 w 3567711"/>
                <a:gd name="connsiteY1" fmla="*/ 1419225 h 1952425"/>
                <a:gd name="connsiteX2" fmla="*/ 2862861 w 3567711"/>
                <a:gd name="connsiteY2" fmla="*/ 828675 h 1952425"/>
                <a:gd name="connsiteX3" fmla="*/ 3567711 w 3567711"/>
                <a:gd name="connsiteY3" fmla="*/ 0 h 1952425"/>
                <a:gd name="connsiteX0" fmla="*/ -1 w 4508519"/>
                <a:gd name="connsiteY0" fmla="*/ 1952425 h 1952425"/>
                <a:gd name="connsiteX1" fmla="*/ 4031374 w 4508519"/>
                <a:gd name="connsiteY1" fmla="*/ 1373198 h 1952425"/>
                <a:gd name="connsiteX2" fmla="*/ 2862861 w 4508519"/>
                <a:gd name="connsiteY2" fmla="*/ 828675 h 1952425"/>
                <a:gd name="connsiteX3" fmla="*/ 3567711 w 4508519"/>
                <a:gd name="connsiteY3" fmla="*/ 0 h 1952425"/>
                <a:gd name="connsiteX0" fmla="*/ -1 w 4347041"/>
                <a:gd name="connsiteY0" fmla="*/ 1952425 h 1952425"/>
                <a:gd name="connsiteX1" fmla="*/ 4031374 w 4347041"/>
                <a:gd name="connsiteY1" fmla="*/ 1373198 h 1952425"/>
                <a:gd name="connsiteX2" fmla="*/ 1894002 w 4347041"/>
                <a:gd name="connsiteY2" fmla="*/ 675890 h 1952425"/>
                <a:gd name="connsiteX3" fmla="*/ 3567711 w 4347041"/>
                <a:gd name="connsiteY3" fmla="*/ 0 h 1952425"/>
                <a:gd name="connsiteX0" fmla="*/ -1 w 4389176"/>
                <a:gd name="connsiteY0" fmla="*/ 2083350 h 2083350"/>
                <a:gd name="connsiteX1" fmla="*/ 4031374 w 4389176"/>
                <a:gd name="connsiteY1" fmla="*/ 1504123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1894002 w 4389176"/>
                <a:gd name="connsiteY2" fmla="*/ 806815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5442 w 4389176"/>
                <a:gd name="connsiteY1" fmla="*/ 1452436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959288 w 4389176"/>
                <a:gd name="connsiteY1" fmla="*/ 161974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328 w 4389176"/>
                <a:gd name="connsiteY1" fmla="*/ 1825222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2230014 w 4389176"/>
                <a:gd name="connsiteY1" fmla="*/ 1563699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10252 w 4389176"/>
                <a:gd name="connsiteY1" fmla="*/ 1230757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466303 w 4389176"/>
                <a:gd name="connsiteY2" fmla="*/ 856851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273950 w 4389176"/>
                <a:gd name="connsiteY1" fmla="*/ 1371514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083350"/>
                <a:gd name="connsiteX1" fmla="*/ 1755583 w 4389176"/>
                <a:gd name="connsiteY1" fmla="*/ 1294353 h 2083350"/>
                <a:gd name="connsiteX2" fmla="*/ 2824653 w 4389176"/>
                <a:gd name="connsiteY2" fmla="*/ 725600 h 2083350"/>
                <a:gd name="connsiteX3" fmla="*/ 4389175 w 4389176"/>
                <a:gd name="connsiteY3" fmla="*/ 0 h 2083350"/>
                <a:gd name="connsiteX0" fmla="*/ -1 w 4389176"/>
                <a:gd name="connsiteY0" fmla="*/ 2083350 h 2260989"/>
                <a:gd name="connsiteX1" fmla="*/ 367552 w 4389176"/>
                <a:gd name="connsiteY1" fmla="*/ 2129489 h 2260989"/>
                <a:gd name="connsiteX2" fmla="*/ 1755583 w 4389176"/>
                <a:gd name="connsiteY2" fmla="*/ 1294353 h 2260989"/>
                <a:gd name="connsiteX3" fmla="*/ 2824653 w 4389176"/>
                <a:gd name="connsiteY3" fmla="*/ 725600 h 2260989"/>
                <a:gd name="connsiteX4" fmla="*/ 4389175 w 4389176"/>
                <a:gd name="connsiteY4" fmla="*/ 0 h 2260989"/>
                <a:gd name="connsiteX0" fmla="*/ -1 w 4389176"/>
                <a:gd name="connsiteY0" fmla="*/ 2083350 h 2085194"/>
                <a:gd name="connsiteX1" fmla="*/ 1112631 w 4389176"/>
                <a:gd name="connsiteY1" fmla="*/ 1748315 h 2085194"/>
                <a:gd name="connsiteX2" fmla="*/ 1755583 w 4389176"/>
                <a:gd name="connsiteY2" fmla="*/ 1294353 h 2085194"/>
                <a:gd name="connsiteX3" fmla="*/ 2824653 w 4389176"/>
                <a:gd name="connsiteY3" fmla="*/ 725600 h 2085194"/>
                <a:gd name="connsiteX4" fmla="*/ 4389175 w 4389176"/>
                <a:gd name="connsiteY4" fmla="*/ 0 h 208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76" h="2085194">
                  <a:moveTo>
                    <a:pt x="-1" y="2083350"/>
                  </a:moveTo>
                  <a:cubicBezTo>
                    <a:pt x="14725" y="2085193"/>
                    <a:pt x="820034" y="1879815"/>
                    <a:pt x="1112631" y="1748315"/>
                  </a:cubicBezTo>
                  <a:cubicBezTo>
                    <a:pt x="1405228" y="1616816"/>
                    <a:pt x="1299533" y="1522487"/>
                    <a:pt x="1755583" y="1294353"/>
                  </a:cubicBezTo>
                  <a:cubicBezTo>
                    <a:pt x="1773211" y="1013481"/>
                    <a:pt x="2385721" y="941325"/>
                    <a:pt x="2824653" y="725600"/>
                  </a:cubicBezTo>
                  <a:cubicBezTo>
                    <a:pt x="3263585" y="509875"/>
                    <a:pt x="4244713" y="107950"/>
                    <a:pt x="4389175" y="0"/>
                  </a:cubicBezTo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609053" y="5791200"/>
            <a:ext cx="5534947" cy="764406"/>
            <a:chOff x="416966" y="5445580"/>
            <a:chExt cx="8117434" cy="1121061"/>
          </a:xfrm>
        </p:grpSpPr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433479" y="6418463"/>
              <a:ext cx="767882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433479" y="6418463"/>
              <a:ext cx="767882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416966" y="6428143"/>
              <a:ext cx="98441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1283931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238517" y="6428143"/>
              <a:ext cx="246107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0.5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 flipV="1">
              <a:off x="2134379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2117866" y="6428143"/>
              <a:ext cx="98441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 flipV="1">
              <a:off x="2993088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943546" y="6428143"/>
              <a:ext cx="246107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1.5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 flipV="1">
              <a:off x="3843535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3827023" y="6428143"/>
              <a:ext cx="98441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 flipV="1">
              <a:off x="4693986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31"/>
            <p:cNvSpPr>
              <a:spLocks noChangeArrowheads="1"/>
            </p:cNvSpPr>
            <p:nvPr/>
          </p:nvSpPr>
          <p:spPr bwMode="auto">
            <a:xfrm>
              <a:off x="4648576" y="6428143"/>
              <a:ext cx="246107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2.5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5552695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5536179" y="6428143"/>
              <a:ext cx="98441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V="1">
              <a:off x="6403143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6357733" y="6428143"/>
              <a:ext cx="246107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3.5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38"/>
            <p:cNvSpPr>
              <a:spLocks noChangeShapeType="1"/>
            </p:cNvSpPr>
            <p:nvPr/>
          </p:nvSpPr>
          <p:spPr bwMode="auto">
            <a:xfrm flipV="1">
              <a:off x="7253596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7237081" y="6428143"/>
              <a:ext cx="98441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8112300" y="6374900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8062759" y="6428143"/>
              <a:ext cx="246107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4.5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8153585" y="6326499"/>
              <a:ext cx="344549" cy="13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x 10</a:t>
              </a:r>
              <a:endParaRPr kumimoji="0" 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45"/>
            <p:cNvSpPr>
              <a:spLocks noChangeArrowheads="1"/>
            </p:cNvSpPr>
            <p:nvPr/>
          </p:nvSpPr>
          <p:spPr bwMode="auto">
            <a:xfrm>
              <a:off x="8415504" y="6311978"/>
              <a:ext cx="118896" cy="12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Line 47"/>
            <p:cNvSpPr>
              <a:spLocks noChangeShapeType="1"/>
            </p:cNvSpPr>
            <p:nvPr/>
          </p:nvSpPr>
          <p:spPr bwMode="auto">
            <a:xfrm flipH="1">
              <a:off x="8033862" y="6418463"/>
              <a:ext cx="7844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433479" y="6418463"/>
              <a:ext cx="7678821" cy="2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83"/>
            <p:cNvSpPr>
              <a:spLocks/>
            </p:cNvSpPr>
            <p:nvPr/>
          </p:nvSpPr>
          <p:spPr bwMode="auto">
            <a:xfrm>
              <a:off x="433479" y="5861839"/>
              <a:ext cx="173392" cy="7018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8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" y="12"/>
                </a:cxn>
                <a:cxn ang="0">
                  <a:pos x="5" y="19"/>
                </a:cxn>
                <a:cxn ang="0">
                  <a:pos x="6" y="19"/>
                </a:cxn>
                <a:cxn ang="0">
                  <a:pos x="7" y="23"/>
                </a:cxn>
                <a:cxn ang="0">
                  <a:pos x="8" y="20"/>
                </a:cxn>
                <a:cxn ang="0">
                  <a:pos x="10" y="17"/>
                </a:cxn>
                <a:cxn ang="0">
                  <a:pos x="11" y="2"/>
                </a:cxn>
                <a:cxn ang="0">
                  <a:pos x="12" y="13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5" y="15"/>
                </a:cxn>
                <a:cxn ang="0">
                  <a:pos x="16" y="9"/>
                </a:cxn>
                <a:cxn ang="0">
                  <a:pos x="17" y="19"/>
                </a:cxn>
                <a:cxn ang="0">
                  <a:pos x="18" y="17"/>
                </a:cxn>
                <a:cxn ang="0">
                  <a:pos x="18" y="14"/>
                </a:cxn>
                <a:cxn ang="0">
                  <a:pos x="20" y="12"/>
                </a:cxn>
                <a:cxn ang="0">
                  <a:pos x="21" y="29"/>
                </a:cxn>
                <a:cxn ang="0">
                  <a:pos x="22" y="17"/>
                </a:cxn>
                <a:cxn ang="0">
                  <a:pos x="22" y="15"/>
                </a:cxn>
                <a:cxn ang="0">
                  <a:pos x="23" y="13"/>
                </a:cxn>
                <a:cxn ang="0">
                  <a:pos x="25" y="5"/>
                </a:cxn>
                <a:cxn ang="0">
                  <a:pos x="26" y="24"/>
                </a:cxn>
                <a:cxn ang="0">
                  <a:pos x="27" y="19"/>
                </a:cxn>
                <a:cxn ang="0">
                  <a:pos x="28" y="10"/>
                </a:cxn>
                <a:cxn ang="0">
                  <a:pos x="28" y="13"/>
                </a:cxn>
                <a:cxn ang="0">
                  <a:pos x="30" y="9"/>
                </a:cxn>
                <a:cxn ang="0">
                  <a:pos x="31" y="18"/>
                </a:cxn>
                <a:cxn ang="0">
                  <a:pos x="32" y="15"/>
                </a:cxn>
                <a:cxn ang="0">
                  <a:pos x="32" y="17"/>
                </a:cxn>
                <a:cxn ang="0">
                  <a:pos x="33" y="12"/>
                </a:cxn>
                <a:cxn ang="0">
                  <a:pos x="35" y="19"/>
                </a:cxn>
                <a:cxn ang="0">
                  <a:pos x="36" y="14"/>
                </a:cxn>
                <a:cxn ang="0">
                  <a:pos x="36" y="13"/>
                </a:cxn>
                <a:cxn ang="0">
                  <a:pos x="37" y="13"/>
                </a:cxn>
                <a:cxn ang="0">
                  <a:pos x="38" y="12"/>
                </a:cxn>
                <a:cxn ang="0">
                  <a:pos x="40" y="12"/>
                </a:cxn>
                <a:cxn ang="0">
                  <a:pos x="41" y="9"/>
                </a:cxn>
                <a:cxn ang="0">
                  <a:pos x="42" y="22"/>
                </a:cxn>
              </a:cxnLst>
              <a:rect l="0" t="0" r="r" b="b"/>
              <a:pathLst>
                <a:path w="42" h="29">
                  <a:moveTo>
                    <a:pt x="0" y="18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9"/>
                  </a:lnTo>
                  <a:lnTo>
                    <a:pt x="1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3" y="14"/>
                  </a:lnTo>
                  <a:lnTo>
                    <a:pt x="3" y="20"/>
                  </a:lnTo>
                  <a:lnTo>
                    <a:pt x="3" y="12"/>
                  </a:lnTo>
                  <a:lnTo>
                    <a:pt x="3" y="17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5" y="4"/>
                  </a:lnTo>
                  <a:lnTo>
                    <a:pt x="6" y="5"/>
                  </a:lnTo>
                  <a:lnTo>
                    <a:pt x="6" y="19"/>
                  </a:lnTo>
                  <a:lnTo>
                    <a:pt x="6" y="10"/>
                  </a:lnTo>
                  <a:lnTo>
                    <a:pt x="7" y="12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8" y="9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0" y="27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1" y="22"/>
                  </a:lnTo>
                  <a:lnTo>
                    <a:pt x="11" y="14"/>
                  </a:lnTo>
                  <a:lnTo>
                    <a:pt x="12" y="13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3" y="9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9"/>
                  </a:lnTo>
                  <a:lnTo>
                    <a:pt x="16" y="13"/>
                  </a:lnTo>
                  <a:lnTo>
                    <a:pt x="17" y="15"/>
                  </a:lnTo>
                  <a:lnTo>
                    <a:pt x="17" y="19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9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1" y="14"/>
                  </a:lnTo>
                  <a:lnTo>
                    <a:pt x="21" y="29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2" y="9"/>
                  </a:lnTo>
                  <a:lnTo>
                    <a:pt x="22" y="15"/>
                  </a:lnTo>
                  <a:lnTo>
                    <a:pt x="23" y="17"/>
                  </a:lnTo>
                  <a:lnTo>
                    <a:pt x="23" y="20"/>
                  </a:lnTo>
                  <a:lnTo>
                    <a:pt x="23" y="13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5"/>
                  </a:lnTo>
                  <a:lnTo>
                    <a:pt x="25" y="8"/>
                  </a:lnTo>
                  <a:lnTo>
                    <a:pt x="26" y="10"/>
                  </a:lnTo>
                  <a:lnTo>
                    <a:pt x="26" y="24"/>
                  </a:lnTo>
                  <a:lnTo>
                    <a:pt x="26" y="14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28" y="10"/>
                  </a:lnTo>
                  <a:lnTo>
                    <a:pt x="28" y="19"/>
                  </a:lnTo>
                  <a:lnTo>
                    <a:pt x="28" y="9"/>
                  </a:lnTo>
                  <a:lnTo>
                    <a:pt x="28" y="13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0" y="9"/>
                  </a:lnTo>
                  <a:lnTo>
                    <a:pt x="30" y="10"/>
                  </a:lnTo>
                  <a:lnTo>
                    <a:pt x="31" y="13"/>
                  </a:lnTo>
                  <a:lnTo>
                    <a:pt x="31" y="18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32" y="15"/>
                  </a:lnTo>
                  <a:lnTo>
                    <a:pt x="32" y="19"/>
                  </a:lnTo>
                  <a:lnTo>
                    <a:pt x="32" y="9"/>
                  </a:lnTo>
                  <a:lnTo>
                    <a:pt x="32" y="17"/>
                  </a:lnTo>
                  <a:lnTo>
                    <a:pt x="33" y="15"/>
                  </a:lnTo>
                  <a:lnTo>
                    <a:pt x="33" y="18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9"/>
                  </a:lnTo>
                  <a:lnTo>
                    <a:pt x="35" y="9"/>
                  </a:lnTo>
                  <a:lnTo>
                    <a:pt x="35" y="13"/>
                  </a:lnTo>
                  <a:lnTo>
                    <a:pt x="36" y="14"/>
                  </a:lnTo>
                  <a:lnTo>
                    <a:pt x="36" y="19"/>
                  </a:lnTo>
                  <a:lnTo>
                    <a:pt x="36" y="4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13"/>
                  </a:lnTo>
                  <a:lnTo>
                    <a:pt x="38" y="14"/>
                  </a:lnTo>
                  <a:lnTo>
                    <a:pt x="38" y="18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40" y="13"/>
                  </a:lnTo>
                  <a:lnTo>
                    <a:pt x="40" y="12"/>
                  </a:lnTo>
                  <a:lnTo>
                    <a:pt x="40" y="22"/>
                  </a:lnTo>
                  <a:lnTo>
                    <a:pt x="41" y="18"/>
                  </a:lnTo>
                  <a:lnTo>
                    <a:pt x="41" y="9"/>
                  </a:lnTo>
                  <a:lnTo>
                    <a:pt x="41" y="17"/>
                  </a:lnTo>
                  <a:lnTo>
                    <a:pt x="42" y="15"/>
                  </a:lnTo>
                  <a:lnTo>
                    <a:pt x="42" y="22"/>
                  </a:lnTo>
                  <a:lnTo>
                    <a:pt x="42" y="12"/>
                  </a:lnTo>
                  <a:lnTo>
                    <a:pt x="42" y="1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606872" y="5866679"/>
              <a:ext cx="181649" cy="60504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3" y="13"/>
                </a:cxn>
                <a:cxn ang="0">
                  <a:pos x="4" y="16"/>
                </a:cxn>
                <a:cxn ang="0">
                  <a:pos x="4" y="12"/>
                </a:cxn>
                <a:cxn ang="0">
                  <a:pos x="5" y="11"/>
                </a:cxn>
                <a:cxn ang="0">
                  <a:pos x="6" y="7"/>
                </a:cxn>
                <a:cxn ang="0">
                  <a:pos x="8" y="18"/>
                </a:cxn>
                <a:cxn ang="0">
                  <a:pos x="9" y="22"/>
                </a:cxn>
                <a:cxn ang="0">
                  <a:pos x="10" y="16"/>
                </a:cxn>
                <a:cxn ang="0">
                  <a:pos x="11" y="20"/>
                </a:cxn>
                <a:cxn ang="0">
                  <a:pos x="13" y="1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5" y="8"/>
                </a:cxn>
                <a:cxn ang="0">
                  <a:pos x="16" y="8"/>
                </a:cxn>
                <a:cxn ang="0">
                  <a:pos x="18" y="1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1" y="17"/>
                </a:cxn>
                <a:cxn ang="0">
                  <a:pos x="23" y="17"/>
                </a:cxn>
                <a:cxn ang="0">
                  <a:pos x="24" y="11"/>
                </a:cxn>
                <a:cxn ang="0">
                  <a:pos x="24" y="8"/>
                </a:cxn>
                <a:cxn ang="0">
                  <a:pos x="25" y="16"/>
                </a:cxn>
                <a:cxn ang="0">
                  <a:pos x="26" y="10"/>
                </a:cxn>
                <a:cxn ang="0">
                  <a:pos x="28" y="17"/>
                </a:cxn>
                <a:cxn ang="0">
                  <a:pos x="29" y="11"/>
                </a:cxn>
                <a:cxn ang="0">
                  <a:pos x="29" y="12"/>
                </a:cxn>
                <a:cxn ang="0">
                  <a:pos x="30" y="11"/>
                </a:cxn>
                <a:cxn ang="0">
                  <a:pos x="31" y="22"/>
                </a:cxn>
                <a:cxn ang="0">
                  <a:pos x="33" y="10"/>
                </a:cxn>
                <a:cxn ang="0">
                  <a:pos x="34" y="11"/>
                </a:cxn>
                <a:cxn ang="0">
                  <a:pos x="35" y="18"/>
                </a:cxn>
                <a:cxn ang="0">
                  <a:pos x="36" y="17"/>
                </a:cxn>
                <a:cxn ang="0">
                  <a:pos x="38" y="12"/>
                </a:cxn>
                <a:cxn ang="0">
                  <a:pos x="38" y="11"/>
                </a:cxn>
                <a:cxn ang="0">
                  <a:pos x="39" y="7"/>
                </a:cxn>
                <a:cxn ang="0">
                  <a:pos x="40" y="16"/>
                </a:cxn>
                <a:cxn ang="0">
                  <a:pos x="41" y="12"/>
                </a:cxn>
                <a:cxn ang="0">
                  <a:pos x="41" y="13"/>
                </a:cxn>
                <a:cxn ang="0">
                  <a:pos x="43" y="10"/>
                </a:cxn>
                <a:cxn ang="0">
                  <a:pos x="44" y="25"/>
                </a:cxn>
              </a:cxnLst>
              <a:rect l="0" t="0" r="r" b="b"/>
              <a:pathLst>
                <a:path w="44" h="25">
                  <a:moveTo>
                    <a:pt x="0" y="15"/>
                  </a:moveTo>
                  <a:lnTo>
                    <a:pt x="1" y="12"/>
                  </a:lnTo>
                  <a:lnTo>
                    <a:pt x="1" y="18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7"/>
                  </a:lnTo>
                  <a:lnTo>
                    <a:pt x="6" y="12"/>
                  </a:lnTo>
                  <a:lnTo>
                    <a:pt x="8" y="13"/>
                  </a:lnTo>
                  <a:lnTo>
                    <a:pt x="8" y="18"/>
                  </a:lnTo>
                  <a:lnTo>
                    <a:pt x="8" y="10"/>
                  </a:lnTo>
                  <a:lnTo>
                    <a:pt x="9" y="8"/>
                  </a:lnTo>
                  <a:lnTo>
                    <a:pt x="9" y="22"/>
                  </a:lnTo>
                  <a:lnTo>
                    <a:pt x="9" y="11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20"/>
                  </a:lnTo>
                  <a:lnTo>
                    <a:pt x="11" y="13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25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5" y="12"/>
                  </a:lnTo>
                  <a:lnTo>
                    <a:pt x="15" y="1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6" y="11"/>
                  </a:lnTo>
                  <a:lnTo>
                    <a:pt x="16" y="8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3" y="17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4" y="11"/>
                  </a:lnTo>
                  <a:lnTo>
                    <a:pt x="24" y="18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8" y="7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29" y="23"/>
                  </a:lnTo>
                  <a:lnTo>
                    <a:pt x="29" y="5"/>
                  </a:lnTo>
                  <a:lnTo>
                    <a:pt x="29" y="12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1" y="13"/>
                  </a:lnTo>
                  <a:lnTo>
                    <a:pt x="31" y="22"/>
                  </a:lnTo>
                  <a:lnTo>
                    <a:pt x="31" y="10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3" y="18"/>
                  </a:lnTo>
                  <a:lnTo>
                    <a:pt x="34" y="21"/>
                  </a:lnTo>
                  <a:lnTo>
                    <a:pt x="34" y="11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8"/>
                  </a:lnTo>
                  <a:lnTo>
                    <a:pt x="35" y="6"/>
                  </a:lnTo>
                  <a:lnTo>
                    <a:pt x="35" y="18"/>
                  </a:lnTo>
                  <a:lnTo>
                    <a:pt x="36" y="17"/>
                  </a:lnTo>
                  <a:lnTo>
                    <a:pt x="36" y="8"/>
                  </a:lnTo>
                  <a:lnTo>
                    <a:pt x="36" y="15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8" y="8"/>
                  </a:lnTo>
                  <a:lnTo>
                    <a:pt x="38" y="11"/>
                  </a:lnTo>
                  <a:lnTo>
                    <a:pt x="39" y="16"/>
                  </a:lnTo>
                  <a:lnTo>
                    <a:pt x="39" y="22"/>
                  </a:lnTo>
                  <a:lnTo>
                    <a:pt x="39" y="7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8"/>
                  </a:lnTo>
                  <a:lnTo>
                    <a:pt x="41" y="13"/>
                  </a:lnTo>
                  <a:lnTo>
                    <a:pt x="43" y="15"/>
                  </a:lnTo>
                  <a:lnTo>
                    <a:pt x="43" y="16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4" y="12"/>
                  </a:lnTo>
                  <a:lnTo>
                    <a:pt x="44" y="25"/>
                  </a:lnTo>
                  <a:lnTo>
                    <a:pt x="44" y="7"/>
                  </a:lnTo>
                  <a:lnTo>
                    <a:pt x="44" y="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85"/>
            <p:cNvSpPr>
              <a:spLocks/>
            </p:cNvSpPr>
            <p:nvPr/>
          </p:nvSpPr>
          <p:spPr bwMode="auto">
            <a:xfrm>
              <a:off x="788521" y="5866679"/>
              <a:ext cx="173392" cy="55663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2" y="12"/>
                </a:cxn>
                <a:cxn ang="0">
                  <a:pos x="2" y="15"/>
                </a:cxn>
                <a:cxn ang="0">
                  <a:pos x="4" y="10"/>
                </a:cxn>
                <a:cxn ang="0">
                  <a:pos x="5" y="18"/>
                </a:cxn>
                <a:cxn ang="0">
                  <a:pos x="6" y="10"/>
                </a:cxn>
                <a:cxn ang="0">
                  <a:pos x="6" y="12"/>
                </a:cxn>
                <a:cxn ang="0">
                  <a:pos x="7" y="8"/>
                </a:cxn>
                <a:cxn ang="0">
                  <a:pos x="9" y="16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4" y="16"/>
                </a:cxn>
                <a:cxn ang="0">
                  <a:pos x="15" y="13"/>
                </a:cxn>
                <a:cxn ang="0">
                  <a:pos x="15" y="8"/>
                </a:cxn>
                <a:cxn ang="0">
                  <a:pos x="16" y="6"/>
                </a:cxn>
                <a:cxn ang="0">
                  <a:pos x="17" y="18"/>
                </a:cxn>
                <a:cxn ang="0">
                  <a:pos x="19" y="15"/>
                </a:cxn>
                <a:cxn ang="0">
                  <a:pos x="19" y="17"/>
                </a:cxn>
                <a:cxn ang="0">
                  <a:pos x="20" y="10"/>
                </a:cxn>
                <a:cxn ang="0">
                  <a:pos x="21" y="7"/>
                </a:cxn>
                <a:cxn ang="0">
                  <a:pos x="22" y="17"/>
                </a:cxn>
                <a:cxn ang="0">
                  <a:pos x="24" y="17"/>
                </a:cxn>
                <a:cxn ang="0">
                  <a:pos x="25" y="16"/>
                </a:cxn>
                <a:cxn ang="0">
                  <a:pos x="25" y="12"/>
                </a:cxn>
                <a:cxn ang="0">
                  <a:pos x="26" y="7"/>
                </a:cxn>
                <a:cxn ang="0">
                  <a:pos x="27" y="16"/>
                </a:cxn>
                <a:cxn ang="0">
                  <a:pos x="29" y="11"/>
                </a:cxn>
                <a:cxn ang="0">
                  <a:pos x="29" y="12"/>
                </a:cxn>
                <a:cxn ang="0">
                  <a:pos x="30" y="6"/>
                </a:cxn>
                <a:cxn ang="0">
                  <a:pos x="31" y="22"/>
                </a:cxn>
                <a:cxn ang="0">
                  <a:pos x="32" y="13"/>
                </a:cxn>
                <a:cxn ang="0">
                  <a:pos x="32" y="11"/>
                </a:cxn>
                <a:cxn ang="0">
                  <a:pos x="34" y="11"/>
                </a:cxn>
                <a:cxn ang="0">
                  <a:pos x="35" y="17"/>
                </a:cxn>
                <a:cxn ang="0">
                  <a:pos x="36" y="17"/>
                </a:cxn>
                <a:cxn ang="0">
                  <a:pos x="37" y="8"/>
                </a:cxn>
                <a:cxn ang="0">
                  <a:pos x="39" y="15"/>
                </a:cxn>
                <a:cxn ang="0">
                  <a:pos x="40" y="12"/>
                </a:cxn>
                <a:cxn ang="0">
                  <a:pos x="41" y="17"/>
                </a:cxn>
                <a:cxn ang="0">
                  <a:pos x="41" y="12"/>
                </a:cxn>
              </a:cxnLst>
              <a:rect l="0" t="0" r="r" b="b"/>
              <a:pathLst>
                <a:path w="42" h="23">
                  <a:moveTo>
                    <a:pt x="0" y="8"/>
                  </a:moveTo>
                  <a:lnTo>
                    <a:pt x="1" y="13"/>
                  </a:lnTo>
                  <a:lnTo>
                    <a:pt x="1" y="2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2" y="6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4" y="1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5" y="12"/>
                  </a:lnTo>
                  <a:lnTo>
                    <a:pt x="5" y="18"/>
                  </a:lnTo>
                  <a:lnTo>
                    <a:pt x="5" y="7"/>
                  </a:lnTo>
                  <a:lnTo>
                    <a:pt x="5" y="8"/>
                  </a:lnTo>
                  <a:lnTo>
                    <a:pt x="6" y="10"/>
                  </a:lnTo>
                  <a:lnTo>
                    <a:pt x="6" y="1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7"/>
                  </a:lnTo>
                  <a:lnTo>
                    <a:pt x="7" y="8"/>
                  </a:lnTo>
                  <a:lnTo>
                    <a:pt x="7" y="15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2"/>
                  </a:lnTo>
                  <a:lnTo>
                    <a:pt x="10" y="17"/>
                  </a:lnTo>
                  <a:lnTo>
                    <a:pt x="10" y="3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17"/>
                  </a:lnTo>
                  <a:lnTo>
                    <a:pt x="11" y="11"/>
                  </a:lnTo>
                  <a:lnTo>
                    <a:pt x="12" y="13"/>
                  </a:lnTo>
                  <a:lnTo>
                    <a:pt x="12" y="21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5" y="13"/>
                  </a:lnTo>
                  <a:lnTo>
                    <a:pt x="15" y="23"/>
                  </a:lnTo>
                  <a:lnTo>
                    <a:pt x="15" y="0"/>
                  </a:lnTo>
                  <a:lnTo>
                    <a:pt x="15" y="8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9" y="15"/>
                  </a:lnTo>
                  <a:lnTo>
                    <a:pt x="19" y="18"/>
                  </a:lnTo>
                  <a:lnTo>
                    <a:pt x="19" y="7"/>
                  </a:lnTo>
                  <a:lnTo>
                    <a:pt x="19" y="17"/>
                  </a:lnTo>
                  <a:lnTo>
                    <a:pt x="20" y="16"/>
                  </a:lnTo>
                  <a:lnTo>
                    <a:pt x="20" y="22"/>
                  </a:lnTo>
                  <a:lnTo>
                    <a:pt x="20" y="10"/>
                  </a:lnTo>
                  <a:lnTo>
                    <a:pt x="21" y="8"/>
                  </a:lnTo>
                  <a:lnTo>
                    <a:pt x="21" y="18"/>
                  </a:lnTo>
                  <a:lnTo>
                    <a:pt x="21" y="7"/>
                  </a:lnTo>
                  <a:lnTo>
                    <a:pt x="21" y="16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7"/>
                  </a:lnTo>
                  <a:lnTo>
                    <a:pt x="24" y="7"/>
                  </a:lnTo>
                  <a:lnTo>
                    <a:pt x="24" y="13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6" y="16"/>
                  </a:lnTo>
                  <a:lnTo>
                    <a:pt x="26" y="22"/>
                  </a:lnTo>
                  <a:lnTo>
                    <a:pt x="26" y="7"/>
                  </a:lnTo>
                  <a:lnTo>
                    <a:pt x="26" y="1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7" y="8"/>
                  </a:lnTo>
                  <a:lnTo>
                    <a:pt x="27" y="13"/>
                  </a:lnTo>
                  <a:lnTo>
                    <a:pt x="29" y="11"/>
                  </a:lnTo>
                  <a:lnTo>
                    <a:pt x="29" y="20"/>
                  </a:lnTo>
                  <a:lnTo>
                    <a:pt x="29" y="10"/>
                  </a:lnTo>
                  <a:lnTo>
                    <a:pt x="29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30" y="6"/>
                  </a:lnTo>
                  <a:lnTo>
                    <a:pt x="30" y="16"/>
                  </a:lnTo>
                  <a:lnTo>
                    <a:pt x="31" y="18"/>
                  </a:lnTo>
                  <a:lnTo>
                    <a:pt x="31" y="22"/>
                  </a:lnTo>
                  <a:lnTo>
                    <a:pt x="31" y="11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2" y="15"/>
                  </a:lnTo>
                  <a:lnTo>
                    <a:pt x="32" y="7"/>
                  </a:lnTo>
                  <a:lnTo>
                    <a:pt x="32" y="11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5"/>
                  </a:lnTo>
                  <a:lnTo>
                    <a:pt x="36" y="6"/>
                  </a:lnTo>
                  <a:lnTo>
                    <a:pt x="36" y="17"/>
                  </a:lnTo>
                  <a:lnTo>
                    <a:pt x="36" y="16"/>
                  </a:lnTo>
                  <a:lnTo>
                    <a:pt x="37" y="17"/>
                  </a:lnTo>
                  <a:lnTo>
                    <a:pt x="37" y="8"/>
                  </a:lnTo>
                  <a:lnTo>
                    <a:pt x="37" y="1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40" y="12"/>
                  </a:lnTo>
                  <a:lnTo>
                    <a:pt x="40" y="6"/>
                  </a:lnTo>
                  <a:lnTo>
                    <a:pt x="40" y="17"/>
                  </a:lnTo>
                  <a:lnTo>
                    <a:pt x="41" y="17"/>
                  </a:lnTo>
                  <a:lnTo>
                    <a:pt x="41" y="17"/>
                  </a:lnTo>
                  <a:lnTo>
                    <a:pt x="41" y="3"/>
                  </a:lnTo>
                  <a:lnTo>
                    <a:pt x="41" y="12"/>
                  </a:lnTo>
                  <a:lnTo>
                    <a:pt x="42" y="13"/>
                  </a:lnTo>
                  <a:lnTo>
                    <a:pt x="42" y="1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961913" y="5871519"/>
              <a:ext cx="177524" cy="4840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4" y="20"/>
                </a:cxn>
                <a:cxn ang="0">
                  <a:pos x="5" y="15"/>
                </a:cxn>
                <a:cxn ang="0">
                  <a:pos x="7" y="18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9" y="8"/>
                </a:cxn>
                <a:cxn ang="0">
                  <a:pos x="10" y="16"/>
                </a:cxn>
                <a:cxn ang="0">
                  <a:pos x="12" y="14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14" y="6"/>
                </a:cxn>
                <a:cxn ang="0">
                  <a:pos x="15" y="14"/>
                </a:cxn>
                <a:cxn ang="0">
                  <a:pos x="17" y="15"/>
                </a:cxn>
                <a:cxn ang="0">
                  <a:pos x="18" y="14"/>
                </a:cxn>
                <a:cxn ang="0">
                  <a:pos x="19" y="8"/>
                </a:cxn>
                <a:cxn ang="0">
                  <a:pos x="19" y="10"/>
                </a:cxn>
                <a:cxn ang="0">
                  <a:pos x="20" y="5"/>
                </a:cxn>
                <a:cxn ang="0">
                  <a:pos x="22" y="15"/>
                </a:cxn>
                <a:cxn ang="0">
                  <a:pos x="23" y="10"/>
                </a:cxn>
                <a:cxn ang="0">
                  <a:pos x="24" y="6"/>
                </a:cxn>
                <a:cxn ang="0">
                  <a:pos x="25" y="10"/>
                </a:cxn>
                <a:cxn ang="0">
                  <a:pos x="25" y="13"/>
                </a:cxn>
                <a:cxn ang="0">
                  <a:pos x="27" y="5"/>
                </a:cxn>
                <a:cxn ang="0">
                  <a:pos x="28" y="5"/>
                </a:cxn>
                <a:cxn ang="0">
                  <a:pos x="29" y="16"/>
                </a:cxn>
                <a:cxn ang="0">
                  <a:pos x="30" y="13"/>
                </a:cxn>
                <a:cxn ang="0">
                  <a:pos x="30" y="11"/>
                </a:cxn>
                <a:cxn ang="0">
                  <a:pos x="32" y="8"/>
                </a:cxn>
                <a:cxn ang="0">
                  <a:pos x="33" y="16"/>
                </a:cxn>
                <a:cxn ang="0">
                  <a:pos x="34" y="13"/>
                </a:cxn>
                <a:cxn ang="0">
                  <a:pos x="34" y="15"/>
                </a:cxn>
                <a:cxn ang="0">
                  <a:pos x="35" y="8"/>
                </a:cxn>
                <a:cxn ang="0">
                  <a:pos x="37" y="19"/>
                </a:cxn>
                <a:cxn ang="0">
                  <a:pos x="38" y="11"/>
                </a:cxn>
                <a:cxn ang="0">
                  <a:pos x="38" y="14"/>
                </a:cxn>
                <a:cxn ang="0">
                  <a:pos x="39" y="8"/>
                </a:cxn>
                <a:cxn ang="0">
                  <a:pos x="40" y="15"/>
                </a:cxn>
                <a:cxn ang="0">
                  <a:pos x="42" y="11"/>
                </a:cxn>
                <a:cxn ang="0">
                  <a:pos x="42" y="14"/>
                </a:cxn>
              </a:cxnLst>
              <a:rect l="0" t="0" r="r" b="b"/>
              <a:pathLst>
                <a:path w="43" h="20">
                  <a:moveTo>
                    <a:pt x="0" y="16"/>
                  </a:moveTo>
                  <a:lnTo>
                    <a:pt x="0" y="9"/>
                  </a:lnTo>
                  <a:lnTo>
                    <a:pt x="0" y="15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6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3" y="6"/>
                  </a:lnTo>
                  <a:lnTo>
                    <a:pt x="3" y="16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1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5" y="5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7" y="9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9"/>
                  </a:lnTo>
                  <a:lnTo>
                    <a:pt x="8" y="13"/>
                  </a:lnTo>
                  <a:lnTo>
                    <a:pt x="9" y="14"/>
                  </a:lnTo>
                  <a:lnTo>
                    <a:pt x="9" y="1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10" y="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8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1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20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5" y="9"/>
                  </a:lnTo>
                  <a:lnTo>
                    <a:pt x="15" y="14"/>
                  </a:lnTo>
                  <a:lnTo>
                    <a:pt x="15" y="3"/>
                  </a:lnTo>
                  <a:lnTo>
                    <a:pt x="17" y="4"/>
                  </a:lnTo>
                  <a:lnTo>
                    <a:pt x="17" y="15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18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9" y="18"/>
                  </a:lnTo>
                  <a:lnTo>
                    <a:pt x="19" y="4"/>
                  </a:lnTo>
                  <a:lnTo>
                    <a:pt x="19" y="10"/>
                  </a:lnTo>
                  <a:lnTo>
                    <a:pt x="20" y="11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20" y="10"/>
                  </a:lnTo>
                  <a:lnTo>
                    <a:pt x="22" y="11"/>
                  </a:lnTo>
                  <a:lnTo>
                    <a:pt x="22" y="15"/>
                  </a:lnTo>
                  <a:lnTo>
                    <a:pt x="22" y="8"/>
                  </a:lnTo>
                  <a:lnTo>
                    <a:pt x="22" y="13"/>
                  </a:lnTo>
                  <a:lnTo>
                    <a:pt x="23" y="10"/>
                  </a:lnTo>
                  <a:lnTo>
                    <a:pt x="23" y="15"/>
                  </a:lnTo>
                  <a:lnTo>
                    <a:pt x="23" y="5"/>
                  </a:lnTo>
                  <a:lnTo>
                    <a:pt x="24" y="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5" y="8"/>
                  </a:lnTo>
                  <a:lnTo>
                    <a:pt x="25" y="13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5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8" y="5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0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0" y="15"/>
                  </a:lnTo>
                  <a:lnTo>
                    <a:pt x="30" y="5"/>
                  </a:lnTo>
                  <a:lnTo>
                    <a:pt x="30" y="11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16"/>
                  </a:lnTo>
                  <a:lnTo>
                    <a:pt x="33" y="9"/>
                  </a:lnTo>
                  <a:lnTo>
                    <a:pt x="33" y="11"/>
                  </a:lnTo>
                  <a:lnTo>
                    <a:pt x="34" y="13"/>
                  </a:lnTo>
                  <a:lnTo>
                    <a:pt x="34" y="20"/>
                  </a:lnTo>
                  <a:lnTo>
                    <a:pt x="34" y="3"/>
                  </a:lnTo>
                  <a:lnTo>
                    <a:pt x="34" y="15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13"/>
                  </a:lnTo>
                  <a:lnTo>
                    <a:pt x="37" y="11"/>
                  </a:lnTo>
                  <a:lnTo>
                    <a:pt x="37" y="19"/>
                  </a:lnTo>
                  <a:lnTo>
                    <a:pt x="37" y="5"/>
                  </a:lnTo>
                  <a:lnTo>
                    <a:pt x="37" y="10"/>
                  </a:lnTo>
                  <a:lnTo>
                    <a:pt x="38" y="11"/>
                  </a:lnTo>
                  <a:lnTo>
                    <a:pt x="38" y="19"/>
                  </a:lnTo>
                  <a:lnTo>
                    <a:pt x="38" y="8"/>
                  </a:lnTo>
                  <a:lnTo>
                    <a:pt x="38" y="14"/>
                  </a:lnTo>
                  <a:lnTo>
                    <a:pt x="39" y="13"/>
                  </a:lnTo>
                  <a:lnTo>
                    <a:pt x="39" y="18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0" y="14"/>
                  </a:lnTo>
                  <a:lnTo>
                    <a:pt x="40" y="15"/>
                  </a:lnTo>
                  <a:lnTo>
                    <a:pt x="40" y="8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2" y="15"/>
                  </a:lnTo>
                  <a:lnTo>
                    <a:pt x="42" y="6"/>
                  </a:lnTo>
                  <a:lnTo>
                    <a:pt x="42" y="14"/>
                  </a:lnTo>
                  <a:lnTo>
                    <a:pt x="43" y="10"/>
                  </a:lnTo>
                  <a:lnTo>
                    <a:pt x="43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1139437" y="5869098"/>
              <a:ext cx="169267" cy="6292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7"/>
                </a:cxn>
                <a:cxn ang="0">
                  <a:pos x="2" y="15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5" y="7"/>
                </a:cxn>
                <a:cxn ang="0">
                  <a:pos x="6" y="26"/>
                </a:cxn>
                <a:cxn ang="0">
                  <a:pos x="7" y="16"/>
                </a:cxn>
                <a:cxn ang="0">
                  <a:pos x="9" y="11"/>
                </a:cxn>
                <a:cxn ang="0">
                  <a:pos x="9" y="12"/>
                </a:cxn>
                <a:cxn ang="0">
                  <a:pos x="10" y="9"/>
                </a:cxn>
                <a:cxn ang="0">
                  <a:pos x="11" y="14"/>
                </a:cxn>
                <a:cxn ang="0">
                  <a:pos x="12" y="12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5" y="6"/>
                </a:cxn>
                <a:cxn ang="0">
                  <a:pos x="16" y="15"/>
                </a:cxn>
                <a:cxn ang="0">
                  <a:pos x="17" y="15"/>
                </a:cxn>
                <a:cxn ang="0">
                  <a:pos x="17" y="11"/>
                </a:cxn>
                <a:cxn ang="0">
                  <a:pos x="19" y="10"/>
                </a:cxn>
                <a:cxn ang="0">
                  <a:pos x="20" y="17"/>
                </a:cxn>
                <a:cxn ang="0">
                  <a:pos x="21" y="11"/>
                </a:cxn>
                <a:cxn ang="0">
                  <a:pos x="21" y="14"/>
                </a:cxn>
                <a:cxn ang="0">
                  <a:pos x="22" y="9"/>
                </a:cxn>
                <a:cxn ang="0">
                  <a:pos x="24" y="20"/>
                </a:cxn>
                <a:cxn ang="0">
                  <a:pos x="25" y="12"/>
                </a:cxn>
                <a:cxn ang="0">
                  <a:pos x="25" y="14"/>
                </a:cxn>
                <a:cxn ang="0">
                  <a:pos x="26" y="10"/>
                </a:cxn>
                <a:cxn ang="0">
                  <a:pos x="27" y="17"/>
                </a:cxn>
                <a:cxn ang="0">
                  <a:pos x="29" y="15"/>
                </a:cxn>
                <a:cxn ang="0">
                  <a:pos x="29" y="10"/>
                </a:cxn>
                <a:cxn ang="0">
                  <a:pos x="30" y="10"/>
                </a:cxn>
                <a:cxn ang="0">
                  <a:pos x="31" y="7"/>
                </a:cxn>
                <a:cxn ang="0">
                  <a:pos x="32" y="9"/>
                </a:cxn>
                <a:cxn ang="0">
                  <a:pos x="34" y="16"/>
                </a:cxn>
                <a:cxn ang="0">
                  <a:pos x="35" y="12"/>
                </a:cxn>
                <a:cxn ang="0">
                  <a:pos x="35" y="14"/>
                </a:cxn>
                <a:cxn ang="0">
                  <a:pos x="36" y="26"/>
                </a:cxn>
                <a:cxn ang="0">
                  <a:pos x="37" y="12"/>
                </a:cxn>
                <a:cxn ang="0">
                  <a:pos x="39" y="14"/>
                </a:cxn>
                <a:cxn ang="0">
                  <a:pos x="40" y="9"/>
                </a:cxn>
                <a:cxn ang="0">
                  <a:pos x="41" y="16"/>
                </a:cxn>
              </a:cxnLst>
              <a:rect l="0" t="0" r="r" b="b"/>
              <a:pathLst>
                <a:path w="41" h="26">
                  <a:moveTo>
                    <a:pt x="0" y="16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1" y="25"/>
                  </a:lnTo>
                  <a:lnTo>
                    <a:pt x="1" y="7"/>
                  </a:lnTo>
                  <a:lnTo>
                    <a:pt x="1" y="15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7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1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7"/>
                  </a:lnTo>
                  <a:lnTo>
                    <a:pt x="5" y="15"/>
                  </a:lnTo>
                  <a:lnTo>
                    <a:pt x="6" y="14"/>
                  </a:lnTo>
                  <a:lnTo>
                    <a:pt x="6" y="26"/>
                  </a:lnTo>
                  <a:lnTo>
                    <a:pt x="6" y="6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7" y="6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15"/>
                  </a:lnTo>
                  <a:lnTo>
                    <a:pt x="9" y="6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0" y="16"/>
                  </a:lnTo>
                  <a:lnTo>
                    <a:pt x="10" y="9"/>
                  </a:lnTo>
                  <a:lnTo>
                    <a:pt x="10" y="15"/>
                  </a:lnTo>
                  <a:lnTo>
                    <a:pt x="11" y="11"/>
                  </a:lnTo>
                  <a:lnTo>
                    <a:pt x="11" y="14"/>
                  </a:lnTo>
                  <a:lnTo>
                    <a:pt x="11" y="1"/>
                  </a:lnTo>
                  <a:lnTo>
                    <a:pt x="11" y="11"/>
                  </a:lnTo>
                  <a:lnTo>
                    <a:pt x="12" y="12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4" y="11"/>
                  </a:lnTo>
                  <a:lnTo>
                    <a:pt x="14" y="16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5" y="10"/>
                  </a:lnTo>
                  <a:lnTo>
                    <a:pt x="15" y="15"/>
                  </a:lnTo>
                  <a:lnTo>
                    <a:pt x="15" y="6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6" y="15"/>
                  </a:lnTo>
                  <a:lnTo>
                    <a:pt x="16" y="1"/>
                  </a:lnTo>
                  <a:lnTo>
                    <a:pt x="16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2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17"/>
                  </a:lnTo>
                  <a:lnTo>
                    <a:pt x="20" y="5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1" y="20"/>
                  </a:lnTo>
                  <a:lnTo>
                    <a:pt x="21" y="0"/>
                  </a:lnTo>
                  <a:lnTo>
                    <a:pt x="21" y="14"/>
                  </a:lnTo>
                  <a:lnTo>
                    <a:pt x="22" y="12"/>
                  </a:lnTo>
                  <a:lnTo>
                    <a:pt x="22" y="1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4" y="20"/>
                  </a:lnTo>
                  <a:lnTo>
                    <a:pt x="24" y="11"/>
                  </a:lnTo>
                  <a:lnTo>
                    <a:pt x="24" y="14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6" y="12"/>
                  </a:lnTo>
                  <a:lnTo>
                    <a:pt x="26" y="19"/>
                  </a:lnTo>
                  <a:lnTo>
                    <a:pt x="26" y="10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9"/>
                  </a:lnTo>
                  <a:lnTo>
                    <a:pt x="27" y="16"/>
                  </a:lnTo>
                  <a:lnTo>
                    <a:pt x="29" y="15"/>
                  </a:lnTo>
                  <a:lnTo>
                    <a:pt x="29" y="19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30" y="14"/>
                  </a:lnTo>
                  <a:lnTo>
                    <a:pt x="31" y="11"/>
                  </a:lnTo>
                  <a:lnTo>
                    <a:pt x="31" y="7"/>
                  </a:lnTo>
                  <a:lnTo>
                    <a:pt x="31" y="21"/>
                  </a:lnTo>
                  <a:lnTo>
                    <a:pt x="32" y="20"/>
                  </a:lnTo>
                  <a:lnTo>
                    <a:pt x="32" y="9"/>
                  </a:lnTo>
                  <a:lnTo>
                    <a:pt x="32" y="11"/>
                  </a:lnTo>
                  <a:lnTo>
                    <a:pt x="34" y="12"/>
                  </a:lnTo>
                  <a:lnTo>
                    <a:pt x="34" y="16"/>
                  </a:lnTo>
                  <a:lnTo>
                    <a:pt x="34" y="7"/>
                  </a:lnTo>
                  <a:lnTo>
                    <a:pt x="34" y="14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5" y="10"/>
                  </a:lnTo>
                  <a:lnTo>
                    <a:pt x="35" y="14"/>
                  </a:lnTo>
                  <a:lnTo>
                    <a:pt x="36" y="15"/>
                  </a:lnTo>
                  <a:lnTo>
                    <a:pt x="36" y="1"/>
                  </a:lnTo>
                  <a:lnTo>
                    <a:pt x="36" y="26"/>
                  </a:lnTo>
                  <a:lnTo>
                    <a:pt x="37" y="26"/>
                  </a:lnTo>
                  <a:lnTo>
                    <a:pt x="37" y="5"/>
                  </a:lnTo>
                  <a:lnTo>
                    <a:pt x="37" y="12"/>
                  </a:lnTo>
                  <a:lnTo>
                    <a:pt x="39" y="11"/>
                  </a:lnTo>
                  <a:lnTo>
                    <a:pt x="39" y="5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9"/>
                  </a:lnTo>
                  <a:lnTo>
                    <a:pt x="40" y="12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1" y="4"/>
                  </a:lnTo>
                  <a:lnTo>
                    <a:pt x="41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1308699" y="5861839"/>
              <a:ext cx="177524" cy="67762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3" y="18"/>
                </a:cxn>
                <a:cxn ang="0">
                  <a:pos x="4" y="20"/>
                </a:cxn>
                <a:cxn ang="0">
                  <a:pos x="5" y="14"/>
                </a:cxn>
                <a:cxn ang="0">
                  <a:pos x="5" y="17"/>
                </a:cxn>
                <a:cxn ang="0">
                  <a:pos x="6" y="2"/>
                </a:cxn>
                <a:cxn ang="0">
                  <a:pos x="8" y="20"/>
                </a:cxn>
                <a:cxn ang="0">
                  <a:pos x="9" y="17"/>
                </a:cxn>
                <a:cxn ang="0">
                  <a:pos x="9" y="15"/>
                </a:cxn>
                <a:cxn ang="0">
                  <a:pos x="10" y="12"/>
                </a:cxn>
                <a:cxn ang="0">
                  <a:pos x="11" y="22"/>
                </a:cxn>
                <a:cxn ang="0">
                  <a:pos x="13" y="14"/>
                </a:cxn>
                <a:cxn ang="0">
                  <a:pos x="13" y="14"/>
                </a:cxn>
                <a:cxn ang="0">
                  <a:pos x="14" y="10"/>
                </a:cxn>
                <a:cxn ang="0">
                  <a:pos x="15" y="19"/>
                </a:cxn>
                <a:cxn ang="0">
                  <a:pos x="16" y="20"/>
                </a:cxn>
                <a:cxn ang="0">
                  <a:pos x="16" y="15"/>
                </a:cxn>
                <a:cxn ang="0">
                  <a:pos x="18" y="12"/>
                </a:cxn>
                <a:cxn ang="0">
                  <a:pos x="19" y="13"/>
                </a:cxn>
                <a:cxn ang="0">
                  <a:pos x="20" y="17"/>
                </a:cxn>
                <a:cxn ang="0">
                  <a:pos x="21" y="9"/>
                </a:cxn>
                <a:cxn ang="0">
                  <a:pos x="23" y="20"/>
                </a:cxn>
                <a:cxn ang="0">
                  <a:pos x="24" y="14"/>
                </a:cxn>
                <a:cxn ang="0">
                  <a:pos x="24" y="19"/>
                </a:cxn>
                <a:cxn ang="0">
                  <a:pos x="25" y="10"/>
                </a:cxn>
                <a:cxn ang="0">
                  <a:pos x="26" y="27"/>
                </a:cxn>
                <a:cxn ang="0">
                  <a:pos x="28" y="15"/>
                </a:cxn>
                <a:cxn ang="0">
                  <a:pos x="28" y="13"/>
                </a:cxn>
                <a:cxn ang="0">
                  <a:pos x="29" y="10"/>
                </a:cxn>
                <a:cxn ang="0">
                  <a:pos x="30" y="8"/>
                </a:cxn>
                <a:cxn ang="0">
                  <a:pos x="31" y="19"/>
                </a:cxn>
                <a:cxn ang="0">
                  <a:pos x="33" y="18"/>
                </a:cxn>
                <a:cxn ang="0">
                  <a:pos x="34" y="15"/>
                </a:cxn>
                <a:cxn ang="0">
                  <a:pos x="34" y="17"/>
                </a:cxn>
                <a:cxn ang="0">
                  <a:pos x="35" y="18"/>
                </a:cxn>
                <a:cxn ang="0">
                  <a:pos x="36" y="0"/>
                </a:cxn>
                <a:cxn ang="0">
                  <a:pos x="38" y="19"/>
                </a:cxn>
                <a:cxn ang="0">
                  <a:pos x="39" y="18"/>
                </a:cxn>
                <a:cxn ang="0">
                  <a:pos x="39" y="17"/>
                </a:cxn>
                <a:cxn ang="0">
                  <a:pos x="40" y="12"/>
                </a:cxn>
                <a:cxn ang="0">
                  <a:pos x="41" y="25"/>
                </a:cxn>
                <a:cxn ang="0">
                  <a:pos x="43" y="17"/>
                </a:cxn>
              </a:cxnLst>
              <a:rect l="0" t="0" r="r" b="b"/>
              <a:pathLst>
                <a:path w="43" h="28">
                  <a:moveTo>
                    <a:pt x="0" y="18"/>
                  </a:moveTo>
                  <a:lnTo>
                    <a:pt x="1" y="19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4" y="20"/>
                  </a:lnTo>
                  <a:lnTo>
                    <a:pt x="4" y="8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10"/>
                  </a:lnTo>
                  <a:lnTo>
                    <a:pt x="5" y="17"/>
                  </a:lnTo>
                  <a:lnTo>
                    <a:pt x="6" y="15"/>
                  </a:lnTo>
                  <a:lnTo>
                    <a:pt x="6" y="20"/>
                  </a:lnTo>
                  <a:lnTo>
                    <a:pt x="6" y="2"/>
                  </a:lnTo>
                  <a:lnTo>
                    <a:pt x="6" y="14"/>
                  </a:lnTo>
                  <a:lnTo>
                    <a:pt x="8" y="13"/>
                  </a:lnTo>
                  <a:lnTo>
                    <a:pt x="8" y="20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12"/>
                  </a:lnTo>
                  <a:lnTo>
                    <a:pt x="10" y="20"/>
                  </a:lnTo>
                  <a:lnTo>
                    <a:pt x="11" y="18"/>
                  </a:lnTo>
                  <a:lnTo>
                    <a:pt x="11" y="22"/>
                  </a:lnTo>
                  <a:lnTo>
                    <a:pt x="11" y="7"/>
                  </a:lnTo>
                  <a:lnTo>
                    <a:pt x="11" y="17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1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15"/>
                  </a:lnTo>
                  <a:lnTo>
                    <a:pt x="15" y="18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12"/>
                  </a:lnTo>
                  <a:lnTo>
                    <a:pt x="16" y="15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2"/>
                  </a:lnTo>
                  <a:lnTo>
                    <a:pt x="19" y="15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12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1" y="15"/>
                  </a:lnTo>
                  <a:lnTo>
                    <a:pt x="21" y="28"/>
                  </a:lnTo>
                  <a:lnTo>
                    <a:pt x="21" y="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20"/>
                  </a:lnTo>
                  <a:lnTo>
                    <a:pt x="23" y="8"/>
                  </a:lnTo>
                  <a:lnTo>
                    <a:pt x="23" y="17"/>
                  </a:lnTo>
                  <a:lnTo>
                    <a:pt x="24" y="14"/>
                  </a:lnTo>
                  <a:lnTo>
                    <a:pt x="24" y="20"/>
                  </a:lnTo>
                  <a:lnTo>
                    <a:pt x="24" y="13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6" y="15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26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8" y="10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29" y="19"/>
                  </a:lnTo>
                  <a:lnTo>
                    <a:pt x="29" y="10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1" y="19"/>
                  </a:lnTo>
                  <a:lnTo>
                    <a:pt x="31" y="15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34" y="17"/>
                  </a:lnTo>
                  <a:lnTo>
                    <a:pt x="35" y="18"/>
                  </a:lnTo>
                  <a:lnTo>
                    <a:pt x="35" y="10"/>
                  </a:lnTo>
                  <a:lnTo>
                    <a:pt x="35" y="18"/>
                  </a:lnTo>
                  <a:lnTo>
                    <a:pt x="36" y="17"/>
                  </a:lnTo>
                  <a:lnTo>
                    <a:pt x="36" y="19"/>
                  </a:lnTo>
                  <a:lnTo>
                    <a:pt x="36" y="0"/>
                  </a:lnTo>
                  <a:lnTo>
                    <a:pt x="36" y="17"/>
                  </a:lnTo>
                  <a:lnTo>
                    <a:pt x="38" y="18"/>
                  </a:lnTo>
                  <a:lnTo>
                    <a:pt x="38" y="19"/>
                  </a:lnTo>
                  <a:lnTo>
                    <a:pt x="38" y="9"/>
                  </a:lnTo>
                  <a:lnTo>
                    <a:pt x="38" y="17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9" y="9"/>
                  </a:lnTo>
                  <a:lnTo>
                    <a:pt x="39" y="17"/>
                  </a:lnTo>
                  <a:lnTo>
                    <a:pt x="40" y="15"/>
                  </a:lnTo>
                  <a:lnTo>
                    <a:pt x="40" y="18"/>
                  </a:lnTo>
                  <a:lnTo>
                    <a:pt x="40" y="12"/>
                  </a:lnTo>
                  <a:lnTo>
                    <a:pt x="40" y="17"/>
                  </a:lnTo>
                  <a:lnTo>
                    <a:pt x="41" y="18"/>
                  </a:lnTo>
                  <a:lnTo>
                    <a:pt x="41" y="25"/>
                  </a:lnTo>
                  <a:lnTo>
                    <a:pt x="41" y="0"/>
                  </a:lnTo>
                  <a:lnTo>
                    <a:pt x="41" y="18"/>
                  </a:lnTo>
                  <a:lnTo>
                    <a:pt x="43" y="17"/>
                  </a:lnTo>
                  <a:lnTo>
                    <a:pt x="43" y="20"/>
                  </a:lnTo>
                  <a:lnTo>
                    <a:pt x="43" y="13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1486223" y="5861839"/>
              <a:ext cx="177524" cy="65344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5" y="19"/>
                </a:cxn>
                <a:cxn ang="0">
                  <a:pos x="6" y="14"/>
                </a:cxn>
                <a:cxn ang="0">
                  <a:pos x="7" y="15"/>
                </a:cxn>
                <a:cxn ang="0">
                  <a:pos x="7" y="17"/>
                </a:cxn>
                <a:cxn ang="0">
                  <a:pos x="8" y="13"/>
                </a:cxn>
                <a:cxn ang="0">
                  <a:pos x="10" y="19"/>
                </a:cxn>
                <a:cxn ang="0">
                  <a:pos x="11" y="12"/>
                </a:cxn>
                <a:cxn ang="0">
                  <a:pos x="11" y="17"/>
                </a:cxn>
                <a:cxn ang="0">
                  <a:pos x="12" y="10"/>
                </a:cxn>
                <a:cxn ang="0">
                  <a:pos x="13" y="24"/>
                </a:cxn>
                <a:cxn ang="0">
                  <a:pos x="15" y="17"/>
                </a:cxn>
                <a:cxn ang="0">
                  <a:pos x="16" y="13"/>
                </a:cxn>
                <a:cxn ang="0">
                  <a:pos x="17" y="18"/>
                </a:cxn>
                <a:cxn ang="0">
                  <a:pos x="17" y="13"/>
                </a:cxn>
                <a:cxn ang="0">
                  <a:pos x="18" y="8"/>
                </a:cxn>
                <a:cxn ang="0">
                  <a:pos x="20" y="17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8"/>
                </a:cxn>
                <a:cxn ang="0">
                  <a:pos x="23" y="0"/>
                </a:cxn>
                <a:cxn ang="0">
                  <a:pos x="25" y="18"/>
                </a:cxn>
                <a:cxn ang="0">
                  <a:pos x="26" y="19"/>
                </a:cxn>
                <a:cxn ang="0">
                  <a:pos x="26" y="14"/>
                </a:cxn>
                <a:cxn ang="0">
                  <a:pos x="27" y="12"/>
                </a:cxn>
                <a:cxn ang="0">
                  <a:pos x="28" y="23"/>
                </a:cxn>
                <a:cxn ang="0">
                  <a:pos x="30" y="14"/>
                </a:cxn>
                <a:cxn ang="0">
                  <a:pos x="30" y="15"/>
                </a:cxn>
                <a:cxn ang="0">
                  <a:pos x="31" y="8"/>
                </a:cxn>
                <a:cxn ang="0">
                  <a:pos x="32" y="10"/>
                </a:cxn>
                <a:cxn ang="0">
                  <a:pos x="33" y="23"/>
                </a:cxn>
                <a:cxn ang="0">
                  <a:pos x="35" y="17"/>
                </a:cxn>
                <a:cxn ang="0">
                  <a:pos x="35" y="15"/>
                </a:cxn>
                <a:cxn ang="0">
                  <a:pos x="36" y="10"/>
                </a:cxn>
                <a:cxn ang="0">
                  <a:pos x="37" y="12"/>
                </a:cxn>
                <a:cxn ang="0">
                  <a:pos x="38" y="22"/>
                </a:cxn>
                <a:cxn ang="0">
                  <a:pos x="40" y="19"/>
                </a:cxn>
                <a:cxn ang="0">
                  <a:pos x="41" y="10"/>
                </a:cxn>
                <a:cxn ang="0">
                  <a:pos x="42" y="19"/>
                </a:cxn>
                <a:cxn ang="0">
                  <a:pos x="43" y="18"/>
                </a:cxn>
              </a:cxnLst>
              <a:rect l="0" t="0" r="r" b="b"/>
              <a:pathLst>
                <a:path w="43" h="27">
                  <a:moveTo>
                    <a:pt x="0" y="13"/>
                  </a:moveTo>
                  <a:lnTo>
                    <a:pt x="0" y="19"/>
                  </a:lnTo>
                  <a:lnTo>
                    <a:pt x="1" y="20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22"/>
                  </a:lnTo>
                  <a:lnTo>
                    <a:pt x="3" y="13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9"/>
                  </a:lnTo>
                  <a:lnTo>
                    <a:pt x="6" y="12"/>
                  </a:lnTo>
                  <a:lnTo>
                    <a:pt x="7" y="15"/>
                  </a:lnTo>
                  <a:lnTo>
                    <a:pt x="7" y="19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8" y="15"/>
                  </a:lnTo>
                  <a:lnTo>
                    <a:pt x="8" y="24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10" y="13"/>
                  </a:lnTo>
                  <a:lnTo>
                    <a:pt x="10" y="19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12"/>
                  </a:lnTo>
                  <a:lnTo>
                    <a:pt x="11" y="19"/>
                  </a:lnTo>
                  <a:lnTo>
                    <a:pt x="11" y="10"/>
                  </a:lnTo>
                  <a:lnTo>
                    <a:pt x="11" y="17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10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3" y="24"/>
                  </a:lnTo>
                  <a:lnTo>
                    <a:pt x="13" y="9"/>
                  </a:lnTo>
                  <a:lnTo>
                    <a:pt x="13" y="18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2"/>
                  </a:lnTo>
                  <a:lnTo>
                    <a:pt x="16" y="13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8" y="12"/>
                  </a:lnTo>
                  <a:lnTo>
                    <a:pt x="18" y="20"/>
                  </a:lnTo>
                  <a:lnTo>
                    <a:pt x="18" y="8"/>
                  </a:lnTo>
                  <a:lnTo>
                    <a:pt x="18" y="17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9"/>
                  </a:lnTo>
                  <a:lnTo>
                    <a:pt x="20" y="12"/>
                  </a:lnTo>
                  <a:lnTo>
                    <a:pt x="21" y="13"/>
                  </a:lnTo>
                  <a:lnTo>
                    <a:pt x="21" y="17"/>
                  </a:lnTo>
                  <a:lnTo>
                    <a:pt x="21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9"/>
                  </a:lnTo>
                  <a:lnTo>
                    <a:pt x="22" y="18"/>
                  </a:lnTo>
                  <a:lnTo>
                    <a:pt x="23" y="14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23" y="18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9"/>
                  </a:lnTo>
                  <a:lnTo>
                    <a:pt x="25" y="17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7" y="13"/>
                  </a:lnTo>
                  <a:lnTo>
                    <a:pt x="27" y="18"/>
                  </a:lnTo>
                  <a:lnTo>
                    <a:pt x="27" y="12"/>
                  </a:lnTo>
                  <a:lnTo>
                    <a:pt x="27" y="17"/>
                  </a:lnTo>
                  <a:lnTo>
                    <a:pt x="28" y="18"/>
                  </a:lnTo>
                  <a:lnTo>
                    <a:pt x="28" y="23"/>
                  </a:lnTo>
                  <a:lnTo>
                    <a:pt x="28" y="3"/>
                  </a:lnTo>
                  <a:lnTo>
                    <a:pt x="28" y="17"/>
                  </a:lnTo>
                  <a:lnTo>
                    <a:pt x="30" y="14"/>
                  </a:lnTo>
                  <a:lnTo>
                    <a:pt x="30" y="20"/>
                  </a:lnTo>
                  <a:lnTo>
                    <a:pt x="30" y="10"/>
                  </a:lnTo>
                  <a:lnTo>
                    <a:pt x="30" y="15"/>
                  </a:lnTo>
                  <a:lnTo>
                    <a:pt x="31" y="17"/>
                  </a:lnTo>
                  <a:lnTo>
                    <a:pt x="31" y="22"/>
                  </a:lnTo>
                  <a:lnTo>
                    <a:pt x="31" y="8"/>
                  </a:lnTo>
                  <a:lnTo>
                    <a:pt x="31" y="15"/>
                  </a:lnTo>
                  <a:lnTo>
                    <a:pt x="32" y="17"/>
                  </a:lnTo>
                  <a:lnTo>
                    <a:pt x="32" y="10"/>
                  </a:lnTo>
                  <a:lnTo>
                    <a:pt x="32" y="19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14"/>
                  </a:lnTo>
                  <a:lnTo>
                    <a:pt x="33" y="18"/>
                  </a:lnTo>
                  <a:lnTo>
                    <a:pt x="35" y="17"/>
                  </a:lnTo>
                  <a:lnTo>
                    <a:pt x="35" y="19"/>
                  </a:lnTo>
                  <a:lnTo>
                    <a:pt x="35" y="13"/>
                  </a:lnTo>
                  <a:lnTo>
                    <a:pt x="35" y="15"/>
                  </a:lnTo>
                  <a:lnTo>
                    <a:pt x="36" y="17"/>
                  </a:lnTo>
                  <a:lnTo>
                    <a:pt x="36" y="20"/>
                  </a:lnTo>
                  <a:lnTo>
                    <a:pt x="36" y="10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37" y="12"/>
                  </a:lnTo>
                  <a:lnTo>
                    <a:pt x="38" y="13"/>
                  </a:lnTo>
                  <a:lnTo>
                    <a:pt x="38" y="23"/>
                  </a:lnTo>
                  <a:lnTo>
                    <a:pt x="38" y="22"/>
                  </a:lnTo>
                  <a:lnTo>
                    <a:pt x="40" y="20"/>
                  </a:lnTo>
                  <a:lnTo>
                    <a:pt x="40" y="12"/>
                  </a:lnTo>
                  <a:lnTo>
                    <a:pt x="40" y="19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1" y="10"/>
                  </a:lnTo>
                  <a:lnTo>
                    <a:pt x="41" y="15"/>
                  </a:lnTo>
                  <a:lnTo>
                    <a:pt x="42" y="17"/>
                  </a:lnTo>
                  <a:lnTo>
                    <a:pt x="42" y="19"/>
                  </a:lnTo>
                  <a:lnTo>
                    <a:pt x="42" y="13"/>
                  </a:lnTo>
                  <a:lnTo>
                    <a:pt x="42" y="15"/>
                  </a:lnTo>
                  <a:lnTo>
                    <a:pt x="43" y="18"/>
                  </a:lnTo>
                  <a:lnTo>
                    <a:pt x="43" y="27"/>
                  </a:lnTo>
                  <a:lnTo>
                    <a:pt x="43" y="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1663743" y="5873938"/>
              <a:ext cx="177524" cy="556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2" y="5"/>
                </a:cxn>
                <a:cxn ang="0">
                  <a:pos x="3" y="3"/>
                </a:cxn>
                <a:cxn ang="0">
                  <a:pos x="4" y="1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7" y="10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8"/>
                </a:cxn>
                <a:cxn ang="0">
                  <a:pos x="12" y="3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4" y="15"/>
                </a:cxn>
                <a:cxn ang="0">
                  <a:pos x="15" y="13"/>
                </a:cxn>
                <a:cxn ang="0">
                  <a:pos x="15" y="12"/>
                </a:cxn>
                <a:cxn ang="0">
                  <a:pos x="17" y="2"/>
                </a:cxn>
                <a:cxn ang="0">
                  <a:pos x="18" y="17"/>
                </a:cxn>
                <a:cxn ang="0">
                  <a:pos x="19" y="15"/>
                </a:cxn>
                <a:cxn ang="0">
                  <a:pos x="20" y="14"/>
                </a:cxn>
                <a:cxn ang="0">
                  <a:pos x="20" y="17"/>
                </a:cxn>
                <a:cxn ang="0">
                  <a:pos x="22" y="12"/>
                </a:cxn>
                <a:cxn ang="0">
                  <a:pos x="23" y="5"/>
                </a:cxn>
                <a:cxn ang="0">
                  <a:pos x="24" y="13"/>
                </a:cxn>
                <a:cxn ang="0">
                  <a:pos x="25" y="13"/>
                </a:cxn>
                <a:cxn ang="0">
                  <a:pos x="27" y="4"/>
                </a:cxn>
                <a:cxn ang="0">
                  <a:pos x="28" y="7"/>
                </a:cxn>
                <a:cxn ang="0">
                  <a:pos x="28" y="12"/>
                </a:cxn>
                <a:cxn ang="0">
                  <a:pos x="29" y="5"/>
                </a:cxn>
                <a:cxn ang="0">
                  <a:pos x="30" y="14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10"/>
                </a:cxn>
                <a:cxn ang="0">
                  <a:pos x="34" y="4"/>
                </a:cxn>
                <a:cxn ang="0">
                  <a:pos x="35" y="15"/>
                </a:cxn>
                <a:cxn ang="0">
                  <a:pos x="37" y="8"/>
                </a:cxn>
                <a:cxn ang="0">
                  <a:pos x="37" y="13"/>
                </a:cxn>
                <a:cxn ang="0">
                  <a:pos x="38" y="7"/>
                </a:cxn>
                <a:cxn ang="0">
                  <a:pos x="39" y="13"/>
                </a:cxn>
                <a:cxn ang="0">
                  <a:pos x="40" y="10"/>
                </a:cxn>
                <a:cxn ang="0">
                  <a:pos x="40" y="12"/>
                </a:cxn>
                <a:cxn ang="0">
                  <a:pos x="42" y="0"/>
                </a:cxn>
              </a:cxnLst>
              <a:rect l="0" t="0" r="r" b="b"/>
              <a:pathLst>
                <a:path w="43" h="23">
                  <a:moveTo>
                    <a:pt x="0" y="3"/>
                  </a:moveTo>
                  <a:lnTo>
                    <a:pt x="0" y="15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9"/>
                  </a:lnTo>
                  <a:lnTo>
                    <a:pt x="3" y="15"/>
                  </a:lnTo>
                  <a:lnTo>
                    <a:pt x="3" y="3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7"/>
                  </a:lnTo>
                  <a:lnTo>
                    <a:pt x="4" y="12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4"/>
                  </a:lnTo>
                  <a:lnTo>
                    <a:pt x="5" y="10"/>
                  </a:lnTo>
                  <a:lnTo>
                    <a:pt x="7" y="13"/>
                  </a:lnTo>
                  <a:lnTo>
                    <a:pt x="7" y="5"/>
                  </a:lnTo>
                  <a:lnTo>
                    <a:pt x="7" y="10"/>
                  </a:lnTo>
                  <a:lnTo>
                    <a:pt x="8" y="8"/>
                  </a:lnTo>
                  <a:lnTo>
                    <a:pt x="8" y="13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8"/>
                  </a:lnTo>
                  <a:lnTo>
                    <a:pt x="9" y="14"/>
                  </a:lnTo>
                  <a:lnTo>
                    <a:pt x="9" y="5"/>
                  </a:lnTo>
                  <a:lnTo>
                    <a:pt x="9" y="10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10" y="5"/>
                  </a:lnTo>
                  <a:lnTo>
                    <a:pt x="12" y="3"/>
                  </a:lnTo>
                  <a:lnTo>
                    <a:pt x="12" y="1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7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5" y="17"/>
                  </a:lnTo>
                  <a:lnTo>
                    <a:pt x="15" y="5"/>
                  </a:lnTo>
                  <a:lnTo>
                    <a:pt x="15" y="12"/>
                  </a:lnTo>
                  <a:lnTo>
                    <a:pt x="17" y="7"/>
                  </a:lnTo>
                  <a:lnTo>
                    <a:pt x="17" y="17"/>
                  </a:lnTo>
                  <a:lnTo>
                    <a:pt x="17" y="2"/>
                  </a:lnTo>
                  <a:lnTo>
                    <a:pt x="17" y="10"/>
                  </a:lnTo>
                  <a:lnTo>
                    <a:pt x="18" y="8"/>
                  </a:lnTo>
                  <a:lnTo>
                    <a:pt x="18" y="17"/>
                  </a:lnTo>
                  <a:lnTo>
                    <a:pt x="18" y="7"/>
                  </a:lnTo>
                  <a:lnTo>
                    <a:pt x="18" y="14"/>
                  </a:lnTo>
                  <a:lnTo>
                    <a:pt x="19" y="15"/>
                  </a:lnTo>
                  <a:lnTo>
                    <a:pt x="19" y="5"/>
                  </a:lnTo>
                  <a:lnTo>
                    <a:pt x="19" y="13"/>
                  </a:lnTo>
                  <a:lnTo>
                    <a:pt x="20" y="14"/>
                  </a:lnTo>
                  <a:lnTo>
                    <a:pt x="20" y="18"/>
                  </a:lnTo>
                  <a:lnTo>
                    <a:pt x="20" y="8"/>
                  </a:lnTo>
                  <a:lnTo>
                    <a:pt x="20" y="17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22" y="12"/>
                  </a:lnTo>
                  <a:lnTo>
                    <a:pt x="23" y="7"/>
                  </a:lnTo>
                  <a:lnTo>
                    <a:pt x="23" y="15"/>
                  </a:lnTo>
                  <a:lnTo>
                    <a:pt x="23" y="5"/>
                  </a:lnTo>
                  <a:lnTo>
                    <a:pt x="23" y="8"/>
                  </a:lnTo>
                  <a:lnTo>
                    <a:pt x="24" y="10"/>
                  </a:lnTo>
                  <a:lnTo>
                    <a:pt x="24" y="13"/>
                  </a:lnTo>
                  <a:lnTo>
                    <a:pt x="24" y="5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3"/>
                  </a:lnTo>
                  <a:lnTo>
                    <a:pt x="27" y="4"/>
                  </a:lnTo>
                  <a:lnTo>
                    <a:pt x="27" y="23"/>
                  </a:lnTo>
                  <a:lnTo>
                    <a:pt x="27" y="9"/>
                  </a:lnTo>
                  <a:lnTo>
                    <a:pt x="28" y="7"/>
                  </a:lnTo>
                  <a:lnTo>
                    <a:pt x="28" y="14"/>
                  </a:lnTo>
                  <a:lnTo>
                    <a:pt x="28" y="2"/>
                  </a:lnTo>
                  <a:lnTo>
                    <a:pt x="28" y="12"/>
                  </a:lnTo>
                  <a:lnTo>
                    <a:pt x="29" y="10"/>
                  </a:lnTo>
                  <a:lnTo>
                    <a:pt x="29" y="14"/>
                  </a:lnTo>
                  <a:lnTo>
                    <a:pt x="29" y="5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0" y="14"/>
                  </a:lnTo>
                  <a:lnTo>
                    <a:pt x="30" y="4"/>
                  </a:lnTo>
                  <a:lnTo>
                    <a:pt x="30" y="9"/>
                  </a:lnTo>
                  <a:lnTo>
                    <a:pt x="32" y="8"/>
                  </a:lnTo>
                  <a:lnTo>
                    <a:pt x="32" y="20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15"/>
                  </a:lnTo>
                  <a:lnTo>
                    <a:pt x="33" y="3"/>
                  </a:lnTo>
                  <a:lnTo>
                    <a:pt x="33" y="10"/>
                  </a:lnTo>
                  <a:lnTo>
                    <a:pt x="34" y="10"/>
                  </a:lnTo>
                  <a:lnTo>
                    <a:pt x="34" y="17"/>
                  </a:lnTo>
                  <a:lnTo>
                    <a:pt x="34" y="4"/>
                  </a:lnTo>
                  <a:lnTo>
                    <a:pt x="34" y="13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5" y="4"/>
                  </a:lnTo>
                  <a:lnTo>
                    <a:pt x="35" y="9"/>
                  </a:lnTo>
                  <a:lnTo>
                    <a:pt x="37" y="8"/>
                  </a:lnTo>
                  <a:lnTo>
                    <a:pt x="37" y="14"/>
                  </a:lnTo>
                  <a:lnTo>
                    <a:pt x="37" y="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8" y="13"/>
                  </a:lnTo>
                  <a:lnTo>
                    <a:pt x="38" y="7"/>
                  </a:lnTo>
                  <a:lnTo>
                    <a:pt x="38" y="12"/>
                  </a:lnTo>
                  <a:lnTo>
                    <a:pt x="39" y="10"/>
                  </a:lnTo>
                  <a:lnTo>
                    <a:pt x="39" y="13"/>
                  </a:lnTo>
                  <a:lnTo>
                    <a:pt x="39" y="5"/>
                  </a:lnTo>
                  <a:lnTo>
                    <a:pt x="39" y="12"/>
                  </a:lnTo>
                  <a:lnTo>
                    <a:pt x="40" y="10"/>
                  </a:lnTo>
                  <a:lnTo>
                    <a:pt x="40" y="15"/>
                  </a:lnTo>
                  <a:lnTo>
                    <a:pt x="40" y="5"/>
                  </a:lnTo>
                  <a:lnTo>
                    <a:pt x="40" y="12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42" y="13"/>
                  </a:lnTo>
                  <a:lnTo>
                    <a:pt x="43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Freeform 91"/>
            <p:cNvSpPr>
              <a:spLocks/>
            </p:cNvSpPr>
            <p:nvPr/>
          </p:nvSpPr>
          <p:spPr bwMode="auto">
            <a:xfrm>
              <a:off x="1841263" y="5866679"/>
              <a:ext cx="173392" cy="6292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8"/>
                </a:cxn>
                <a:cxn ang="0">
                  <a:pos x="2" y="15"/>
                </a:cxn>
                <a:cxn ang="0">
                  <a:pos x="4" y="16"/>
                </a:cxn>
                <a:cxn ang="0">
                  <a:pos x="4" y="13"/>
                </a:cxn>
                <a:cxn ang="0">
                  <a:pos x="5" y="17"/>
                </a:cxn>
                <a:cxn ang="0">
                  <a:pos x="6" y="10"/>
                </a:cxn>
                <a:cxn ang="0">
                  <a:pos x="7" y="18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8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14" y="12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7" y="16"/>
                </a:cxn>
                <a:cxn ang="0">
                  <a:pos x="19" y="13"/>
                </a:cxn>
                <a:cxn ang="0">
                  <a:pos x="19" y="15"/>
                </a:cxn>
                <a:cxn ang="0">
                  <a:pos x="20" y="8"/>
                </a:cxn>
                <a:cxn ang="0">
                  <a:pos x="21" y="17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4" y="8"/>
                </a:cxn>
                <a:cxn ang="0">
                  <a:pos x="25" y="18"/>
                </a:cxn>
                <a:cxn ang="0">
                  <a:pos x="26" y="16"/>
                </a:cxn>
                <a:cxn ang="0">
                  <a:pos x="27" y="11"/>
                </a:cxn>
                <a:cxn ang="0">
                  <a:pos x="27" y="13"/>
                </a:cxn>
                <a:cxn ang="0">
                  <a:pos x="29" y="17"/>
                </a:cxn>
                <a:cxn ang="0">
                  <a:pos x="30" y="18"/>
                </a:cxn>
                <a:cxn ang="0">
                  <a:pos x="31" y="8"/>
                </a:cxn>
                <a:cxn ang="0">
                  <a:pos x="32" y="17"/>
                </a:cxn>
                <a:cxn ang="0">
                  <a:pos x="34" y="23"/>
                </a:cxn>
                <a:cxn ang="0">
                  <a:pos x="35" y="12"/>
                </a:cxn>
                <a:cxn ang="0">
                  <a:pos x="35" y="16"/>
                </a:cxn>
                <a:cxn ang="0">
                  <a:pos x="36" y="12"/>
                </a:cxn>
                <a:cxn ang="0">
                  <a:pos x="37" y="17"/>
                </a:cxn>
                <a:cxn ang="0">
                  <a:pos x="39" y="17"/>
                </a:cxn>
                <a:cxn ang="0">
                  <a:pos x="39" y="18"/>
                </a:cxn>
                <a:cxn ang="0">
                  <a:pos x="40" y="15"/>
                </a:cxn>
                <a:cxn ang="0">
                  <a:pos x="41" y="6"/>
                </a:cxn>
              </a:cxnLst>
              <a:rect l="0" t="0" r="r" b="b"/>
              <a:pathLst>
                <a:path w="42" h="26">
                  <a:moveTo>
                    <a:pt x="0" y="15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1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"/>
                  </a:lnTo>
                  <a:lnTo>
                    <a:pt x="4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7" y="13"/>
                  </a:lnTo>
                  <a:lnTo>
                    <a:pt x="7" y="18"/>
                  </a:lnTo>
                  <a:lnTo>
                    <a:pt x="7" y="8"/>
                  </a:lnTo>
                  <a:lnTo>
                    <a:pt x="7" y="15"/>
                  </a:lnTo>
                  <a:lnTo>
                    <a:pt x="9" y="13"/>
                  </a:lnTo>
                  <a:lnTo>
                    <a:pt x="9" y="21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2" y="15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14" y="12"/>
                  </a:lnTo>
                  <a:lnTo>
                    <a:pt x="14" y="23"/>
                  </a:lnTo>
                  <a:lnTo>
                    <a:pt x="14" y="11"/>
                  </a:lnTo>
                  <a:lnTo>
                    <a:pt x="15" y="12"/>
                  </a:lnTo>
                  <a:lnTo>
                    <a:pt x="15" y="17"/>
                  </a:lnTo>
                  <a:lnTo>
                    <a:pt x="15" y="6"/>
                  </a:lnTo>
                  <a:lnTo>
                    <a:pt x="15" y="12"/>
                  </a:lnTo>
                  <a:lnTo>
                    <a:pt x="16" y="11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9" y="13"/>
                  </a:lnTo>
                  <a:lnTo>
                    <a:pt x="19" y="26"/>
                  </a:lnTo>
                  <a:lnTo>
                    <a:pt x="19" y="2"/>
                  </a:lnTo>
                  <a:lnTo>
                    <a:pt x="19" y="15"/>
                  </a:lnTo>
                  <a:lnTo>
                    <a:pt x="20" y="13"/>
                  </a:lnTo>
                  <a:lnTo>
                    <a:pt x="20" y="17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1" y="8"/>
                  </a:lnTo>
                  <a:lnTo>
                    <a:pt x="21" y="17"/>
                  </a:lnTo>
                  <a:lnTo>
                    <a:pt x="21" y="6"/>
                  </a:lnTo>
                  <a:lnTo>
                    <a:pt x="21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4" y="10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4" y="15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7" y="11"/>
                  </a:lnTo>
                  <a:lnTo>
                    <a:pt x="27" y="15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29" y="12"/>
                  </a:lnTo>
                  <a:lnTo>
                    <a:pt x="29" y="0"/>
                  </a:lnTo>
                  <a:lnTo>
                    <a:pt x="29" y="17"/>
                  </a:lnTo>
                  <a:lnTo>
                    <a:pt x="30" y="16"/>
                  </a:lnTo>
                  <a:lnTo>
                    <a:pt x="30" y="11"/>
                  </a:lnTo>
                  <a:lnTo>
                    <a:pt x="30" y="18"/>
                  </a:lnTo>
                  <a:lnTo>
                    <a:pt x="31" y="17"/>
                  </a:lnTo>
                  <a:lnTo>
                    <a:pt x="31" y="20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32" y="7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4" y="12"/>
                  </a:lnTo>
                  <a:lnTo>
                    <a:pt x="34" y="23"/>
                  </a:lnTo>
                  <a:lnTo>
                    <a:pt x="34" y="1"/>
                  </a:lnTo>
                  <a:lnTo>
                    <a:pt x="34" y="10"/>
                  </a:lnTo>
                  <a:lnTo>
                    <a:pt x="35" y="12"/>
                  </a:lnTo>
                  <a:lnTo>
                    <a:pt x="35" y="20"/>
                  </a:lnTo>
                  <a:lnTo>
                    <a:pt x="35" y="11"/>
                  </a:lnTo>
                  <a:lnTo>
                    <a:pt x="35" y="16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6" y="12"/>
                  </a:lnTo>
                  <a:lnTo>
                    <a:pt x="36" y="13"/>
                  </a:lnTo>
                  <a:lnTo>
                    <a:pt x="37" y="12"/>
                  </a:lnTo>
                  <a:lnTo>
                    <a:pt x="37" y="17"/>
                  </a:lnTo>
                  <a:lnTo>
                    <a:pt x="37" y="7"/>
                  </a:lnTo>
                  <a:lnTo>
                    <a:pt x="37" y="16"/>
                  </a:lnTo>
                  <a:lnTo>
                    <a:pt x="39" y="17"/>
                  </a:lnTo>
                  <a:lnTo>
                    <a:pt x="39" y="20"/>
                  </a:lnTo>
                  <a:lnTo>
                    <a:pt x="39" y="11"/>
                  </a:lnTo>
                  <a:lnTo>
                    <a:pt x="39" y="18"/>
                  </a:lnTo>
                  <a:lnTo>
                    <a:pt x="40" y="17"/>
                  </a:lnTo>
                  <a:lnTo>
                    <a:pt x="40" y="11"/>
                  </a:lnTo>
                  <a:lnTo>
                    <a:pt x="40" y="15"/>
                  </a:lnTo>
                  <a:lnTo>
                    <a:pt x="41" y="13"/>
                  </a:lnTo>
                  <a:lnTo>
                    <a:pt x="41" y="17"/>
                  </a:lnTo>
                  <a:lnTo>
                    <a:pt x="41" y="6"/>
                  </a:lnTo>
                  <a:lnTo>
                    <a:pt x="41" y="8"/>
                  </a:lnTo>
                  <a:lnTo>
                    <a:pt x="42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Freeform 92"/>
            <p:cNvSpPr>
              <a:spLocks/>
            </p:cNvSpPr>
            <p:nvPr/>
          </p:nvSpPr>
          <p:spPr bwMode="auto">
            <a:xfrm>
              <a:off x="2014657" y="5873938"/>
              <a:ext cx="177524" cy="556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2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2"/>
                </a:cxn>
                <a:cxn ang="0">
                  <a:pos x="5" y="15"/>
                </a:cxn>
                <a:cxn ang="0">
                  <a:pos x="7" y="10"/>
                </a:cxn>
                <a:cxn ang="0">
                  <a:pos x="7" y="12"/>
                </a:cxn>
                <a:cxn ang="0">
                  <a:pos x="8" y="5"/>
                </a:cxn>
                <a:cxn ang="0">
                  <a:pos x="9" y="12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3" y="7"/>
                </a:cxn>
                <a:cxn ang="0">
                  <a:pos x="14" y="14"/>
                </a:cxn>
                <a:cxn ang="0">
                  <a:pos x="15" y="12"/>
                </a:cxn>
                <a:cxn ang="0">
                  <a:pos x="15" y="9"/>
                </a:cxn>
                <a:cxn ang="0">
                  <a:pos x="17" y="3"/>
                </a:cxn>
                <a:cxn ang="0">
                  <a:pos x="18" y="0"/>
                </a:cxn>
                <a:cxn ang="0">
                  <a:pos x="19" y="15"/>
                </a:cxn>
                <a:cxn ang="0">
                  <a:pos x="20" y="8"/>
                </a:cxn>
                <a:cxn ang="0">
                  <a:pos x="20" y="9"/>
                </a:cxn>
                <a:cxn ang="0">
                  <a:pos x="22" y="4"/>
                </a:cxn>
                <a:cxn ang="0">
                  <a:pos x="23" y="4"/>
                </a:cxn>
                <a:cxn ang="0">
                  <a:pos x="24" y="14"/>
                </a:cxn>
                <a:cxn ang="0">
                  <a:pos x="25" y="10"/>
                </a:cxn>
                <a:cxn ang="0">
                  <a:pos x="27" y="8"/>
                </a:cxn>
                <a:cxn ang="0">
                  <a:pos x="28" y="10"/>
                </a:cxn>
                <a:cxn ang="0">
                  <a:pos x="29" y="14"/>
                </a:cxn>
                <a:cxn ang="0">
                  <a:pos x="30" y="10"/>
                </a:cxn>
                <a:cxn ang="0">
                  <a:pos x="30" y="13"/>
                </a:cxn>
                <a:cxn ang="0">
                  <a:pos x="32" y="7"/>
                </a:cxn>
                <a:cxn ang="0">
                  <a:pos x="33" y="7"/>
                </a:cxn>
                <a:cxn ang="0">
                  <a:pos x="34" y="7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7" y="3"/>
                </a:cxn>
                <a:cxn ang="0">
                  <a:pos x="38" y="3"/>
                </a:cxn>
                <a:cxn ang="0">
                  <a:pos x="39" y="17"/>
                </a:cxn>
                <a:cxn ang="0">
                  <a:pos x="40" y="10"/>
                </a:cxn>
                <a:cxn ang="0">
                  <a:pos x="40" y="12"/>
                </a:cxn>
                <a:cxn ang="0">
                  <a:pos x="42" y="5"/>
                </a:cxn>
              </a:cxnLst>
              <a:rect l="0" t="0" r="r" b="b"/>
              <a:pathLst>
                <a:path w="43" h="23">
                  <a:moveTo>
                    <a:pt x="0" y="9"/>
                  </a:moveTo>
                  <a:lnTo>
                    <a:pt x="0" y="1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2" y="23"/>
                  </a:lnTo>
                  <a:lnTo>
                    <a:pt x="2" y="4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4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14"/>
                  </a:lnTo>
                  <a:lnTo>
                    <a:pt x="4" y="2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5" y="15"/>
                  </a:lnTo>
                  <a:lnTo>
                    <a:pt x="5" y="5"/>
                  </a:lnTo>
                  <a:lnTo>
                    <a:pt x="5" y="12"/>
                  </a:lnTo>
                  <a:lnTo>
                    <a:pt x="7" y="10"/>
                  </a:lnTo>
                  <a:lnTo>
                    <a:pt x="7" y="20"/>
                  </a:lnTo>
                  <a:lnTo>
                    <a:pt x="7" y="4"/>
                  </a:lnTo>
                  <a:lnTo>
                    <a:pt x="7" y="12"/>
                  </a:lnTo>
                  <a:lnTo>
                    <a:pt x="8" y="9"/>
                  </a:lnTo>
                  <a:lnTo>
                    <a:pt x="8" y="17"/>
                  </a:lnTo>
                  <a:lnTo>
                    <a:pt x="8" y="5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12"/>
                  </a:lnTo>
                  <a:lnTo>
                    <a:pt x="9" y="5"/>
                  </a:lnTo>
                  <a:lnTo>
                    <a:pt x="9" y="5"/>
                  </a:lnTo>
                  <a:lnTo>
                    <a:pt x="10" y="7"/>
                  </a:lnTo>
                  <a:lnTo>
                    <a:pt x="10" y="15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7"/>
                  </a:lnTo>
                  <a:lnTo>
                    <a:pt x="13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5"/>
                  </a:lnTo>
                  <a:lnTo>
                    <a:pt x="14" y="10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5" y="5"/>
                  </a:lnTo>
                  <a:lnTo>
                    <a:pt x="15" y="9"/>
                  </a:lnTo>
                  <a:lnTo>
                    <a:pt x="17" y="8"/>
                  </a:lnTo>
                  <a:lnTo>
                    <a:pt x="17" y="13"/>
                  </a:lnTo>
                  <a:lnTo>
                    <a:pt x="17" y="3"/>
                  </a:lnTo>
                  <a:lnTo>
                    <a:pt x="18" y="2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18" y="12"/>
                  </a:lnTo>
                  <a:lnTo>
                    <a:pt x="19" y="10"/>
                  </a:lnTo>
                  <a:lnTo>
                    <a:pt x="19" y="15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14"/>
                  </a:lnTo>
                  <a:lnTo>
                    <a:pt x="20" y="5"/>
                  </a:lnTo>
                  <a:lnTo>
                    <a:pt x="20" y="9"/>
                  </a:lnTo>
                  <a:lnTo>
                    <a:pt x="22" y="8"/>
                  </a:lnTo>
                  <a:lnTo>
                    <a:pt x="22" y="20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15"/>
                  </a:lnTo>
                  <a:lnTo>
                    <a:pt x="23" y="4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5" y="10"/>
                  </a:lnTo>
                  <a:lnTo>
                    <a:pt x="25" y="14"/>
                  </a:lnTo>
                  <a:lnTo>
                    <a:pt x="25" y="7"/>
                  </a:lnTo>
                  <a:lnTo>
                    <a:pt x="27" y="8"/>
                  </a:lnTo>
                  <a:lnTo>
                    <a:pt x="27" y="18"/>
                  </a:lnTo>
                  <a:lnTo>
                    <a:pt x="27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0" y="15"/>
                  </a:lnTo>
                  <a:lnTo>
                    <a:pt x="30" y="5"/>
                  </a:lnTo>
                  <a:lnTo>
                    <a:pt x="30" y="13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2" y="7"/>
                  </a:lnTo>
                  <a:lnTo>
                    <a:pt x="33" y="9"/>
                  </a:lnTo>
                  <a:lnTo>
                    <a:pt x="33" y="19"/>
                  </a:lnTo>
                  <a:lnTo>
                    <a:pt x="33" y="7"/>
                  </a:lnTo>
                  <a:lnTo>
                    <a:pt x="33" y="13"/>
                  </a:lnTo>
                  <a:lnTo>
                    <a:pt x="34" y="12"/>
                  </a:lnTo>
                  <a:lnTo>
                    <a:pt x="34" y="7"/>
                  </a:lnTo>
                  <a:lnTo>
                    <a:pt x="34" y="10"/>
                  </a:lnTo>
                  <a:lnTo>
                    <a:pt x="35" y="12"/>
                  </a:lnTo>
                  <a:lnTo>
                    <a:pt x="35" y="13"/>
                  </a:lnTo>
                  <a:lnTo>
                    <a:pt x="35" y="5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8" y="7"/>
                  </a:lnTo>
                  <a:lnTo>
                    <a:pt x="38" y="19"/>
                  </a:lnTo>
                  <a:lnTo>
                    <a:pt x="38" y="3"/>
                  </a:lnTo>
                  <a:lnTo>
                    <a:pt x="38" y="7"/>
                  </a:lnTo>
                  <a:lnTo>
                    <a:pt x="39" y="7"/>
                  </a:lnTo>
                  <a:lnTo>
                    <a:pt x="39" y="17"/>
                  </a:lnTo>
                  <a:lnTo>
                    <a:pt x="39" y="4"/>
                  </a:lnTo>
                  <a:lnTo>
                    <a:pt x="39" y="12"/>
                  </a:lnTo>
                  <a:lnTo>
                    <a:pt x="40" y="10"/>
                  </a:lnTo>
                  <a:lnTo>
                    <a:pt x="40" y="15"/>
                  </a:lnTo>
                  <a:lnTo>
                    <a:pt x="40" y="7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2" y="13"/>
                  </a:lnTo>
                  <a:lnTo>
                    <a:pt x="42" y="5"/>
                  </a:lnTo>
                  <a:lnTo>
                    <a:pt x="42" y="8"/>
                  </a:lnTo>
                  <a:lnTo>
                    <a:pt x="43" y="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Freeform 93"/>
            <p:cNvSpPr>
              <a:spLocks/>
            </p:cNvSpPr>
            <p:nvPr/>
          </p:nvSpPr>
          <p:spPr bwMode="auto">
            <a:xfrm>
              <a:off x="2192177" y="5869098"/>
              <a:ext cx="169267" cy="6292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7"/>
                </a:cxn>
                <a:cxn ang="0">
                  <a:pos x="2" y="11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5" y="1"/>
                </a:cxn>
                <a:cxn ang="0">
                  <a:pos x="6" y="10"/>
                </a:cxn>
                <a:cxn ang="0">
                  <a:pos x="7" y="19"/>
                </a:cxn>
                <a:cxn ang="0">
                  <a:pos x="9" y="14"/>
                </a:cxn>
                <a:cxn ang="0">
                  <a:pos x="9" y="19"/>
                </a:cxn>
                <a:cxn ang="0">
                  <a:pos x="10" y="1"/>
                </a:cxn>
                <a:cxn ang="0">
                  <a:pos x="11" y="17"/>
                </a:cxn>
                <a:cxn ang="0">
                  <a:pos x="12" y="10"/>
                </a:cxn>
                <a:cxn ang="0">
                  <a:pos x="12" y="12"/>
                </a:cxn>
                <a:cxn ang="0">
                  <a:pos x="14" y="9"/>
                </a:cxn>
                <a:cxn ang="0">
                  <a:pos x="15" y="16"/>
                </a:cxn>
                <a:cxn ang="0">
                  <a:pos x="16" y="14"/>
                </a:cxn>
                <a:cxn ang="0">
                  <a:pos x="17" y="15"/>
                </a:cxn>
                <a:cxn ang="0">
                  <a:pos x="19" y="15"/>
                </a:cxn>
                <a:cxn ang="0">
                  <a:pos x="19" y="14"/>
                </a:cxn>
                <a:cxn ang="0">
                  <a:pos x="20" y="10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4" y="7"/>
                </a:cxn>
                <a:cxn ang="0">
                  <a:pos x="25" y="26"/>
                </a:cxn>
                <a:cxn ang="0">
                  <a:pos x="26" y="11"/>
                </a:cxn>
                <a:cxn ang="0">
                  <a:pos x="26" y="11"/>
                </a:cxn>
                <a:cxn ang="0">
                  <a:pos x="27" y="6"/>
                </a:cxn>
                <a:cxn ang="0">
                  <a:pos x="29" y="15"/>
                </a:cxn>
                <a:cxn ang="0">
                  <a:pos x="30" y="5"/>
                </a:cxn>
                <a:cxn ang="0">
                  <a:pos x="30" y="11"/>
                </a:cxn>
                <a:cxn ang="0">
                  <a:pos x="31" y="5"/>
                </a:cxn>
                <a:cxn ang="0">
                  <a:pos x="32" y="16"/>
                </a:cxn>
                <a:cxn ang="0">
                  <a:pos x="34" y="12"/>
                </a:cxn>
                <a:cxn ang="0">
                  <a:pos x="34" y="10"/>
                </a:cxn>
                <a:cxn ang="0">
                  <a:pos x="35" y="0"/>
                </a:cxn>
                <a:cxn ang="0">
                  <a:pos x="36" y="17"/>
                </a:cxn>
                <a:cxn ang="0">
                  <a:pos x="37" y="14"/>
                </a:cxn>
                <a:cxn ang="0">
                  <a:pos x="37" y="11"/>
                </a:cxn>
                <a:cxn ang="0">
                  <a:pos x="39" y="14"/>
                </a:cxn>
                <a:cxn ang="0">
                  <a:pos x="40" y="0"/>
                </a:cxn>
                <a:cxn ang="0">
                  <a:pos x="41" y="17"/>
                </a:cxn>
              </a:cxnLst>
              <a:rect l="0" t="0" r="r" b="b"/>
              <a:pathLst>
                <a:path w="41" h="26">
                  <a:moveTo>
                    <a:pt x="0" y="9"/>
                  </a:moveTo>
                  <a:lnTo>
                    <a:pt x="0" y="16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7"/>
                  </a:lnTo>
                  <a:lnTo>
                    <a:pt x="1" y="7"/>
                  </a:lnTo>
                  <a:lnTo>
                    <a:pt x="1" y="14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2" y="7"/>
                  </a:lnTo>
                  <a:lnTo>
                    <a:pt x="2" y="14"/>
                  </a:lnTo>
                  <a:lnTo>
                    <a:pt x="4" y="15"/>
                  </a:lnTo>
                  <a:lnTo>
                    <a:pt x="4" y="7"/>
                  </a:lnTo>
                  <a:lnTo>
                    <a:pt x="4" y="12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1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9"/>
                  </a:lnTo>
                  <a:lnTo>
                    <a:pt x="7" y="11"/>
                  </a:lnTo>
                  <a:lnTo>
                    <a:pt x="9" y="14"/>
                  </a:lnTo>
                  <a:lnTo>
                    <a:pt x="9" y="20"/>
                  </a:lnTo>
                  <a:lnTo>
                    <a:pt x="9" y="7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0" y="20"/>
                  </a:lnTo>
                  <a:lnTo>
                    <a:pt x="10" y="1"/>
                  </a:lnTo>
                  <a:lnTo>
                    <a:pt x="10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2" y="10"/>
                  </a:lnTo>
                  <a:lnTo>
                    <a:pt x="12" y="17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5" y="14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7"/>
                  </a:lnTo>
                  <a:lnTo>
                    <a:pt x="16" y="17"/>
                  </a:lnTo>
                  <a:lnTo>
                    <a:pt x="17" y="15"/>
                  </a:lnTo>
                  <a:lnTo>
                    <a:pt x="17" y="7"/>
                  </a:lnTo>
                  <a:lnTo>
                    <a:pt x="17" y="16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9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25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2" y="9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7"/>
                  </a:lnTo>
                  <a:lnTo>
                    <a:pt x="24" y="15"/>
                  </a:lnTo>
                  <a:lnTo>
                    <a:pt x="25" y="14"/>
                  </a:lnTo>
                  <a:lnTo>
                    <a:pt x="25" y="26"/>
                  </a:lnTo>
                  <a:lnTo>
                    <a:pt x="25" y="4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6" y="16"/>
                  </a:lnTo>
                  <a:lnTo>
                    <a:pt x="26" y="6"/>
                  </a:lnTo>
                  <a:lnTo>
                    <a:pt x="26" y="11"/>
                  </a:lnTo>
                  <a:lnTo>
                    <a:pt x="27" y="9"/>
                  </a:lnTo>
                  <a:lnTo>
                    <a:pt x="27" y="19"/>
                  </a:lnTo>
                  <a:lnTo>
                    <a:pt x="27" y="6"/>
                  </a:lnTo>
                  <a:lnTo>
                    <a:pt x="27" y="11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6"/>
                  </a:lnTo>
                  <a:lnTo>
                    <a:pt x="29" y="7"/>
                  </a:lnTo>
                  <a:lnTo>
                    <a:pt x="30" y="5"/>
                  </a:lnTo>
                  <a:lnTo>
                    <a:pt x="30" y="16"/>
                  </a:lnTo>
                  <a:lnTo>
                    <a:pt x="30" y="2"/>
                  </a:lnTo>
                  <a:lnTo>
                    <a:pt x="30" y="11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31" y="5"/>
                  </a:lnTo>
                  <a:lnTo>
                    <a:pt x="31" y="14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32" y="9"/>
                  </a:lnTo>
                  <a:lnTo>
                    <a:pt x="32" y="14"/>
                  </a:lnTo>
                  <a:lnTo>
                    <a:pt x="34" y="12"/>
                  </a:lnTo>
                  <a:lnTo>
                    <a:pt x="34" y="16"/>
                  </a:lnTo>
                  <a:lnTo>
                    <a:pt x="34" y="6"/>
                  </a:lnTo>
                  <a:lnTo>
                    <a:pt x="34" y="10"/>
                  </a:lnTo>
                  <a:lnTo>
                    <a:pt x="35" y="7"/>
                  </a:lnTo>
                  <a:lnTo>
                    <a:pt x="35" y="16"/>
                  </a:lnTo>
                  <a:lnTo>
                    <a:pt x="35" y="0"/>
                  </a:lnTo>
                  <a:lnTo>
                    <a:pt x="35" y="15"/>
                  </a:lnTo>
                  <a:lnTo>
                    <a:pt x="36" y="16"/>
                  </a:lnTo>
                  <a:lnTo>
                    <a:pt x="36" y="17"/>
                  </a:lnTo>
                  <a:lnTo>
                    <a:pt x="36" y="9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7" y="21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39" y="12"/>
                  </a:lnTo>
                  <a:lnTo>
                    <a:pt x="39" y="9"/>
                  </a:lnTo>
                  <a:lnTo>
                    <a:pt x="39" y="14"/>
                  </a:lnTo>
                  <a:lnTo>
                    <a:pt x="40" y="15"/>
                  </a:lnTo>
                  <a:lnTo>
                    <a:pt x="40" y="21"/>
                  </a:lnTo>
                  <a:lnTo>
                    <a:pt x="40" y="0"/>
                  </a:lnTo>
                  <a:lnTo>
                    <a:pt x="40" y="12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9"/>
                  </a:lnTo>
                  <a:lnTo>
                    <a:pt x="41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2361441" y="5866679"/>
              <a:ext cx="177524" cy="65344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3" y="15"/>
                </a:cxn>
                <a:cxn ang="0">
                  <a:pos x="3" y="12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0" y="18"/>
                </a:cxn>
                <a:cxn ang="0">
                  <a:pos x="11" y="15"/>
                </a:cxn>
                <a:cxn ang="0">
                  <a:pos x="11" y="11"/>
                </a:cxn>
                <a:cxn ang="0">
                  <a:pos x="13" y="13"/>
                </a:cxn>
                <a:cxn ang="0">
                  <a:pos x="14" y="5"/>
                </a:cxn>
                <a:cxn ang="0">
                  <a:pos x="15" y="18"/>
                </a:cxn>
                <a:cxn ang="0">
                  <a:pos x="16" y="18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9" y="6"/>
                </a:cxn>
                <a:cxn ang="0">
                  <a:pos x="20" y="17"/>
                </a:cxn>
                <a:cxn ang="0">
                  <a:pos x="21" y="13"/>
                </a:cxn>
                <a:cxn ang="0">
                  <a:pos x="21" y="12"/>
                </a:cxn>
                <a:cxn ang="0">
                  <a:pos x="23" y="8"/>
                </a:cxn>
                <a:cxn ang="0">
                  <a:pos x="24" y="20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8" y="11"/>
                </a:cxn>
                <a:cxn ang="0">
                  <a:pos x="28" y="15"/>
                </a:cxn>
                <a:cxn ang="0">
                  <a:pos x="29" y="0"/>
                </a:cxn>
                <a:cxn ang="0">
                  <a:pos x="30" y="20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33" y="10"/>
                </a:cxn>
                <a:cxn ang="0">
                  <a:pos x="34" y="20"/>
                </a:cxn>
                <a:cxn ang="0">
                  <a:pos x="35" y="21"/>
                </a:cxn>
                <a:cxn ang="0">
                  <a:pos x="36" y="12"/>
                </a:cxn>
                <a:cxn ang="0">
                  <a:pos x="38" y="17"/>
                </a:cxn>
                <a:cxn ang="0">
                  <a:pos x="39" y="13"/>
                </a:cxn>
                <a:cxn ang="0">
                  <a:pos x="40" y="21"/>
                </a:cxn>
                <a:cxn ang="0">
                  <a:pos x="40" y="12"/>
                </a:cxn>
                <a:cxn ang="0">
                  <a:pos x="41" y="8"/>
                </a:cxn>
                <a:cxn ang="0">
                  <a:pos x="43" y="20"/>
                </a:cxn>
              </a:cxnLst>
              <a:rect l="0" t="0" r="r" b="b"/>
              <a:pathLst>
                <a:path w="43" h="27">
                  <a:moveTo>
                    <a:pt x="0" y="17"/>
                  </a:moveTo>
                  <a:lnTo>
                    <a:pt x="1" y="15"/>
                  </a:lnTo>
                  <a:lnTo>
                    <a:pt x="1" y="20"/>
                  </a:lnTo>
                  <a:lnTo>
                    <a:pt x="1" y="8"/>
                  </a:lnTo>
                  <a:lnTo>
                    <a:pt x="1" y="16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5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6" y="13"/>
                  </a:lnTo>
                  <a:lnTo>
                    <a:pt x="6" y="20"/>
                  </a:lnTo>
                  <a:lnTo>
                    <a:pt x="6" y="10"/>
                  </a:lnTo>
                  <a:lnTo>
                    <a:pt x="6" y="13"/>
                  </a:lnTo>
                  <a:lnTo>
                    <a:pt x="8" y="12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3"/>
                  </a:lnTo>
                  <a:lnTo>
                    <a:pt x="9" y="15"/>
                  </a:lnTo>
                  <a:lnTo>
                    <a:pt x="9" y="23"/>
                  </a:lnTo>
                  <a:lnTo>
                    <a:pt x="9" y="7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0" y="18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3" y="18"/>
                  </a:lnTo>
                  <a:lnTo>
                    <a:pt x="13" y="13"/>
                  </a:lnTo>
                  <a:lnTo>
                    <a:pt x="14" y="15"/>
                  </a:lnTo>
                  <a:lnTo>
                    <a:pt x="14" y="27"/>
                  </a:lnTo>
                  <a:lnTo>
                    <a:pt x="14" y="5"/>
                  </a:lnTo>
                  <a:lnTo>
                    <a:pt x="14" y="13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8"/>
                  </a:lnTo>
                  <a:lnTo>
                    <a:pt x="15" y="17"/>
                  </a:lnTo>
                  <a:lnTo>
                    <a:pt x="16" y="18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18" y="15"/>
                  </a:lnTo>
                  <a:lnTo>
                    <a:pt x="18" y="17"/>
                  </a:lnTo>
                  <a:lnTo>
                    <a:pt x="18" y="10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6"/>
                  </a:lnTo>
                  <a:lnTo>
                    <a:pt x="19" y="6"/>
                  </a:lnTo>
                  <a:lnTo>
                    <a:pt x="19" y="12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10"/>
                  </a:lnTo>
                  <a:lnTo>
                    <a:pt x="20" y="15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3" y="16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5" y="16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7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8" y="16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9" y="13"/>
                  </a:lnTo>
                  <a:lnTo>
                    <a:pt x="29" y="21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30" y="13"/>
                  </a:lnTo>
                  <a:lnTo>
                    <a:pt x="30" y="20"/>
                  </a:lnTo>
                  <a:lnTo>
                    <a:pt x="30" y="8"/>
                  </a:lnTo>
                  <a:lnTo>
                    <a:pt x="30" y="15"/>
                  </a:lnTo>
                  <a:lnTo>
                    <a:pt x="31" y="16"/>
                  </a:lnTo>
                  <a:lnTo>
                    <a:pt x="31" y="18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4" y="12"/>
                  </a:lnTo>
                  <a:lnTo>
                    <a:pt x="34" y="20"/>
                  </a:lnTo>
                  <a:lnTo>
                    <a:pt x="34" y="8"/>
                  </a:lnTo>
                  <a:lnTo>
                    <a:pt x="35" y="7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8" y="13"/>
                  </a:lnTo>
                  <a:lnTo>
                    <a:pt x="38" y="17"/>
                  </a:lnTo>
                  <a:lnTo>
                    <a:pt x="38" y="8"/>
                  </a:lnTo>
                  <a:lnTo>
                    <a:pt x="38" y="15"/>
                  </a:lnTo>
                  <a:lnTo>
                    <a:pt x="39" y="13"/>
                  </a:lnTo>
                  <a:lnTo>
                    <a:pt x="39" y="8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0" y="22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3" y="15"/>
                  </a:lnTo>
                  <a:lnTo>
                    <a:pt x="43" y="20"/>
                  </a:lnTo>
                  <a:lnTo>
                    <a:pt x="43" y="10"/>
                  </a:lnTo>
                  <a:lnTo>
                    <a:pt x="43" y="1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538961" y="5861839"/>
              <a:ext cx="177524" cy="67762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2" y="19"/>
                </a:cxn>
                <a:cxn ang="0">
                  <a:pos x="2" y="15"/>
                </a:cxn>
                <a:cxn ang="0">
                  <a:pos x="3" y="10"/>
                </a:cxn>
                <a:cxn ang="0">
                  <a:pos x="5" y="12"/>
                </a:cxn>
                <a:cxn ang="0">
                  <a:pos x="6" y="8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0" y="17"/>
                </a:cxn>
                <a:cxn ang="0">
                  <a:pos x="11" y="14"/>
                </a:cxn>
                <a:cxn ang="0">
                  <a:pos x="11" y="15"/>
                </a:cxn>
                <a:cxn ang="0">
                  <a:pos x="12" y="0"/>
                </a:cxn>
                <a:cxn ang="0">
                  <a:pos x="13" y="22"/>
                </a:cxn>
                <a:cxn ang="0">
                  <a:pos x="15" y="19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7" y="20"/>
                </a:cxn>
                <a:cxn ang="0">
                  <a:pos x="18" y="13"/>
                </a:cxn>
                <a:cxn ang="0">
                  <a:pos x="20" y="22"/>
                </a:cxn>
                <a:cxn ang="0">
                  <a:pos x="21" y="20"/>
                </a:cxn>
                <a:cxn ang="0">
                  <a:pos x="21" y="23"/>
                </a:cxn>
                <a:cxn ang="0">
                  <a:pos x="22" y="15"/>
                </a:cxn>
                <a:cxn ang="0">
                  <a:pos x="23" y="12"/>
                </a:cxn>
                <a:cxn ang="0">
                  <a:pos x="25" y="19"/>
                </a:cxn>
                <a:cxn ang="0">
                  <a:pos x="26" y="13"/>
                </a:cxn>
                <a:cxn ang="0">
                  <a:pos x="26" y="17"/>
                </a:cxn>
                <a:cxn ang="0">
                  <a:pos x="27" y="10"/>
                </a:cxn>
                <a:cxn ang="0">
                  <a:pos x="28" y="18"/>
                </a:cxn>
                <a:cxn ang="0">
                  <a:pos x="30" y="18"/>
                </a:cxn>
                <a:cxn ang="0">
                  <a:pos x="31" y="19"/>
                </a:cxn>
                <a:cxn ang="0">
                  <a:pos x="32" y="28"/>
                </a:cxn>
                <a:cxn ang="0">
                  <a:pos x="33" y="17"/>
                </a:cxn>
                <a:cxn ang="0">
                  <a:pos x="33" y="10"/>
                </a:cxn>
                <a:cxn ang="0">
                  <a:pos x="35" y="10"/>
                </a:cxn>
                <a:cxn ang="0">
                  <a:pos x="36" y="22"/>
                </a:cxn>
                <a:cxn ang="0">
                  <a:pos x="37" y="14"/>
                </a:cxn>
                <a:cxn ang="0">
                  <a:pos x="37" y="13"/>
                </a:cxn>
                <a:cxn ang="0">
                  <a:pos x="38" y="10"/>
                </a:cxn>
                <a:cxn ang="0">
                  <a:pos x="40" y="20"/>
                </a:cxn>
                <a:cxn ang="0">
                  <a:pos x="41" y="12"/>
                </a:cxn>
                <a:cxn ang="0">
                  <a:pos x="41" y="13"/>
                </a:cxn>
                <a:cxn ang="0">
                  <a:pos x="42" y="4"/>
                </a:cxn>
              </a:cxnLst>
              <a:rect l="0" t="0" r="r" b="b"/>
              <a:pathLst>
                <a:path w="43" h="28">
                  <a:moveTo>
                    <a:pt x="0" y="19"/>
                  </a:moveTo>
                  <a:lnTo>
                    <a:pt x="1" y="17"/>
                  </a:lnTo>
                  <a:lnTo>
                    <a:pt x="1" y="20"/>
                  </a:lnTo>
                  <a:lnTo>
                    <a:pt x="1" y="8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8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3" y="1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6" y="8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7" y="9"/>
                  </a:lnTo>
                  <a:lnTo>
                    <a:pt x="8" y="12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2" y="0"/>
                  </a:lnTo>
                  <a:lnTo>
                    <a:pt x="12" y="17"/>
                  </a:lnTo>
                  <a:lnTo>
                    <a:pt x="13" y="19"/>
                  </a:lnTo>
                  <a:lnTo>
                    <a:pt x="13" y="22"/>
                  </a:lnTo>
                  <a:lnTo>
                    <a:pt x="13" y="7"/>
                  </a:lnTo>
                  <a:lnTo>
                    <a:pt x="13" y="18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0"/>
                  </a:lnTo>
                  <a:lnTo>
                    <a:pt x="15" y="18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20"/>
                  </a:lnTo>
                  <a:lnTo>
                    <a:pt x="17" y="22"/>
                  </a:lnTo>
                  <a:lnTo>
                    <a:pt x="17" y="8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3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0" y="10"/>
                  </a:lnTo>
                  <a:lnTo>
                    <a:pt x="20" y="18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21" y="12"/>
                  </a:lnTo>
                  <a:lnTo>
                    <a:pt x="21" y="23"/>
                  </a:lnTo>
                  <a:lnTo>
                    <a:pt x="22" y="2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8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6" y="17"/>
                  </a:lnTo>
                  <a:lnTo>
                    <a:pt x="27" y="15"/>
                  </a:lnTo>
                  <a:lnTo>
                    <a:pt x="27" y="25"/>
                  </a:lnTo>
                  <a:lnTo>
                    <a:pt x="27" y="10"/>
                  </a:lnTo>
                  <a:lnTo>
                    <a:pt x="27" y="13"/>
                  </a:lnTo>
                  <a:lnTo>
                    <a:pt x="28" y="14"/>
                  </a:lnTo>
                  <a:lnTo>
                    <a:pt x="28" y="18"/>
                  </a:lnTo>
                  <a:lnTo>
                    <a:pt x="28" y="9"/>
                  </a:lnTo>
                  <a:lnTo>
                    <a:pt x="30" y="10"/>
                  </a:lnTo>
                  <a:lnTo>
                    <a:pt x="30" y="18"/>
                  </a:lnTo>
                  <a:lnTo>
                    <a:pt x="30" y="17"/>
                  </a:lnTo>
                  <a:lnTo>
                    <a:pt x="31" y="15"/>
                  </a:lnTo>
                  <a:lnTo>
                    <a:pt x="31" y="19"/>
                  </a:lnTo>
                  <a:lnTo>
                    <a:pt x="31" y="13"/>
                  </a:lnTo>
                  <a:lnTo>
                    <a:pt x="32" y="13"/>
                  </a:lnTo>
                  <a:lnTo>
                    <a:pt x="32" y="28"/>
                  </a:lnTo>
                  <a:lnTo>
                    <a:pt x="32" y="7"/>
                  </a:lnTo>
                  <a:lnTo>
                    <a:pt x="32" y="18"/>
                  </a:lnTo>
                  <a:lnTo>
                    <a:pt x="33" y="17"/>
                  </a:lnTo>
                  <a:lnTo>
                    <a:pt x="33" y="18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5" y="12"/>
                  </a:lnTo>
                  <a:lnTo>
                    <a:pt x="35" y="20"/>
                  </a:lnTo>
                  <a:lnTo>
                    <a:pt x="35" y="10"/>
                  </a:lnTo>
                  <a:lnTo>
                    <a:pt x="35" y="13"/>
                  </a:lnTo>
                  <a:lnTo>
                    <a:pt x="36" y="17"/>
                  </a:lnTo>
                  <a:lnTo>
                    <a:pt x="36" y="22"/>
                  </a:lnTo>
                  <a:lnTo>
                    <a:pt x="36" y="7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38" y="15"/>
                  </a:lnTo>
                  <a:lnTo>
                    <a:pt x="38" y="19"/>
                  </a:lnTo>
                  <a:lnTo>
                    <a:pt x="38" y="10"/>
                  </a:lnTo>
                  <a:lnTo>
                    <a:pt x="38" y="13"/>
                  </a:lnTo>
                  <a:lnTo>
                    <a:pt x="40" y="14"/>
                  </a:lnTo>
                  <a:lnTo>
                    <a:pt x="40" y="20"/>
                  </a:lnTo>
                  <a:lnTo>
                    <a:pt x="40" y="9"/>
                  </a:lnTo>
                  <a:lnTo>
                    <a:pt x="40" y="14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2" y="10"/>
                  </a:lnTo>
                  <a:lnTo>
                    <a:pt x="42" y="17"/>
                  </a:lnTo>
                  <a:lnTo>
                    <a:pt x="42" y="4"/>
                  </a:lnTo>
                  <a:lnTo>
                    <a:pt x="42" y="14"/>
                  </a:lnTo>
                  <a:lnTo>
                    <a:pt x="43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2716487" y="5861839"/>
              <a:ext cx="173392" cy="677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20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2"/>
                </a:cxn>
                <a:cxn ang="0">
                  <a:pos x="5" y="20"/>
                </a:cxn>
                <a:cxn ang="0">
                  <a:pos x="7" y="17"/>
                </a:cxn>
                <a:cxn ang="0">
                  <a:pos x="7" y="15"/>
                </a:cxn>
                <a:cxn ang="0">
                  <a:pos x="8" y="13"/>
                </a:cxn>
                <a:cxn ang="0">
                  <a:pos x="9" y="22"/>
                </a:cxn>
                <a:cxn ang="0">
                  <a:pos x="10" y="15"/>
                </a:cxn>
                <a:cxn ang="0">
                  <a:pos x="10" y="12"/>
                </a:cxn>
                <a:cxn ang="0">
                  <a:pos x="12" y="12"/>
                </a:cxn>
                <a:cxn ang="0">
                  <a:pos x="13" y="19"/>
                </a:cxn>
                <a:cxn ang="0">
                  <a:pos x="14" y="27"/>
                </a:cxn>
                <a:cxn ang="0">
                  <a:pos x="15" y="10"/>
                </a:cxn>
                <a:cxn ang="0">
                  <a:pos x="17" y="14"/>
                </a:cxn>
                <a:cxn ang="0">
                  <a:pos x="17" y="15"/>
                </a:cxn>
                <a:cxn ang="0">
                  <a:pos x="18" y="12"/>
                </a:cxn>
                <a:cxn ang="0">
                  <a:pos x="19" y="28"/>
                </a:cxn>
                <a:cxn ang="0">
                  <a:pos x="20" y="17"/>
                </a:cxn>
                <a:cxn ang="0">
                  <a:pos x="20" y="15"/>
                </a:cxn>
                <a:cxn ang="0">
                  <a:pos x="22" y="12"/>
                </a:cxn>
                <a:cxn ang="0">
                  <a:pos x="23" y="13"/>
                </a:cxn>
                <a:cxn ang="0">
                  <a:pos x="24" y="18"/>
                </a:cxn>
                <a:cxn ang="0">
                  <a:pos x="25" y="15"/>
                </a:cxn>
                <a:cxn ang="0">
                  <a:pos x="25" y="15"/>
                </a:cxn>
                <a:cxn ang="0">
                  <a:pos x="27" y="10"/>
                </a:cxn>
                <a:cxn ang="0">
                  <a:pos x="28" y="17"/>
                </a:cxn>
                <a:cxn ang="0">
                  <a:pos x="29" y="18"/>
                </a:cxn>
                <a:cxn ang="0">
                  <a:pos x="29" y="14"/>
                </a:cxn>
                <a:cxn ang="0">
                  <a:pos x="30" y="13"/>
                </a:cxn>
                <a:cxn ang="0">
                  <a:pos x="32" y="22"/>
                </a:cxn>
                <a:cxn ang="0">
                  <a:pos x="33" y="13"/>
                </a:cxn>
                <a:cxn ang="0">
                  <a:pos x="34" y="19"/>
                </a:cxn>
                <a:cxn ang="0">
                  <a:pos x="34" y="13"/>
                </a:cxn>
                <a:cxn ang="0">
                  <a:pos x="35" y="12"/>
                </a:cxn>
                <a:cxn ang="0">
                  <a:pos x="37" y="20"/>
                </a:cxn>
                <a:cxn ang="0">
                  <a:pos x="38" y="14"/>
                </a:cxn>
                <a:cxn ang="0">
                  <a:pos x="39" y="19"/>
                </a:cxn>
                <a:cxn ang="0">
                  <a:pos x="39" y="18"/>
                </a:cxn>
                <a:cxn ang="0">
                  <a:pos x="40" y="13"/>
                </a:cxn>
              </a:cxnLst>
              <a:rect l="0" t="0" r="r" b="b"/>
              <a:pathLst>
                <a:path w="42" h="28">
                  <a:moveTo>
                    <a:pt x="0" y="15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3" y="19"/>
                  </a:lnTo>
                  <a:lnTo>
                    <a:pt x="3" y="10"/>
                  </a:lnTo>
                  <a:lnTo>
                    <a:pt x="3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"/>
                  </a:lnTo>
                  <a:lnTo>
                    <a:pt x="4" y="19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7" y="17"/>
                  </a:lnTo>
                  <a:lnTo>
                    <a:pt x="7" y="22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9" y="15"/>
                  </a:lnTo>
                  <a:lnTo>
                    <a:pt x="9" y="22"/>
                  </a:lnTo>
                  <a:lnTo>
                    <a:pt x="9" y="9"/>
                  </a:lnTo>
                  <a:lnTo>
                    <a:pt x="9" y="17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10"/>
                  </a:lnTo>
                  <a:lnTo>
                    <a:pt x="14" y="13"/>
                  </a:lnTo>
                  <a:lnTo>
                    <a:pt x="14" y="27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5" y="20"/>
                  </a:lnTo>
                  <a:lnTo>
                    <a:pt x="15" y="14"/>
                  </a:lnTo>
                  <a:lnTo>
                    <a:pt x="17" y="14"/>
                  </a:lnTo>
                  <a:lnTo>
                    <a:pt x="17" y="18"/>
                  </a:lnTo>
                  <a:lnTo>
                    <a:pt x="17" y="10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2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19" y="28"/>
                  </a:lnTo>
                  <a:lnTo>
                    <a:pt x="19" y="4"/>
                  </a:lnTo>
                  <a:lnTo>
                    <a:pt x="19" y="18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0"/>
                  </a:lnTo>
                  <a:lnTo>
                    <a:pt x="20" y="15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22" y="12"/>
                  </a:lnTo>
                  <a:lnTo>
                    <a:pt x="22" y="17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24" y="8"/>
                  </a:lnTo>
                  <a:lnTo>
                    <a:pt x="24" y="17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8" y="13"/>
                  </a:lnTo>
                  <a:lnTo>
                    <a:pt x="28" y="17"/>
                  </a:lnTo>
                  <a:lnTo>
                    <a:pt x="28" y="10"/>
                  </a:lnTo>
                  <a:lnTo>
                    <a:pt x="28" y="15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30" y="19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2" y="15"/>
                  </a:lnTo>
                  <a:lnTo>
                    <a:pt x="32" y="22"/>
                  </a:lnTo>
                  <a:lnTo>
                    <a:pt x="32" y="12"/>
                  </a:lnTo>
                  <a:lnTo>
                    <a:pt x="32" y="14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3" y="18"/>
                  </a:lnTo>
                  <a:lnTo>
                    <a:pt x="34" y="19"/>
                  </a:lnTo>
                  <a:lnTo>
                    <a:pt x="34" y="23"/>
                  </a:lnTo>
                  <a:lnTo>
                    <a:pt x="34" y="5"/>
                  </a:lnTo>
                  <a:lnTo>
                    <a:pt x="34" y="13"/>
                  </a:lnTo>
                  <a:lnTo>
                    <a:pt x="35" y="15"/>
                  </a:lnTo>
                  <a:lnTo>
                    <a:pt x="35" y="18"/>
                  </a:lnTo>
                  <a:lnTo>
                    <a:pt x="35" y="12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7" y="20"/>
                  </a:lnTo>
                  <a:lnTo>
                    <a:pt x="37" y="14"/>
                  </a:lnTo>
                  <a:lnTo>
                    <a:pt x="37" y="15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38" y="20"/>
                  </a:lnTo>
                  <a:lnTo>
                    <a:pt x="39" y="19"/>
                  </a:lnTo>
                  <a:lnTo>
                    <a:pt x="39" y="23"/>
                  </a:lnTo>
                  <a:lnTo>
                    <a:pt x="39" y="9"/>
                  </a:lnTo>
                  <a:lnTo>
                    <a:pt x="39" y="18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40" y="13"/>
                  </a:lnTo>
                  <a:lnTo>
                    <a:pt x="40" y="14"/>
                  </a:lnTo>
                  <a:lnTo>
                    <a:pt x="42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2889879" y="5869098"/>
              <a:ext cx="169267" cy="6050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7"/>
                </a:cxn>
                <a:cxn ang="0">
                  <a:pos x="2" y="12"/>
                </a:cxn>
                <a:cxn ang="0">
                  <a:pos x="3" y="17"/>
                </a:cxn>
                <a:cxn ang="0">
                  <a:pos x="3" y="14"/>
                </a:cxn>
                <a:cxn ang="0">
                  <a:pos x="5" y="7"/>
                </a:cxn>
                <a:cxn ang="0">
                  <a:pos x="6" y="19"/>
                </a:cxn>
                <a:cxn ang="0">
                  <a:pos x="7" y="14"/>
                </a:cxn>
                <a:cxn ang="0">
                  <a:pos x="8" y="21"/>
                </a:cxn>
                <a:cxn ang="0">
                  <a:pos x="8" y="12"/>
                </a:cxn>
                <a:cxn ang="0">
                  <a:pos x="10" y="6"/>
                </a:cxn>
                <a:cxn ang="0">
                  <a:pos x="11" y="19"/>
                </a:cxn>
                <a:cxn ang="0">
                  <a:pos x="12" y="11"/>
                </a:cxn>
                <a:cxn ang="0">
                  <a:pos x="12" y="12"/>
                </a:cxn>
                <a:cxn ang="0">
                  <a:pos x="13" y="6"/>
                </a:cxn>
                <a:cxn ang="0">
                  <a:pos x="15" y="9"/>
                </a:cxn>
                <a:cxn ang="0">
                  <a:pos x="16" y="16"/>
                </a:cxn>
                <a:cxn ang="0">
                  <a:pos x="17" y="7"/>
                </a:cxn>
                <a:cxn ang="0">
                  <a:pos x="17" y="15"/>
                </a:cxn>
                <a:cxn ang="0">
                  <a:pos x="18" y="0"/>
                </a:cxn>
                <a:cxn ang="0">
                  <a:pos x="20" y="17"/>
                </a:cxn>
                <a:cxn ang="0">
                  <a:pos x="21" y="17"/>
                </a:cxn>
                <a:cxn ang="0">
                  <a:pos x="22" y="14"/>
                </a:cxn>
                <a:cxn ang="0">
                  <a:pos x="22" y="17"/>
                </a:cxn>
                <a:cxn ang="0">
                  <a:pos x="23" y="14"/>
                </a:cxn>
                <a:cxn ang="0">
                  <a:pos x="25" y="11"/>
                </a:cxn>
                <a:cxn ang="0">
                  <a:pos x="26" y="7"/>
                </a:cxn>
                <a:cxn ang="0">
                  <a:pos x="27" y="19"/>
                </a:cxn>
                <a:cxn ang="0">
                  <a:pos x="28" y="19"/>
                </a:cxn>
                <a:cxn ang="0">
                  <a:pos x="30" y="12"/>
                </a:cxn>
                <a:cxn ang="0">
                  <a:pos x="30" y="11"/>
                </a:cxn>
                <a:cxn ang="0">
                  <a:pos x="31" y="6"/>
                </a:cxn>
                <a:cxn ang="0">
                  <a:pos x="32" y="15"/>
                </a:cxn>
                <a:cxn ang="0">
                  <a:pos x="33" y="10"/>
                </a:cxn>
                <a:cxn ang="0">
                  <a:pos x="33" y="14"/>
                </a:cxn>
                <a:cxn ang="0">
                  <a:pos x="35" y="9"/>
                </a:cxn>
                <a:cxn ang="0">
                  <a:pos x="36" y="15"/>
                </a:cxn>
                <a:cxn ang="0">
                  <a:pos x="37" y="14"/>
                </a:cxn>
                <a:cxn ang="0">
                  <a:pos x="37" y="10"/>
                </a:cxn>
                <a:cxn ang="0">
                  <a:pos x="38" y="4"/>
                </a:cxn>
                <a:cxn ang="0">
                  <a:pos x="40" y="16"/>
                </a:cxn>
                <a:cxn ang="0">
                  <a:pos x="41" y="12"/>
                </a:cxn>
              </a:cxnLst>
              <a:rect l="0" t="0" r="r" b="b"/>
              <a:pathLst>
                <a:path w="41" h="25">
                  <a:moveTo>
                    <a:pt x="0" y="12"/>
                  </a:moveTo>
                  <a:lnTo>
                    <a:pt x="0" y="1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7"/>
                  </a:lnTo>
                  <a:lnTo>
                    <a:pt x="1" y="7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19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7"/>
                  </a:lnTo>
                  <a:lnTo>
                    <a:pt x="3" y="14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7"/>
                  </a:lnTo>
                  <a:lnTo>
                    <a:pt x="5" y="11"/>
                  </a:lnTo>
                  <a:lnTo>
                    <a:pt x="6" y="14"/>
                  </a:lnTo>
                  <a:lnTo>
                    <a:pt x="6" y="19"/>
                  </a:lnTo>
                  <a:lnTo>
                    <a:pt x="6" y="7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7" y="6"/>
                  </a:lnTo>
                  <a:lnTo>
                    <a:pt x="7" y="20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7"/>
                  </a:lnTo>
                  <a:lnTo>
                    <a:pt x="8" y="12"/>
                  </a:lnTo>
                  <a:lnTo>
                    <a:pt x="10" y="11"/>
                  </a:lnTo>
                  <a:lnTo>
                    <a:pt x="10" y="16"/>
                  </a:lnTo>
                  <a:lnTo>
                    <a:pt x="10" y="6"/>
                  </a:lnTo>
                  <a:lnTo>
                    <a:pt x="10" y="11"/>
                  </a:lnTo>
                  <a:lnTo>
                    <a:pt x="11" y="12"/>
                  </a:lnTo>
                  <a:lnTo>
                    <a:pt x="11" y="19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3" y="6"/>
                  </a:lnTo>
                  <a:lnTo>
                    <a:pt x="13" y="14"/>
                  </a:lnTo>
                  <a:lnTo>
                    <a:pt x="15" y="16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17" y="16"/>
                  </a:lnTo>
                  <a:lnTo>
                    <a:pt x="17" y="6"/>
                  </a:lnTo>
                  <a:lnTo>
                    <a:pt x="17" y="15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18" y="10"/>
                  </a:lnTo>
                  <a:lnTo>
                    <a:pt x="20" y="11"/>
                  </a:lnTo>
                  <a:lnTo>
                    <a:pt x="20" y="17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1" y="17"/>
                  </a:lnTo>
                  <a:lnTo>
                    <a:pt x="21" y="9"/>
                  </a:lnTo>
                  <a:lnTo>
                    <a:pt x="21" y="15"/>
                  </a:lnTo>
                  <a:lnTo>
                    <a:pt x="22" y="14"/>
                  </a:lnTo>
                  <a:lnTo>
                    <a:pt x="22" y="19"/>
                  </a:lnTo>
                  <a:lnTo>
                    <a:pt x="22" y="9"/>
                  </a:lnTo>
                  <a:lnTo>
                    <a:pt x="22" y="17"/>
                  </a:lnTo>
                  <a:lnTo>
                    <a:pt x="23" y="19"/>
                  </a:lnTo>
                  <a:lnTo>
                    <a:pt x="23" y="0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5" y="19"/>
                  </a:lnTo>
                  <a:lnTo>
                    <a:pt x="25" y="11"/>
                  </a:lnTo>
                  <a:lnTo>
                    <a:pt x="26" y="10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26" y="9"/>
                  </a:lnTo>
                  <a:lnTo>
                    <a:pt x="27" y="11"/>
                  </a:lnTo>
                  <a:lnTo>
                    <a:pt x="27" y="19"/>
                  </a:lnTo>
                  <a:lnTo>
                    <a:pt x="27" y="12"/>
                  </a:lnTo>
                  <a:lnTo>
                    <a:pt x="28" y="14"/>
                  </a:lnTo>
                  <a:lnTo>
                    <a:pt x="28" y="19"/>
                  </a:lnTo>
                  <a:lnTo>
                    <a:pt x="28" y="9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2"/>
                  </a:lnTo>
                  <a:lnTo>
                    <a:pt x="31" y="17"/>
                  </a:lnTo>
                  <a:lnTo>
                    <a:pt x="31" y="6"/>
                  </a:lnTo>
                  <a:lnTo>
                    <a:pt x="31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10"/>
                  </a:lnTo>
                  <a:lnTo>
                    <a:pt x="32" y="11"/>
                  </a:lnTo>
                  <a:lnTo>
                    <a:pt x="33" y="10"/>
                  </a:lnTo>
                  <a:lnTo>
                    <a:pt x="33" y="25"/>
                  </a:lnTo>
                  <a:lnTo>
                    <a:pt x="33" y="6"/>
                  </a:lnTo>
                  <a:lnTo>
                    <a:pt x="33" y="14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5" y="9"/>
                  </a:lnTo>
                  <a:lnTo>
                    <a:pt x="35" y="11"/>
                  </a:lnTo>
                  <a:lnTo>
                    <a:pt x="36" y="12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6" y="12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10"/>
                  </a:lnTo>
                  <a:lnTo>
                    <a:pt x="38" y="25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9"/>
                  </a:lnTo>
                  <a:lnTo>
                    <a:pt x="40" y="14"/>
                  </a:lnTo>
                  <a:lnTo>
                    <a:pt x="41" y="12"/>
                  </a:lnTo>
                  <a:lnTo>
                    <a:pt x="41" y="5"/>
                  </a:lnTo>
                  <a:lnTo>
                    <a:pt x="41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3059139" y="5869098"/>
              <a:ext cx="173392" cy="60504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2" y="9"/>
                </a:cxn>
                <a:cxn ang="0">
                  <a:pos x="2" y="15"/>
                </a:cxn>
                <a:cxn ang="0">
                  <a:pos x="4" y="9"/>
                </a:cxn>
                <a:cxn ang="0">
                  <a:pos x="5" y="16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7" y="0"/>
                </a:cxn>
                <a:cxn ang="0">
                  <a:pos x="9" y="19"/>
                </a:cxn>
                <a:cxn ang="0">
                  <a:pos x="10" y="16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0"/>
                </a:cxn>
                <a:cxn ang="0">
                  <a:pos x="14" y="10"/>
                </a:cxn>
                <a:cxn ang="0">
                  <a:pos x="15" y="19"/>
                </a:cxn>
                <a:cxn ang="0">
                  <a:pos x="16" y="11"/>
                </a:cxn>
                <a:cxn ang="0">
                  <a:pos x="17" y="11"/>
                </a:cxn>
                <a:cxn ang="0">
                  <a:pos x="17" y="12"/>
                </a:cxn>
                <a:cxn ang="0">
                  <a:pos x="19" y="9"/>
                </a:cxn>
                <a:cxn ang="0">
                  <a:pos x="20" y="16"/>
                </a:cxn>
                <a:cxn ang="0">
                  <a:pos x="21" y="11"/>
                </a:cxn>
                <a:cxn ang="0">
                  <a:pos x="21" y="15"/>
                </a:cxn>
                <a:cxn ang="0">
                  <a:pos x="22" y="9"/>
                </a:cxn>
                <a:cxn ang="0">
                  <a:pos x="24" y="16"/>
                </a:cxn>
                <a:cxn ang="0">
                  <a:pos x="25" y="15"/>
                </a:cxn>
                <a:cxn ang="0">
                  <a:pos x="26" y="16"/>
                </a:cxn>
                <a:cxn ang="0">
                  <a:pos x="27" y="15"/>
                </a:cxn>
                <a:cxn ang="0">
                  <a:pos x="27" y="17"/>
                </a:cxn>
                <a:cxn ang="0">
                  <a:pos x="29" y="9"/>
                </a:cxn>
                <a:cxn ang="0">
                  <a:pos x="30" y="15"/>
                </a:cxn>
                <a:cxn ang="0">
                  <a:pos x="31" y="12"/>
                </a:cxn>
                <a:cxn ang="0">
                  <a:pos x="31" y="7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35" y="11"/>
                </a:cxn>
                <a:cxn ang="0">
                  <a:pos x="35" y="12"/>
                </a:cxn>
                <a:cxn ang="0">
                  <a:pos x="36" y="7"/>
                </a:cxn>
                <a:cxn ang="0">
                  <a:pos x="37" y="2"/>
                </a:cxn>
                <a:cxn ang="0">
                  <a:pos x="39" y="15"/>
                </a:cxn>
                <a:cxn ang="0">
                  <a:pos x="40" y="12"/>
                </a:cxn>
                <a:cxn ang="0">
                  <a:pos x="41" y="6"/>
                </a:cxn>
                <a:cxn ang="0">
                  <a:pos x="41" y="7"/>
                </a:cxn>
              </a:cxnLst>
              <a:rect l="0" t="0" r="r" b="b"/>
              <a:pathLst>
                <a:path w="42" h="25">
                  <a:moveTo>
                    <a:pt x="0" y="15"/>
                  </a:moveTo>
                  <a:lnTo>
                    <a:pt x="1" y="14"/>
                  </a:lnTo>
                  <a:lnTo>
                    <a:pt x="1" y="15"/>
                  </a:lnTo>
                  <a:lnTo>
                    <a:pt x="1" y="7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16"/>
                  </a:lnTo>
                  <a:lnTo>
                    <a:pt x="2" y="7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7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15"/>
                  </a:lnTo>
                  <a:lnTo>
                    <a:pt x="6" y="7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7"/>
                  </a:lnTo>
                  <a:lnTo>
                    <a:pt x="7" y="0"/>
                  </a:lnTo>
                  <a:lnTo>
                    <a:pt x="7" y="12"/>
                  </a:lnTo>
                  <a:lnTo>
                    <a:pt x="9" y="11"/>
                  </a:lnTo>
                  <a:lnTo>
                    <a:pt x="9" y="19"/>
                  </a:lnTo>
                  <a:lnTo>
                    <a:pt x="9" y="9"/>
                  </a:lnTo>
                  <a:lnTo>
                    <a:pt x="9" y="17"/>
                  </a:lnTo>
                  <a:lnTo>
                    <a:pt x="10" y="16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2" y="14"/>
                  </a:lnTo>
                  <a:lnTo>
                    <a:pt x="12" y="19"/>
                  </a:lnTo>
                  <a:lnTo>
                    <a:pt x="12" y="0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4" y="16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6" y="11"/>
                  </a:lnTo>
                  <a:lnTo>
                    <a:pt x="16" y="17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7" y="1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9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6"/>
                  </a:lnTo>
                  <a:lnTo>
                    <a:pt x="21" y="7"/>
                  </a:lnTo>
                  <a:lnTo>
                    <a:pt x="21" y="15"/>
                  </a:lnTo>
                  <a:lnTo>
                    <a:pt x="22" y="14"/>
                  </a:lnTo>
                  <a:lnTo>
                    <a:pt x="22" y="22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24" y="5"/>
                  </a:lnTo>
                  <a:lnTo>
                    <a:pt x="25" y="9"/>
                  </a:lnTo>
                  <a:lnTo>
                    <a:pt x="25" y="15"/>
                  </a:lnTo>
                  <a:lnTo>
                    <a:pt x="25" y="11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25"/>
                  </a:lnTo>
                  <a:lnTo>
                    <a:pt x="27" y="6"/>
                  </a:lnTo>
                  <a:lnTo>
                    <a:pt x="27" y="17"/>
                  </a:lnTo>
                  <a:lnTo>
                    <a:pt x="29" y="14"/>
                  </a:lnTo>
                  <a:lnTo>
                    <a:pt x="29" y="17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1" y="12"/>
                  </a:lnTo>
                  <a:lnTo>
                    <a:pt x="31" y="16"/>
                  </a:lnTo>
                  <a:lnTo>
                    <a:pt x="31" y="5"/>
                  </a:lnTo>
                  <a:lnTo>
                    <a:pt x="31" y="7"/>
                  </a:lnTo>
                  <a:lnTo>
                    <a:pt x="32" y="9"/>
                  </a:lnTo>
                  <a:lnTo>
                    <a:pt x="32" y="16"/>
                  </a:lnTo>
                  <a:lnTo>
                    <a:pt x="32" y="4"/>
                  </a:lnTo>
                  <a:lnTo>
                    <a:pt x="32" y="12"/>
                  </a:lnTo>
                  <a:lnTo>
                    <a:pt x="34" y="14"/>
                  </a:lnTo>
                  <a:lnTo>
                    <a:pt x="34" y="16"/>
                  </a:lnTo>
                  <a:lnTo>
                    <a:pt x="34" y="9"/>
                  </a:lnTo>
                  <a:lnTo>
                    <a:pt x="34" y="12"/>
                  </a:lnTo>
                  <a:lnTo>
                    <a:pt x="35" y="11"/>
                  </a:lnTo>
                  <a:lnTo>
                    <a:pt x="35" y="15"/>
                  </a:lnTo>
                  <a:lnTo>
                    <a:pt x="35" y="9"/>
                  </a:lnTo>
                  <a:lnTo>
                    <a:pt x="35" y="12"/>
                  </a:lnTo>
                  <a:lnTo>
                    <a:pt x="36" y="11"/>
                  </a:lnTo>
                  <a:lnTo>
                    <a:pt x="36" y="15"/>
                  </a:lnTo>
                  <a:lnTo>
                    <a:pt x="36" y="7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7" y="2"/>
                  </a:lnTo>
                  <a:lnTo>
                    <a:pt x="37" y="15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9" y="9"/>
                  </a:lnTo>
                  <a:lnTo>
                    <a:pt x="39" y="11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40" y="7"/>
                  </a:lnTo>
                  <a:lnTo>
                    <a:pt x="41" y="6"/>
                  </a:lnTo>
                  <a:lnTo>
                    <a:pt x="41" y="17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2" y="10"/>
                  </a:lnTo>
                  <a:lnTo>
                    <a:pt x="42" y="2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232535" y="5861839"/>
              <a:ext cx="173392" cy="67762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" y="13"/>
                </a:cxn>
                <a:cxn ang="0">
                  <a:pos x="3" y="22"/>
                </a:cxn>
                <a:cxn ang="0">
                  <a:pos x="4" y="14"/>
                </a:cxn>
                <a:cxn ang="0">
                  <a:pos x="4" y="20"/>
                </a:cxn>
                <a:cxn ang="0">
                  <a:pos x="5" y="13"/>
                </a:cxn>
                <a:cxn ang="0">
                  <a:pos x="7" y="20"/>
                </a:cxn>
                <a:cxn ang="0">
                  <a:pos x="8" y="14"/>
                </a:cxn>
                <a:cxn ang="0">
                  <a:pos x="8" y="17"/>
                </a:cxn>
                <a:cxn ang="0">
                  <a:pos x="9" y="18"/>
                </a:cxn>
                <a:cxn ang="0">
                  <a:pos x="10" y="10"/>
                </a:cxn>
                <a:cxn ang="0">
                  <a:pos x="12" y="19"/>
                </a:cxn>
                <a:cxn ang="0">
                  <a:pos x="13" y="17"/>
                </a:cxn>
                <a:cxn ang="0">
                  <a:pos x="13" y="19"/>
                </a:cxn>
                <a:cxn ang="0">
                  <a:pos x="14" y="12"/>
                </a:cxn>
                <a:cxn ang="0">
                  <a:pos x="15" y="28"/>
                </a:cxn>
                <a:cxn ang="0">
                  <a:pos x="17" y="23"/>
                </a:cxn>
                <a:cxn ang="0">
                  <a:pos x="18" y="17"/>
                </a:cxn>
                <a:cxn ang="0">
                  <a:pos x="18" y="15"/>
                </a:cxn>
                <a:cxn ang="0">
                  <a:pos x="19" y="9"/>
                </a:cxn>
                <a:cxn ang="0">
                  <a:pos x="20" y="10"/>
                </a:cxn>
                <a:cxn ang="0">
                  <a:pos x="22" y="20"/>
                </a:cxn>
                <a:cxn ang="0">
                  <a:pos x="23" y="18"/>
                </a:cxn>
                <a:cxn ang="0">
                  <a:pos x="23" y="15"/>
                </a:cxn>
                <a:cxn ang="0">
                  <a:pos x="24" y="9"/>
                </a:cxn>
                <a:cxn ang="0">
                  <a:pos x="25" y="20"/>
                </a:cxn>
                <a:cxn ang="0">
                  <a:pos x="27" y="7"/>
                </a:cxn>
                <a:cxn ang="0">
                  <a:pos x="27" y="18"/>
                </a:cxn>
                <a:cxn ang="0">
                  <a:pos x="28" y="14"/>
                </a:cxn>
                <a:cxn ang="0">
                  <a:pos x="29" y="20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32" y="0"/>
                </a:cxn>
                <a:cxn ang="0">
                  <a:pos x="33" y="20"/>
                </a:cxn>
                <a:cxn ang="0">
                  <a:pos x="34" y="9"/>
                </a:cxn>
                <a:cxn ang="0">
                  <a:pos x="35" y="13"/>
                </a:cxn>
                <a:cxn ang="0">
                  <a:pos x="37" y="22"/>
                </a:cxn>
                <a:cxn ang="0">
                  <a:pos x="38" y="17"/>
                </a:cxn>
                <a:cxn ang="0">
                  <a:pos x="38" y="15"/>
                </a:cxn>
                <a:cxn ang="0">
                  <a:pos x="39" y="12"/>
                </a:cxn>
                <a:cxn ang="0">
                  <a:pos x="40" y="19"/>
                </a:cxn>
                <a:cxn ang="0">
                  <a:pos x="42" y="18"/>
                </a:cxn>
              </a:cxnLst>
              <a:rect l="0" t="0" r="r" b="b"/>
              <a:pathLst>
                <a:path w="42" h="28">
                  <a:moveTo>
                    <a:pt x="0" y="25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22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4" y="10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9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0"/>
                  </a:lnTo>
                  <a:lnTo>
                    <a:pt x="8" y="17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8"/>
                  </a:lnTo>
                  <a:lnTo>
                    <a:pt x="10" y="17"/>
                  </a:lnTo>
                  <a:lnTo>
                    <a:pt x="10" y="27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12" y="18"/>
                  </a:lnTo>
                  <a:lnTo>
                    <a:pt x="13" y="17"/>
                  </a:lnTo>
                  <a:lnTo>
                    <a:pt x="13" y="22"/>
                  </a:lnTo>
                  <a:lnTo>
                    <a:pt x="13" y="9"/>
                  </a:lnTo>
                  <a:lnTo>
                    <a:pt x="13" y="19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28"/>
                  </a:lnTo>
                  <a:lnTo>
                    <a:pt x="15" y="7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7" y="9"/>
                  </a:lnTo>
                  <a:lnTo>
                    <a:pt x="17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9"/>
                  </a:lnTo>
                  <a:lnTo>
                    <a:pt x="18" y="15"/>
                  </a:lnTo>
                  <a:lnTo>
                    <a:pt x="19" y="17"/>
                  </a:lnTo>
                  <a:lnTo>
                    <a:pt x="19" y="20"/>
                  </a:lnTo>
                  <a:lnTo>
                    <a:pt x="19" y="9"/>
                  </a:lnTo>
                  <a:lnTo>
                    <a:pt x="19" y="15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17"/>
                  </a:lnTo>
                  <a:lnTo>
                    <a:pt x="22" y="13"/>
                  </a:lnTo>
                  <a:lnTo>
                    <a:pt x="22" y="20"/>
                  </a:lnTo>
                  <a:lnTo>
                    <a:pt x="22" y="10"/>
                  </a:lnTo>
                  <a:lnTo>
                    <a:pt x="22" y="17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4" y="13"/>
                  </a:lnTo>
                  <a:lnTo>
                    <a:pt x="24" y="20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20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27" y="20"/>
                  </a:lnTo>
                  <a:lnTo>
                    <a:pt x="27" y="4"/>
                  </a:lnTo>
                  <a:lnTo>
                    <a:pt x="27" y="18"/>
                  </a:lnTo>
                  <a:lnTo>
                    <a:pt x="28" y="19"/>
                  </a:lnTo>
                  <a:lnTo>
                    <a:pt x="28" y="23"/>
                  </a:lnTo>
                  <a:lnTo>
                    <a:pt x="28" y="14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30" y="17"/>
                  </a:lnTo>
                  <a:lnTo>
                    <a:pt x="30" y="23"/>
                  </a:lnTo>
                  <a:lnTo>
                    <a:pt x="30" y="12"/>
                  </a:lnTo>
                  <a:lnTo>
                    <a:pt x="30" y="20"/>
                  </a:lnTo>
                  <a:lnTo>
                    <a:pt x="32" y="17"/>
                  </a:lnTo>
                  <a:lnTo>
                    <a:pt x="32" y="20"/>
                  </a:lnTo>
                  <a:lnTo>
                    <a:pt x="32" y="0"/>
                  </a:lnTo>
                  <a:lnTo>
                    <a:pt x="32" y="13"/>
                  </a:lnTo>
                  <a:lnTo>
                    <a:pt x="33" y="10"/>
                  </a:lnTo>
                  <a:lnTo>
                    <a:pt x="33" y="20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4" y="9"/>
                  </a:lnTo>
                  <a:lnTo>
                    <a:pt x="34" y="15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7" y="12"/>
                  </a:lnTo>
                  <a:lnTo>
                    <a:pt x="37" y="13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13"/>
                  </a:lnTo>
                  <a:lnTo>
                    <a:pt x="38" y="15"/>
                  </a:lnTo>
                  <a:lnTo>
                    <a:pt x="39" y="17"/>
                  </a:lnTo>
                  <a:lnTo>
                    <a:pt x="39" y="18"/>
                  </a:lnTo>
                  <a:lnTo>
                    <a:pt x="39" y="12"/>
                  </a:lnTo>
                  <a:lnTo>
                    <a:pt x="39" y="13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0" y="10"/>
                  </a:lnTo>
                  <a:lnTo>
                    <a:pt x="40" y="17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3405927" y="5869098"/>
              <a:ext cx="177524" cy="58082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6"/>
                </a:cxn>
                <a:cxn ang="0">
                  <a:pos x="5" y="11"/>
                </a:cxn>
                <a:cxn ang="0">
                  <a:pos x="6" y="4"/>
                </a:cxn>
                <a:cxn ang="0">
                  <a:pos x="7" y="17"/>
                </a:cxn>
                <a:cxn ang="0">
                  <a:pos x="8" y="14"/>
                </a:cxn>
                <a:cxn ang="0">
                  <a:pos x="10" y="11"/>
                </a:cxn>
                <a:cxn ang="0">
                  <a:pos x="10" y="12"/>
                </a:cxn>
                <a:cxn ang="0">
                  <a:pos x="11" y="6"/>
                </a:cxn>
                <a:cxn ang="0">
                  <a:pos x="12" y="15"/>
                </a:cxn>
                <a:cxn ang="0">
                  <a:pos x="13" y="11"/>
                </a:cxn>
                <a:cxn ang="0">
                  <a:pos x="13" y="12"/>
                </a:cxn>
                <a:cxn ang="0">
                  <a:pos x="15" y="0"/>
                </a:cxn>
                <a:cxn ang="0">
                  <a:pos x="16" y="7"/>
                </a:cxn>
                <a:cxn ang="0">
                  <a:pos x="17" y="16"/>
                </a:cxn>
                <a:cxn ang="0">
                  <a:pos x="18" y="12"/>
                </a:cxn>
                <a:cxn ang="0">
                  <a:pos x="20" y="19"/>
                </a:cxn>
                <a:cxn ang="0">
                  <a:pos x="20" y="10"/>
                </a:cxn>
                <a:cxn ang="0">
                  <a:pos x="21" y="7"/>
                </a:cxn>
                <a:cxn ang="0">
                  <a:pos x="22" y="19"/>
                </a:cxn>
                <a:cxn ang="0">
                  <a:pos x="23" y="12"/>
                </a:cxn>
                <a:cxn ang="0">
                  <a:pos x="25" y="17"/>
                </a:cxn>
                <a:cxn ang="0">
                  <a:pos x="25" y="12"/>
                </a:cxn>
                <a:cxn ang="0">
                  <a:pos x="26" y="9"/>
                </a:cxn>
                <a:cxn ang="0">
                  <a:pos x="27" y="17"/>
                </a:cxn>
                <a:cxn ang="0">
                  <a:pos x="28" y="11"/>
                </a:cxn>
                <a:cxn ang="0">
                  <a:pos x="30" y="10"/>
                </a:cxn>
                <a:cxn ang="0">
                  <a:pos x="31" y="11"/>
                </a:cxn>
                <a:cxn ang="0">
                  <a:pos x="31" y="10"/>
                </a:cxn>
                <a:cxn ang="0">
                  <a:pos x="32" y="7"/>
                </a:cxn>
                <a:cxn ang="0">
                  <a:pos x="33" y="19"/>
                </a:cxn>
                <a:cxn ang="0">
                  <a:pos x="35" y="11"/>
                </a:cxn>
                <a:cxn ang="0">
                  <a:pos x="35" y="6"/>
                </a:cxn>
                <a:cxn ang="0">
                  <a:pos x="36" y="5"/>
                </a:cxn>
                <a:cxn ang="0">
                  <a:pos x="37" y="9"/>
                </a:cxn>
                <a:cxn ang="0">
                  <a:pos x="38" y="16"/>
                </a:cxn>
                <a:cxn ang="0">
                  <a:pos x="40" y="11"/>
                </a:cxn>
                <a:cxn ang="0">
                  <a:pos x="40" y="11"/>
                </a:cxn>
                <a:cxn ang="0">
                  <a:pos x="41" y="7"/>
                </a:cxn>
                <a:cxn ang="0">
                  <a:pos x="42" y="12"/>
                </a:cxn>
              </a:cxnLst>
              <a:rect l="0" t="0" r="r" b="b"/>
              <a:pathLst>
                <a:path w="43" h="24">
                  <a:moveTo>
                    <a:pt x="0" y="9"/>
                  </a:moveTo>
                  <a:lnTo>
                    <a:pt x="0" y="14"/>
                  </a:lnTo>
                  <a:lnTo>
                    <a:pt x="1" y="12"/>
                  </a:lnTo>
                  <a:lnTo>
                    <a:pt x="1" y="16"/>
                  </a:lnTo>
                  <a:lnTo>
                    <a:pt x="1" y="6"/>
                  </a:lnTo>
                  <a:lnTo>
                    <a:pt x="1" y="11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15"/>
                  </a:lnTo>
                  <a:lnTo>
                    <a:pt x="3" y="6"/>
                  </a:lnTo>
                  <a:lnTo>
                    <a:pt x="5" y="5"/>
                  </a:lnTo>
                  <a:lnTo>
                    <a:pt x="5" y="22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4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7" y="7"/>
                  </a:lnTo>
                  <a:lnTo>
                    <a:pt x="7" y="12"/>
                  </a:lnTo>
                  <a:lnTo>
                    <a:pt x="8" y="14"/>
                  </a:lnTo>
                  <a:lnTo>
                    <a:pt x="8" y="7"/>
                  </a:lnTo>
                  <a:lnTo>
                    <a:pt x="8" y="14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5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6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2" y="15"/>
                  </a:lnTo>
                  <a:lnTo>
                    <a:pt x="12" y="7"/>
                  </a:lnTo>
                  <a:lnTo>
                    <a:pt x="12" y="10"/>
                  </a:lnTo>
                  <a:lnTo>
                    <a:pt x="13" y="11"/>
                  </a:lnTo>
                  <a:lnTo>
                    <a:pt x="13" y="16"/>
                  </a:lnTo>
                  <a:lnTo>
                    <a:pt x="13" y="7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17"/>
                  </a:lnTo>
                  <a:lnTo>
                    <a:pt x="15" y="0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6" y="7"/>
                  </a:lnTo>
                  <a:lnTo>
                    <a:pt x="16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7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7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9"/>
                  </a:lnTo>
                  <a:lnTo>
                    <a:pt x="22" y="6"/>
                  </a:lnTo>
                  <a:lnTo>
                    <a:pt x="22" y="11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9"/>
                  </a:lnTo>
                  <a:lnTo>
                    <a:pt x="25" y="17"/>
                  </a:lnTo>
                  <a:lnTo>
                    <a:pt x="25" y="20"/>
                  </a:lnTo>
                  <a:lnTo>
                    <a:pt x="25" y="6"/>
                  </a:lnTo>
                  <a:lnTo>
                    <a:pt x="25" y="12"/>
                  </a:lnTo>
                  <a:lnTo>
                    <a:pt x="26" y="11"/>
                  </a:lnTo>
                  <a:lnTo>
                    <a:pt x="26" y="17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8" y="11"/>
                  </a:lnTo>
                  <a:lnTo>
                    <a:pt x="28" y="16"/>
                  </a:lnTo>
                  <a:lnTo>
                    <a:pt x="28" y="7"/>
                  </a:lnTo>
                  <a:lnTo>
                    <a:pt x="30" y="10"/>
                  </a:lnTo>
                  <a:lnTo>
                    <a:pt x="30" y="21"/>
                  </a:lnTo>
                  <a:lnTo>
                    <a:pt x="30" y="10"/>
                  </a:lnTo>
                  <a:lnTo>
                    <a:pt x="31" y="11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31" y="10"/>
                  </a:lnTo>
                  <a:lnTo>
                    <a:pt x="32" y="9"/>
                  </a:lnTo>
                  <a:lnTo>
                    <a:pt x="32" y="16"/>
                  </a:lnTo>
                  <a:lnTo>
                    <a:pt x="32" y="7"/>
                  </a:lnTo>
                  <a:lnTo>
                    <a:pt x="32" y="14"/>
                  </a:lnTo>
                  <a:lnTo>
                    <a:pt x="33" y="12"/>
                  </a:lnTo>
                  <a:lnTo>
                    <a:pt x="33" y="19"/>
                  </a:lnTo>
                  <a:lnTo>
                    <a:pt x="33" y="6"/>
                  </a:lnTo>
                  <a:lnTo>
                    <a:pt x="33" y="15"/>
                  </a:lnTo>
                  <a:lnTo>
                    <a:pt x="35" y="11"/>
                  </a:lnTo>
                  <a:lnTo>
                    <a:pt x="35" y="24"/>
                  </a:lnTo>
                  <a:lnTo>
                    <a:pt x="35" y="2"/>
                  </a:lnTo>
                  <a:lnTo>
                    <a:pt x="35" y="6"/>
                  </a:lnTo>
                  <a:lnTo>
                    <a:pt x="36" y="7"/>
                  </a:lnTo>
                  <a:lnTo>
                    <a:pt x="36" y="15"/>
                  </a:lnTo>
                  <a:lnTo>
                    <a:pt x="36" y="5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8" y="6"/>
                  </a:lnTo>
                  <a:lnTo>
                    <a:pt x="38" y="12"/>
                  </a:lnTo>
                  <a:lnTo>
                    <a:pt x="40" y="11"/>
                  </a:lnTo>
                  <a:lnTo>
                    <a:pt x="40" y="16"/>
                  </a:lnTo>
                  <a:lnTo>
                    <a:pt x="40" y="6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15"/>
                  </a:lnTo>
                  <a:lnTo>
                    <a:pt x="42" y="12"/>
                  </a:lnTo>
                  <a:lnTo>
                    <a:pt x="43" y="11"/>
                  </a:lnTo>
                  <a:lnTo>
                    <a:pt x="43" y="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3583449" y="5859417"/>
              <a:ext cx="177524" cy="67762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9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7" y="5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0" y="16"/>
                </a:cxn>
                <a:cxn ang="0">
                  <a:pos x="10" y="19"/>
                </a:cxn>
                <a:cxn ang="0">
                  <a:pos x="12" y="14"/>
                </a:cxn>
                <a:cxn ang="0">
                  <a:pos x="13" y="14"/>
                </a:cxn>
                <a:cxn ang="0">
                  <a:pos x="14" y="20"/>
                </a:cxn>
                <a:cxn ang="0">
                  <a:pos x="15" y="19"/>
                </a:cxn>
                <a:cxn ang="0">
                  <a:pos x="17" y="15"/>
                </a:cxn>
                <a:cxn ang="0">
                  <a:pos x="17" y="18"/>
                </a:cxn>
                <a:cxn ang="0">
                  <a:pos x="18" y="11"/>
                </a:cxn>
                <a:cxn ang="0">
                  <a:pos x="19" y="18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2" y="9"/>
                </a:cxn>
                <a:cxn ang="0">
                  <a:pos x="23" y="23"/>
                </a:cxn>
                <a:cxn ang="0">
                  <a:pos x="24" y="15"/>
                </a:cxn>
                <a:cxn ang="0">
                  <a:pos x="24" y="15"/>
                </a:cxn>
                <a:cxn ang="0">
                  <a:pos x="25" y="14"/>
                </a:cxn>
                <a:cxn ang="0">
                  <a:pos x="27" y="20"/>
                </a:cxn>
                <a:cxn ang="0">
                  <a:pos x="28" y="16"/>
                </a:cxn>
                <a:cxn ang="0">
                  <a:pos x="29" y="18"/>
                </a:cxn>
                <a:cxn ang="0">
                  <a:pos x="30" y="13"/>
                </a:cxn>
                <a:cxn ang="0">
                  <a:pos x="30" y="18"/>
                </a:cxn>
                <a:cxn ang="0">
                  <a:pos x="32" y="0"/>
                </a:cxn>
                <a:cxn ang="0">
                  <a:pos x="33" y="20"/>
                </a:cxn>
                <a:cxn ang="0">
                  <a:pos x="34" y="13"/>
                </a:cxn>
                <a:cxn ang="0">
                  <a:pos x="35" y="21"/>
                </a:cxn>
                <a:cxn ang="0">
                  <a:pos x="37" y="20"/>
                </a:cxn>
                <a:cxn ang="0">
                  <a:pos x="38" y="4"/>
                </a:cxn>
                <a:cxn ang="0">
                  <a:pos x="39" y="15"/>
                </a:cxn>
                <a:cxn ang="0">
                  <a:pos x="39" y="18"/>
                </a:cxn>
                <a:cxn ang="0">
                  <a:pos x="40" y="13"/>
                </a:cxn>
                <a:cxn ang="0">
                  <a:pos x="42" y="21"/>
                </a:cxn>
                <a:cxn ang="0">
                  <a:pos x="43" y="13"/>
                </a:cxn>
              </a:cxnLst>
              <a:rect l="0" t="0" r="r" b="b"/>
              <a:pathLst>
                <a:path w="43" h="28">
                  <a:moveTo>
                    <a:pt x="0" y="11"/>
                  </a:moveTo>
                  <a:lnTo>
                    <a:pt x="0" y="19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2" y="4"/>
                  </a:lnTo>
                  <a:lnTo>
                    <a:pt x="2" y="19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13"/>
                  </a:lnTo>
                  <a:lnTo>
                    <a:pt x="3" y="19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28"/>
                  </a:lnTo>
                  <a:lnTo>
                    <a:pt x="7" y="5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0" y="13"/>
                  </a:lnTo>
                  <a:lnTo>
                    <a:pt x="10" y="19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12" y="14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3"/>
                  </a:lnTo>
                  <a:lnTo>
                    <a:pt x="14" y="20"/>
                  </a:lnTo>
                  <a:lnTo>
                    <a:pt x="14" y="16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7" y="15"/>
                  </a:lnTo>
                  <a:lnTo>
                    <a:pt x="17" y="26"/>
                  </a:lnTo>
                  <a:lnTo>
                    <a:pt x="17" y="11"/>
                  </a:lnTo>
                  <a:lnTo>
                    <a:pt x="17" y="18"/>
                  </a:lnTo>
                  <a:lnTo>
                    <a:pt x="18" y="16"/>
                  </a:lnTo>
                  <a:lnTo>
                    <a:pt x="18" y="20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9" y="14"/>
                  </a:lnTo>
                  <a:lnTo>
                    <a:pt x="19" y="18"/>
                  </a:lnTo>
                  <a:lnTo>
                    <a:pt x="19" y="11"/>
                  </a:lnTo>
                  <a:lnTo>
                    <a:pt x="19" y="15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13"/>
                  </a:lnTo>
                  <a:lnTo>
                    <a:pt x="20" y="16"/>
                  </a:lnTo>
                  <a:lnTo>
                    <a:pt x="22" y="15"/>
                  </a:lnTo>
                  <a:lnTo>
                    <a:pt x="22" y="28"/>
                  </a:lnTo>
                  <a:lnTo>
                    <a:pt x="22" y="9"/>
                  </a:lnTo>
                  <a:lnTo>
                    <a:pt x="22" y="19"/>
                  </a:lnTo>
                  <a:lnTo>
                    <a:pt x="23" y="16"/>
                  </a:lnTo>
                  <a:lnTo>
                    <a:pt x="23" y="23"/>
                  </a:lnTo>
                  <a:lnTo>
                    <a:pt x="23" y="11"/>
                  </a:lnTo>
                  <a:lnTo>
                    <a:pt x="23" y="14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7" y="8"/>
                  </a:lnTo>
                  <a:lnTo>
                    <a:pt x="27" y="15"/>
                  </a:lnTo>
                  <a:lnTo>
                    <a:pt x="28" y="16"/>
                  </a:lnTo>
                  <a:lnTo>
                    <a:pt x="28" y="11"/>
                  </a:lnTo>
                  <a:lnTo>
                    <a:pt x="28" y="19"/>
                  </a:lnTo>
                  <a:lnTo>
                    <a:pt x="29" y="18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0" y="21"/>
                  </a:lnTo>
                  <a:lnTo>
                    <a:pt x="30" y="1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2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21"/>
                  </a:lnTo>
                  <a:lnTo>
                    <a:pt x="33" y="20"/>
                  </a:lnTo>
                  <a:lnTo>
                    <a:pt x="34" y="19"/>
                  </a:lnTo>
                  <a:lnTo>
                    <a:pt x="34" y="21"/>
                  </a:lnTo>
                  <a:lnTo>
                    <a:pt x="34" y="13"/>
                  </a:lnTo>
                  <a:lnTo>
                    <a:pt x="34" y="19"/>
                  </a:lnTo>
                  <a:lnTo>
                    <a:pt x="35" y="18"/>
                  </a:lnTo>
                  <a:lnTo>
                    <a:pt x="35" y="21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37" y="20"/>
                  </a:lnTo>
                  <a:lnTo>
                    <a:pt x="37" y="25"/>
                  </a:lnTo>
                  <a:lnTo>
                    <a:pt x="37" y="4"/>
                  </a:lnTo>
                  <a:lnTo>
                    <a:pt x="38" y="4"/>
                  </a:lnTo>
                  <a:lnTo>
                    <a:pt x="38" y="21"/>
                  </a:lnTo>
                  <a:lnTo>
                    <a:pt x="38" y="14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14"/>
                  </a:lnTo>
                  <a:lnTo>
                    <a:pt x="39" y="18"/>
                  </a:lnTo>
                  <a:lnTo>
                    <a:pt x="40" y="16"/>
                  </a:lnTo>
                  <a:lnTo>
                    <a:pt x="40" y="19"/>
                  </a:lnTo>
                  <a:lnTo>
                    <a:pt x="40" y="13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2" y="21"/>
                  </a:lnTo>
                  <a:lnTo>
                    <a:pt x="42" y="14"/>
                  </a:lnTo>
                  <a:lnTo>
                    <a:pt x="42" y="16"/>
                  </a:lnTo>
                  <a:lnTo>
                    <a:pt x="43" y="13"/>
                  </a:lnTo>
                  <a:lnTo>
                    <a:pt x="43" y="23"/>
                  </a:lnTo>
                  <a:lnTo>
                    <a:pt x="43" y="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102"/>
            <p:cNvSpPr>
              <a:spLocks/>
            </p:cNvSpPr>
            <p:nvPr/>
          </p:nvSpPr>
          <p:spPr bwMode="auto">
            <a:xfrm>
              <a:off x="3760969" y="5871519"/>
              <a:ext cx="169267" cy="60504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5" y="20"/>
                </a:cxn>
                <a:cxn ang="0">
                  <a:pos x="6" y="11"/>
                </a:cxn>
                <a:cxn ang="0">
                  <a:pos x="7" y="14"/>
                </a:cxn>
                <a:cxn ang="0">
                  <a:pos x="7" y="9"/>
                </a:cxn>
                <a:cxn ang="0">
                  <a:pos x="9" y="5"/>
                </a:cxn>
                <a:cxn ang="0">
                  <a:pos x="10" y="25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11"/>
                </a:cxn>
                <a:cxn ang="0">
                  <a:pos x="14" y="3"/>
                </a:cxn>
                <a:cxn ang="0">
                  <a:pos x="15" y="16"/>
                </a:cxn>
                <a:cxn ang="0">
                  <a:pos x="16" y="11"/>
                </a:cxn>
                <a:cxn ang="0">
                  <a:pos x="17" y="14"/>
                </a:cxn>
                <a:cxn ang="0">
                  <a:pos x="17" y="10"/>
                </a:cxn>
                <a:cxn ang="0">
                  <a:pos x="19" y="6"/>
                </a:cxn>
                <a:cxn ang="0">
                  <a:pos x="20" y="16"/>
                </a:cxn>
                <a:cxn ang="0">
                  <a:pos x="21" y="16"/>
                </a:cxn>
                <a:cxn ang="0">
                  <a:pos x="22" y="16"/>
                </a:cxn>
                <a:cxn ang="0">
                  <a:pos x="24" y="13"/>
                </a:cxn>
                <a:cxn ang="0">
                  <a:pos x="24" y="15"/>
                </a:cxn>
                <a:cxn ang="0">
                  <a:pos x="25" y="0"/>
                </a:cxn>
                <a:cxn ang="0">
                  <a:pos x="26" y="19"/>
                </a:cxn>
                <a:cxn ang="0">
                  <a:pos x="27" y="14"/>
                </a:cxn>
                <a:cxn ang="0">
                  <a:pos x="27" y="9"/>
                </a:cxn>
                <a:cxn ang="0">
                  <a:pos x="29" y="8"/>
                </a:cxn>
                <a:cxn ang="0">
                  <a:pos x="30" y="19"/>
                </a:cxn>
                <a:cxn ang="0">
                  <a:pos x="31" y="11"/>
                </a:cxn>
                <a:cxn ang="0">
                  <a:pos x="31" y="11"/>
                </a:cxn>
                <a:cxn ang="0">
                  <a:pos x="32" y="8"/>
                </a:cxn>
                <a:cxn ang="0">
                  <a:pos x="34" y="14"/>
                </a:cxn>
                <a:cxn ang="0">
                  <a:pos x="35" y="9"/>
                </a:cxn>
                <a:cxn ang="0">
                  <a:pos x="35" y="11"/>
                </a:cxn>
                <a:cxn ang="0">
                  <a:pos x="36" y="5"/>
                </a:cxn>
                <a:cxn ang="0">
                  <a:pos x="37" y="18"/>
                </a:cxn>
                <a:cxn ang="0">
                  <a:pos x="39" y="13"/>
                </a:cxn>
                <a:cxn ang="0">
                  <a:pos x="39" y="8"/>
                </a:cxn>
                <a:cxn ang="0">
                  <a:pos x="40" y="3"/>
                </a:cxn>
                <a:cxn ang="0">
                  <a:pos x="41" y="14"/>
                </a:cxn>
              </a:cxnLst>
              <a:rect l="0" t="0" r="r" b="b"/>
              <a:pathLst>
                <a:path w="41" h="25">
                  <a:moveTo>
                    <a:pt x="0" y="6"/>
                  </a:moveTo>
                  <a:lnTo>
                    <a:pt x="0" y="18"/>
                  </a:lnTo>
                  <a:lnTo>
                    <a:pt x="1" y="16"/>
                  </a:lnTo>
                  <a:lnTo>
                    <a:pt x="1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1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6"/>
                  </a:lnTo>
                  <a:lnTo>
                    <a:pt x="4" y="11"/>
                  </a:lnTo>
                  <a:lnTo>
                    <a:pt x="5" y="13"/>
                  </a:lnTo>
                  <a:lnTo>
                    <a:pt x="5" y="20"/>
                  </a:lnTo>
                  <a:lnTo>
                    <a:pt x="5" y="6"/>
                  </a:lnTo>
                  <a:lnTo>
                    <a:pt x="5" y="10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8"/>
                  </a:lnTo>
                  <a:lnTo>
                    <a:pt x="7" y="9"/>
                  </a:lnTo>
                  <a:lnTo>
                    <a:pt x="9" y="10"/>
                  </a:lnTo>
                  <a:lnTo>
                    <a:pt x="9" y="14"/>
                  </a:lnTo>
                  <a:lnTo>
                    <a:pt x="9" y="5"/>
                  </a:lnTo>
                  <a:lnTo>
                    <a:pt x="9" y="6"/>
                  </a:lnTo>
                  <a:lnTo>
                    <a:pt x="10" y="8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5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6"/>
                  </a:lnTo>
                  <a:lnTo>
                    <a:pt x="12" y="6"/>
                  </a:lnTo>
                  <a:lnTo>
                    <a:pt x="12" y="11"/>
                  </a:lnTo>
                  <a:lnTo>
                    <a:pt x="14" y="10"/>
                  </a:lnTo>
                  <a:lnTo>
                    <a:pt x="14" y="14"/>
                  </a:lnTo>
                  <a:lnTo>
                    <a:pt x="14" y="3"/>
                  </a:lnTo>
                  <a:lnTo>
                    <a:pt x="14" y="8"/>
                  </a:lnTo>
                  <a:lnTo>
                    <a:pt x="15" y="9"/>
                  </a:lnTo>
                  <a:lnTo>
                    <a:pt x="15" y="16"/>
                  </a:lnTo>
                  <a:lnTo>
                    <a:pt x="15" y="6"/>
                  </a:lnTo>
                  <a:lnTo>
                    <a:pt x="15" y="14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6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2" y="16"/>
                  </a:lnTo>
                  <a:lnTo>
                    <a:pt x="22" y="6"/>
                  </a:lnTo>
                  <a:lnTo>
                    <a:pt x="22" y="11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24" y="15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6" y="19"/>
                  </a:lnTo>
                  <a:lnTo>
                    <a:pt x="26" y="6"/>
                  </a:lnTo>
                  <a:lnTo>
                    <a:pt x="26" y="10"/>
                  </a:lnTo>
                  <a:lnTo>
                    <a:pt x="27" y="14"/>
                  </a:lnTo>
                  <a:lnTo>
                    <a:pt x="27" y="19"/>
                  </a:lnTo>
                  <a:lnTo>
                    <a:pt x="27" y="4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29" y="19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0" y="19"/>
                  </a:lnTo>
                  <a:lnTo>
                    <a:pt x="30" y="6"/>
                  </a:lnTo>
                  <a:lnTo>
                    <a:pt x="30" y="9"/>
                  </a:lnTo>
                  <a:lnTo>
                    <a:pt x="31" y="11"/>
                  </a:lnTo>
                  <a:lnTo>
                    <a:pt x="31" y="15"/>
                  </a:lnTo>
                  <a:lnTo>
                    <a:pt x="31" y="8"/>
                  </a:lnTo>
                  <a:lnTo>
                    <a:pt x="31" y="11"/>
                  </a:lnTo>
                  <a:lnTo>
                    <a:pt x="32" y="10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4" y="6"/>
                  </a:lnTo>
                  <a:lnTo>
                    <a:pt x="34" y="11"/>
                  </a:lnTo>
                  <a:lnTo>
                    <a:pt x="35" y="9"/>
                  </a:lnTo>
                  <a:lnTo>
                    <a:pt x="35" y="21"/>
                  </a:lnTo>
                  <a:lnTo>
                    <a:pt x="35" y="1"/>
                  </a:lnTo>
                  <a:lnTo>
                    <a:pt x="35" y="11"/>
                  </a:lnTo>
                  <a:lnTo>
                    <a:pt x="36" y="15"/>
                  </a:lnTo>
                  <a:lnTo>
                    <a:pt x="36" y="20"/>
                  </a:lnTo>
                  <a:lnTo>
                    <a:pt x="36" y="5"/>
                  </a:lnTo>
                  <a:lnTo>
                    <a:pt x="36" y="11"/>
                  </a:lnTo>
                  <a:lnTo>
                    <a:pt x="37" y="9"/>
                  </a:lnTo>
                  <a:lnTo>
                    <a:pt x="37" y="18"/>
                  </a:lnTo>
                  <a:lnTo>
                    <a:pt x="37" y="5"/>
                  </a:lnTo>
                  <a:lnTo>
                    <a:pt x="37" y="10"/>
                  </a:lnTo>
                  <a:lnTo>
                    <a:pt x="39" y="13"/>
                  </a:lnTo>
                  <a:lnTo>
                    <a:pt x="39" y="1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0" y="21"/>
                  </a:lnTo>
                  <a:lnTo>
                    <a:pt x="40" y="3"/>
                  </a:lnTo>
                  <a:lnTo>
                    <a:pt x="40" y="8"/>
                  </a:lnTo>
                  <a:lnTo>
                    <a:pt x="41" y="9"/>
                  </a:lnTo>
                  <a:lnTo>
                    <a:pt x="41" y="14"/>
                  </a:lnTo>
                  <a:lnTo>
                    <a:pt x="41" y="5"/>
                  </a:lnTo>
                  <a:lnTo>
                    <a:pt x="41" y="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3930233" y="5859417"/>
              <a:ext cx="198163" cy="72603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5" y="20"/>
                </a:cxn>
                <a:cxn ang="0">
                  <a:pos x="6" y="13"/>
                </a:cxn>
                <a:cxn ang="0">
                  <a:pos x="8" y="13"/>
                </a:cxn>
                <a:cxn ang="0">
                  <a:pos x="9" y="21"/>
                </a:cxn>
                <a:cxn ang="0">
                  <a:pos x="10" y="18"/>
                </a:cxn>
                <a:cxn ang="0">
                  <a:pos x="10" y="19"/>
                </a:cxn>
                <a:cxn ang="0">
                  <a:pos x="11" y="9"/>
                </a:cxn>
                <a:cxn ang="0">
                  <a:pos x="13" y="24"/>
                </a:cxn>
                <a:cxn ang="0">
                  <a:pos x="14" y="23"/>
                </a:cxn>
                <a:cxn ang="0">
                  <a:pos x="15" y="18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19" y="20"/>
                </a:cxn>
                <a:cxn ang="0">
                  <a:pos x="19" y="16"/>
                </a:cxn>
                <a:cxn ang="0">
                  <a:pos x="20" y="19"/>
                </a:cxn>
                <a:cxn ang="0">
                  <a:pos x="21" y="8"/>
                </a:cxn>
                <a:cxn ang="0">
                  <a:pos x="23" y="24"/>
                </a:cxn>
                <a:cxn ang="0">
                  <a:pos x="24" y="29"/>
                </a:cxn>
                <a:cxn ang="0">
                  <a:pos x="25" y="18"/>
                </a:cxn>
                <a:cxn ang="0">
                  <a:pos x="25" y="15"/>
                </a:cxn>
                <a:cxn ang="0">
                  <a:pos x="26" y="10"/>
                </a:cxn>
                <a:cxn ang="0">
                  <a:pos x="28" y="20"/>
                </a:cxn>
                <a:cxn ang="0">
                  <a:pos x="29" y="16"/>
                </a:cxn>
                <a:cxn ang="0">
                  <a:pos x="29" y="11"/>
                </a:cxn>
                <a:cxn ang="0">
                  <a:pos x="30" y="9"/>
                </a:cxn>
                <a:cxn ang="0">
                  <a:pos x="31" y="25"/>
                </a:cxn>
                <a:cxn ang="0">
                  <a:pos x="33" y="23"/>
                </a:cxn>
                <a:cxn ang="0">
                  <a:pos x="34" y="19"/>
                </a:cxn>
                <a:cxn ang="0">
                  <a:pos x="35" y="1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9" y="18"/>
                </a:cxn>
                <a:cxn ang="0">
                  <a:pos x="39" y="3"/>
                </a:cxn>
                <a:cxn ang="0">
                  <a:pos x="40" y="18"/>
                </a:cxn>
                <a:cxn ang="0">
                  <a:pos x="41" y="10"/>
                </a:cxn>
                <a:cxn ang="0">
                  <a:pos x="43" y="19"/>
                </a:cxn>
                <a:cxn ang="0">
                  <a:pos x="44" y="25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8" h="30">
                  <a:moveTo>
                    <a:pt x="0" y="11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21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4" y="13"/>
                  </a:lnTo>
                  <a:lnTo>
                    <a:pt x="4" y="20"/>
                  </a:lnTo>
                  <a:lnTo>
                    <a:pt x="4" y="10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9" y="16"/>
                  </a:lnTo>
                  <a:lnTo>
                    <a:pt x="9" y="21"/>
                  </a:lnTo>
                  <a:lnTo>
                    <a:pt x="9" y="3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0" y="13"/>
                  </a:lnTo>
                  <a:lnTo>
                    <a:pt x="10" y="19"/>
                  </a:lnTo>
                  <a:lnTo>
                    <a:pt x="11" y="20"/>
                  </a:lnTo>
                  <a:lnTo>
                    <a:pt x="11" y="23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3" y="8"/>
                  </a:lnTo>
                  <a:lnTo>
                    <a:pt x="13" y="24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23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5" y="13"/>
                  </a:lnTo>
                  <a:lnTo>
                    <a:pt x="16" y="14"/>
                  </a:lnTo>
                  <a:lnTo>
                    <a:pt x="16" y="24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18" y="21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21"/>
                  </a:lnTo>
                  <a:lnTo>
                    <a:pt x="21" y="8"/>
                  </a:lnTo>
                  <a:lnTo>
                    <a:pt x="21" y="13"/>
                  </a:lnTo>
                  <a:lnTo>
                    <a:pt x="23" y="14"/>
                  </a:lnTo>
                  <a:lnTo>
                    <a:pt x="23" y="24"/>
                  </a:lnTo>
                  <a:lnTo>
                    <a:pt x="23" y="14"/>
                  </a:lnTo>
                  <a:lnTo>
                    <a:pt x="24" y="11"/>
                  </a:lnTo>
                  <a:lnTo>
                    <a:pt x="24" y="29"/>
                  </a:lnTo>
                  <a:lnTo>
                    <a:pt x="24" y="10"/>
                  </a:lnTo>
                  <a:lnTo>
                    <a:pt x="24" y="19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10"/>
                  </a:lnTo>
                  <a:lnTo>
                    <a:pt x="26" y="18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9" y="16"/>
                  </a:lnTo>
                  <a:lnTo>
                    <a:pt x="29" y="30"/>
                  </a:lnTo>
                  <a:lnTo>
                    <a:pt x="29" y="6"/>
                  </a:lnTo>
                  <a:lnTo>
                    <a:pt x="29" y="11"/>
                  </a:lnTo>
                  <a:lnTo>
                    <a:pt x="30" y="13"/>
                  </a:lnTo>
                  <a:lnTo>
                    <a:pt x="30" y="25"/>
                  </a:lnTo>
                  <a:lnTo>
                    <a:pt x="30" y="9"/>
                  </a:lnTo>
                  <a:lnTo>
                    <a:pt x="30" y="15"/>
                  </a:lnTo>
                  <a:lnTo>
                    <a:pt x="31" y="14"/>
                  </a:lnTo>
                  <a:lnTo>
                    <a:pt x="31" y="25"/>
                  </a:lnTo>
                  <a:lnTo>
                    <a:pt x="31" y="10"/>
                  </a:lnTo>
                  <a:lnTo>
                    <a:pt x="31" y="24"/>
                  </a:lnTo>
                  <a:lnTo>
                    <a:pt x="33" y="23"/>
                  </a:lnTo>
                  <a:lnTo>
                    <a:pt x="33" y="11"/>
                  </a:lnTo>
                  <a:lnTo>
                    <a:pt x="33" y="20"/>
                  </a:lnTo>
                  <a:lnTo>
                    <a:pt x="34" y="19"/>
                  </a:lnTo>
                  <a:lnTo>
                    <a:pt x="34" y="10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8"/>
                  </a:lnTo>
                  <a:lnTo>
                    <a:pt x="35" y="11"/>
                  </a:lnTo>
                  <a:lnTo>
                    <a:pt x="36" y="10"/>
                  </a:lnTo>
                  <a:lnTo>
                    <a:pt x="36" y="25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0" y="21"/>
                  </a:lnTo>
                  <a:lnTo>
                    <a:pt x="40" y="18"/>
                  </a:lnTo>
                  <a:lnTo>
                    <a:pt x="41" y="16"/>
                  </a:lnTo>
                  <a:lnTo>
                    <a:pt x="41" y="2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3" y="13"/>
                  </a:lnTo>
                  <a:lnTo>
                    <a:pt x="43" y="19"/>
                  </a:lnTo>
                  <a:lnTo>
                    <a:pt x="43" y="15"/>
                  </a:lnTo>
                  <a:lnTo>
                    <a:pt x="44" y="19"/>
                  </a:lnTo>
                  <a:lnTo>
                    <a:pt x="44" y="25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5" y="21"/>
                  </a:lnTo>
                  <a:lnTo>
                    <a:pt x="45" y="19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6" y="15"/>
                  </a:lnTo>
                  <a:lnTo>
                    <a:pt x="48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104"/>
            <p:cNvSpPr>
              <a:spLocks/>
            </p:cNvSpPr>
            <p:nvPr/>
          </p:nvSpPr>
          <p:spPr bwMode="auto">
            <a:xfrm>
              <a:off x="4128396" y="5869098"/>
              <a:ext cx="177524" cy="653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9"/>
                </a:cxn>
                <a:cxn ang="0">
                  <a:pos x="2" y="17"/>
                </a:cxn>
                <a:cxn ang="0">
                  <a:pos x="3" y="6"/>
                </a:cxn>
                <a:cxn ang="0">
                  <a:pos x="5" y="17"/>
                </a:cxn>
                <a:cxn ang="0">
                  <a:pos x="6" y="16"/>
                </a:cxn>
                <a:cxn ang="0">
                  <a:pos x="7" y="22"/>
                </a:cxn>
                <a:cxn ang="0">
                  <a:pos x="8" y="12"/>
                </a:cxn>
                <a:cxn ang="0">
                  <a:pos x="8" y="14"/>
                </a:cxn>
                <a:cxn ang="0">
                  <a:pos x="10" y="7"/>
                </a:cxn>
                <a:cxn ang="0">
                  <a:pos x="11" y="16"/>
                </a:cxn>
                <a:cxn ang="0">
                  <a:pos x="12" y="14"/>
                </a:cxn>
                <a:cxn ang="0">
                  <a:pos x="12" y="11"/>
                </a:cxn>
                <a:cxn ang="0">
                  <a:pos x="13" y="9"/>
                </a:cxn>
                <a:cxn ang="0">
                  <a:pos x="15" y="17"/>
                </a:cxn>
                <a:cxn ang="0">
                  <a:pos x="16" y="14"/>
                </a:cxn>
                <a:cxn ang="0">
                  <a:pos x="16" y="6"/>
                </a:cxn>
                <a:cxn ang="0">
                  <a:pos x="17" y="6"/>
                </a:cxn>
                <a:cxn ang="0">
                  <a:pos x="18" y="16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2" y="15"/>
                </a:cxn>
                <a:cxn ang="0">
                  <a:pos x="23" y="10"/>
                </a:cxn>
                <a:cxn ang="0">
                  <a:pos x="25" y="17"/>
                </a:cxn>
                <a:cxn ang="0">
                  <a:pos x="26" y="10"/>
                </a:cxn>
                <a:cxn ang="0">
                  <a:pos x="26" y="16"/>
                </a:cxn>
                <a:cxn ang="0">
                  <a:pos x="27" y="0"/>
                </a:cxn>
                <a:cxn ang="0">
                  <a:pos x="28" y="16"/>
                </a:cxn>
                <a:cxn ang="0">
                  <a:pos x="30" y="5"/>
                </a:cxn>
                <a:cxn ang="0">
                  <a:pos x="31" y="11"/>
                </a:cxn>
                <a:cxn ang="0">
                  <a:pos x="32" y="19"/>
                </a:cxn>
                <a:cxn ang="0">
                  <a:pos x="33" y="15"/>
                </a:cxn>
                <a:cxn ang="0">
                  <a:pos x="35" y="12"/>
                </a:cxn>
                <a:cxn ang="0">
                  <a:pos x="35" y="14"/>
                </a:cxn>
                <a:cxn ang="0">
                  <a:pos x="36" y="9"/>
                </a:cxn>
                <a:cxn ang="0">
                  <a:pos x="37" y="21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41" y="15"/>
                </a:cxn>
                <a:cxn ang="0">
                  <a:pos x="42" y="9"/>
                </a:cxn>
                <a:cxn ang="0">
                  <a:pos x="42" y="16"/>
                </a:cxn>
              </a:cxnLst>
              <a:rect l="0" t="0" r="r" b="b"/>
              <a:pathLst>
                <a:path w="43" h="27">
                  <a:moveTo>
                    <a:pt x="0" y="12"/>
                  </a:moveTo>
                  <a:lnTo>
                    <a:pt x="0" y="17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9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6"/>
                  </a:lnTo>
                  <a:lnTo>
                    <a:pt x="3" y="7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6"/>
                  </a:lnTo>
                  <a:lnTo>
                    <a:pt x="6" y="19"/>
                  </a:lnTo>
                  <a:lnTo>
                    <a:pt x="7" y="22"/>
                  </a:lnTo>
                  <a:lnTo>
                    <a:pt x="7" y="6"/>
                  </a:lnTo>
                  <a:lnTo>
                    <a:pt x="7" y="14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5"/>
                  </a:lnTo>
                  <a:lnTo>
                    <a:pt x="8" y="14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"/>
                  </a:lnTo>
                  <a:lnTo>
                    <a:pt x="11" y="7"/>
                  </a:lnTo>
                  <a:lnTo>
                    <a:pt x="12" y="14"/>
                  </a:lnTo>
                  <a:lnTo>
                    <a:pt x="12" y="27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15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5" y="12"/>
                  </a:lnTo>
                  <a:lnTo>
                    <a:pt x="15" y="17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15"/>
                  </a:lnTo>
                  <a:lnTo>
                    <a:pt x="17" y="6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20" y="11"/>
                  </a:lnTo>
                  <a:lnTo>
                    <a:pt x="20" y="17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1" y="6"/>
                  </a:lnTo>
                  <a:lnTo>
                    <a:pt x="21" y="15"/>
                  </a:lnTo>
                  <a:lnTo>
                    <a:pt x="22" y="12"/>
                  </a:lnTo>
                  <a:lnTo>
                    <a:pt x="22" y="19"/>
                  </a:lnTo>
                  <a:lnTo>
                    <a:pt x="22" y="1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10"/>
                  </a:lnTo>
                  <a:lnTo>
                    <a:pt x="23" y="15"/>
                  </a:lnTo>
                  <a:lnTo>
                    <a:pt x="25" y="14"/>
                  </a:lnTo>
                  <a:lnTo>
                    <a:pt x="25" y="17"/>
                  </a:lnTo>
                  <a:lnTo>
                    <a:pt x="25" y="6"/>
                  </a:lnTo>
                  <a:lnTo>
                    <a:pt x="25" y="12"/>
                  </a:lnTo>
                  <a:lnTo>
                    <a:pt x="26" y="10"/>
                  </a:lnTo>
                  <a:lnTo>
                    <a:pt x="26" y="17"/>
                  </a:lnTo>
                  <a:lnTo>
                    <a:pt x="26" y="5"/>
                  </a:lnTo>
                  <a:lnTo>
                    <a:pt x="26" y="16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0"/>
                  </a:lnTo>
                  <a:lnTo>
                    <a:pt x="27" y="10"/>
                  </a:lnTo>
                  <a:lnTo>
                    <a:pt x="28" y="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30" y="16"/>
                  </a:lnTo>
                  <a:lnTo>
                    <a:pt x="30" y="5"/>
                  </a:lnTo>
                  <a:lnTo>
                    <a:pt x="30" y="17"/>
                  </a:lnTo>
                  <a:lnTo>
                    <a:pt x="31" y="16"/>
                  </a:lnTo>
                  <a:lnTo>
                    <a:pt x="31" y="11"/>
                  </a:lnTo>
                  <a:lnTo>
                    <a:pt x="31" y="20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2" y="10"/>
                  </a:lnTo>
                  <a:lnTo>
                    <a:pt x="33" y="11"/>
                  </a:lnTo>
                  <a:lnTo>
                    <a:pt x="33" y="15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5" y="12"/>
                  </a:lnTo>
                  <a:lnTo>
                    <a:pt x="35" y="16"/>
                  </a:lnTo>
                  <a:lnTo>
                    <a:pt x="35" y="6"/>
                  </a:lnTo>
                  <a:lnTo>
                    <a:pt x="35" y="14"/>
                  </a:lnTo>
                  <a:lnTo>
                    <a:pt x="36" y="10"/>
                  </a:lnTo>
                  <a:lnTo>
                    <a:pt x="36" y="15"/>
                  </a:lnTo>
                  <a:lnTo>
                    <a:pt x="36" y="9"/>
                  </a:lnTo>
                  <a:lnTo>
                    <a:pt x="36" y="14"/>
                  </a:lnTo>
                  <a:lnTo>
                    <a:pt x="37" y="11"/>
                  </a:lnTo>
                  <a:lnTo>
                    <a:pt x="37" y="21"/>
                  </a:lnTo>
                  <a:lnTo>
                    <a:pt x="37" y="10"/>
                  </a:lnTo>
                  <a:lnTo>
                    <a:pt x="37" y="12"/>
                  </a:lnTo>
                  <a:lnTo>
                    <a:pt x="38" y="11"/>
                  </a:lnTo>
                  <a:lnTo>
                    <a:pt x="38" y="17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40" y="7"/>
                  </a:lnTo>
                  <a:lnTo>
                    <a:pt x="40" y="16"/>
                  </a:lnTo>
                  <a:lnTo>
                    <a:pt x="41" y="15"/>
                  </a:lnTo>
                  <a:lnTo>
                    <a:pt x="41" y="17"/>
                  </a:lnTo>
                  <a:lnTo>
                    <a:pt x="41" y="7"/>
                  </a:lnTo>
                  <a:lnTo>
                    <a:pt x="42" y="9"/>
                  </a:lnTo>
                  <a:lnTo>
                    <a:pt x="42" y="24"/>
                  </a:lnTo>
                  <a:lnTo>
                    <a:pt x="42" y="6"/>
                  </a:lnTo>
                  <a:lnTo>
                    <a:pt x="42" y="16"/>
                  </a:lnTo>
                  <a:lnTo>
                    <a:pt x="43" y="15"/>
                  </a:lnTo>
                  <a:lnTo>
                    <a:pt x="43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Freeform 105"/>
            <p:cNvSpPr>
              <a:spLocks/>
            </p:cNvSpPr>
            <p:nvPr/>
          </p:nvSpPr>
          <p:spPr bwMode="auto">
            <a:xfrm>
              <a:off x="4305917" y="5854577"/>
              <a:ext cx="173392" cy="8470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5"/>
                </a:cxn>
                <a:cxn ang="0">
                  <a:pos x="3" y="22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5" y="13"/>
                </a:cxn>
                <a:cxn ang="0">
                  <a:pos x="7" y="25"/>
                </a:cxn>
                <a:cxn ang="0">
                  <a:pos x="8" y="18"/>
                </a:cxn>
                <a:cxn ang="0">
                  <a:pos x="8" y="17"/>
                </a:cxn>
                <a:cxn ang="0">
                  <a:pos x="9" y="5"/>
                </a:cxn>
                <a:cxn ang="0">
                  <a:pos x="10" y="22"/>
                </a:cxn>
                <a:cxn ang="0">
                  <a:pos x="12" y="18"/>
                </a:cxn>
                <a:cxn ang="0">
                  <a:pos x="12" y="20"/>
                </a:cxn>
                <a:cxn ang="0">
                  <a:pos x="13" y="13"/>
                </a:cxn>
                <a:cxn ang="0">
                  <a:pos x="14" y="27"/>
                </a:cxn>
                <a:cxn ang="0">
                  <a:pos x="15" y="26"/>
                </a:cxn>
                <a:cxn ang="0">
                  <a:pos x="17" y="23"/>
                </a:cxn>
                <a:cxn ang="0">
                  <a:pos x="17" y="17"/>
                </a:cxn>
                <a:cxn ang="0">
                  <a:pos x="18" y="16"/>
                </a:cxn>
                <a:cxn ang="0">
                  <a:pos x="19" y="26"/>
                </a:cxn>
                <a:cxn ang="0">
                  <a:pos x="20" y="18"/>
                </a:cxn>
                <a:cxn ang="0">
                  <a:pos x="20" y="21"/>
                </a:cxn>
                <a:cxn ang="0">
                  <a:pos x="22" y="16"/>
                </a:cxn>
                <a:cxn ang="0">
                  <a:pos x="23" y="22"/>
                </a:cxn>
                <a:cxn ang="0">
                  <a:pos x="24" y="17"/>
                </a:cxn>
                <a:cxn ang="0">
                  <a:pos x="24" y="16"/>
                </a:cxn>
                <a:cxn ang="0">
                  <a:pos x="25" y="15"/>
                </a:cxn>
                <a:cxn ang="0">
                  <a:pos x="27" y="15"/>
                </a:cxn>
                <a:cxn ang="0">
                  <a:pos x="28" y="15"/>
                </a:cxn>
                <a:cxn ang="0">
                  <a:pos x="29" y="7"/>
                </a:cxn>
                <a:cxn ang="0">
                  <a:pos x="30" y="10"/>
                </a:cxn>
                <a:cxn ang="0">
                  <a:pos x="32" y="35"/>
                </a:cxn>
                <a:cxn ang="0">
                  <a:pos x="33" y="11"/>
                </a:cxn>
                <a:cxn ang="0">
                  <a:pos x="34" y="18"/>
                </a:cxn>
                <a:cxn ang="0">
                  <a:pos x="34" y="16"/>
                </a:cxn>
                <a:cxn ang="0">
                  <a:pos x="35" y="15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38" y="21"/>
                </a:cxn>
                <a:cxn ang="0">
                  <a:pos x="39" y="16"/>
                </a:cxn>
                <a:cxn ang="0">
                  <a:pos x="40" y="11"/>
                </a:cxn>
                <a:cxn ang="0">
                  <a:pos x="42" y="25"/>
                </a:cxn>
              </a:cxnLst>
              <a:rect l="0" t="0" r="r" b="b"/>
              <a:pathLst>
                <a:path w="42" h="35">
                  <a:moveTo>
                    <a:pt x="0" y="22"/>
                  </a:moveTo>
                  <a:lnTo>
                    <a:pt x="0" y="13"/>
                  </a:lnTo>
                  <a:lnTo>
                    <a:pt x="0" y="18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15"/>
                  </a:lnTo>
                  <a:lnTo>
                    <a:pt x="2" y="20"/>
                  </a:lnTo>
                  <a:lnTo>
                    <a:pt x="3" y="18"/>
                  </a:lnTo>
                  <a:lnTo>
                    <a:pt x="3" y="22"/>
                  </a:lnTo>
                  <a:lnTo>
                    <a:pt x="3" y="10"/>
                  </a:lnTo>
                  <a:lnTo>
                    <a:pt x="3" y="17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4" y="8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5" y="2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8"/>
                  </a:lnTo>
                  <a:lnTo>
                    <a:pt x="7" y="20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9" y="16"/>
                  </a:lnTo>
                  <a:lnTo>
                    <a:pt x="9" y="23"/>
                  </a:lnTo>
                  <a:lnTo>
                    <a:pt x="9" y="5"/>
                  </a:lnTo>
                  <a:lnTo>
                    <a:pt x="9" y="17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0" y="15"/>
                  </a:lnTo>
                  <a:lnTo>
                    <a:pt x="10" y="20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11"/>
                  </a:lnTo>
                  <a:lnTo>
                    <a:pt x="12" y="20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13"/>
                  </a:lnTo>
                  <a:lnTo>
                    <a:pt x="13" y="21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0"/>
                  </a:lnTo>
                  <a:lnTo>
                    <a:pt x="14" y="25"/>
                  </a:lnTo>
                  <a:lnTo>
                    <a:pt x="15" y="26"/>
                  </a:lnTo>
                  <a:lnTo>
                    <a:pt x="15" y="11"/>
                  </a:lnTo>
                  <a:lnTo>
                    <a:pt x="15" y="22"/>
                  </a:lnTo>
                  <a:lnTo>
                    <a:pt x="17" y="23"/>
                  </a:lnTo>
                  <a:lnTo>
                    <a:pt x="17" y="26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22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9" y="22"/>
                  </a:lnTo>
                  <a:lnTo>
                    <a:pt x="19" y="26"/>
                  </a:lnTo>
                  <a:lnTo>
                    <a:pt x="19" y="15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16"/>
                  </a:lnTo>
                  <a:lnTo>
                    <a:pt x="20" y="21"/>
                  </a:lnTo>
                  <a:lnTo>
                    <a:pt x="22" y="20"/>
                  </a:lnTo>
                  <a:lnTo>
                    <a:pt x="22" y="25"/>
                  </a:lnTo>
                  <a:lnTo>
                    <a:pt x="22" y="16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3" y="22"/>
                  </a:lnTo>
                  <a:lnTo>
                    <a:pt x="23" y="10"/>
                  </a:lnTo>
                  <a:lnTo>
                    <a:pt x="23" y="18"/>
                  </a:lnTo>
                  <a:lnTo>
                    <a:pt x="24" y="17"/>
                  </a:lnTo>
                  <a:lnTo>
                    <a:pt x="24" y="25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5" y="17"/>
                  </a:lnTo>
                  <a:lnTo>
                    <a:pt x="25" y="22"/>
                  </a:lnTo>
                  <a:lnTo>
                    <a:pt x="25" y="15"/>
                  </a:lnTo>
                  <a:lnTo>
                    <a:pt x="27" y="18"/>
                  </a:lnTo>
                  <a:lnTo>
                    <a:pt x="27" y="22"/>
                  </a:lnTo>
                  <a:lnTo>
                    <a:pt x="27" y="15"/>
                  </a:lnTo>
                  <a:lnTo>
                    <a:pt x="27" y="21"/>
                  </a:lnTo>
                  <a:lnTo>
                    <a:pt x="28" y="22"/>
                  </a:lnTo>
                  <a:lnTo>
                    <a:pt x="28" y="15"/>
                  </a:lnTo>
                  <a:lnTo>
                    <a:pt x="29" y="17"/>
                  </a:lnTo>
                  <a:lnTo>
                    <a:pt x="29" y="28"/>
                  </a:lnTo>
                  <a:lnTo>
                    <a:pt x="29" y="7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10"/>
                  </a:lnTo>
                  <a:lnTo>
                    <a:pt x="30" y="20"/>
                  </a:lnTo>
                  <a:lnTo>
                    <a:pt x="32" y="18"/>
                  </a:lnTo>
                  <a:lnTo>
                    <a:pt x="32" y="35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3" y="11"/>
                  </a:lnTo>
                  <a:lnTo>
                    <a:pt x="33" y="21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4" y="22"/>
                  </a:lnTo>
                  <a:lnTo>
                    <a:pt x="34" y="11"/>
                  </a:lnTo>
                  <a:lnTo>
                    <a:pt x="34" y="16"/>
                  </a:lnTo>
                  <a:lnTo>
                    <a:pt x="35" y="17"/>
                  </a:lnTo>
                  <a:lnTo>
                    <a:pt x="35" y="21"/>
                  </a:lnTo>
                  <a:lnTo>
                    <a:pt x="35" y="15"/>
                  </a:lnTo>
                  <a:lnTo>
                    <a:pt x="35" y="18"/>
                  </a:lnTo>
                  <a:lnTo>
                    <a:pt x="37" y="20"/>
                  </a:lnTo>
                  <a:lnTo>
                    <a:pt x="37" y="21"/>
                  </a:lnTo>
                  <a:lnTo>
                    <a:pt x="37" y="15"/>
                  </a:lnTo>
                  <a:lnTo>
                    <a:pt x="37" y="16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16"/>
                  </a:lnTo>
                  <a:lnTo>
                    <a:pt x="38" y="21"/>
                  </a:lnTo>
                  <a:lnTo>
                    <a:pt x="39" y="18"/>
                  </a:lnTo>
                  <a:lnTo>
                    <a:pt x="39" y="25"/>
                  </a:lnTo>
                  <a:lnTo>
                    <a:pt x="39" y="16"/>
                  </a:lnTo>
                  <a:lnTo>
                    <a:pt x="39" y="20"/>
                  </a:lnTo>
                  <a:lnTo>
                    <a:pt x="40" y="21"/>
                  </a:lnTo>
                  <a:lnTo>
                    <a:pt x="40" y="11"/>
                  </a:lnTo>
                  <a:lnTo>
                    <a:pt x="40" y="18"/>
                  </a:lnTo>
                  <a:lnTo>
                    <a:pt x="42" y="20"/>
                  </a:lnTo>
                  <a:lnTo>
                    <a:pt x="42" y="25"/>
                  </a:lnTo>
                  <a:lnTo>
                    <a:pt x="42" y="10"/>
                  </a:lnTo>
                  <a:lnTo>
                    <a:pt x="42" y="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4479310" y="5866679"/>
              <a:ext cx="177524" cy="65344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3" y="11"/>
                </a:cxn>
                <a:cxn ang="0">
                  <a:pos x="5" y="18"/>
                </a:cxn>
                <a:cxn ang="0">
                  <a:pos x="6" y="12"/>
                </a:cxn>
                <a:cxn ang="0">
                  <a:pos x="6" y="17"/>
                </a:cxn>
                <a:cxn ang="0">
                  <a:pos x="7" y="10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1" y="7"/>
                </a:cxn>
                <a:cxn ang="0">
                  <a:pos x="12" y="8"/>
                </a:cxn>
                <a:cxn ang="0">
                  <a:pos x="13" y="8"/>
                </a:cxn>
                <a:cxn ang="0">
                  <a:pos x="15" y="20"/>
                </a:cxn>
                <a:cxn ang="0">
                  <a:pos x="16" y="13"/>
                </a:cxn>
                <a:cxn ang="0">
                  <a:pos x="16" y="18"/>
                </a:cxn>
                <a:cxn ang="0">
                  <a:pos x="17" y="2"/>
                </a:cxn>
                <a:cxn ang="0">
                  <a:pos x="18" y="10"/>
                </a:cxn>
                <a:cxn ang="0">
                  <a:pos x="20" y="1"/>
                </a:cxn>
                <a:cxn ang="0">
                  <a:pos x="21" y="8"/>
                </a:cxn>
                <a:cxn ang="0">
                  <a:pos x="22" y="15"/>
                </a:cxn>
                <a:cxn ang="0">
                  <a:pos x="23" y="16"/>
                </a:cxn>
                <a:cxn ang="0">
                  <a:pos x="25" y="16"/>
                </a:cxn>
                <a:cxn ang="0">
                  <a:pos x="26" y="20"/>
                </a:cxn>
                <a:cxn ang="0">
                  <a:pos x="26" y="12"/>
                </a:cxn>
                <a:cxn ang="0">
                  <a:pos x="27" y="7"/>
                </a:cxn>
                <a:cxn ang="0">
                  <a:pos x="28" y="16"/>
                </a:cxn>
                <a:cxn ang="0">
                  <a:pos x="30" y="13"/>
                </a:cxn>
                <a:cxn ang="0">
                  <a:pos x="30" y="16"/>
                </a:cxn>
                <a:cxn ang="0">
                  <a:pos x="31" y="10"/>
                </a:cxn>
                <a:cxn ang="0">
                  <a:pos x="32" y="7"/>
                </a:cxn>
                <a:cxn ang="0">
                  <a:pos x="33" y="3"/>
                </a:cxn>
                <a:cxn ang="0">
                  <a:pos x="35" y="22"/>
                </a:cxn>
                <a:cxn ang="0">
                  <a:pos x="36" y="18"/>
                </a:cxn>
                <a:cxn ang="0">
                  <a:pos x="36" y="10"/>
                </a:cxn>
                <a:cxn ang="0">
                  <a:pos x="37" y="10"/>
                </a:cxn>
                <a:cxn ang="0">
                  <a:pos x="38" y="20"/>
                </a:cxn>
                <a:cxn ang="0">
                  <a:pos x="40" y="15"/>
                </a:cxn>
                <a:cxn ang="0">
                  <a:pos x="41" y="16"/>
                </a:cxn>
                <a:cxn ang="0">
                  <a:pos x="41" y="18"/>
                </a:cxn>
                <a:cxn ang="0">
                  <a:pos x="42" y="8"/>
                </a:cxn>
              </a:cxnLst>
              <a:rect l="0" t="0" r="r" b="b"/>
              <a:pathLst>
                <a:path w="43" h="27">
                  <a:moveTo>
                    <a:pt x="0" y="11"/>
                  </a:moveTo>
                  <a:lnTo>
                    <a:pt x="1" y="13"/>
                  </a:lnTo>
                  <a:lnTo>
                    <a:pt x="1" y="18"/>
                  </a:lnTo>
                  <a:lnTo>
                    <a:pt x="1" y="6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2" y="21"/>
                  </a:lnTo>
                  <a:lnTo>
                    <a:pt x="2" y="3"/>
                  </a:lnTo>
                  <a:lnTo>
                    <a:pt x="2" y="12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12"/>
                  </a:lnTo>
                  <a:lnTo>
                    <a:pt x="6" y="21"/>
                  </a:lnTo>
                  <a:lnTo>
                    <a:pt x="6" y="8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27"/>
                  </a:lnTo>
                  <a:lnTo>
                    <a:pt x="7" y="10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"/>
                  </a:lnTo>
                  <a:lnTo>
                    <a:pt x="8" y="12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7"/>
                  </a:lnTo>
                  <a:lnTo>
                    <a:pt x="10" y="11"/>
                  </a:lnTo>
                  <a:lnTo>
                    <a:pt x="11" y="13"/>
                  </a:lnTo>
                  <a:lnTo>
                    <a:pt x="11" y="20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5" y="13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15" y="12"/>
                  </a:lnTo>
                  <a:lnTo>
                    <a:pt x="16" y="13"/>
                  </a:lnTo>
                  <a:lnTo>
                    <a:pt x="16" y="21"/>
                  </a:lnTo>
                  <a:lnTo>
                    <a:pt x="16" y="7"/>
                  </a:lnTo>
                  <a:lnTo>
                    <a:pt x="16" y="18"/>
                  </a:lnTo>
                  <a:lnTo>
                    <a:pt x="17" y="16"/>
                  </a:lnTo>
                  <a:lnTo>
                    <a:pt x="17" y="20"/>
                  </a:lnTo>
                  <a:lnTo>
                    <a:pt x="17" y="2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0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0" y="1"/>
                  </a:lnTo>
                  <a:lnTo>
                    <a:pt x="20" y="20"/>
                  </a:lnTo>
                  <a:lnTo>
                    <a:pt x="21" y="21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6"/>
                  </a:lnTo>
                  <a:lnTo>
                    <a:pt x="22" y="12"/>
                  </a:lnTo>
                  <a:lnTo>
                    <a:pt x="23" y="16"/>
                  </a:lnTo>
                  <a:lnTo>
                    <a:pt x="23" y="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5" y="6"/>
                  </a:lnTo>
                  <a:lnTo>
                    <a:pt x="25" y="21"/>
                  </a:lnTo>
                  <a:lnTo>
                    <a:pt x="26" y="20"/>
                  </a:lnTo>
                  <a:lnTo>
                    <a:pt x="26" y="23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7" y="8"/>
                  </a:lnTo>
                  <a:lnTo>
                    <a:pt x="27" y="20"/>
                  </a:lnTo>
                  <a:lnTo>
                    <a:pt x="27" y="7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28" y="11"/>
                  </a:lnTo>
                  <a:lnTo>
                    <a:pt x="30" y="13"/>
                  </a:lnTo>
                  <a:lnTo>
                    <a:pt x="30" y="17"/>
                  </a:lnTo>
                  <a:lnTo>
                    <a:pt x="30" y="11"/>
                  </a:lnTo>
                  <a:lnTo>
                    <a:pt x="30" y="16"/>
                  </a:lnTo>
                  <a:lnTo>
                    <a:pt x="31" y="17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2" y="11"/>
                  </a:lnTo>
                  <a:lnTo>
                    <a:pt x="32" y="18"/>
                  </a:lnTo>
                  <a:lnTo>
                    <a:pt x="32" y="7"/>
                  </a:lnTo>
                  <a:lnTo>
                    <a:pt x="32" y="17"/>
                  </a:lnTo>
                  <a:lnTo>
                    <a:pt x="33" y="20"/>
                  </a:lnTo>
                  <a:lnTo>
                    <a:pt x="33" y="3"/>
                  </a:lnTo>
                  <a:lnTo>
                    <a:pt x="33" y="15"/>
                  </a:lnTo>
                  <a:lnTo>
                    <a:pt x="35" y="16"/>
                  </a:lnTo>
                  <a:lnTo>
                    <a:pt x="35" y="22"/>
                  </a:lnTo>
                  <a:lnTo>
                    <a:pt x="35" y="8"/>
                  </a:lnTo>
                  <a:lnTo>
                    <a:pt x="35" y="17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6" y="6"/>
                  </a:lnTo>
                  <a:lnTo>
                    <a:pt x="36" y="10"/>
                  </a:lnTo>
                  <a:lnTo>
                    <a:pt x="37" y="11"/>
                  </a:lnTo>
                  <a:lnTo>
                    <a:pt x="37" y="23"/>
                  </a:lnTo>
                  <a:lnTo>
                    <a:pt x="37" y="10"/>
                  </a:lnTo>
                  <a:lnTo>
                    <a:pt x="37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8" y="6"/>
                  </a:lnTo>
                  <a:lnTo>
                    <a:pt x="38" y="18"/>
                  </a:lnTo>
                  <a:lnTo>
                    <a:pt x="40" y="15"/>
                  </a:lnTo>
                  <a:lnTo>
                    <a:pt x="40" y="6"/>
                  </a:lnTo>
                  <a:lnTo>
                    <a:pt x="40" y="17"/>
                  </a:lnTo>
                  <a:lnTo>
                    <a:pt x="41" y="16"/>
                  </a:lnTo>
                  <a:lnTo>
                    <a:pt x="41" y="20"/>
                  </a:lnTo>
                  <a:lnTo>
                    <a:pt x="41" y="8"/>
                  </a:lnTo>
                  <a:lnTo>
                    <a:pt x="41" y="18"/>
                  </a:lnTo>
                  <a:lnTo>
                    <a:pt x="42" y="15"/>
                  </a:lnTo>
                  <a:lnTo>
                    <a:pt x="42" y="17"/>
                  </a:lnTo>
                  <a:lnTo>
                    <a:pt x="42" y="8"/>
                  </a:lnTo>
                  <a:lnTo>
                    <a:pt x="42" y="13"/>
                  </a:lnTo>
                  <a:lnTo>
                    <a:pt x="43" y="1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4656834" y="5861839"/>
              <a:ext cx="177524" cy="7018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8"/>
                </a:cxn>
                <a:cxn ang="0">
                  <a:pos x="3" y="12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7" y="7"/>
                </a:cxn>
                <a:cxn ang="0">
                  <a:pos x="8" y="22"/>
                </a:cxn>
                <a:cxn ang="0">
                  <a:pos x="9" y="15"/>
                </a:cxn>
                <a:cxn ang="0">
                  <a:pos x="10" y="8"/>
                </a:cxn>
                <a:cxn ang="0">
                  <a:pos x="10" y="17"/>
                </a:cxn>
                <a:cxn ang="0">
                  <a:pos x="12" y="9"/>
                </a:cxn>
                <a:cxn ang="0">
                  <a:pos x="13" y="8"/>
                </a:cxn>
                <a:cxn ang="0">
                  <a:pos x="14" y="19"/>
                </a:cxn>
                <a:cxn ang="0">
                  <a:pos x="15" y="17"/>
                </a:cxn>
                <a:cxn ang="0">
                  <a:pos x="15" y="9"/>
                </a:cxn>
                <a:cxn ang="0">
                  <a:pos x="17" y="3"/>
                </a:cxn>
                <a:cxn ang="0">
                  <a:pos x="18" y="10"/>
                </a:cxn>
                <a:cxn ang="0">
                  <a:pos x="19" y="20"/>
                </a:cxn>
                <a:cxn ang="0">
                  <a:pos x="20" y="20"/>
                </a:cxn>
                <a:cxn ang="0">
                  <a:pos x="20" y="19"/>
                </a:cxn>
                <a:cxn ang="0">
                  <a:pos x="22" y="10"/>
                </a:cxn>
                <a:cxn ang="0">
                  <a:pos x="23" y="20"/>
                </a:cxn>
                <a:cxn ang="0">
                  <a:pos x="24" y="15"/>
                </a:cxn>
                <a:cxn ang="0">
                  <a:pos x="25" y="22"/>
                </a:cxn>
                <a:cxn ang="0">
                  <a:pos x="27" y="22"/>
                </a:cxn>
                <a:cxn ang="0">
                  <a:pos x="27" y="14"/>
                </a:cxn>
                <a:cxn ang="0">
                  <a:pos x="28" y="18"/>
                </a:cxn>
                <a:cxn ang="0">
                  <a:pos x="29" y="20"/>
                </a:cxn>
                <a:cxn ang="0">
                  <a:pos x="30" y="12"/>
                </a:cxn>
                <a:cxn ang="0">
                  <a:pos x="32" y="19"/>
                </a:cxn>
                <a:cxn ang="0">
                  <a:pos x="33" y="14"/>
                </a:cxn>
                <a:cxn ang="0">
                  <a:pos x="34" y="18"/>
                </a:cxn>
                <a:cxn ang="0">
                  <a:pos x="34" y="14"/>
                </a:cxn>
                <a:cxn ang="0">
                  <a:pos x="35" y="9"/>
                </a:cxn>
                <a:cxn ang="0">
                  <a:pos x="37" y="20"/>
                </a:cxn>
                <a:cxn ang="0">
                  <a:pos x="38" y="14"/>
                </a:cxn>
                <a:cxn ang="0">
                  <a:pos x="38" y="17"/>
                </a:cxn>
                <a:cxn ang="0">
                  <a:pos x="39" y="4"/>
                </a:cxn>
                <a:cxn ang="0">
                  <a:pos x="40" y="17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43" h="29">
                  <a:moveTo>
                    <a:pt x="0" y="17"/>
                  </a:moveTo>
                  <a:lnTo>
                    <a:pt x="0" y="29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2"/>
                  </a:lnTo>
                  <a:lnTo>
                    <a:pt x="3" y="20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4" y="7"/>
                  </a:lnTo>
                  <a:lnTo>
                    <a:pt x="5" y="5"/>
                  </a:lnTo>
                  <a:lnTo>
                    <a:pt x="5" y="28"/>
                  </a:lnTo>
                  <a:lnTo>
                    <a:pt x="5" y="4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22"/>
                  </a:lnTo>
                  <a:lnTo>
                    <a:pt x="7" y="7"/>
                  </a:lnTo>
                  <a:lnTo>
                    <a:pt x="7" y="8"/>
                  </a:lnTo>
                  <a:lnTo>
                    <a:pt x="8" y="8"/>
                  </a:lnTo>
                  <a:lnTo>
                    <a:pt x="8" y="22"/>
                  </a:lnTo>
                  <a:lnTo>
                    <a:pt x="8" y="7"/>
                  </a:lnTo>
                  <a:lnTo>
                    <a:pt x="8" y="17"/>
                  </a:lnTo>
                  <a:lnTo>
                    <a:pt x="9" y="15"/>
                  </a:lnTo>
                  <a:lnTo>
                    <a:pt x="9" y="23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0" y="19"/>
                  </a:lnTo>
                  <a:lnTo>
                    <a:pt x="10" y="5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2" y="22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18"/>
                  </a:lnTo>
                  <a:lnTo>
                    <a:pt x="13" y="8"/>
                  </a:lnTo>
                  <a:lnTo>
                    <a:pt x="13" y="12"/>
                  </a:lnTo>
                  <a:lnTo>
                    <a:pt x="14" y="13"/>
                  </a:lnTo>
                  <a:lnTo>
                    <a:pt x="14" y="19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5" y="17"/>
                  </a:lnTo>
                  <a:lnTo>
                    <a:pt x="15" y="22"/>
                  </a:lnTo>
                  <a:lnTo>
                    <a:pt x="15" y="0"/>
                  </a:lnTo>
                  <a:lnTo>
                    <a:pt x="15" y="9"/>
                  </a:lnTo>
                  <a:lnTo>
                    <a:pt x="17" y="12"/>
                  </a:lnTo>
                  <a:lnTo>
                    <a:pt x="17" y="23"/>
                  </a:lnTo>
                  <a:lnTo>
                    <a:pt x="17" y="3"/>
                  </a:lnTo>
                  <a:lnTo>
                    <a:pt x="17" y="20"/>
                  </a:lnTo>
                  <a:lnTo>
                    <a:pt x="18" y="19"/>
                  </a:lnTo>
                  <a:lnTo>
                    <a:pt x="18" y="10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19" y="20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0" y="5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10"/>
                  </a:lnTo>
                  <a:lnTo>
                    <a:pt x="22" y="17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20"/>
                  </a:lnTo>
                  <a:lnTo>
                    <a:pt x="25" y="22"/>
                  </a:lnTo>
                  <a:lnTo>
                    <a:pt x="25" y="12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7" y="24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8" y="15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29" y="9"/>
                  </a:lnTo>
                  <a:lnTo>
                    <a:pt x="29" y="20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32" y="19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3" y="14"/>
                  </a:lnTo>
                  <a:lnTo>
                    <a:pt x="33" y="10"/>
                  </a:lnTo>
                  <a:lnTo>
                    <a:pt x="33" y="17"/>
                  </a:lnTo>
                  <a:lnTo>
                    <a:pt x="34" y="18"/>
                  </a:lnTo>
                  <a:lnTo>
                    <a:pt x="34" y="19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5" y="15"/>
                  </a:lnTo>
                  <a:lnTo>
                    <a:pt x="35" y="29"/>
                  </a:lnTo>
                  <a:lnTo>
                    <a:pt x="35" y="9"/>
                  </a:lnTo>
                  <a:lnTo>
                    <a:pt x="35" y="20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38" y="14"/>
                  </a:lnTo>
                  <a:lnTo>
                    <a:pt x="38" y="17"/>
                  </a:lnTo>
                  <a:lnTo>
                    <a:pt x="38" y="12"/>
                  </a:lnTo>
                  <a:lnTo>
                    <a:pt x="38" y="17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4"/>
                  </a:lnTo>
                  <a:lnTo>
                    <a:pt x="39" y="15"/>
                  </a:lnTo>
                  <a:lnTo>
                    <a:pt x="40" y="14"/>
                  </a:lnTo>
                  <a:lnTo>
                    <a:pt x="40" y="17"/>
                  </a:lnTo>
                  <a:lnTo>
                    <a:pt x="40" y="10"/>
                  </a:lnTo>
                  <a:lnTo>
                    <a:pt x="40" y="15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3" y="19"/>
                  </a:lnTo>
                  <a:lnTo>
                    <a:pt x="43" y="2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4834351" y="5823117"/>
              <a:ext cx="181649" cy="12100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" y="26"/>
                </a:cxn>
                <a:cxn ang="0">
                  <a:pos x="2" y="40"/>
                </a:cxn>
                <a:cxn ang="0">
                  <a:pos x="4" y="34"/>
                </a:cxn>
                <a:cxn ang="0">
                  <a:pos x="4" y="33"/>
                </a:cxn>
                <a:cxn ang="0">
                  <a:pos x="5" y="21"/>
                </a:cxn>
                <a:cxn ang="0">
                  <a:pos x="6" y="35"/>
                </a:cxn>
                <a:cxn ang="0">
                  <a:pos x="7" y="30"/>
                </a:cxn>
                <a:cxn ang="0">
                  <a:pos x="7" y="28"/>
                </a:cxn>
                <a:cxn ang="0">
                  <a:pos x="9" y="24"/>
                </a:cxn>
                <a:cxn ang="0">
                  <a:pos x="10" y="36"/>
                </a:cxn>
                <a:cxn ang="0">
                  <a:pos x="11" y="35"/>
                </a:cxn>
                <a:cxn ang="0">
                  <a:pos x="12" y="34"/>
                </a:cxn>
                <a:cxn ang="0">
                  <a:pos x="12" y="35"/>
                </a:cxn>
                <a:cxn ang="0">
                  <a:pos x="14" y="24"/>
                </a:cxn>
                <a:cxn ang="0">
                  <a:pos x="15" y="33"/>
                </a:cxn>
                <a:cxn ang="0">
                  <a:pos x="16" y="31"/>
                </a:cxn>
                <a:cxn ang="0">
                  <a:pos x="16" y="31"/>
                </a:cxn>
                <a:cxn ang="0">
                  <a:pos x="17" y="40"/>
                </a:cxn>
                <a:cxn ang="0">
                  <a:pos x="19" y="31"/>
                </a:cxn>
                <a:cxn ang="0">
                  <a:pos x="20" y="24"/>
                </a:cxn>
                <a:cxn ang="0">
                  <a:pos x="21" y="35"/>
                </a:cxn>
                <a:cxn ang="0">
                  <a:pos x="22" y="30"/>
                </a:cxn>
                <a:cxn ang="0">
                  <a:pos x="22" y="38"/>
                </a:cxn>
                <a:cxn ang="0">
                  <a:pos x="24" y="28"/>
                </a:cxn>
                <a:cxn ang="0">
                  <a:pos x="25" y="30"/>
                </a:cxn>
                <a:cxn ang="0">
                  <a:pos x="26" y="26"/>
                </a:cxn>
                <a:cxn ang="0">
                  <a:pos x="27" y="35"/>
                </a:cxn>
                <a:cxn ang="0">
                  <a:pos x="29" y="31"/>
                </a:cxn>
                <a:cxn ang="0">
                  <a:pos x="29" y="33"/>
                </a:cxn>
                <a:cxn ang="0">
                  <a:pos x="30" y="28"/>
                </a:cxn>
                <a:cxn ang="0">
                  <a:pos x="31" y="28"/>
                </a:cxn>
                <a:cxn ang="0">
                  <a:pos x="32" y="23"/>
                </a:cxn>
                <a:cxn ang="0">
                  <a:pos x="34" y="33"/>
                </a:cxn>
                <a:cxn ang="0">
                  <a:pos x="35" y="25"/>
                </a:cxn>
                <a:cxn ang="0">
                  <a:pos x="36" y="28"/>
                </a:cxn>
                <a:cxn ang="0">
                  <a:pos x="37" y="44"/>
                </a:cxn>
                <a:cxn ang="0">
                  <a:pos x="39" y="38"/>
                </a:cxn>
                <a:cxn ang="0">
                  <a:pos x="40" y="31"/>
                </a:cxn>
                <a:cxn ang="0">
                  <a:pos x="40" y="36"/>
                </a:cxn>
                <a:cxn ang="0">
                  <a:pos x="41" y="46"/>
                </a:cxn>
                <a:cxn ang="0">
                  <a:pos x="42" y="0"/>
                </a:cxn>
              </a:cxnLst>
              <a:rect l="0" t="0" r="r" b="b"/>
              <a:pathLst>
                <a:path w="44" h="50">
                  <a:moveTo>
                    <a:pt x="0" y="36"/>
                  </a:moveTo>
                  <a:lnTo>
                    <a:pt x="0" y="28"/>
                  </a:lnTo>
                  <a:lnTo>
                    <a:pt x="0" y="33"/>
                  </a:lnTo>
                  <a:lnTo>
                    <a:pt x="1" y="29"/>
                  </a:lnTo>
                  <a:lnTo>
                    <a:pt x="1" y="35"/>
                  </a:lnTo>
                  <a:lnTo>
                    <a:pt x="1" y="26"/>
                  </a:lnTo>
                  <a:lnTo>
                    <a:pt x="1" y="29"/>
                  </a:lnTo>
                  <a:lnTo>
                    <a:pt x="2" y="28"/>
                  </a:lnTo>
                  <a:lnTo>
                    <a:pt x="2" y="40"/>
                  </a:lnTo>
                  <a:lnTo>
                    <a:pt x="2" y="21"/>
                  </a:lnTo>
                  <a:lnTo>
                    <a:pt x="2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5" y="21"/>
                  </a:lnTo>
                  <a:lnTo>
                    <a:pt x="5" y="30"/>
                  </a:lnTo>
                  <a:lnTo>
                    <a:pt x="6" y="29"/>
                  </a:lnTo>
                  <a:lnTo>
                    <a:pt x="6" y="35"/>
                  </a:lnTo>
                  <a:lnTo>
                    <a:pt x="6" y="21"/>
                  </a:lnTo>
                  <a:lnTo>
                    <a:pt x="6" y="29"/>
                  </a:lnTo>
                  <a:lnTo>
                    <a:pt x="7" y="30"/>
                  </a:lnTo>
                  <a:lnTo>
                    <a:pt x="7" y="39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9" y="26"/>
                  </a:lnTo>
                  <a:lnTo>
                    <a:pt x="9" y="38"/>
                  </a:lnTo>
                  <a:lnTo>
                    <a:pt x="9" y="24"/>
                  </a:lnTo>
                  <a:lnTo>
                    <a:pt x="9" y="30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26"/>
                  </a:lnTo>
                  <a:lnTo>
                    <a:pt x="11" y="28"/>
                  </a:lnTo>
                  <a:lnTo>
                    <a:pt x="11" y="35"/>
                  </a:lnTo>
                  <a:lnTo>
                    <a:pt x="11" y="26"/>
                  </a:lnTo>
                  <a:lnTo>
                    <a:pt x="11" y="33"/>
                  </a:lnTo>
                  <a:lnTo>
                    <a:pt x="12" y="34"/>
                  </a:lnTo>
                  <a:lnTo>
                    <a:pt x="12" y="41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4" y="33"/>
                  </a:lnTo>
                  <a:lnTo>
                    <a:pt x="14" y="38"/>
                  </a:lnTo>
                  <a:lnTo>
                    <a:pt x="14" y="24"/>
                  </a:lnTo>
                  <a:lnTo>
                    <a:pt x="14" y="31"/>
                  </a:lnTo>
                  <a:lnTo>
                    <a:pt x="15" y="30"/>
                  </a:lnTo>
                  <a:lnTo>
                    <a:pt x="15" y="33"/>
                  </a:lnTo>
                  <a:lnTo>
                    <a:pt x="15" y="26"/>
                  </a:lnTo>
                  <a:lnTo>
                    <a:pt x="15" y="33"/>
                  </a:lnTo>
                  <a:lnTo>
                    <a:pt x="16" y="31"/>
                  </a:lnTo>
                  <a:lnTo>
                    <a:pt x="16" y="35"/>
                  </a:lnTo>
                  <a:lnTo>
                    <a:pt x="16" y="28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7" y="40"/>
                  </a:lnTo>
                  <a:lnTo>
                    <a:pt x="19" y="38"/>
                  </a:lnTo>
                  <a:lnTo>
                    <a:pt x="19" y="26"/>
                  </a:lnTo>
                  <a:lnTo>
                    <a:pt x="19" y="31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20" y="24"/>
                  </a:lnTo>
                  <a:lnTo>
                    <a:pt x="20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2" y="30"/>
                  </a:lnTo>
                  <a:lnTo>
                    <a:pt x="22" y="39"/>
                  </a:lnTo>
                  <a:lnTo>
                    <a:pt x="22" y="26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4" y="19"/>
                  </a:lnTo>
                  <a:lnTo>
                    <a:pt x="24" y="28"/>
                  </a:lnTo>
                  <a:lnTo>
                    <a:pt x="25" y="25"/>
                  </a:lnTo>
                  <a:lnTo>
                    <a:pt x="25" y="33"/>
                  </a:lnTo>
                  <a:lnTo>
                    <a:pt x="25" y="30"/>
                  </a:lnTo>
                  <a:lnTo>
                    <a:pt x="26" y="29"/>
                  </a:lnTo>
                  <a:lnTo>
                    <a:pt x="26" y="36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21"/>
                  </a:lnTo>
                  <a:lnTo>
                    <a:pt x="27" y="33"/>
                  </a:lnTo>
                  <a:lnTo>
                    <a:pt x="29" y="31"/>
                  </a:lnTo>
                  <a:lnTo>
                    <a:pt x="29" y="34"/>
                  </a:lnTo>
                  <a:lnTo>
                    <a:pt x="29" y="29"/>
                  </a:lnTo>
                  <a:lnTo>
                    <a:pt x="29" y="33"/>
                  </a:lnTo>
                  <a:lnTo>
                    <a:pt x="30" y="31"/>
                  </a:lnTo>
                  <a:lnTo>
                    <a:pt x="30" y="35"/>
                  </a:lnTo>
                  <a:lnTo>
                    <a:pt x="30" y="28"/>
                  </a:lnTo>
                  <a:lnTo>
                    <a:pt x="31" y="29"/>
                  </a:lnTo>
                  <a:lnTo>
                    <a:pt x="31" y="36"/>
                  </a:lnTo>
                  <a:lnTo>
                    <a:pt x="31" y="28"/>
                  </a:lnTo>
                  <a:lnTo>
                    <a:pt x="31" y="35"/>
                  </a:lnTo>
                  <a:lnTo>
                    <a:pt x="32" y="34"/>
                  </a:lnTo>
                  <a:lnTo>
                    <a:pt x="32" y="23"/>
                  </a:lnTo>
                  <a:lnTo>
                    <a:pt x="34" y="20"/>
                  </a:lnTo>
                  <a:lnTo>
                    <a:pt x="34" y="38"/>
                  </a:lnTo>
                  <a:lnTo>
                    <a:pt x="34" y="33"/>
                  </a:lnTo>
                  <a:lnTo>
                    <a:pt x="35" y="34"/>
                  </a:lnTo>
                  <a:lnTo>
                    <a:pt x="35" y="43"/>
                  </a:lnTo>
                  <a:lnTo>
                    <a:pt x="35" y="25"/>
                  </a:lnTo>
                  <a:lnTo>
                    <a:pt x="35" y="33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6" y="34"/>
                  </a:lnTo>
                  <a:lnTo>
                    <a:pt x="37" y="33"/>
                  </a:lnTo>
                  <a:lnTo>
                    <a:pt x="37" y="44"/>
                  </a:lnTo>
                  <a:lnTo>
                    <a:pt x="37" y="28"/>
                  </a:lnTo>
                  <a:lnTo>
                    <a:pt x="37" y="43"/>
                  </a:lnTo>
                  <a:lnTo>
                    <a:pt x="39" y="38"/>
                  </a:lnTo>
                  <a:lnTo>
                    <a:pt x="39" y="21"/>
                  </a:lnTo>
                  <a:lnTo>
                    <a:pt x="39" y="30"/>
                  </a:lnTo>
                  <a:lnTo>
                    <a:pt x="40" y="31"/>
                  </a:lnTo>
                  <a:lnTo>
                    <a:pt x="40" y="48"/>
                  </a:lnTo>
                  <a:lnTo>
                    <a:pt x="40" y="30"/>
                  </a:lnTo>
                  <a:lnTo>
                    <a:pt x="40" y="36"/>
                  </a:lnTo>
                  <a:lnTo>
                    <a:pt x="41" y="34"/>
                  </a:lnTo>
                  <a:lnTo>
                    <a:pt x="41" y="24"/>
                  </a:lnTo>
                  <a:lnTo>
                    <a:pt x="41" y="46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44" y="1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5016001" y="5631927"/>
              <a:ext cx="185778" cy="500962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3" y="125"/>
                </a:cxn>
                <a:cxn ang="0">
                  <a:pos x="5" y="115"/>
                </a:cxn>
                <a:cxn ang="0">
                  <a:pos x="6" y="147"/>
                </a:cxn>
                <a:cxn ang="0">
                  <a:pos x="7" y="122"/>
                </a:cxn>
                <a:cxn ang="0">
                  <a:pos x="8" y="105"/>
                </a:cxn>
                <a:cxn ang="0">
                  <a:pos x="8" y="107"/>
                </a:cxn>
                <a:cxn ang="0">
                  <a:pos x="10" y="108"/>
                </a:cxn>
                <a:cxn ang="0">
                  <a:pos x="11" y="114"/>
                </a:cxn>
                <a:cxn ang="0">
                  <a:pos x="12" y="109"/>
                </a:cxn>
                <a:cxn ang="0">
                  <a:pos x="12" y="103"/>
                </a:cxn>
                <a:cxn ang="0">
                  <a:pos x="15" y="112"/>
                </a:cxn>
                <a:cxn ang="0">
                  <a:pos x="15" y="137"/>
                </a:cxn>
                <a:cxn ang="0">
                  <a:pos x="16" y="53"/>
                </a:cxn>
                <a:cxn ang="0">
                  <a:pos x="17" y="117"/>
                </a:cxn>
                <a:cxn ang="0">
                  <a:pos x="18" y="112"/>
                </a:cxn>
                <a:cxn ang="0">
                  <a:pos x="20" y="102"/>
                </a:cxn>
                <a:cxn ang="0">
                  <a:pos x="20" y="114"/>
                </a:cxn>
                <a:cxn ang="0">
                  <a:pos x="21" y="118"/>
                </a:cxn>
                <a:cxn ang="0">
                  <a:pos x="22" y="105"/>
                </a:cxn>
                <a:cxn ang="0">
                  <a:pos x="23" y="164"/>
                </a:cxn>
                <a:cxn ang="0">
                  <a:pos x="25" y="42"/>
                </a:cxn>
                <a:cxn ang="0">
                  <a:pos x="26" y="0"/>
                </a:cxn>
                <a:cxn ang="0">
                  <a:pos x="27" y="112"/>
                </a:cxn>
                <a:cxn ang="0">
                  <a:pos x="28" y="108"/>
                </a:cxn>
                <a:cxn ang="0">
                  <a:pos x="30" y="117"/>
                </a:cxn>
                <a:cxn ang="0">
                  <a:pos x="31" y="115"/>
                </a:cxn>
                <a:cxn ang="0">
                  <a:pos x="31" y="118"/>
                </a:cxn>
                <a:cxn ang="0">
                  <a:pos x="32" y="129"/>
                </a:cxn>
                <a:cxn ang="0">
                  <a:pos x="33" y="125"/>
                </a:cxn>
                <a:cxn ang="0">
                  <a:pos x="35" y="33"/>
                </a:cxn>
                <a:cxn ang="0">
                  <a:pos x="36" y="122"/>
                </a:cxn>
                <a:cxn ang="0">
                  <a:pos x="37" y="108"/>
                </a:cxn>
                <a:cxn ang="0">
                  <a:pos x="37" y="109"/>
                </a:cxn>
                <a:cxn ang="0">
                  <a:pos x="38" y="103"/>
                </a:cxn>
                <a:cxn ang="0">
                  <a:pos x="40" y="129"/>
                </a:cxn>
                <a:cxn ang="0">
                  <a:pos x="41" y="117"/>
                </a:cxn>
                <a:cxn ang="0">
                  <a:pos x="41" y="120"/>
                </a:cxn>
                <a:cxn ang="0">
                  <a:pos x="42" y="105"/>
                </a:cxn>
                <a:cxn ang="0">
                  <a:pos x="43" y="52"/>
                </a:cxn>
              </a:cxnLst>
              <a:rect l="0" t="0" r="r" b="b"/>
              <a:pathLst>
                <a:path w="45" h="207">
                  <a:moveTo>
                    <a:pt x="0" y="97"/>
                  </a:moveTo>
                  <a:lnTo>
                    <a:pt x="0" y="125"/>
                  </a:lnTo>
                  <a:lnTo>
                    <a:pt x="0" y="85"/>
                  </a:lnTo>
                  <a:lnTo>
                    <a:pt x="0" y="104"/>
                  </a:lnTo>
                  <a:lnTo>
                    <a:pt x="1" y="109"/>
                  </a:lnTo>
                  <a:lnTo>
                    <a:pt x="1" y="103"/>
                  </a:lnTo>
                  <a:lnTo>
                    <a:pt x="1" y="123"/>
                  </a:lnTo>
                  <a:lnTo>
                    <a:pt x="2" y="122"/>
                  </a:lnTo>
                  <a:lnTo>
                    <a:pt x="2" y="104"/>
                  </a:lnTo>
                  <a:lnTo>
                    <a:pt x="2" y="115"/>
                  </a:lnTo>
                  <a:lnTo>
                    <a:pt x="3" y="114"/>
                  </a:lnTo>
                  <a:lnTo>
                    <a:pt x="3" y="125"/>
                  </a:lnTo>
                  <a:lnTo>
                    <a:pt x="3" y="102"/>
                  </a:lnTo>
                  <a:lnTo>
                    <a:pt x="5" y="103"/>
                  </a:lnTo>
                  <a:lnTo>
                    <a:pt x="5" y="115"/>
                  </a:lnTo>
                  <a:lnTo>
                    <a:pt x="5" y="110"/>
                  </a:lnTo>
                  <a:lnTo>
                    <a:pt x="6" y="109"/>
                  </a:lnTo>
                  <a:lnTo>
                    <a:pt x="6" y="147"/>
                  </a:lnTo>
                  <a:lnTo>
                    <a:pt x="6" y="102"/>
                  </a:lnTo>
                  <a:lnTo>
                    <a:pt x="6" y="125"/>
                  </a:lnTo>
                  <a:lnTo>
                    <a:pt x="7" y="122"/>
                  </a:lnTo>
                  <a:lnTo>
                    <a:pt x="7" y="77"/>
                  </a:lnTo>
                  <a:lnTo>
                    <a:pt x="7" y="108"/>
                  </a:lnTo>
                  <a:lnTo>
                    <a:pt x="8" y="105"/>
                  </a:lnTo>
                  <a:lnTo>
                    <a:pt x="8" y="115"/>
                  </a:lnTo>
                  <a:lnTo>
                    <a:pt x="8" y="99"/>
                  </a:lnTo>
                  <a:lnTo>
                    <a:pt x="8" y="107"/>
                  </a:lnTo>
                  <a:lnTo>
                    <a:pt x="10" y="109"/>
                  </a:lnTo>
                  <a:lnTo>
                    <a:pt x="10" y="115"/>
                  </a:lnTo>
                  <a:lnTo>
                    <a:pt x="10" y="108"/>
                  </a:lnTo>
                  <a:lnTo>
                    <a:pt x="10" y="110"/>
                  </a:lnTo>
                  <a:lnTo>
                    <a:pt x="11" y="114"/>
                  </a:lnTo>
                  <a:lnTo>
                    <a:pt x="11" y="114"/>
                  </a:lnTo>
                  <a:lnTo>
                    <a:pt x="11" y="104"/>
                  </a:lnTo>
                  <a:lnTo>
                    <a:pt x="11" y="110"/>
                  </a:lnTo>
                  <a:lnTo>
                    <a:pt x="12" y="109"/>
                  </a:lnTo>
                  <a:lnTo>
                    <a:pt x="12" y="117"/>
                  </a:lnTo>
                  <a:lnTo>
                    <a:pt x="12" y="102"/>
                  </a:lnTo>
                  <a:lnTo>
                    <a:pt x="12" y="103"/>
                  </a:lnTo>
                  <a:lnTo>
                    <a:pt x="13" y="107"/>
                  </a:lnTo>
                  <a:lnTo>
                    <a:pt x="13" y="114"/>
                  </a:lnTo>
                  <a:lnTo>
                    <a:pt x="15" y="112"/>
                  </a:lnTo>
                  <a:lnTo>
                    <a:pt x="15" y="138"/>
                  </a:lnTo>
                  <a:lnTo>
                    <a:pt x="15" y="104"/>
                  </a:lnTo>
                  <a:lnTo>
                    <a:pt x="15" y="137"/>
                  </a:lnTo>
                  <a:lnTo>
                    <a:pt x="16" y="134"/>
                  </a:lnTo>
                  <a:lnTo>
                    <a:pt x="16" y="143"/>
                  </a:lnTo>
                  <a:lnTo>
                    <a:pt x="16" y="53"/>
                  </a:lnTo>
                  <a:lnTo>
                    <a:pt x="16" y="73"/>
                  </a:lnTo>
                  <a:lnTo>
                    <a:pt x="17" y="85"/>
                  </a:lnTo>
                  <a:lnTo>
                    <a:pt x="17" y="117"/>
                  </a:lnTo>
                  <a:lnTo>
                    <a:pt x="17" y="103"/>
                  </a:lnTo>
                  <a:lnTo>
                    <a:pt x="18" y="102"/>
                  </a:lnTo>
                  <a:lnTo>
                    <a:pt x="18" y="112"/>
                  </a:lnTo>
                  <a:lnTo>
                    <a:pt x="18" y="94"/>
                  </a:lnTo>
                  <a:lnTo>
                    <a:pt x="18" y="102"/>
                  </a:lnTo>
                  <a:lnTo>
                    <a:pt x="20" y="102"/>
                  </a:lnTo>
                  <a:lnTo>
                    <a:pt x="20" y="115"/>
                  </a:lnTo>
                  <a:lnTo>
                    <a:pt x="20" y="98"/>
                  </a:lnTo>
                  <a:lnTo>
                    <a:pt x="20" y="114"/>
                  </a:lnTo>
                  <a:lnTo>
                    <a:pt x="21" y="113"/>
                  </a:lnTo>
                  <a:lnTo>
                    <a:pt x="21" y="107"/>
                  </a:lnTo>
                  <a:lnTo>
                    <a:pt x="21" y="118"/>
                  </a:lnTo>
                  <a:lnTo>
                    <a:pt x="22" y="119"/>
                  </a:lnTo>
                  <a:lnTo>
                    <a:pt x="22" y="122"/>
                  </a:lnTo>
                  <a:lnTo>
                    <a:pt x="22" y="105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3" y="164"/>
                  </a:lnTo>
                  <a:lnTo>
                    <a:pt x="25" y="165"/>
                  </a:lnTo>
                  <a:lnTo>
                    <a:pt x="25" y="207"/>
                  </a:lnTo>
                  <a:lnTo>
                    <a:pt x="25" y="42"/>
                  </a:lnTo>
                  <a:lnTo>
                    <a:pt x="26" y="28"/>
                  </a:lnTo>
                  <a:lnTo>
                    <a:pt x="26" y="122"/>
                  </a:lnTo>
                  <a:lnTo>
                    <a:pt x="26" y="0"/>
                  </a:lnTo>
                  <a:lnTo>
                    <a:pt x="26" y="105"/>
                  </a:lnTo>
                  <a:lnTo>
                    <a:pt x="27" y="102"/>
                  </a:lnTo>
                  <a:lnTo>
                    <a:pt x="27" y="112"/>
                  </a:lnTo>
                  <a:lnTo>
                    <a:pt x="27" y="99"/>
                  </a:lnTo>
                  <a:lnTo>
                    <a:pt x="27" y="107"/>
                  </a:lnTo>
                  <a:lnTo>
                    <a:pt x="28" y="108"/>
                  </a:lnTo>
                  <a:lnTo>
                    <a:pt x="28" y="102"/>
                  </a:lnTo>
                  <a:lnTo>
                    <a:pt x="28" y="118"/>
                  </a:lnTo>
                  <a:lnTo>
                    <a:pt x="30" y="117"/>
                  </a:lnTo>
                  <a:lnTo>
                    <a:pt x="30" y="102"/>
                  </a:lnTo>
                  <a:lnTo>
                    <a:pt x="30" y="114"/>
                  </a:lnTo>
                  <a:lnTo>
                    <a:pt x="31" y="115"/>
                  </a:lnTo>
                  <a:lnTo>
                    <a:pt x="31" y="119"/>
                  </a:lnTo>
                  <a:lnTo>
                    <a:pt x="31" y="104"/>
                  </a:lnTo>
                  <a:lnTo>
                    <a:pt x="31" y="118"/>
                  </a:lnTo>
                  <a:lnTo>
                    <a:pt x="32" y="117"/>
                  </a:lnTo>
                  <a:lnTo>
                    <a:pt x="32" y="113"/>
                  </a:lnTo>
                  <a:lnTo>
                    <a:pt x="32" y="129"/>
                  </a:lnTo>
                  <a:lnTo>
                    <a:pt x="33" y="128"/>
                  </a:lnTo>
                  <a:lnTo>
                    <a:pt x="33" y="169"/>
                  </a:lnTo>
                  <a:lnTo>
                    <a:pt x="33" y="125"/>
                  </a:lnTo>
                  <a:lnTo>
                    <a:pt x="33" y="135"/>
                  </a:lnTo>
                  <a:lnTo>
                    <a:pt x="35" y="135"/>
                  </a:lnTo>
                  <a:lnTo>
                    <a:pt x="35" y="33"/>
                  </a:lnTo>
                  <a:lnTo>
                    <a:pt x="35" y="108"/>
                  </a:lnTo>
                  <a:lnTo>
                    <a:pt x="36" y="115"/>
                  </a:lnTo>
                  <a:lnTo>
                    <a:pt x="36" y="122"/>
                  </a:lnTo>
                  <a:lnTo>
                    <a:pt x="36" y="98"/>
                  </a:lnTo>
                  <a:lnTo>
                    <a:pt x="36" y="107"/>
                  </a:lnTo>
                  <a:lnTo>
                    <a:pt x="37" y="108"/>
                  </a:lnTo>
                  <a:lnTo>
                    <a:pt x="37" y="112"/>
                  </a:lnTo>
                  <a:lnTo>
                    <a:pt x="37" y="97"/>
                  </a:lnTo>
                  <a:lnTo>
                    <a:pt x="37" y="109"/>
                  </a:lnTo>
                  <a:lnTo>
                    <a:pt x="38" y="110"/>
                  </a:lnTo>
                  <a:lnTo>
                    <a:pt x="38" y="113"/>
                  </a:lnTo>
                  <a:lnTo>
                    <a:pt x="38" y="103"/>
                  </a:lnTo>
                  <a:lnTo>
                    <a:pt x="38" y="112"/>
                  </a:lnTo>
                  <a:lnTo>
                    <a:pt x="40" y="113"/>
                  </a:lnTo>
                  <a:lnTo>
                    <a:pt x="40" y="129"/>
                  </a:lnTo>
                  <a:lnTo>
                    <a:pt x="40" y="103"/>
                  </a:lnTo>
                  <a:lnTo>
                    <a:pt x="40" y="119"/>
                  </a:lnTo>
                  <a:lnTo>
                    <a:pt x="41" y="117"/>
                  </a:lnTo>
                  <a:lnTo>
                    <a:pt x="41" y="130"/>
                  </a:lnTo>
                  <a:lnTo>
                    <a:pt x="41" y="105"/>
                  </a:lnTo>
                  <a:lnTo>
                    <a:pt x="41" y="120"/>
                  </a:lnTo>
                  <a:lnTo>
                    <a:pt x="42" y="119"/>
                  </a:lnTo>
                  <a:lnTo>
                    <a:pt x="42" y="183"/>
                  </a:lnTo>
                  <a:lnTo>
                    <a:pt x="42" y="105"/>
                  </a:lnTo>
                  <a:lnTo>
                    <a:pt x="42" y="170"/>
                  </a:lnTo>
                  <a:lnTo>
                    <a:pt x="43" y="167"/>
                  </a:lnTo>
                  <a:lnTo>
                    <a:pt x="43" y="52"/>
                  </a:lnTo>
                  <a:lnTo>
                    <a:pt x="45" y="52"/>
                  </a:lnTo>
                  <a:lnTo>
                    <a:pt x="45" y="1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5201781" y="5445580"/>
              <a:ext cx="189907" cy="960783"/>
            </a:xfrm>
            <a:custGeom>
              <a:avLst/>
              <a:gdLst/>
              <a:ahLst/>
              <a:cxnLst>
                <a:cxn ang="0">
                  <a:pos x="1" y="192"/>
                </a:cxn>
                <a:cxn ang="0">
                  <a:pos x="2" y="181"/>
                </a:cxn>
                <a:cxn ang="0">
                  <a:pos x="2" y="184"/>
                </a:cxn>
                <a:cxn ang="0">
                  <a:pos x="3" y="176"/>
                </a:cxn>
                <a:cxn ang="0">
                  <a:pos x="5" y="196"/>
                </a:cxn>
                <a:cxn ang="0">
                  <a:pos x="6" y="191"/>
                </a:cxn>
                <a:cxn ang="0">
                  <a:pos x="7" y="180"/>
                </a:cxn>
                <a:cxn ang="0">
                  <a:pos x="8" y="220"/>
                </a:cxn>
                <a:cxn ang="0">
                  <a:pos x="10" y="154"/>
                </a:cxn>
                <a:cxn ang="0">
                  <a:pos x="11" y="190"/>
                </a:cxn>
                <a:cxn ang="0">
                  <a:pos x="12" y="189"/>
                </a:cxn>
                <a:cxn ang="0">
                  <a:pos x="12" y="181"/>
                </a:cxn>
                <a:cxn ang="0">
                  <a:pos x="13" y="200"/>
                </a:cxn>
                <a:cxn ang="0">
                  <a:pos x="15" y="189"/>
                </a:cxn>
                <a:cxn ang="0">
                  <a:pos x="16" y="187"/>
                </a:cxn>
                <a:cxn ang="0">
                  <a:pos x="17" y="300"/>
                </a:cxn>
                <a:cxn ang="0">
                  <a:pos x="18" y="247"/>
                </a:cxn>
                <a:cxn ang="0">
                  <a:pos x="18" y="150"/>
                </a:cxn>
                <a:cxn ang="0">
                  <a:pos x="20" y="174"/>
                </a:cxn>
                <a:cxn ang="0">
                  <a:pos x="21" y="189"/>
                </a:cxn>
                <a:cxn ang="0">
                  <a:pos x="22" y="172"/>
                </a:cxn>
                <a:cxn ang="0">
                  <a:pos x="23" y="197"/>
                </a:cxn>
                <a:cxn ang="0">
                  <a:pos x="25" y="187"/>
                </a:cxn>
                <a:cxn ang="0">
                  <a:pos x="26" y="154"/>
                </a:cxn>
                <a:cxn ang="0">
                  <a:pos x="27" y="335"/>
                </a:cxn>
                <a:cxn ang="0">
                  <a:pos x="28" y="54"/>
                </a:cxn>
                <a:cxn ang="0">
                  <a:pos x="28" y="177"/>
                </a:cxn>
                <a:cxn ang="0">
                  <a:pos x="30" y="152"/>
                </a:cxn>
                <a:cxn ang="0">
                  <a:pos x="31" y="190"/>
                </a:cxn>
                <a:cxn ang="0">
                  <a:pos x="32" y="201"/>
                </a:cxn>
                <a:cxn ang="0">
                  <a:pos x="33" y="195"/>
                </a:cxn>
                <a:cxn ang="0">
                  <a:pos x="35" y="230"/>
                </a:cxn>
                <a:cxn ang="0">
                  <a:pos x="35" y="152"/>
                </a:cxn>
                <a:cxn ang="0">
                  <a:pos x="36" y="29"/>
                </a:cxn>
                <a:cxn ang="0">
                  <a:pos x="38" y="174"/>
                </a:cxn>
                <a:cxn ang="0">
                  <a:pos x="38" y="170"/>
                </a:cxn>
                <a:cxn ang="0">
                  <a:pos x="40" y="177"/>
                </a:cxn>
                <a:cxn ang="0">
                  <a:pos x="41" y="172"/>
                </a:cxn>
                <a:cxn ang="0">
                  <a:pos x="42" y="254"/>
                </a:cxn>
                <a:cxn ang="0">
                  <a:pos x="43" y="351"/>
                </a:cxn>
                <a:cxn ang="0">
                  <a:pos x="45" y="232"/>
                </a:cxn>
                <a:cxn ang="0">
                  <a:pos x="46" y="196"/>
                </a:cxn>
              </a:cxnLst>
              <a:rect l="0" t="0" r="r" b="b"/>
              <a:pathLst>
                <a:path w="46" h="397">
                  <a:moveTo>
                    <a:pt x="0" y="201"/>
                  </a:moveTo>
                  <a:lnTo>
                    <a:pt x="0" y="197"/>
                  </a:lnTo>
                  <a:lnTo>
                    <a:pt x="1" y="192"/>
                  </a:lnTo>
                  <a:lnTo>
                    <a:pt x="1" y="172"/>
                  </a:lnTo>
                  <a:lnTo>
                    <a:pt x="1" y="180"/>
                  </a:lnTo>
                  <a:lnTo>
                    <a:pt x="2" y="181"/>
                  </a:lnTo>
                  <a:lnTo>
                    <a:pt x="2" y="192"/>
                  </a:lnTo>
                  <a:lnTo>
                    <a:pt x="2" y="179"/>
                  </a:lnTo>
                  <a:lnTo>
                    <a:pt x="2" y="184"/>
                  </a:lnTo>
                  <a:lnTo>
                    <a:pt x="3" y="181"/>
                  </a:lnTo>
                  <a:lnTo>
                    <a:pt x="3" y="192"/>
                  </a:lnTo>
                  <a:lnTo>
                    <a:pt x="3" y="176"/>
                  </a:lnTo>
                  <a:lnTo>
                    <a:pt x="3" y="189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5" y="184"/>
                  </a:lnTo>
                  <a:lnTo>
                    <a:pt x="5" y="194"/>
                  </a:lnTo>
                  <a:lnTo>
                    <a:pt x="6" y="191"/>
                  </a:lnTo>
                  <a:lnTo>
                    <a:pt x="6" y="207"/>
                  </a:lnTo>
                  <a:lnTo>
                    <a:pt x="6" y="181"/>
                  </a:lnTo>
                  <a:lnTo>
                    <a:pt x="7" y="180"/>
                  </a:lnTo>
                  <a:lnTo>
                    <a:pt x="7" y="261"/>
                  </a:lnTo>
                  <a:lnTo>
                    <a:pt x="7" y="224"/>
                  </a:lnTo>
                  <a:lnTo>
                    <a:pt x="8" y="220"/>
                  </a:lnTo>
                  <a:lnTo>
                    <a:pt x="8" y="137"/>
                  </a:lnTo>
                  <a:lnTo>
                    <a:pt x="8" y="156"/>
                  </a:lnTo>
                  <a:lnTo>
                    <a:pt x="10" y="154"/>
                  </a:lnTo>
                  <a:lnTo>
                    <a:pt x="10" y="122"/>
                  </a:lnTo>
                  <a:lnTo>
                    <a:pt x="10" y="191"/>
                  </a:lnTo>
                  <a:lnTo>
                    <a:pt x="11" y="190"/>
                  </a:lnTo>
                  <a:lnTo>
                    <a:pt x="11" y="175"/>
                  </a:lnTo>
                  <a:lnTo>
                    <a:pt x="11" y="190"/>
                  </a:lnTo>
                  <a:lnTo>
                    <a:pt x="12" y="189"/>
                  </a:lnTo>
                  <a:lnTo>
                    <a:pt x="12" y="191"/>
                  </a:lnTo>
                  <a:lnTo>
                    <a:pt x="12" y="181"/>
                  </a:lnTo>
                  <a:lnTo>
                    <a:pt x="12" y="181"/>
                  </a:lnTo>
                  <a:lnTo>
                    <a:pt x="13" y="182"/>
                  </a:lnTo>
                  <a:lnTo>
                    <a:pt x="13" y="18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5" y="202"/>
                  </a:lnTo>
                  <a:lnTo>
                    <a:pt x="15" y="189"/>
                  </a:lnTo>
                  <a:lnTo>
                    <a:pt x="15" y="197"/>
                  </a:lnTo>
                  <a:lnTo>
                    <a:pt x="16" y="194"/>
                  </a:lnTo>
                  <a:lnTo>
                    <a:pt x="16" y="187"/>
                  </a:lnTo>
                  <a:lnTo>
                    <a:pt x="16" y="291"/>
                  </a:lnTo>
                  <a:lnTo>
                    <a:pt x="17" y="299"/>
                  </a:lnTo>
                  <a:lnTo>
                    <a:pt x="17" y="300"/>
                  </a:lnTo>
                  <a:lnTo>
                    <a:pt x="17" y="136"/>
                  </a:lnTo>
                  <a:lnTo>
                    <a:pt x="17" y="219"/>
                  </a:lnTo>
                  <a:lnTo>
                    <a:pt x="18" y="247"/>
                  </a:lnTo>
                  <a:lnTo>
                    <a:pt x="18" y="355"/>
                  </a:lnTo>
                  <a:lnTo>
                    <a:pt x="18" y="11"/>
                  </a:lnTo>
                  <a:lnTo>
                    <a:pt x="18" y="150"/>
                  </a:lnTo>
                  <a:lnTo>
                    <a:pt x="20" y="151"/>
                  </a:lnTo>
                  <a:lnTo>
                    <a:pt x="20" y="189"/>
                  </a:lnTo>
                  <a:lnTo>
                    <a:pt x="20" y="174"/>
                  </a:lnTo>
                  <a:lnTo>
                    <a:pt x="21" y="175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22" y="187"/>
                  </a:lnTo>
                  <a:lnTo>
                    <a:pt x="22" y="205"/>
                  </a:lnTo>
                  <a:lnTo>
                    <a:pt x="22" y="172"/>
                  </a:lnTo>
                  <a:lnTo>
                    <a:pt x="22" y="192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3" y="190"/>
                  </a:lnTo>
                  <a:lnTo>
                    <a:pt x="25" y="189"/>
                  </a:lnTo>
                  <a:lnTo>
                    <a:pt x="25" y="187"/>
                  </a:lnTo>
                  <a:lnTo>
                    <a:pt x="25" y="336"/>
                  </a:lnTo>
                  <a:lnTo>
                    <a:pt x="26" y="330"/>
                  </a:lnTo>
                  <a:lnTo>
                    <a:pt x="26" y="154"/>
                  </a:lnTo>
                  <a:lnTo>
                    <a:pt x="26" y="185"/>
                  </a:lnTo>
                  <a:lnTo>
                    <a:pt x="27" y="211"/>
                  </a:lnTo>
                  <a:lnTo>
                    <a:pt x="27" y="335"/>
                  </a:lnTo>
                  <a:lnTo>
                    <a:pt x="27" y="0"/>
                  </a:lnTo>
                  <a:lnTo>
                    <a:pt x="27" y="65"/>
                  </a:lnTo>
                  <a:lnTo>
                    <a:pt x="28" y="54"/>
                  </a:lnTo>
                  <a:lnTo>
                    <a:pt x="28" y="184"/>
                  </a:lnTo>
                  <a:lnTo>
                    <a:pt x="28" y="52"/>
                  </a:lnTo>
                  <a:lnTo>
                    <a:pt x="28" y="177"/>
                  </a:lnTo>
                  <a:lnTo>
                    <a:pt x="30" y="176"/>
                  </a:lnTo>
                  <a:lnTo>
                    <a:pt x="30" y="180"/>
                  </a:lnTo>
                  <a:lnTo>
                    <a:pt x="30" y="152"/>
                  </a:lnTo>
                  <a:lnTo>
                    <a:pt x="30" y="180"/>
                  </a:lnTo>
                  <a:lnTo>
                    <a:pt x="31" y="179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91"/>
                  </a:lnTo>
                  <a:lnTo>
                    <a:pt x="32" y="201"/>
                  </a:lnTo>
                  <a:lnTo>
                    <a:pt x="32" y="174"/>
                  </a:lnTo>
                  <a:lnTo>
                    <a:pt x="32" y="190"/>
                  </a:lnTo>
                  <a:lnTo>
                    <a:pt x="33" y="195"/>
                  </a:lnTo>
                  <a:lnTo>
                    <a:pt x="33" y="269"/>
                  </a:lnTo>
                  <a:lnTo>
                    <a:pt x="33" y="225"/>
                  </a:lnTo>
                  <a:lnTo>
                    <a:pt x="35" y="230"/>
                  </a:lnTo>
                  <a:lnTo>
                    <a:pt x="35" y="397"/>
                  </a:lnTo>
                  <a:lnTo>
                    <a:pt x="35" y="126"/>
                  </a:lnTo>
                  <a:lnTo>
                    <a:pt x="35" y="152"/>
                  </a:lnTo>
                  <a:lnTo>
                    <a:pt x="36" y="150"/>
                  </a:lnTo>
                  <a:lnTo>
                    <a:pt x="36" y="239"/>
                  </a:lnTo>
                  <a:lnTo>
                    <a:pt x="36" y="29"/>
                  </a:lnTo>
                  <a:lnTo>
                    <a:pt x="37" y="22"/>
                  </a:lnTo>
                  <a:lnTo>
                    <a:pt x="37" y="171"/>
                  </a:lnTo>
                  <a:lnTo>
                    <a:pt x="38" y="174"/>
                  </a:lnTo>
                  <a:lnTo>
                    <a:pt x="38" y="181"/>
                  </a:lnTo>
                  <a:lnTo>
                    <a:pt x="38" y="167"/>
                  </a:lnTo>
                  <a:lnTo>
                    <a:pt x="38" y="170"/>
                  </a:lnTo>
                  <a:lnTo>
                    <a:pt x="40" y="169"/>
                  </a:lnTo>
                  <a:lnTo>
                    <a:pt x="40" y="192"/>
                  </a:lnTo>
                  <a:lnTo>
                    <a:pt x="40" y="177"/>
                  </a:lnTo>
                  <a:lnTo>
                    <a:pt x="41" y="174"/>
                  </a:lnTo>
                  <a:lnTo>
                    <a:pt x="41" y="197"/>
                  </a:lnTo>
                  <a:lnTo>
                    <a:pt x="41" y="172"/>
                  </a:lnTo>
                  <a:lnTo>
                    <a:pt x="41" y="194"/>
                  </a:lnTo>
                  <a:lnTo>
                    <a:pt x="42" y="200"/>
                  </a:lnTo>
                  <a:lnTo>
                    <a:pt x="42" y="254"/>
                  </a:lnTo>
                  <a:lnTo>
                    <a:pt x="42" y="234"/>
                  </a:lnTo>
                  <a:lnTo>
                    <a:pt x="43" y="252"/>
                  </a:lnTo>
                  <a:lnTo>
                    <a:pt x="43" y="351"/>
                  </a:lnTo>
                  <a:lnTo>
                    <a:pt x="43" y="124"/>
                  </a:lnTo>
                  <a:lnTo>
                    <a:pt x="45" y="114"/>
                  </a:lnTo>
                  <a:lnTo>
                    <a:pt x="45" y="232"/>
                  </a:lnTo>
                  <a:lnTo>
                    <a:pt x="45" y="80"/>
                  </a:lnTo>
                  <a:lnTo>
                    <a:pt x="45" y="207"/>
                  </a:lnTo>
                  <a:lnTo>
                    <a:pt x="46" y="196"/>
                  </a:lnTo>
                  <a:lnTo>
                    <a:pt x="46" y="16"/>
                  </a:lnTo>
                  <a:lnTo>
                    <a:pt x="46" y="8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5391688" y="5474621"/>
              <a:ext cx="206420" cy="929321"/>
            </a:xfrm>
            <a:custGeom>
              <a:avLst/>
              <a:gdLst/>
              <a:ahLst/>
              <a:cxnLst>
                <a:cxn ang="0">
                  <a:pos x="1" y="175"/>
                </a:cxn>
                <a:cxn ang="0">
                  <a:pos x="2" y="178"/>
                </a:cxn>
                <a:cxn ang="0">
                  <a:pos x="4" y="183"/>
                </a:cxn>
                <a:cxn ang="0">
                  <a:pos x="5" y="179"/>
                </a:cxn>
                <a:cxn ang="0">
                  <a:pos x="6" y="197"/>
                </a:cxn>
                <a:cxn ang="0">
                  <a:pos x="7" y="177"/>
                </a:cxn>
                <a:cxn ang="0">
                  <a:pos x="9" y="173"/>
                </a:cxn>
                <a:cxn ang="0">
                  <a:pos x="9" y="33"/>
                </a:cxn>
                <a:cxn ang="0">
                  <a:pos x="10" y="162"/>
                </a:cxn>
                <a:cxn ang="0">
                  <a:pos x="11" y="160"/>
                </a:cxn>
                <a:cxn ang="0">
                  <a:pos x="12" y="184"/>
                </a:cxn>
                <a:cxn ang="0">
                  <a:pos x="14" y="269"/>
                </a:cxn>
                <a:cxn ang="0">
                  <a:pos x="15" y="359"/>
                </a:cxn>
                <a:cxn ang="0">
                  <a:pos x="16" y="188"/>
                </a:cxn>
                <a:cxn ang="0">
                  <a:pos x="17" y="128"/>
                </a:cxn>
                <a:cxn ang="0">
                  <a:pos x="19" y="37"/>
                </a:cxn>
                <a:cxn ang="0">
                  <a:pos x="20" y="163"/>
                </a:cxn>
                <a:cxn ang="0">
                  <a:pos x="21" y="177"/>
                </a:cxn>
                <a:cxn ang="0">
                  <a:pos x="21" y="177"/>
                </a:cxn>
                <a:cxn ang="0">
                  <a:pos x="22" y="185"/>
                </a:cxn>
                <a:cxn ang="0">
                  <a:pos x="24" y="357"/>
                </a:cxn>
                <a:cxn ang="0">
                  <a:pos x="25" y="123"/>
                </a:cxn>
                <a:cxn ang="0">
                  <a:pos x="26" y="118"/>
                </a:cxn>
                <a:cxn ang="0">
                  <a:pos x="27" y="239"/>
                </a:cxn>
                <a:cxn ang="0">
                  <a:pos x="29" y="102"/>
                </a:cxn>
                <a:cxn ang="0">
                  <a:pos x="30" y="147"/>
                </a:cxn>
                <a:cxn ang="0">
                  <a:pos x="31" y="167"/>
                </a:cxn>
                <a:cxn ang="0">
                  <a:pos x="32" y="268"/>
                </a:cxn>
                <a:cxn ang="0">
                  <a:pos x="34" y="217"/>
                </a:cxn>
                <a:cxn ang="0">
                  <a:pos x="35" y="105"/>
                </a:cxn>
                <a:cxn ang="0">
                  <a:pos x="36" y="183"/>
                </a:cxn>
                <a:cxn ang="0">
                  <a:pos x="37" y="15"/>
                </a:cxn>
                <a:cxn ang="0">
                  <a:pos x="39" y="170"/>
                </a:cxn>
                <a:cxn ang="0">
                  <a:pos x="39" y="169"/>
                </a:cxn>
                <a:cxn ang="0">
                  <a:pos x="40" y="164"/>
                </a:cxn>
                <a:cxn ang="0">
                  <a:pos x="41" y="189"/>
                </a:cxn>
                <a:cxn ang="0">
                  <a:pos x="42" y="173"/>
                </a:cxn>
                <a:cxn ang="0">
                  <a:pos x="44" y="99"/>
                </a:cxn>
                <a:cxn ang="0">
                  <a:pos x="45" y="252"/>
                </a:cxn>
                <a:cxn ang="0">
                  <a:pos x="46" y="4"/>
                </a:cxn>
                <a:cxn ang="0">
                  <a:pos x="47" y="174"/>
                </a:cxn>
                <a:cxn ang="0">
                  <a:pos x="49" y="179"/>
                </a:cxn>
              </a:cxnLst>
              <a:rect l="0" t="0" r="r" b="b"/>
              <a:pathLst>
                <a:path w="50" h="384">
                  <a:moveTo>
                    <a:pt x="0" y="69"/>
                  </a:moveTo>
                  <a:lnTo>
                    <a:pt x="1" y="92"/>
                  </a:lnTo>
                  <a:lnTo>
                    <a:pt x="1" y="175"/>
                  </a:lnTo>
                  <a:lnTo>
                    <a:pt x="1" y="155"/>
                  </a:lnTo>
                  <a:lnTo>
                    <a:pt x="2" y="154"/>
                  </a:lnTo>
                  <a:lnTo>
                    <a:pt x="2" y="178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4" y="183"/>
                  </a:lnTo>
                  <a:lnTo>
                    <a:pt x="4" y="164"/>
                  </a:lnTo>
                  <a:lnTo>
                    <a:pt x="4" y="178"/>
                  </a:lnTo>
                  <a:lnTo>
                    <a:pt x="5" y="179"/>
                  </a:lnTo>
                  <a:lnTo>
                    <a:pt x="5" y="238"/>
                  </a:lnTo>
                  <a:lnTo>
                    <a:pt x="5" y="200"/>
                  </a:lnTo>
                  <a:lnTo>
                    <a:pt x="6" y="197"/>
                  </a:lnTo>
                  <a:lnTo>
                    <a:pt x="6" y="349"/>
                  </a:lnTo>
                  <a:lnTo>
                    <a:pt x="6" y="183"/>
                  </a:lnTo>
                  <a:lnTo>
                    <a:pt x="7" y="177"/>
                  </a:lnTo>
                  <a:lnTo>
                    <a:pt x="7" y="112"/>
                  </a:lnTo>
                  <a:lnTo>
                    <a:pt x="7" y="174"/>
                  </a:lnTo>
                  <a:lnTo>
                    <a:pt x="9" y="173"/>
                  </a:lnTo>
                  <a:lnTo>
                    <a:pt x="9" y="224"/>
                  </a:lnTo>
                  <a:lnTo>
                    <a:pt x="9" y="0"/>
                  </a:lnTo>
                  <a:lnTo>
                    <a:pt x="9" y="33"/>
                  </a:lnTo>
                  <a:lnTo>
                    <a:pt x="10" y="74"/>
                  </a:lnTo>
                  <a:lnTo>
                    <a:pt x="10" y="168"/>
                  </a:lnTo>
                  <a:lnTo>
                    <a:pt x="10" y="162"/>
                  </a:lnTo>
                  <a:lnTo>
                    <a:pt x="11" y="164"/>
                  </a:lnTo>
                  <a:lnTo>
                    <a:pt x="11" y="169"/>
                  </a:lnTo>
                  <a:lnTo>
                    <a:pt x="11" y="160"/>
                  </a:lnTo>
                  <a:lnTo>
                    <a:pt x="11" y="167"/>
                  </a:lnTo>
                  <a:lnTo>
                    <a:pt x="12" y="169"/>
                  </a:lnTo>
                  <a:lnTo>
                    <a:pt x="12" y="184"/>
                  </a:lnTo>
                  <a:lnTo>
                    <a:pt x="12" y="178"/>
                  </a:lnTo>
                  <a:lnTo>
                    <a:pt x="14" y="177"/>
                  </a:lnTo>
                  <a:lnTo>
                    <a:pt x="14" y="269"/>
                  </a:lnTo>
                  <a:lnTo>
                    <a:pt x="14" y="222"/>
                  </a:lnTo>
                  <a:lnTo>
                    <a:pt x="15" y="199"/>
                  </a:lnTo>
                  <a:lnTo>
                    <a:pt x="15" y="359"/>
                  </a:lnTo>
                  <a:lnTo>
                    <a:pt x="15" y="147"/>
                  </a:lnTo>
                  <a:lnTo>
                    <a:pt x="15" y="193"/>
                  </a:lnTo>
                  <a:lnTo>
                    <a:pt x="16" y="188"/>
                  </a:lnTo>
                  <a:lnTo>
                    <a:pt x="16" y="109"/>
                  </a:lnTo>
                  <a:lnTo>
                    <a:pt x="16" y="127"/>
                  </a:lnTo>
                  <a:lnTo>
                    <a:pt x="17" y="128"/>
                  </a:lnTo>
                  <a:lnTo>
                    <a:pt x="17" y="205"/>
                  </a:lnTo>
                  <a:lnTo>
                    <a:pt x="17" y="69"/>
                  </a:lnTo>
                  <a:lnTo>
                    <a:pt x="19" y="37"/>
                  </a:lnTo>
                  <a:lnTo>
                    <a:pt x="19" y="4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0" y="154"/>
                  </a:lnTo>
                  <a:lnTo>
                    <a:pt x="20" y="175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1" y="165"/>
                  </a:lnTo>
                  <a:lnTo>
                    <a:pt x="21" y="177"/>
                  </a:lnTo>
                  <a:lnTo>
                    <a:pt x="22" y="178"/>
                  </a:lnTo>
                  <a:lnTo>
                    <a:pt x="22" y="175"/>
                  </a:lnTo>
                  <a:lnTo>
                    <a:pt x="22" y="185"/>
                  </a:lnTo>
                  <a:lnTo>
                    <a:pt x="24" y="190"/>
                  </a:lnTo>
                  <a:lnTo>
                    <a:pt x="24" y="147"/>
                  </a:lnTo>
                  <a:lnTo>
                    <a:pt x="24" y="357"/>
                  </a:lnTo>
                  <a:lnTo>
                    <a:pt x="25" y="367"/>
                  </a:lnTo>
                  <a:lnTo>
                    <a:pt x="25" y="373"/>
                  </a:lnTo>
                  <a:lnTo>
                    <a:pt x="25" y="123"/>
                  </a:lnTo>
                  <a:lnTo>
                    <a:pt x="25" y="143"/>
                  </a:lnTo>
                  <a:lnTo>
                    <a:pt x="26" y="135"/>
                  </a:lnTo>
                  <a:lnTo>
                    <a:pt x="26" y="118"/>
                  </a:lnTo>
                  <a:lnTo>
                    <a:pt x="26" y="189"/>
                  </a:lnTo>
                  <a:lnTo>
                    <a:pt x="27" y="190"/>
                  </a:lnTo>
                  <a:lnTo>
                    <a:pt x="27" y="239"/>
                  </a:lnTo>
                  <a:lnTo>
                    <a:pt x="27" y="7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29" y="182"/>
                  </a:lnTo>
                  <a:lnTo>
                    <a:pt x="29" y="148"/>
                  </a:lnTo>
                  <a:lnTo>
                    <a:pt x="30" y="147"/>
                  </a:lnTo>
                  <a:lnTo>
                    <a:pt x="30" y="177"/>
                  </a:lnTo>
                  <a:lnTo>
                    <a:pt x="31" y="178"/>
                  </a:lnTo>
                  <a:lnTo>
                    <a:pt x="31" y="167"/>
                  </a:lnTo>
                  <a:lnTo>
                    <a:pt x="31" y="188"/>
                  </a:lnTo>
                  <a:lnTo>
                    <a:pt x="32" y="190"/>
                  </a:lnTo>
                  <a:lnTo>
                    <a:pt x="32" y="268"/>
                  </a:lnTo>
                  <a:lnTo>
                    <a:pt x="32" y="174"/>
                  </a:lnTo>
                  <a:lnTo>
                    <a:pt x="32" y="240"/>
                  </a:lnTo>
                  <a:lnTo>
                    <a:pt x="34" y="217"/>
                  </a:lnTo>
                  <a:lnTo>
                    <a:pt x="34" y="384"/>
                  </a:lnTo>
                  <a:lnTo>
                    <a:pt x="34" y="124"/>
                  </a:lnTo>
                  <a:lnTo>
                    <a:pt x="35" y="105"/>
                  </a:lnTo>
                  <a:lnTo>
                    <a:pt x="35" y="95"/>
                  </a:lnTo>
                  <a:lnTo>
                    <a:pt x="35" y="182"/>
                  </a:lnTo>
                  <a:lnTo>
                    <a:pt x="36" y="183"/>
                  </a:lnTo>
                  <a:lnTo>
                    <a:pt x="36" y="258"/>
                  </a:lnTo>
                  <a:lnTo>
                    <a:pt x="36" y="39"/>
                  </a:lnTo>
                  <a:lnTo>
                    <a:pt x="37" y="15"/>
                  </a:lnTo>
                  <a:lnTo>
                    <a:pt x="37" y="8"/>
                  </a:lnTo>
                  <a:lnTo>
                    <a:pt x="37" y="169"/>
                  </a:lnTo>
                  <a:lnTo>
                    <a:pt x="39" y="170"/>
                  </a:lnTo>
                  <a:lnTo>
                    <a:pt x="39" y="177"/>
                  </a:lnTo>
                  <a:lnTo>
                    <a:pt x="39" y="159"/>
                  </a:lnTo>
                  <a:lnTo>
                    <a:pt x="39" y="169"/>
                  </a:lnTo>
                  <a:lnTo>
                    <a:pt x="40" y="168"/>
                  </a:lnTo>
                  <a:lnTo>
                    <a:pt x="40" y="189"/>
                  </a:lnTo>
                  <a:lnTo>
                    <a:pt x="40" y="164"/>
                  </a:lnTo>
                  <a:lnTo>
                    <a:pt x="40" y="169"/>
                  </a:lnTo>
                  <a:lnTo>
                    <a:pt x="41" y="172"/>
                  </a:lnTo>
                  <a:lnTo>
                    <a:pt x="41" y="189"/>
                  </a:lnTo>
                  <a:lnTo>
                    <a:pt x="42" y="193"/>
                  </a:lnTo>
                  <a:lnTo>
                    <a:pt x="42" y="369"/>
                  </a:lnTo>
                  <a:lnTo>
                    <a:pt x="42" y="173"/>
                  </a:lnTo>
                  <a:lnTo>
                    <a:pt x="42" y="310"/>
                  </a:lnTo>
                  <a:lnTo>
                    <a:pt x="44" y="283"/>
                  </a:lnTo>
                  <a:lnTo>
                    <a:pt x="44" y="99"/>
                  </a:lnTo>
                  <a:lnTo>
                    <a:pt x="44" y="139"/>
                  </a:lnTo>
                  <a:lnTo>
                    <a:pt x="45" y="149"/>
                  </a:lnTo>
                  <a:lnTo>
                    <a:pt x="45" y="252"/>
                  </a:lnTo>
                  <a:lnTo>
                    <a:pt x="46" y="275"/>
                  </a:lnTo>
                  <a:lnTo>
                    <a:pt x="46" y="309"/>
                  </a:lnTo>
                  <a:lnTo>
                    <a:pt x="46" y="4"/>
                  </a:lnTo>
                  <a:lnTo>
                    <a:pt x="46" y="135"/>
                  </a:lnTo>
                  <a:lnTo>
                    <a:pt x="47" y="142"/>
                  </a:lnTo>
                  <a:lnTo>
                    <a:pt x="47" y="174"/>
                  </a:lnTo>
                  <a:lnTo>
                    <a:pt x="49" y="173"/>
                  </a:lnTo>
                  <a:lnTo>
                    <a:pt x="49" y="160"/>
                  </a:lnTo>
                  <a:lnTo>
                    <a:pt x="49" y="179"/>
                  </a:lnTo>
                  <a:lnTo>
                    <a:pt x="50" y="178"/>
                  </a:lnTo>
                  <a:lnTo>
                    <a:pt x="50" y="18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Freeform 112"/>
            <p:cNvSpPr>
              <a:spLocks/>
            </p:cNvSpPr>
            <p:nvPr/>
          </p:nvSpPr>
          <p:spPr bwMode="auto">
            <a:xfrm>
              <a:off x="5598108" y="5474621"/>
              <a:ext cx="185778" cy="83009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1" y="179"/>
                </a:cxn>
                <a:cxn ang="0">
                  <a:pos x="2" y="337"/>
                </a:cxn>
                <a:cxn ang="0">
                  <a:pos x="4" y="123"/>
                </a:cxn>
                <a:cxn ang="0">
                  <a:pos x="5" y="8"/>
                </a:cxn>
                <a:cxn ang="0">
                  <a:pos x="6" y="172"/>
                </a:cxn>
                <a:cxn ang="0">
                  <a:pos x="7" y="179"/>
                </a:cxn>
                <a:cxn ang="0">
                  <a:pos x="9" y="175"/>
                </a:cxn>
                <a:cxn ang="0">
                  <a:pos x="9" y="183"/>
                </a:cxn>
                <a:cxn ang="0">
                  <a:pos x="10" y="218"/>
                </a:cxn>
                <a:cxn ang="0">
                  <a:pos x="11" y="164"/>
                </a:cxn>
                <a:cxn ang="0">
                  <a:pos x="12" y="148"/>
                </a:cxn>
                <a:cxn ang="0">
                  <a:pos x="14" y="240"/>
                </a:cxn>
                <a:cxn ang="0">
                  <a:pos x="15" y="183"/>
                </a:cxn>
                <a:cxn ang="0">
                  <a:pos x="16" y="184"/>
                </a:cxn>
                <a:cxn ang="0">
                  <a:pos x="17" y="173"/>
                </a:cxn>
                <a:cxn ang="0">
                  <a:pos x="17" y="183"/>
                </a:cxn>
                <a:cxn ang="0">
                  <a:pos x="19" y="160"/>
                </a:cxn>
                <a:cxn ang="0">
                  <a:pos x="20" y="260"/>
                </a:cxn>
                <a:cxn ang="0">
                  <a:pos x="21" y="158"/>
                </a:cxn>
                <a:cxn ang="0">
                  <a:pos x="22" y="180"/>
                </a:cxn>
                <a:cxn ang="0">
                  <a:pos x="24" y="174"/>
                </a:cxn>
                <a:cxn ang="0">
                  <a:pos x="24" y="178"/>
                </a:cxn>
                <a:cxn ang="0">
                  <a:pos x="25" y="114"/>
                </a:cxn>
                <a:cxn ang="0">
                  <a:pos x="26" y="182"/>
                </a:cxn>
                <a:cxn ang="0">
                  <a:pos x="27" y="169"/>
                </a:cxn>
                <a:cxn ang="0">
                  <a:pos x="29" y="163"/>
                </a:cxn>
                <a:cxn ang="0">
                  <a:pos x="30" y="157"/>
                </a:cxn>
                <a:cxn ang="0">
                  <a:pos x="31" y="225"/>
                </a:cxn>
                <a:cxn ang="0">
                  <a:pos x="31" y="149"/>
                </a:cxn>
                <a:cxn ang="0">
                  <a:pos x="32" y="219"/>
                </a:cxn>
                <a:cxn ang="0">
                  <a:pos x="34" y="0"/>
                </a:cxn>
                <a:cxn ang="0">
                  <a:pos x="35" y="179"/>
                </a:cxn>
                <a:cxn ang="0">
                  <a:pos x="36" y="167"/>
                </a:cxn>
                <a:cxn ang="0">
                  <a:pos x="37" y="188"/>
                </a:cxn>
                <a:cxn ang="0">
                  <a:pos x="39" y="188"/>
                </a:cxn>
                <a:cxn ang="0">
                  <a:pos x="39" y="193"/>
                </a:cxn>
                <a:cxn ang="0">
                  <a:pos x="40" y="98"/>
                </a:cxn>
                <a:cxn ang="0">
                  <a:pos x="41" y="124"/>
                </a:cxn>
                <a:cxn ang="0">
                  <a:pos x="42" y="310"/>
                </a:cxn>
                <a:cxn ang="0">
                  <a:pos x="44" y="9"/>
                </a:cxn>
                <a:cxn ang="0">
                  <a:pos x="44" y="174"/>
                </a:cxn>
              </a:cxnLst>
              <a:rect l="0" t="0" r="r" b="b"/>
              <a:pathLst>
                <a:path w="45" h="343">
                  <a:moveTo>
                    <a:pt x="0" y="185"/>
                  </a:moveTo>
                  <a:lnTo>
                    <a:pt x="0" y="169"/>
                  </a:lnTo>
                  <a:lnTo>
                    <a:pt x="0" y="182"/>
                  </a:lnTo>
                  <a:lnTo>
                    <a:pt x="1" y="180"/>
                  </a:lnTo>
                  <a:lnTo>
                    <a:pt x="1" y="247"/>
                  </a:lnTo>
                  <a:lnTo>
                    <a:pt x="1" y="179"/>
                  </a:lnTo>
                  <a:lnTo>
                    <a:pt x="1" y="202"/>
                  </a:lnTo>
                  <a:lnTo>
                    <a:pt x="2" y="215"/>
                  </a:lnTo>
                  <a:lnTo>
                    <a:pt x="2" y="337"/>
                  </a:lnTo>
                  <a:lnTo>
                    <a:pt x="2" y="135"/>
                  </a:lnTo>
                  <a:lnTo>
                    <a:pt x="4" y="124"/>
                  </a:lnTo>
                  <a:lnTo>
                    <a:pt x="4" y="123"/>
                  </a:lnTo>
                  <a:lnTo>
                    <a:pt x="4" y="210"/>
                  </a:lnTo>
                  <a:lnTo>
                    <a:pt x="5" y="207"/>
                  </a:lnTo>
                  <a:lnTo>
                    <a:pt x="5" y="8"/>
                  </a:lnTo>
                  <a:lnTo>
                    <a:pt x="5" y="99"/>
                  </a:lnTo>
                  <a:lnTo>
                    <a:pt x="6" y="105"/>
                  </a:lnTo>
                  <a:lnTo>
                    <a:pt x="6" y="172"/>
                  </a:lnTo>
                  <a:lnTo>
                    <a:pt x="6" y="170"/>
                  </a:lnTo>
                  <a:lnTo>
                    <a:pt x="7" y="174"/>
                  </a:lnTo>
                  <a:lnTo>
                    <a:pt x="7" y="179"/>
                  </a:lnTo>
                  <a:lnTo>
                    <a:pt x="7" y="169"/>
                  </a:lnTo>
                  <a:lnTo>
                    <a:pt x="7" y="173"/>
                  </a:lnTo>
                  <a:lnTo>
                    <a:pt x="9" y="175"/>
                  </a:lnTo>
                  <a:lnTo>
                    <a:pt x="9" y="189"/>
                  </a:lnTo>
                  <a:lnTo>
                    <a:pt x="9" y="165"/>
                  </a:lnTo>
                  <a:lnTo>
                    <a:pt x="9" y="183"/>
                  </a:lnTo>
                  <a:lnTo>
                    <a:pt x="10" y="184"/>
                  </a:lnTo>
                  <a:lnTo>
                    <a:pt x="10" y="173"/>
                  </a:lnTo>
                  <a:lnTo>
                    <a:pt x="10" y="218"/>
                  </a:lnTo>
                  <a:lnTo>
                    <a:pt x="11" y="225"/>
                  </a:lnTo>
                  <a:lnTo>
                    <a:pt x="11" y="325"/>
                  </a:lnTo>
                  <a:lnTo>
                    <a:pt x="11" y="164"/>
                  </a:lnTo>
                  <a:lnTo>
                    <a:pt x="11" y="268"/>
                  </a:lnTo>
                  <a:lnTo>
                    <a:pt x="12" y="252"/>
                  </a:lnTo>
                  <a:lnTo>
                    <a:pt x="12" y="148"/>
                  </a:lnTo>
                  <a:lnTo>
                    <a:pt x="12" y="149"/>
                  </a:lnTo>
                  <a:lnTo>
                    <a:pt x="14" y="155"/>
                  </a:lnTo>
                  <a:lnTo>
                    <a:pt x="14" y="240"/>
                  </a:lnTo>
                  <a:lnTo>
                    <a:pt x="14" y="33"/>
                  </a:lnTo>
                  <a:lnTo>
                    <a:pt x="15" y="30"/>
                  </a:lnTo>
                  <a:lnTo>
                    <a:pt x="15" y="183"/>
                  </a:lnTo>
                  <a:lnTo>
                    <a:pt x="15" y="177"/>
                  </a:lnTo>
                  <a:lnTo>
                    <a:pt x="16" y="173"/>
                  </a:lnTo>
                  <a:lnTo>
                    <a:pt x="16" y="184"/>
                  </a:lnTo>
                  <a:lnTo>
                    <a:pt x="16" y="167"/>
                  </a:lnTo>
                  <a:lnTo>
                    <a:pt x="16" y="179"/>
                  </a:lnTo>
                  <a:lnTo>
                    <a:pt x="17" y="173"/>
                  </a:lnTo>
                  <a:lnTo>
                    <a:pt x="17" y="189"/>
                  </a:lnTo>
                  <a:lnTo>
                    <a:pt x="17" y="160"/>
                  </a:lnTo>
                  <a:lnTo>
                    <a:pt x="17" y="183"/>
                  </a:lnTo>
                  <a:lnTo>
                    <a:pt x="19" y="182"/>
                  </a:lnTo>
                  <a:lnTo>
                    <a:pt x="19" y="198"/>
                  </a:lnTo>
                  <a:lnTo>
                    <a:pt x="19" y="160"/>
                  </a:lnTo>
                  <a:lnTo>
                    <a:pt x="19" y="194"/>
                  </a:lnTo>
                  <a:lnTo>
                    <a:pt x="20" y="195"/>
                  </a:lnTo>
                  <a:lnTo>
                    <a:pt x="20" y="260"/>
                  </a:lnTo>
                  <a:lnTo>
                    <a:pt x="20" y="148"/>
                  </a:lnTo>
                  <a:lnTo>
                    <a:pt x="20" y="159"/>
                  </a:lnTo>
                  <a:lnTo>
                    <a:pt x="21" y="158"/>
                  </a:lnTo>
                  <a:lnTo>
                    <a:pt x="21" y="329"/>
                  </a:lnTo>
                  <a:lnTo>
                    <a:pt x="21" y="190"/>
                  </a:lnTo>
                  <a:lnTo>
                    <a:pt x="22" y="180"/>
                  </a:lnTo>
                  <a:lnTo>
                    <a:pt x="22" y="129"/>
                  </a:lnTo>
                  <a:lnTo>
                    <a:pt x="22" y="169"/>
                  </a:lnTo>
                  <a:lnTo>
                    <a:pt x="24" y="174"/>
                  </a:lnTo>
                  <a:lnTo>
                    <a:pt x="24" y="232"/>
                  </a:lnTo>
                  <a:lnTo>
                    <a:pt x="24" y="2"/>
                  </a:lnTo>
                  <a:lnTo>
                    <a:pt x="24" y="178"/>
                  </a:lnTo>
                  <a:lnTo>
                    <a:pt x="25" y="175"/>
                  </a:lnTo>
                  <a:lnTo>
                    <a:pt x="25" y="180"/>
                  </a:lnTo>
                  <a:lnTo>
                    <a:pt x="25" y="114"/>
                  </a:lnTo>
                  <a:lnTo>
                    <a:pt x="25" y="167"/>
                  </a:lnTo>
                  <a:lnTo>
                    <a:pt x="26" y="163"/>
                  </a:lnTo>
                  <a:lnTo>
                    <a:pt x="26" y="182"/>
                  </a:lnTo>
                  <a:lnTo>
                    <a:pt x="26" y="162"/>
                  </a:lnTo>
                  <a:lnTo>
                    <a:pt x="26" y="173"/>
                  </a:lnTo>
                  <a:lnTo>
                    <a:pt x="27" y="169"/>
                  </a:lnTo>
                  <a:lnTo>
                    <a:pt x="27" y="189"/>
                  </a:lnTo>
                  <a:lnTo>
                    <a:pt x="27" y="162"/>
                  </a:lnTo>
                  <a:lnTo>
                    <a:pt x="29" y="163"/>
                  </a:lnTo>
                  <a:lnTo>
                    <a:pt x="29" y="195"/>
                  </a:lnTo>
                  <a:lnTo>
                    <a:pt x="29" y="154"/>
                  </a:lnTo>
                  <a:lnTo>
                    <a:pt x="30" y="157"/>
                  </a:lnTo>
                  <a:lnTo>
                    <a:pt x="30" y="324"/>
                  </a:lnTo>
                  <a:lnTo>
                    <a:pt x="30" y="232"/>
                  </a:lnTo>
                  <a:lnTo>
                    <a:pt x="31" y="225"/>
                  </a:lnTo>
                  <a:lnTo>
                    <a:pt x="31" y="228"/>
                  </a:lnTo>
                  <a:lnTo>
                    <a:pt x="31" y="123"/>
                  </a:lnTo>
                  <a:lnTo>
                    <a:pt x="31" y="149"/>
                  </a:lnTo>
                  <a:lnTo>
                    <a:pt x="32" y="142"/>
                  </a:lnTo>
                  <a:lnTo>
                    <a:pt x="32" y="127"/>
                  </a:lnTo>
                  <a:lnTo>
                    <a:pt x="32" y="219"/>
                  </a:lnTo>
                  <a:lnTo>
                    <a:pt x="34" y="245"/>
                  </a:lnTo>
                  <a:lnTo>
                    <a:pt x="34" y="304"/>
                  </a:lnTo>
                  <a:lnTo>
                    <a:pt x="34" y="0"/>
                  </a:lnTo>
                  <a:lnTo>
                    <a:pt x="34" y="143"/>
                  </a:lnTo>
                  <a:lnTo>
                    <a:pt x="35" y="149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6" y="174"/>
                  </a:lnTo>
                  <a:lnTo>
                    <a:pt x="36" y="167"/>
                  </a:lnTo>
                  <a:lnTo>
                    <a:pt x="36" y="187"/>
                  </a:lnTo>
                  <a:lnTo>
                    <a:pt x="37" y="185"/>
                  </a:lnTo>
                  <a:lnTo>
                    <a:pt x="37" y="188"/>
                  </a:lnTo>
                  <a:lnTo>
                    <a:pt x="37" y="162"/>
                  </a:lnTo>
                  <a:lnTo>
                    <a:pt x="37" y="187"/>
                  </a:lnTo>
                  <a:lnTo>
                    <a:pt x="39" y="188"/>
                  </a:lnTo>
                  <a:lnTo>
                    <a:pt x="39" y="258"/>
                  </a:lnTo>
                  <a:lnTo>
                    <a:pt x="39" y="154"/>
                  </a:lnTo>
                  <a:lnTo>
                    <a:pt x="39" y="193"/>
                  </a:lnTo>
                  <a:lnTo>
                    <a:pt x="40" y="218"/>
                  </a:lnTo>
                  <a:lnTo>
                    <a:pt x="40" y="343"/>
                  </a:lnTo>
                  <a:lnTo>
                    <a:pt x="40" y="98"/>
                  </a:lnTo>
                  <a:lnTo>
                    <a:pt x="40" y="152"/>
                  </a:lnTo>
                  <a:lnTo>
                    <a:pt x="41" y="150"/>
                  </a:lnTo>
                  <a:lnTo>
                    <a:pt x="41" y="124"/>
                  </a:lnTo>
                  <a:lnTo>
                    <a:pt x="41" y="189"/>
                  </a:lnTo>
                  <a:lnTo>
                    <a:pt x="42" y="190"/>
                  </a:lnTo>
                  <a:lnTo>
                    <a:pt x="42" y="310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183"/>
                  </a:lnTo>
                  <a:lnTo>
                    <a:pt x="44" y="7"/>
                  </a:lnTo>
                  <a:lnTo>
                    <a:pt x="44" y="174"/>
                  </a:lnTo>
                  <a:lnTo>
                    <a:pt x="45" y="178"/>
                  </a:lnTo>
                  <a:lnTo>
                    <a:pt x="45" y="1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5783883" y="5491562"/>
              <a:ext cx="189907" cy="827676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" y="160"/>
                </a:cxn>
                <a:cxn ang="0">
                  <a:pos x="2" y="235"/>
                </a:cxn>
                <a:cxn ang="0">
                  <a:pos x="4" y="186"/>
                </a:cxn>
                <a:cxn ang="0">
                  <a:pos x="4" y="102"/>
                </a:cxn>
                <a:cxn ang="0">
                  <a:pos x="6" y="183"/>
                </a:cxn>
                <a:cxn ang="0">
                  <a:pos x="7" y="298"/>
                </a:cxn>
                <a:cxn ang="0">
                  <a:pos x="9" y="165"/>
                </a:cxn>
                <a:cxn ang="0">
                  <a:pos x="9" y="166"/>
                </a:cxn>
                <a:cxn ang="0">
                  <a:pos x="10" y="146"/>
                </a:cxn>
                <a:cxn ang="0">
                  <a:pos x="11" y="178"/>
                </a:cxn>
                <a:cxn ang="0">
                  <a:pos x="12" y="145"/>
                </a:cxn>
                <a:cxn ang="0">
                  <a:pos x="14" y="86"/>
                </a:cxn>
                <a:cxn ang="0">
                  <a:pos x="15" y="171"/>
                </a:cxn>
                <a:cxn ang="0">
                  <a:pos x="16" y="276"/>
                </a:cxn>
                <a:cxn ang="0">
                  <a:pos x="17" y="177"/>
                </a:cxn>
                <a:cxn ang="0">
                  <a:pos x="19" y="182"/>
                </a:cxn>
                <a:cxn ang="0">
                  <a:pos x="20" y="170"/>
                </a:cxn>
                <a:cxn ang="0">
                  <a:pos x="21" y="178"/>
                </a:cxn>
                <a:cxn ang="0">
                  <a:pos x="21" y="220"/>
                </a:cxn>
                <a:cxn ang="0">
                  <a:pos x="22" y="162"/>
                </a:cxn>
                <a:cxn ang="0">
                  <a:pos x="24" y="97"/>
                </a:cxn>
                <a:cxn ang="0">
                  <a:pos x="25" y="185"/>
                </a:cxn>
                <a:cxn ang="0">
                  <a:pos x="26" y="286"/>
                </a:cxn>
                <a:cxn ang="0">
                  <a:pos x="27" y="171"/>
                </a:cxn>
                <a:cxn ang="0">
                  <a:pos x="27" y="170"/>
                </a:cxn>
                <a:cxn ang="0">
                  <a:pos x="29" y="151"/>
                </a:cxn>
                <a:cxn ang="0">
                  <a:pos x="30" y="180"/>
                </a:cxn>
                <a:cxn ang="0">
                  <a:pos x="31" y="175"/>
                </a:cxn>
                <a:cxn ang="0">
                  <a:pos x="32" y="298"/>
                </a:cxn>
                <a:cxn ang="0">
                  <a:pos x="32" y="115"/>
                </a:cxn>
                <a:cxn ang="0">
                  <a:pos x="35" y="183"/>
                </a:cxn>
                <a:cxn ang="0">
                  <a:pos x="36" y="110"/>
                </a:cxn>
                <a:cxn ang="0">
                  <a:pos x="36" y="171"/>
                </a:cxn>
                <a:cxn ang="0">
                  <a:pos x="37" y="161"/>
                </a:cxn>
                <a:cxn ang="0">
                  <a:pos x="39" y="156"/>
                </a:cxn>
                <a:cxn ang="0">
                  <a:pos x="40" y="265"/>
                </a:cxn>
                <a:cxn ang="0">
                  <a:pos x="41" y="300"/>
                </a:cxn>
                <a:cxn ang="0">
                  <a:pos x="42" y="91"/>
                </a:cxn>
                <a:cxn ang="0">
                  <a:pos x="44" y="156"/>
                </a:cxn>
                <a:cxn ang="0">
                  <a:pos x="45" y="271"/>
                </a:cxn>
                <a:cxn ang="0">
                  <a:pos x="46" y="171"/>
                </a:cxn>
              </a:cxnLst>
              <a:rect l="0" t="0" r="r" b="b"/>
              <a:pathLst>
                <a:path w="46" h="342">
                  <a:moveTo>
                    <a:pt x="0" y="171"/>
                  </a:moveTo>
                  <a:lnTo>
                    <a:pt x="0" y="161"/>
                  </a:lnTo>
                  <a:lnTo>
                    <a:pt x="0" y="162"/>
                  </a:lnTo>
                  <a:lnTo>
                    <a:pt x="1" y="165"/>
                  </a:lnTo>
                  <a:lnTo>
                    <a:pt x="1" y="173"/>
                  </a:lnTo>
                  <a:lnTo>
                    <a:pt x="1" y="160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235"/>
                  </a:lnTo>
                  <a:lnTo>
                    <a:pt x="2" y="150"/>
                  </a:lnTo>
                  <a:lnTo>
                    <a:pt x="2" y="206"/>
                  </a:lnTo>
                  <a:lnTo>
                    <a:pt x="4" y="186"/>
                  </a:lnTo>
                  <a:lnTo>
                    <a:pt x="4" y="342"/>
                  </a:lnTo>
                  <a:lnTo>
                    <a:pt x="4" y="88"/>
                  </a:lnTo>
                  <a:lnTo>
                    <a:pt x="4" y="102"/>
                  </a:lnTo>
                  <a:lnTo>
                    <a:pt x="5" y="110"/>
                  </a:lnTo>
                  <a:lnTo>
                    <a:pt x="5" y="181"/>
                  </a:lnTo>
                  <a:lnTo>
                    <a:pt x="6" y="183"/>
                  </a:lnTo>
                  <a:lnTo>
                    <a:pt x="6" y="145"/>
                  </a:lnTo>
                  <a:lnTo>
                    <a:pt x="6" y="315"/>
                  </a:lnTo>
                  <a:lnTo>
                    <a:pt x="7" y="298"/>
                  </a:lnTo>
                  <a:lnTo>
                    <a:pt x="7" y="2"/>
                  </a:lnTo>
                  <a:lnTo>
                    <a:pt x="7" y="162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9" y="162"/>
                  </a:lnTo>
                  <a:lnTo>
                    <a:pt x="9" y="166"/>
                  </a:lnTo>
                  <a:lnTo>
                    <a:pt x="10" y="171"/>
                  </a:lnTo>
                  <a:lnTo>
                    <a:pt x="10" y="177"/>
                  </a:lnTo>
                  <a:lnTo>
                    <a:pt x="10" y="146"/>
                  </a:lnTo>
                  <a:lnTo>
                    <a:pt x="10" y="165"/>
                  </a:lnTo>
                  <a:lnTo>
                    <a:pt x="11" y="166"/>
                  </a:lnTo>
                  <a:lnTo>
                    <a:pt x="11" y="178"/>
                  </a:lnTo>
                  <a:lnTo>
                    <a:pt x="11" y="172"/>
                  </a:lnTo>
                  <a:lnTo>
                    <a:pt x="12" y="171"/>
                  </a:lnTo>
                  <a:lnTo>
                    <a:pt x="12" y="145"/>
                  </a:lnTo>
                  <a:lnTo>
                    <a:pt x="12" y="320"/>
                  </a:lnTo>
                  <a:lnTo>
                    <a:pt x="14" y="323"/>
                  </a:lnTo>
                  <a:lnTo>
                    <a:pt x="14" y="86"/>
                  </a:lnTo>
                  <a:lnTo>
                    <a:pt x="14" y="132"/>
                  </a:lnTo>
                  <a:lnTo>
                    <a:pt x="15" y="131"/>
                  </a:lnTo>
                  <a:lnTo>
                    <a:pt x="15" y="171"/>
                  </a:lnTo>
                  <a:lnTo>
                    <a:pt x="15" y="163"/>
                  </a:lnTo>
                  <a:lnTo>
                    <a:pt x="16" y="161"/>
                  </a:lnTo>
                  <a:lnTo>
                    <a:pt x="16" y="276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7" y="177"/>
                  </a:lnTo>
                  <a:lnTo>
                    <a:pt x="17" y="173"/>
                  </a:lnTo>
                  <a:lnTo>
                    <a:pt x="19" y="175"/>
                  </a:lnTo>
                  <a:lnTo>
                    <a:pt x="19" y="182"/>
                  </a:lnTo>
                  <a:lnTo>
                    <a:pt x="19" y="151"/>
                  </a:lnTo>
                  <a:lnTo>
                    <a:pt x="19" y="172"/>
                  </a:lnTo>
                  <a:lnTo>
                    <a:pt x="20" y="170"/>
                  </a:lnTo>
                  <a:lnTo>
                    <a:pt x="20" y="157"/>
                  </a:lnTo>
                  <a:lnTo>
                    <a:pt x="20" y="177"/>
                  </a:lnTo>
                  <a:lnTo>
                    <a:pt x="21" y="178"/>
                  </a:lnTo>
                  <a:lnTo>
                    <a:pt x="21" y="226"/>
                  </a:lnTo>
                  <a:lnTo>
                    <a:pt x="21" y="162"/>
                  </a:lnTo>
                  <a:lnTo>
                    <a:pt x="21" y="220"/>
                  </a:lnTo>
                  <a:lnTo>
                    <a:pt x="22" y="208"/>
                  </a:lnTo>
                  <a:lnTo>
                    <a:pt x="22" y="317"/>
                  </a:lnTo>
                  <a:lnTo>
                    <a:pt x="22" y="162"/>
                  </a:lnTo>
                  <a:lnTo>
                    <a:pt x="22" y="176"/>
                  </a:lnTo>
                  <a:lnTo>
                    <a:pt x="24" y="165"/>
                  </a:lnTo>
                  <a:lnTo>
                    <a:pt x="24" y="97"/>
                  </a:lnTo>
                  <a:lnTo>
                    <a:pt x="24" y="147"/>
                  </a:lnTo>
                  <a:lnTo>
                    <a:pt x="25" y="150"/>
                  </a:lnTo>
                  <a:lnTo>
                    <a:pt x="25" y="185"/>
                  </a:lnTo>
                  <a:lnTo>
                    <a:pt x="25" y="170"/>
                  </a:lnTo>
                  <a:lnTo>
                    <a:pt x="26" y="186"/>
                  </a:lnTo>
                  <a:lnTo>
                    <a:pt x="26" y="286"/>
                  </a:lnTo>
                  <a:lnTo>
                    <a:pt x="26" y="23"/>
                  </a:lnTo>
                  <a:lnTo>
                    <a:pt x="26" y="181"/>
                  </a:lnTo>
                  <a:lnTo>
                    <a:pt x="27" y="171"/>
                  </a:lnTo>
                  <a:lnTo>
                    <a:pt x="27" y="173"/>
                  </a:lnTo>
                  <a:lnTo>
                    <a:pt x="27" y="122"/>
                  </a:lnTo>
                  <a:lnTo>
                    <a:pt x="27" y="170"/>
                  </a:lnTo>
                  <a:lnTo>
                    <a:pt x="29" y="172"/>
                  </a:lnTo>
                  <a:lnTo>
                    <a:pt x="29" y="175"/>
                  </a:lnTo>
                  <a:lnTo>
                    <a:pt x="29" y="151"/>
                  </a:lnTo>
                  <a:lnTo>
                    <a:pt x="29" y="168"/>
                  </a:lnTo>
                  <a:lnTo>
                    <a:pt x="30" y="172"/>
                  </a:lnTo>
                  <a:lnTo>
                    <a:pt x="30" y="180"/>
                  </a:lnTo>
                  <a:lnTo>
                    <a:pt x="30" y="166"/>
                  </a:lnTo>
                  <a:lnTo>
                    <a:pt x="30" y="173"/>
                  </a:lnTo>
                  <a:lnTo>
                    <a:pt x="31" y="175"/>
                  </a:lnTo>
                  <a:lnTo>
                    <a:pt x="31" y="170"/>
                  </a:lnTo>
                  <a:lnTo>
                    <a:pt x="31" y="283"/>
                  </a:lnTo>
                  <a:lnTo>
                    <a:pt x="32" y="298"/>
                  </a:lnTo>
                  <a:lnTo>
                    <a:pt x="32" y="307"/>
                  </a:lnTo>
                  <a:lnTo>
                    <a:pt x="32" y="82"/>
                  </a:lnTo>
                  <a:lnTo>
                    <a:pt x="32" y="115"/>
                  </a:lnTo>
                  <a:lnTo>
                    <a:pt x="34" y="118"/>
                  </a:lnTo>
                  <a:lnTo>
                    <a:pt x="34" y="186"/>
                  </a:lnTo>
                  <a:lnTo>
                    <a:pt x="35" y="183"/>
                  </a:lnTo>
                  <a:lnTo>
                    <a:pt x="35" y="270"/>
                  </a:lnTo>
                  <a:lnTo>
                    <a:pt x="35" y="138"/>
                  </a:lnTo>
                  <a:lnTo>
                    <a:pt x="36" y="110"/>
                  </a:lnTo>
                  <a:lnTo>
                    <a:pt x="36" y="190"/>
                  </a:lnTo>
                  <a:lnTo>
                    <a:pt x="36" y="28"/>
                  </a:lnTo>
                  <a:lnTo>
                    <a:pt x="36" y="171"/>
                  </a:lnTo>
                  <a:lnTo>
                    <a:pt x="37" y="173"/>
                  </a:lnTo>
                  <a:lnTo>
                    <a:pt x="37" y="175"/>
                  </a:lnTo>
                  <a:lnTo>
                    <a:pt x="37" y="161"/>
                  </a:lnTo>
                  <a:lnTo>
                    <a:pt x="39" y="160"/>
                  </a:lnTo>
                  <a:lnTo>
                    <a:pt x="39" y="177"/>
                  </a:lnTo>
                  <a:lnTo>
                    <a:pt x="39" y="156"/>
                  </a:lnTo>
                  <a:lnTo>
                    <a:pt x="39" y="171"/>
                  </a:lnTo>
                  <a:lnTo>
                    <a:pt x="40" y="173"/>
                  </a:lnTo>
                  <a:lnTo>
                    <a:pt x="40" y="265"/>
                  </a:lnTo>
                  <a:lnTo>
                    <a:pt x="40" y="151"/>
                  </a:lnTo>
                  <a:lnTo>
                    <a:pt x="41" y="137"/>
                  </a:lnTo>
                  <a:lnTo>
                    <a:pt x="41" y="300"/>
                  </a:lnTo>
                  <a:lnTo>
                    <a:pt x="41" y="67"/>
                  </a:lnTo>
                  <a:lnTo>
                    <a:pt x="41" y="81"/>
                  </a:lnTo>
                  <a:lnTo>
                    <a:pt x="42" y="91"/>
                  </a:lnTo>
                  <a:lnTo>
                    <a:pt x="42" y="167"/>
                  </a:lnTo>
                  <a:lnTo>
                    <a:pt x="42" y="155"/>
                  </a:lnTo>
                  <a:lnTo>
                    <a:pt x="44" y="156"/>
                  </a:lnTo>
                  <a:lnTo>
                    <a:pt x="44" y="192"/>
                  </a:lnTo>
                  <a:lnTo>
                    <a:pt x="45" y="196"/>
                  </a:lnTo>
                  <a:lnTo>
                    <a:pt x="45" y="271"/>
                  </a:lnTo>
                  <a:lnTo>
                    <a:pt x="45" y="56"/>
                  </a:lnTo>
                  <a:lnTo>
                    <a:pt x="45" y="166"/>
                  </a:lnTo>
                  <a:lnTo>
                    <a:pt x="46" y="171"/>
                  </a:lnTo>
                  <a:lnTo>
                    <a:pt x="46" y="177"/>
                  </a:lnTo>
                  <a:lnTo>
                    <a:pt x="46" y="1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5973789" y="5699691"/>
              <a:ext cx="189907" cy="534844"/>
            </a:xfrm>
            <a:custGeom>
              <a:avLst/>
              <a:gdLst/>
              <a:ahLst/>
              <a:cxnLst>
                <a:cxn ang="0">
                  <a:pos x="1" y="86"/>
                </a:cxn>
                <a:cxn ang="0">
                  <a:pos x="3" y="87"/>
                </a:cxn>
                <a:cxn ang="0">
                  <a:pos x="4" y="122"/>
                </a:cxn>
                <a:cxn ang="0">
                  <a:pos x="5" y="4"/>
                </a:cxn>
                <a:cxn ang="0">
                  <a:pos x="6" y="82"/>
                </a:cxn>
                <a:cxn ang="0">
                  <a:pos x="6" y="84"/>
                </a:cxn>
                <a:cxn ang="0">
                  <a:pos x="8" y="157"/>
                </a:cxn>
                <a:cxn ang="0">
                  <a:pos x="9" y="82"/>
                </a:cxn>
                <a:cxn ang="0">
                  <a:pos x="10" y="75"/>
                </a:cxn>
                <a:cxn ang="0">
                  <a:pos x="11" y="77"/>
                </a:cxn>
                <a:cxn ang="0">
                  <a:pos x="13" y="40"/>
                </a:cxn>
                <a:cxn ang="0">
                  <a:pos x="14" y="22"/>
                </a:cxn>
                <a:cxn ang="0">
                  <a:pos x="15" y="86"/>
                </a:cxn>
                <a:cxn ang="0">
                  <a:pos x="16" y="106"/>
                </a:cxn>
                <a:cxn ang="0">
                  <a:pos x="18" y="94"/>
                </a:cxn>
                <a:cxn ang="0">
                  <a:pos x="19" y="56"/>
                </a:cxn>
                <a:cxn ang="0">
                  <a:pos x="19" y="89"/>
                </a:cxn>
                <a:cxn ang="0">
                  <a:pos x="20" y="84"/>
                </a:cxn>
                <a:cxn ang="0">
                  <a:pos x="21" y="122"/>
                </a:cxn>
                <a:cxn ang="0">
                  <a:pos x="23" y="80"/>
                </a:cxn>
                <a:cxn ang="0">
                  <a:pos x="24" y="75"/>
                </a:cxn>
                <a:cxn ang="0">
                  <a:pos x="25" y="87"/>
                </a:cxn>
                <a:cxn ang="0">
                  <a:pos x="26" y="85"/>
                </a:cxn>
                <a:cxn ang="0">
                  <a:pos x="26" y="99"/>
                </a:cxn>
                <a:cxn ang="0">
                  <a:pos x="28" y="84"/>
                </a:cxn>
                <a:cxn ang="0">
                  <a:pos x="29" y="77"/>
                </a:cxn>
                <a:cxn ang="0">
                  <a:pos x="30" y="90"/>
                </a:cxn>
                <a:cxn ang="0">
                  <a:pos x="31" y="84"/>
                </a:cxn>
                <a:cxn ang="0">
                  <a:pos x="31" y="74"/>
                </a:cxn>
                <a:cxn ang="0">
                  <a:pos x="33" y="76"/>
                </a:cxn>
                <a:cxn ang="0">
                  <a:pos x="34" y="85"/>
                </a:cxn>
                <a:cxn ang="0">
                  <a:pos x="35" y="82"/>
                </a:cxn>
                <a:cxn ang="0">
                  <a:pos x="35" y="77"/>
                </a:cxn>
                <a:cxn ang="0">
                  <a:pos x="36" y="55"/>
                </a:cxn>
                <a:cxn ang="0">
                  <a:pos x="38" y="95"/>
                </a:cxn>
                <a:cxn ang="0">
                  <a:pos x="39" y="77"/>
                </a:cxn>
                <a:cxn ang="0">
                  <a:pos x="40" y="96"/>
                </a:cxn>
                <a:cxn ang="0">
                  <a:pos x="41" y="95"/>
                </a:cxn>
                <a:cxn ang="0">
                  <a:pos x="43" y="89"/>
                </a:cxn>
                <a:cxn ang="0">
                  <a:pos x="44" y="87"/>
                </a:cxn>
                <a:cxn ang="0">
                  <a:pos x="45" y="89"/>
                </a:cxn>
                <a:cxn ang="0">
                  <a:pos x="46" y="95"/>
                </a:cxn>
              </a:cxnLst>
              <a:rect l="0" t="0" r="r" b="b"/>
              <a:pathLst>
                <a:path w="46" h="221">
                  <a:moveTo>
                    <a:pt x="0" y="64"/>
                  </a:moveTo>
                  <a:lnTo>
                    <a:pt x="0" y="87"/>
                  </a:lnTo>
                  <a:lnTo>
                    <a:pt x="1" y="86"/>
                  </a:lnTo>
                  <a:lnTo>
                    <a:pt x="1" y="71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3" y="69"/>
                  </a:lnTo>
                  <a:lnTo>
                    <a:pt x="3" y="111"/>
                  </a:lnTo>
                  <a:lnTo>
                    <a:pt x="4" y="122"/>
                  </a:lnTo>
                  <a:lnTo>
                    <a:pt x="4" y="221"/>
                  </a:lnTo>
                  <a:lnTo>
                    <a:pt x="4" y="5"/>
                  </a:lnTo>
                  <a:lnTo>
                    <a:pt x="5" y="4"/>
                  </a:lnTo>
                  <a:lnTo>
                    <a:pt x="5" y="85"/>
                  </a:lnTo>
                  <a:lnTo>
                    <a:pt x="5" y="84"/>
                  </a:lnTo>
                  <a:lnTo>
                    <a:pt x="6" y="82"/>
                  </a:lnTo>
                  <a:lnTo>
                    <a:pt x="6" y="86"/>
                  </a:lnTo>
                  <a:lnTo>
                    <a:pt x="6" y="71"/>
                  </a:lnTo>
                  <a:lnTo>
                    <a:pt x="6" y="84"/>
                  </a:lnTo>
                  <a:lnTo>
                    <a:pt x="8" y="82"/>
                  </a:lnTo>
                  <a:lnTo>
                    <a:pt x="8" y="162"/>
                  </a:lnTo>
                  <a:lnTo>
                    <a:pt x="8" y="157"/>
                  </a:lnTo>
                  <a:lnTo>
                    <a:pt x="9" y="146"/>
                  </a:lnTo>
                  <a:lnTo>
                    <a:pt x="9" y="0"/>
                  </a:lnTo>
                  <a:lnTo>
                    <a:pt x="9" y="82"/>
                  </a:lnTo>
                  <a:lnTo>
                    <a:pt x="10" y="89"/>
                  </a:lnTo>
                  <a:lnTo>
                    <a:pt x="10" y="102"/>
                  </a:lnTo>
                  <a:lnTo>
                    <a:pt x="10" y="75"/>
                  </a:lnTo>
                  <a:lnTo>
                    <a:pt x="11" y="74"/>
                  </a:lnTo>
                  <a:lnTo>
                    <a:pt x="11" y="85"/>
                  </a:lnTo>
                  <a:lnTo>
                    <a:pt x="11" y="77"/>
                  </a:lnTo>
                  <a:lnTo>
                    <a:pt x="13" y="79"/>
                  </a:lnTo>
                  <a:lnTo>
                    <a:pt x="13" y="201"/>
                  </a:lnTo>
                  <a:lnTo>
                    <a:pt x="13" y="40"/>
                  </a:lnTo>
                  <a:lnTo>
                    <a:pt x="14" y="32"/>
                  </a:lnTo>
                  <a:lnTo>
                    <a:pt x="14" y="77"/>
                  </a:lnTo>
                  <a:lnTo>
                    <a:pt x="14" y="22"/>
                  </a:lnTo>
                  <a:lnTo>
                    <a:pt x="14" y="76"/>
                  </a:lnTo>
                  <a:lnTo>
                    <a:pt x="15" y="75"/>
                  </a:lnTo>
                  <a:lnTo>
                    <a:pt x="15" y="86"/>
                  </a:lnTo>
                  <a:lnTo>
                    <a:pt x="15" y="85"/>
                  </a:lnTo>
                  <a:lnTo>
                    <a:pt x="16" y="84"/>
                  </a:lnTo>
                  <a:lnTo>
                    <a:pt x="16" y="106"/>
                  </a:lnTo>
                  <a:lnTo>
                    <a:pt x="16" y="41"/>
                  </a:lnTo>
                  <a:lnTo>
                    <a:pt x="16" y="91"/>
                  </a:lnTo>
                  <a:lnTo>
                    <a:pt x="18" y="94"/>
                  </a:lnTo>
                  <a:lnTo>
                    <a:pt x="18" y="111"/>
                  </a:lnTo>
                  <a:lnTo>
                    <a:pt x="18" y="66"/>
                  </a:lnTo>
                  <a:lnTo>
                    <a:pt x="19" y="56"/>
                  </a:lnTo>
                  <a:lnTo>
                    <a:pt x="19" y="91"/>
                  </a:lnTo>
                  <a:lnTo>
                    <a:pt x="19" y="39"/>
                  </a:lnTo>
                  <a:lnTo>
                    <a:pt x="19" y="89"/>
                  </a:lnTo>
                  <a:lnTo>
                    <a:pt x="20" y="92"/>
                  </a:lnTo>
                  <a:lnTo>
                    <a:pt x="20" y="66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1" y="76"/>
                  </a:lnTo>
                  <a:lnTo>
                    <a:pt x="21" y="122"/>
                  </a:lnTo>
                  <a:lnTo>
                    <a:pt x="23" y="124"/>
                  </a:lnTo>
                  <a:lnTo>
                    <a:pt x="23" y="51"/>
                  </a:lnTo>
                  <a:lnTo>
                    <a:pt x="23" y="80"/>
                  </a:lnTo>
                  <a:lnTo>
                    <a:pt x="24" y="82"/>
                  </a:lnTo>
                  <a:lnTo>
                    <a:pt x="24" y="86"/>
                  </a:lnTo>
                  <a:lnTo>
                    <a:pt x="24" y="75"/>
                  </a:lnTo>
                  <a:lnTo>
                    <a:pt x="24" y="80"/>
                  </a:lnTo>
                  <a:lnTo>
                    <a:pt x="25" y="81"/>
                  </a:lnTo>
                  <a:lnTo>
                    <a:pt x="25" y="87"/>
                  </a:lnTo>
                  <a:lnTo>
                    <a:pt x="25" y="75"/>
                  </a:lnTo>
                  <a:lnTo>
                    <a:pt x="25" y="84"/>
                  </a:lnTo>
                  <a:lnTo>
                    <a:pt x="26" y="85"/>
                  </a:lnTo>
                  <a:lnTo>
                    <a:pt x="26" y="102"/>
                  </a:lnTo>
                  <a:lnTo>
                    <a:pt x="26" y="76"/>
                  </a:lnTo>
                  <a:lnTo>
                    <a:pt x="26" y="99"/>
                  </a:lnTo>
                  <a:lnTo>
                    <a:pt x="28" y="99"/>
                  </a:lnTo>
                  <a:lnTo>
                    <a:pt x="28" y="46"/>
                  </a:lnTo>
                  <a:lnTo>
                    <a:pt x="28" y="84"/>
                  </a:lnTo>
                  <a:lnTo>
                    <a:pt x="29" y="87"/>
                  </a:lnTo>
                  <a:lnTo>
                    <a:pt x="29" y="91"/>
                  </a:lnTo>
                  <a:lnTo>
                    <a:pt x="29" y="77"/>
                  </a:lnTo>
                  <a:lnTo>
                    <a:pt x="29" y="80"/>
                  </a:lnTo>
                  <a:lnTo>
                    <a:pt x="30" y="82"/>
                  </a:lnTo>
                  <a:lnTo>
                    <a:pt x="30" y="90"/>
                  </a:lnTo>
                  <a:lnTo>
                    <a:pt x="30" y="76"/>
                  </a:lnTo>
                  <a:lnTo>
                    <a:pt x="30" y="82"/>
                  </a:lnTo>
                  <a:lnTo>
                    <a:pt x="31" y="84"/>
                  </a:lnTo>
                  <a:lnTo>
                    <a:pt x="31" y="111"/>
                  </a:lnTo>
                  <a:lnTo>
                    <a:pt x="31" y="37"/>
                  </a:lnTo>
                  <a:lnTo>
                    <a:pt x="31" y="74"/>
                  </a:lnTo>
                  <a:lnTo>
                    <a:pt x="33" y="85"/>
                  </a:lnTo>
                  <a:lnTo>
                    <a:pt x="33" y="94"/>
                  </a:lnTo>
                  <a:lnTo>
                    <a:pt x="33" y="76"/>
                  </a:lnTo>
                  <a:lnTo>
                    <a:pt x="33" y="84"/>
                  </a:lnTo>
                  <a:lnTo>
                    <a:pt x="34" y="82"/>
                  </a:lnTo>
                  <a:lnTo>
                    <a:pt x="34" y="85"/>
                  </a:lnTo>
                  <a:lnTo>
                    <a:pt x="34" y="75"/>
                  </a:lnTo>
                  <a:lnTo>
                    <a:pt x="34" y="81"/>
                  </a:lnTo>
                  <a:lnTo>
                    <a:pt x="35" y="82"/>
                  </a:lnTo>
                  <a:lnTo>
                    <a:pt x="35" y="95"/>
                  </a:lnTo>
                  <a:lnTo>
                    <a:pt x="35" y="75"/>
                  </a:lnTo>
                  <a:lnTo>
                    <a:pt x="35" y="77"/>
                  </a:lnTo>
                  <a:lnTo>
                    <a:pt x="36" y="80"/>
                  </a:lnTo>
                  <a:lnTo>
                    <a:pt x="36" y="101"/>
                  </a:lnTo>
                  <a:lnTo>
                    <a:pt x="36" y="55"/>
                  </a:lnTo>
                  <a:lnTo>
                    <a:pt x="36" y="57"/>
                  </a:lnTo>
                  <a:lnTo>
                    <a:pt x="38" y="62"/>
                  </a:lnTo>
                  <a:lnTo>
                    <a:pt x="38" y="95"/>
                  </a:lnTo>
                  <a:lnTo>
                    <a:pt x="38" y="90"/>
                  </a:lnTo>
                  <a:lnTo>
                    <a:pt x="39" y="89"/>
                  </a:lnTo>
                  <a:lnTo>
                    <a:pt x="39" y="77"/>
                  </a:lnTo>
                  <a:lnTo>
                    <a:pt x="39" y="87"/>
                  </a:lnTo>
                  <a:lnTo>
                    <a:pt x="40" y="89"/>
                  </a:lnTo>
                  <a:lnTo>
                    <a:pt x="40" y="96"/>
                  </a:lnTo>
                  <a:lnTo>
                    <a:pt x="40" y="82"/>
                  </a:lnTo>
                  <a:lnTo>
                    <a:pt x="40" y="92"/>
                  </a:lnTo>
                  <a:lnTo>
                    <a:pt x="41" y="95"/>
                  </a:lnTo>
                  <a:lnTo>
                    <a:pt x="41" y="72"/>
                  </a:lnTo>
                  <a:lnTo>
                    <a:pt x="41" y="87"/>
                  </a:lnTo>
                  <a:lnTo>
                    <a:pt x="43" y="89"/>
                  </a:lnTo>
                  <a:lnTo>
                    <a:pt x="43" y="75"/>
                  </a:lnTo>
                  <a:lnTo>
                    <a:pt x="43" y="85"/>
                  </a:lnTo>
                  <a:lnTo>
                    <a:pt x="44" y="87"/>
                  </a:lnTo>
                  <a:lnTo>
                    <a:pt x="44" y="79"/>
                  </a:lnTo>
                  <a:lnTo>
                    <a:pt x="44" y="87"/>
                  </a:lnTo>
                  <a:lnTo>
                    <a:pt x="45" y="89"/>
                  </a:lnTo>
                  <a:lnTo>
                    <a:pt x="45" y="79"/>
                  </a:lnTo>
                  <a:lnTo>
                    <a:pt x="45" y="99"/>
                  </a:lnTo>
                  <a:lnTo>
                    <a:pt x="46" y="95"/>
                  </a:lnTo>
                  <a:lnTo>
                    <a:pt x="46" y="55"/>
                  </a:lnTo>
                  <a:lnTo>
                    <a:pt x="46" y="9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115"/>
            <p:cNvSpPr>
              <a:spLocks/>
            </p:cNvSpPr>
            <p:nvPr/>
          </p:nvSpPr>
          <p:spPr bwMode="auto">
            <a:xfrm>
              <a:off x="6163696" y="5796495"/>
              <a:ext cx="185778" cy="208129"/>
            </a:xfrm>
            <a:custGeom>
              <a:avLst/>
              <a:gdLst/>
              <a:ahLst/>
              <a:cxnLst>
                <a:cxn ang="0">
                  <a:pos x="2" y="67"/>
                </a:cxn>
                <a:cxn ang="0">
                  <a:pos x="3" y="47"/>
                </a:cxn>
                <a:cxn ang="0">
                  <a:pos x="3" y="49"/>
                </a:cxn>
                <a:cxn ang="0">
                  <a:pos x="4" y="29"/>
                </a:cxn>
                <a:cxn ang="0">
                  <a:pos x="5" y="54"/>
                </a:cxn>
                <a:cxn ang="0">
                  <a:pos x="7" y="46"/>
                </a:cxn>
                <a:cxn ang="0">
                  <a:pos x="7" y="45"/>
                </a:cxn>
                <a:cxn ang="0">
                  <a:pos x="8" y="36"/>
                </a:cxn>
                <a:cxn ang="0">
                  <a:pos x="9" y="41"/>
                </a:cxn>
                <a:cxn ang="0">
                  <a:pos x="10" y="36"/>
                </a:cxn>
                <a:cxn ang="0">
                  <a:pos x="12" y="50"/>
                </a:cxn>
                <a:cxn ang="0">
                  <a:pos x="13" y="44"/>
                </a:cxn>
                <a:cxn ang="0">
                  <a:pos x="13" y="39"/>
                </a:cxn>
                <a:cxn ang="0">
                  <a:pos x="14" y="5"/>
                </a:cxn>
                <a:cxn ang="0">
                  <a:pos x="15" y="41"/>
                </a:cxn>
                <a:cxn ang="0">
                  <a:pos x="17" y="31"/>
                </a:cxn>
                <a:cxn ang="0">
                  <a:pos x="18" y="36"/>
                </a:cxn>
                <a:cxn ang="0">
                  <a:pos x="19" y="36"/>
                </a:cxn>
                <a:cxn ang="0">
                  <a:pos x="20" y="54"/>
                </a:cxn>
                <a:cxn ang="0">
                  <a:pos x="22" y="41"/>
                </a:cxn>
                <a:cxn ang="0">
                  <a:pos x="22" y="54"/>
                </a:cxn>
                <a:cxn ang="0">
                  <a:pos x="23" y="46"/>
                </a:cxn>
                <a:cxn ang="0">
                  <a:pos x="24" y="36"/>
                </a:cxn>
                <a:cxn ang="0">
                  <a:pos x="25" y="40"/>
                </a:cxn>
                <a:cxn ang="0">
                  <a:pos x="27" y="50"/>
                </a:cxn>
                <a:cxn ang="0">
                  <a:pos x="28" y="30"/>
                </a:cxn>
                <a:cxn ang="0">
                  <a:pos x="29" y="51"/>
                </a:cxn>
                <a:cxn ang="0">
                  <a:pos x="30" y="17"/>
                </a:cxn>
                <a:cxn ang="0">
                  <a:pos x="32" y="39"/>
                </a:cxn>
                <a:cxn ang="0">
                  <a:pos x="32" y="36"/>
                </a:cxn>
                <a:cxn ang="0">
                  <a:pos x="33" y="39"/>
                </a:cxn>
                <a:cxn ang="0">
                  <a:pos x="34" y="61"/>
                </a:cxn>
                <a:cxn ang="0">
                  <a:pos x="35" y="54"/>
                </a:cxn>
                <a:cxn ang="0">
                  <a:pos x="37" y="47"/>
                </a:cxn>
                <a:cxn ang="0">
                  <a:pos x="37" y="49"/>
                </a:cxn>
                <a:cxn ang="0">
                  <a:pos x="38" y="29"/>
                </a:cxn>
                <a:cxn ang="0">
                  <a:pos x="39" y="30"/>
                </a:cxn>
                <a:cxn ang="0">
                  <a:pos x="40" y="50"/>
                </a:cxn>
                <a:cxn ang="0">
                  <a:pos x="42" y="39"/>
                </a:cxn>
                <a:cxn ang="0">
                  <a:pos x="42" y="39"/>
                </a:cxn>
                <a:cxn ang="0">
                  <a:pos x="43" y="31"/>
                </a:cxn>
                <a:cxn ang="0">
                  <a:pos x="44" y="52"/>
                </a:cxn>
              </a:cxnLst>
              <a:rect l="0" t="0" r="r" b="b"/>
              <a:pathLst>
                <a:path w="45" h="86">
                  <a:moveTo>
                    <a:pt x="0" y="57"/>
                  </a:moveTo>
                  <a:lnTo>
                    <a:pt x="2" y="66"/>
                  </a:lnTo>
                  <a:lnTo>
                    <a:pt x="2" y="67"/>
                  </a:lnTo>
                  <a:lnTo>
                    <a:pt x="2" y="30"/>
                  </a:lnTo>
                  <a:lnTo>
                    <a:pt x="2" y="46"/>
                  </a:lnTo>
                  <a:lnTo>
                    <a:pt x="3" y="47"/>
                  </a:lnTo>
                  <a:lnTo>
                    <a:pt x="3" y="49"/>
                  </a:lnTo>
                  <a:lnTo>
                    <a:pt x="3" y="37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4" y="61"/>
                  </a:lnTo>
                  <a:lnTo>
                    <a:pt x="4" y="29"/>
                  </a:lnTo>
                  <a:lnTo>
                    <a:pt x="4" y="46"/>
                  </a:lnTo>
                  <a:lnTo>
                    <a:pt x="5" y="51"/>
                  </a:lnTo>
                  <a:lnTo>
                    <a:pt x="5" y="54"/>
                  </a:lnTo>
                  <a:lnTo>
                    <a:pt x="5" y="37"/>
                  </a:lnTo>
                  <a:lnTo>
                    <a:pt x="5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34"/>
                  </a:lnTo>
                  <a:lnTo>
                    <a:pt x="7" y="45"/>
                  </a:lnTo>
                  <a:lnTo>
                    <a:pt x="8" y="46"/>
                  </a:lnTo>
                  <a:lnTo>
                    <a:pt x="8" y="51"/>
                  </a:lnTo>
                  <a:lnTo>
                    <a:pt x="8" y="36"/>
                  </a:lnTo>
                  <a:lnTo>
                    <a:pt x="9" y="32"/>
                  </a:lnTo>
                  <a:lnTo>
                    <a:pt x="9" y="47"/>
                  </a:lnTo>
                  <a:lnTo>
                    <a:pt x="9" y="41"/>
                  </a:lnTo>
                  <a:lnTo>
                    <a:pt x="10" y="40"/>
                  </a:lnTo>
                  <a:lnTo>
                    <a:pt x="10" y="51"/>
                  </a:lnTo>
                  <a:lnTo>
                    <a:pt x="10" y="36"/>
                  </a:lnTo>
                  <a:lnTo>
                    <a:pt x="10" y="47"/>
                  </a:lnTo>
                  <a:lnTo>
                    <a:pt x="12" y="45"/>
                  </a:lnTo>
                  <a:lnTo>
                    <a:pt x="12" y="50"/>
                  </a:lnTo>
                  <a:lnTo>
                    <a:pt x="12" y="37"/>
                  </a:lnTo>
                  <a:lnTo>
                    <a:pt x="12" y="42"/>
                  </a:lnTo>
                  <a:lnTo>
                    <a:pt x="13" y="44"/>
                  </a:lnTo>
                  <a:lnTo>
                    <a:pt x="13" y="56"/>
                  </a:lnTo>
                  <a:lnTo>
                    <a:pt x="13" y="37"/>
                  </a:lnTo>
                  <a:lnTo>
                    <a:pt x="13" y="39"/>
                  </a:lnTo>
                  <a:lnTo>
                    <a:pt x="14" y="36"/>
                  </a:lnTo>
                  <a:lnTo>
                    <a:pt x="14" y="86"/>
                  </a:lnTo>
                  <a:lnTo>
                    <a:pt x="14" y="5"/>
                  </a:lnTo>
                  <a:lnTo>
                    <a:pt x="15" y="12"/>
                  </a:lnTo>
                  <a:lnTo>
                    <a:pt x="15" y="55"/>
                  </a:lnTo>
                  <a:lnTo>
                    <a:pt x="15" y="41"/>
                  </a:lnTo>
                  <a:lnTo>
                    <a:pt x="17" y="44"/>
                  </a:lnTo>
                  <a:lnTo>
                    <a:pt x="17" y="52"/>
                  </a:lnTo>
                  <a:lnTo>
                    <a:pt x="17" y="31"/>
                  </a:lnTo>
                  <a:lnTo>
                    <a:pt x="17" y="47"/>
                  </a:lnTo>
                  <a:lnTo>
                    <a:pt x="18" y="50"/>
                  </a:lnTo>
                  <a:lnTo>
                    <a:pt x="18" y="36"/>
                  </a:lnTo>
                  <a:lnTo>
                    <a:pt x="18" y="45"/>
                  </a:lnTo>
                  <a:lnTo>
                    <a:pt x="19" y="46"/>
                  </a:lnTo>
                  <a:lnTo>
                    <a:pt x="19" y="36"/>
                  </a:lnTo>
                  <a:lnTo>
                    <a:pt x="19" y="47"/>
                  </a:lnTo>
                  <a:lnTo>
                    <a:pt x="20" y="46"/>
                  </a:lnTo>
                  <a:lnTo>
                    <a:pt x="20" y="54"/>
                  </a:lnTo>
                  <a:lnTo>
                    <a:pt x="20" y="41"/>
                  </a:lnTo>
                  <a:lnTo>
                    <a:pt x="20" y="44"/>
                  </a:lnTo>
                  <a:lnTo>
                    <a:pt x="22" y="41"/>
                  </a:lnTo>
                  <a:lnTo>
                    <a:pt x="22" y="64"/>
                  </a:lnTo>
                  <a:lnTo>
                    <a:pt x="22" y="35"/>
                  </a:lnTo>
                  <a:lnTo>
                    <a:pt x="22" y="54"/>
                  </a:lnTo>
                  <a:lnTo>
                    <a:pt x="23" y="50"/>
                  </a:lnTo>
                  <a:lnTo>
                    <a:pt x="23" y="30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4" y="51"/>
                  </a:lnTo>
                  <a:lnTo>
                    <a:pt x="24" y="36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5" y="40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30"/>
                  </a:lnTo>
                  <a:lnTo>
                    <a:pt x="28" y="41"/>
                  </a:lnTo>
                  <a:lnTo>
                    <a:pt x="29" y="45"/>
                  </a:lnTo>
                  <a:lnTo>
                    <a:pt x="29" y="51"/>
                  </a:lnTo>
                  <a:lnTo>
                    <a:pt x="29" y="0"/>
                  </a:lnTo>
                  <a:lnTo>
                    <a:pt x="29" y="1"/>
                  </a:lnTo>
                  <a:lnTo>
                    <a:pt x="30" y="17"/>
                  </a:lnTo>
                  <a:lnTo>
                    <a:pt x="30" y="74"/>
                  </a:lnTo>
                  <a:lnTo>
                    <a:pt x="30" y="36"/>
                  </a:lnTo>
                  <a:lnTo>
                    <a:pt x="32" y="39"/>
                  </a:lnTo>
                  <a:lnTo>
                    <a:pt x="32" y="55"/>
                  </a:lnTo>
                  <a:lnTo>
                    <a:pt x="32" y="35"/>
                  </a:lnTo>
                  <a:lnTo>
                    <a:pt x="32" y="36"/>
                  </a:lnTo>
                  <a:lnTo>
                    <a:pt x="33" y="39"/>
                  </a:lnTo>
                  <a:lnTo>
                    <a:pt x="33" y="54"/>
                  </a:lnTo>
                  <a:lnTo>
                    <a:pt x="33" y="39"/>
                  </a:lnTo>
                  <a:lnTo>
                    <a:pt x="33" y="47"/>
                  </a:lnTo>
                  <a:lnTo>
                    <a:pt x="34" y="49"/>
                  </a:lnTo>
                  <a:lnTo>
                    <a:pt x="34" y="61"/>
                  </a:lnTo>
                  <a:lnTo>
                    <a:pt x="34" y="30"/>
                  </a:lnTo>
                  <a:lnTo>
                    <a:pt x="35" y="32"/>
                  </a:lnTo>
                  <a:lnTo>
                    <a:pt x="35" y="54"/>
                  </a:lnTo>
                  <a:lnTo>
                    <a:pt x="35" y="31"/>
                  </a:lnTo>
                  <a:lnTo>
                    <a:pt x="35" y="46"/>
                  </a:lnTo>
                  <a:lnTo>
                    <a:pt x="37" y="47"/>
                  </a:lnTo>
                  <a:lnTo>
                    <a:pt x="37" y="51"/>
                  </a:lnTo>
                  <a:lnTo>
                    <a:pt x="37" y="40"/>
                  </a:lnTo>
                  <a:lnTo>
                    <a:pt x="37" y="49"/>
                  </a:lnTo>
                  <a:lnTo>
                    <a:pt x="38" y="46"/>
                  </a:lnTo>
                  <a:lnTo>
                    <a:pt x="38" y="54"/>
                  </a:lnTo>
                  <a:lnTo>
                    <a:pt x="38" y="29"/>
                  </a:lnTo>
                  <a:lnTo>
                    <a:pt x="38" y="30"/>
                  </a:lnTo>
                  <a:lnTo>
                    <a:pt x="39" y="31"/>
                  </a:lnTo>
                  <a:lnTo>
                    <a:pt x="39" y="30"/>
                  </a:lnTo>
                  <a:lnTo>
                    <a:pt x="39" y="42"/>
                  </a:lnTo>
                  <a:lnTo>
                    <a:pt x="40" y="45"/>
                  </a:lnTo>
                  <a:lnTo>
                    <a:pt x="40" y="50"/>
                  </a:lnTo>
                  <a:lnTo>
                    <a:pt x="40" y="39"/>
                  </a:lnTo>
                  <a:lnTo>
                    <a:pt x="40" y="40"/>
                  </a:lnTo>
                  <a:lnTo>
                    <a:pt x="42" y="39"/>
                  </a:lnTo>
                  <a:lnTo>
                    <a:pt x="42" y="4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3" y="37"/>
                  </a:lnTo>
                  <a:lnTo>
                    <a:pt x="43" y="44"/>
                  </a:lnTo>
                  <a:lnTo>
                    <a:pt x="43" y="31"/>
                  </a:lnTo>
                  <a:lnTo>
                    <a:pt x="43" y="32"/>
                  </a:lnTo>
                  <a:lnTo>
                    <a:pt x="44" y="34"/>
                  </a:lnTo>
                  <a:lnTo>
                    <a:pt x="44" y="52"/>
                  </a:lnTo>
                  <a:lnTo>
                    <a:pt x="44" y="29"/>
                  </a:lnTo>
                  <a:lnTo>
                    <a:pt x="45" y="3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6349476" y="5820696"/>
              <a:ext cx="181649" cy="166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9"/>
                </a:cxn>
                <a:cxn ang="0">
                  <a:pos x="3" y="27"/>
                </a:cxn>
                <a:cxn ang="0">
                  <a:pos x="4" y="26"/>
                </a:cxn>
                <a:cxn ang="0">
                  <a:pos x="5" y="40"/>
                </a:cxn>
                <a:cxn ang="0">
                  <a:pos x="7" y="37"/>
                </a:cxn>
                <a:cxn ang="0">
                  <a:pos x="8" y="30"/>
                </a:cxn>
                <a:cxn ang="0">
                  <a:pos x="9" y="26"/>
                </a:cxn>
                <a:cxn ang="0">
                  <a:pos x="9" y="35"/>
                </a:cxn>
                <a:cxn ang="0">
                  <a:pos x="10" y="25"/>
                </a:cxn>
                <a:cxn ang="0">
                  <a:pos x="12" y="44"/>
                </a:cxn>
                <a:cxn ang="0">
                  <a:pos x="13" y="34"/>
                </a:cxn>
                <a:cxn ang="0">
                  <a:pos x="13" y="36"/>
                </a:cxn>
                <a:cxn ang="0">
                  <a:pos x="14" y="16"/>
                </a:cxn>
                <a:cxn ang="0">
                  <a:pos x="15" y="49"/>
                </a:cxn>
                <a:cxn ang="0">
                  <a:pos x="17" y="39"/>
                </a:cxn>
                <a:cxn ang="0">
                  <a:pos x="18" y="34"/>
                </a:cxn>
                <a:cxn ang="0">
                  <a:pos x="19" y="40"/>
                </a:cxn>
                <a:cxn ang="0">
                  <a:pos x="19" y="29"/>
                </a:cxn>
                <a:cxn ang="0">
                  <a:pos x="20" y="15"/>
                </a:cxn>
                <a:cxn ang="0">
                  <a:pos x="22" y="27"/>
                </a:cxn>
                <a:cxn ang="0">
                  <a:pos x="23" y="40"/>
                </a:cxn>
                <a:cxn ang="0">
                  <a:pos x="24" y="35"/>
                </a:cxn>
                <a:cxn ang="0">
                  <a:pos x="25" y="27"/>
                </a:cxn>
                <a:cxn ang="0">
                  <a:pos x="25" y="30"/>
                </a:cxn>
                <a:cxn ang="0">
                  <a:pos x="27" y="26"/>
                </a:cxn>
                <a:cxn ang="0">
                  <a:pos x="28" y="41"/>
                </a:cxn>
                <a:cxn ang="0">
                  <a:pos x="29" y="50"/>
                </a:cxn>
                <a:cxn ang="0">
                  <a:pos x="30" y="36"/>
                </a:cxn>
                <a:cxn ang="0">
                  <a:pos x="32" y="37"/>
                </a:cxn>
                <a:cxn ang="0">
                  <a:pos x="33" y="25"/>
                </a:cxn>
                <a:cxn ang="0">
                  <a:pos x="34" y="42"/>
                </a:cxn>
                <a:cxn ang="0">
                  <a:pos x="35" y="39"/>
                </a:cxn>
                <a:cxn ang="0">
                  <a:pos x="35" y="39"/>
                </a:cxn>
                <a:cxn ang="0">
                  <a:pos x="37" y="27"/>
                </a:cxn>
                <a:cxn ang="0">
                  <a:pos x="38" y="40"/>
                </a:cxn>
                <a:cxn ang="0">
                  <a:pos x="39" y="25"/>
                </a:cxn>
                <a:cxn ang="0">
                  <a:pos x="40" y="24"/>
                </a:cxn>
                <a:cxn ang="0">
                  <a:pos x="40" y="30"/>
                </a:cxn>
                <a:cxn ang="0">
                  <a:pos x="42" y="20"/>
                </a:cxn>
                <a:cxn ang="0">
                  <a:pos x="43" y="40"/>
                </a:cxn>
                <a:cxn ang="0">
                  <a:pos x="44" y="37"/>
                </a:cxn>
              </a:cxnLst>
              <a:rect l="0" t="0" r="r" b="b"/>
              <a:pathLst>
                <a:path w="44" h="69">
                  <a:moveTo>
                    <a:pt x="0" y="24"/>
                  </a:moveTo>
                  <a:lnTo>
                    <a:pt x="0" y="69"/>
                  </a:lnTo>
                  <a:lnTo>
                    <a:pt x="0" y="0"/>
                  </a:lnTo>
                  <a:lnTo>
                    <a:pt x="0" y="31"/>
                  </a:lnTo>
                  <a:lnTo>
                    <a:pt x="2" y="37"/>
                  </a:lnTo>
                  <a:lnTo>
                    <a:pt x="2" y="29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3" y="27"/>
                  </a:lnTo>
                  <a:lnTo>
                    <a:pt x="3" y="31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36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7" y="37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0"/>
                  </a:lnTo>
                  <a:lnTo>
                    <a:pt x="8" y="41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9" y="42"/>
                  </a:lnTo>
                  <a:lnTo>
                    <a:pt x="9" y="22"/>
                  </a:lnTo>
                  <a:lnTo>
                    <a:pt x="9" y="35"/>
                  </a:lnTo>
                  <a:lnTo>
                    <a:pt x="10" y="34"/>
                  </a:lnTo>
                  <a:lnTo>
                    <a:pt x="10" y="39"/>
                  </a:lnTo>
                  <a:lnTo>
                    <a:pt x="10" y="25"/>
                  </a:lnTo>
                  <a:lnTo>
                    <a:pt x="10" y="31"/>
                  </a:lnTo>
                  <a:lnTo>
                    <a:pt x="12" y="30"/>
                  </a:lnTo>
                  <a:lnTo>
                    <a:pt x="12" y="44"/>
                  </a:lnTo>
                  <a:lnTo>
                    <a:pt x="12" y="24"/>
                  </a:lnTo>
                  <a:lnTo>
                    <a:pt x="12" y="35"/>
                  </a:lnTo>
                  <a:lnTo>
                    <a:pt x="13" y="34"/>
                  </a:lnTo>
                  <a:lnTo>
                    <a:pt x="13" y="47"/>
                  </a:lnTo>
                  <a:lnTo>
                    <a:pt x="13" y="26"/>
                  </a:lnTo>
                  <a:lnTo>
                    <a:pt x="13" y="36"/>
                  </a:lnTo>
                  <a:lnTo>
                    <a:pt x="14" y="22"/>
                  </a:lnTo>
                  <a:lnTo>
                    <a:pt x="14" y="47"/>
                  </a:lnTo>
                  <a:lnTo>
                    <a:pt x="14" y="16"/>
                  </a:lnTo>
                  <a:lnTo>
                    <a:pt x="14" y="32"/>
                  </a:lnTo>
                  <a:lnTo>
                    <a:pt x="15" y="34"/>
                  </a:lnTo>
                  <a:lnTo>
                    <a:pt x="15" y="49"/>
                  </a:lnTo>
                  <a:lnTo>
                    <a:pt x="15" y="22"/>
                  </a:lnTo>
                  <a:lnTo>
                    <a:pt x="17" y="21"/>
                  </a:lnTo>
                  <a:lnTo>
                    <a:pt x="17" y="39"/>
                  </a:lnTo>
                  <a:lnTo>
                    <a:pt x="17" y="20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24"/>
                  </a:lnTo>
                  <a:lnTo>
                    <a:pt x="18" y="39"/>
                  </a:lnTo>
                  <a:lnTo>
                    <a:pt x="19" y="40"/>
                  </a:lnTo>
                  <a:lnTo>
                    <a:pt x="19" y="44"/>
                  </a:lnTo>
                  <a:lnTo>
                    <a:pt x="19" y="17"/>
                  </a:lnTo>
                  <a:lnTo>
                    <a:pt x="19" y="29"/>
                  </a:lnTo>
                  <a:lnTo>
                    <a:pt x="20" y="30"/>
                  </a:lnTo>
                  <a:lnTo>
                    <a:pt x="20" y="45"/>
                  </a:lnTo>
                  <a:lnTo>
                    <a:pt x="20" y="15"/>
                  </a:lnTo>
                  <a:lnTo>
                    <a:pt x="20" y="37"/>
                  </a:lnTo>
                  <a:lnTo>
                    <a:pt x="22" y="34"/>
                  </a:lnTo>
                  <a:lnTo>
                    <a:pt x="22" y="27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26"/>
                  </a:lnTo>
                  <a:lnTo>
                    <a:pt x="23" y="39"/>
                  </a:lnTo>
                  <a:lnTo>
                    <a:pt x="24" y="35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5" y="27"/>
                  </a:lnTo>
                  <a:lnTo>
                    <a:pt x="25" y="39"/>
                  </a:lnTo>
                  <a:lnTo>
                    <a:pt x="25" y="22"/>
                  </a:lnTo>
                  <a:lnTo>
                    <a:pt x="25" y="30"/>
                  </a:lnTo>
                  <a:lnTo>
                    <a:pt x="27" y="29"/>
                  </a:lnTo>
                  <a:lnTo>
                    <a:pt x="27" y="45"/>
                  </a:lnTo>
                  <a:lnTo>
                    <a:pt x="27" y="26"/>
                  </a:lnTo>
                  <a:lnTo>
                    <a:pt x="27" y="29"/>
                  </a:lnTo>
                  <a:lnTo>
                    <a:pt x="28" y="25"/>
                  </a:lnTo>
                  <a:lnTo>
                    <a:pt x="28" y="41"/>
                  </a:lnTo>
                  <a:lnTo>
                    <a:pt x="28" y="17"/>
                  </a:lnTo>
                  <a:lnTo>
                    <a:pt x="29" y="14"/>
                  </a:lnTo>
                  <a:lnTo>
                    <a:pt x="29" y="50"/>
                  </a:lnTo>
                  <a:lnTo>
                    <a:pt x="29" y="31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14"/>
                  </a:lnTo>
                  <a:lnTo>
                    <a:pt x="30" y="36"/>
                  </a:lnTo>
                  <a:lnTo>
                    <a:pt x="32" y="37"/>
                  </a:lnTo>
                  <a:lnTo>
                    <a:pt x="32" y="40"/>
                  </a:lnTo>
                  <a:lnTo>
                    <a:pt x="32" y="24"/>
                  </a:lnTo>
                  <a:lnTo>
                    <a:pt x="33" y="25"/>
                  </a:lnTo>
                  <a:lnTo>
                    <a:pt x="33" y="37"/>
                  </a:lnTo>
                  <a:lnTo>
                    <a:pt x="34" y="39"/>
                  </a:lnTo>
                  <a:lnTo>
                    <a:pt x="34" y="42"/>
                  </a:lnTo>
                  <a:lnTo>
                    <a:pt x="34" y="34"/>
                  </a:lnTo>
                  <a:lnTo>
                    <a:pt x="34" y="37"/>
                  </a:lnTo>
                  <a:lnTo>
                    <a:pt x="35" y="39"/>
                  </a:lnTo>
                  <a:lnTo>
                    <a:pt x="35" y="46"/>
                  </a:lnTo>
                  <a:lnTo>
                    <a:pt x="35" y="20"/>
                  </a:lnTo>
                  <a:lnTo>
                    <a:pt x="35" y="39"/>
                  </a:lnTo>
                  <a:lnTo>
                    <a:pt x="37" y="41"/>
                  </a:lnTo>
                  <a:lnTo>
                    <a:pt x="37" y="46"/>
                  </a:lnTo>
                  <a:lnTo>
                    <a:pt x="37" y="27"/>
                  </a:lnTo>
                  <a:lnTo>
                    <a:pt x="37" y="31"/>
                  </a:lnTo>
                  <a:lnTo>
                    <a:pt x="38" y="30"/>
                  </a:lnTo>
                  <a:lnTo>
                    <a:pt x="38" y="40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9" y="25"/>
                  </a:lnTo>
                  <a:lnTo>
                    <a:pt x="39" y="37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34"/>
                  </a:lnTo>
                  <a:lnTo>
                    <a:pt x="40" y="22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2" y="37"/>
                  </a:lnTo>
                  <a:lnTo>
                    <a:pt x="42" y="20"/>
                  </a:lnTo>
                  <a:lnTo>
                    <a:pt x="42" y="30"/>
                  </a:lnTo>
                  <a:lnTo>
                    <a:pt x="43" y="31"/>
                  </a:lnTo>
                  <a:lnTo>
                    <a:pt x="43" y="40"/>
                  </a:lnTo>
                  <a:lnTo>
                    <a:pt x="43" y="30"/>
                  </a:lnTo>
                  <a:lnTo>
                    <a:pt x="43" y="39"/>
                  </a:lnTo>
                  <a:lnTo>
                    <a:pt x="44" y="37"/>
                  </a:lnTo>
                  <a:lnTo>
                    <a:pt x="44" y="44"/>
                  </a:lnTo>
                  <a:lnTo>
                    <a:pt x="44" y="1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Freeform 117"/>
            <p:cNvSpPr>
              <a:spLocks/>
            </p:cNvSpPr>
            <p:nvPr/>
          </p:nvSpPr>
          <p:spPr bwMode="auto">
            <a:xfrm>
              <a:off x="6531126" y="5849736"/>
              <a:ext cx="185778" cy="84705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" y="29"/>
                </a:cxn>
                <a:cxn ang="0">
                  <a:pos x="4" y="19"/>
                </a:cxn>
                <a:cxn ang="0">
                  <a:pos x="4" y="2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8" y="22"/>
                </a:cxn>
                <a:cxn ang="0">
                  <a:pos x="9" y="17"/>
                </a:cxn>
                <a:cxn ang="0">
                  <a:pos x="10" y="24"/>
                </a:cxn>
                <a:cxn ang="0">
                  <a:pos x="11" y="17"/>
                </a:cxn>
                <a:cxn ang="0">
                  <a:pos x="13" y="27"/>
                </a:cxn>
                <a:cxn ang="0">
                  <a:pos x="14" y="19"/>
                </a:cxn>
                <a:cxn ang="0">
                  <a:pos x="14" y="22"/>
                </a:cxn>
                <a:cxn ang="0">
                  <a:pos x="15" y="24"/>
                </a:cxn>
                <a:cxn ang="0">
                  <a:pos x="18" y="13"/>
                </a:cxn>
                <a:cxn ang="0">
                  <a:pos x="18" y="22"/>
                </a:cxn>
                <a:cxn ang="0">
                  <a:pos x="19" y="17"/>
                </a:cxn>
                <a:cxn ang="0">
                  <a:pos x="20" y="30"/>
                </a:cxn>
                <a:cxn ang="0">
                  <a:pos x="21" y="22"/>
                </a:cxn>
                <a:cxn ang="0">
                  <a:pos x="21" y="27"/>
                </a:cxn>
                <a:cxn ang="0">
                  <a:pos x="23" y="20"/>
                </a:cxn>
                <a:cxn ang="0">
                  <a:pos x="24" y="15"/>
                </a:cxn>
                <a:cxn ang="0">
                  <a:pos x="25" y="27"/>
                </a:cxn>
                <a:cxn ang="0">
                  <a:pos x="26" y="24"/>
                </a:cxn>
                <a:cxn ang="0">
                  <a:pos x="26" y="23"/>
                </a:cxn>
                <a:cxn ang="0">
                  <a:pos x="28" y="14"/>
                </a:cxn>
                <a:cxn ang="0">
                  <a:pos x="29" y="27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31" y="17"/>
                </a:cxn>
                <a:cxn ang="0">
                  <a:pos x="33" y="28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8"/>
                </a:cxn>
                <a:cxn ang="0">
                  <a:pos x="38" y="17"/>
                </a:cxn>
                <a:cxn ang="0">
                  <a:pos x="38" y="19"/>
                </a:cxn>
                <a:cxn ang="0">
                  <a:pos x="39" y="14"/>
                </a:cxn>
                <a:cxn ang="0">
                  <a:pos x="40" y="27"/>
                </a:cxn>
                <a:cxn ang="0">
                  <a:pos x="41" y="24"/>
                </a:cxn>
                <a:cxn ang="0">
                  <a:pos x="43" y="22"/>
                </a:cxn>
                <a:cxn ang="0">
                  <a:pos x="43" y="19"/>
                </a:cxn>
                <a:cxn ang="0">
                  <a:pos x="44" y="10"/>
                </a:cxn>
              </a:cxnLst>
              <a:rect l="0" t="0" r="r" b="b"/>
              <a:pathLst>
                <a:path w="45" h="35">
                  <a:moveTo>
                    <a:pt x="0" y="0"/>
                  </a:moveTo>
                  <a:lnTo>
                    <a:pt x="0" y="18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3" y="17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24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5" y="22"/>
                  </a:lnTo>
                  <a:lnTo>
                    <a:pt x="5" y="28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6" y="3"/>
                  </a:lnTo>
                  <a:lnTo>
                    <a:pt x="6" y="35"/>
                  </a:lnTo>
                  <a:lnTo>
                    <a:pt x="8" y="35"/>
                  </a:lnTo>
                  <a:lnTo>
                    <a:pt x="8" y="15"/>
                  </a:lnTo>
                  <a:lnTo>
                    <a:pt x="8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10" y="19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1" y="17"/>
                  </a:lnTo>
                  <a:lnTo>
                    <a:pt x="11" y="13"/>
                  </a:lnTo>
                  <a:lnTo>
                    <a:pt x="11" y="25"/>
                  </a:lnTo>
                  <a:lnTo>
                    <a:pt x="13" y="27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33"/>
                  </a:lnTo>
                  <a:lnTo>
                    <a:pt x="14" y="1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6" y="27"/>
                  </a:lnTo>
                  <a:lnTo>
                    <a:pt x="16" y="15"/>
                  </a:lnTo>
                  <a:lnTo>
                    <a:pt x="18" y="13"/>
                  </a:lnTo>
                  <a:lnTo>
                    <a:pt x="18" y="27"/>
                  </a:lnTo>
                  <a:lnTo>
                    <a:pt x="18" y="10"/>
                  </a:lnTo>
                  <a:lnTo>
                    <a:pt x="18" y="22"/>
                  </a:lnTo>
                  <a:lnTo>
                    <a:pt x="19" y="20"/>
                  </a:lnTo>
                  <a:lnTo>
                    <a:pt x="19" y="27"/>
                  </a:lnTo>
                  <a:lnTo>
                    <a:pt x="19" y="17"/>
                  </a:lnTo>
                  <a:lnTo>
                    <a:pt x="19" y="22"/>
                  </a:lnTo>
                  <a:lnTo>
                    <a:pt x="20" y="19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8"/>
                  </a:lnTo>
                  <a:lnTo>
                    <a:pt x="21" y="18"/>
                  </a:lnTo>
                  <a:lnTo>
                    <a:pt x="21" y="27"/>
                  </a:lnTo>
                  <a:lnTo>
                    <a:pt x="23" y="25"/>
                  </a:lnTo>
                  <a:lnTo>
                    <a:pt x="23" y="13"/>
                  </a:lnTo>
                  <a:lnTo>
                    <a:pt x="23" y="20"/>
                  </a:lnTo>
                  <a:lnTo>
                    <a:pt x="24" y="19"/>
                  </a:lnTo>
                  <a:lnTo>
                    <a:pt x="24" y="27"/>
                  </a:lnTo>
                  <a:lnTo>
                    <a:pt x="24" y="15"/>
                  </a:lnTo>
                  <a:lnTo>
                    <a:pt x="24" y="27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14"/>
                  </a:lnTo>
                  <a:lnTo>
                    <a:pt x="25" y="25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8" y="24"/>
                  </a:lnTo>
                  <a:lnTo>
                    <a:pt x="28" y="27"/>
                  </a:lnTo>
                  <a:lnTo>
                    <a:pt x="28" y="14"/>
                  </a:lnTo>
                  <a:lnTo>
                    <a:pt x="28" y="22"/>
                  </a:lnTo>
                  <a:lnTo>
                    <a:pt x="29" y="20"/>
                  </a:lnTo>
                  <a:lnTo>
                    <a:pt x="29" y="27"/>
                  </a:lnTo>
                  <a:lnTo>
                    <a:pt x="29" y="10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30" y="2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31" y="23"/>
                  </a:lnTo>
                  <a:lnTo>
                    <a:pt x="31" y="25"/>
                  </a:lnTo>
                  <a:lnTo>
                    <a:pt x="31" y="17"/>
                  </a:lnTo>
                  <a:lnTo>
                    <a:pt x="31" y="20"/>
                  </a:lnTo>
                  <a:lnTo>
                    <a:pt x="33" y="22"/>
                  </a:lnTo>
                  <a:lnTo>
                    <a:pt x="33" y="28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4" y="23"/>
                  </a:lnTo>
                  <a:lnTo>
                    <a:pt x="34" y="25"/>
                  </a:lnTo>
                  <a:lnTo>
                    <a:pt x="34" y="17"/>
                  </a:lnTo>
                  <a:lnTo>
                    <a:pt x="35" y="15"/>
                  </a:lnTo>
                  <a:lnTo>
                    <a:pt x="35" y="25"/>
                  </a:lnTo>
                  <a:lnTo>
                    <a:pt x="35" y="17"/>
                  </a:lnTo>
                  <a:lnTo>
                    <a:pt x="36" y="18"/>
                  </a:lnTo>
                  <a:lnTo>
                    <a:pt x="36" y="24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38" y="32"/>
                  </a:lnTo>
                  <a:lnTo>
                    <a:pt x="38" y="14"/>
                  </a:lnTo>
                  <a:lnTo>
                    <a:pt x="38" y="19"/>
                  </a:lnTo>
                  <a:lnTo>
                    <a:pt x="39" y="22"/>
                  </a:lnTo>
                  <a:lnTo>
                    <a:pt x="39" y="25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40" y="15"/>
                  </a:lnTo>
                  <a:lnTo>
                    <a:pt x="40" y="27"/>
                  </a:lnTo>
                  <a:lnTo>
                    <a:pt x="40" y="24"/>
                  </a:lnTo>
                  <a:lnTo>
                    <a:pt x="41" y="23"/>
                  </a:lnTo>
                  <a:lnTo>
                    <a:pt x="41" y="24"/>
                  </a:lnTo>
                  <a:lnTo>
                    <a:pt x="41" y="17"/>
                  </a:lnTo>
                  <a:lnTo>
                    <a:pt x="41" y="24"/>
                  </a:lnTo>
                  <a:lnTo>
                    <a:pt x="43" y="22"/>
                  </a:lnTo>
                  <a:lnTo>
                    <a:pt x="43" y="24"/>
                  </a:lnTo>
                  <a:lnTo>
                    <a:pt x="43" y="13"/>
                  </a:lnTo>
                  <a:lnTo>
                    <a:pt x="43" y="19"/>
                  </a:lnTo>
                  <a:lnTo>
                    <a:pt x="44" y="18"/>
                  </a:lnTo>
                  <a:lnTo>
                    <a:pt x="44" y="33"/>
                  </a:lnTo>
                  <a:lnTo>
                    <a:pt x="44" y="10"/>
                  </a:lnTo>
                  <a:lnTo>
                    <a:pt x="44" y="20"/>
                  </a:lnTo>
                  <a:lnTo>
                    <a:pt x="45" y="19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6716901" y="5869098"/>
              <a:ext cx="169267" cy="5808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3" y="1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8" y="22"/>
                </a:cxn>
                <a:cxn ang="0">
                  <a:pos x="9" y="12"/>
                </a:cxn>
                <a:cxn ang="0">
                  <a:pos x="9" y="15"/>
                </a:cxn>
                <a:cxn ang="0">
                  <a:pos x="10" y="5"/>
                </a:cxn>
                <a:cxn ang="0">
                  <a:pos x="11" y="21"/>
                </a:cxn>
                <a:cxn ang="0">
                  <a:pos x="13" y="7"/>
                </a:cxn>
                <a:cxn ang="0">
                  <a:pos x="14" y="15"/>
                </a:cxn>
                <a:cxn ang="0">
                  <a:pos x="15" y="12"/>
                </a:cxn>
                <a:cxn ang="0">
                  <a:pos x="15" y="14"/>
                </a:cxn>
                <a:cxn ang="0">
                  <a:pos x="16" y="9"/>
                </a:cxn>
                <a:cxn ang="0">
                  <a:pos x="18" y="21"/>
                </a:cxn>
                <a:cxn ang="0">
                  <a:pos x="19" y="7"/>
                </a:cxn>
                <a:cxn ang="0">
                  <a:pos x="19" y="14"/>
                </a:cxn>
                <a:cxn ang="0">
                  <a:pos x="20" y="9"/>
                </a:cxn>
                <a:cxn ang="0">
                  <a:pos x="21" y="20"/>
                </a:cxn>
                <a:cxn ang="0">
                  <a:pos x="23" y="14"/>
                </a:cxn>
                <a:cxn ang="0">
                  <a:pos x="23" y="9"/>
                </a:cxn>
                <a:cxn ang="0">
                  <a:pos x="24" y="10"/>
                </a:cxn>
                <a:cxn ang="0">
                  <a:pos x="25" y="6"/>
                </a:cxn>
                <a:cxn ang="0">
                  <a:pos x="26" y="17"/>
                </a:cxn>
                <a:cxn ang="0">
                  <a:pos x="28" y="9"/>
                </a:cxn>
                <a:cxn ang="0">
                  <a:pos x="28" y="14"/>
                </a:cxn>
                <a:cxn ang="0">
                  <a:pos x="29" y="6"/>
                </a:cxn>
                <a:cxn ang="0">
                  <a:pos x="30" y="7"/>
                </a:cxn>
                <a:cxn ang="0">
                  <a:pos x="31" y="6"/>
                </a:cxn>
                <a:cxn ang="0">
                  <a:pos x="33" y="16"/>
                </a:cxn>
                <a:cxn ang="0">
                  <a:pos x="34" y="14"/>
                </a:cxn>
                <a:cxn ang="0">
                  <a:pos x="34" y="11"/>
                </a:cxn>
                <a:cxn ang="0">
                  <a:pos x="35" y="10"/>
                </a:cxn>
                <a:cxn ang="0">
                  <a:pos x="36" y="16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39" y="7"/>
                </a:cxn>
                <a:cxn ang="0">
                  <a:pos x="40" y="19"/>
                </a:cxn>
                <a:cxn ang="0">
                  <a:pos x="41" y="12"/>
                </a:cxn>
              </a:cxnLst>
              <a:rect l="0" t="0" r="r" b="b"/>
              <a:pathLst>
                <a:path w="41" h="24">
                  <a:moveTo>
                    <a:pt x="0" y="11"/>
                  </a:moveTo>
                  <a:lnTo>
                    <a:pt x="0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1"/>
                  </a:lnTo>
                  <a:lnTo>
                    <a:pt x="1" y="16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3" y="15"/>
                  </a:lnTo>
                  <a:lnTo>
                    <a:pt x="3" y="5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4" y="5"/>
                  </a:lnTo>
                  <a:lnTo>
                    <a:pt x="4" y="17"/>
                  </a:lnTo>
                  <a:lnTo>
                    <a:pt x="5" y="20"/>
                  </a:lnTo>
                  <a:lnTo>
                    <a:pt x="5" y="7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17"/>
                  </a:lnTo>
                  <a:lnTo>
                    <a:pt x="8" y="15"/>
                  </a:lnTo>
                  <a:lnTo>
                    <a:pt x="8" y="22"/>
                  </a:lnTo>
                  <a:lnTo>
                    <a:pt x="8" y="0"/>
                  </a:lnTo>
                  <a:lnTo>
                    <a:pt x="8" y="14"/>
                  </a:lnTo>
                  <a:lnTo>
                    <a:pt x="9" y="12"/>
                  </a:lnTo>
                  <a:lnTo>
                    <a:pt x="9" y="19"/>
                  </a:lnTo>
                  <a:lnTo>
                    <a:pt x="9" y="9"/>
                  </a:lnTo>
                  <a:lnTo>
                    <a:pt x="9" y="15"/>
                  </a:lnTo>
                  <a:lnTo>
                    <a:pt x="10" y="14"/>
                  </a:lnTo>
                  <a:lnTo>
                    <a:pt x="10" y="20"/>
                  </a:lnTo>
                  <a:lnTo>
                    <a:pt x="10" y="5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1" y="21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7"/>
                  </a:lnTo>
                  <a:lnTo>
                    <a:pt x="13" y="14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0"/>
                  </a:lnTo>
                  <a:lnTo>
                    <a:pt x="14" y="14"/>
                  </a:lnTo>
                  <a:lnTo>
                    <a:pt x="15" y="12"/>
                  </a:lnTo>
                  <a:lnTo>
                    <a:pt x="15" y="20"/>
                  </a:lnTo>
                  <a:lnTo>
                    <a:pt x="15" y="7"/>
                  </a:lnTo>
                  <a:lnTo>
                    <a:pt x="15" y="14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18" y="9"/>
                  </a:lnTo>
                  <a:lnTo>
                    <a:pt x="18" y="21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7"/>
                  </a:lnTo>
                  <a:lnTo>
                    <a:pt x="19" y="19"/>
                  </a:lnTo>
                  <a:lnTo>
                    <a:pt x="19" y="5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15"/>
                  </a:lnTo>
                  <a:lnTo>
                    <a:pt x="20" y="9"/>
                  </a:lnTo>
                  <a:lnTo>
                    <a:pt x="20" y="14"/>
                  </a:lnTo>
                  <a:lnTo>
                    <a:pt x="21" y="12"/>
                  </a:lnTo>
                  <a:lnTo>
                    <a:pt x="21" y="20"/>
                  </a:lnTo>
                  <a:lnTo>
                    <a:pt x="21" y="7"/>
                  </a:lnTo>
                  <a:lnTo>
                    <a:pt x="21" y="15"/>
                  </a:lnTo>
                  <a:lnTo>
                    <a:pt x="23" y="14"/>
                  </a:lnTo>
                  <a:lnTo>
                    <a:pt x="23" y="22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4" y="5"/>
                  </a:lnTo>
                  <a:lnTo>
                    <a:pt x="24" y="17"/>
                  </a:lnTo>
                  <a:lnTo>
                    <a:pt x="24" y="10"/>
                  </a:lnTo>
                  <a:lnTo>
                    <a:pt x="25" y="7"/>
                  </a:lnTo>
                  <a:lnTo>
                    <a:pt x="25" y="16"/>
                  </a:lnTo>
                  <a:lnTo>
                    <a:pt x="25" y="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6" y="17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8" y="9"/>
                  </a:lnTo>
                  <a:lnTo>
                    <a:pt x="28" y="15"/>
                  </a:lnTo>
                  <a:lnTo>
                    <a:pt x="28" y="9"/>
                  </a:lnTo>
                  <a:lnTo>
                    <a:pt x="28" y="14"/>
                  </a:lnTo>
                  <a:lnTo>
                    <a:pt x="29" y="12"/>
                  </a:lnTo>
                  <a:lnTo>
                    <a:pt x="29" y="16"/>
                  </a:lnTo>
                  <a:lnTo>
                    <a:pt x="29" y="6"/>
                  </a:lnTo>
                  <a:lnTo>
                    <a:pt x="30" y="9"/>
                  </a:lnTo>
                  <a:lnTo>
                    <a:pt x="30" y="16"/>
                  </a:lnTo>
                  <a:lnTo>
                    <a:pt x="30" y="7"/>
                  </a:lnTo>
                  <a:lnTo>
                    <a:pt x="31" y="9"/>
                  </a:lnTo>
                  <a:lnTo>
                    <a:pt x="31" y="15"/>
                  </a:lnTo>
                  <a:lnTo>
                    <a:pt x="31" y="6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3" y="16"/>
                  </a:lnTo>
                  <a:lnTo>
                    <a:pt x="33" y="1"/>
                  </a:lnTo>
                  <a:lnTo>
                    <a:pt x="33" y="15"/>
                  </a:lnTo>
                  <a:lnTo>
                    <a:pt x="34" y="14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5" y="14"/>
                  </a:lnTo>
                  <a:lnTo>
                    <a:pt x="35" y="19"/>
                  </a:lnTo>
                  <a:lnTo>
                    <a:pt x="35" y="10"/>
                  </a:lnTo>
                  <a:lnTo>
                    <a:pt x="35" y="14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6" y="7"/>
                  </a:lnTo>
                  <a:lnTo>
                    <a:pt x="36" y="15"/>
                  </a:lnTo>
                  <a:lnTo>
                    <a:pt x="38" y="14"/>
                  </a:lnTo>
                  <a:lnTo>
                    <a:pt x="38" y="24"/>
                  </a:lnTo>
                  <a:lnTo>
                    <a:pt x="38" y="1"/>
                  </a:lnTo>
                  <a:lnTo>
                    <a:pt x="38" y="12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39" y="7"/>
                  </a:lnTo>
                  <a:lnTo>
                    <a:pt x="39" y="14"/>
                  </a:lnTo>
                  <a:lnTo>
                    <a:pt x="40" y="12"/>
                  </a:lnTo>
                  <a:lnTo>
                    <a:pt x="40" y="1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7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Freeform 119"/>
            <p:cNvSpPr>
              <a:spLocks/>
            </p:cNvSpPr>
            <p:nvPr/>
          </p:nvSpPr>
          <p:spPr bwMode="auto">
            <a:xfrm>
              <a:off x="6886167" y="5871519"/>
              <a:ext cx="173392" cy="5566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2" y="14"/>
                </a:cxn>
                <a:cxn ang="0">
                  <a:pos x="3" y="8"/>
                </a:cxn>
                <a:cxn ang="0">
                  <a:pos x="4" y="18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7" y="8"/>
                </a:cxn>
                <a:cxn ang="0">
                  <a:pos x="8" y="16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10" y="8"/>
                </a:cxn>
                <a:cxn ang="0">
                  <a:pos x="12" y="23"/>
                </a:cxn>
                <a:cxn ang="0">
                  <a:pos x="13" y="14"/>
                </a:cxn>
                <a:cxn ang="0">
                  <a:pos x="13" y="14"/>
                </a:cxn>
                <a:cxn ang="0">
                  <a:pos x="14" y="11"/>
                </a:cxn>
                <a:cxn ang="0">
                  <a:pos x="15" y="8"/>
                </a:cxn>
                <a:cxn ang="0">
                  <a:pos x="17" y="13"/>
                </a:cxn>
                <a:cxn ang="0">
                  <a:pos x="18" y="11"/>
                </a:cxn>
                <a:cxn ang="0">
                  <a:pos x="18" y="13"/>
                </a:cxn>
                <a:cxn ang="0">
                  <a:pos x="19" y="5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"/>
                </a:cxn>
                <a:cxn ang="0">
                  <a:pos x="23" y="14"/>
                </a:cxn>
                <a:cxn ang="0">
                  <a:pos x="24" y="6"/>
                </a:cxn>
                <a:cxn ang="0">
                  <a:pos x="25" y="14"/>
                </a:cxn>
                <a:cxn ang="0">
                  <a:pos x="27" y="11"/>
                </a:cxn>
                <a:cxn ang="0">
                  <a:pos x="27" y="9"/>
                </a:cxn>
                <a:cxn ang="0">
                  <a:pos x="28" y="1"/>
                </a:cxn>
                <a:cxn ang="0">
                  <a:pos x="29" y="19"/>
                </a:cxn>
                <a:cxn ang="0">
                  <a:pos x="30" y="14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3" y="9"/>
                </a:cxn>
                <a:cxn ang="0">
                  <a:pos x="34" y="18"/>
                </a:cxn>
                <a:cxn ang="0">
                  <a:pos x="35" y="10"/>
                </a:cxn>
                <a:cxn ang="0">
                  <a:pos x="35" y="9"/>
                </a:cxn>
                <a:cxn ang="0">
                  <a:pos x="37" y="9"/>
                </a:cxn>
                <a:cxn ang="0">
                  <a:pos x="38" y="20"/>
                </a:cxn>
                <a:cxn ang="0">
                  <a:pos x="39" y="14"/>
                </a:cxn>
                <a:cxn ang="0">
                  <a:pos x="39" y="10"/>
                </a:cxn>
                <a:cxn ang="0">
                  <a:pos x="40" y="5"/>
                </a:cxn>
              </a:cxnLst>
              <a:rect l="0" t="0" r="r" b="b"/>
              <a:pathLst>
                <a:path w="42" h="23">
                  <a:moveTo>
                    <a:pt x="0" y="6"/>
                  </a:moveTo>
                  <a:lnTo>
                    <a:pt x="0" y="14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8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4" y="18"/>
                  </a:lnTo>
                  <a:lnTo>
                    <a:pt x="4" y="9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5" y="8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23"/>
                  </a:lnTo>
                  <a:lnTo>
                    <a:pt x="7" y="8"/>
                  </a:lnTo>
                  <a:lnTo>
                    <a:pt x="7" y="16"/>
                  </a:lnTo>
                  <a:lnTo>
                    <a:pt x="8" y="13"/>
                  </a:lnTo>
                  <a:lnTo>
                    <a:pt x="8" y="16"/>
                  </a:lnTo>
                  <a:lnTo>
                    <a:pt x="8" y="6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5"/>
                  </a:lnTo>
                  <a:lnTo>
                    <a:pt x="9" y="13"/>
                  </a:lnTo>
                  <a:lnTo>
                    <a:pt x="10" y="10"/>
                  </a:lnTo>
                  <a:lnTo>
                    <a:pt x="10" y="1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2" y="23"/>
                  </a:lnTo>
                  <a:lnTo>
                    <a:pt x="12" y="4"/>
                  </a:lnTo>
                  <a:lnTo>
                    <a:pt x="12" y="16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6"/>
                  </a:lnTo>
                  <a:lnTo>
                    <a:pt x="13" y="14"/>
                  </a:lnTo>
                  <a:lnTo>
                    <a:pt x="14" y="15"/>
                  </a:lnTo>
                  <a:lnTo>
                    <a:pt x="14" y="6"/>
                  </a:lnTo>
                  <a:lnTo>
                    <a:pt x="14" y="11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7" y="8"/>
                  </a:lnTo>
                  <a:lnTo>
                    <a:pt x="17" y="1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8" y="15"/>
                  </a:lnTo>
                  <a:lnTo>
                    <a:pt x="18" y="6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5"/>
                  </a:lnTo>
                  <a:lnTo>
                    <a:pt x="19" y="13"/>
                  </a:lnTo>
                  <a:lnTo>
                    <a:pt x="20" y="11"/>
                  </a:lnTo>
                  <a:lnTo>
                    <a:pt x="20" y="14"/>
                  </a:lnTo>
                  <a:lnTo>
                    <a:pt x="20" y="5"/>
                  </a:lnTo>
                  <a:lnTo>
                    <a:pt x="20" y="13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3" y="3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0"/>
                  </a:lnTo>
                  <a:lnTo>
                    <a:pt x="24" y="18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14"/>
                  </a:lnTo>
                  <a:lnTo>
                    <a:pt x="25" y="6"/>
                  </a:lnTo>
                  <a:lnTo>
                    <a:pt x="25" y="13"/>
                  </a:lnTo>
                  <a:lnTo>
                    <a:pt x="27" y="11"/>
                  </a:lnTo>
                  <a:lnTo>
                    <a:pt x="27" y="20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28" y="5"/>
                  </a:lnTo>
                  <a:lnTo>
                    <a:pt x="28" y="19"/>
                  </a:lnTo>
                  <a:lnTo>
                    <a:pt x="28" y="1"/>
                  </a:lnTo>
                  <a:lnTo>
                    <a:pt x="28" y="13"/>
                  </a:lnTo>
                  <a:lnTo>
                    <a:pt x="29" y="14"/>
                  </a:lnTo>
                  <a:lnTo>
                    <a:pt x="29" y="19"/>
                  </a:lnTo>
                  <a:lnTo>
                    <a:pt x="29" y="8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0" y="15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2" y="10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16"/>
                  </a:lnTo>
                  <a:lnTo>
                    <a:pt x="33" y="9"/>
                  </a:lnTo>
                  <a:lnTo>
                    <a:pt x="33" y="13"/>
                  </a:lnTo>
                  <a:lnTo>
                    <a:pt x="34" y="10"/>
                  </a:lnTo>
                  <a:lnTo>
                    <a:pt x="34" y="18"/>
                  </a:lnTo>
                  <a:lnTo>
                    <a:pt x="34" y="5"/>
                  </a:lnTo>
                  <a:lnTo>
                    <a:pt x="34" y="11"/>
                  </a:lnTo>
                  <a:lnTo>
                    <a:pt x="35" y="10"/>
                  </a:lnTo>
                  <a:lnTo>
                    <a:pt x="35" y="14"/>
                  </a:lnTo>
                  <a:lnTo>
                    <a:pt x="35" y="8"/>
                  </a:lnTo>
                  <a:lnTo>
                    <a:pt x="35" y="9"/>
                  </a:lnTo>
                  <a:lnTo>
                    <a:pt x="37" y="10"/>
                  </a:lnTo>
                  <a:lnTo>
                    <a:pt x="37" y="15"/>
                  </a:lnTo>
                  <a:lnTo>
                    <a:pt x="37" y="9"/>
                  </a:lnTo>
                  <a:lnTo>
                    <a:pt x="37" y="10"/>
                  </a:lnTo>
                  <a:lnTo>
                    <a:pt x="38" y="11"/>
                  </a:lnTo>
                  <a:lnTo>
                    <a:pt x="38" y="20"/>
                  </a:lnTo>
                  <a:lnTo>
                    <a:pt x="38" y="8"/>
                  </a:lnTo>
                  <a:lnTo>
                    <a:pt x="38" y="15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9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0" y="5"/>
                  </a:lnTo>
                  <a:lnTo>
                    <a:pt x="40" y="8"/>
                  </a:lnTo>
                  <a:lnTo>
                    <a:pt x="42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7059561" y="5859417"/>
              <a:ext cx="173392" cy="70184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5"/>
                </a:cxn>
                <a:cxn ang="0">
                  <a:pos x="2" y="15"/>
                </a:cxn>
                <a:cxn ang="0">
                  <a:pos x="2" y="14"/>
                </a:cxn>
                <a:cxn ang="0">
                  <a:pos x="3" y="13"/>
                </a:cxn>
                <a:cxn ang="0">
                  <a:pos x="5" y="13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8" y="18"/>
                </a:cxn>
                <a:cxn ang="0">
                  <a:pos x="10" y="19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3" y="13"/>
                </a:cxn>
                <a:cxn ang="0">
                  <a:pos x="15" y="11"/>
                </a:cxn>
                <a:cxn ang="0">
                  <a:pos x="16" y="23"/>
                </a:cxn>
                <a:cxn ang="0">
                  <a:pos x="17" y="15"/>
                </a:cxn>
                <a:cxn ang="0">
                  <a:pos x="17" y="23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1" y="15"/>
                </a:cxn>
                <a:cxn ang="0">
                  <a:pos x="22" y="24"/>
                </a:cxn>
                <a:cxn ang="0">
                  <a:pos x="23" y="20"/>
                </a:cxn>
                <a:cxn ang="0">
                  <a:pos x="23" y="13"/>
                </a:cxn>
                <a:cxn ang="0">
                  <a:pos x="25" y="13"/>
                </a:cxn>
                <a:cxn ang="0">
                  <a:pos x="26" y="29"/>
                </a:cxn>
                <a:cxn ang="0">
                  <a:pos x="27" y="16"/>
                </a:cxn>
                <a:cxn ang="0">
                  <a:pos x="27" y="13"/>
                </a:cxn>
                <a:cxn ang="0">
                  <a:pos x="28" y="15"/>
                </a:cxn>
                <a:cxn ang="0">
                  <a:pos x="30" y="11"/>
                </a:cxn>
                <a:cxn ang="0">
                  <a:pos x="31" y="29"/>
                </a:cxn>
                <a:cxn ang="0">
                  <a:pos x="32" y="18"/>
                </a:cxn>
                <a:cxn ang="0">
                  <a:pos x="33" y="10"/>
                </a:cxn>
                <a:cxn ang="0">
                  <a:pos x="33" y="19"/>
                </a:cxn>
                <a:cxn ang="0">
                  <a:pos x="35" y="9"/>
                </a:cxn>
                <a:cxn ang="0">
                  <a:pos x="36" y="19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8" y="10"/>
                </a:cxn>
                <a:cxn ang="0">
                  <a:pos x="40" y="20"/>
                </a:cxn>
                <a:cxn ang="0">
                  <a:pos x="41" y="18"/>
                </a:cxn>
                <a:cxn ang="0">
                  <a:pos x="41" y="18"/>
                </a:cxn>
              </a:cxnLst>
              <a:rect l="0" t="0" r="r" b="b"/>
              <a:pathLst>
                <a:path w="42" h="29">
                  <a:moveTo>
                    <a:pt x="0" y="10"/>
                  </a:moveTo>
                  <a:lnTo>
                    <a:pt x="0" y="23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25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5" y="1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19"/>
                  </a:lnTo>
                  <a:lnTo>
                    <a:pt x="7" y="2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8"/>
                  </a:lnTo>
                  <a:lnTo>
                    <a:pt x="8" y="13"/>
                  </a:lnTo>
                  <a:lnTo>
                    <a:pt x="10" y="14"/>
                  </a:lnTo>
                  <a:lnTo>
                    <a:pt x="10" y="19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1" y="13"/>
                  </a:lnTo>
                  <a:lnTo>
                    <a:pt x="11" y="19"/>
                  </a:lnTo>
                  <a:lnTo>
                    <a:pt x="11" y="9"/>
                  </a:lnTo>
                  <a:lnTo>
                    <a:pt x="11" y="13"/>
                  </a:lnTo>
                  <a:lnTo>
                    <a:pt x="12" y="15"/>
                  </a:lnTo>
                  <a:lnTo>
                    <a:pt x="12" y="23"/>
                  </a:lnTo>
                  <a:lnTo>
                    <a:pt x="12" y="13"/>
                  </a:lnTo>
                  <a:lnTo>
                    <a:pt x="13" y="16"/>
                  </a:lnTo>
                  <a:lnTo>
                    <a:pt x="13" y="21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15" y="18"/>
                  </a:lnTo>
                  <a:lnTo>
                    <a:pt x="15" y="11"/>
                  </a:lnTo>
                  <a:lnTo>
                    <a:pt x="15" y="20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7" y="15"/>
                  </a:lnTo>
                  <a:lnTo>
                    <a:pt x="17" y="24"/>
                  </a:lnTo>
                  <a:lnTo>
                    <a:pt x="17" y="13"/>
                  </a:lnTo>
                  <a:lnTo>
                    <a:pt x="17" y="23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20" y="19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20" y="20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21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5" y="14"/>
                  </a:lnTo>
                  <a:lnTo>
                    <a:pt x="25" y="21"/>
                  </a:lnTo>
                  <a:lnTo>
                    <a:pt x="25" y="13"/>
                  </a:lnTo>
                  <a:lnTo>
                    <a:pt x="25" y="20"/>
                  </a:lnTo>
                  <a:lnTo>
                    <a:pt x="26" y="16"/>
                  </a:lnTo>
                  <a:lnTo>
                    <a:pt x="26" y="29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8" y="11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30" y="16"/>
                  </a:lnTo>
                  <a:lnTo>
                    <a:pt x="30" y="21"/>
                  </a:lnTo>
                  <a:lnTo>
                    <a:pt x="30" y="11"/>
                  </a:lnTo>
                  <a:lnTo>
                    <a:pt x="30" y="20"/>
                  </a:lnTo>
                  <a:lnTo>
                    <a:pt x="31" y="19"/>
                  </a:lnTo>
                  <a:lnTo>
                    <a:pt x="31" y="29"/>
                  </a:lnTo>
                  <a:lnTo>
                    <a:pt x="31" y="10"/>
                  </a:lnTo>
                  <a:lnTo>
                    <a:pt x="31" y="19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2" y="13"/>
                  </a:lnTo>
                  <a:lnTo>
                    <a:pt x="33" y="10"/>
                  </a:lnTo>
                  <a:lnTo>
                    <a:pt x="33" y="20"/>
                  </a:lnTo>
                  <a:lnTo>
                    <a:pt x="33" y="9"/>
                  </a:lnTo>
                  <a:lnTo>
                    <a:pt x="33" y="19"/>
                  </a:lnTo>
                  <a:lnTo>
                    <a:pt x="35" y="18"/>
                  </a:lnTo>
                  <a:lnTo>
                    <a:pt x="35" y="20"/>
                  </a:lnTo>
                  <a:lnTo>
                    <a:pt x="35" y="9"/>
                  </a:lnTo>
                  <a:lnTo>
                    <a:pt x="35" y="14"/>
                  </a:lnTo>
                  <a:lnTo>
                    <a:pt x="36" y="15"/>
                  </a:lnTo>
                  <a:lnTo>
                    <a:pt x="36" y="19"/>
                  </a:lnTo>
                  <a:lnTo>
                    <a:pt x="36" y="13"/>
                  </a:lnTo>
                  <a:lnTo>
                    <a:pt x="36" y="15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13"/>
                  </a:lnTo>
                  <a:lnTo>
                    <a:pt x="37" y="14"/>
                  </a:lnTo>
                  <a:lnTo>
                    <a:pt x="38" y="15"/>
                  </a:lnTo>
                  <a:lnTo>
                    <a:pt x="38" y="21"/>
                  </a:lnTo>
                  <a:lnTo>
                    <a:pt x="38" y="10"/>
                  </a:lnTo>
                  <a:lnTo>
                    <a:pt x="38" y="15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0" y="11"/>
                  </a:lnTo>
                  <a:lnTo>
                    <a:pt x="40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0"/>
                  </a:lnTo>
                  <a:lnTo>
                    <a:pt x="41" y="18"/>
                  </a:lnTo>
                  <a:lnTo>
                    <a:pt x="42" y="15"/>
                  </a:lnTo>
                  <a:lnTo>
                    <a:pt x="42" y="2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7232953" y="5869098"/>
              <a:ext cx="181649" cy="5808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" y="9"/>
                </a:cxn>
                <a:cxn ang="0">
                  <a:pos x="3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6"/>
                </a:cxn>
                <a:cxn ang="0">
                  <a:pos x="6" y="7"/>
                </a:cxn>
                <a:cxn ang="0">
                  <a:pos x="8" y="17"/>
                </a:cxn>
                <a:cxn ang="0">
                  <a:pos x="9" y="16"/>
                </a:cxn>
                <a:cxn ang="0">
                  <a:pos x="9" y="15"/>
                </a:cxn>
                <a:cxn ang="0">
                  <a:pos x="10" y="10"/>
                </a:cxn>
                <a:cxn ang="0">
                  <a:pos x="11" y="16"/>
                </a:cxn>
                <a:cxn ang="0">
                  <a:pos x="13" y="14"/>
                </a:cxn>
                <a:cxn ang="0">
                  <a:pos x="13" y="12"/>
                </a:cxn>
                <a:cxn ang="0">
                  <a:pos x="14" y="6"/>
                </a:cxn>
                <a:cxn ang="0">
                  <a:pos x="15" y="7"/>
                </a:cxn>
                <a:cxn ang="0">
                  <a:pos x="16" y="17"/>
                </a:cxn>
                <a:cxn ang="0">
                  <a:pos x="18" y="19"/>
                </a:cxn>
                <a:cxn ang="0">
                  <a:pos x="19" y="11"/>
                </a:cxn>
                <a:cxn ang="0">
                  <a:pos x="19" y="15"/>
                </a:cxn>
                <a:cxn ang="0">
                  <a:pos x="20" y="9"/>
                </a:cxn>
                <a:cxn ang="0">
                  <a:pos x="21" y="14"/>
                </a:cxn>
                <a:cxn ang="0">
                  <a:pos x="23" y="11"/>
                </a:cxn>
                <a:cxn ang="0">
                  <a:pos x="24" y="7"/>
                </a:cxn>
                <a:cxn ang="0">
                  <a:pos x="24" y="11"/>
                </a:cxn>
                <a:cxn ang="0">
                  <a:pos x="25" y="7"/>
                </a:cxn>
                <a:cxn ang="0">
                  <a:pos x="26" y="16"/>
                </a:cxn>
                <a:cxn ang="0">
                  <a:pos x="28" y="11"/>
                </a:cxn>
                <a:cxn ang="0">
                  <a:pos x="28" y="14"/>
                </a:cxn>
                <a:cxn ang="0">
                  <a:pos x="29" y="1"/>
                </a:cxn>
                <a:cxn ang="0">
                  <a:pos x="30" y="12"/>
                </a:cxn>
                <a:cxn ang="0">
                  <a:pos x="31" y="5"/>
                </a:cxn>
                <a:cxn ang="0">
                  <a:pos x="34" y="16"/>
                </a:cxn>
                <a:cxn ang="0">
                  <a:pos x="35" y="6"/>
                </a:cxn>
                <a:cxn ang="0">
                  <a:pos x="36" y="11"/>
                </a:cxn>
                <a:cxn ang="0">
                  <a:pos x="38" y="15"/>
                </a:cxn>
                <a:cxn ang="0">
                  <a:pos x="38" y="14"/>
                </a:cxn>
                <a:cxn ang="0">
                  <a:pos x="39" y="7"/>
                </a:cxn>
                <a:cxn ang="0">
                  <a:pos x="40" y="17"/>
                </a:cxn>
                <a:cxn ang="0">
                  <a:pos x="41" y="14"/>
                </a:cxn>
                <a:cxn ang="0">
                  <a:pos x="41" y="14"/>
                </a:cxn>
                <a:cxn ang="0">
                  <a:pos x="43" y="7"/>
                </a:cxn>
              </a:cxnLst>
              <a:rect l="0" t="0" r="r" b="b"/>
              <a:pathLst>
                <a:path w="44" h="24">
                  <a:moveTo>
                    <a:pt x="0" y="16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9"/>
                  </a:lnTo>
                  <a:lnTo>
                    <a:pt x="1" y="15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7"/>
                  </a:lnTo>
                  <a:lnTo>
                    <a:pt x="3" y="14"/>
                  </a:lnTo>
                  <a:lnTo>
                    <a:pt x="4" y="12"/>
                  </a:lnTo>
                  <a:lnTo>
                    <a:pt x="4" y="19"/>
                  </a:lnTo>
                  <a:lnTo>
                    <a:pt x="4" y="0"/>
                  </a:lnTo>
                  <a:lnTo>
                    <a:pt x="4" y="12"/>
                  </a:lnTo>
                  <a:lnTo>
                    <a:pt x="5" y="14"/>
                  </a:lnTo>
                  <a:lnTo>
                    <a:pt x="5" y="9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7"/>
                  </a:lnTo>
                  <a:lnTo>
                    <a:pt x="6" y="9"/>
                  </a:lnTo>
                  <a:lnTo>
                    <a:pt x="8" y="11"/>
                  </a:lnTo>
                  <a:lnTo>
                    <a:pt x="8" y="17"/>
                  </a:lnTo>
                  <a:lnTo>
                    <a:pt x="8" y="6"/>
                  </a:lnTo>
                  <a:lnTo>
                    <a:pt x="8" y="14"/>
                  </a:lnTo>
                  <a:lnTo>
                    <a:pt x="9" y="16"/>
                  </a:lnTo>
                  <a:lnTo>
                    <a:pt x="9" y="20"/>
                  </a:lnTo>
                  <a:lnTo>
                    <a:pt x="9" y="11"/>
                  </a:lnTo>
                  <a:lnTo>
                    <a:pt x="9" y="15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0"/>
                  </a:lnTo>
                  <a:lnTo>
                    <a:pt x="10" y="15"/>
                  </a:lnTo>
                  <a:lnTo>
                    <a:pt x="11" y="12"/>
                  </a:lnTo>
                  <a:lnTo>
                    <a:pt x="11" y="16"/>
                  </a:lnTo>
                  <a:lnTo>
                    <a:pt x="11" y="7"/>
                  </a:lnTo>
                  <a:lnTo>
                    <a:pt x="11" y="15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4" y="21"/>
                  </a:lnTo>
                  <a:lnTo>
                    <a:pt x="14" y="6"/>
                  </a:lnTo>
                  <a:lnTo>
                    <a:pt x="14" y="14"/>
                  </a:lnTo>
                  <a:lnTo>
                    <a:pt x="15" y="15"/>
                  </a:lnTo>
                  <a:lnTo>
                    <a:pt x="15" y="7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4"/>
                  </a:lnTo>
                  <a:lnTo>
                    <a:pt x="16" y="17"/>
                  </a:lnTo>
                  <a:lnTo>
                    <a:pt x="18" y="19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9" y="11"/>
                  </a:lnTo>
                  <a:lnTo>
                    <a:pt x="19" y="24"/>
                  </a:lnTo>
                  <a:lnTo>
                    <a:pt x="19" y="2"/>
                  </a:lnTo>
                  <a:lnTo>
                    <a:pt x="19" y="15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7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3" y="17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11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7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6"/>
                  </a:lnTo>
                  <a:lnTo>
                    <a:pt x="26" y="15"/>
                  </a:lnTo>
                  <a:lnTo>
                    <a:pt x="28" y="11"/>
                  </a:lnTo>
                  <a:lnTo>
                    <a:pt x="28" y="15"/>
                  </a:lnTo>
                  <a:lnTo>
                    <a:pt x="28" y="6"/>
                  </a:lnTo>
                  <a:lnTo>
                    <a:pt x="28" y="14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31" y="9"/>
                  </a:lnTo>
                  <a:lnTo>
                    <a:pt x="31" y="20"/>
                  </a:lnTo>
                  <a:lnTo>
                    <a:pt x="31" y="5"/>
                  </a:lnTo>
                  <a:lnTo>
                    <a:pt x="33" y="6"/>
                  </a:lnTo>
                  <a:lnTo>
                    <a:pt x="33" y="15"/>
                  </a:lnTo>
                  <a:lnTo>
                    <a:pt x="34" y="16"/>
                  </a:lnTo>
                  <a:lnTo>
                    <a:pt x="34" y="21"/>
                  </a:lnTo>
                  <a:lnTo>
                    <a:pt x="34" y="4"/>
                  </a:lnTo>
                  <a:lnTo>
                    <a:pt x="35" y="6"/>
                  </a:lnTo>
                  <a:lnTo>
                    <a:pt x="35" y="17"/>
                  </a:lnTo>
                  <a:lnTo>
                    <a:pt x="35" y="10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39" y="11"/>
                  </a:lnTo>
                  <a:lnTo>
                    <a:pt x="39" y="19"/>
                  </a:lnTo>
                  <a:lnTo>
                    <a:pt x="39" y="7"/>
                  </a:lnTo>
                  <a:lnTo>
                    <a:pt x="39" y="12"/>
                  </a:lnTo>
                  <a:lnTo>
                    <a:pt x="40" y="9"/>
                  </a:lnTo>
                  <a:lnTo>
                    <a:pt x="40" y="17"/>
                  </a:lnTo>
                  <a:lnTo>
                    <a:pt x="40" y="7"/>
                  </a:lnTo>
                  <a:lnTo>
                    <a:pt x="40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7"/>
                  </a:lnTo>
                  <a:lnTo>
                    <a:pt x="41" y="14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7"/>
                  </a:lnTo>
                  <a:lnTo>
                    <a:pt x="43" y="12"/>
                  </a:lnTo>
                  <a:lnTo>
                    <a:pt x="44" y="1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7414601" y="5871519"/>
              <a:ext cx="169267" cy="6292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8"/>
                </a:cxn>
                <a:cxn ang="0">
                  <a:pos x="2" y="13"/>
                </a:cxn>
                <a:cxn ang="0">
                  <a:pos x="2" y="10"/>
                </a:cxn>
                <a:cxn ang="0">
                  <a:pos x="4" y="9"/>
                </a:cxn>
                <a:cxn ang="0">
                  <a:pos x="5" y="14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7" y="5"/>
                </a:cxn>
                <a:cxn ang="0">
                  <a:pos x="9" y="16"/>
                </a:cxn>
                <a:cxn ang="0">
                  <a:pos x="10" y="15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4" y="15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6" y="1"/>
                </a:cxn>
                <a:cxn ang="0">
                  <a:pos x="17" y="18"/>
                </a:cxn>
                <a:cxn ang="0">
                  <a:pos x="19" y="14"/>
                </a:cxn>
                <a:cxn ang="0">
                  <a:pos x="19" y="11"/>
                </a:cxn>
                <a:cxn ang="0">
                  <a:pos x="20" y="18"/>
                </a:cxn>
                <a:cxn ang="0">
                  <a:pos x="21" y="13"/>
                </a:cxn>
                <a:cxn ang="0">
                  <a:pos x="22" y="9"/>
                </a:cxn>
                <a:cxn ang="0">
                  <a:pos x="24" y="15"/>
                </a:cxn>
                <a:cxn ang="0">
                  <a:pos x="25" y="14"/>
                </a:cxn>
                <a:cxn ang="0">
                  <a:pos x="25" y="13"/>
                </a:cxn>
                <a:cxn ang="0">
                  <a:pos x="26" y="8"/>
                </a:cxn>
                <a:cxn ang="0">
                  <a:pos x="27" y="8"/>
                </a:cxn>
                <a:cxn ang="0">
                  <a:pos x="29" y="15"/>
                </a:cxn>
                <a:cxn ang="0">
                  <a:pos x="30" y="9"/>
                </a:cxn>
                <a:cxn ang="0">
                  <a:pos x="30" y="11"/>
                </a:cxn>
                <a:cxn ang="0">
                  <a:pos x="31" y="8"/>
                </a:cxn>
                <a:cxn ang="0">
                  <a:pos x="32" y="15"/>
                </a:cxn>
                <a:cxn ang="0">
                  <a:pos x="34" y="11"/>
                </a:cxn>
                <a:cxn ang="0">
                  <a:pos x="34" y="14"/>
                </a:cxn>
                <a:cxn ang="0">
                  <a:pos x="35" y="6"/>
                </a:cxn>
                <a:cxn ang="0">
                  <a:pos x="36" y="26"/>
                </a:cxn>
                <a:cxn ang="0">
                  <a:pos x="37" y="14"/>
                </a:cxn>
                <a:cxn ang="0">
                  <a:pos x="39" y="8"/>
                </a:cxn>
                <a:cxn ang="0">
                  <a:pos x="39" y="11"/>
                </a:cxn>
                <a:cxn ang="0">
                  <a:pos x="40" y="5"/>
                </a:cxn>
              </a:cxnLst>
              <a:rect l="0" t="0" r="r" b="b"/>
              <a:pathLst>
                <a:path w="41" h="26">
                  <a:moveTo>
                    <a:pt x="0" y="13"/>
                  </a:moveTo>
                  <a:lnTo>
                    <a:pt x="0" y="15"/>
                  </a:lnTo>
                  <a:lnTo>
                    <a:pt x="0" y="5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" y="18"/>
                  </a:lnTo>
                  <a:lnTo>
                    <a:pt x="1" y="6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2" y="19"/>
                  </a:lnTo>
                  <a:lnTo>
                    <a:pt x="2" y="5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13"/>
                  </a:lnTo>
                  <a:lnTo>
                    <a:pt x="5" y="9"/>
                  </a:lnTo>
                  <a:lnTo>
                    <a:pt x="5" y="14"/>
                  </a:lnTo>
                  <a:lnTo>
                    <a:pt x="5" y="4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9"/>
                  </a:lnTo>
                  <a:lnTo>
                    <a:pt x="6" y="8"/>
                  </a:lnTo>
                  <a:lnTo>
                    <a:pt x="6" y="13"/>
                  </a:lnTo>
                  <a:lnTo>
                    <a:pt x="7" y="11"/>
                  </a:lnTo>
                  <a:lnTo>
                    <a:pt x="7" y="15"/>
                  </a:lnTo>
                  <a:lnTo>
                    <a:pt x="7" y="5"/>
                  </a:lnTo>
                  <a:lnTo>
                    <a:pt x="7" y="8"/>
                  </a:lnTo>
                  <a:lnTo>
                    <a:pt x="9" y="9"/>
                  </a:lnTo>
                  <a:lnTo>
                    <a:pt x="9" y="16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15"/>
                  </a:lnTo>
                  <a:lnTo>
                    <a:pt x="10" y="4"/>
                  </a:lnTo>
                  <a:lnTo>
                    <a:pt x="10" y="10"/>
                  </a:lnTo>
                  <a:lnTo>
                    <a:pt x="11" y="9"/>
                  </a:lnTo>
                  <a:lnTo>
                    <a:pt x="11" y="15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4" y="9"/>
                  </a:lnTo>
                  <a:lnTo>
                    <a:pt x="14" y="15"/>
                  </a:lnTo>
                  <a:lnTo>
                    <a:pt x="14" y="5"/>
                  </a:lnTo>
                  <a:lnTo>
                    <a:pt x="14" y="11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5" y="4"/>
                  </a:lnTo>
                  <a:lnTo>
                    <a:pt x="15" y="13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1"/>
                  </a:lnTo>
                  <a:lnTo>
                    <a:pt x="16" y="13"/>
                  </a:lnTo>
                  <a:lnTo>
                    <a:pt x="17" y="11"/>
                  </a:lnTo>
                  <a:lnTo>
                    <a:pt x="17" y="18"/>
                  </a:lnTo>
                  <a:lnTo>
                    <a:pt x="17" y="9"/>
                  </a:lnTo>
                  <a:lnTo>
                    <a:pt x="17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3"/>
                  </a:lnTo>
                  <a:lnTo>
                    <a:pt x="20" y="9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1" y="3"/>
                  </a:lnTo>
                  <a:lnTo>
                    <a:pt x="21" y="13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8"/>
                  </a:lnTo>
                  <a:lnTo>
                    <a:pt x="24" y="13"/>
                  </a:lnTo>
                  <a:lnTo>
                    <a:pt x="25" y="14"/>
                  </a:lnTo>
                  <a:lnTo>
                    <a:pt x="25" y="18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6" y="15"/>
                  </a:lnTo>
                  <a:lnTo>
                    <a:pt x="26" y="19"/>
                  </a:lnTo>
                  <a:lnTo>
                    <a:pt x="26" y="8"/>
                  </a:lnTo>
                  <a:lnTo>
                    <a:pt x="26" y="15"/>
                  </a:lnTo>
                  <a:lnTo>
                    <a:pt x="27" y="16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9" y="10"/>
                  </a:lnTo>
                  <a:lnTo>
                    <a:pt x="29" y="15"/>
                  </a:lnTo>
                  <a:lnTo>
                    <a:pt x="29" y="9"/>
                  </a:lnTo>
                  <a:lnTo>
                    <a:pt x="29" y="10"/>
                  </a:lnTo>
                  <a:lnTo>
                    <a:pt x="30" y="9"/>
                  </a:lnTo>
                  <a:lnTo>
                    <a:pt x="30" y="16"/>
                  </a:lnTo>
                  <a:lnTo>
                    <a:pt x="30" y="6"/>
                  </a:lnTo>
                  <a:lnTo>
                    <a:pt x="30" y="11"/>
                  </a:lnTo>
                  <a:lnTo>
                    <a:pt x="31" y="13"/>
                  </a:lnTo>
                  <a:lnTo>
                    <a:pt x="31" y="21"/>
                  </a:lnTo>
                  <a:lnTo>
                    <a:pt x="31" y="8"/>
                  </a:lnTo>
                  <a:lnTo>
                    <a:pt x="31" y="14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32" y="5"/>
                  </a:lnTo>
                  <a:lnTo>
                    <a:pt x="32" y="9"/>
                  </a:lnTo>
                  <a:lnTo>
                    <a:pt x="34" y="11"/>
                  </a:lnTo>
                  <a:lnTo>
                    <a:pt x="34" y="15"/>
                  </a:lnTo>
                  <a:lnTo>
                    <a:pt x="34" y="8"/>
                  </a:lnTo>
                  <a:lnTo>
                    <a:pt x="34" y="14"/>
                  </a:lnTo>
                  <a:lnTo>
                    <a:pt x="35" y="15"/>
                  </a:lnTo>
                  <a:lnTo>
                    <a:pt x="35" y="15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6" y="26"/>
                  </a:lnTo>
                  <a:lnTo>
                    <a:pt x="36" y="0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37" y="19"/>
                  </a:lnTo>
                  <a:lnTo>
                    <a:pt x="37" y="5"/>
                  </a:lnTo>
                  <a:lnTo>
                    <a:pt x="39" y="8"/>
                  </a:lnTo>
                  <a:lnTo>
                    <a:pt x="39" y="15"/>
                  </a:lnTo>
                  <a:lnTo>
                    <a:pt x="39" y="5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40" y="6"/>
                  </a:lnTo>
                  <a:lnTo>
                    <a:pt x="41" y="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7583865" y="5869098"/>
              <a:ext cx="169267" cy="605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5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4" y="16"/>
                </a:cxn>
                <a:cxn ang="0">
                  <a:pos x="5" y="2"/>
                </a:cxn>
                <a:cxn ang="0">
                  <a:pos x="6" y="7"/>
                </a:cxn>
                <a:cxn ang="0">
                  <a:pos x="8" y="17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10" y="4"/>
                </a:cxn>
                <a:cxn ang="0">
                  <a:pos x="11" y="20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5"/>
                </a:cxn>
                <a:cxn ang="0">
                  <a:pos x="15" y="19"/>
                </a:cxn>
                <a:cxn ang="0">
                  <a:pos x="16" y="15"/>
                </a:cxn>
                <a:cxn ang="0">
                  <a:pos x="18" y="16"/>
                </a:cxn>
                <a:cxn ang="0">
                  <a:pos x="19" y="12"/>
                </a:cxn>
                <a:cxn ang="0">
                  <a:pos x="19" y="14"/>
                </a:cxn>
                <a:cxn ang="0">
                  <a:pos x="20" y="6"/>
                </a:cxn>
                <a:cxn ang="0">
                  <a:pos x="21" y="15"/>
                </a:cxn>
                <a:cxn ang="0">
                  <a:pos x="23" y="15"/>
                </a:cxn>
                <a:cxn ang="0">
                  <a:pos x="23" y="15"/>
                </a:cxn>
                <a:cxn ang="0">
                  <a:pos x="24" y="9"/>
                </a:cxn>
                <a:cxn ang="0">
                  <a:pos x="25" y="25"/>
                </a:cxn>
                <a:cxn ang="0">
                  <a:pos x="26" y="17"/>
                </a:cxn>
                <a:cxn ang="0">
                  <a:pos x="26" y="14"/>
                </a:cxn>
                <a:cxn ang="0">
                  <a:pos x="28" y="7"/>
                </a:cxn>
                <a:cxn ang="0">
                  <a:pos x="29" y="16"/>
                </a:cxn>
                <a:cxn ang="0">
                  <a:pos x="30" y="19"/>
                </a:cxn>
                <a:cxn ang="0">
                  <a:pos x="31" y="11"/>
                </a:cxn>
                <a:cxn ang="0">
                  <a:pos x="31" y="12"/>
                </a:cxn>
                <a:cxn ang="0">
                  <a:pos x="33" y="7"/>
                </a:cxn>
                <a:cxn ang="0">
                  <a:pos x="34" y="16"/>
                </a:cxn>
                <a:cxn ang="0">
                  <a:pos x="35" y="14"/>
                </a:cxn>
                <a:cxn ang="0">
                  <a:pos x="35" y="7"/>
                </a:cxn>
                <a:cxn ang="0">
                  <a:pos x="36" y="6"/>
                </a:cxn>
                <a:cxn ang="0">
                  <a:pos x="38" y="19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1"/>
                </a:cxn>
              </a:cxnLst>
              <a:rect l="0" t="0" r="r" b="b"/>
              <a:pathLst>
                <a:path w="41" h="25">
                  <a:moveTo>
                    <a:pt x="0" y="6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7"/>
                  </a:lnTo>
                  <a:lnTo>
                    <a:pt x="1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4" y="16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5" y="2"/>
                  </a:lnTo>
                  <a:lnTo>
                    <a:pt x="5" y="15"/>
                  </a:lnTo>
                  <a:lnTo>
                    <a:pt x="6" y="17"/>
                  </a:lnTo>
                  <a:lnTo>
                    <a:pt x="6" y="7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7"/>
                  </a:lnTo>
                  <a:lnTo>
                    <a:pt x="8" y="10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9" y="7"/>
                  </a:lnTo>
                  <a:lnTo>
                    <a:pt x="9" y="11"/>
                  </a:lnTo>
                  <a:lnTo>
                    <a:pt x="10" y="12"/>
                  </a:lnTo>
                  <a:lnTo>
                    <a:pt x="10" y="17"/>
                  </a:lnTo>
                  <a:lnTo>
                    <a:pt x="10" y="4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20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3" y="9"/>
                  </a:lnTo>
                  <a:lnTo>
                    <a:pt x="13" y="15"/>
                  </a:lnTo>
                  <a:lnTo>
                    <a:pt x="14" y="11"/>
                  </a:lnTo>
                  <a:lnTo>
                    <a:pt x="14" y="19"/>
                  </a:lnTo>
                  <a:lnTo>
                    <a:pt x="14" y="5"/>
                  </a:lnTo>
                  <a:lnTo>
                    <a:pt x="14" y="16"/>
                  </a:lnTo>
                  <a:lnTo>
                    <a:pt x="15" y="15"/>
                  </a:lnTo>
                  <a:lnTo>
                    <a:pt x="15" y="19"/>
                  </a:lnTo>
                  <a:lnTo>
                    <a:pt x="15" y="10"/>
                  </a:lnTo>
                  <a:lnTo>
                    <a:pt x="15" y="14"/>
                  </a:lnTo>
                  <a:lnTo>
                    <a:pt x="16" y="15"/>
                  </a:lnTo>
                  <a:lnTo>
                    <a:pt x="16" y="5"/>
                  </a:lnTo>
                  <a:lnTo>
                    <a:pt x="16" y="17"/>
                  </a:lnTo>
                  <a:lnTo>
                    <a:pt x="18" y="16"/>
                  </a:lnTo>
                  <a:lnTo>
                    <a:pt x="18" y="6"/>
                  </a:lnTo>
                  <a:lnTo>
                    <a:pt x="18" y="14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7"/>
                  </a:lnTo>
                  <a:lnTo>
                    <a:pt x="19" y="14"/>
                  </a:lnTo>
                  <a:lnTo>
                    <a:pt x="20" y="12"/>
                  </a:lnTo>
                  <a:lnTo>
                    <a:pt x="20" y="22"/>
                  </a:lnTo>
                  <a:lnTo>
                    <a:pt x="20" y="6"/>
                  </a:lnTo>
                  <a:lnTo>
                    <a:pt x="20" y="9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3" y="15"/>
                  </a:lnTo>
                  <a:lnTo>
                    <a:pt x="23" y="19"/>
                  </a:lnTo>
                  <a:lnTo>
                    <a:pt x="23" y="7"/>
                  </a:lnTo>
                  <a:lnTo>
                    <a:pt x="23" y="15"/>
                  </a:lnTo>
                  <a:lnTo>
                    <a:pt x="24" y="14"/>
                  </a:lnTo>
                  <a:lnTo>
                    <a:pt x="24" y="17"/>
                  </a:lnTo>
                  <a:lnTo>
                    <a:pt x="24" y="9"/>
                  </a:lnTo>
                  <a:lnTo>
                    <a:pt x="24" y="14"/>
                  </a:lnTo>
                  <a:lnTo>
                    <a:pt x="25" y="16"/>
                  </a:lnTo>
                  <a:lnTo>
                    <a:pt x="25" y="25"/>
                  </a:lnTo>
                  <a:lnTo>
                    <a:pt x="25" y="2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6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28" y="15"/>
                  </a:lnTo>
                  <a:lnTo>
                    <a:pt x="28" y="7"/>
                  </a:lnTo>
                  <a:lnTo>
                    <a:pt x="28" y="14"/>
                  </a:lnTo>
                  <a:lnTo>
                    <a:pt x="29" y="15"/>
                  </a:lnTo>
                  <a:lnTo>
                    <a:pt x="29" y="16"/>
                  </a:lnTo>
                  <a:lnTo>
                    <a:pt x="29" y="9"/>
                  </a:lnTo>
                  <a:lnTo>
                    <a:pt x="30" y="7"/>
                  </a:lnTo>
                  <a:lnTo>
                    <a:pt x="30" y="19"/>
                  </a:lnTo>
                  <a:lnTo>
                    <a:pt x="30" y="6"/>
                  </a:lnTo>
                  <a:lnTo>
                    <a:pt x="30" y="10"/>
                  </a:lnTo>
                  <a:lnTo>
                    <a:pt x="31" y="11"/>
                  </a:lnTo>
                  <a:lnTo>
                    <a:pt x="31" y="14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3" y="11"/>
                  </a:lnTo>
                  <a:lnTo>
                    <a:pt x="33" y="15"/>
                  </a:lnTo>
                  <a:lnTo>
                    <a:pt x="33" y="7"/>
                  </a:lnTo>
                  <a:lnTo>
                    <a:pt x="33" y="14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4" y="7"/>
                  </a:lnTo>
                  <a:lnTo>
                    <a:pt x="34" y="12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36" y="10"/>
                  </a:lnTo>
                  <a:lnTo>
                    <a:pt x="36" y="19"/>
                  </a:lnTo>
                  <a:lnTo>
                    <a:pt x="36" y="6"/>
                  </a:lnTo>
                  <a:lnTo>
                    <a:pt x="36" y="10"/>
                  </a:lnTo>
                  <a:lnTo>
                    <a:pt x="38" y="11"/>
                  </a:lnTo>
                  <a:lnTo>
                    <a:pt x="38" y="19"/>
                  </a:lnTo>
                  <a:lnTo>
                    <a:pt x="38" y="9"/>
                  </a:lnTo>
                  <a:lnTo>
                    <a:pt x="38" y="14"/>
                  </a:lnTo>
                  <a:lnTo>
                    <a:pt x="39" y="16"/>
                  </a:lnTo>
                  <a:lnTo>
                    <a:pt x="39" y="17"/>
                  </a:lnTo>
                  <a:lnTo>
                    <a:pt x="39" y="6"/>
                  </a:lnTo>
                  <a:lnTo>
                    <a:pt x="39" y="11"/>
                  </a:lnTo>
                  <a:lnTo>
                    <a:pt x="40" y="10"/>
                  </a:lnTo>
                  <a:lnTo>
                    <a:pt x="40" y="21"/>
                  </a:lnTo>
                  <a:lnTo>
                    <a:pt x="40" y="1"/>
                  </a:lnTo>
                  <a:lnTo>
                    <a:pt x="40" y="12"/>
                  </a:lnTo>
                  <a:lnTo>
                    <a:pt x="41" y="1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24"/>
            <p:cNvSpPr>
              <a:spLocks/>
            </p:cNvSpPr>
            <p:nvPr/>
          </p:nvSpPr>
          <p:spPr bwMode="auto">
            <a:xfrm>
              <a:off x="7753133" y="5871519"/>
              <a:ext cx="181649" cy="5082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4" y="13"/>
                </a:cxn>
                <a:cxn ang="0">
                  <a:pos x="4" y="14"/>
                </a:cxn>
                <a:cxn ang="0">
                  <a:pos x="5" y="6"/>
                </a:cxn>
                <a:cxn ang="0">
                  <a:pos x="7" y="14"/>
                </a:cxn>
                <a:cxn ang="0">
                  <a:pos x="8" y="16"/>
                </a:cxn>
                <a:cxn ang="0">
                  <a:pos x="9" y="6"/>
                </a:cxn>
                <a:cxn ang="0">
                  <a:pos x="10" y="19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3" y="6"/>
                </a:cxn>
                <a:cxn ang="0">
                  <a:pos x="14" y="4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0"/>
                </a:cxn>
                <a:cxn ang="0">
                  <a:pos x="18" y="13"/>
                </a:cxn>
                <a:cxn ang="0">
                  <a:pos x="19" y="4"/>
                </a:cxn>
                <a:cxn ang="0">
                  <a:pos x="20" y="15"/>
                </a:cxn>
                <a:cxn ang="0">
                  <a:pos x="22" y="13"/>
                </a:cxn>
                <a:cxn ang="0">
                  <a:pos x="23" y="14"/>
                </a:cxn>
                <a:cxn ang="0">
                  <a:pos x="23" y="5"/>
                </a:cxn>
                <a:cxn ang="0">
                  <a:pos x="24" y="6"/>
                </a:cxn>
                <a:cxn ang="0">
                  <a:pos x="25" y="15"/>
                </a:cxn>
                <a:cxn ang="0">
                  <a:pos x="27" y="11"/>
                </a:cxn>
                <a:cxn ang="0">
                  <a:pos x="27" y="11"/>
                </a:cxn>
                <a:cxn ang="0">
                  <a:pos x="28" y="8"/>
                </a:cxn>
                <a:cxn ang="0">
                  <a:pos x="29" y="6"/>
                </a:cxn>
                <a:cxn ang="0">
                  <a:pos x="30" y="0"/>
                </a:cxn>
                <a:cxn ang="0">
                  <a:pos x="32" y="16"/>
                </a:cxn>
                <a:cxn ang="0">
                  <a:pos x="33" y="8"/>
                </a:cxn>
                <a:cxn ang="0">
                  <a:pos x="34" y="18"/>
                </a:cxn>
                <a:cxn ang="0">
                  <a:pos x="35" y="18"/>
                </a:cxn>
                <a:cxn ang="0">
                  <a:pos x="37" y="10"/>
                </a:cxn>
                <a:cxn ang="0">
                  <a:pos x="37" y="10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2" y="8"/>
                </a:cxn>
                <a:cxn ang="0">
                  <a:pos x="43" y="8"/>
                </a:cxn>
              </a:cxnLst>
              <a:rect l="0" t="0" r="r" b="b"/>
              <a:pathLst>
                <a:path w="44" h="21">
                  <a:moveTo>
                    <a:pt x="0" y="13"/>
                  </a:moveTo>
                  <a:lnTo>
                    <a:pt x="0" y="20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3" y="9"/>
                  </a:lnTo>
                  <a:lnTo>
                    <a:pt x="3" y="14"/>
                  </a:lnTo>
                  <a:lnTo>
                    <a:pt x="3" y="8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5" y="18"/>
                  </a:lnTo>
                  <a:lnTo>
                    <a:pt x="5" y="6"/>
                  </a:lnTo>
                  <a:lnTo>
                    <a:pt x="5" y="9"/>
                  </a:lnTo>
                  <a:lnTo>
                    <a:pt x="7" y="8"/>
                  </a:lnTo>
                  <a:lnTo>
                    <a:pt x="7" y="14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16"/>
                  </a:lnTo>
                  <a:lnTo>
                    <a:pt x="8" y="10"/>
                  </a:lnTo>
                  <a:lnTo>
                    <a:pt x="9" y="11"/>
                  </a:lnTo>
                  <a:lnTo>
                    <a:pt x="9" y="6"/>
                  </a:lnTo>
                  <a:lnTo>
                    <a:pt x="9" y="16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8"/>
                  </a:lnTo>
                  <a:lnTo>
                    <a:pt x="10" y="15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3" y="6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4" y="18"/>
                  </a:lnTo>
                  <a:lnTo>
                    <a:pt x="15" y="20"/>
                  </a:lnTo>
                  <a:lnTo>
                    <a:pt x="15" y="8"/>
                  </a:lnTo>
                  <a:lnTo>
                    <a:pt x="15" y="11"/>
                  </a:lnTo>
                  <a:lnTo>
                    <a:pt x="17" y="10"/>
                  </a:lnTo>
                  <a:lnTo>
                    <a:pt x="17" y="14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8" y="10"/>
                  </a:lnTo>
                  <a:lnTo>
                    <a:pt x="18" y="16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4"/>
                  </a:lnTo>
                  <a:lnTo>
                    <a:pt x="19" y="13"/>
                  </a:lnTo>
                  <a:lnTo>
                    <a:pt x="20" y="11"/>
                  </a:lnTo>
                  <a:lnTo>
                    <a:pt x="20" y="15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2" y="13"/>
                  </a:lnTo>
                  <a:lnTo>
                    <a:pt x="22" y="8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6"/>
                  </a:lnTo>
                  <a:lnTo>
                    <a:pt x="24" y="15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15"/>
                  </a:lnTo>
                  <a:lnTo>
                    <a:pt x="25" y="4"/>
                  </a:lnTo>
                  <a:lnTo>
                    <a:pt x="25" y="10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7" y="5"/>
                  </a:lnTo>
                  <a:lnTo>
                    <a:pt x="27" y="11"/>
                  </a:lnTo>
                  <a:lnTo>
                    <a:pt x="28" y="11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8" y="13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9" y="21"/>
                  </a:lnTo>
                  <a:lnTo>
                    <a:pt x="30" y="21"/>
                  </a:lnTo>
                  <a:lnTo>
                    <a:pt x="30" y="0"/>
                  </a:lnTo>
                  <a:lnTo>
                    <a:pt x="30" y="9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3"/>
                  </a:lnTo>
                  <a:lnTo>
                    <a:pt x="33" y="14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4" y="11"/>
                  </a:lnTo>
                  <a:lnTo>
                    <a:pt x="34" y="18"/>
                  </a:lnTo>
                  <a:lnTo>
                    <a:pt x="34" y="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35" y="8"/>
                  </a:lnTo>
                  <a:lnTo>
                    <a:pt x="35" y="11"/>
                  </a:lnTo>
                  <a:lnTo>
                    <a:pt x="37" y="10"/>
                  </a:lnTo>
                  <a:lnTo>
                    <a:pt x="37" y="16"/>
                  </a:lnTo>
                  <a:lnTo>
                    <a:pt x="37" y="9"/>
                  </a:lnTo>
                  <a:lnTo>
                    <a:pt x="37" y="10"/>
                  </a:lnTo>
                  <a:lnTo>
                    <a:pt x="38" y="9"/>
                  </a:lnTo>
                  <a:lnTo>
                    <a:pt x="38" y="6"/>
                  </a:lnTo>
                  <a:lnTo>
                    <a:pt x="38" y="15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9" y="5"/>
                  </a:lnTo>
                  <a:lnTo>
                    <a:pt x="39" y="13"/>
                  </a:lnTo>
                  <a:lnTo>
                    <a:pt x="40" y="11"/>
                  </a:lnTo>
                  <a:lnTo>
                    <a:pt x="40" y="20"/>
                  </a:lnTo>
                  <a:lnTo>
                    <a:pt x="40" y="8"/>
                  </a:lnTo>
                  <a:lnTo>
                    <a:pt x="40" y="11"/>
                  </a:lnTo>
                  <a:lnTo>
                    <a:pt x="42" y="10"/>
                  </a:lnTo>
                  <a:lnTo>
                    <a:pt x="42" y="15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3" y="10"/>
                  </a:lnTo>
                  <a:lnTo>
                    <a:pt x="43" y="16"/>
                  </a:lnTo>
                  <a:lnTo>
                    <a:pt x="43" y="8"/>
                  </a:lnTo>
                  <a:lnTo>
                    <a:pt x="43" y="13"/>
                  </a:lnTo>
                  <a:lnTo>
                    <a:pt x="44" y="1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 flipV="1">
              <a:off x="1099845" y="6394296"/>
              <a:ext cx="4128" cy="435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10"/>
            <p:cNvSpPr>
              <a:spLocks/>
            </p:cNvSpPr>
            <p:nvPr/>
          </p:nvSpPr>
          <p:spPr bwMode="auto">
            <a:xfrm>
              <a:off x="748931" y="5464976"/>
              <a:ext cx="189907" cy="960783"/>
            </a:xfrm>
            <a:custGeom>
              <a:avLst/>
              <a:gdLst/>
              <a:ahLst/>
              <a:cxnLst>
                <a:cxn ang="0">
                  <a:pos x="1" y="192"/>
                </a:cxn>
                <a:cxn ang="0">
                  <a:pos x="2" y="181"/>
                </a:cxn>
                <a:cxn ang="0">
                  <a:pos x="2" y="184"/>
                </a:cxn>
                <a:cxn ang="0">
                  <a:pos x="3" y="176"/>
                </a:cxn>
                <a:cxn ang="0">
                  <a:pos x="5" y="196"/>
                </a:cxn>
                <a:cxn ang="0">
                  <a:pos x="6" y="191"/>
                </a:cxn>
                <a:cxn ang="0">
                  <a:pos x="7" y="180"/>
                </a:cxn>
                <a:cxn ang="0">
                  <a:pos x="8" y="220"/>
                </a:cxn>
                <a:cxn ang="0">
                  <a:pos x="10" y="154"/>
                </a:cxn>
                <a:cxn ang="0">
                  <a:pos x="11" y="190"/>
                </a:cxn>
                <a:cxn ang="0">
                  <a:pos x="12" y="189"/>
                </a:cxn>
                <a:cxn ang="0">
                  <a:pos x="12" y="181"/>
                </a:cxn>
                <a:cxn ang="0">
                  <a:pos x="13" y="200"/>
                </a:cxn>
                <a:cxn ang="0">
                  <a:pos x="15" y="189"/>
                </a:cxn>
                <a:cxn ang="0">
                  <a:pos x="16" y="187"/>
                </a:cxn>
                <a:cxn ang="0">
                  <a:pos x="17" y="300"/>
                </a:cxn>
                <a:cxn ang="0">
                  <a:pos x="18" y="247"/>
                </a:cxn>
                <a:cxn ang="0">
                  <a:pos x="18" y="150"/>
                </a:cxn>
                <a:cxn ang="0">
                  <a:pos x="20" y="174"/>
                </a:cxn>
                <a:cxn ang="0">
                  <a:pos x="21" y="189"/>
                </a:cxn>
                <a:cxn ang="0">
                  <a:pos x="22" y="172"/>
                </a:cxn>
                <a:cxn ang="0">
                  <a:pos x="23" y="197"/>
                </a:cxn>
                <a:cxn ang="0">
                  <a:pos x="25" y="187"/>
                </a:cxn>
                <a:cxn ang="0">
                  <a:pos x="26" y="154"/>
                </a:cxn>
                <a:cxn ang="0">
                  <a:pos x="27" y="335"/>
                </a:cxn>
                <a:cxn ang="0">
                  <a:pos x="28" y="54"/>
                </a:cxn>
                <a:cxn ang="0">
                  <a:pos x="28" y="177"/>
                </a:cxn>
                <a:cxn ang="0">
                  <a:pos x="30" y="152"/>
                </a:cxn>
                <a:cxn ang="0">
                  <a:pos x="31" y="190"/>
                </a:cxn>
                <a:cxn ang="0">
                  <a:pos x="32" y="201"/>
                </a:cxn>
                <a:cxn ang="0">
                  <a:pos x="33" y="195"/>
                </a:cxn>
                <a:cxn ang="0">
                  <a:pos x="35" y="230"/>
                </a:cxn>
                <a:cxn ang="0">
                  <a:pos x="35" y="152"/>
                </a:cxn>
                <a:cxn ang="0">
                  <a:pos x="36" y="29"/>
                </a:cxn>
                <a:cxn ang="0">
                  <a:pos x="38" y="174"/>
                </a:cxn>
                <a:cxn ang="0">
                  <a:pos x="38" y="170"/>
                </a:cxn>
                <a:cxn ang="0">
                  <a:pos x="40" y="177"/>
                </a:cxn>
                <a:cxn ang="0">
                  <a:pos x="41" y="172"/>
                </a:cxn>
                <a:cxn ang="0">
                  <a:pos x="42" y="254"/>
                </a:cxn>
                <a:cxn ang="0">
                  <a:pos x="43" y="351"/>
                </a:cxn>
                <a:cxn ang="0">
                  <a:pos x="45" y="232"/>
                </a:cxn>
                <a:cxn ang="0">
                  <a:pos x="46" y="196"/>
                </a:cxn>
              </a:cxnLst>
              <a:rect l="0" t="0" r="r" b="b"/>
              <a:pathLst>
                <a:path w="46" h="397">
                  <a:moveTo>
                    <a:pt x="0" y="201"/>
                  </a:moveTo>
                  <a:lnTo>
                    <a:pt x="0" y="197"/>
                  </a:lnTo>
                  <a:lnTo>
                    <a:pt x="1" y="192"/>
                  </a:lnTo>
                  <a:lnTo>
                    <a:pt x="1" y="172"/>
                  </a:lnTo>
                  <a:lnTo>
                    <a:pt x="1" y="180"/>
                  </a:lnTo>
                  <a:lnTo>
                    <a:pt x="2" y="181"/>
                  </a:lnTo>
                  <a:lnTo>
                    <a:pt x="2" y="192"/>
                  </a:lnTo>
                  <a:lnTo>
                    <a:pt x="2" y="179"/>
                  </a:lnTo>
                  <a:lnTo>
                    <a:pt x="2" y="184"/>
                  </a:lnTo>
                  <a:lnTo>
                    <a:pt x="3" y="181"/>
                  </a:lnTo>
                  <a:lnTo>
                    <a:pt x="3" y="192"/>
                  </a:lnTo>
                  <a:lnTo>
                    <a:pt x="3" y="176"/>
                  </a:lnTo>
                  <a:lnTo>
                    <a:pt x="3" y="189"/>
                  </a:lnTo>
                  <a:lnTo>
                    <a:pt x="5" y="191"/>
                  </a:lnTo>
                  <a:lnTo>
                    <a:pt x="5" y="196"/>
                  </a:lnTo>
                  <a:lnTo>
                    <a:pt x="5" y="184"/>
                  </a:lnTo>
                  <a:lnTo>
                    <a:pt x="5" y="194"/>
                  </a:lnTo>
                  <a:lnTo>
                    <a:pt x="6" y="191"/>
                  </a:lnTo>
                  <a:lnTo>
                    <a:pt x="6" y="207"/>
                  </a:lnTo>
                  <a:lnTo>
                    <a:pt x="6" y="181"/>
                  </a:lnTo>
                  <a:lnTo>
                    <a:pt x="7" y="180"/>
                  </a:lnTo>
                  <a:lnTo>
                    <a:pt x="7" y="261"/>
                  </a:lnTo>
                  <a:lnTo>
                    <a:pt x="7" y="224"/>
                  </a:lnTo>
                  <a:lnTo>
                    <a:pt x="8" y="220"/>
                  </a:lnTo>
                  <a:lnTo>
                    <a:pt x="8" y="137"/>
                  </a:lnTo>
                  <a:lnTo>
                    <a:pt x="8" y="156"/>
                  </a:lnTo>
                  <a:lnTo>
                    <a:pt x="10" y="154"/>
                  </a:lnTo>
                  <a:lnTo>
                    <a:pt x="10" y="122"/>
                  </a:lnTo>
                  <a:lnTo>
                    <a:pt x="10" y="191"/>
                  </a:lnTo>
                  <a:lnTo>
                    <a:pt x="11" y="190"/>
                  </a:lnTo>
                  <a:lnTo>
                    <a:pt x="11" y="175"/>
                  </a:lnTo>
                  <a:lnTo>
                    <a:pt x="11" y="190"/>
                  </a:lnTo>
                  <a:lnTo>
                    <a:pt x="12" y="189"/>
                  </a:lnTo>
                  <a:lnTo>
                    <a:pt x="12" y="191"/>
                  </a:lnTo>
                  <a:lnTo>
                    <a:pt x="12" y="181"/>
                  </a:lnTo>
                  <a:lnTo>
                    <a:pt x="12" y="181"/>
                  </a:lnTo>
                  <a:lnTo>
                    <a:pt x="13" y="182"/>
                  </a:lnTo>
                  <a:lnTo>
                    <a:pt x="13" y="18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5" y="202"/>
                  </a:lnTo>
                  <a:lnTo>
                    <a:pt x="15" y="189"/>
                  </a:lnTo>
                  <a:lnTo>
                    <a:pt x="15" y="197"/>
                  </a:lnTo>
                  <a:lnTo>
                    <a:pt x="16" y="194"/>
                  </a:lnTo>
                  <a:lnTo>
                    <a:pt x="16" y="187"/>
                  </a:lnTo>
                  <a:lnTo>
                    <a:pt x="16" y="291"/>
                  </a:lnTo>
                  <a:lnTo>
                    <a:pt x="17" y="299"/>
                  </a:lnTo>
                  <a:lnTo>
                    <a:pt x="17" y="300"/>
                  </a:lnTo>
                  <a:lnTo>
                    <a:pt x="17" y="136"/>
                  </a:lnTo>
                  <a:lnTo>
                    <a:pt x="17" y="219"/>
                  </a:lnTo>
                  <a:lnTo>
                    <a:pt x="18" y="247"/>
                  </a:lnTo>
                  <a:lnTo>
                    <a:pt x="18" y="355"/>
                  </a:lnTo>
                  <a:lnTo>
                    <a:pt x="18" y="11"/>
                  </a:lnTo>
                  <a:lnTo>
                    <a:pt x="18" y="150"/>
                  </a:lnTo>
                  <a:lnTo>
                    <a:pt x="20" y="151"/>
                  </a:lnTo>
                  <a:lnTo>
                    <a:pt x="20" y="189"/>
                  </a:lnTo>
                  <a:lnTo>
                    <a:pt x="20" y="174"/>
                  </a:lnTo>
                  <a:lnTo>
                    <a:pt x="21" y="175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22" y="187"/>
                  </a:lnTo>
                  <a:lnTo>
                    <a:pt x="22" y="205"/>
                  </a:lnTo>
                  <a:lnTo>
                    <a:pt x="22" y="172"/>
                  </a:lnTo>
                  <a:lnTo>
                    <a:pt x="22" y="192"/>
                  </a:lnTo>
                  <a:lnTo>
                    <a:pt x="23" y="194"/>
                  </a:lnTo>
                  <a:lnTo>
                    <a:pt x="23" y="197"/>
                  </a:lnTo>
                  <a:lnTo>
                    <a:pt x="23" y="190"/>
                  </a:lnTo>
                  <a:lnTo>
                    <a:pt x="25" y="189"/>
                  </a:lnTo>
                  <a:lnTo>
                    <a:pt x="25" y="187"/>
                  </a:lnTo>
                  <a:lnTo>
                    <a:pt x="25" y="336"/>
                  </a:lnTo>
                  <a:lnTo>
                    <a:pt x="26" y="330"/>
                  </a:lnTo>
                  <a:lnTo>
                    <a:pt x="26" y="154"/>
                  </a:lnTo>
                  <a:lnTo>
                    <a:pt x="26" y="185"/>
                  </a:lnTo>
                  <a:lnTo>
                    <a:pt x="27" y="211"/>
                  </a:lnTo>
                  <a:lnTo>
                    <a:pt x="27" y="335"/>
                  </a:lnTo>
                  <a:lnTo>
                    <a:pt x="27" y="0"/>
                  </a:lnTo>
                  <a:lnTo>
                    <a:pt x="27" y="65"/>
                  </a:lnTo>
                  <a:lnTo>
                    <a:pt x="28" y="54"/>
                  </a:lnTo>
                  <a:lnTo>
                    <a:pt x="28" y="184"/>
                  </a:lnTo>
                  <a:lnTo>
                    <a:pt x="28" y="52"/>
                  </a:lnTo>
                  <a:lnTo>
                    <a:pt x="28" y="177"/>
                  </a:lnTo>
                  <a:lnTo>
                    <a:pt x="30" y="176"/>
                  </a:lnTo>
                  <a:lnTo>
                    <a:pt x="30" y="180"/>
                  </a:lnTo>
                  <a:lnTo>
                    <a:pt x="30" y="152"/>
                  </a:lnTo>
                  <a:lnTo>
                    <a:pt x="30" y="180"/>
                  </a:lnTo>
                  <a:lnTo>
                    <a:pt x="31" y="179"/>
                  </a:lnTo>
                  <a:lnTo>
                    <a:pt x="31" y="190"/>
                  </a:lnTo>
                  <a:lnTo>
                    <a:pt x="31" y="189"/>
                  </a:lnTo>
                  <a:lnTo>
                    <a:pt x="32" y="191"/>
                  </a:lnTo>
                  <a:lnTo>
                    <a:pt x="32" y="201"/>
                  </a:lnTo>
                  <a:lnTo>
                    <a:pt x="32" y="174"/>
                  </a:lnTo>
                  <a:lnTo>
                    <a:pt x="32" y="190"/>
                  </a:lnTo>
                  <a:lnTo>
                    <a:pt x="33" y="195"/>
                  </a:lnTo>
                  <a:lnTo>
                    <a:pt x="33" y="269"/>
                  </a:lnTo>
                  <a:lnTo>
                    <a:pt x="33" y="225"/>
                  </a:lnTo>
                  <a:lnTo>
                    <a:pt x="35" y="230"/>
                  </a:lnTo>
                  <a:lnTo>
                    <a:pt x="35" y="397"/>
                  </a:lnTo>
                  <a:lnTo>
                    <a:pt x="35" y="126"/>
                  </a:lnTo>
                  <a:lnTo>
                    <a:pt x="35" y="152"/>
                  </a:lnTo>
                  <a:lnTo>
                    <a:pt x="36" y="150"/>
                  </a:lnTo>
                  <a:lnTo>
                    <a:pt x="36" y="239"/>
                  </a:lnTo>
                  <a:lnTo>
                    <a:pt x="36" y="29"/>
                  </a:lnTo>
                  <a:lnTo>
                    <a:pt x="37" y="22"/>
                  </a:lnTo>
                  <a:lnTo>
                    <a:pt x="37" y="171"/>
                  </a:lnTo>
                  <a:lnTo>
                    <a:pt x="38" y="174"/>
                  </a:lnTo>
                  <a:lnTo>
                    <a:pt x="38" y="181"/>
                  </a:lnTo>
                  <a:lnTo>
                    <a:pt x="38" y="167"/>
                  </a:lnTo>
                  <a:lnTo>
                    <a:pt x="38" y="170"/>
                  </a:lnTo>
                  <a:lnTo>
                    <a:pt x="40" y="169"/>
                  </a:lnTo>
                  <a:lnTo>
                    <a:pt x="40" y="192"/>
                  </a:lnTo>
                  <a:lnTo>
                    <a:pt x="40" y="177"/>
                  </a:lnTo>
                  <a:lnTo>
                    <a:pt x="41" y="174"/>
                  </a:lnTo>
                  <a:lnTo>
                    <a:pt x="41" y="197"/>
                  </a:lnTo>
                  <a:lnTo>
                    <a:pt x="41" y="172"/>
                  </a:lnTo>
                  <a:lnTo>
                    <a:pt x="41" y="194"/>
                  </a:lnTo>
                  <a:lnTo>
                    <a:pt x="42" y="200"/>
                  </a:lnTo>
                  <a:lnTo>
                    <a:pt x="42" y="254"/>
                  </a:lnTo>
                  <a:lnTo>
                    <a:pt x="42" y="234"/>
                  </a:lnTo>
                  <a:lnTo>
                    <a:pt x="43" y="252"/>
                  </a:lnTo>
                  <a:lnTo>
                    <a:pt x="43" y="351"/>
                  </a:lnTo>
                  <a:lnTo>
                    <a:pt x="43" y="124"/>
                  </a:lnTo>
                  <a:lnTo>
                    <a:pt x="45" y="114"/>
                  </a:lnTo>
                  <a:lnTo>
                    <a:pt x="45" y="232"/>
                  </a:lnTo>
                  <a:lnTo>
                    <a:pt x="45" y="80"/>
                  </a:lnTo>
                  <a:lnTo>
                    <a:pt x="45" y="207"/>
                  </a:lnTo>
                  <a:lnTo>
                    <a:pt x="46" y="196"/>
                  </a:lnTo>
                  <a:lnTo>
                    <a:pt x="46" y="16"/>
                  </a:lnTo>
                  <a:lnTo>
                    <a:pt x="46" y="81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938838" y="5494017"/>
              <a:ext cx="206420" cy="929321"/>
            </a:xfrm>
            <a:custGeom>
              <a:avLst/>
              <a:gdLst/>
              <a:ahLst/>
              <a:cxnLst>
                <a:cxn ang="0">
                  <a:pos x="1" y="175"/>
                </a:cxn>
                <a:cxn ang="0">
                  <a:pos x="2" y="178"/>
                </a:cxn>
                <a:cxn ang="0">
                  <a:pos x="4" y="183"/>
                </a:cxn>
                <a:cxn ang="0">
                  <a:pos x="5" y="179"/>
                </a:cxn>
                <a:cxn ang="0">
                  <a:pos x="6" y="197"/>
                </a:cxn>
                <a:cxn ang="0">
                  <a:pos x="7" y="177"/>
                </a:cxn>
                <a:cxn ang="0">
                  <a:pos x="9" y="173"/>
                </a:cxn>
                <a:cxn ang="0">
                  <a:pos x="9" y="33"/>
                </a:cxn>
                <a:cxn ang="0">
                  <a:pos x="10" y="162"/>
                </a:cxn>
                <a:cxn ang="0">
                  <a:pos x="11" y="160"/>
                </a:cxn>
                <a:cxn ang="0">
                  <a:pos x="12" y="184"/>
                </a:cxn>
                <a:cxn ang="0">
                  <a:pos x="14" y="269"/>
                </a:cxn>
                <a:cxn ang="0">
                  <a:pos x="15" y="359"/>
                </a:cxn>
                <a:cxn ang="0">
                  <a:pos x="16" y="188"/>
                </a:cxn>
                <a:cxn ang="0">
                  <a:pos x="17" y="128"/>
                </a:cxn>
                <a:cxn ang="0">
                  <a:pos x="19" y="37"/>
                </a:cxn>
                <a:cxn ang="0">
                  <a:pos x="20" y="163"/>
                </a:cxn>
                <a:cxn ang="0">
                  <a:pos x="21" y="177"/>
                </a:cxn>
                <a:cxn ang="0">
                  <a:pos x="21" y="177"/>
                </a:cxn>
                <a:cxn ang="0">
                  <a:pos x="22" y="185"/>
                </a:cxn>
                <a:cxn ang="0">
                  <a:pos x="24" y="357"/>
                </a:cxn>
                <a:cxn ang="0">
                  <a:pos x="25" y="123"/>
                </a:cxn>
                <a:cxn ang="0">
                  <a:pos x="26" y="118"/>
                </a:cxn>
                <a:cxn ang="0">
                  <a:pos x="27" y="239"/>
                </a:cxn>
                <a:cxn ang="0">
                  <a:pos x="29" y="102"/>
                </a:cxn>
                <a:cxn ang="0">
                  <a:pos x="30" y="147"/>
                </a:cxn>
                <a:cxn ang="0">
                  <a:pos x="31" y="167"/>
                </a:cxn>
                <a:cxn ang="0">
                  <a:pos x="32" y="268"/>
                </a:cxn>
                <a:cxn ang="0">
                  <a:pos x="34" y="217"/>
                </a:cxn>
                <a:cxn ang="0">
                  <a:pos x="35" y="105"/>
                </a:cxn>
                <a:cxn ang="0">
                  <a:pos x="36" y="183"/>
                </a:cxn>
                <a:cxn ang="0">
                  <a:pos x="37" y="15"/>
                </a:cxn>
                <a:cxn ang="0">
                  <a:pos x="39" y="170"/>
                </a:cxn>
                <a:cxn ang="0">
                  <a:pos x="39" y="169"/>
                </a:cxn>
                <a:cxn ang="0">
                  <a:pos x="40" y="164"/>
                </a:cxn>
                <a:cxn ang="0">
                  <a:pos x="41" y="189"/>
                </a:cxn>
                <a:cxn ang="0">
                  <a:pos x="42" y="173"/>
                </a:cxn>
                <a:cxn ang="0">
                  <a:pos x="44" y="99"/>
                </a:cxn>
                <a:cxn ang="0">
                  <a:pos x="45" y="252"/>
                </a:cxn>
                <a:cxn ang="0">
                  <a:pos x="46" y="4"/>
                </a:cxn>
                <a:cxn ang="0">
                  <a:pos x="47" y="174"/>
                </a:cxn>
                <a:cxn ang="0">
                  <a:pos x="49" y="179"/>
                </a:cxn>
              </a:cxnLst>
              <a:rect l="0" t="0" r="r" b="b"/>
              <a:pathLst>
                <a:path w="50" h="384">
                  <a:moveTo>
                    <a:pt x="0" y="69"/>
                  </a:moveTo>
                  <a:lnTo>
                    <a:pt x="1" y="92"/>
                  </a:lnTo>
                  <a:lnTo>
                    <a:pt x="1" y="175"/>
                  </a:lnTo>
                  <a:lnTo>
                    <a:pt x="1" y="155"/>
                  </a:lnTo>
                  <a:lnTo>
                    <a:pt x="2" y="154"/>
                  </a:lnTo>
                  <a:lnTo>
                    <a:pt x="2" y="178"/>
                  </a:lnTo>
                  <a:lnTo>
                    <a:pt x="2" y="173"/>
                  </a:lnTo>
                  <a:lnTo>
                    <a:pt x="4" y="175"/>
                  </a:lnTo>
                  <a:lnTo>
                    <a:pt x="4" y="183"/>
                  </a:lnTo>
                  <a:lnTo>
                    <a:pt x="4" y="164"/>
                  </a:lnTo>
                  <a:lnTo>
                    <a:pt x="4" y="178"/>
                  </a:lnTo>
                  <a:lnTo>
                    <a:pt x="5" y="179"/>
                  </a:lnTo>
                  <a:lnTo>
                    <a:pt x="5" y="238"/>
                  </a:lnTo>
                  <a:lnTo>
                    <a:pt x="5" y="200"/>
                  </a:lnTo>
                  <a:lnTo>
                    <a:pt x="6" y="197"/>
                  </a:lnTo>
                  <a:lnTo>
                    <a:pt x="6" y="349"/>
                  </a:lnTo>
                  <a:lnTo>
                    <a:pt x="6" y="183"/>
                  </a:lnTo>
                  <a:lnTo>
                    <a:pt x="7" y="177"/>
                  </a:lnTo>
                  <a:lnTo>
                    <a:pt x="7" y="112"/>
                  </a:lnTo>
                  <a:lnTo>
                    <a:pt x="7" y="174"/>
                  </a:lnTo>
                  <a:lnTo>
                    <a:pt x="9" y="173"/>
                  </a:lnTo>
                  <a:lnTo>
                    <a:pt x="9" y="224"/>
                  </a:lnTo>
                  <a:lnTo>
                    <a:pt x="9" y="0"/>
                  </a:lnTo>
                  <a:lnTo>
                    <a:pt x="9" y="33"/>
                  </a:lnTo>
                  <a:lnTo>
                    <a:pt x="10" y="74"/>
                  </a:lnTo>
                  <a:lnTo>
                    <a:pt x="10" y="168"/>
                  </a:lnTo>
                  <a:lnTo>
                    <a:pt x="10" y="162"/>
                  </a:lnTo>
                  <a:lnTo>
                    <a:pt x="11" y="164"/>
                  </a:lnTo>
                  <a:lnTo>
                    <a:pt x="11" y="169"/>
                  </a:lnTo>
                  <a:lnTo>
                    <a:pt x="11" y="160"/>
                  </a:lnTo>
                  <a:lnTo>
                    <a:pt x="11" y="167"/>
                  </a:lnTo>
                  <a:lnTo>
                    <a:pt x="12" y="169"/>
                  </a:lnTo>
                  <a:lnTo>
                    <a:pt x="12" y="184"/>
                  </a:lnTo>
                  <a:lnTo>
                    <a:pt x="12" y="178"/>
                  </a:lnTo>
                  <a:lnTo>
                    <a:pt x="14" y="177"/>
                  </a:lnTo>
                  <a:lnTo>
                    <a:pt x="14" y="269"/>
                  </a:lnTo>
                  <a:lnTo>
                    <a:pt x="14" y="222"/>
                  </a:lnTo>
                  <a:lnTo>
                    <a:pt x="15" y="199"/>
                  </a:lnTo>
                  <a:lnTo>
                    <a:pt x="15" y="359"/>
                  </a:lnTo>
                  <a:lnTo>
                    <a:pt x="15" y="147"/>
                  </a:lnTo>
                  <a:lnTo>
                    <a:pt x="15" y="193"/>
                  </a:lnTo>
                  <a:lnTo>
                    <a:pt x="16" y="188"/>
                  </a:lnTo>
                  <a:lnTo>
                    <a:pt x="16" y="109"/>
                  </a:lnTo>
                  <a:lnTo>
                    <a:pt x="16" y="127"/>
                  </a:lnTo>
                  <a:lnTo>
                    <a:pt x="17" y="128"/>
                  </a:lnTo>
                  <a:lnTo>
                    <a:pt x="17" y="205"/>
                  </a:lnTo>
                  <a:lnTo>
                    <a:pt x="17" y="69"/>
                  </a:lnTo>
                  <a:lnTo>
                    <a:pt x="19" y="37"/>
                  </a:lnTo>
                  <a:lnTo>
                    <a:pt x="19" y="4"/>
                  </a:lnTo>
                  <a:lnTo>
                    <a:pt x="19" y="162"/>
                  </a:lnTo>
                  <a:lnTo>
                    <a:pt x="20" y="163"/>
                  </a:lnTo>
                  <a:lnTo>
                    <a:pt x="20" y="154"/>
                  </a:lnTo>
                  <a:lnTo>
                    <a:pt x="20" y="175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1" y="165"/>
                  </a:lnTo>
                  <a:lnTo>
                    <a:pt x="21" y="177"/>
                  </a:lnTo>
                  <a:lnTo>
                    <a:pt x="22" y="178"/>
                  </a:lnTo>
                  <a:lnTo>
                    <a:pt x="22" y="175"/>
                  </a:lnTo>
                  <a:lnTo>
                    <a:pt x="22" y="185"/>
                  </a:lnTo>
                  <a:lnTo>
                    <a:pt x="24" y="190"/>
                  </a:lnTo>
                  <a:lnTo>
                    <a:pt x="24" y="147"/>
                  </a:lnTo>
                  <a:lnTo>
                    <a:pt x="24" y="357"/>
                  </a:lnTo>
                  <a:lnTo>
                    <a:pt x="25" y="367"/>
                  </a:lnTo>
                  <a:lnTo>
                    <a:pt x="25" y="373"/>
                  </a:lnTo>
                  <a:lnTo>
                    <a:pt x="25" y="123"/>
                  </a:lnTo>
                  <a:lnTo>
                    <a:pt x="25" y="143"/>
                  </a:lnTo>
                  <a:lnTo>
                    <a:pt x="26" y="135"/>
                  </a:lnTo>
                  <a:lnTo>
                    <a:pt x="26" y="118"/>
                  </a:lnTo>
                  <a:lnTo>
                    <a:pt x="26" y="189"/>
                  </a:lnTo>
                  <a:lnTo>
                    <a:pt x="27" y="190"/>
                  </a:lnTo>
                  <a:lnTo>
                    <a:pt x="27" y="239"/>
                  </a:lnTo>
                  <a:lnTo>
                    <a:pt x="27" y="7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29" y="182"/>
                  </a:lnTo>
                  <a:lnTo>
                    <a:pt x="29" y="148"/>
                  </a:lnTo>
                  <a:lnTo>
                    <a:pt x="30" y="147"/>
                  </a:lnTo>
                  <a:lnTo>
                    <a:pt x="30" y="177"/>
                  </a:lnTo>
                  <a:lnTo>
                    <a:pt x="31" y="178"/>
                  </a:lnTo>
                  <a:lnTo>
                    <a:pt x="31" y="167"/>
                  </a:lnTo>
                  <a:lnTo>
                    <a:pt x="31" y="188"/>
                  </a:lnTo>
                  <a:lnTo>
                    <a:pt x="32" y="190"/>
                  </a:lnTo>
                  <a:lnTo>
                    <a:pt x="32" y="268"/>
                  </a:lnTo>
                  <a:lnTo>
                    <a:pt x="32" y="174"/>
                  </a:lnTo>
                  <a:lnTo>
                    <a:pt x="32" y="240"/>
                  </a:lnTo>
                  <a:lnTo>
                    <a:pt x="34" y="217"/>
                  </a:lnTo>
                  <a:lnTo>
                    <a:pt x="34" y="384"/>
                  </a:lnTo>
                  <a:lnTo>
                    <a:pt x="34" y="124"/>
                  </a:lnTo>
                  <a:lnTo>
                    <a:pt x="35" y="105"/>
                  </a:lnTo>
                  <a:lnTo>
                    <a:pt x="35" y="95"/>
                  </a:lnTo>
                  <a:lnTo>
                    <a:pt x="35" y="182"/>
                  </a:lnTo>
                  <a:lnTo>
                    <a:pt x="36" y="183"/>
                  </a:lnTo>
                  <a:lnTo>
                    <a:pt x="36" y="258"/>
                  </a:lnTo>
                  <a:lnTo>
                    <a:pt x="36" y="39"/>
                  </a:lnTo>
                  <a:lnTo>
                    <a:pt x="37" y="15"/>
                  </a:lnTo>
                  <a:lnTo>
                    <a:pt x="37" y="8"/>
                  </a:lnTo>
                  <a:lnTo>
                    <a:pt x="37" y="169"/>
                  </a:lnTo>
                  <a:lnTo>
                    <a:pt x="39" y="170"/>
                  </a:lnTo>
                  <a:lnTo>
                    <a:pt x="39" y="177"/>
                  </a:lnTo>
                  <a:lnTo>
                    <a:pt x="39" y="159"/>
                  </a:lnTo>
                  <a:lnTo>
                    <a:pt x="39" y="169"/>
                  </a:lnTo>
                  <a:lnTo>
                    <a:pt x="40" y="168"/>
                  </a:lnTo>
                  <a:lnTo>
                    <a:pt x="40" y="189"/>
                  </a:lnTo>
                  <a:lnTo>
                    <a:pt x="40" y="164"/>
                  </a:lnTo>
                  <a:lnTo>
                    <a:pt x="40" y="169"/>
                  </a:lnTo>
                  <a:lnTo>
                    <a:pt x="41" y="172"/>
                  </a:lnTo>
                  <a:lnTo>
                    <a:pt x="41" y="189"/>
                  </a:lnTo>
                  <a:lnTo>
                    <a:pt x="42" y="193"/>
                  </a:lnTo>
                  <a:lnTo>
                    <a:pt x="42" y="369"/>
                  </a:lnTo>
                  <a:lnTo>
                    <a:pt x="42" y="173"/>
                  </a:lnTo>
                  <a:lnTo>
                    <a:pt x="42" y="310"/>
                  </a:lnTo>
                  <a:lnTo>
                    <a:pt x="44" y="283"/>
                  </a:lnTo>
                  <a:lnTo>
                    <a:pt x="44" y="99"/>
                  </a:lnTo>
                  <a:lnTo>
                    <a:pt x="44" y="139"/>
                  </a:lnTo>
                  <a:lnTo>
                    <a:pt x="45" y="149"/>
                  </a:lnTo>
                  <a:lnTo>
                    <a:pt x="45" y="252"/>
                  </a:lnTo>
                  <a:lnTo>
                    <a:pt x="46" y="275"/>
                  </a:lnTo>
                  <a:lnTo>
                    <a:pt x="46" y="309"/>
                  </a:lnTo>
                  <a:lnTo>
                    <a:pt x="46" y="4"/>
                  </a:lnTo>
                  <a:lnTo>
                    <a:pt x="46" y="135"/>
                  </a:lnTo>
                  <a:lnTo>
                    <a:pt x="47" y="142"/>
                  </a:lnTo>
                  <a:lnTo>
                    <a:pt x="47" y="174"/>
                  </a:lnTo>
                  <a:lnTo>
                    <a:pt x="49" y="173"/>
                  </a:lnTo>
                  <a:lnTo>
                    <a:pt x="49" y="160"/>
                  </a:lnTo>
                  <a:lnTo>
                    <a:pt x="49" y="179"/>
                  </a:lnTo>
                  <a:lnTo>
                    <a:pt x="50" y="178"/>
                  </a:lnTo>
                  <a:lnTo>
                    <a:pt x="50" y="185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12"/>
            <p:cNvSpPr>
              <a:spLocks/>
            </p:cNvSpPr>
            <p:nvPr/>
          </p:nvSpPr>
          <p:spPr bwMode="auto">
            <a:xfrm>
              <a:off x="1145258" y="5494017"/>
              <a:ext cx="185778" cy="83009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1" y="179"/>
                </a:cxn>
                <a:cxn ang="0">
                  <a:pos x="2" y="337"/>
                </a:cxn>
                <a:cxn ang="0">
                  <a:pos x="4" y="123"/>
                </a:cxn>
                <a:cxn ang="0">
                  <a:pos x="5" y="8"/>
                </a:cxn>
                <a:cxn ang="0">
                  <a:pos x="6" y="172"/>
                </a:cxn>
                <a:cxn ang="0">
                  <a:pos x="7" y="179"/>
                </a:cxn>
                <a:cxn ang="0">
                  <a:pos x="9" y="175"/>
                </a:cxn>
                <a:cxn ang="0">
                  <a:pos x="9" y="183"/>
                </a:cxn>
                <a:cxn ang="0">
                  <a:pos x="10" y="218"/>
                </a:cxn>
                <a:cxn ang="0">
                  <a:pos x="11" y="164"/>
                </a:cxn>
                <a:cxn ang="0">
                  <a:pos x="12" y="148"/>
                </a:cxn>
                <a:cxn ang="0">
                  <a:pos x="14" y="240"/>
                </a:cxn>
                <a:cxn ang="0">
                  <a:pos x="15" y="183"/>
                </a:cxn>
                <a:cxn ang="0">
                  <a:pos x="16" y="184"/>
                </a:cxn>
                <a:cxn ang="0">
                  <a:pos x="17" y="173"/>
                </a:cxn>
                <a:cxn ang="0">
                  <a:pos x="17" y="183"/>
                </a:cxn>
                <a:cxn ang="0">
                  <a:pos x="19" y="160"/>
                </a:cxn>
                <a:cxn ang="0">
                  <a:pos x="20" y="260"/>
                </a:cxn>
                <a:cxn ang="0">
                  <a:pos x="21" y="158"/>
                </a:cxn>
                <a:cxn ang="0">
                  <a:pos x="22" y="180"/>
                </a:cxn>
                <a:cxn ang="0">
                  <a:pos x="24" y="174"/>
                </a:cxn>
                <a:cxn ang="0">
                  <a:pos x="24" y="178"/>
                </a:cxn>
                <a:cxn ang="0">
                  <a:pos x="25" y="114"/>
                </a:cxn>
                <a:cxn ang="0">
                  <a:pos x="26" y="182"/>
                </a:cxn>
                <a:cxn ang="0">
                  <a:pos x="27" y="169"/>
                </a:cxn>
                <a:cxn ang="0">
                  <a:pos x="29" y="163"/>
                </a:cxn>
                <a:cxn ang="0">
                  <a:pos x="30" y="157"/>
                </a:cxn>
                <a:cxn ang="0">
                  <a:pos x="31" y="225"/>
                </a:cxn>
                <a:cxn ang="0">
                  <a:pos x="31" y="149"/>
                </a:cxn>
                <a:cxn ang="0">
                  <a:pos x="32" y="219"/>
                </a:cxn>
                <a:cxn ang="0">
                  <a:pos x="34" y="0"/>
                </a:cxn>
                <a:cxn ang="0">
                  <a:pos x="35" y="179"/>
                </a:cxn>
                <a:cxn ang="0">
                  <a:pos x="36" y="167"/>
                </a:cxn>
                <a:cxn ang="0">
                  <a:pos x="37" y="188"/>
                </a:cxn>
                <a:cxn ang="0">
                  <a:pos x="39" y="188"/>
                </a:cxn>
                <a:cxn ang="0">
                  <a:pos x="39" y="193"/>
                </a:cxn>
                <a:cxn ang="0">
                  <a:pos x="40" y="98"/>
                </a:cxn>
                <a:cxn ang="0">
                  <a:pos x="41" y="124"/>
                </a:cxn>
                <a:cxn ang="0">
                  <a:pos x="42" y="310"/>
                </a:cxn>
                <a:cxn ang="0">
                  <a:pos x="44" y="9"/>
                </a:cxn>
                <a:cxn ang="0">
                  <a:pos x="44" y="174"/>
                </a:cxn>
              </a:cxnLst>
              <a:rect l="0" t="0" r="r" b="b"/>
              <a:pathLst>
                <a:path w="45" h="343">
                  <a:moveTo>
                    <a:pt x="0" y="185"/>
                  </a:moveTo>
                  <a:lnTo>
                    <a:pt x="0" y="169"/>
                  </a:lnTo>
                  <a:lnTo>
                    <a:pt x="0" y="182"/>
                  </a:lnTo>
                  <a:lnTo>
                    <a:pt x="1" y="180"/>
                  </a:lnTo>
                  <a:lnTo>
                    <a:pt x="1" y="247"/>
                  </a:lnTo>
                  <a:lnTo>
                    <a:pt x="1" y="179"/>
                  </a:lnTo>
                  <a:lnTo>
                    <a:pt x="1" y="202"/>
                  </a:lnTo>
                  <a:lnTo>
                    <a:pt x="2" y="215"/>
                  </a:lnTo>
                  <a:lnTo>
                    <a:pt x="2" y="337"/>
                  </a:lnTo>
                  <a:lnTo>
                    <a:pt x="2" y="135"/>
                  </a:lnTo>
                  <a:lnTo>
                    <a:pt x="4" y="124"/>
                  </a:lnTo>
                  <a:lnTo>
                    <a:pt x="4" y="123"/>
                  </a:lnTo>
                  <a:lnTo>
                    <a:pt x="4" y="210"/>
                  </a:lnTo>
                  <a:lnTo>
                    <a:pt x="5" y="207"/>
                  </a:lnTo>
                  <a:lnTo>
                    <a:pt x="5" y="8"/>
                  </a:lnTo>
                  <a:lnTo>
                    <a:pt x="5" y="99"/>
                  </a:lnTo>
                  <a:lnTo>
                    <a:pt x="6" y="105"/>
                  </a:lnTo>
                  <a:lnTo>
                    <a:pt x="6" y="172"/>
                  </a:lnTo>
                  <a:lnTo>
                    <a:pt x="6" y="170"/>
                  </a:lnTo>
                  <a:lnTo>
                    <a:pt x="7" y="174"/>
                  </a:lnTo>
                  <a:lnTo>
                    <a:pt x="7" y="179"/>
                  </a:lnTo>
                  <a:lnTo>
                    <a:pt x="7" y="169"/>
                  </a:lnTo>
                  <a:lnTo>
                    <a:pt x="7" y="173"/>
                  </a:lnTo>
                  <a:lnTo>
                    <a:pt x="9" y="175"/>
                  </a:lnTo>
                  <a:lnTo>
                    <a:pt x="9" y="189"/>
                  </a:lnTo>
                  <a:lnTo>
                    <a:pt x="9" y="165"/>
                  </a:lnTo>
                  <a:lnTo>
                    <a:pt x="9" y="183"/>
                  </a:lnTo>
                  <a:lnTo>
                    <a:pt x="10" y="184"/>
                  </a:lnTo>
                  <a:lnTo>
                    <a:pt x="10" y="173"/>
                  </a:lnTo>
                  <a:lnTo>
                    <a:pt x="10" y="218"/>
                  </a:lnTo>
                  <a:lnTo>
                    <a:pt x="11" y="225"/>
                  </a:lnTo>
                  <a:lnTo>
                    <a:pt x="11" y="325"/>
                  </a:lnTo>
                  <a:lnTo>
                    <a:pt x="11" y="164"/>
                  </a:lnTo>
                  <a:lnTo>
                    <a:pt x="11" y="268"/>
                  </a:lnTo>
                  <a:lnTo>
                    <a:pt x="12" y="252"/>
                  </a:lnTo>
                  <a:lnTo>
                    <a:pt x="12" y="148"/>
                  </a:lnTo>
                  <a:lnTo>
                    <a:pt x="12" y="149"/>
                  </a:lnTo>
                  <a:lnTo>
                    <a:pt x="14" y="155"/>
                  </a:lnTo>
                  <a:lnTo>
                    <a:pt x="14" y="240"/>
                  </a:lnTo>
                  <a:lnTo>
                    <a:pt x="14" y="33"/>
                  </a:lnTo>
                  <a:lnTo>
                    <a:pt x="15" y="30"/>
                  </a:lnTo>
                  <a:lnTo>
                    <a:pt x="15" y="183"/>
                  </a:lnTo>
                  <a:lnTo>
                    <a:pt x="15" y="177"/>
                  </a:lnTo>
                  <a:lnTo>
                    <a:pt x="16" y="173"/>
                  </a:lnTo>
                  <a:lnTo>
                    <a:pt x="16" y="184"/>
                  </a:lnTo>
                  <a:lnTo>
                    <a:pt x="16" y="167"/>
                  </a:lnTo>
                  <a:lnTo>
                    <a:pt x="16" y="179"/>
                  </a:lnTo>
                  <a:lnTo>
                    <a:pt x="17" y="173"/>
                  </a:lnTo>
                  <a:lnTo>
                    <a:pt x="17" y="189"/>
                  </a:lnTo>
                  <a:lnTo>
                    <a:pt x="17" y="160"/>
                  </a:lnTo>
                  <a:lnTo>
                    <a:pt x="17" y="183"/>
                  </a:lnTo>
                  <a:lnTo>
                    <a:pt x="19" y="182"/>
                  </a:lnTo>
                  <a:lnTo>
                    <a:pt x="19" y="198"/>
                  </a:lnTo>
                  <a:lnTo>
                    <a:pt x="19" y="160"/>
                  </a:lnTo>
                  <a:lnTo>
                    <a:pt x="19" y="194"/>
                  </a:lnTo>
                  <a:lnTo>
                    <a:pt x="20" y="195"/>
                  </a:lnTo>
                  <a:lnTo>
                    <a:pt x="20" y="260"/>
                  </a:lnTo>
                  <a:lnTo>
                    <a:pt x="20" y="148"/>
                  </a:lnTo>
                  <a:lnTo>
                    <a:pt x="20" y="159"/>
                  </a:lnTo>
                  <a:lnTo>
                    <a:pt x="21" y="158"/>
                  </a:lnTo>
                  <a:lnTo>
                    <a:pt x="21" y="329"/>
                  </a:lnTo>
                  <a:lnTo>
                    <a:pt x="21" y="190"/>
                  </a:lnTo>
                  <a:lnTo>
                    <a:pt x="22" y="180"/>
                  </a:lnTo>
                  <a:lnTo>
                    <a:pt x="22" y="129"/>
                  </a:lnTo>
                  <a:lnTo>
                    <a:pt x="22" y="169"/>
                  </a:lnTo>
                  <a:lnTo>
                    <a:pt x="24" y="174"/>
                  </a:lnTo>
                  <a:lnTo>
                    <a:pt x="24" y="232"/>
                  </a:lnTo>
                  <a:lnTo>
                    <a:pt x="24" y="2"/>
                  </a:lnTo>
                  <a:lnTo>
                    <a:pt x="24" y="178"/>
                  </a:lnTo>
                  <a:lnTo>
                    <a:pt x="25" y="175"/>
                  </a:lnTo>
                  <a:lnTo>
                    <a:pt x="25" y="180"/>
                  </a:lnTo>
                  <a:lnTo>
                    <a:pt x="25" y="114"/>
                  </a:lnTo>
                  <a:lnTo>
                    <a:pt x="25" y="167"/>
                  </a:lnTo>
                  <a:lnTo>
                    <a:pt x="26" y="163"/>
                  </a:lnTo>
                  <a:lnTo>
                    <a:pt x="26" y="182"/>
                  </a:lnTo>
                  <a:lnTo>
                    <a:pt x="26" y="162"/>
                  </a:lnTo>
                  <a:lnTo>
                    <a:pt x="26" y="173"/>
                  </a:lnTo>
                  <a:lnTo>
                    <a:pt x="27" y="169"/>
                  </a:lnTo>
                  <a:lnTo>
                    <a:pt x="27" y="189"/>
                  </a:lnTo>
                  <a:lnTo>
                    <a:pt x="27" y="162"/>
                  </a:lnTo>
                  <a:lnTo>
                    <a:pt x="29" y="163"/>
                  </a:lnTo>
                  <a:lnTo>
                    <a:pt x="29" y="195"/>
                  </a:lnTo>
                  <a:lnTo>
                    <a:pt x="29" y="154"/>
                  </a:lnTo>
                  <a:lnTo>
                    <a:pt x="30" y="157"/>
                  </a:lnTo>
                  <a:lnTo>
                    <a:pt x="30" y="324"/>
                  </a:lnTo>
                  <a:lnTo>
                    <a:pt x="30" y="232"/>
                  </a:lnTo>
                  <a:lnTo>
                    <a:pt x="31" y="225"/>
                  </a:lnTo>
                  <a:lnTo>
                    <a:pt x="31" y="228"/>
                  </a:lnTo>
                  <a:lnTo>
                    <a:pt x="31" y="123"/>
                  </a:lnTo>
                  <a:lnTo>
                    <a:pt x="31" y="149"/>
                  </a:lnTo>
                  <a:lnTo>
                    <a:pt x="32" y="142"/>
                  </a:lnTo>
                  <a:lnTo>
                    <a:pt x="32" y="127"/>
                  </a:lnTo>
                  <a:lnTo>
                    <a:pt x="32" y="219"/>
                  </a:lnTo>
                  <a:lnTo>
                    <a:pt x="34" y="245"/>
                  </a:lnTo>
                  <a:lnTo>
                    <a:pt x="34" y="304"/>
                  </a:lnTo>
                  <a:lnTo>
                    <a:pt x="34" y="0"/>
                  </a:lnTo>
                  <a:lnTo>
                    <a:pt x="34" y="143"/>
                  </a:lnTo>
                  <a:lnTo>
                    <a:pt x="35" y="149"/>
                  </a:lnTo>
                  <a:lnTo>
                    <a:pt x="35" y="179"/>
                  </a:lnTo>
                  <a:lnTo>
                    <a:pt x="35" y="172"/>
                  </a:lnTo>
                  <a:lnTo>
                    <a:pt x="36" y="174"/>
                  </a:lnTo>
                  <a:lnTo>
                    <a:pt x="36" y="167"/>
                  </a:lnTo>
                  <a:lnTo>
                    <a:pt x="36" y="187"/>
                  </a:lnTo>
                  <a:lnTo>
                    <a:pt x="37" y="185"/>
                  </a:lnTo>
                  <a:lnTo>
                    <a:pt x="37" y="188"/>
                  </a:lnTo>
                  <a:lnTo>
                    <a:pt x="37" y="162"/>
                  </a:lnTo>
                  <a:lnTo>
                    <a:pt x="37" y="187"/>
                  </a:lnTo>
                  <a:lnTo>
                    <a:pt x="39" y="188"/>
                  </a:lnTo>
                  <a:lnTo>
                    <a:pt x="39" y="258"/>
                  </a:lnTo>
                  <a:lnTo>
                    <a:pt x="39" y="154"/>
                  </a:lnTo>
                  <a:lnTo>
                    <a:pt x="39" y="193"/>
                  </a:lnTo>
                  <a:lnTo>
                    <a:pt x="40" y="218"/>
                  </a:lnTo>
                  <a:lnTo>
                    <a:pt x="40" y="343"/>
                  </a:lnTo>
                  <a:lnTo>
                    <a:pt x="40" y="98"/>
                  </a:lnTo>
                  <a:lnTo>
                    <a:pt x="40" y="152"/>
                  </a:lnTo>
                  <a:lnTo>
                    <a:pt x="41" y="150"/>
                  </a:lnTo>
                  <a:lnTo>
                    <a:pt x="41" y="124"/>
                  </a:lnTo>
                  <a:lnTo>
                    <a:pt x="41" y="189"/>
                  </a:lnTo>
                  <a:lnTo>
                    <a:pt x="42" y="190"/>
                  </a:lnTo>
                  <a:lnTo>
                    <a:pt x="42" y="310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183"/>
                  </a:lnTo>
                  <a:lnTo>
                    <a:pt x="44" y="7"/>
                  </a:lnTo>
                  <a:lnTo>
                    <a:pt x="44" y="174"/>
                  </a:lnTo>
                  <a:lnTo>
                    <a:pt x="45" y="178"/>
                  </a:lnTo>
                  <a:lnTo>
                    <a:pt x="45" y="178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13"/>
            <p:cNvSpPr>
              <a:spLocks/>
            </p:cNvSpPr>
            <p:nvPr/>
          </p:nvSpPr>
          <p:spPr bwMode="auto">
            <a:xfrm>
              <a:off x="1331033" y="5510958"/>
              <a:ext cx="189907" cy="827676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" y="160"/>
                </a:cxn>
                <a:cxn ang="0">
                  <a:pos x="2" y="235"/>
                </a:cxn>
                <a:cxn ang="0">
                  <a:pos x="4" y="186"/>
                </a:cxn>
                <a:cxn ang="0">
                  <a:pos x="4" y="102"/>
                </a:cxn>
                <a:cxn ang="0">
                  <a:pos x="6" y="183"/>
                </a:cxn>
                <a:cxn ang="0">
                  <a:pos x="7" y="298"/>
                </a:cxn>
                <a:cxn ang="0">
                  <a:pos x="9" y="165"/>
                </a:cxn>
                <a:cxn ang="0">
                  <a:pos x="9" y="166"/>
                </a:cxn>
                <a:cxn ang="0">
                  <a:pos x="10" y="146"/>
                </a:cxn>
                <a:cxn ang="0">
                  <a:pos x="11" y="178"/>
                </a:cxn>
                <a:cxn ang="0">
                  <a:pos x="12" y="145"/>
                </a:cxn>
                <a:cxn ang="0">
                  <a:pos x="14" y="86"/>
                </a:cxn>
                <a:cxn ang="0">
                  <a:pos x="15" y="171"/>
                </a:cxn>
                <a:cxn ang="0">
                  <a:pos x="16" y="276"/>
                </a:cxn>
                <a:cxn ang="0">
                  <a:pos x="17" y="177"/>
                </a:cxn>
                <a:cxn ang="0">
                  <a:pos x="19" y="182"/>
                </a:cxn>
                <a:cxn ang="0">
                  <a:pos x="20" y="170"/>
                </a:cxn>
                <a:cxn ang="0">
                  <a:pos x="21" y="178"/>
                </a:cxn>
                <a:cxn ang="0">
                  <a:pos x="21" y="220"/>
                </a:cxn>
                <a:cxn ang="0">
                  <a:pos x="22" y="162"/>
                </a:cxn>
                <a:cxn ang="0">
                  <a:pos x="24" y="97"/>
                </a:cxn>
                <a:cxn ang="0">
                  <a:pos x="25" y="185"/>
                </a:cxn>
                <a:cxn ang="0">
                  <a:pos x="26" y="286"/>
                </a:cxn>
                <a:cxn ang="0">
                  <a:pos x="27" y="171"/>
                </a:cxn>
                <a:cxn ang="0">
                  <a:pos x="27" y="170"/>
                </a:cxn>
                <a:cxn ang="0">
                  <a:pos x="29" y="151"/>
                </a:cxn>
                <a:cxn ang="0">
                  <a:pos x="30" y="180"/>
                </a:cxn>
                <a:cxn ang="0">
                  <a:pos x="31" y="175"/>
                </a:cxn>
                <a:cxn ang="0">
                  <a:pos x="32" y="298"/>
                </a:cxn>
                <a:cxn ang="0">
                  <a:pos x="32" y="115"/>
                </a:cxn>
                <a:cxn ang="0">
                  <a:pos x="35" y="183"/>
                </a:cxn>
                <a:cxn ang="0">
                  <a:pos x="36" y="110"/>
                </a:cxn>
                <a:cxn ang="0">
                  <a:pos x="36" y="171"/>
                </a:cxn>
                <a:cxn ang="0">
                  <a:pos x="37" y="161"/>
                </a:cxn>
                <a:cxn ang="0">
                  <a:pos x="39" y="156"/>
                </a:cxn>
                <a:cxn ang="0">
                  <a:pos x="40" y="265"/>
                </a:cxn>
                <a:cxn ang="0">
                  <a:pos x="41" y="300"/>
                </a:cxn>
                <a:cxn ang="0">
                  <a:pos x="42" y="91"/>
                </a:cxn>
                <a:cxn ang="0">
                  <a:pos x="44" y="156"/>
                </a:cxn>
                <a:cxn ang="0">
                  <a:pos x="45" y="271"/>
                </a:cxn>
                <a:cxn ang="0">
                  <a:pos x="46" y="171"/>
                </a:cxn>
              </a:cxnLst>
              <a:rect l="0" t="0" r="r" b="b"/>
              <a:pathLst>
                <a:path w="46" h="342">
                  <a:moveTo>
                    <a:pt x="0" y="171"/>
                  </a:moveTo>
                  <a:lnTo>
                    <a:pt x="0" y="161"/>
                  </a:lnTo>
                  <a:lnTo>
                    <a:pt x="0" y="162"/>
                  </a:lnTo>
                  <a:lnTo>
                    <a:pt x="1" y="165"/>
                  </a:lnTo>
                  <a:lnTo>
                    <a:pt x="1" y="173"/>
                  </a:lnTo>
                  <a:lnTo>
                    <a:pt x="1" y="160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235"/>
                  </a:lnTo>
                  <a:lnTo>
                    <a:pt x="2" y="150"/>
                  </a:lnTo>
                  <a:lnTo>
                    <a:pt x="2" y="206"/>
                  </a:lnTo>
                  <a:lnTo>
                    <a:pt x="4" y="186"/>
                  </a:lnTo>
                  <a:lnTo>
                    <a:pt x="4" y="342"/>
                  </a:lnTo>
                  <a:lnTo>
                    <a:pt x="4" y="88"/>
                  </a:lnTo>
                  <a:lnTo>
                    <a:pt x="4" y="102"/>
                  </a:lnTo>
                  <a:lnTo>
                    <a:pt x="5" y="110"/>
                  </a:lnTo>
                  <a:lnTo>
                    <a:pt x="5" y="181"/>
                  </a:lnTo>
                  <a:lnTo>
                    <a:pt x="6" y="183"/>
                  </a:lnTo>
                  <a:lnTo>
                    <a:pt x="6" y="145"/>
                  </a:lnTo>
                  <a:lnTo>
                    <a:pt x="6" y="315"/>
                  </a:lnTo>
                  <a:lnTo>
                    <a:pt x="7" y="298"/>
                  </a:lnTo>
                  <a:lnTo>
                    <a:pt x="7" y="2"/>
                  </a:lnTo>
                  <a:lnTo>
                    <a:pt x="7" y="162"/>
                  </a:lnTo>
                  <a:lnTo>
                    <a:pt x="9" y="165"/>
                  </a:lnTo>
                  <a:lnTo>
                    <a:pt x="9" y="170"/>
                  </a:lnTo>
                  <a:lnTo>
                    <a:pt x="9" y="162"/>
                  </a:lnTo>
                  <a:lnTo>
                    <a:pt x="9" y="166"/>
                  </a:lnTo>
                  <a:lnTo>
                    <a:pt x="10" y="171"/>
                  </a:lnTo>
                  <a:lnTo>
                    <a:pt x="10" y="177"/>
                  </a:lnTo>
                  <a:lnTo>
                    <a:pt x="10" y="146"/>
                  </a:lnTo>
                  <a:lnTo>
                    <a:pt x="10" y="165"/>
                  </a:lnTo>
                  <a:lnTo>
                    <a:pt x="11" y="166"/>
                  </a:lnTo>
                  <a:lnTo>
                    <a:pt x="11" y="178"/>
                  </a:lnTo>
                  <a:lnTo>
                    <a:pt x="11" y="172"/>
                  </a:lnTo>
                  <a:lnTo>
                    <a:pt x="12" y="171"/>
                  </a:lnTo>
                  <a:lnTo>
                    <a:pt x="12" y="145"/>
                  </a:lnTo>
                  <a:lnTo>
                    <a:pt x="12" y="320"/>
                  </a:lnTo>
                  <a:lnTo>
                    <a:pt x="14" y="323"/>
                  </a:lnTo>
                  <a:lnTo>
                    <a:pt x="14" y="86"/>
                  </a:lnTo>
                  <a:lnTo>
                    <a:pt x="14" y="132"/>
                  </a:lnTo>
                  <a:lnTo>
                    <a:pt x="15" y="131"/>
                  </a:lnTo>
                  <a:lnTo>
                    <a:pt x="15" y="171"/>
                  </a:lnTo>
                  <a:lnTo>
                    <a:pt x="15" y="163"/>
                  </a:lnTo>
                  <a:lnTo>
                    <a:pt x="16" y="161"/>
                  </a:lnTo>
                  <a:lnTo>
                    <a:pt x="16" y="276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7" y="177"/>
                  </a:lnTo>
                  <a:lnTo>
                    <a:pt x="17" y="173"/>
                  </a:lnTo>
                  <a:lnTo>
                    <a:pt x="19" y="175"/>
                  </a:lnTo>
                  <a:lnTo>
                    <a:pt x="19" y="182"/>
                  </a:lnTo>
                  <a:lnTo>
                    <a:pt x="19" y="151"/>
                  </a:lnTo>
                  <a:lnTo>
                    <a:pt x="19" y="172"/>
                  </a:lnTo>
                  <a:lnTo>
                    <a:pt x="20" y="170"/>
                  </a:lnTo>
                  <a:lnTo>
                    <a:pt x="20" y="157"/>
                  </a:lnTo>
                  <a:lnTo>
                    <a:pt x="20" y="177"/>
                  </a:lnTo>
                  <a:lnTo>
                    <a:pt x="21" y="178"/>
                  </a:lnTo>
                  <a:lnTo>
                    <a:pt x="21" y="226"/>
                  </a:lnTo>
                  <a:lnTo>
                    <a:pt x="21" y="162"/>
                  </a:lnTo>
                  <a:lnTo>
                    <a:pt x="21" y="220"/>
                  </a:lnTo>
                  <a:lnTo>
                    <a:pt x="22" y="208"/>
                  </a:lnTo>
                  <a:lnTo>
                    <a:pt x="22" y="317"/>
                  </a:lnTo>
                  <a:lnTo>
                    <a:pt x="22" y="162"/>
                  </a:lnTo>
                  <a:lnTo>
                    <a:pt x="22" y="176"/>
                  </a:lnTo>
                  <a:lnTo>
                    <a:pt x="24" y="165"/>
                  </a:lnTo>
                  <a:lnTo>
                    <a:pt x="24" y="97"/>
                  </a:lnTo>
                  <a:lnTo>
                    <a:pt x="24" y="147"/>
                  </a:lnTo>
                  <a:lnTo>
                    <a:pt x="25" y="150"/>
                  </a:lnTo>
                  <a:lnTo>
                    <a:pt x="25" y="185"/>
                  </a:lnTo>
                  <a:lnTo>
                    <a:pt x="25" y="170"/>
                  </a:lnTo>
                  <a:lnTo>
                    <a:pt x="26" y="186"/>
                  </a:lnTo>
                  <a:lnTo>
                    <a:pt x="26" y="286"/>
                  </a:lnTo>
                  <a:lnTo>
                    <a:pt x="26" y="23"/>
                  </a:lnTo>
                  <a:lnTo>
                    <a:pt x="26" y="181"/>
                  </a:lnTo>
                  <a:lnTo>
                    <a:pt x="27" y="171"/>
                  </a:lnTo>
                  <a:lnTo>
                    <a:pt x="27" y="173"/>
                  </a:lnTo>
                  <a:lnTo>
                    <a:pt x="27" y="122"/>
                  </a:lnTo>
                  <a:lnTo>
                    <a:pt x="27" y="170"/>
                  </a:lnTo>
                  <a:lnTo>
                    <a:pt x="29" y="172"/>
                  </a:lnTo>
                  <a:lnTo>
                    <a:pt x="29" y="175"/>
                  </a:lnTo>
                  <a:lnTo>
                    <a:pt x="29" y="151"/>
                  </a:lnTo>
                  <a:lnTo>
                    <a:pt x="29" y="168"/>
                  </a:lnTo>
                  <a:lnTo>
                    <a:pt x="30" y="172"/>
                  </a:lnTo>
                  <a:lnTo>
                    <a:pt x="30" y="180"/>
                  </a:lnTo>
                  <a:lnTo>
                    <a:pt x="30" y="166"/>
                  </a:lnTo>
                  <a:lnTo>
                    <a:pt x="30" y="173"/>
                  </a:lnTo>
                  <a:lnTo>
                    <a:pt x="31" y="175"/>
                  </a:lnTo>
                  <a:lnTo>
                    <a:pt x="31" y="170"/>
                  </a:lnTo>
                  <a:lnTo>
                    <a:pt x="31" y="283"/>
                  </a:lnTo>
                  <a:lnTo>
                    <a:pt x="32" y="298"/>
                  </a:lnTo>
                  <a:lnTo>
                    <a:pt x="32" y="307"/>
                  </a:lnTo>
                  <a:lnTo>
                    <a:pt x="32" y="82"/>
                  </a:lnTo>
                  <a:lnTo>
                    <a:pt x="32" y="115"/>
                  </a:lnTo>
                  <a:lnTo>
                    <a:pt x="34" y="118"/>
                  </a:lnTo>
                  <a:lnTo>
                    <a:pt x="34" y="186"/>
                  </a:lnTo>
                  <a:lnTo>
                    <a:pt x="35" y="183"/>
                  </a:lnTo>
                  <a:lnTo>
                    <a:pt x="35" y="270"/>
                  </a:lnTo>
                  <a:lnTo>
                    <a:pt x="35" y="138"/>
                  </a:lnTo>
                  <a:lnTo>
                    <a:pt x="36" y="110"/>
                  </a:lnTo>
                  <a:lnTo>
                    <a:pt x="36" y="190"/>
                  </a:lnTo>
                  <a:lnTo>
                    <a:pt x="36" y="28"/>
                  </a:lnTo>
                  <a:lnTo>
                    <a:pt x="36" y="171"/>
                  </a:lnTo>
                  <a:lnTo>
                    <a:pt x="37" y="173"/>
                  </a:lnTo>
                  <a:lnTo>
                    <a:pt x="37" y="175"/>
                  </a:lnTo>
                  <a:lnTo>
                    <a:pt x="37" y="161"/>
                  </a:lnTo>
                  <a:lnTo>
                    <a:pt x="39" y="160"/>
                  </a:lnTo>
                  <a:lnTo>
                    <a:pt x="39" y="177"/>
                  </a:lnTo>
                  <a:lnTo>
                    <a:pt x="39" y="156"/>
                  </a:lnTo>
                  <a:lnTo>
                    <a:pt x="39" y="171"/>
                  </a:lnTo>
                  <a:lnTo>
                    <a:pt x="40" y="173"/>
                  </a:lnTo>
                  <a:lnTo>
                    <a:pt x="40" y="265"/>
                  </a:lnTo>
                  <a:lnTo>
                    <a:pt x="40" y="151"/>
                  </a:lnTo>
                  <a:lnTo>
                    <a:pt x="41" y="137"/>
                  </a:lnTo>
                  <a:lnTo>
                    <a:pt x="41" y="300"/>
                  </a:lnTo>
                  <a:lnTo>
                    <a:pt x="41" y="67"/>
                  </a:lnTo>
                  <a:lnTo>
                    <a:pt x="41" y="81"/>
                  </a:lnTo>
                  <a:lnTo>
                    <a:pt x="42" y="91"/>
                  </a:lnTo>
                  <a:lnTo>
                    <a:pt x="42" y="167"/>
                  </a:lnTo>
                  <a:lnTo>
                    <a:pt x="42" y="155"/>
                  </a:lnTo>
                  <a:lnTo>
                    <a:pt x="44" y="156"/>
                  </a:lnTo>
                  <a:lnTo>
                    <a:pt x="44" y="192"/>
                  </a:lnTo>
                  <a:lnTo>
                    <a:pt x="45" y="196"/>
                  </a:lnTo>
                  <a:lnTo>
                    <a:pt x="45" y="271"/>
                  </a:lnTo>
                  <a:lnTo>
                    <a:pt x="45" y="56"/>
                  </a:lnTo>
                  <a:lnTo>
                    <a:pt x="45" y="166"/>
                  </a:lnTo>
                  <a:lnTo>
                    <a:pt x="46" y="171"/>
                  </a:lnTo>
                  <a:lnTo>
                    <a:pt x="46" y="177"/>
                  </a:lnTo>
                  <a:lnTo>
                    <a:pt x="46" y="15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1905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066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28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9050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Assume it takes us 50 seconds to scan our dataset to find the nearest neighbor.</a:t>
            </a:r>
          </a:p>
          <a:p>
            <a:endParaRPr lang="en-US" sz="3200" dirty="0"/>
          </a:p>
          <a:p>
            <a:r>
              <a:rPr lang="en-US" sz="3200" dirty="0"/>
              <a:t>Given the arrival rate is every 60 seconds, we are fine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343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800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3886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1066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4876800"/>
            <a:ext cx="304800" cy="3048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5562600"/>
            <a:ext cx="3810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60198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3" name="Cube 22"/>
          <p:cNvSpPr/>
          <p:nvPr/>
        </p:nvSpPr>
        <p:spPr>
          <a:xfrm rot="2210833">
            <a:off x="1885497" y="53857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1904999" y="5867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1904999" y="4800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pic>
        <p:nvPicPr>
          <p:cNvPr id="1026" name="Picture 2" descr="http://www.clker.com/cliparts/6/7/3/9/12413694711792136146markroth8_Conveyor_Belt.svg.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2857500" cy="1190625"/>
          </a:xfrm>
          <a:prstGeom prst="rect">
            <a:avLst/>
          </a:prstGeom>
          <a:noFill/>
        </p:spPr>
      </p:pic>
      <p:sp>
        <p:nvSpPr>
          <p:cNvPr id="6" name="Cube 5"/>
          <p:cNvSpPr/>
          <p:nvPr/>
        </p:nvSpPr>
        <p:spPr>
          <a:xfrm>
            <a:off x="1905000" y="19050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066800" y="1752600"/>
            <a:ext cx="228600" cy="3048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228600" y="1752600"/>
            <a:ext cx="3048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1905000"/>
            <a:ext cx="419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however that the arrival rate is every </a:t>
            </a:r>
            <a:r>
              <a:rPr lang="en-US" sz="3200" b="1" dirty="0"/>
              <a:t>ten</a:t>
            </a:r>
            <a:r>
              <a:rPr lang="en-US" sz="3200" dirty="0"/>
              <a:t> seconds?</a:t>
            </a:r>
          </a:p>
          <a:p>
            <a:endParaRPr lang="en-US" sz="3200" dirty="0"/>
          </a:p>
          <a:p>
            <a:r>
              <a:rPr lang="en-US" sz="3200" dirty="0"/>
              <a:t>Simple solution. We just look at the first 1/5 of our dataset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343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Fowl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800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4864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Fish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59436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Fowl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886200"/>
            <a:ext cx="12954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17" name="Cube 16"/>
          <p:cNvSpPr/>
          <p:nvPr/>
        </p:nvSpPr>
        <p:spPr>
          <a:xfrm>
            <a:off x="1066800" y="4038600"/>
            <a:ext cx="228600" cy="228600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1066800" y="4876800"/>
            <a:ext cx="3048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90600" y="5562600"/>
            <a:ext cx="381000" cy="2286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1066800" y="4495800"/>
            <a:ext cx="228600" cy="228600"/>
          </a:xfrm>
          <a:prstGeom prst="cub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1143000" y="6019800"/>
            <a:ext cx="228600" cy="3048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505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3" name="Cube 22"/>
          <p:cNvSpPr/>
          <p:nvPr/>
        </p:nvSpPr>
        <p:spPr>
          <a:xfrm rot="2210833">
            <a:off x="2495098" y="4014193"/>
            <a:ext cx="265144" cy="277416"/>
          </a:xfrm>
          <a:prstGeom prst="cub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539524" y="4343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752600" y="3886200"/>
            <a:ext cx="685800" cy="990600"/>
          </a:xfrm>
          <a:prstGeom prst="rightBrace">
            <a:avLst/>
          </a:prstGeom>
          <a:ln w="349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1752600" y="4953000"/>
            <a:ext cx="685800" cy="1447800"/>
          </a:xfrm>
          <a:prstGeom prst="rightBrac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81200" y="52578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922092" y="5181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24200" y="5486400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Never visited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2438400" y="5486400"/>
            <a:ext cx="609600" cy="15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868</Words>
  <Application>Microsoft Office PowerPoint</Application>
  <PresentationFormat>On-screen Show (4:3)</PresentationFormat>
  <Paragraphs>283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Equation</vt:lpstr>
      <vt:lpstr> Polishing the Right Apple: Anytime Classification Also Benefits Data Streams with Constant Arrival Times</vt:lpstr>
      <vt:lpstr>Important Note</vt:lpstr>
      <vt:lpstr>Assumptions</vt:lpstr>
      <vt:lpstr>Problem Setup</vt:lpstr>
      <vt:lpstr>Problem Setup</vt:lpstr>
      <vt:lpstr>Problem Setup</vt:lpstr>
      <vt:lpstr>This is a realistic model for some problems</vt:lpstr>
      <vt:lpstr>Problem Setup</vt:lpstr>
      <vt:lpstr>Problem Setup</vt:lpstr>
      <vt:lpstr>Problem with the Simple Solution</vt:lpstr>
      <vt:lpstr>Observation: Some things are easer to classify than other</vt:lpstr>
      <vt:lpstr>Observation: Some things are easer to classify than other</vt:lpstr>
      <vt:lpstr>Our solution</vt:lpstr>
      <vt:lpstr>Our solution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Empirical Results I</vt:lpstr>
      <vt:lpstr>Empirical Results II</vt:lpstr>
      <vt:lpstr>Empirical Results III</vt:lpstr>
      <vt:lpstr> Polishing the Right Apple: Anytime Classification Also Benefits Data Streams with Constant Arrival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</dc:creator>
  <cp:lastModifiedBy>Eamonn Keogh</cp:lastModifiedBy>
  <cp:revision>48</cp:revision>
  <dcterms:created xsi:type="dcterms:W3CDTF">2010-12-07T17:00:43Z</dcterms:created>
  <dcterms:modified xsi:type="dcterms:W3CDTF">2017-03-16T14:58:47Z</dcterms:modified>
</cp:coreProperties>
</file>